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38"/>
  </p:notesMasterIdLst>
  <p:sldIdLst>
    <p:sldId id="256" r:id="rId2"/>
    <p:sldId id="293" r:id="rId3"/>
    <p:sldId id="258" r:id="rId4"/>
    <p:sldId id="259" r:id="rId5"/>
    <p:sldId id="311" r:id="rId6"/>
    <p:sldId id="308" r:id="rId7"/>
    <p:sldId id="327" r:id="rId8"/>
    <p:sldId id="286" r:id="rId9"/>
    <p:sldId id="297" r:id="rId10"/>
    <p:sldId id="273" r:id="rId11"/>
    <p:sldId id="312" r:id="rId12"/>
    <p:sldId id="318" r:id="rId13"/>
    <p:sldId id="276" r:id="rId14"/>
    <p:sldId id="274" r:id="rId15"/>
    <p:sldId id="315" r:id="rId16"/>
    <p:sldId id="299" r:id="rId17"/>
    <p:sldId id="275" r:id="rId18"/>
    <p:sldId id="298" r:id="rId19"/>
    <p:sldId id="277" r:id="rId20"/>
    <p:sldId id="278" r:id="rId21"/>
    <p:sldId id="287" r:id="rId22"/>
    <p:sldId id="319" r:id="rId23"/>
    <p:sldId id="288" r:id="rId24"/>
    <p:sldId id="292" r:id="rId25"/>
    <p:sldId id="328" r:id="rId26"/>
    <p:sldId id="329" r:id="rId27"/>
    <p:sldId id="330" r:id="rId28"/>
    <p:sldId id="331" r:id="rId29"/>
    <p:sldId id="300" r:id="rId30"/>
    <p:sldId id="281" r:id="rId31"/>
    <p:sldId id="320" r:id="rId32"/>
    <p:sldId id="303" r:id="rId33"/>
    <p:sldId id="304" r:id="rId34"/>
    <p:sldId id="321" r:id="rId35"/>
    <p:sldId id="305" r:id="rId36"/>
    <p:sldId id="307" r:id="rId37"/>
  </p:sldIdLst>
  <p:sldSz cx="9144000" cy="6858000" type="screen4x3"/>
  <p:notesSz cx="6858000" cy="9737725"/>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a:srgbClr val="967B6A"/>
    <a:srgbClr val="F8E8E8"/>
    <a:srgbClr val="FBF3F3"/>
    <a:srgbClr val="F4F7ED"/>
    <a:srgbClr val="FEF1E6"/>
    <a:srgbClr val="DFF0F5"/>
    <a:srgbClr val="EBF6F9"/>
    <a:srgbClr val="F2D6D6"/>
    <a:srgbClr val="FCF6F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5905" autoAdjust="0"/>
  </p:normalViewPr>
  <p:slideViewPr>
    <p:cSldViewPr>
      <p:cViewPr>
        <p:scale>
          <a:sx n="75" d="100"/>
          <a:sy n="75" d="100"/>
        </p:scale>
        <p:origin x="-1152"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8688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86886"/>
          </a:xfrm>
          <a:prstGeom prst="rect">
            <a:avLst/>
          </a:prstGeom>
        </p:spPr>
        <p:txBody>
          <a:bodyPr vert="horz" lIns="91440" tIns="45720" rIns="91440" bIns="45720" rtlCol="0"/>
          <a:lstStyle>
            <a:lvl1pPr algn="r">
              <a:defRPr sz="1200"/>
            </a:lvl1pPr>
          </a:lstStyle>
          <a:p>
            <a:fld id="{C5DCBB8C-AA78-444B-8ACF-A8022B8E9542}" type="datetimeFigureOut">
              <a:rPr lang="en-US" smtClean="0"/>
              <a:pPr/>
              <a:t>12/27/2012</a:t>
            </a:fld>
            <a:endParaRPr lang="en-US"/>
          </a:p>
        </p:txBody>
      </p:sp>
      <p:sp>
        <p:nvSpPr>
          <p:cNvPr id="4" name="Slide Image Placeholder 3"/>
          <p:cNvSpPr>
            <a:spLocks noGrp="1" noRot="1" noChangeAspect="1"/>
          </p:cNvSpPr>
          <p:nvPr>
            <p:ph type="sldImg" idx="2"/>
          </p:nvPr>
        </p:nvSpPr>
        <p:spPr>
          <a:xfrm>
            <a:off x="995363" y="730250"/>
            <a:ext cx="4867275" cy="36512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625420"/>
            <a:ext cx="5486400" cy="438197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249149"/>
            <a:ext cx="2971800" cy="48688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249149"/>
            <a:ext cx="2971800" cy="486886"/>
          </a:xfrm>
          <a:prstGeom prst="rect">
            <a:avLst/>
          </a:prstGeom>
        </p:spPr>
        <p:txBody>
          <a:bodyPr vert="horz" lIns="91440" tIns="45720" rIns="91440" bIns="45720" rtlCol="0" anchor="b"/>
          <a:lstStyle>
            <a:lvl1pPr algn="r">
              <a:defRPr sz="1200"/>
            </a:lvl1pPr>
          </a:lstStyle>
          <a:p>
            <a:fld id="{BCB840C6-0763-4FFC-B652-59CEA11208FC}" type="slidenum">
              <a:rPr lang="en-US" smtClean="0"/>
              <a:pPr/>
              <a:t>‹nº›</a:t>
            </a:fld>
            <a:endParaRPr lang="en-US"/>
          </a:p>
        </p:txBody>
      </p:sp>
    </p:spTree>
    <p:extLst>
      <p:ext uri="{BB962C8B-B14F-4D97-AF65-F5344CB8AC3E}">
        <p14:creationId xmlns:p14="http://schemas.microsoft.com/office/powerpoint/2010/main" xmlns="" val="2783980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imf.org/external/np/exr/facts/tech.ht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hlinkClick r:id="rId3"/>
              </a:rPr>
              <a:t>http://www.imf.org/external/np/exr/facts/banking.htm: </a:t>
            </a:r>
          </a:p>
          <a:p>
            <a:r>
              <a:rPr lang="en-US" b="1" dirty="0" smtClean="0"/>
              <a:t>How the IMF helps to promote financial system soundness</a:t>
            </a:r>
          </a:p>
          <a:p>
            <a:r>
              <a:rPr lang="en-US" dirty="0" smtClean="0"/>
              <a:t>The IMF promotes financial system soundness in member countries through its ongoing multilateral and bilateral surveillance, the design of its lending programs, and the provision of technical assistance.</a:t>
            </a:r>
          </a:p>
          <a:p>
            <a:r>
              <a:rPr lang="en-US" b="1" dirty="0" smtClean="0">
                <a:hlinkClick r:id="rId3"/>
              </a:rPr>
              <a:t>Technical assistance</a:t>
            </a:r>
            <a:r>
              <a:rPr lang="en-US" dirty="0" smtClean="0"/>
              <a:t> provided by the IMF helps member countries to implement specific reforms to develop and </a:t>
            </a:r>
            <a:r>
              <a:rPr lang="en-US" dirty="0" smtClean="0">
                <a:solidFill>
                  <a:srgbClr val="FF0000"/>
                </a:solidFill>
              </a:rPr>
              <a:t>strengthen </a:t>
            </a:r>
            <a:r>
              <a:rPr lang="en-US" dirty="0" smtClean="0"/>
              <a:t>their financial system. Such assistance may include training and advice on improving monetary and fiscal management; foreign exchange and capital market development; the design of payment systems and deposit insurance arrangements; the development of the legal, regulatory and supervisory frameworks governing the activities of financial institutions; and strategies for crisis management and resolution.</a:t>
            </a:r>
            <a:endParaRPr lang="en-US" dirty="0"/>
          </a:p>
        </p:txBody>
      </p:sp>
      <p:sp>
        <p:nvSpPr>
          <p:cNvPr id="4" name="Slide Number Placeholder 3"/>
          <p:cNvSpPr>
            <a:spLocks noGrp="1"/>
          </p:cNvSpPr>
          <p:nvPr>
            <p:ph type="sldNum" sz="quarter" idx="10"/>
          </p:nvPr>
        </p:nvSpPr>
        <p:spPr/>
        <p:txBody>
          <a:bodyPr/>
          <a:lstStyle/>
          <a:p>
            <a:fld id="{BCB840C6-0763-4FFC-B652-59CEA11208FC}" type="slidenum">
              <a:rPr lang="en-US" smtClean="0"/>
              <a:pPr/>
              <a:t>13</a:t>
            </a:fld>
            <a:endParaRPr lang="en-US"/>
          </a:p>
        </p:txBody>
      </p:sp>
    </p:spTree>
    <p:extLst>
      <p:ext uri="{BB962C8B-B14F-4D97-AF65-F5344CB8AC3E}">
        <p14:creationId xmlns:p14="http://schemas.microsoft.com/office/powerpoint/2010/main" xmlns="" val="34101665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pic>
        <p:nvPicPr>
          <p:cNvPr id="4" name="Imagem 6" descr="Capa Final op1.jpg"/>
          <p:cNvPicPr>
            <a:picLocks noChangeAspect="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Imagem 6" descr="logo alternativa preta.jpg"/>
          <p:cNvPicPr>
            <a:picLocks noChangeAspect="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5795963" y="836613"/>
            <a:ext cx="2400300" cy="28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McK Disclaimer"/>
          <p:cNvSpPr>
            <a:spLocks noChangeArrowheads="1"/>
          </p:cNvSpPr>
          <p:nvPr userDrawn="1">
            <p:custDataLst>
              <p:tags r:id="rId1"/>
            </p:custDataLst>
          </p:nvPr>
        </p:nvSpPr>
        <p:spPr bwMode="gray">
          <a:xfrm>
            <a:off x="114300" y="6443762"/>
            <a:ext cx="8921750" cy="153888"/>
          </a:xfrm>
          <a:prstGeom prst="rect">
            <a:avLst/>
          </a:prstGeom>
          <a:noFill/>
          <a:ln w="9525">
            <a:noFill/>
            <a:miter lim="800000"/>
            <a:headEnd/>
            <a:tailEnd/>
          </a:ln>
          <a:effectLst/>
        </p:spPr>
        <p:txBody>
          <a:bodyPr lIns="0" tIns="0" rIns="0" bIns="0" anchor="b">
            <a:spAutoFit/>
          </a:bodyPr>
          <a:lstStyle/>
          <a:p>
            <a:pPr algn="ctr"/>
            <a:r>
              <a:rPr lang="pt-BR" sz="1000" dirty="0" smtClean="0"/>
              <a:t>Permitida a distribuição e reprodução desde que citada a fonte</a:t>
            </a:r>
          </a:p>
        </p:txBody>
      </p:sp>
      <p:cxnSp>
        <p:nvCxnSpPr>
          <p:cNvPr id="7" name="Conector reto 6"/>
          <p:cNvCxnSpPr/>
          <p:nvPr userDrawn="1"/>
        </p:nvCxnSpPr>
        <p:spPr>
          <a:xfrm rot="5400000">
            <a:off x="1276350" y="4779963"/>
            <a:ext cx="15113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ctrTitle"/>
          </p:nvPr>
        </p:nvSpPr>
        <p:spPr>
          <a:xfrm>
            <a:off x="2123728" y="4005064"/>
            <a:ext cx="5040560" cy="998967"/>
          </a:xfrm>
        </p:spPr>
        <p:txBody>
          <a:bodyPr/>
          <a:lstStyle>
            <a:lvl1pPr>
              <a:defRPr sz="2000" b="1">
                <a:solidFill>
                  <a:srgbClr val="006666"/>
                </a:solidFill>
              </a:defRPr>
            </a:lvl1pPr>
          </a:lstStyle>
          <a:p>
            <a:r>
              <a:rPr lang="pt-BR" dirty="0" smtClean="0"/>
              <a:t>Clique para editar o estilo do título mestre</a:t>
            </a:r>
            <a:endParaRPr lang="pt-BR" dirty="0"/>
          </a:p>
        </p:txBody>
      </p:sp>
      <p:sp>
        <p:nvSpPr>
          <p:cNvPr id="3" name="Subtítulo 2"/>
          <p:cNvSpPr>
            <a:spLocks noGrp="1"/>
          </p:cNvSpPr>
          <p:nvPr>
            <p:ph type="subTitle" idx="1"/>
          </p:nvPr>
        </p:nvSpPr>
        <p:spPr>
          <a:xfrm>
            <a:off x="2122496" y="5022319"/>
            <a:ext cx="5032648" cy="504056"/>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dirty="0" smtClean="0"/>
              <a:t>Clique para editar o estilo do subtítulo mestre</a:t>
            </a:r>
            <a:endParaRPr lang="pt-BR" dirty="0"/>
          </a:p>
        </p:txBody>
      </p:sp>
    </p:spTree>
    <p:extLst>
      <p:ext uri="{BB962C8B-B14F-4D97-AF65-F5344CB8AC3E}">
        <p14:creationId xmlns:p14="http://schemas.microsoft.com/office/powerpoint/2010/main" xmlns="" val="23977238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
        <p:nvSpPr>
          <p:cNvPr id="2" name="McK Disclaimer"/>
          <p:cNvSpPr>
            <a:spLocks noChangeArrowheads="1"/>
          </p:cNvSpPr>
          <p:nvPr userDrawn="1">
            <p:custDataLst>
              <p:tags r:id="rId1"/>
            </p:custDataLst>
          </p:nvPr>
        </p:nvSpPr>
        <p:spPr bwMode="gray">
          <a:xfrm>
            <a:off x="114300" y="6443663"/>
            <a:ext cx="8921750" cy="153987"/>
          </a:xfrm>
          <a:prstGeom prst="rect">
            <a:avLst/>
          </a:prstGeom>
          <a:noFill/>
          <a:ln w="9525">
            <a:noFill/>
            <a:miter lim="800000"/>
            <a:headEnd/>
            <a:tailEnd/>
          </a:ln>
          <a:effectLst/>
        </p:spPr>
        <p:txBody>
          <a:bodyPr lIns="0" tIns="0" rIns="0" bIns="0" anchor="b">
            <a:spAutoFit/>
          </a:bodyPr>
          <a:lstStyle/>
          <a:p>
            <a:pPr algn="ctr">
              <a:defRPr/>
            </a:pPr>
            <a:r>
              <a:rPr lang="pt-BR" sz="1000" dirty="0">
                <a:latin typeface="+mj-lt"/>
              </a:rPr>
              <a:t>Informação confidencial e proprietária da Macroplan® Prospectiva Estratégia e Gestão. Não distribuir ou reproduzir sem autorização expressa.</a:t>
            </a:r>
            <a:endParaRPr lang="pt-BR" sz="800" dirty="0">
              <a:latin typeface="+mj-lt"/>
            </a:endParaRPr>
          </a:p>
        </p:txBody>
      </p:sp>
      <p:pic>
        <p:nvPicPr>
          <p:cNvPr id="3" name="Imagem 7" descr="Contracapa ppt.jpg"/>
          <p:cNvPicPr>
            <a:picLocks noChangeAspect="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03346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Número de Slide 5"/>
          <p:cNvSpPr>
            <a:spLocks noGrp="1"/>
          </p:cNvSpPr>
          <p:nvPr>
            <p:ph type="sldNum" sz="quarter" idx="10"/>
          </p:nvPr>
        </p:nvSpPr>
        <p:spPr/>
        <p:txBody>
          <a:bodyPr/>
          <a:lstStyle>
            <a:lvl1pPr>
              <a:defRPr/>
            </a:lvl1pPr>
          </a:lstStyle>
          <a:p>
            <a:pPr>
              <a:defRPr/>
            </a:pPr>
            <a:fld id="{1A1CB70F-B231-4807-9695-47D2D7D68C90}" type="slidenum">
              <a:rPr lang="pt-BR"/>
              <a:pPr>
                <a:defRPr/>
              </a:pPr>
              <a:t>‹nº›</a:t>
            </a:fld>
            <a:endParaRPr lang="pt-BR" dirty="0"/>
          </a:p>
        </p:txBody>
      </p:sp>
    </p:spTree>
    <p:extLst>
      <p:ext uri="{BB962C8B-B14F-4D97-AF65-F5344CB8AC3E}">
        <p14:creationId xmlns:p14="http://schemas.microsoft.com/office/powerpoint/2010/main" xmlns="" val="3439019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pic>
        <p:nvPicPr>
          <p:cNvPr id="4" name="Imagem 6" descr="Capítulo copy.jpg"/>
          <p:cNvPicPr>
            <a:picLocks noChangeAspect="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ítulo 1"/>
          <p:cNvSpPr>
            <a:spLocks noGrp="1"/>
          </p:cNvSpPr>
          <p:nvPr>
            <p:ph type="title"/>
          </p:nvPr>
        </p:nvSpPr>
        <p:spPr>
          <a:xfrm>
            <a:off x="5580112" y="3894956"/>
            <a:ext cx="2808312" cy="1800200"/>
          </a:xfrm>
        </p:spPr>
        <p:txBody>
          <a:bodyPr/>
          <a:lstStyle>
            <a:lvl1pPr algn="l">
              <a:defRPr sz="2400" b="1" cap="none" baseline="0">
                <a:solidFill>
                  <a:srgbClr val="483018"/>
                </a:solidFill>
              </a:defRPr>
            </a:lvl1pPr>
          </a:lstStyle>
          <a:p>
            <a:r>
              <a:rPr lang="pt-BR" dirty="0" smtClean="0"/>
              <a:t>Clique para editar o estilo do título mestre</a:t>
            </a:r>
            <a:endParaRPr lang="pt-BR" dirty="0"/>
          </a:p>
        </p:txBody>
      </p:sp>
      <p:sp>
        <p:nvSpPr>
          <p:cNvPr id="3" name="Espaço Reservado para Texto 2"/>
          <p:cNvSpPr>
            <a:spLocks noGrp="1"/>
          </p:cNvSpPr>
          <p:nvPr>
            <p:ph type="body" idx="1"/>
          </p:nvPr>
        </p:nvSpPr>
        <p:spPr>
          <a:xfrm>
            <a:off x="611560" y="1628800"/>
            <a:ext cx="3346276" cy="996131"/>
          </a:xfrm>
        </p:spPr>
        <p:txBody>
          <a:bodyPr anchor="ctr"/>
          <a:lstStyle>
            <a:lvl1pPr marL="0" indent="0">
              <a:buNone/>
              <a:defRPr sz="10000" b="0">
                <a:solidFill>
                  <a:srgbClr val="483018"/>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dirty="0" smtClean="0"/>
              <a:t>C</a:t>
            </a:r>
          </a:p>
        </p:txBody>
      </p:sp>
      <p:sp>
        <p:nvSpPr>
          <p:cNvPr id="6" name="Espaço Reservado para Número de Slide 5"/>
          <p:cNvSpPr>
            <a:spLocks noGrp="1"/>
          </p:cNvSpPr>
          <p:nvPr>
            <p:ph type="sldNum" sz="quarter" idx="10"/>
          </p:nvPr>
        </p:nvSpPr>
        <p:spPr/>
        <p:txBody>
          <a:bodyPr/>
          <a:lstStyle>
            <a:lvl1pPr>
              <a:defRPr/>
            </a:lvl1pPr>
          </a:lstStyle>
          <a:p>
            <a:pPr>
              <a:defRPr/>
            </a:pPr>
            <a:fld id="{D19AD342-5F3A-4A8F-9C2B-23E48BB7A1C4}" type="slidenum">
              <a:rPr lang="pt-BR"/>
              <a:pPr>
                <a:defRPr/>
              </a:pPr>
              <a:t>‹nº›</a:t>
            </a:fld>
            <a:endParaRPr lang="pt-BR"/>
          </a:p>
        </p:txBody>
      </p:sp>
    </p:spTree>
    <p:extLst>
      <p:ext uri="{BB962C8B-B14F-4D97-AF65-F5344CB8AC3E}">
        <p14:creationId xmlns:p14="http://schemas.microsoft.com/office/powerpoint/2010/main" xmlns="" val="216590949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514116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514116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Número de Slide 5"/>
          <p:cNvSpPr>
            <a:spLocks noGrp="1"/>
          </p:cNvSpPr>
          <p:nvPr>
            <p:ph type="sldNum" sz="quarter" idx="10"/>
          </p:nvPr>
        </p:nvSpPr>
        <p:spPr/>
        <p:txBody>
          <a:bodyPr/>
          <a:lstStyle>
            <a:lvl1pPr>
              <a:defRPr/>
            </a:lvl1pPr>
          </a:lstStyle>
          <a:p>
            <a:pPr>
              <a:defRPr/>
            </a:pPr>
            <a:fld id="{547F2F9C-78D3-4905-B85A-9C1897DF8EFB}" type="slidenum">
              <a:rPr lang="pt-BR"/>
              <a:pPr>
                <a:defRPr/>
              </a:pPr>
              <a:t>‹nº›</a:t>
            </a:fld>
            <a:endParaRPr lang="pt-BR" dirty="0"/>
          </a:p>
        </p:txBody>
      </p:sp>
    </p:spTree>
    <p:extLst>
      <p:ext uri="{BB962C8B-B14F-4D97-AF65-F5344CB8AC3E}">
        <p14:creationId xmlns:p14="http://schemas.microsoft.com/office/powerpoint/2010/main" xmlns="" val="946226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Número de Slide 5"/>
          <p:cNvSpPr>
            <a:spLocks noGrp="1"/>
          </p:cNvSpPr>
          <p:nvPr>
            <p:ph type="sldNum" sz="quarter" idx="10"/>
          </p:nvPr>
        </p:nvSpPr>
        <p:spPr/>
        <p:txBody>
          <a:bodyPr/>
          <a:lstStyle>
            <a:lvl1pPr>
              <a:defRPr/>
            </a:lvl1pPr>
          </a:lstStyle>
          <a:p>
            <a:pPr>
              <a:defRPr/>
            </a:pPr>
            <a:fld id="{2C59E7FA-716C-4469-B5AC-7B7E5E64C8D7}" type="slidenum">
              <a:rPr lang="pt-BR"/>
              <a:pPr>
                <a:defRPr/>
              </a:pPr>
              <a:t>‹nº›</a:t>
            </a:fld>
            <a:endParaRPr lang="pt-BR" dirty="0"/>
          </a:p>
        </p:txBody>
      </p:sp>
    </p:spTree>
    <p:extLst>
      <p:ext uri="{BB962C8B-B14F-4D97-AF65-F5344CB8AC3E}">
        <p14:creationId xmlns:p14="http://schemas.microsoft.com/office/powerpoint/2010/main" xmlns="" val="2307157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Duas Partes de Conteúdo">
    <p:spTree>
      <p:nvGrpSpPr>
        <p:cNvPr id="1" name=""/>
        <p:cNvGrpSpPr/>
        <p:nvPr/>
      </p:nvGrpSpPr>
      <p:grpSpPr>
        <a:xfrm>
          <a:off x="0" y="0"/>
          <a:ext cx="0" cy="0"/>
          <a:chOff x="0" y="0"/>
          <a:chExt cx="0" cy="0"/>
        </a:xfrm>
      </p:grpSpPr>
      <p:sp>
        <p:nvSpPr>
          <p:cNvPr id="2" name="Retângulo 1"/>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3" name="Espaço Reservado para Número de Slide 5"/>
          <p:cNvSpPr>
            <a:spLocks noGrp="1"/>
          </p:cNvSpPr>
          <p:nvPr>
            <p:ph type="sldNum" sz="quarter" idx="10"/>
          </p:nvPr>
        </p:nvSpPr>
        <p:spPr/>
        <p:txBody>
          <a:bodyPr/>
          <a:lstStyle>
            <a:lvl1pPr>
              <a:defRPr/>
            </a:lvl1pPr>
          </a:lstStyle>
          <a:p>
            <a:pPr>
              <a:defRPr/>
            </a:pPr>
            <a:fld id="{134EA19E-F2A7-41A4-9017-068AB6AC4104}" type="slidenum">
              <a:rPr lang="pt-BR"/>
              <a:pPr>
                <a:defRPr/>
              </a:pPr>
              <a:t>‹nº›</a:t>
            </a:fld>
            <a:endParaRPr lang="pt-BR" dirty="0"/>
          </a:p>
        </p:txBody>
      </p:sp>
    </p:spTree>
    <p:extLst>
      <p:ext uri="{BB962C8B-B14F-4D97-AF65-F5344CB8AC3E}">
        <p14:creationId xmlns:p14="http://schemas.microsoft.com/office/powerpoint/2010/main" xmlns="" val="3242088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a:xfrm>
            <a:off x="457200" y="6356350"/>
            <a:ext cx="2133600" cy="365125"/>
          </a:xfrm>
          <a:prstGeom prst="rect">
            <a:avLst/>
          </a:prstGeom>
        </p:spPr>
        <p:txBody>
          <a:bodyPr/>
          <a:lstStyle/>
          <a:p>
            <a:fld id="{B3A52B24-462F-4B50-A390-36E2977D0883}" type="datetimeFigureOut">
              <a:rPr lang="pt-BR" smtClean="0"/>
              <a:pPr/>
              <a:t>27/12/2012</a:t>
            </a:fld>
            <a:endParaRPr lang="pt-BR"/>
          </a:p>
        </p:txBody>
      </p:sp>
      <p:sp>
        <p:nvSpPr>
          <p:cNvPr id="3" name="Espaço Reservado para Rodapé 2"/>
          <p:cNvSpPr>
            <a:spLocks noGrp="1"/>
          </p:cNvSpPr>
          <p:nvPr>
            <p:ph type="ftr" sz="quarter" idx="11"/>
          </p:nvPr>
        </p:nvSpPr>
        <p:spPr>
          <a:xfrm>
            <a:off x="3124200" y="6356350"/>
            <a:ext cx="2895600" cy="365125"/>
          </a:xfrm>
          <a:prstGeom prst="rect">
            <a:avLst/>
          </a:prstGeom>
        </p:spPr>
        <p:txBody>
          <a:bodyPr/>
          <a:lstStyle/>
          <a:p>
            <a:endParaRPr lang="pt-BR"/>
          </a:p>
        </p:txBody>
      </p:sp>
      <p:sp>
        <p:nvSpPr>
          <p:cNvPr id="4" name="Espaço Reservado para Número de Slide 3"/>
          <p:cNvSpPr>
            <a:spLocks noGrp="1"/>
          </p:cNvSpPr>
          <p:nvPr>
            <p:ph type="sldNum" sz="quarter" idx="12"/>
          </p:nvPr>
        </p:nvSpPr>
        <p:spPr/>
        <p:txBody>
          <a:bodyPr/>
          <a:lstStyle/>
          <a:p>
            <a:fld id="{3E06D7C2-372D-469E-9EE8-79A96897F617}" type="slidenum">
              <a:rPr lang="pt-BR" smtClean="0"/>
              <a:pPr/>
              <a:t>‹nº›</a:t>
            </a:fld>
            <a:endParaRPr lang="pt-B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Imagem 4" descr="Slide interno copy.jpg"/>
          <p:cNvPicPr>
            <a:picLocks noChangeAspect="1"/>
          </p:cNvPicPr>
          <p:nvPr userDrawn="1"/>
        </p:nvPicPr>
        <p:blipFill>
          <a:blip r:embed="rId10"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7" name="Imagem 7" descr="logo alternativa preta.jpg"/>
          <p:cNvPicPr>
            <a:picLocks noChangeAspect="1"/>
          </p:cNvPicPr>
          <p:nvPr userDrawn="1"/>
        </p:nvPicPr>
        <p:blipFill>
          <a:blip r:embed="rId11" cstate="print">
            <a:extLst>
              <a:ext uri="{28A0092B-C50C-407E-A947-70E740481C1C}">
                <a14:useLocalDpi xmlns:a14="http://schemas.microsoft.com/office/drawing/2010/main" xmlns="" val="0"/>
              </a:ext>
            </a:extLst>
          </a:blip>
          <a:srcRect/>
          <a:stretch>
            <a:fillRect/>
          </a:stretch>
        </p:blipFill>
        <p:spPr bwMode="auto">
          <a:xfrm>
            <a:off x="7118350" y="298450"/>
            <a:ext cx="1751013" cy="209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8" name="Espaço Reservado para Título 1"/>
          <p:cNvSpPr>
            <a:spLocks noGrp="1"/>
          </p:cNvSpPr>
          <p:nvPr>
            <p:ph type="title"/>
          </p:nvPr>
        </p:nvSpPr>
        <p:spPr bwMode="auto">
          <a:xfrm>
            <a:off x="611188" y="0"/>
            <a:ext cx="6408737"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smtClean="0"/>
              <a:t>Clique para editar o estilo do título mestre</a:t>
            </a:r>
          </a:p>
        </p:txBody>
      </p:sp>
      <p:sp>
        <p:nvSpPr>
          <p:cNvPr id="1029" name="Espaço Reservado para Texto 2"/>
          <p:cNvSpPr>
            <a:spLocks noGrp="1"/>
          </p:cNvSpPr>
          <p:nvPr>
            <p:ph type="body" idx="1"/>
          </p:nvPr>
        </p:nvSpPr>
        <p:spPr bwMode="auto">
          <a:xfrm>
            <a:off x="611188" y="1600200"/>
            <a:ext cx="8075612" cy="5068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6" name="Espaço Reservado para Número de Slide 5"/>
          <p:cNvSpPr>
            <a:spLocks noGrp="1"/>
          </p:cNvSpPr>
          <p:nvPr>
            <p:ph type="sldNum" sz="quarter" idx="4"/>
          </p:nvPr>
        </p:nvSpPr>
        <p:spPr>
          <a:xfrm>
            <a:off x="8647113" y="6434138"/>
            <a:ext cx="442912" cy="288925"/>
          </a:xfrm>
          <a:prstGeom prst="rect">
            <a:avLst/>
          </a:prstGeom>
        </p:spPr>
        <p:txBody>
          <a:bodyPr vert="horz" lIns="91440" tIns="45720" rIns="91440" bIns="45720" rtlCol="0" anchor="ctr"/>
          <a:lstStyle>
            <a:lvl1pPr algn="ctr" fontAlgn="auto">
              <a:spcBef>
                <a:spcPts val="0"/>
              </a:spcBef>
              <a:spcAft>
                <a:spcPts val="0"/>
              </a:spcAft>
              <a:defRPr sz="1000" b="1">
                <a:solidFill>
                  <a:srgbClr val="483018"/>
                </a:solidFill>
                <a:latin typeface="+mn-lt"/>
                <a:cs typeface="+mn-cs"/>
              </a:defRPr>
            </a:lvl1pPr>
          </a:lstStyle>
          <a:p>
            <a:pPr>
              <a:defRPr/>
            </a:pPr>
            <a:fld id="{2FDB75CC-FD2E-4A9C-AF60-0367ABE58E60}" type="slidenum">
              <a:rPr lang="pt-BR"/>
              <a:pPr>
                <a:defRPr/>
              </a:pPr>
              <a:t>‹nº›</a:t>
            </a:fld>
            <a:endParaRPr lang="pt-BR" dirty="0"/>
          </a:p>
        </p:txBody>
      </p:sp>
    </p:spTree>
    <p:extLst>
      <p:ext uri="{BB962C8B-B14F-4D97-AF65-F5344CB8AC3E}">
        <p14:creationId xmlns:p14="http://schemas.microsoft.com/office/powerpoint/2010/main" xmlns="" val="123369683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Lst>
  <p:timing>
    <p:tnLst>
      <p:par>
        <p:cTn id="1" dur="indefinite" restart="never" nodeType="tmRoot"/>
      </p:par>
    </p:tnLst>
  </p:timing>
  <p:hf hdr="0" ftr="0" dt="0"/>
  <p:txStyles>
    <p:title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p:titleStyle>
    <p:bodyStyle>
      <a:lvl1pPr marL="342900" indent="-342900" algn="l" rtl="0" eaLnBrk="0" fontAlgn="base" hangingPunct="0">
        <a:lnSpc>
          <a:spcPct val="120000"/>
        </a:lnSpc>
        <a:spcBef>
          <a:spcPts val="1200"/>
        </a:spcBef>
        <a:spcAft>
          <a:spcPts val="600"/>
        </a:spcAft>
        <a:buClr>
          <a:srgbClr val="E46C0A"/>
        </a:buClr>
        <a:buFont typeface="Wingdings" pitchFamily="2" charset="2"/>
        <a:buChar char="§"/>
        <a:defRPr sz="2400" kern="1200">
          <a:solidFill>
            <a:schemeClr val="tx1"/>
          </a:solidFill>
          <a:latin typeface="+mn-lt"/>
          <a:ea typeface="+mn-ea"/>
          <a:cs typeface="+mn-cs"/>
        </a:defRPr>
      </a:lvl1pPr>
      <a:lvl2pPr marL="742950" indent="-285750" algn="l" rtl="0" eaLnBrk="0" fontAlgn="base" hangingPunct="0">
        <a:lnSpc>
          <a:spcPct val="120000"/>
        </a:lnSpc>
        <a:spcBef>
          <a:spcPts val="1200"/>
        </a:spcBef>
        <a:spcAft>
          <a:spcPts val="600"/>
        </a:spcAft>
        <a:buClr>
          <a:srgbClr val="006666"/>
        </a:buClr>
        <a:buFont typeface="Wingdings" pitchFamily="2" charset="2"/>
        <a:buChar char="§"/>
        <a:defRPr sz="2000" kern="1200">
          <a:solidFill>
            <a:schemeClr val="tx1"/>
          </a:solidFill>
          <a:latin typeface="+mn-lt"/>
          <a:ea typeface="+mn-ea"/>
          <a:cs typeface="+mn-cs"/>
        </a:defRPr>
      </a:lvl2pPr>
      <a:lvl3pPr marL="1143000" indent="-228600" algn="l" rtl="0" eaLnBrk="0" fontAlgn="base" hangingPunct="0">
        <a:lnSpc>
          <a:spcPct val="120000"/>
        </a:lnSpc>
        <a:spcBef>
          <a:spcPts val="1200"/>
        </a:spcBef>
        <a:spcAft>
          <a:spcPts val="600"/>
        </a:spcAft>
        <a:buClr>
          <a:srgbClr val="953735"/>
        </a:buClr>
        <a:buFont typeface="Wingdings" pitchFamily="2" charset="2"/>
        <a:buChar char="§"/>
        <a:defRPr kern="1200">
          <a:solidFill>
            <a:schemeClr val="tx1"/>
          </a:solidFill>
          <a:latin typeface="+mn-lt"/>
          <a:ea typeface="+mn-ea"/>
          <a:cs typeface="+mn-cs"/>
        </a:defRPr>
      </a:lvl3pPr>
      <a:lvl4pPr marL="1600200" indent="-228600" algn="l" rtl="0" eaLnBrk="0" fontAlgn="base" hangingPunct="0">
        <a:lnSpc>
          <a:spcPct val="120000"/>
        </a:lnSpc>
        <a:spcBef>
          <a:spcPts val="1200"/>
        </a:spcBef>
        <a:spcAft>
          <a:spcPts val="600"/>
        </a:spcAft>
        <a:buClr>
          <a:srgbClr val="595959"/>
        </a:buClr>
        <a:buFont typeface="Wingdings" pitchFamily="2" charset="2"/>
        <a:buChar char="§"/>
        <a:defRPr sz="1600" kern="1200">
          <a:solidFill>
            <a:schemeClr val="tx1"/>
          </a:solidFill>
          <a:latin typeface="+mn-lt"/>
          <a:ea typeface="+mn-ea"/>
          <a:cs typeface="+mn-cs"/>
        </a:defRPr>
      </a:lvl4pPr>
      <a:lvl5pPr marL="2057400" indent="-228600" algn="l" rtl="0" eaLnBrk="0" fontAlgn="base" hangingPunct="0">
        <a:lnSpc>
          <a:spcPct val="120000"/>
        </a:lnSpc>
        <a:spcBef>
          <a:spcPts val="1200"/>
        </a:spcBef>
        <a:spcAft>
          <a:spcPts val="600"/>
        </a:spcAft>
        <a:buClr>
          <a:srgbClr val="595959"/>
        </a:buClr>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3.xml"/><Relationship Id="rId4" Type="http://schemas.openxmlformats.org/officeDocument/2006/relationships/image" Target="../media/image13.emf"/></Relationships>
</file>

<file path=ppt/slides/_rels/slide25.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3.emf"/><Relationship Id="rId7" Type="http://schemas.openxmlformats.org/officeDocument/2006/relationships/slide" Target="slide17.xml"/><Relationship Id="rId2" Type="http://schemas.openxmlformats.org/officeDocument/2006/relationships/image" Target="../media/image12.jpeg"/><Relationship Id="rId1" Type="http://schemas.openxmlformats.org/officeDocument/2006/relationships/slideLayout" Target="../slideLayouts/slideLayout3.xml"/><Relationship Id="rId6" Type="http://schemas.openxmlformats.org/officeDocument/2006/relationships/slide" Target="slide14.xml"/><Relationship Id="rId5" Type="http://schemas.openxmlformats.org/officeDocument/2006/relationships/slide" Target="slide13.xml"/><Relationship Id="rId4" Type="http://schemas.openxmlformats.org/officeDocument/2006/relationships/image" Target="../media/image11.emf"/></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3.xml"/><Relationship Id="rId4" Type="http://schemas.openxmlformats.org/officeDocument/2006/relationships/image" Target="../media/image13.emf"/></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3.xml"/><Relationship Id="rId4" Type="http://schemas.openxmlformats.org/officeDocument/2006/relationships/image" Target="../media/image13.emf"/></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3.xml"/><Relationship Id="rId4" Type="http://schemas.openxmlformats.org/officeDocument/2006/relationships/image" Target="../media/image13.emf"/></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www.petrobras.com.br/" TargetMode="External"/><Relationship Id="rId2" Type="http://schemas.openxmlformats.org/officeDocument/2006/relationships/hyperlink" Target="http://www.bndes.gov.br/" TargetMode="External"/><Relationship Id="rId1" Type="http://schemas.openxmlformats.org/officeDocument/2006/relationships/slideLayout" Target="../slideLayouts/slideLayout3.xml"/><Relationship Id="rId5" Type="http://schemas.openxmlformats.org/officeDocument/2006/relationships/hyperlink" Target="http://www.sae.gov.br/" TargetMode="External"/><Relationship Id="rId4" Type="http://schemas.openxmlformats.org/officeDocument/2006/relationships/hyperlink" Target="http://www.planejamento.mg.gov.br/governo/publicacoes/plano_mineiro_des_integrado.asp.%20Acessado%20em%2004.02.1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136428" y="3861048"/>
            <a:ext cx="4320480" cy="998967"/>
          </a:xfrm>
        </p:spPr>
        <p:txBody>
          <a:bodyPr>
            <a:normAutofit/>
          </a:bodyPr>
          <a:lstStyle/>
          <a:p>
            <a:pPr>
              <a:lnSpc>
                <a:spcPct val="120000"/>
              </a:lnSpc>
            </a:pPr>
            <a:r>
              <a:rPr lang="en-US" sz="2400" b="1" dirty="0"/>
              <a:t>Prospective Foresight in Brazil: </a:t>
            </a:r>
            <a:r>
              <a:rPr lang="en-US" sz="2400" b="1" dirty="0" smtClean="0"/>
              <a:t>An overview and cases</a:t>
            </a:r>
            <a:endParaRPr lang="pt-BR" sz="2400" dirty="0"/>
          </a:p>
        </p:txBody>
      </p:sp>
      <p:sp>
        <p:nvSpPr>
          <p:cNvPr id="3" name="Subtítulo 2"/>
          <p:cNvSpPr>
            <a:spLocks noGrp="1"/>
          </p:cNvSpPr>
          <p:nvPr>
            <p:ph type="subTitle" idx="1"/>
          </p:nvPr>
        </p:nvSpPr>
        <p:spPr>
          <a:xfrm>
            <a:off x="2127920" y="4915768"/>
            <a:ext cx="5032648" cy="504056"/>
          </a:xfrm>
        </p:spPr>
        <p:txBody>
          <a:bodyPr>
            <a:noAutofit/>
          </a:bodyPr>
          <a:lstStyle/>
          <a:p>
            <a:pPr>
              <a:spcBef>
                <a:spcPts val="0"/>
              </a:spcBef>
              <a:spcAft>
                <a:spcPts val="0"/>
              </a:spcAft>
            </a:pPr>
            <a:r>
              <a:rPr lang="pt-BR" b="1" dirty="0" smtClean="0"/>
              <a:t>Claudio Porto</a:t>
            </a:r>
          </a:p>
          <a:p>
            <a:pPr>
              <a:spcBef>
                <a:spcPts val="0"/>
              </a:spcBef>
              <a:spcAft>
                <a:spcPts val="0"/>
              </a:spcAft>
            </a:pPr>
            <a:r>
              <a:rPr lang="pt-BR" dirty="0" smtClean="0"/>
              <a:t>CEO Macroplan, Prospectiva, Estratégia &amp; Gestão</a:t>
            </a:r>
          </a:p>
        </p:txBody>
      </p:sp>
      <p:sp>
        <p:nvSpPr>
          <p:cNvPr id="20481" name="Rectangle 1"/>
          <p:cNvSpPr>
            <a:spLocks noChangeArrowheads="1"/>
          </p:cNvSpPr>
          <p:nvPr/>
        </p:nvSpPr>
        <p:spPr bwMode="auto">
          <a:xfrm>
            <a:off x="2108" y="2399680"/>
            <a:ext cx="9141892" cy="1101328"/>
          </a:xfrm>
          <a:prstGeom prst="rect">
            <a:avLst/>
          </a:prstGeom>
          <a:solidFill>
            <a:schemeClr val="bg1">
              <a:lumMod val="95000"/>
            </a:schemeClr>
          </a:solidFill>
          <a:ln w="9525">
            <a:noFill/>
            <a:miter lim="800000"/>
            <a:headEnd/>
            <a:tailEnd/>
          </a:ln>
          <a:effectLst/>
        </p:spPr>
        <p:txBody>
          <a:bodyPr vert="horz" wrap="square" lIns="306291" tIns="152352" rIns="91440" bIns="152352" numCol="1" anchor="ctr" anchorCtr="0" compatLnSpc="1">
            <a:prstTxWarp prst="textNoShape">
              <a:avLst/>
            </a:prstTxWarp>
            <a:noAutofit/>
          </a:bodyPr>
          <a:lstStyle/>
          <a:p>
            <a:pPr marL="0" marR="0" lvl="0" indent="0" algn="ctr" defTabSz="914400" rtl="0" eaLnBrk="1" fontAlgn="base" latinLnBrk="0" hangingPunct="1">
              <a:lnSpc>
                <a:spcPct val="120000"/>
              </a:lnSpc>
              <a:spcBef>
                <a:spcPct val="0"/>
              </a:spcBef>
              <a:spcAft>
                <a:spcPct val="0"/>
              </a:spcAft>
              <a:buClrTx/>
              <a:buSzTx/>
              <a:buFontTx/>
              <a:buNone/>
              <a:tabLst/>
            </a:pPr>
            <a:r>
              <a:rPr kumimoji="0" lang="en-GB" sz="2000" b="1" i="0" u="none" strike="noStrike" cap="none" normalizeH="0" baseline="0" dirty="0" smtClean="0">
                <a:ln>
                  <a:noFill/>
                </a:ln>
                <a:solidFill>
                  <a:schemeClr val="tx1">
                    <a:lumMod val="75000"/>
                    <a:lumOff val="25000"/>
                  </a:schemeClr>
                </a:solidFill>
                <a:effectLst/>
                <a:latin typeface="+mj-lt"/>
                <a:cs typeface="Times New Roman" pitchFamily="18" charset="0"/>
              </a:rPr>
              <a:t>MUTUAL LEARNING WORKSHOP ON SCENARIOS </a:t>
            </a:r>
            <a:endParaRPr kumimoji="0" lang="en-GB" b="1" i="0" u="none" strike="noStrike" cap="none" normalizeH="0" baseline="0" dirty="0" smtClean="0">
              <a:ln>
                <a:noFill/>
              </a:ln>
              <a:solidFill>
                <a:schemeClr val="tx1">
                  <a:lumMod val="75000"/>
                  <a:lumOff val="25000"/>
                </a:schemeClr>
              </a:solidFill>
              <a:effectLst/>
              <a:latin typeface="+mj-lt"/>
              <a:cs typeface="Times New Roman" pitchFamily="18" charset="0"/>
            </a:endParaRPr>
          </a:p>
          <a:p>
            <a:pPr marL="0" marR="0" lvl="0" indent="0" algn="ctr" defTabSz="914400" rtl="0" eaLnBrk="0" fontAlgn="base" latinLnBrk="0" hangingPunct="0">
              <a:lnSpc>
                <a:spcPct val="120000"/>
              </a:lnSpc>
              <a:spcBef>
                <a:spcPct val="0"/>
              </a:spcBef>
              <a:spcAft>
                <a:spcPct val="0"/>
              </a:spcAft>
              <a:buClrTx/>
              <a:buSzTx/>
              <a:buFontTx/>
              <a:buNone/>
              <a:tabLst/>
            </a:pPr>
            <a:r>
              <a:rPr kumimoji="0" lang="en-GB" i="0" u="none" strike="noStrike" cap="none" normalizeH="0" baseline="0" dirty="0" smtClean="0">
                <a:ln>
                  <a:noFill/>
                </a:ln>
                <a:solidFill>
                  <a:schemeClr val="tx1">
                    <a:lumMod val="75000"/>
                    <a:lumOff val="25000"/>
                  </a:schemeClr>
                </a:solidFill>
                <a:effectLst/>
                <a:latin typeface="+mj-lt"/>
                <a:ea typeface="Times New Roman" pitchFamily="18" charset="0"/>
                <a:cs typeface="Times New Roman" pitchFamily="18" charset="0"/>
              </a:rPr>
              <a:t>CGEE, Brasília (Brazil), 5 December 2012</a:t>
            </a:r>
            <a:endParaRPr kumimoji="0" lang="en-GB" sz="2800" i="0" u="none" strike="noStrike" cap="none" normalizeH="0" baseline="0" dirty="0" smtClean="0">
              <a:ln>
                <a:noFill/>
              </a:ln>
              <a:solidFill>
                <a:schemeClr val="tx1">
                  <a:lumMod val="75000"/>
                  <a:lumOff val="25000"/>
                </a:schemeClr>
              </a:solidFill>
              <a:effectLst/>
              <a:latin typeface="+mj-lt"/>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p:cNvSpPr/>
          <p:nvPr/>
        </p:nvSpPr>
        <p:spPr>
          <a:xfrm>
            <a:off x="0" y="4581128"/>
            <a:ext cx="9144000" cy="22768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p:cNvSpPr>
            <a:spLocks noGrp="1"/>
          </p:cNvSpPr>
          <p:nvPr>
            <p:ph type="title"/>
          </p:nvPr>
        </p:nvSpPr>
        <p:spPr/>
        <p:txBody>
          <a:bodyPr/>
          <a:lstStyle/>
          <a:p>
            <a:r>
              <a:rPr lang="pt-BR" dirty="0" smtClean="0"/>
              <a:t>Claudio Porto</a:t>
            </a:r>
            <a:endParaRPr lang="pt-BR" dirty="0"/>
          </a:p>
        </p:txBody>
      </p:sp>
      <p:sp>
        <p:nvSpPr>
          <p:cNvPr id="3" name="Espaço Reservado para Conteúdo 2"/>
          <p:cNvSpPr>
            <a:spLocks noGrp="1"/>
          </p:cNvSpPr>
          <p:nvPr>
            <p:ph idx="1"/>
          </p:nvPr>
        </p:nvSpPr>
        <p:spPr/>
        <p:txBody>
          <a:bodyPr/>
          <a:lstStyle/>
          <a:p>
            <a:pPr>
              <a:lnSpc>
                <a:spcPct val="150000"/>
              </a:lnSpc>
              <a:spcBef>
                <a:spcPts val="300"/>
              </a:spcBef>
              <a:spcAft>
                <a:spcPts val="300"/>
              </a:spcAft>
            </a:pPr>
            <a:r>
              <a:rPr lang="en-US" sz="1800" dirty="0" smtClean="0"/>
              <a:t>CEO of Macroplan – </a:t>
            </a:r>
            <a:r>
              <a:rPr lang="en-US" sz="1800" dirty="0" err="1" smtClean="0"/>
              <a:t>Prospectiva</a:t>
            </a:r>
            <a:r>
              <a:rPr lang="en-US" sz="1800" dirty="0" smtClean="0"/>
              <a:t>, </a:t>
            </a:r>
            <a:r>
              <a:rPr lang="en-US" sz="1800" dirty="0" err="1" smtClean="0"/>
              <a:t>Estratégia</a:t>
            </a:r>
            <a:r>
              <a:rPr lang="en-US" sz="1800" dirty="0" smtClean="0"/>
              <a:t> &amp; </a:t>
            </a:r>
            <a:r>
              <a:rPr lang="en-US" sz="1800" dirty="0" err="1" smtClean="0"/>
              <a:t>Gestão</a:t>
            </a:r>
            <a:endParaRPr lang="en-US" sz="1800" dirty="0" smtClean="0"/>
          </a:p>
          <a:p>
            <a:pPr lvl="1">
              <a:lnSpc>
                <a:spcPct val="150000"/>
              </a:lnSpc>
              <a:spcBef>
                <a:spcPts val="300"/>
              </a:spcBef>
              <a:spcAft>
                <a:spcPts val="300"/>
              </a:spcAft>
            </a:pPr>
            <a:r>
              <a:rPr lang="en-US" sz="1800" dirty="0" smtClean="0"/>
              <a:t>30 years working on prospective foresight</a:t>
            </a:r>
          </a:p>
          <a:p>
            <a:pPr>
              <a:lnSpc>
                <a:spcPct val="150000"/>
              </a:lnSpc>
              <a:spcBef>
                <a:spcPts val="300"/>
              </a:spcBef>
              <a:spcAft>
                <a:spcPts val="300"/>
              </a:spcAft>
            </a:pPr>
            <a:r>
              <a:rPr lang="en-US" sz="1800" dirty="0" smtClean="0"/>
              <a:t>Macroplan is recognized in the Brazilian marketplace as one of the most experienced consulting Brazilian companies in prospective studies and strategic management</a:t>
            </a:r>
          </a:p>
          <a:p>
            <a:pPr lvl="1">
              <a:lnSpc>
                <a:spcPct val="150000"/>
              </a:lnSpc>
              <a:spcBef>
                <a:spcPts val="300"/>
              </a:spcBef>
              <a:spcAft>
                <a:spcPts val="300"/>
              </a:spcAft>
            </a:pPr>
            <a:r>
              <a:rPr lang="en-US" sz="1800" dirty="0" smtClean="0"/>
              <a:t>Almost 80 prospective studies produced to date</a:t>
            </a:r>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4694" t="6856" r="5494" b="72538"/>
          <a:stretch/>
        </p:blipFill>
        <p:spPr bwMode="auto">
          <a:xfrm>
            <a:off x="1331640" y="4686300"/>
            <a:ext cx="6565900" cy="2059368"/>
          </a:xfrm>
          <a:prstGeom prst="rect">
            <a:avLst/>
          </a:prstGeom>
          <a:noFill/>
          <a:ln w="6350">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Contents</a:t>
            </a:r>
            <a:r>
              <a:rPr lang="pt-BR" dirty="0" smtClean="0"/>
              <a:t> </a:t>
            </a:r>
            <a:endParaRPr lang="pt-BR" dirty="0"/>
          </a:p>
        </p:txBody>
      </p:sp>
      <p:sp>
        <p:nvSpPr>
          <p:cNvPr id="3" name="Espaço Reservado para Conteúdo 2"/>
          <p:cNvSpPr>
            <a:spLocks noGrp="1"/>
          </p:cNvSpPr>
          <p:nvPr>
            <p:ph idx="1"/>
          </p:nvPr>
        </p:nvSpPr>
        <p:spPr/>
        <p:txBody>
          <a:bodyPr>
            <a:noAutofit/>
          </a:bodyPr>
          <a:lstStyle/>
          <a:p>
            <a:pPr marL="342900" lvl="1" indent="-342900">
              <a:buClr>
                <a:schemeClr val="accent6">
                  <a:lumMod val="75000"/>
                </a:schemeClr>
              </a:buClr>
            </a:pPr>
            <a:r>
              <a:rPr lang="en-US" sz="1800" dirty="0" smtClean="0"/>
              <a:t>The evolution </a:t>
            </a:r>
            <a:r>
              <a:rPr lang="en-US" sz="1800" dirty="0"/>
              <a:t>of Prospective Foresight in </a:t>
            </a:r>
            <a:r>
              <a:rPr lang="en-US" sz="1800" dirty="0" smtClean="0"/>
              <a:t>Brazil</a:t>
            </a:r>
          </a:p>
          <a:p>
            <a:pPr marL="342900" lvl="1" indent="-342900">
              <a:buClr>
                <a:schemeClr val="accent6">
                  <a:lumMod val="75000"/>
                </a:schemeClr>
              </a:buClr>
            </a:pPr>
            <a:r>
              <a:rPr lang="en-US" sz="1800" dirty="0" smtClean="0"/>
              <a:t>Five emblematic cases</a:t>
            </a:r>
          </a:p>
          <a:p>
            <a:pPr marL="723900" lvl="1" indent="-368300">
              <a:buFont typeface="+mj-lt"/>
              <a:buAutoNum type="arabicPeriod"/>
            </a:pPr>
            <a:r>
              <a:rPr lang="pt-BR" sz="1800" dirty="0" smtClean="0"/>
              <a:t>Scenarios of the Brazilian Economy, BNDES  (1984-90)</a:t>
            </a:r>
          </a:p>
          <a:p>
            <a:pPr marL="723900" lvl="1" indent="-368300">
              <a:buFont typeface="+mj-lt"/>
              <a:buAutoNum type="arabicPeriod"/>
            </a:pPr>
            <a:r>
              <a:rPr lang="en-US" sz="1800" dirty="0" smtClean="0"/>
              <a:t>Scenarios about the future of the Amazon Region (ELETRONORTE)  (1988, 1998)</a:t>
            </a:r>
          </a:p>
          <a:p>
            <a:pPr marL="723900" lvl="1" indent="-368300">
              <a:buFont typeface="+mj-lt"/>
              <a:buAutoNum type="arabicPeriod"/>
            </a:pPr>
            <a:r>
              <a:rPr lang="en-US" sz="1800" dirty="0" smtClean="0"/>
              <a:t>Introduction and Consolidation of the use of Scenarios in </a:t>
            </a:r>
            <a:r>
              <a:rPr lang="en-US" sz="1800" dirty="0" err="1" smtClean="0"/>
              <a:t>Petrobras</a:t>
            </a:r>
            <a:r>
              <a:rPr lang="en-US" sz="1800" dirty="0" smtClean="0"/>
              <a:t> (1989, 1992) </a:t>
            </a:r>
          </a:p>
          <a:p>
            <a:pPr marL="723900" lvl="1" indent="-368300">
              <a:buFont typeface="+mj-lt"/>
              <a:buAutoNum type="arabicPeriod"/>
            </a:pPr>
            <a:r>
              <a:rPr lang="en-US" sz="1800" dirty="0" smtClean="0"/>
              <a:t>Scenarios in the State of Minas </a:t>
            </a:r>
            <a:r>
              <a:rPr lang="en-US" sz="1800" dirty="0" err="1" smtClean="0"/>
              <a:t>Gerais</a:t>
            </a:r>
            <a:r>
              <a:rPr lang="en-US" sz="1800" dirty="0" smtClean="0"/>
              <a:t> (2003-2007)</a:t>
            </a:r>
          </a:p>
          <a:p>
            <a:pPr marL="723900" lvl="1" indent="-368300">
              <a:buFont typeface="+mj-lt"/>
              <a:buAutoNum type="arabicPeriod"/>
            </a:pPr>
            <a:r>
              <a:rPr lang="en-US" sz="1800" dirty="0" smtClean="0"/>
              <a:t>Brazil in transition: current landscape and future trends 2011-2022 (2011)</a:t>
            </a:r>
          </a:p>
          <a:p>
            <a:pPr marL="342900" lvl="1" indent="-342900">
              <a:buClr>
                <a:schemeClr val="accent6">
                  <a:lumMod val="75000"/>
                </a:schemeClr>
              </a:buClr>
            </a:pPr>
            <a:r>
              <a:rPr lang="en-US" sz="1800" dirty="0"/>
              <a:t>Summary and conclusions</a:t>
            </a:r>
          </a:p>
          <a:p>
            <a:pPr marL="342900" lvl="1" indent="-342900">
              <a:buClr>
                <a:schemeClr val="accent6">
                  <a:lumMod val="75000"/>
                </a:schemeClr>
              </a:buClr>
            </a:pPr>
            <a:endParaRPr lang="en-US" sz="1800" dirty="0"/>
          </a:p>
          <a:p>
            <a:pPr marL="742950" lvl="2" indent="-342900"/>
            <a:endParaRPr lang="pt-BR" dirty="0"/>
          </a:p>
          <a:p>
            <a:endParaRPr lang="pt-BR"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lvl="1" algn="l" rtl="0">
              <a:lnSpc>
                <a:spcPct val="130000"/>
              </a:lnSpc>
              <a:spcBef>
                <a:spcPts val="600"/>
              </a:spcBef>
            </a:pPr>
            <a:r>
              <a:rPr lang="en-US" sz="2400" dirty="0" smtClean="0"/>
              <a:t>The Evolution of Prospective Foresight in Brazil - From the 1970’s to today</a:t>
            </a:r>
            <a:endParaRPr lang="pt-BR" sz="2400" dirty="0"/>
          </a:p>
        </p:txBody>
      </p:sp>
      <p:sp>
        <p:nvSpPr>
          <p:cNvPr id="3" name="Espaço Reservado para Conteúdo 2"/>
          <p:cNvSpPr>
            <a:spLocks noGrp="1"/>
          </p:cNvSpPr>
          <p:nvPr>
            <p:ph idx="1"/>
          </p:nvPr>
        </p:nvSpPr>
        <p:spPr/>
        <p:txBody>
          <a:bodyPr>
            <a:normAutofit/>
          </a:bodyPr>
          <a:lstStyle/>
          <a:p>
            <a:pPr>
              <a:lnSpc>
                <a:spcPct val="150000"/>
              </a:lnSpc>
              <a:spcAft>
                <a:spcPts val="1200"/>
              </a:spcAft>
            </a:pPr>
            <a:r>
              <a:rPr lang="pt-BR" sz="2000" dirty="0" smtClean="0"/>
              <a:t>Until the </a:t>
            </a:r>
            <a:r>
              <a:rPr lang="en-US" sz="2000" b="1" dirty="0" smtClean="0"/>
              <a:t>1970’s</a:t>
            </a:r>
            <a:r>
              <a:rPr lang="en-US" sz="2000" dirty="0" smtClean="0"/>
              <a:t>: </a:t>
            </a:r>
            <a:r>
              <a:rPr lang="en-US" sz="2000" b="1" dirty="0" smtClean="0"/>
              <a:t>embryos </a:t>
            </a:r>
            <a:r>
              <a:rPr lang="en-US" sz="2000" dirty="0" smtClean="0"/>
              <a:t>(IDESP and IUPERJ)</a:t>
            </a:r>
          </a:p>
          <a:p>
            <a:pPr>
              <a:lnSpc>
                <a:spcPct val="150000"/>
              </a:lnSpc>
              <a:spcAft>
                <a:spcPts val="1200"/>
              </a:spcAft>
            </a:pPr>
            <a:r>
              <a:rPr lang="en-US" sz="2000" b="1" dirty="0" smtClean="0"/>
              <a:t>1980’s: </a:t>
            </a:r>
            <a:r>
              <a:rPr lang="pt-BR" sz="2000" b="1" dirty="0" err="1" smtClean="0"/>
              <a:t>emergence</a:t>
            </a:r>
            <a:r>
              <a:rPr lang="pt-BR" sz="2000" b="1" dirty="0" smtClean="0"/>
              <a:t> </a:t>
            </a:r>
            <a:r>
              <a:rPr lang="pt-BR" sz="2000" dirty="0" smtClean="0"/>
              <a:t> </a:t>
            </a:r>
            <a:r>
              <a:rPr lang="en-US" sz="2000" dirty="0" smtClean="0"/>
              <a:t>(the precursors)</a:t>
            </a:r>
          </a:p>
          <a:p>
            <a:pPr>
              <a:lnSpc>
                <a:spcPct val="150000"/>
              </a:lnSpc>
              <a:spcAft>
                <a:spcPts val="1200"/>
              </a:spcAft>
            </a:pPr>
            <a:r>
              <a:rPr lang="en-US" sz="2000" b="1" dirty="0" smtClean="0"/>
              <a:t>1990’s</a:t>
            </a:r>
            <a:r>
              <a:rPr lang="en-US" sz="2000" dirty="0" smtClean="0"/>
              <a:t>: </a:t>
            </a:r>
            <a:r>
              <a:rPr lang="en-US" sz="2000" b="1" dirty="0" smtClean="0"/>
              <a:t>dissemination</a:t>
            </a:r>
            <a:endParaRPr lang="en-US" sz="2000" dirty="0" smtClean="0"/>
          </a:p>
          <a:p>
            <a:pPr>
              <a:lnSpc>
                <a:spcPct val="150000"/>
              </a:lnSpc>
              <a:spcAft>
                <a:spcPts val="1200"/>
              </a:spcAft>
            </a:pPr>
            <a:r>
              <a:rPr lang="en-US" sz="2000" b="1" dirty="0" smtClean="0"/>
              <a:t>2000 </a:t>
            </a:r>
            <a:r>
              <a:rPr lang="en-US" sz="2000" dirty="0" smtClean="0"/>
              <a:t>to today: </a:t>
            </a:r>
            <a:r>
              <a:rPr lang="en-US" sz="2000" b="1" dirty="0" smtClean="0"/>
              <a:t>generalization </a:t>
            </a:r>
            <a:r>
              <a:rPr lang="en-US" sz="2000" dirty="0" smtClean="0"/>
              <a:t>in large companies or institutions </a:t>
            </a:r>
          </a:p>
          <a:p>
            <a:pPr>
              <a:lnSpc>
                <a:spcPct val="150000"/>
              </a:lnSpc>
              <a:spcAft>
                <a:spcPts val="1200"/>
              </a:spcAft>
            </a:pPr>
            <a:endParaRPr lang="en-US" sz="2000" dirty="0" smtClean="0"/>
          </a:p>
          <a:p>
            <a:pPr>
              <a:lnSpc>
                <a:spcPct val="150000"/>
              </a:lnSpc>
              <a:spcAft>
                <a:spcPts val="1200"/>
              </a:spcAft>
              <a:buNone/>
            </a:pPr>
            <a:endParaRPr lang="en-US" sz="20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p:cNvSpPr/>
          <p:nvPr/>
        </p:nvSpPr>
        <p:spPr>
          <a:xfrm>
            <a:off x="0" y="2420888"/>
            <a:ext cx="9144000" cy="42484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p:cNvSpPr>
            <a:spLocks noGrp="1"/>
          </p:cNvSpPr>
          <p:nvPr>
            <p:ph type="title"/>
          </p:nvPr>
        </p:nvSpPr>
        <p:spPr/>
        <p:txBody>
          <a:bodyPr/>
          <a:lstStyle/>
          <a:p>
            <a:r>
              <a:rPr lang="en-US" sz="2800" dirty="0" smtClean="0"/>
              <a:t>The choice of cases</a:t>
            </a:r>
            <a:endParaRPr lang="en-US" sz="2800" dirty="0"/>
          </a:p>
        </p:txBody>
      </p:sp>
      <p:sp>
        <p:nvSpPr>
          <p:cNvPr id="3" name="Espaço Reservado para Conteúdo 2"/>
          <p:cNvSpPr>
            <a:spLocks noGrp="1"/>
          </p:cNvSpPr>
          <p:nvPr>
            <p:ph idx="1"/>
          </p:nvPr>
        </p:nvSpPr>
        <p:spPr>
          <a:xfrm>
            <a:off x="611188" y="1340768"/>
            <a:ext cx="8075612" cy="5328320"/>
          </a:xfrm>
        </p:spPr>
        <p:txBody>
          <a:bodyPr/>
          <a:lstStyle/>
          <a:p>
            <a:pPr>
              <a:lnSpc>
                <a:spcPct val="150000"/>
              </a:lnSpc>
            </a:pPr>
            <a:r>
              <a:rPr lang="en-US" sz="2000" b="1" dirty="0" smtClean="0"/>
              <a:t>Criteria: </a:t>
            </a:r>
            <a:r>
              <a:rPr lang="en-US" sz="2000" dirty="0" smtClean="0"/>
              <a:t>the relevance of its impacts, using  an elegant application of the idea of the “Greek Triangle” built  by Michel </a:t>
            </a:r>
            <a:r>
              <a:rPr lang="en-US" sz="2000" dirty="0" err="1" smtClean="0"/>
              <a:t>Godet</a:t>
            </a:r>
            <a:r>
              <a:rPr lang="en-US" sz="2000" dirty="0" smtClean="0"/>
              <a:t> (1991)</a:t>
            </a:r>
          </a:p>
        </p:txBody>
      </p:sp>
      <p:sp>
        <p:nvSpPr>
          <p:cNvPr id="4" name="Elipse 3"/>
          <p:cNvSpPr/>
          <p:nvPr/>
        </p:nvSpPr>
        <p:spPr>
          <a:xfrm>
            <a:off x="3902720" y="4077072"/>
            <a:ext cx="1512168" cy="1296144"/>
          </a:xfrm>
          <a:prstGeom prst="ellipse">
            <a:avLst/>
          </a:prstGeom>
          <a:solidFill>
            <a:schemeClr val="bg1"/>
          </a:solidFill>
          <a:ln w="12700">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lnSpc>
                <a:spcPct val="110000"/>
              </a:lnSpc>
            </a:pPr>
            <a:r>
              <a:rPr lang="pt-BR" sz="1400" b="1" cap="small" dirty="0">
                <a:solidFill>
                  <a:schemeClr val="tx1">
                    <a:lumMod val="75000"/>
                    <a:lumOff val="25000"/>
                  </a:schemeClr>
                </a:solidFill>
              </a:rPr>
              <a:t>The </a:t>
            </a:r>
            <a:r>
              <a:rPr lang="pt-BR" sz="1400" b="1" cap="small" dirty="0" err="1">
                <a:solidFill>
                  <a:schemeClr val="tx1">
                    <a:lumMod val="75000"/>
                    <a:lumOff val="25000"/>
                  </a:schemeClr>
                </a:solidFill>
              </a:rPr>
              <a:t>Greek</a:t>
            </a:r>
            <a:r>
              <a:rPr lang="pt-BR" sz="1400" b="1" cap="small" dirty="0">
                <a:solidFill>
                  <a:schemeClr val="tx1">
                    <a:lumMod val="75000"/>
                    <a:lumOff val="25000"/>
                  </a:schemeClr>
                </a:solidFill>
              </a:rPr>
              <a:t> </a:t>
            </a:r>
            <a:r>
              <a:rPr lang="pt-BR" sz="1400" b="1" cap="small" dirty="0" err="1">
                <a:solidFill>
                  <a:schemeClr val="tx1">
                    <a:lumMod val="75000"/>
                    <a:lumOff val="25000"/>
                  </a:schemeClr>
                </a:solidFill>
              </a:rPr>
              <a:t>Triangle</a:t>
            </a:r>
            <a:endParaRPr lang="pt-BR" sz="1400" b="1" cap="small" dirty="0">
              <a:solidFill>
                <a:schemeClr val="tx1">
                  <a:lumMod val="75000"/>
                  <a:lumOff val="25000"/>
                </a:schemeClr>
              </a:solidFill>
            </a:endParaRPr>
          </a:p>
        </p:txBody>
      </p:sp>
      <p:sp>
        <p:nvSpPr>
          <p:cNvPr id="6" name="Elipse 5"/>
          <p:cNvSpPr/>
          <p:nvPr/>
        </p:nvSpPr>
        <p:spPr>
          <a:xfrm>
            <a:off x="3902720" y="2564904"/>
            <a:ext cx="1512168" cy="1296144"/>
          </a:xfrm>
          <a:prstGeom prst="ellipse">
            <a:avLst/>
          </a:prstGeom>
          <a:solidFill>
            <a:schemeClr val="bg1"/>
          </a:solidFill>
          <a:ln w="12700">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lnSpc>
                <a:spcPct val="110000"/>
              </a:lnSpc>
            </a:pPr>
            <a:r>
              <a:rPr lang="pt-BR" sz="1400" b="1" cap="small" dirty="0" err="1" smtClean="0">
                <a:solidFill>
                  <a:schemeClr val="tx1">
                    <a:lumMod val="75000"/>
                    <a:lumOff val="25000"/>
                  </a:schemeClr>
                </a:solidFill>
              </a:rPr>
              <a:t>Anticipation</a:t>
            </a:r>
            <a:r>
              <a:rPr lang="pt-BR" sz="1400" b="1" cap="small" dirty="0" smtClean="0">
                <a:solidFill>
                  <a:schemeClr val="tx1">
                    <a:lumMod val="75000"/>
                    <a:lumOff val="25000"/>
                  </a:schemeClr>
                </a:solidFill>
              </a:rPr>
              <a:t> </a:t>
            </a:r>
            <a:r>
              <a:rPr lang="pt-BR" sz="1400" dirty="0">
                <a:solidFill>
                  <a:schemeClr val="tx1">
                    <a:lumMod val="75000"/>
                    <a:lumOff val="25000"/>
                  </a:schemeClr>
                </a:solidFill>
              </a:rPr>
              <a:t>(</a:t>
            </a:r>
            <a:r>
              <a:rPr lang="pt-BR" sz="1400" dirty="0" err="1">
                <a:solidFill>
                  <a:schemeClr val="tx1">
                    <a:lumMod val="75000"/>
                    <a:lumOff val="25000"/>
                  </a:schemeClr>
                </a:solidFill>
              </a:rPr>
              <a:t>Reason</a:t>
            </a:r>
            <a:r>
              <a:rPr lang="pt-BR" sz="1400" dirty="0" smtClean="0">
                <a:solidFill>
                  <a:schemeClr val="tx1">
                    <a:lumMod val="75000"/>
                    <a:lumOff val="25000"/>
                  </a:schemeClr>
                </a:solidFill>
              </a:rPr>
              <a:t>)</a:t>
            </a:r>
            <a:endParaRPr lang="pt-BR" sz="1400" dirty="0">
              <a:solidFill>
                <a:schemeClr val="tx1">
                  <a:lumMod val="75000"/>
                  <a:lumOff val="25000"/>
                </a:schemeClr>
              </a:solidFill>
            </a:endParaRPr>
          </a:p>
        </p:txBody>
      </p:sp>
      <p:sp>
        <p:nvSpPr>
          <p:cNvPr id="8" name="Elipse 7"/>
          <p:cNvSpPr/>
          <p:nvPr/>
        </p:nvSpPr>
        <p:spPr>
          <a:xfrm>
            <a:off x="6948264" y="5157192"/>
            <a:ext cx="1656184" cy="1296144"/>
          </a:xfrm>
          <a:prstGeom prst="ellipse">
            <a:avLst/>
          </a:prstGeom>
          <a:solidFill>
            <a:schemeClr val="bg1"/>
          </a:solidFill>
          <a:ln w="12700">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lnSpc>
                <a:spcPct val="110000"/>
              </a:lnSpc>
            </a:pPr>
            <a:r>
              <a:rPr lang="pt-BR" sz="1400" b="1" cap="small" dirty="0" err="1">
                <a:solidFill>
                  <a:schemeClr val="tx1">
                    <a:lumMod val="75000"/>
                    <a:lumOff val="25000"/>
                  </a:schemeClr>
                </a:solidFill>
              </a:rPr>
              <a:t>Action</a:t>
            </a:r>
            <a:r>
              <a:rPr lang="pt-BR" sz="1400" b="1" cap="small" dirty="0">
                <a:solidFill>
                  <a:schemeClr val="tx1">
                    <a:lumMod val="75000"/>
                    <a:lumOff val="25000"/>
                  </a:schemeClr>
                </a:solidFill>
              </a:rPr>
              <a:t> </a:t>
            </a:r>
            <a:r>
              <a:rPr lang="pt-BR" sz="1200" dirty="0">
                <a:solidFill>
                  <a:schemeClr val="tx1">
                    <a:lumMod val="75000"/>
                    <a:lumOff val="25000"/>
                  </a:schemeClr>
                </a:solidFill>
              </a:rPr>
              <a:t>(</a:t>
            </a:r>
            <a:r>
              <a:rPr lang="pt-BR" sz="1200" dirty="0" err="1">
                <a:solidFill>
                  <a:schemeClr val="tx1">
                    <a:lumMod val="75000"/>
                    <a:lumOff val="25000"/>
                  </a:schemeClr>
                </a:solidFill>
              </a:rPr>
              <a:t>Accomplishment</a:t>
            </a:r>
            <a:r>
              <a:rPr lang="pt-BR" sz="1200" dirty="0">
                <a:solidFill>
                  <a:schemeClr val="tx1">
                    <a:lumMod val="75000"/>
                    <a:lumOff val="25000"/>
                  </a:schemeClr>
                </a:solidFill>
              </a:rPr>
              <a:t>)</a:t>
            </a:r>
            <a:endParaRPr lang="pt-BR" sz="1400" dirty="0">
              <a:solidFill>
                <a:schemeClr val="tx1">
                  <a:lumMod val="75000"/>
                  <a:lumOff val="25000"/>
                </a:schemeClr>
              </a:solidFill>
            </a:endParaRPr>
          </a:p>
        </p:txBody>
      </p:sp>
      <p:sp>
        <p:nvSpPr>
          <p:cNvPr id="10" name="Elipse 9"/>
          <p:cNvSpPr/>
          <p:nvPr/>
        </p:nvSpPr>
        <p:spPr>
          <a:xfrm>
            <a:off x="857176" y="5157192"/>
            <a:ext cx="1512168" cy="1296144"/>
          </a:xfrm>
          <a:prstGeom prst="ellipse">
            <a:avLst/>
          </a:prstGeom>
          <a:solidFill>
            <a:schemeClr val="bg1"/>
          </a:solidFill>
          <a:ln w="12700">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lnSpc>
                <a:spcPct val="110000"/>
              </a:lnSpc>
            </a:pPr>
            <a:r>
              <a:rPr lang="pt-BR" sz="1400" b="1" cap="small" dirty="0" err="1">
                <a:solidFill>
                  <a:schemeClr val="tx1">
                    <a:lumMod val="75000"/>
                    <a:lumOff val="25000"/>
                  </a:schemeClr>
                </a:solidFill>
              </a:rPr>
              <a:t>Appropriation</a:t>
            </a:r>
            <a:r>
              <a:rPr lang="pt-BR" sz="1400" b="1" cap="small" dirty="0">
                <a:solidFill>
                  <a:schemeClr val="tx1">
                    <a:lumMod val="75000"/>
                    <a:lumOff val="25000"/>
                  </a:schemeClr>
                </a:solidFill>
              </a:rPr>
              <a:t> </a:t>
            </a:r>
            <a:r>
              <a:rPr lang="pt-BR" sz="1400" dirty="0">
                <a:solidFill>
                  <a:schemeClr val="tx1">
                    <a:lumMod val="75000"/>
                    <a:lumOff val="25000"/>
                  </a:schemeClr>
                </a:solidFill>
              </a:rPr>
              <a:t>(</a:t>
            </a:r>
            <a:r>
              <a:rPr lang="pt-BR" sz="1400" dirty="0" err="1">
                <a:solidFill>
                  <a:schemeClr val="tx1">
                    <a:lumMod val="75000"/>
                    <a:lumOff val="25000"/>
                  </a:schemeClr>
                </a:solidFill>
              </a:rPr>
              <a:t>Desire</a:t>
            </a:r>
            <a:r>
              <a:rPr lang="pt-BR" sz="1400" dirty="0" smtClean="0">
                <a:solidFill>
                  <a:schemeClr val="tx1">
                    <a:lumMod val="75000"/>
                    <a:lumOff val="25000"/>
                  </a:schemeClr>
                </a:solidFill>
              </a:rPr>
              <a:t>)</a:t>
            </a:r>
            <a:endParaRPr lang="pt-BR" sz="1400" dirty="0">
              <a:solidFill>
                <a:schemeClr val="tx1">
                  <a:lumMod val="75000"/>
                  <a:lumOff val="25000"/>
                </a:schemeClr>
              </a:solidFill>
            </a:endParaRPr>
          </a:p>
        </p:txBody>
      </p:sp>
      <p:cxnSp>
        <p:nvCxnSpPr>
          <p:cNvPr id="13" name="Conector de seta reta 12"/>
          <p:cNvCxnSpPr>
            <a:stCxn id="4" idx="0"/>
            <a:endCxn id="6" idx="4"/>
          </p:cNvCxnSpPr>
          <p:nvPr/>
        </p:nvCxnSpPr>
        <p:spPr>
          <a:xfrm flipV="1">
            <a:off x="4658804" y="3861048"/>
            <a:ext cx="0" cy="216024"/>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 name="Conector de seta reta 14"/>
          <p:cNvCxnSpPr>
            <a:stCxn id="4" idx="2"/>
            <a:endCxn id="10" idx="7"/>
          </p:cNvCxnSpPr>
          <p:nvPr/>
        </p:nvCxnSpPr>
        <p:spPr>
          <a:xfrm flipH="1">
            <a:off x="2147892" y="4725144"/>
            <a:ext cx="1754828" cy="621864"/>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Conector de seta reta 17"/>
          <p:cNvCxnSpPr>
            <a:stCxn id="4" idx="6"/>
            <a:endCxn id="8" idx="1"/>
          </p:cNvCxnSpPr>
          <p:nvPr/>
        </p:nvCxnSpPr>
        <p:spPr>
          <a:xfrm>
            <a:off x="5414888" y="4725144"/>
            <a:ext cx="1775919" cy="621864"/>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Conector de seta reta 20"/>
          <p:cNvCxnSpPr>
            <a:stCxn id="10" idx="6"/>
            <a:endCxn id="8" idx="2"/>
          </p:cNvCxnSpPr>
          <p:nvPr/>
        </p:nvCxnSpPr>
        <p:spPr>
          <a:xfrm>
            <a:off x="2369344" y="5805264"/>
            <a:ext cx="4578920" cy="0"/>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Conector de seta reta 22"/>
          <p:cNvCxnSpPr>
            <a:stCxn id="6" idx="2"/>
            <a:endCxn id="10" idx="0"/>
          </p:cNvCxnSpPr>
          <p:nvPr/>
        </p:nvCxnSpPr>
        <p:spPr>
          <a:xfrm flipH="1">
            <a:off x="1613260" y="3212976"/>
            <a:ext cx="2289460" cy="1944216"/>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Conector de seta reta 24"/>
          <p:cNvCxnSpPr>
            <a:stCxn id="6" idx="6"/>
            <a:endCxn id="8" idx="0"/>
          </p:cNvCxnSpPr>
          <p:nvPr/>
        </p:nvCxnSpPr>
        <p:spPr>
          <a:xfrm>
            <a:off x="5414888" y="3212976"/>
            <a:ext cx="2361468" cy="1944216"/>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649973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p:cNvSpPr>
            <a:spLocks noGrp="1"/>
          </p:cNvSpPr>
          <p:nvPr>
            <p:ph type="body" idx="1"/>
          </p:nvPr>
        </p:nvSpPr>
        <p:spPr>
          <a:xfrm>
            <a:off x="128712" y="3487589"/>
            <a:ext cx="4392488" cy="996131"/>
          </a:xfrm>
        </p:spPr>
        <p:txBody>
          <a:bodyPr/>
          <a:lstStyle/>
          <a:p>
            <a:pPr algn="r"/>
            <a:r>
              <a:rPr lang="pt-BR" sz="6000" dirty="0" smtClean="0"/>
              <a:t>The </a:t>
            </a:r>
            <a:r>
              <a:rPr lang="pt-BR" sz="6000" dirty="0"/>
              <a:t>1980’s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2800" dirty="0" smtClean="0"/>
              <a:t>1980’s - The </a:t>
            </a:r>
            <a:r>
              <a:rPr lang="pt-BR" sz="2800" dirty="0" err="1" smtClean="0"/>
              <a:t>Brazilian</a:t>
            </a:r>
            <a:r>
              <a:rPr lang="pt-BR" sz="2800" dirty="0" smtClean="0"/>
              <a:t> </a:t>
            </a:r>
            <a:r>
              <a:rPr lang="pt-BR" sz="2800" dirty="0" err="1" smtClean="0"/>
              <a:t>Context</a:t>
            </a:r>
            <a:endParaRPr lang="pt-BR" sz="2800" dirty="0"/>
          </a:p>
        </p:txBody>
      </p:sp>
      <p:sp>
        <p:nvSpPr>
          <p:cNvPr id="3" name="Espaço Reservado para Conteúdo 2"/>
          <p:cNvSpPr>
            <a:spLocks noGrp="1"/>
          </p:cNvSpPr>
          <p:nvPr>
            <p:ph idx="1"/>
          </p:nvPr>
        </p:nvSpPr>
        <p:spPr/>
        <p:txBody>
          <a:bodyPr/>
          <a:lstStyle/>
          <a:p>
            <a:pPr marL="479425" lvl="1" indent="-479425">
              <a:lnSpc>
                <a:spcPct val="150000"/>
              </a:lnSpc>
              <a:buClr>
                <a:schemeClr val="accent6">
                  <a:lumMod val="75000"/>
                </a:schemeClr>
              </a:buClr>
              <a:buSzPct val="120000"/>
              <a:buFont typeface="+mj-lt"/>
              <a:buAutoNum type="arabicPeriod"/>
            </a:pPr>
            <a:r>
              <a:rPr lang="en-US" dirty="0" smtClean="0"/>
              <a:t>External crisis (including the consequences of the oil prices shock in our economy and default of the Brazilian external debt)</a:t>
            </a:r>
          </a:p>
          <a:p>
            <a:pPr marL="479425" lvl="1" indent="-479425">
              <a:lnSpc>
                <a:spcPct val="150000"/>
              </a:lnSpc>
              <a:buClr>
                <a:schemeClr val="accent6">
                  <a:lumMod val="75000"/>
                </a:schemeClr>
              </a:buClr>
              <a:buSzPct val="120000"/>
              <a:buFont typeface="+mj-lt"/>
              <a:buAutoNum type="arabicPeriod"/>
            </a:pPr>
            <a:r>
              <a:rPr lang="en-US" dirty="0" smtClean="0"/>
              <a:t>Low economic growth (“</a:t>
            </a:r>
            <a:r>
              <a:rPr lang="en-US" i="1" dirty="0" smtClean="0"/>
              <a:t>the lost decade</a:t>
            </a:r>
            <a:r>
              <a:rPr lang="en-US" dirty="0" smtClean="0"/>
              <a:t>”, average </a:t>
            </a:r>
            <a:r>
              <a:rPr lang="pt-BR" dirty="0" smtClean="0"/>
              <a:t>1.55% /</a:t>
            </a:r>
            <a:r>
              <a:rPr lang="pt-BR" dirty="0" err="1" smtClean="0"/>
              <a:t>year</a:t>
            </a:r>
            <a:r>
              <a:rPr lang="en-US" dirty="0" smtClean="0"/>
              <a:t>) and social crisis (39% of population in poverty in 1989)</a:t>
            </a:r>
          </a:p>
          <a:p>
            <a:pPr marL="479425" lvl="1" indent="-479425">
              <a:lnSpc>
                <a:spcPct val="150000"/>
              </a:lnSpc>
              <a:buClr>
                <a:schemeClr val="accent6">
                  <a:lumMod val="75000"/>
                </a:schemeClr>
              </a:buClr>
              <a:buSzPct val="120000"/>
              <a:buFont typeface="+mj-lt"/>
              <a:buAutoNum type="arabicPeriod"/>
            </a:pPr>
            <a:r>
              <a:rPr lang="en-US" dirty="0" smtClean="0"/>
              <a:t>Hyperinflation (1,973% in 1989)</a:t>
            </a:r>
          </a:p>
          <a:p>
            <a:pPr marL="479425" lvl="1" indent="-479425">
              <a:lnSpc>
                <a:spcPct val="150000"/>
              </a:lnSpc>
              <a:buClr>
                <a:schemeClr val="accent6">
                  <a:lumMod val="75000"/>
                </a:schemeClr>
              </a:buClr>
              <a:buSzPct val="120000"/>
              <a:buFont typeface="+mj-lt"/>
              <a:buAutoNum type="arabicPeriod"/>
            </a:pPr>
            <a:r>
              <a:rPr lang="en-US" dirty="0" smtClean="0"/>
              <a:t>Economy: closed and technologically outdated</a:t>
            </a:r>
          </a:p>
          <a:p>
            <a:pPr marL="479425" lvl="1" indent="-479425">
              <a:lnSpc>
                <a:spcPct val="150000"/>
              </a:lnSpc>
              <a:buClr>
                <a:schemeClr val="accent6">
                  <a:lumMod val="75000"/>
                </a:schemeClr>
              </a:buClr>
              <a:buSzPct val="120000"/>
              <a:buFont typeface="+mj-lt"/>
              <a:buAutoNum type="arabicPeriod"/>
            </a:pPr>
            <a:r>
              <a:rPr lang="en-US" dirty="0" smtClean="0"/>
              <a:t>Politics: transition from a military regimen to democracy.</a:t>
            </a:r>
            <a:endParaRPr lang="pt-BR" dirty="0" smtClean="0"/>
          </a:p>
          <a:p>
            <a:pPr marL="479425" indent="-479425">
              <a:lnSpc>
                <a:spcPct val="150000"/>
              </a:lnSpc>
              <a:buSzPct val="120000"/>
              <a:buFont typeface="+mj-lt"/>
              <a:buAutoNum type="arabicPeriod"/>
            </a:pPr>
            <a:endParaRPr lang="pt-BR" sz="2400" dirty="0" smtClean="0"/>
          </a:p>
          <a:p>
            <a:pPr marL="479425" indent="-479425">
              <a:lnSpc>
                <a:spcPct val="150000"/>
              </a:lnSpc>
              <a:buSzPct val="120000"/>
              <a:buFont typeface="+mj-lt"/>
              <a:buAutoNum type="arabicPeriod"/>
            </a:pPr>
            <a:endParaRPr lang="pt-BR" sz="2400" dirty="0"/>
          </a:p>
        </p:txBody>
      </p:sp>
    </p:spTree>
    <p:extLst>
      <p:ext uri="{BB962C8B-B14F-4D97-AF65-F5344CB8AC3E}">
        <p14:creationId xmlns:p14="http://schemas.microsoft.com/office/powerpoint/2010/main" xmlns="" val="37973244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0" y="1340768"/>
            <a:ext cx="9144000" cy="5517232"/>
          </a:xfrm>
          <a:prstGeom prst="rect">
            <a:avLst/>
          </a:prstGeom>
          <a:solidFill>
            <a:srgbClr val="FEF4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p:cNvSpPr/>
          <p:nvPr/>
        </p:nvSpPr>
        <p:spPr>
          <a:xfrm>
            <a:off x="0" y="3632200"/>
            <a:ext cx="9144000" cy="3225800"/>
          </a:xfrm>
          <a:prstGeom prst="rect">
            <a:avLst/>
          </a:prstGeom>
          <a:solidFill>
            <a:srgbClr val="FDE6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p:cNvSpPr>
            <a:spLocks noGrp="1"/>
          </p:cNvSpPr>
          <p:nvPr>
            <p:ph type="title"/>
          </p:nvPr>
        </p:nvSpPr>
        <p:spPr>
          <a:xfrm>
            <a:off x="683543" y="-670"/>
            <a:ext cx="6408737" cy="1341438"/>
          </a:xfrm>
        </p:spPr>
        <p:txBody>
          <a:bodyPr>
            <a:noAutofit/>
          </a:bodyPr>
          <a:lstStyle/>
          <a:p>
            <a:pPr>
              <a:lnSpc>
                <a:spcPct val="130000"/>
              </a:lnSpc>
            </a:pPr>
            <a:r>
              <a:rPr lang="pt-BR" b="1" dirty="0" smtClean="0">
                <a:solidFill>
                  <a:schemeClr val="bg1">
                    <a:lumMod val="65000"/>
                  </a:schemeClr>
                </a:solidFill>
              </a:rPr>
              <a:t>First Case</a:t>
            </a:r>
            <a:r>
              <a:rPr lang="pt-BR" dirty="0" smtClean="0">
                <a:solidFill>
                  <a:schemeClr val="bg1">
                    <a:lumMod val="65000"/>
                  </a:schemeClr>
                </a:solidFill>
              </a:rPr>
              <a:t/>
            </a:r>
            <a:br>
              <a:rPr lang="pt-BR" dirty="0" smtClean="0">
                <a:solidFill>
                  <a:schemeClr val="bg1">
                    <a:lumMod val="65000"/>
                  </a:schemeClr>
                </a:solidFill>
              </a:rPr>
            </a:br>
            <a:r>
              <a:rPr lang="pt-BR" sz="2200" b="1" dirty="0" smtClean="0"/>
              <a:t>BNDES </a:t>
            </a:r>
            <a:r>
              <a:rPr lang="en-US" sz="2200" b="1" dirty="0" smtClean="0"/>
              <a:t>economy scenarios (1984)</a:t>
            </a:r>
            <a:r>
              <a:rPr lang="pt-BR" sz="2200" b="1" dirty="0" smtClean="0"/>
              <a:t>  </a:t>
            </a:r>
            <a:endParaRPr lang="pt-BR" sz="2200" b="1" dirty="0"/>
          </a:p>
        </p:txBody>
      </p:sp>
      <p:sp>
        <p:nvSpPr>
          <p:cNvPr id="3" name="Espaço Reservado para Conteúdo 2"/>
          <p:cNvSpPr>
            <a:spLocks noGrp="1"/>
          </p:cNvSpPr>
          <p:nvPr>
            <p:ph idx="1"/>
          </p:nvPr>
        </p:nvSpPr>
        <p:spPr/>
        <p:txBody>
          <a:bodyPr>
            <a:noAutofit/>
          </a:bodyPr>
          <a:lstStyle/>
          <a:p>
            <a:pPr marL="2108200">
              <a:buFont typeface="Courier New" pitchFamily="49" charset="0"/>
              <a:buChar char="»"/>
            </a:pPr>
            <a:r>
              <a:rPr lang="en-US" sz="1500" dirty="0" smtClean="0"/>
              <a:t>The National Bank for Economic and Social Development – BNDES is currently the main financial institution for long-term investments in all segments of the Brazilian economy. In 2011  the </a:t>
            </a:r>
            <a:r>
              <a:rPr lang="en-US" sz="1500" dirty="0" err="1" smtClean="0"/>
              <a:t>ampount</a:t>
            </a:r>
            <a:r>
              <a:rPr lang="en-US" sz="1500" dirty="0" smtClean="0"/>
              <a:t> of it’s disbursements  was about US$ 70 billion</a:t>
            </a:r>
          </a:p>
          <a:p>
            <a:pPr marL="2108200">
              <a:buFont typeface="Courier New" pitchFamily="49" charset="0"/>
              <a:buChar char="»"/>
            </a:pPr>
            <a:r>
              <a:rPr lang="en-US" sz="1500" dirty="0" smtClean="0"/>
              <a:t>1984:  BNDES implemented a strategic planning process that included the use of two macroeconomic scenarios:</a:t>
            </a:r>
          </a:p>
          <a:p>
            <a:pPr>
              <a:buFont typeface="Courier New" pitchFamily="49" charset="0"/>
              <a:buChar char="»"/>
            </a:pPr>
            <a:endParaRPr lang="en-US" sz="1600" b="1" dirty="0" smtClean="0"/>
          </a:p>
          <a:p>
            <a:pPr>
              <a:buFont typeface="Courier New" pitchFamily="49" charset="0"/>
              <a:buChar char="»"/>
            </a:pPr>
            <a:endParaRPr lang="en-US" sz="1600" b="1" dirty="0" smtClean="0"/>
          </a:p>
        </p:txBody>
      </p:sp>
      <p:sp>
        <p:nvSpPr>
          <p:cNvPr id="4" name="Retângulo de cantos arredondados 3"/>
          <p:cNvSpPr/>
          <p:nvPr/>
        </p:nvSpPr>
        <p:spPr>
          <a:xfrm>
            <a:off x="107504" y="3670424"/>
            <a:ext cx="3456000" cy="1512000"/>
          </a:xfrm>
          <a:prstGeom prst="roundRect">
            <a:avLst/>
          </a:prstGeom>
          <a:solidFill>
            <a:schemeClr val="bg1"/>
          </a:solidFill>
          <a:ln w="12700">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marL="76200">
              <a:lnSpc>
                <a:spcPct val="120000"/>
              </a:lnSpc>
              <a:spcBef>
                <a:spcPts val="200"/>
              </a:spcBef>
              <a:spcAft>
                <a:spcPts val="200"/>
              </a:spcAft>
            </a:pPr>
            <a:r>
              <a:rPr lang="en-US" sz="1400" b="1" cap="small" dirty="0" smtClean="0">
                <a:solidFill>
                  <a:schemeClr val="tx1"/>
                </a:solidFill>
              </a:rPr>
              <a:t>Adjustment Scenario (The “official” vision)</a:t>
            </a:r>
            <a:endParaRPr lang="en-US" sz="1400" b="1" cap="small" dirty="0">
              <a:solidFill>
                <a:schemeClr val="tx1"/>
              </a:solidFill>
            </a:endParaRPr>
          </a:p>
          <a:p>
            <a:pPr marL="266700" indent="-177800">
              <a:lnSpc>
                <a:spcPct val="120000"/>
              </a:lnSpc>
              <a:spcBef>
                <a:spcPts val="200"/>
              </a:spcBef>
              <a:spcAft>
                <a:spcPts val="200"/>
              </a:spcAft>
              <a:buClr>
                <a:schemeClr val="accent6">
                  <a:lumMod val="75000"/>
                </a:schemeClr>
              </a:buClr>
              <a:buFont typeface="Arial" pitchFamily="34" charset="0"/>
              <a:buChar char="•"/>
            </a:pPr>
            <a:r>
              <a:rPr lang="en-US" sz="1400" dirty="0">
                <a:solidFill>
                  <a:schemeClr val="tx1"/>
                </a:solidFill>
              </a:rPr>
              <a:t>Scrolling annual external debt</a:t>
            </a:r>
          </a:p>
          <a:p>
            <a:pPr marL="266700" indent="-177800">
              <a:lnSpc>
                <a:spcPct val="120000"/>
              </a:lnSpc>
              <a:spcBef>
                <a:spcPts val="200"/>
              </a:spcBef>
              <a:spcAft>
                <a:spcPts val="200"/>
              </a:spcAft>
              <a:buClr>
                <a:schemeClr val="accent6">
                  <a:lumMod val="75000"/>
                </a:schemeClr>
              </a:buClr>
              <a:buFont typeface="Arial" pitchFamily="34" charset="0"/>
              <a:buChar char="•"/>
            </a:pPr>
            <a:r>
              <a:rPr lang="en-US" sz="1400" dirty="0" smtClean="0">
                <a:solidFill>
                  <a:schemeClr val="tx1"/>
                </a:solidFill>
              </a:rPr>
              <a:t>Economy: continuity of restrictive policies </a:t>
            </a:r>
            <a:r>
              <a:rPr lang="en-US" sz="1400" dirty="0">
                <a:solidFill>
                  <a:schemeClr val="tx1"/>
                </a:solidFill>
              </a:rPr>
              <a:t>in accordance with the IMF</a:t>
            </a:r>
          </a:p>
        </p:txBody>
      </p:sp>
      <p:sp>
        <p:nvSpPr>
          <p:cNvPr id="5" name="Retângulo de cantos arredondados 4"/>
          <p:cNvSpPr/>
          <p:nvPr/>
        </p:nvSpPr>
        <p:spPr>
          <a:xfrm>
            <a:off x="3812120" y="3670424"/>
            <a:ext cx="3456000" cy="1512000"/>
          </a:xfrm>
          <a:prstGeom prst="roundRect">
            <a:avLst/>
          </a:prstGeom>
          <a:solidFill>
            <a:schemeClr val="bg1"/>
          </a:solidFill>
          <a:ln w="6350">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6200">
              <a:lnSpc>
                <a:spcPct val="120000"/>
              </a:lnSpc>
              <a:spcBef>
                <a:spcPts val="200"/>
              </a:spcBef>
              <a:spcAft>
                <a:spcPts val="200"/>
              </a:spcAft>
            </a:pPr>
            <a:r>
              <a:rPr lang="en-US" sz="1400" b="1" cap="small" dirty="0">
                <a:solidFill>
                  <a:schemeClr val="tx1"/>
                </a:solidFill>
              </a:rPr>
              <a:t>Economic growth Scenario</a:t>
            </a:r>
          </a:p>
          <a:p>
            <a:pPr marL="266700" indent="-177800">
              <a:lnSpc>
                <a:spcPct val="120000"/>
              </a:lnSpc>
              <a:spcBef>
                <a:spcPts val="200"/>
              </a:spcBef>
              <a:spcAft>
                <a:spcPts val="200"/>
              </a:spcAft>
              <a:buClr>
                <a:schemeClr val="accent6">
                  <a:lumMod val="75000"/>
                </a:schemeClr>
              </a:buClr>
              <a:buFont typeface="Arial" pitchFamily="34" charset="0"/>
              <a:buChar char="•"/>
            </a:pPr>
            <a:r>
              <a:rPr lang="en-US" sz="1400" dirty="0" smtClean="0">
                <a:solidFill>
                  <a:schemeClr val="tx1"/>
                </a:solidFill>
              </a:rPr>
              <a:t>External debt renegotiation in the long term and with better conditions</a:t>
            </a:r>
          </a:p>
          <a:p>
            <a:pPr marL="266700" indent="-177800">
              <a:lnSpc>
                <a:spcPct val="120000"/>
              </a:lnSpc>
              <a:spcBef>
                <a:spcPts val="200"/>
              </a:spcBef>
              <a:spcAft>
                <a:spcPts val="200"/>
              </a:spcAft>
              <a:buClr>
                <a:schemeClr val="accent6">
                  <a:lumMod val="75000"/>
                </a:schemeClr>
              </a:buClr>
              <a:buFont typeface="Arial" pitchFamily="34" charset="0"/>
              <a:buChar char="•"/>
            </a:pPr>
            <a:r>
              <a:rPr lang="en-US" sz="1400" dirty="0" smtClean="0">
                <a:solidFill>
                  <a:schemeClr val="tx1"/>
                </a:solidFill>
              </a:rPr>
              <a:t>Economic </a:t>
            </a:r>
            <a:r>
              <a:rPr lang="en-US" sz="1400" dirty="0">
                <a:solidFill>
                  <a:schemeClr val="tx1"/>
                </a:solidFill>
              </a:rPr>
              <a:t>policy: resumption of development</a:t>
            </a:r>
          </a:p>
        </p:txBody>
      </p:sp>
      <p:sp>
        <p:nvSpPr>
          <p:cNvPr id="10" name="Retângulo de cantos arredondados 9"/>
          <p:cNvSpPr/>
          <p:nvPr/>
        </p:nvSpPr>
        <p:spPr>
          <a:xfrm>
            <a:off x="3851920" y="5301208"/>
            <a:ext cx="3456000" cy="1512000"/>
          </a:xfrm>
          <a:prstGeom prst="roundRect">
            <a:avLst/>
          </a:prstGeom>
          <a:solidFill>
            <a:schemeClr val="bg1"/>
          </a:solidFill>
          <a:ln w="6350">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6200">
              <a:lnSpc>
                <a:spcPct val="120000"/>
              </a:lnSpc>
              <a:spcBef>
                <a:spcPts val="200"/>
              </a:spcBef>
              <a:spcAft>
                <a:spcPts val="200"/>
              </a:spcAft>
            </a:pPr>
            <a:r>
              <a:rPr lang="en-US" sz="1400" b="1" cap="small" dirty="0" smtClean="0">
                <a:solidFill>
                  <a:schemeClr val="tx1"/>
                </a:solidFill>
              </a:rPr>
              <a:t>Competitive </a:t>
            </a:r>
            <a:r>
              <a:rPr lang="en-US" sz="1400" b="1" cap="small" dirty="0">
                <a:solidFill>
                  <a:schemeClr val="tx1"/>
                </a:solidFill>
              </a:rPr>
              <a:t>integration scenario</a:t>
            </a:r>
          </a:p>
          <a:p>
            <a:pPr marL="266700" indent="-177800">
              <a:lnSpc>
                <a:spcPct val="120000"/>
              </a:lnSpc>
              <a:spcBef>
                <a:spcPts val="200"/>
              </a:spcBef>
              <a:spcAft>
                <a:spcPts val="200"/>
              </a:spcAft>
              <a:buClr>
                <a:schemeClr val="accent6">
                  <a:lumMod val="75000"/>
                </a:schemeClr>
              </a:buClr>
              <a:buFont typeface="Arial" pitchFamily="34" charset="0"/>
              <a:buChar char="•"/>
            </a:pPr>
            <a:r>
              <a:rPr lang="en-US" sz="1400" dirty="0">
                <a:solidFill>
                  <a:schemeClr val="tx1"/>
                </a:solidFill>
              </a:rPr>
              <a:t>Updated industrial structure </a:t>
            </a:r>
          </a:p>
          <a:p>
            <a:pPr marL="266700" indent="-177800">
              <a:lnSpc>
                <a:spcPct val="120000"/>
              </a:lnSpc>
              <a:spcBef>
                <a:spcPts val="200"/>
              </a:spcBef>
              <a:spcAft>
                <a:spcPts val="200"/>
              </a:spcAft>
              <a:buClr>
                <a:schemeClr val="accent6">
                  <a:lumMod val="75000"/>
                </a:schemeClr>
              </a:buClr>
              <a:buFont typeface="Arial" pitchFamily="34" charset="0"/>
              <a:buChar char="•"/>
            </a:pPr>
            <a:r>
              <a:rPr lang="en-US" sz="1400" dirty="0">
                <a:solidFill>
                  <a:schemeClr val="tx1"/>
                </a:solidFill>
              </a:rPr>
              <a:t> </a:t>
            </a:r>
            <a:r>
              <a:rPr lang="en-US" sz="1400" dirty="0" smtClean="0">
                <a:solidFill>
                  <a:schemeClr val="tx1"/>
                </a:solidFill>
              </a:rPr>
              <a:t>Open and competitive economy </a:t>
            </a:r>
            <a:endParaRPr lang="en-US" sz="1400" dirty="0">
              <a:solidFill>
                <a:schemeClr val="tx1"/>
              </a:solidFill>
            </a:endParaRPr>
          </a:p>
          <a:p>
            <a:pPr marL="266700" indent="-177800">
              <a:lnSpc>
                <a:spcPct val="120000"/>
              </a:lnSpc>
              <a:spcBef>
                <a:spcPts val="200"/>
              </a:spcBef>
              <a:spcAft>
                <a:spcPts val="200"/>
              </a:spcAft>
              <a:buClr>
                <a:schemeClr val="accent6">
                  <a:lumMod val="75000"/>
                </a:schemeClr>
              </a:buClr>
              <a:buFont typeface="Arial" pitchFamily="34" charset="0"/>
              <a:buChar char="•"/>
            </a:pPr>
            <a:r>
              <a:rPr lang="en-US" sz="1400" dirty="0">
                <a:solidFill>
                  <a:schemeClr val="tx1"/>
                </a:solidFill>
              </a:rPr>
              <a:t> External debt </a:t>
            </a:r>
            <a:r>
              <a:rPr lang="en-US" sz="1400" dirty="0" smtClean="0">
                <a:solidFill>
                  <a:schemeClr val="tx1"/>
                </a:solidFill>
              </a:rPr>
              <a:t>renegotiation in the long </a:t>
            </a:r>
            <a:r>
              <a:rPr lang="en-US" sz="1400" dirty="0">
                <a:solidFill>
                  <a:schemeClr val="tx1"/>
                </a:solidFill>
              </a:rPr>
              <a:t>term and </a:t>
            </a:r>
            <a:r>
              <a:rPr lang="en-US" sz="1400" dirty="0" smtClean="0">
                <a:solidFill>
                  <a:schemeClr val="tx1"/>
                </a:solidFill>
              </a:rPr>
              <a:t>with better </a:t>
            </a:r>
            <a:r>
              <a:rPr lang="en-US" sz="1400" dirty="0">
                <a:solidFill>
                  <a:schemeClr val="tx1"/>
                </a:solidFill>
              </a:rPr>
              <a:t>conditions </a:t>
            </a:r>
          </a:p>
        </p:txBody>
      </p:sp>
      <p:sp>
        <p:nvSpPr>
          <p:cNvPr id="9" name="Seta para a esquerda e para a direita 8"/>
          <p:cNvSpPr/>
          <p:nvPr/>
        </p:nvSpPr>
        <p:spPr>
          <a:xfrm>
            <a:off x="3378200" y="4221088"/>
            <a:ext cx="615950" cy="378042"/>
          </a:xfrm>
          <a:prstGeom prst="lef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Seta para baixo 12"/>
          <p:cNvSpPr/>
          <p:nvPr/>
        </p:nvSpPr>
        <p:spPr>
          <a:xfrm>
            <a:off x="6554316" y="5054600"/>
            <a:ext cx="392584" cy="447836"/>
          </a:xfrm>
          <a:prstGeom prst="down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Chave esquerda 13"/>
          <p:cNvSpPr/>
          <p:nvPr/>
        </p:nvSpPr>
        <p:spPr>
          <a:xfrm>
            <a:off x="7346404" y="3789040"/>
            <a:ext cx="216024" cy="1260140"/>
          </a:xfrm>
          <a:prstGeom prst="leftBrace">
            <a:avLst>
              <a:gd name="adj1" fmla="val 46546"/>
              <a:gd name="adj2" fmla="val 50000"/>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16" name="CaixaDeTexto 15"/>
          <p:cNvSpPr txBox="1"/>
          <p:nvPr/>
        </p:nvSpPr>
        <p:spPr>
          <a:xfrm>
            <a:off x="7418412" y="3789040"/>
            <a:ext cx="1800200" cy="1229054"/>
          </a:xfrm>
          <a:prstGeom prst="rect">
            <a:avLst/>
          </a:prstGeom>
          <a:noFill/>
        </p:spPr>
        <p:txBody>
          <a:bodyPr wrap="square" rtlCol="0">
            <a:spAutoFit/>
          </a:bodyPr>
          <a:lstStyle/>
          <a:p>
            <a:pPr marL="266700" indent="-177800">
              <a:lnSpc>
                <a:spcPct val="120000"/>
              </a:lnSpc>
              <a:spcBef>
                <a:spcPts val="200"/>
              </a:spcBef>
              <a:spcAft>
                <a:spcPts val="200"/>
              </a:spcAft>
              <a:buClr>
                <a:schemeClr val="accent6">
                  <a:lumMod val="75000"/>
                </a:schemeClr>
              </a:buClr>
              <a:buFont typeface="Arial" pitchFamily="34" charset="0"/>
              <a:buChar char="•"/>
            </a:pPr>
            <a:r>
              <a:rPr lang="pt-BR" sz="1400" dirty="0"/>
              <a:t>Confidencial</a:t>
            </a:r>
          </a:p>
          <a:p>
            <a:pPr marL="266700" indent="-177800">
              <a:lnSpc>
                <a:spcPct val="120000"/>
              </a:lnSpc>
              <a:spcBef>
                <a:spcPts val="200"/>
              </a:spcBef>
              <a:spcAft>
                <a:spcPts val="200"/>
              </a:spcAft>
              <a:buClr>
                <a:schemeClr val="accent6">
                  <a:lumMod val="75000"/>
                </a:schemeClr>
              </a:buClr>
              <a:buFont typeface="Arial" pitchFamily="34" charset="0"/>
              <a:buChar char="•"/>
            </a:pPr>
            <a:r>
              <a:rPr lang="pt-BR" sz="1400" dirty="0" smtClean="0"/>
              <a:t>Information leak</a:t>
            </a:r>
            <a:endParaRPr lang="pt-BR" sz="1400" dirty="0"/>
          </a:p>
          <a:p>
            <a:pPr marL="266700" indent="-177800">
              <a:lnSpc>
                <a:spcPct val="120000"/>
              </a:lnSpc>
              <a:spcBef>
                <a:spcPts val="200"/>
              </a:spcBef>
              <a:spcAft>
                <a:spcPts val="200"/>
              </a:spcAft>
              <a:buClr>
                <a:schemeClr val="accent6">
                  <a:lumMod val="75000"/>
                </a:schemeClr>
              </a:buClr>
              <a:buFont typeface="Arial" pitchFamily="34" charset="0"/>
              <a:buChar char="•"/>
            </a:pPr>
            <a:r>
              <a:rPr lang="pt-BR" sz="1400" dirty="0"/>
              <a:t>High </a:t>
            </a:r>
            <a:r>
              <a:rPr lang="pt-BR" sz="1400" dirty="0" err="1"/>
              <a:t>repercussion</a:t>
            </a:r>
            <a:r>
              <a:rPr lang="pt-BR" sz="1400" dirty="0"/>
              <a:t> in </a:t>
            </a:r>
            <a:r>
              <a:rPr lang="pt-BR" sz="1400" dirty="0" err="1"/>
              <a:t>society</a:t>
            </a:r>
            <a:endParaRPr lang="pt-BR" sz="1400" dirty="0"/>
          </a:p>
        </p:txBody>
      </p:sp>
      <p:sp>
        <p:nvSpPr>
          <p:cNvPr id="7" name="Arredondar Retângulo no Mesmo Canto Lateral 6"/>
          <p:cNvSpPr/>
          <p:nvPr/>
        </p:nvSpPr>
        <p:spPr>
          <a:xfrm rot="5400000">
            <a:off x="15144" y="98884"/>
            <a:ext cx="576064" cy="611560"/>
          </a:xfrm>
          <a:prstGeom prst="round2SameRect">
            <a:avLst>
              <a:gd name="adj1" fmla="val 50000"/>
              <a:gd name="adj2" fmla="val 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1º</a:t>
            </a:r>
            <a:endParaRPr lang="pt-BR" sz="2000" b="1" dirty="0"/>
          </a:p>
        </p:txBody>
      </p:sp>
      <p:sp>
        <p:nvSpPr>
          <p:cNvPr id="15" name="Arredondar Retângulo no Mesmo Canto Lateral 14"/>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11" name="Conector reto 10"/>
          <p:cNvCxnSpPr/>
          <p:nvPr/>
        </p:nvCxnSpPr>
        <p:spPr>
          <a:xfrm>
            <a:off x="0" y="1340768"/>
            <a:ext cx="914400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BNDES O banco do desenvolvimento"/>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21681" r="35358"/>
          <a:stretch/>
        </p:blipFill>
        <p:spPr bwMode="auto">
          <a:xfrm>
            <a:off x="315731" y="1447800"/>
            <a:ext cx="1986275" cy="61304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P spid="9" grpId="0" animBg="1"/>
      <p:bldP spid="13" grpId="0" animBg="1"/>
      <p:bldP spid="14" grpId="0" animBg="1"/>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0" y="1340768"/>
            <a:ext cx="9144000" cy="5517232"/>
          </a:xfrm>
          <a:prstGeom prst="rect">
            <a:avLst/>
          </a:prstGeom>
          <a:solidFill>
            <a:srgbClr val="FEF4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ítulo 1"/>
          <p:cNvSpPr txBox="1">
            <a:spLocks/>
          </p:cNvSpPr>
          <p:nvPr/>
        </p:nvSpPr>
        <p:spPr bwMode="auto">
          <a:xfrm>
            <a:off x="683543" y="-670"/>
            <a:ext cx="6408737"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smtClean="0">
                <a:solidFill>
                  <a:schemeClr val="bg1">
                    <a:lumMod val="65000"/>
                  </a:schemeClr>
                </a:solidFill>
              </a:rPr>
              <a:t>First Case</a:t>
            </a:r>
            <a:r>
              <a:rPr lang="pt-BR" dirty="0" smtClean="0">
                <a:solidFill>
                  <a:schemeClr val="bg1">
                    <a:lumMod val="65000"/>
                  </a:schemeClr>
                </a:solidFill>
              </a:rPr>
              <a:t/>
            </a:r>
            <a:br>
              <a:rPr lang="pt-BR" dirty="0" smtClean="0">
                <a:solidFill>
                  <a:schemeClr val="bg1">
                    <a:lumMod val="65000"/>
                  </a:schemeClr>
                </a:solidFill>
              </a:rPr>
            </a:br>
            <a:r>
              <a:rPr lang="pt-BR" sz="2200" b="1" dirty="0" smtClean="0"/>
              <a:t>BNDES </a:t>
            </a:r>
            <a:r>
              <a:rPr lang="en-US" sz="2200" b="1" dirty="0" smtClean="0"/>
              <a:t>economy scenarios (1984) - Impacts</a:t>
            </a:r>
            <a:r>
              <a:rPr lang="pt-BR" sz="2200" b="1" dirty="0" smtClean="0"/>
              <a:t>  </a:t>
            </a:r>
            <a:endParaRPr lang="pt-BR" sz="2200" b="1" dirty="0"/>
          </a:p>
        </p:txBody>
      </p:sp>
      <p:sp>
        <p:nvSpPr>
          <p:cNvPr id="6" name="Arredondar Retângulo no Mesmo Canto Lateral 5"/>
          <p:cNvSpPr/>
          <p:nvPr/>
        </p:nvSpPr>
        <p:spPr>
          <a:xfrm rot="5400000">
            <a:off x="15144" y="98884"/>
            <a:ext cx="576064" cy="611560"/>
          </a:xfrm>
          <a:prstGeom prst="round2SameRect">
            <a:avLst>
              <a:gd name="adj1" fmla="val 50000"/>
              <a:gd name="adj2" fmla="val 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1º</a:t>
            </a:r>
            <a:endParaRPr lang="pt-BR" sz="2000" b="1" dirty="0"/>
          </a:p>
        </p:txBody>
      </p:sp>
      <p:sp>
        <p:nvSpPr>
          <p:cNvPr id="7" name="Arredondar Retângulo no Mesmo Canto Lateral 6"/>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8" name="Conector reto 7"/>
          <p:cNvCxnSpPr/>
          <p:nvPr/>
        </p:nvCxnSpPr>
        <p:spPr>
          <a:xfrm>
            <a:off x="0" y="1340768"/>
            <a:ext cx="914400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Picture 2" descr="BNDES O banco do desenvolvimento"/>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21681" r="35358"/>
          <a:stretch/>
        </p:blipFill>
        <p:spPr bwMode="auto">
          <a:xfrm>
            <a:off x="315731" y="1447800"/>
            <a:ext cx="1986275" cy="613048"/>
          </a:xfrm>
          <a:prstGeom prst="rect">
            <a:avLst/>
          </a:prstGeom>
          <a:noFill/>
          <a:extLst>
            <a:ext uri="{909E8E84-426E-40DD-AFC4-6F175D3DCCD1}">
              <a14:hiddenFill xmlns:a14="http://schemas.microsoft.com/office/drawing/2010/main" xmlns="">
                <a:solidFill>
                  <a:srgbClr val="FFFFFF"/>
                </a:solidFill>
              </a14:hiddenFill>
            </a:ext>
          </a:extLst>
        </p:spPr>
      </p:pic>
      <p:sp>
        <p:nvSpPr>
          <p:cNvPr id="3" name="Espaço Reservado para Conteúdo 2"/>
          <p:cNvSpPr>
            <a:spLocks noGrp="1"/>
          </p:cNvSpPr>
          <p:nvPr>
            <p:ph idx="1"/>
          </p:nvPr>
        </p:nvSpPr>
        <p:spPr>
          <a:xfrm>
            <a:off x="611188" y="2348880"/>
            <a:ext cx="8075612" cy="4320208"/>
          </a:xfrm>
        </p:spPr>
        <p:txBody>
          <a:bodyPr/>
          <a:lstStyle/>
          <a:p>
            <a:pPr fontAlgn="t">
              <a:lnSpc>
                <a:spcPct val="150000"/>
              </a:lnSpc>
              <a:spcBef>
                <a:spcPts val="600"/>
              </a:spcBef>
              <a:buNone/>
            </a:pPr>
            <a:r>
              <a:rPr lang="en-US" sz="2000" b="1" dirty="0" smtClean="0"/>
              <a:t>ANTICIPATION</a:t>
            </a:r>
          </a:p>
          <a:p>
            <a:pPr fontAlgn="t">
              <a:lnSpc>
                <a:spcPct val="150000"/>
              </a:lnSpc>
              <a:spcBef>
                <a:spcPts val="600"/>
              </a:spcBef>
              <a:buFont typeface="Courier New" pitchFamily="49" charset="0"/>
              <a:buChar char="»"/>
            </a:pPr>
            <a:r>
              <a:rPr lang="en-US" sz="2000" dirty="0" smtClean="0"/>
              <a:t>The possibility of a new cycle  of economic growth</a:t>
            </a:r>
          </a:p>
          <a:p>
            <a:pPr fontAlgn="t">
              <a:lnSpc>
                <a:spcPct val="150000"/>
              </a:lnSpc>
              <a:spcBef>
                <a:spcPts val="600"/>
              </a:spcBef>
              <a:buNone/>
            </a:pPr>
            <a:r>
              <a:rPr lang="en-US" sz="2000" b="1" dirty="0" smtClean="0"/>
              <a:t>APPROPRIATION</a:t>
            </a:r>
          </a:p>
          <a:p>
            <a:pPr fontAlgn="t">
              <a:lnSpc>
                <a:spcPct val="150000"/>
              </a:lnSpc>
              <a:spcBef>
                <a:spcPts val="600"/>
              </a:spcBef>
              <a:buFont typeface="Courier New" pitchFamily="49" charset="0"/>
              <a:buChar char="»"/>
            </a:pPr>
            <a:r>
              <a:rPr lang="en-US" sz="2000" dirty="0" smtClean="0"/>
              <a:t>By the elected President of the Republic (1989), supported by a strong national desire to overcome recession</a:t>
            </a:r>
            <a:endParaRPr lang="pt-BR" sz="2000" dirty="0" smtClean="0"/>
          </a:p>
          <a:p>
            <a:pPr fontAlgn="t">
              <a:lnSpc>
                <a:spcPct val="150000"/>
              </a:lnSpc>
              <a:spcBef>
                <a:spcPts val="600"/>
              </a:spcBef>
              <a:buNone/>
            </a:pPr>
            <a:r>
              <a:rPr lang="pt-BR" sz="2000" b="1" dirty="0" smtClean="0"/>
              <a:t>ACTION AND CONSEQUENCE</a:t>
            </a:r>
            <a:r>
              <a:rPr lang="pt-BR" sz="2000" dirty="0" smtClean="0"/>
              <a:t>S</a:t>
            </a:r>
          </a:p>
          <a:p>
            <a:pPr fontAlgn="t">
              <a:lnSpc>
                <a:spcPct val="150000"/>
              </a:lnSpc>
              <a:spcBef>
                <a:spcPts val="600"/>
              </a:spcBef>
              <a:buFont typeface="Courier New" pitchFamily="49" charset="0"/>
              <a:buChar char="»"/>
            </a:pPr>
            <a:r>
              <a:rPr lang="en-US" sz="2000" dirty="0" smtClean="0"/>
              <a:t>Beginning of the openness of the Brazilian economy</a:t>
            </a:r>
          </a:p>
          <a:p>
            <a:pPr>
              <a:lnSpc>
                <a:spcPct val="150000"/>
              </a:lnSpc>
              <a:spcBef>
                <a:spcPts val="600"/>
              </a:spcBef>
            </a:pPr>
            <a:endParaRPr lang="pt-BR"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p:cNvSpPr/>
          <p:nvPr/>
        </p:nvSpPr>
        <p:spPr>
          <a:xfrm>
            <a:off x="0" y="1340768"/>
            <a:ext cx="9144000" cy="5517232"/>
          </a:xfrm>
          <a:prstGeom prst="rect">
            <a:avLst/>
          </a:prstGeom>
          <a:solidFill>
            <a:srgbClr val="EBF6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p:cNvSpPr/>
          <p:nvPr/>
        </p:nvSpPr>
        <p:spPr>
          <a:xfrm>
            <a:off x="6468" y="1340768"/>
            <a:ext cx="3989468" cy="5517232"/>
          </a:xfrm>
          <a:prstGeom prst="rect">
            <a:avLst/>
          </a:prstGeom>
          <a:solidFill>
            <a:srgbClr val="D5ED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Título 1"/>
          <p:cNvSpPr txBox="1">
            <a:spLocks/>
          </p:cNvSpPr>
          <p:nvPr/>
        </p:nvSpPr>
        <p:spPr bwMode="auto">
          <a:xfrm>
            <a:off x="683543" y="-670"/>
            <a:ext cx="828094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err="1" smtClean="0">
                <a:solidFill>
                  <a:schemeClr val="bg1">
                    <a:lumMod val="65000"/>
                  </a:schemeClr>
                </a:solidFill>
              </a:rPr>
              <a:t>Second</a:t>
            </a:r>
            <a:r>
              <a:rPr lang="pt-BR" b="1" dirty="0" smtClean="0">
                <a:solidFill>
                  <a:schemeClr val="bg1">
                    <a:lumMod val="65000"/>
                  </a:schemeClr>
                </a:solidFill>
              </a:rPr>
              <a:t> Case </a:t>
            </a:r>
            <a:r>
              <a:rPr lang="pt-BR" dirty="0" smtClean="0">
                <a:solidFill>
                  <a:schemeClr val="bg1">
                    <a:lumMod val="65000"/>
                  </a:schemeClr>
                </a:solidFill>
              </a:rPr>
              <a:t>(</a:t>
            </a:r>
            <a:r>
              <a:rPr lang="pt-BR" dirty="0" err="1" smtClean="0">
                <a:solidFill>
                  <a:schemeClr val="bg1">
                    <a:lumMod val="65000"/>
                  </a:schemeClr>
                </a:solidFill>
              </a:rPr>
              <a:t>Part</a:t>
            </a:r>
            <a:r>
              <a:rPr lang="pt-BR" dirty="0" smtClean="0">
                <a:solidFill>
                  <a:schemeClr val="bg1">
                    <a:lumMod val="65000"/>
                  </a:schemeClr>
                </a:solidFill>
              </a:rPr>
              <a:t> </a:t>
            </a:r>
            <a:r>
              <a:rPr lang="pt-BR" dirty="0" err="1" smtClean="0">
                <a:solidFill>
                  <a:schemeClr val="bg1">
                    <a:lumMod val="65000"/>
                  </a:schemeClr>
                </a:solidFill>
              </a:rPr>
              <a:t>one</a:t>
            </a:r>
            <a:r>
              <a:rPr lang="pt-BR" dirty="0" smtClean="0">
                <a:solidFill>
                  <a:schemeClr val="bg1">
                    <a:lumMod val="65000"/>
                  </a:schemeClr>
                </a:solidFill>
              </a:rPr>
              <a:t>)</a:t>
            </a:r>
            <a:br>
              <a:rPr lang="pt-BR" dirty="0" smtClean="0">
                <a:solidFill>
                  <a:schemeClr val="bg1">
                    <a:lumMod val="65000"/>
                  </a:schemeClr>
                </a:solidFill>
              </a:rPr>
            </a:br>
            <a:r>
              <a:rPr lang="en-US" sz="2000" b="1" dirty="0"/>
              <a:t>The scenarios of the Amazon Region and electric energy (</a:t>
            </a:r>
            <a:r>
              <a:rPr lang="en-US" sz="2000" b="1" dirty="0" err="1"/>
              <a:t>Eletronorte</a:t>
            </a:r>
            <a:r>
              <a:rPr lang="en-US" sz="2000" b="1" dirty="0"/>
              <a:t>, 1988)</a:t>
            </a:r>
            <a:endParaRPr lang="pt-BR" sz="2000" b="1" dirty="0"/>
          </a:p>
        </p:txBody>
      </p:sp>
      <p:sp>
        <p:nvSpPr>
          <p:cNvPr id="14" name="Arredondar Retângulo no Mesmo Canto Lateral 13"/>
          <p:cNvSpPr/>
          <p:nvPr/>
        </p:nvSpPr>
        <p:spPr>
          <a:xfrm rot="5400000">
            <a:off x="15144" y="98884"/>
            <a:ext cx="576064" cy="611560"/>
          </a:xfrm>
          <a:prstGeom prst="round2SameRect">
            <a:avLst>
              <a:gd name="adj1" fmla="val 50000"/>
              <a:gd name="adj2"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2º</a:t>
            </a:r>
            <a:endParaRPr lang="pt-BR" sz="2000" b="1" dirty="0"/>
          </a:p>
        </p:txBody>
      </p:sp>
      <p:sp>
        <p:nvSpPr>
          <p:cNvPr id="15" name="Arredondar Retângulo no Mesmo Canto Lateral 14"/>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16" name="Conector reto 15"/>
          <p:cNvCxnSpPr/>
          <p:nvPr/>
        </p:nvCxnSpPr>
        <p:spPr>
          <a:xfrm>
            <a:off x="0" y="1340768"/>
            <a:ext cx="9144000" cy="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3" name="Espaço Reservado para Conteúdo 2"/>
          <p:cNvSpPr>
            <a:spLocks noGrp="1"/>
          </p:cNvSpPr>
          <p:nvPr>
            <p:ph idx="1"/>
          </p:nvPr>
        </p:nvSpPr>
        <p:spPr>
          <a:xfrm>
            <a:off x="4283968" y="1600200"/>
            <a:ext cx="4608512" cy="5068888"/>
          </a:xfrm>
        </p:spPr>
        <p:txBody>
          <a:bodyPr>
            <a:normAutofit/>
          </a:bodyPr>
          <a:lstStyle/>
          <a:p>
            <a:pPr>
              <a:lnSpc>
                <a:spcPct val="150000"/>
              </a:lnSpc>
              <a:buClr>
                <a:schemeClr val="accent5">
                  <a:lumMod val="75000"/>
                </a:schemeClr>
              </a:buClr>
              <a:buFont typeface="Courier New" pitchFamily="49" charset="0"/>
              <a:buChar char="»"/>
            </a:pPr>
            <a:r>
              <a:rPr lang="en-US" sz="1800" b="1" dirty="0" smtClean="0"/>
              <a:t>ELETRONORTE</a:t>
            </a:r>
            <a:r>
              <a:rPr lang="en-US" sz="1800" dirty="0" smtClean="0"/>
              <a:t> </a:t>
            </a:r>
            <a:r>
              <a:rPr lang="en-US" sz="1800" dirty="0"/>
              <a:t>is a state-owned company that generates and provides electric power to the nine states of the Amazon Region and also provides energy to buyers from other regions of the country. Total installed capacity =  9.294,33 megawatts and transmission systems have over 9.888,02 km of lines.</a:t>
            </a:r>
          </a:p>
          <a:p>
            <a:pPr>
              <a:lnSpc>
                <a:spcPct val="150000"/>
              </a:lnSpc>
              <a:buClr>
                <a:schemeClr val="accent5">
                  <a:lumMod val="75000"/>
                </a:schemeClr>
              </a:buClr>
              <a:buFont typeface="Courier New" pitchFamily="49" charset="0"/>
              <a:buChar char="»"/>
            </a:pPr>
            <a:r>
              <a:rPr lang="pt-BR" sz="1800" b="1" dirty="0" err="1"/>
              <a:t>Mission</a:t>
            </a:r>
            <a:r>
              <a:rPr lang="pt-BR" sz="1800" b="1" dirty="0"/>
              <a:t>: </a:t>
            </a:r>
            <a:r>
              <a:rPr lang="en-US" sz="1800" dirty="0"/>
              <a:t>Acting in energy markets in an integrated, cost-effective and sustainable </a:t>
            </a:r>
            <a:r>
              <a:rPr lang="en-US" sz="1800" dirty="0" smtClean="0"/>
              <a:t>way</a:t>
            </a:r>
            <a:endParaRPr lang="en-US" sz="1800" dirty="0"/>
          </a:p>
        </p:txBody>
      </p:sp>
      <p:pic>
        <p:nvPicPr>
          <p:cNvPr id="2050" name="Picture 2" descr="Eletronorte"/>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6735" r="77106" b="13358"/>
          <a:stretch/>
        </p:blipFill>
        <p:spPr bwMode="auto">
          <a:xfrm>
            <a:off x="453030" y="1441242"/>
            <a:ext cx="1681304" cy="624115"/>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Freeform 5"/>
          <p:cNvSpPr>
            <a:spLocks/>
          </p:cNvSpPr>
          <p:nvPr/>
        </p:nvSpPr>
        <p:spPr bwMode="auto">
          <a:xfrm>
            <a:off x="179511" y="2348880"/>
            <a:ext cx="4237465" cy="4349378"/>
          </a:xfrm>
          <a:custGeom>
            <a:avLst/>
            <a:gdLst>
              <a:gd name="T0" fmla="*/ 2808 w 3067"/>
              <a:gd name="T1" fmla="*/ 868 h 3148"/>
              <a:gd name="T2" fmla="*/ 2580 w 3067"/>
              <a:gd name="T3" fmla="*/ 730 h 3148"/>
              <a:gd name="T4" fmla="*/ 2334 w 3067"/>
              <a:gd name="T5" fmla="*/ 730 h 3148"/>
              <a:gd name="T6" fmla="*/ 2262 w 3067"/>
              <a:gd name="T7" fmla="*/ 580 h 3148"/>
              <a:gd name="T8" fmla="*/ 2022 w 3067"/>
              <a:gd name="T9" fmla="*/ 616 h 3148"/>
              <a:gd name="T10" fmla="*/ 1902 w 3067"/>
              <a:gd name="T11" fmla="*/ 796 h 3148"/>
              <a:gd name="T12" fmla="*/ 1878 w 3067"/>
              <a:gd name="T13" fmla="*/ 694 h 3148"/>
              <a:gd name="T14" fmla="*/ 1950 w 3067"/>
              <a:gd name="T15" fmla="*/ 622 h 3148"/>
              <a:gd name="T16" fmla="*/ 1998 w 3067"/>
              <a:gd name="T17" fmla="*/ 514 h 3148"/>
              <a:gd name="T18" fmla="*/ 1824 w 3067"/>
              <a:gd name="T19" fmla="*/ 544 h 3148"/>
              <a:gd name="T20" fmla="*/ 1854 w 3067"/>
              <a:gd name="T21" fmla="*/ 364 h 3148"/>
              <a:gd name="T22" fmla="*/ 1812 w 3067"/>
              <a:gd name="T23" fmla="*/ 232 h 3148"/>
              <a:gd name="T24" fmla="*/ 1728 w 3067"/>
              <a:gd name="T25" fmla="*/ 196 h 3148"/>
              <a:gd name="T26" fmla="*/ 1584 w 3067"/>
              <a:gd name="T27" fmla="*/ 352 h 3148"/>
              <a:gd name="T28" fmla="*/ 1488 w 3067"/>
              <a:gd name="T29" fmla="*/ 268 h 3148"/>
              <a:gd name="T30" fmla="*/ 1362 w 3067"/>
              <a:gd name="T31" fmla="*/ 322 h 3148"/>
              <a:gd name="T32" fmla="*/ 1152 w 3067"/>
              <a:gd name="T33" fmla="*/ 376 h 3148"/>
              <a:gd name="T34" fmla="*/ 1086 w 3067"/>
              <a:gd name="T35" fmla="*/ 130 h 3148"/>
              <a:gd name="T36" fmla="*/ 1002 w 3067"/>
              <a:gd name="T37" fmla="*/ 130 h 3148"/>
              <a:gd name="T38" fmla="*/ 744 w 3067"/>
              <a:gd name="T39" fmla="*/ 256 h 3148"/>
              <a:gd name="T40" fmla="*/ 840 w 3067"/>
              <a:gd name="T41" fmla="*/ 316 h 3148"/>
              <a:gd name="T42" fmla="*/ 588 w 3067"/>
              <a:gd name="T43" fmla="*/ 418 h 3148"/>
              <a:gd name="T44" fmla="*/ 456 w 3067"/>
              <a:gd name="T45" fmla="*/ 328 h 3148"/>
              <a:gd name="T46" fmla="*/ 408 w 3067"/>
              <a:gd name="T47" fmla="*/ 436 h 3148"/>
              <a:gd name="T48" fmla="*/ 312 w 3067"/>
              <a:gd name="T49" fmla="*/ 856 h 3148"/>
              <a:gd name="T50" fmla="*/ 78 w 3067"/>
              <a:gd name="T51" fmla="*/ 940 h 3148"/>
              <a:gd name="T52" fmla="*/ 138 w 3067"/>
              <a:gd name="T53" fmla="*/ 1264 h 3148"/>
              <a:gd name="T54" fmla="*/ 228 w 3067"/>
              <a:gd name="T55" fmla="*/ 1258 h 3148"/>
              <a:gd name="T56" fmla="*/ 402 w 3067"/>
              <a:gd name="T57" fmla="*/ 1378 h 3148"/>
              <a:gd name="T58" fmla="*/ 642 w 3067"/>
              <a:gd name="T59" fmla="*/ 1270 h 3148"/>
              <a:gd name="T60" fmla="*/ 852 w 3067"/>
              <a:gd name="T61" fmla="*/ 1492 h 3148"/>
              <a:gd name="T62" fmla="*/ 1074 w 3067"/>
              <a:gd name="T63" fmla="*/ 1678 h 3148"/>
              <a:gd name="T64" fmla="*/ 1206 w 3067"/>
              <a:gd name="T65" fmla="*/ 1834 h 3148"/>
              <a:gd name="T66" fmla="*/ 1278 w 3067"/>
              <a:gd name="T67" fmla="*/ 1960 h 3148"/>
              <a:gd name="T68" fmla="*/ 1254 w 3067"/>
              <a:gd name="T69" fmla="*/ 2140 h 3148"/>
              <a:gd name="T70" fmla="*/ 1434 w 3067"/>
              <a:gd name="T71" fmla="*/ 2338 h 3148"/>
              <a:gd name="T72" fmla="*/ 1512 w 3067"/>
              <a:gd name="T73" fmla="*/ 2476 h 3148"/>
              <a:gd name="T74" fmla="*/ 1566 w 3067"/>
              <a:gd name="T75" fmla="*/ 2668 h 3148"/>
              <a:gd name="T76" fmla="*/ 1452 w 3067"/>
              <a:gd name="T77" fmla="*/ 2782 h 3148"/>
              <a:gd name="T78" fmla="*/ 1374 w 3067"/>
              <a:gd name="T79" fmla="*/ 2944 h 3148"/>
              <a:gd name="T80" fmla="*/ 1584 w 3067"/>
              <a:gd name="T81" fmla="*/ 3112 h 3148"/>
              <a:gd name="T82" fmla="*/ 1848 w 3067"/>
              <a:gd name="T83" fmla="*/ 2896 h 3148"/>
              <a:gd name="T84" fmla="*/ 1926 w 3067"/>
              <a:gd name="T85" fmla="*/ 2692 h 3148"/>
              <a:gd name="T86" fmla="*/ 2142 w 3067"/>
              <a:gd name="T87" fmla="*/ 2446 h 3148"/>
              <a:gd name="T88" fmla="*/ 2352 w 3067"/>
              <a:gd name="T89" fmla="*/ 2368 h 3148"/>
              <a:gd name="T90" fmla="*/ 2514 w 3067"/>
              <a:gd name="T91" fmla="*/ 2230 h 3148"/>
              <a:gd name="T92" fmla="*/ 2640 w 3067"/>
              <a:gd name="T93" fmla="*/ 1942 h 3148"/>
              <a:gd name="T94" fmla="*/ 2748 w 3067"/>
              <a:gd name="T95" fmla="*/ 1546 h 3148"/>
              <a:gd name="T96" fmla="*/ 2862 w 3067"/>
              <a:gd name="T97" fmla="*/ 1414 h 3148"/>
              <a:gd name="T98" fmla="*/ 3036 w 3067"/>
              <a:gd name="T99" fmla="*/ 1240 h 3148"/>
              <a:gd name="T100" fmla="*/ 2856 w 3067"/>
              <a:gd name="T101" fmla="*/ 880 h 3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67" h="3148">
                <a:moveTo>
                  <a:pt x="3000" y="940"/>
                </a:moveTo>
                <a:cubicBezTo>
                  <a:pt x="2970" y="938"/>
                  <a:pt x="2939" y="941"/>
                  <a:pt x="2910" y="934"/>
                </a:cubicBezTo>
                <a:cubicBezTo>
                  <a:pt x="2896" y="931"/>
                  <a:pt x="2874" y="910"/>
                  <a:pt x="2874" y="910"/>
                </a:cubicBezTo>
                <a:cubicBezTo>
                  <a:pt x="2848" y="870"/>
                  <a:pt x="2870" y="876"/>
                  <a:pt x="2808" y="868"/>
                </a:cubicBezTo>
                <a:cubicBezTo>
                  <a:pt x="2806" y="858"/>
                  <a:pt x="2808" y="846"/>
                  <a:pt x="2802" y="838"/>
                </a:cubicBezTo>
                <a:cubicBezTo>
                  <a:pt x="2793" y="827"/>
                  <a:pt x="2766" y="814"/>
                  <a:pt x="2766" y="814"/>
                </a:cubicBezTo>
                <a:cubicBezTo>
                  <a:pt x="2718" y="742"/>
                  <a:pt x="2792" y="848"/>
                  <a:pt x="2736" y="784"/>
                </a:cubicBezTo>
                <a:cubicBezTo>
                  <a:pt x="2674" y="713"/>
                  <a:pt x="2731" y="738"/>
                  <a:pt x="2580" y="730"/>
                </a:cubicBezTo>
                <a:cubicBezTo>
                  <a:pt x="2511" y="737"/>
                  <a:pt x="2533" y="738"/>
                  <a:pt x="2484" y="754"/>
                </a:cubicBezTo>
                <a:cubicBezTo>
                  <a:pt x="2475" y="727"/>
                  <a:pt x="2445" y="721"/>
                  <a:pt x="2418" y="712"/>
                </a:cubicBezTo>
                <a:cubicBezTo>
                  <a:pt x="2396" y="714"/>
                  <a:pt x="2374" y="713"/>
                  <a:pt x="2352" y="718"/>
                </a:cubicBezTo>
                <a:cubicBezTo>
                  <a:pt x="2345" y="720"/>
                  <a:pt x="2341" y="731"/>
                  <a:pt x="2334" y="730"/>
                </a:cubicBezTo>
                <a:cubicBezTo>
                  <a:pt x="2327" y="729"/>
                  <a:pt x="2326" y="718"/>
                  <a:pt x="2322" y="712"/>
                </a:cubicBezTo>
                <a:cubicBezTo>
                  <a:pt x="2326" y="678"/>
                  <a:pt x="2333" y="659"/>
                  <a:pt x="2322" y="628"/>
                </a:cubicBezTo>
                <a:cubicBezTo>
                  <a:pt x="2315" y="610"/>
                  <a:pt x="2274" y="598"/>
                  <a:pt x="2274" y="598"/>
                </a:cubicBezTo>
                <a:cubicBezTo>
                  <a:pt x="2270" y="592"/>
                  <a:pt x="2268" y="584"/>
                  <a:pt x="2262" y="580"/>
                </a:cubicBezTo>
                <a:cubicBezTo>
                  <a:pt x="2251" y="573"/>
                  <a:pt x="2226" y="568"/>
                  <a:pt x="2226" y="568"/>
                </a:cubicBezTo>
                <a:cubicBezTo>
                  <a:pt x="2179" y="575"/>
                  <a:pt x="2147" y="567"/>
                  <a:pt x="2100" y="562"/>
                </a:cubicBezTo>
                <a:cubicBezTo>
                  <a:pt x="2059" y="534"/>
                  <a:pt x="2078" y="533"/>
                  <a:pt x="2046" y="544"/>
                </a:cubicBezTo>
                <a:cubicBezTo>
                  <a:pt x="2043" y="560"/>
                  <a:pt x="2041" y="604"/>
                  <a:pt x="2022" y="616"/>
                </a:cubicBezTo>
                <a:cubicBezTo>
                  <a:pt x="1974" y="646"/>
                  <a:pt x="1999" y="612"/>
                  <a:pt x="1968" y="640"/>
                </a:cubicBezTo>
                <a:cubicBezTo>
                  <a:pt x="1955" y="651"/>
                  <a:pt x="1941" y="662"/>
                  <a:pt x="1932" y="676"/>
                </a:cubicBezTo>
                <a:cubicBezTo>
                  <a:pt x="1924" y="688"/>
                  <a:pt x="1908" y="712"/>
                  <a:pt x="1908" y="712"/>
                </a:cubicBezTo>
                <a:cubicBezTo>
                  <a:pt x="1906" y="740"/>
                  <a:pt x="1905" y="768"/>
                  <a:pt x="1902" y="796"/>
                </a:cubicBezTo>
                <a:cubicBezTo>
                  <a:pt x="1901" y="802"/>
                  <a:pt x="1902" y="814"/>
                  <a:pt x="1896" y="814"/>
                </a:cubicBezTo>
                <a:cubicBezTo>
                  <a:pt x="1889" y="814"/>
                  <a:pt x="1889" y="802"/>
                  <a:pt x="1884" y="796"/>
                </a:cubicBezTo>
                <a:cubicBezTo>
                  <a:pt x="1879" y="789"/>
                  <a:pt x="1872" y="784"/>
                  <a:pt x="1866" y="778"/>
                </a:cubicBezTo>
                <a:cubicBezTo>
                  <a:pt x="1868" y="764"/>
                  <a:pt x="1874" y="711"/>
                  <a:pt x="1878" y="694"/>
                </a:cubicBezTo>
                <a:cubicBezTo>
                  <a:pt x="1881" y="682"/>
                  <a:pt x="1890" y="658"/>
                  <a:pt x="1890" y="658"/>
                </a:cubicBezTo>
                <a:cubicBezTo>
                  <a:pt x="1863" y="649"/>
                  <a:pt x="1832" y="657"/>
                  <a:pt x="1806" y="646"/>
                </a:cubicBezTo>
                <a:cubicBezTo>
                  <a:pt x="1799" y="643"/>
                  <a:pt x="1811" y="629"/>
                  <a:pt x="1818" y="628"/>
                </a:cubicBezTo>
                <a:cubicBezTo>
                  <a:pt x="1861" y="621"/>
                  <a:pt x="1906" y="624"/>
                  <a:pt x="1950" y="622"/>
                </a:cubicBezTo>
                <a:cubicBezTo>
                  <a:pt x="1970" y="602"/>
                  <a:pt x="1981" y="585"/>
                  <a:pt x="2004" y="568"/>
                </a:cubicBezTo>
                <a:cubicBezTo>
                  <a:pt x="2006" y="562"/>
                  <a:pt x="2006" y="555"/>
                  <a:pt x="2010" y="550"/>
                </a:cubicBezTo>
                <a:cubicBezTo>
                  <a:pt x="2015" y="544"/>
                  <a:pt x="2027" y="545"/>
                  <a:pt x="2028" y="538"/>
                </a:cubicBezTo>
                <a:cubicBezTo>
                  <a:pt x="2031" y="521"/>
                  <a:pt x="2006" y="517"/>
                  <a:pt x="1998" y="514"/>
                </a:cubicBezTo>
                <a:cubicBezTo>
                  <a:pt x="1972" y="488"/>
                  <a:pt x="1933" y="481"/>
                  <a:pt x="1902" y="460"/>
                </a:cubicBezTo>
                <a:cubicBezTo>
                  <a:pt x="1884" y="462"/>
                  <a:pt x="1859" y="452"/>
                  <a:pt x="1848" y="466"/>
                </a:cubicBezTo>
                <a:cubicBezTo>
                  <a:pt x="1835" y="472"/>
                  <a:pt x="1864" y="507"/>
                  <a:pt x="1860" y="520"/>
                </a:cubicBezTo>
                <a:cubicBezTo>
                  <a:pt x="1856" y="533"/>
                  <a:pt x="1841" y="541"/>
                  <a:pt x="1824" y="544"/>
                </a:cubicBezTo>
                <a:cubicBezTo>
                  <a:pt x="1789" y="537"/>
                  <a:pt x="1786" y="519"/>
                  <a:pt x="1758" y="538"/>
                </a:cubicBezTo>
                <a:cubicBezTo>
                  <a:pt x="1765" y="480"/>
                  <a:pt x="1766" y="473"/>
                  <a:pt x="1818" y="460"/>
                </a:cubicBezTo>
                <a:cubicBezTo>
                  <a:pt x="1843" y="444"/>
                  <a:pt x="1853" y="435"/>
                  <a:pt x="1860" y="406"/>
                </a:cubicBezTo>
                <a:cubicBezTo>
                  <a:pt x="1858" y="392"/>
                  <a:pt x="1863" y="375"/>
                  <a:pt x="1854" y="364"/>
                </a:cubicBezTo>
                <a:cubicBezTo>
                  <a:pt x="1846" y="354"/>
                  <a:pt x="1818" y="352"/>
                  <a:pt x="1818" y="352"/>
                </a:cubicBezTo>
                <a:cubicBezTo>
                  <a:pt x="1815" y="336"/>
                  <a:pt x="1803" y="320"/>
                  <a:pt x="1806" y="304"/>
                </a:cubicBezTo>
                <a:cubicBezTo>
                  <a:pt x="1808" y="291"/>
                  <a:pt x="1820" y="281"/>
                  <a:pt x="1824" y="268"/>
                </a:cubicBezTo>
                <a:cubicBezTo>
                  <a:pt x="1820" y="256"/>
                  <a:pt x="1814" y="244"/>
                  <a:pt x="1812" y="232"/>
                </a:cubicBezTo>
                <a:cubicBezTo>
                  <a:pt x="1810" y="222"/>
                  <a:pt x="1809" y="212"/>
                  <a:pt x="1806" y="202"/>
                </a:cubicBezTo>
                <a:cubicBezTo>
                  <a:pt x="1803" y="190"/>
                  <a:pt x="1798" y="178"/>
                  <a:pt x="1794" y="166"/>
                </a:cubicBezTo>
                <a:cubicBezTo>
                  <a:pt x="1792" y="160"/>
                  <a:pt x="1788" y="148"/>
                  <a:pt x="1788" y="148"/>
                </a:cubicBezTo>
                <a:cubicBezTo>
                  <a:pt x="1763" y="181"/>
                  <a:pt x="1756" y="168"/>
                  <a:pt x="1728" y="196"/>
                </a:cubicBezTo>
                <a:cubicBezTo>
                  <a:pt x="1688" y="236"/>
                  <a:pt x="1746" y="194"/>
                  <a:pt x="1698" y="226"/>
                </a:cubicBezTo>
                <a:cubicBezTo>
                  <a:pt x="1689" y="254"/>
                  <a:pt x="1652" y="293"/>
                  <a:pt x="1626" y="310"/>
                </a:cubicBezTo>
                <a:cubicBezTo>
                  <a:pt x="1624" y="316"/>
                  <a:pt x="1624" y="324"/>
                  <a:pt x="1620" y="328"/>
                </a:cubicBezTo>
                <a:cubicBezTo>
                  <a:pt x="1610" y="338"/>
                  <a:pt x="1584" y="352"/>
                  <a:pt x="1584" y="352"/>
                </a:cubicBezTo>
                <a:cubicBezTo>
                  <a:pt x="1578" y="350"/>
                  <a:pt x="1572" y="349"/>
                  <a:pt x="1566" y="346"/>
                </a:cubicBezTo>
                <a:cubicBezTo>
                  <a:pt x="1560" y="343"/>
                  <a:pt x="1555" y="337"/>
                  <a:pt x="1548" y="334"/>
                </a:cubicBezTo>
                <a:cubicBezTo>
                  <a:pt x="1536" y="329"/>
                  <a:pt x="1512" y="322"/>
                  <a:pt x="1512" y="322"/>
                </a:cubicBezTo>
                <a:cubicBezTo>
                  <a:pt x="1501" y="306"/>
                  <a:pt x="1488" y="268"/>
                  <a:pt x="1488" y="268"/>
                </a:cubicBezTo>
                <a:cubicBezTo>
                  <a:pt x="1478" y="270"/>
                  <a:pt x="1468" y="270"/>
                  <a:pt x="1458" y="274"/>
                </a:cubicBezTo>
                <a:cubicBezTo>
                  <a:pt x="1451" y="277"/>
                  <a:pt x="1447" y="286"/>
                  <a:pt x="1440" y="286"/>
                </a:cubicBezTo>
                <a:cubicBezTo>
                  <a:pt x="1427" y="286"/>
                  <a:pt x="1404" y="274"/>
                  <a:pt x="1404" y="274"/>
                </a:cubicBezTo>
                <a:cubicBezTo>
                  <a:pt x="1399" y="317"/>
                  <a:pt x="1404" y="336"/>
                  <a:pt x="1362" y="322"/>
                </a:cubicBezTo>
                <a:cubicBezTo>
                  <a:pt x="1338" y="324"/>
                  <a:pt x="1314" y="323"/>
                  <a:pt x="1290" y="328"/>
                </a:cubicBezTo>
                <a:cubicBezTo>
                  <a:pt x="1193" y="347"/>
                  <a:pt x="1349" y="331"/>
                  <a:pt x="1260" y="358"/>
                </a:cubicBezTo>
                <a:cubicBezTo>
                  <a:pt x="1239" y="364"/>
                  <a:pt x="1216" y="362"/>
                  <a:pt x="1194" y="364"/>
                </a:cubicBezTo>
                <a:cubicBezTo>
                  <a:pt x="1187" y="384"/>
                  <a:pt x="1188" y="401"/>
                  <a:pt x="1152" y="376"/>
                </a:cubicBezTo>
                <a:cubicBezTo>
                  <a:pt x="1140" y="368"/>
                  <a:pt x="1136" y="352"/>
                  <a:pt x="1128" y="340"/>
                </a:cubicBezTo>
                <a:cubicBezTo>
                  <a:pt x="1124" y="334"/>
                  <a:pt x="1116" y="322"/>
                  <a:pt x="1116" y="322"/>
                </a:cubicBezTo>
                <a:cubicBezTo>
                  <a:pt x="1109" y="253"/>
                  <a:pt x="1108" y="275"/>
                  <a:pt x="1092" y="226"/>
                </a:cubicBezTo>
                <a:cubicBezTo>
                  <a:pt x="1098" y="191"/>
                  <a:pt x="1097" y="164"/>
                  <a:pt x="1086" y="130"/>
                </a:cubicBezTo>
                <a:cubicBezTo>
                  <a:pt x="1084" y="102"/>
                  <a:pt x="1093" y="71"/>
                  <a:pt x="1080" y="46"/>
                </a:cubicBezTo>
                <a:cubicBezTo>
                  <a:pt x="1055" y="0"/>
                  <a:pt x="1039" y="68"/>
                  <a:pt x="1038" y="70"/>
                </a:cubicBezTo>
                <a:cubicBezTo>
                  <a:pt x="1039" y="76"/>
                  <a:pt x="1051" y="109"/>
                  <a:pt x="1038" y="118"/>
                </a:cubicBezTo>
                <a:cubicBezTo>
                  <a:pt x="1028" y="125"/>
                  <a:pt x="1002" y="130"/>
                  <a:pt x="1002" y="130"/>
                </a:cubicBezTo>
                <a:cubicBezTo>
                  <a:pt x="966" y="184"/>
                  <a:pt x="936" y="162"/>
                  <a:pt x="858" y="166"/>
                </a:cubicBezTo>
                <a:cubicBezTo>
                  <a:pt x="788" y="159"/>
                  <a:pt x="776" y="154"/>
                  <a:pt x="702" y="160"/>
                </a:cubicBezTo>
                <a:cubicBezTo>
                  <a:pt x="726" y="168"/>
                  <a:pt x="730" y="178"/>
                  <a:pt x="738" y="202"/>
                </a:cubicBezTo>
                <a:cubicBezTo>
                  <a:pt x="740" y="220"/>
                  <a:pt x="737" y="239"/>
                  <a:pt x="744" y="256"/>
                </a:cubicBezTo>
                <a:cubicBezTo>
                  <a:pt x="745" y="258"/>
                  <a:pt x="800" y="271"/>
                  <a:pt x="810" y="274"/>
                </a:cubicBezTo>
                <a:cubicBezTo>
                  <a:pt x="816" y="280"/>
                  <a:pt x="821" y="287"/>
                  <a:pt x="828" y="292"/>
                </a:cubicBezTo>
                <a:cubicBezTo>
                  <a:pt x="833" y="296"/>
                  <a:pt x="843" y="292"/>
                  <a:pt x="846" y="298"/>
                </a:cubicBezTo>
                <a:cubicBezTo>
                  <a:pt x="849" y="304"/>
                  <a:pt x="846" y="314"/>
                  <a:pt x="840" y="316"/>
                </a:cubicBezTo>
                <a:cubicBezTo>
                  <a:pt x="813" y="323"/>
                  <a:pt x="784" y="320"/>
                  <a:pt x="756" y="322"/>
                </a:cubicBezTo>
                <a:cubicBezTo>
                  <a:pt x="748" y="334"/>
                  <a:pt x="740" y="346"/>
                  <a:pt x="732" y="358"/>
                </a:cubicBezTo>
                <a:cubicBezTo>
                  <a:pt x="725" y="369"/>
                  <a:pt x="696" y="370"/>
                  <a:pt x="696" y="370"/>
                </a:cubicBezTo>
                <a:cubicBezTo>
                  <a:pt x="649" y="417"/>
                  <a:pt x="657" y="410"/>
                  <a:pt x="588" y="418"/>
                </a:cubicBezTo>
                <a:cubicBezTo>
                  <a:pt x="586" y="419"/>
                  <a:pt x="558" y="440"/>
                  <a:pt x="552" y="436"/>
                </a:cubicBezTo>
                <a:cubicBezTo>
                  <a:pt x="519" y="412"/>
                  <a:pt x="537" y="392"/>
                  <a:pt x="504" y="370"/>
                </a:cubicBezTo>
                <a:cubicBezTo>
                  <a:pt x="500" y="364"/>
                  <a:pt x="497" y="357"/>
                  <a:pt x="492" y="352"/>
                </a:cubicBezTo>
                <a:cubicBezTo>
                  <a:pt x="481" y="343"/>
                  <a:pt x="456" y="328"/>
                  <a:pt x="456" y="328"/>
                </a:cubicBezTo>
                <a:cubicBezTo>
                  <a:pt x="434" y="335"/>
                  <a:pt x="430" y="360"/>
                  <a:pt x="408" y="364"/>
                </a:cubicBezTo>
                <a:cubicBezTo>
                  <a:pt x="384" y="369"/>
                  <a:pt x="360" y="368"/>
                  <a:pt x="336" y="370"/>
                </a:cubicBezTo>
                <a:cubicBezTo>
                  <a:pt x="338" y="390"/>
                  <a:pt x="327" y="416"/>
                  <a:pt x="342" y="430"/>
                </a:cubicBezTo>
                <a:cubicBezTo>
                  <a:pt x="358" y="445"/>
                  <a:pt x="390" y="423"/>
                  <a:pt x="408" y="436"/>
                </a:cubicBezTo>
                <a:cubicBezTo>
                  <a:pt x="447" y="463"/>
                  <a:pt x="390" y="476"/>
                  <a:pt x="384" y="478"/>
                </a:cubicBezTo>
                <a:cubicBezTo>
                  <a:pt x="364" y="471"/>
                  <a:pt x="330" y="448"/>
                  <a:pt x="330" y="448"/>
                </a:cubicBezTo>
                <a:cubicBezTo>
                  <a:pt x="336" y="510"/>
                  <a:pt x="355" y="573"/>
                  <a:pt x="318" y="628"/>
                </a:cubicBezTo>
                <a:cubicBezTo>
                  <a:pt x="316" y="704"/>
                  <a:pt x="327" y="782"/>
                  <a:pt x="312" y="856"/>
                </a:cubicBezTo>
                <a:cubicBezTo>
                  <a:pt x="309" y="870"/>
                  <a:pt x="276" y="832"/>
                  <a:pt x="276" y="832"/>
                </a:cubicBezTo>
                <a:cubicBezTo>
                  <a:pt x="174" y="840"/>
                  <a:pt x="224" y="817"/>
                  <a:pt x="192" y="856"/>
                </a:cubicBezTo>
                <a:cubicBezTo>
                  <a:pt x="177" y="874"/>
                  <a:pt x="138" y="898"/>
                  <a:pt x="138" y="898"/>
                </a:cubicBezTo>
                <a:cubicBezTo>
                  <a:pt x="115" y="932"/>
                  <a:pt x="101" y="906"/>
                  <a:pt x="78" y="940"/>
                </a:cubicBezTo>
                <a:cubicBezTo>
                  <a:pt x="71" y="974"/>
                  <a:pt x="72" y="1030"/>
                  <a:pt x="36" y="1042"/>
                </a:cubicBezTo>
                <a:cubicBezTo>
                  <a:pt x="21" y="1087"/>
                  <a:pt x="0" y="1148"/>
                  <a:pt x="48" y="1180"/>
                </a:cubicBezTo>
                <a:cubicBezTo>
                  <a:pt x="66" y="1207"/>
                  <a:pt x="95" y="1236"/>
                  <a:pt x="126" y="1246"/>
                </a:cubicBezTo>
                <a:cubicBezTo>
                  <a:pt x="130" y="1252"/>
                  <a:pt x="132" y="1260"/>
                  <a:pt x="138" y="1264"/>
                </a:cubicBezTo>
                <a:cubicBezTo>
                  <a:pt x="145" y="1269"/>
                  <a:pt x="157" y="1264"/>
                  <a:pt x="162" y="1270"/>
                </a:cubicBezTo>
                <a:cubicBezTo>
                  <a:pt x="169" y="1278"/>
                  <a:pt x="166" y="1290"/>
                  <a:pt x="168" y="1300"/>
                </a:cubicBezTo>
                <a:cubicBezTo>
                  <a:pt x="184" y="1298"/>
                  <a:pt x="203" y="1303"/>
                  <a:pt x="216" y="1294"/>
                </a:cubicBezTo>
                <a:cubicBezTo>
                  <a:pt x="226" y="1287"/>
                  <a:pt x="216" y="1262"/>
                  <a:pt x="228" y="1258"/>
                </a:cubicBezTo>
                <a:cubicBezTo>
                  <a:pt x="234" y="1256"/>
                  <a:pt x="240" y="1254"/>
                  <a:pt x="246" y="1252"/>
                </a:cubicBezTo>
                <a:cubicBezTo>
                  <a:pt x="258" y="1254"/>
                  <a:pt x="278" y="1247"/>
                  <a:pt x="282" y="1258"/>
                </a:cubicBezTo>
                <a:cubicBezTo>
                  <a:pt x="297" y="1301"/>
                  <a:pt x="259" y="1378"/>
                  <a:pt x="312" y="1396"/>
                </a:cubicBezTo>
                <a:cubicBezTo>
                  <a:pt x="384" y="1372"/>
                  <a:pt x="290" y="1367"/>
                  <a:pt x="402" y="1378"/>
                </a:cubicBezTo>
                <a:cubicBezTo>
                  <a:pt x="444" y="1392"/>
                  <a:pt x="445" y="1401"/>
                  <a:pt x="468" y="1354"/>
                </a:cubicBezTo>
                <a:cubicBezTo>
                  <a:pt x="471" y="1348"/>
                  <a:pt x="470" y="1340"/>
                  <a:pt x="474" y="1336"/>
                </a:cubicBezTo>
                <a:cubicBezTo>
                  <a:pt x="507" y="1303"/>
                  <a:pt x="576" y="1287"/>
                  <a:pt x="618" y="1282"/>
                </a:cubicBezTo>
                <a:cubicBezTo>
                  <a:pt x="626" y="1278"/>
                  <a:pt x="635" y="1276"/>
                  <a:pt x="642" y="1270"/>
                </a:cubicBezTo>
                <a:cubicBezTo>
                  <a:pt x="666" y="1250"/>
                  <a:pt x="639" y="1247"/>
                  <a:pt x="672" y="1258"/>
                </a:cubicBezTo>
                <a:cubicBezTo>
                  <a:pt x="682" y="1288"/>
                  <a:pt x="680" y="1318"/>
                  <a:pt x="690" y="1348"/>
                </a:cubicBezTo>
                <a:cubicBezTo>
                  <a:pt x="697" y="1455"/>
                  <a:pt x="678" y="1440"/>
                  <a:pt x="768" y="1450"/>
                </a:cubicBezTo>
                <a:cubicBezTo>
                  <a:pt x="779" y="1483"/>
                  <a:pt x="820" y="1487"/>
                  <a:pt x="852" y="1492"/>
                </a:cubicBezTo>
                <a:cubicBezTo>
                  <a:pt x="881" y="1502"/>
                  <a:pt x="867" y="1518"/>
                  <a:pt x="894" y="1534"/>
                </a:cubicBezTo>
                <a:cubicBezTo>
                  <a:pt x="933" y="1556"/>
                  <a:pt x="1006" y="1566"/>
                  <a:pt x="1050" y="1570"/>
                </a:cubicBezTo>
                <a:cubicBezTo>
                  <a:pt x="1061" y="1604"/>
                  <a:pt x="1055" y="1633"/>
                  <a:pt x="1086" y="1654"/>
                </a:cubicBezTo>
                <a:cubicBezTo>
                  <a:pt x="1099" y="1694"/>
                  <a:pt x="1093" y="1654"/>
                  <a:pt x="1074" y="1678"/>
                </a:cubicBezTo>
                <a:cubicBezTo>
                  <a:pt x="1069" y="1684"/>
                  <a:pt x="1070" y="1694"/>
                  <a:pt x="1068" y="1702"/>
                </a:cubicBezTo>
                <a:cubicBezTo>
                  <a:pt x="1075" y="1730"/>
                  <a:pt x="1077" y="1741"/>
                  <a:pt x="1098" y="1762"/>
                </a:cubicBezTo>
                <a:cubicBezTo>
                  <a:pt x="1112" y="1803"/>
                  <a:pt x="1160" y="1789"/>
                  <a:pt x="1200" y="1792"/>
                </a:cubicBezTo>
                <a:cubicBezTo>
                  <a:pt x="1202" y="1806"/>
                  <a:pt x="1199" y="1822"/>
                  <a:pt x="1206" y="1834"/>
                </a:cubicBezTo>
                <a:cubicBezTo>
                  <a:pt x="1210" y="1842"/>
                  <a:pt x="1223" y="1840"/>
                  <a:pt x="1230" y="1846"/>
                </a:cubicBezTo>
                <a:cubicBezTo>
                  <a:pt x="1236" y="1851"/>
                  <a:pt x="1252" y="1882"/>
                  <a:pt x="1254" y="1888"/>
                </a:cubicBezTo>
                <a:cubicBezTo>
                  <a:pt x="1254" y="1888"/>
                  <a:pt x="1269" y="1933"/>
                  <a:pt x="1272" y="1942"/>
                </a:cubicBezTo>
                <a:cubicBezTo>
                  <a:pt x="1274" y="1948"/>
                  <a:pt x="1278" y="1960"/>
                  <a:pt x="1278" y="1960"/>
                </a:cubicBezTo>
                <a:cubicBezTo>
                  <a:pt x="1271" y="2020"/>
                  <a:pt x="1269" y="2006"/>
                  <a:pt x="1254" y="2050"/>
                </a:cubicBezTo>
                <a:cubicBezTo>
                  <a:pt x="1252" y="2070"/>
                  <a:pt x="1255" y="2091"/>
                  <a:pt x="1248" y="2110"/>
                </a:cubicBezTo>
                <a:cubicBezTo>
                  <a:pt x="1246" y="2116"/>
                  <a:pt x="1233" y="2110"/>
                  <a:pt x="1230" y="2116"/>
                </a:cubicBezTo>
                <a:cubicBezTo>
                  <a:pt x="1221" y="2134"/>
                  <a:pt x="1247" y="2138"/>
                  <a:pt x="1254" y="2140"/>
                </a:cubicBezTo>
                <a:cubicBezTo>
                  <a:pt x="1269" y="2199"/>
                  <a:pt x="1254" y="2125"/>
                  <a:pt x="1254" y="2194"/>
                </a:cubicBezTo>
                <a:cubicBezTo>
                  <a:pt x="1254" y="2289"/>
                  <a:pt x="1297" y="2261"/>
                  <a:pt x="1392" y="2266"/>
                </a:cubicBezTo>
                <a:cubicBezTo>
                  <a:pt x="1406" y="2309"/>
                  <a:pt x="1386" y="2257"/>
                  <a:pt x="1416" y="2302"/>
                </a:cubicBezTo>
                <a:cubicBezTo>
                  <a:pt x="1423" y="2313"/>
                  <a:pt x="1427" y="2327"/>
                  <a:pt x="1434" y="2338"/>
                </a:cubicBezTo>
                <a:cubicBezTo>
                  <a:pt x="1441" y="2381"/>
                  <a:pt x="1446" y="2401"/>
                  <a:pt x="1488" y="2422"/>
                </a:cubicBezTo>
                <a:cubicBezTo>
                  <a:pt x="1499" y="2428"/>
                  <a:pt x="1524" y="2434"/>
                  <a:pt x="1524" y="2434"/>
                </a:cubicBezTo>
                <a:cubicBezTo>
                  <a:pt x="1518" y="2436"/>
                  <a:pt x="1508" y="2434"/>
                  <a:pt x="1506" y="2440"/>
                </a:cubicBezTo>
                <a:cubicBezTo>
                  <a:pt x="1503" y="2452"/>
                  <a:pt x="1510" y="2464"/>
                  <a:pt x="1512" y="2476"/>
                </a:cubicBezTo>
                <a:cubicBezTo>
                  <a:pt x="1514" y="2490"/>
                  <a:pt x="1509" y="2507"/>
                  <a:pt x="1518" y="2518"/>
                </a:cubicBezTo>
                <a:cubicBezTo>
                  <a:pt x="1526" y="2528"/>
                  <a:pt x="1554" y="2530"/>
                  <a:pt x="1554" y="2530"/>
                </a:cubicBezTo>
                <a:cubicBezTo>
                  <a:pt x="1566" y="2566"/>
                  <a:pt x="1549" y="2603"/>
                  <a:pt x="1584" y="2626"/>
                </a:cubicBezTo>
                <a:cubicBezTo>
                  <a:pt x="1580" y="2642"/>
                  <a:pt x="1579" y="2656"/>
                  <a:pt x="1566" y="2668"/>
                </a:cubicBezTo>
                <a:cubicBezTo>
                  <a:pt x="1555" y="2677"/>
                  <a:pt x="1530" y="2692"/>
                  <a:pt x="1530" y="2692"/>
                </a:cubicBezTo>
                <a:cubicBezTo>
                  <a:pt x="1502" y="2733"/>
                  <a:pt x="1520" y="2723"/>
                  <a:pt x="1488" y="2734"/>
                </a:cubicBezTo>
                <a:cubicBezTo>
                  <a:pt x="1476" y="2769"/>
                  <a:pt x="1491" y="2737"/>
                  <a:pt x="1464" y="2764"/>
                </a:cubicBezTo>
                <a:cubicBezTo>
                  <a:pt x="1459" y="2769"/>
                  <a:pt x="1457" y="2777"/>
                  <a:pt x="1452" y="2782"/>
                </a:cubicBezTo>
                <a:cubicBezTo>
                  <a:pt x="1424" y="2807"/>
                  <a:pt x="1392" y="2816"/>
                  <a:pt x="1362" y="2836"/>
                </a:cubicBezTo>
                <a:cubicBezTo>
                  <a:pt x="1355" y="2847"/>
                  <a:pt x="1351" y="2861"/>
                  <a:pt x="1344" y="2872"/>
                </a:cubicBezTo>
                <a:cubicBezTo>
                  <a:pt x="1330" y="2893"/>
                  <a:pt x="1316" y="2901"/>
                  <a:pt x="1308" y="2926"/>
                </a:cubicBezTo>
                <a:cubicBezTo>
                  <a:pt x="1328" y="2936"/>
                  <a:pt x="1354" y="2934"/>
                  <a:pt x="1374" y="2944"/>
                </a:cubicBezTo>
                <a:cubicBezTo>
                  <a:pt x="1394" y="2954"/>
                  <a:pt x="1408" y="2994"/>
                  <a:pt x="1422" y="3010"/>
                </a:cubicBezTo>
                <a:cubicBezTo>
                  <a:pt x="1433" y="3024"/>
                  <a:pt x="1448" y="3024"/>
                  <a:pt x="1464" y="3028"/>
                </a:cubicBezTo>
                <a:cubicBezTo>
                  <a:pt x="1494" y="3037"/>
                  <a:pt x="1516" y="3052"/>
                  <a:pt x="1548" y="3058"/>
                </a:cubicBezTo>
                <a:cubicBezTo>
                  <a:pt x="1556" y="3081"/>
                  <a:pt x="1574" y="3090"/>
                  <a:pt x="1584" y="3112"/>
                </a:cubicBezTo>
                <a:cubicBezTo>
                  <a:pt x="1589" y="3124"/>
                  <a:pt x="1596" y="3148"/>
                  <a:pt x="1596" y="3148"/>
                </a:cubicBezTo>
                <a:cubicBezTo>
                  <a:pt x="1620" y="3141"/>
                  <a:pt x="1697" y="3094"/>
                  <a:pt x="1728" y="3070"/>
                </a:cubicBezTo>
                <a:cubicBezTo>
                  <a:pt x="1737" y="3043"/>
                  <a:pt x="1765" y="3029"/>
                  <a:pt x="1782" y="3004"/>
                </a:cubicBezTo>
                <a:cubicBezTo>
                  <a:pt x="1792" y="2963"/>
                  <a:pt x="1804" y="2911"/>
                  <a:pt x="1848" y="2896"/>
                </a:cubicBezTo>
                <a:cubicBezTo>
                  <a:pt x="1858" y="2866"/>
                  <a:pt x="1859" y="2846"/>
                  <a:pt x="1890" y="2836"/>
                </a:cubicBezTo>
                <a:cubicBezTo>
                  <a:pt x="1896" y="2818"/>
                  <a:pt x="1902" y="2800"/>
                  <a:pt x="1908" y="2782"/>
                </a:cubicBezTo>
                <a:cubicBezTo>
                  <a:pt x="1912" y="2770"/>
                  <a:pt x="1920" y="2746"/>
                  <a:pt x="1920" y="2746"/>
                </a:cubicBezTo>
                <a:cubicBezTo>
                  <a:pt x="1922" y="2728"/>
                  <a:pt x="1923" y="2710"/>
                  <a:pt x="1926" y="2692"/>
                </a:cubicBezTo>
                <a:cubicBezTo>
                  <a:pt x="1927" y="2684"/>
                  <a:pt x="1931" y="2676"/>
                  <a:pt x="1932" y="2668"/>
                </a:cubicBezTo>
                <a:cubicBezTo>
                  <a:pt x="1938" y="2618"/>
                  <a:pt x="1930" y="2527"/>
                  <a:pt x="1992" y="2506"/>
                </a:cubicBezTo>
                <a:cubicBezTo>
                  <a:pt x="2014" y="2473"/>
                  <a:pt x="1991" y="2499"/>
                  <a:pt x="2022" y="2482"/>
                </a:cubicBezTo>
                <a:cubicBezTo>
                  <a:pt x="2080" y="2450"/>
                  <a:pt x="2061" y="2453"/>
                  <a:pt x="2142" y="2446"/>
                </a:cubicBezTo>
                <a:cubicBezTo>
                  <a:pt x="2192" y="2429"/>
                  <a:pt x="2211" y="2434"/>
                  <a:pt x="2256" y="2404"/>
                </a:cubicBezTo>
                <a:cubicBezTo>
                  <a:pt x="2258" y="2398"/>
                  <a:pt x="2294" y="2408"/>
                  <a:pt x="2298" y="2404"/>
                </a:cubicBezTo>
                <a:cubicBezTo>
                  <a:pt x="2302" y="2400"/>
                  <a:pt x="2310" y="2401"/>
                  <a:pt x="2316" y="2398"/>
                </a:cubicBezTo>
                <a:cubicBezTo>
                  <a:pt x="2333" y="2390"/>
                  <a:pt x="2339" y="2381"/>
                  <a:pt x="2352" y="2368"/>
                </a:cubicBezTo>
                <a:cubicBezTo>
                  <a:pt x="2375" y="2376"/>
                  <a:pt x="2377" y="2390"/>
                  <a:pt x="2400" y="2398"/>
                </a:cubicBezTo>
                <a:cubicBezTo>
                  <a:pt x="2417" y="2395"/>
                  <a:pt x="2469" y="2385"/>
                  <a:pt x="2418" y="2368"/>
                </a:cubicBezTo>
                <a:cubicBezTo>
                  <a:pt x="2384" y="2318"/>
                  <a:pt x="2432" y="2324"/>
                  <a:pt x="2478" y="2320"/>
                </a:cubicBezTo>
                <a:cubicBezTo>
                  <a:pt x="2500" y="2288"/>
                  <a:pt x="2480" y="2253"/>
                  <a:pt x="2514" y="2230"/>
                </a:cubicBezTo>
                <a:cubicBezTo>
                  <a:pt x="2524" y="2201"/>
                  <a:pt x="2537" y="2181"/>
                  <a:pt x="2562" y="2164"/>
                </a:cubicBezTo>
                <a:cubicBezTo>
                  <a:pt x="2575" y="2144"/>
                  <a:pt x="2590" y="2133"/>
                  <a:pt x="2598" y="2110"/>
                </a:cubicBezTo>
                <a:cubicBezTo>
                  <a:pt x="2590" y="2080"/>
                  <a:pt x="2594" y="2055"/>
                  <a:pt x="2604" y="2026"/>
                </a:cubicBezTo>
                <a:cubicBezTo>
                  <a:pt x="2610" y="1978"/>
                  <a:pt x="2609" y="1973"/>
                  <a:pt x="2640" y="1942"/>
                </a:cubicBezTo>
                <a:cubicBezTo>
                  <a:pt x="2664" y="1869"/>
                  <a:pt x="2662" y="1762"/>
                  <a:pt x="2670" y="1684"/>
                </a:cubicBezTo>
                <a:cubicBezTo>
                  <a:pt x="2674" y="1643"/>
                  <a:pt x="2668" y="1654"/>
                  <a:pt x="2694" y="1636"/>
                </a:cubicBezTo>
                <a:cubicBezTo>
                  <a:pt x="2710" y="1612"/>
                  <a:pt x="2719" y="1589"/>
                  <a:pt x="2736" y="1564"/>
                </a:cubicBezTo>
                <a:cubicBezTo>
                  <a:pt x="2740" y="1558"/>
                  <a:pt x="2741" y="1548"/>
                  <a:pt x="2748" y="1546"/>
                </a:cubicBezTo>
                <a:cubicBezTo>
                  <a:pt x="2773" y="1538"/>
                  <a:pt x="2761" y="1544"/>
                  <a:pt x="2784" y="1528"/>
                </a:cubicBezTo>
                <a:cubicBezTo>
                  <a:pt x="2788" y="1516"/>
                  <a:pt x="2785" y="1499"/>
                  <a:pt x="2796" y="1492"/>
                </a:cubicBezTo>
                <a:cubicBezTo>
                  <a:pt x="2808" y="1484"/>
                  <a:pt x="2832" y="1468"/>
                  <a:pt x="2832" y="1468"/>
                </a:cubicBezTo>
                <a:cubicBezTo>
                  <a:pt x="2843" y="1451"/>
                  <a:pt x="2848" y="1428"/>
                  <a:pt x="2862" y="1414"/>
                </a:cubicBezTo>
                <a:cubicBezTo>
                  <a:pt x="2882" y="1394"/>
                  <a:pt x="2876" y="1408"/>
                  <a:pt x="2898" y="1396"/>
                </a:cubicBezTo>
                <a:cubicBezTo>
                  <a:pt x="2911" y="1389"/>
                  <a:pt x="2921" y="1378"/>
                  <a:pt x="2934" y="1372"/>
                </a:cubicBezTo>
                <a:cubicBezTo>
                  <a:pt x="2942" y="1368"/>
                  <a:pt x="2950" y="1364"/>
                  <a:pt x="2958" y="1360"/>
                </a:cubicBezTo>
                <a:cubicBezTo>
                  <a:pt x="2975" y="1338"/>
                  <a:pt x="3025" y="1288"/>
                  <a:pt x="3036" y="1240"/>
                </a:cubicBezTo>
                <a:cubicBezTo>
                  <a:pt x="3039" y="1199"/>
                  <a:pt x="3067" y="1100"/>
                  <a:pt x="3024" y="1072"/>
                </a:cubicBezTo>
                <a:cubicBezTo>
                  <a:pt x="3013" y="1040"/>
                  <a:pt x="3030" y="946"/>
                  <a:pt x="2976" y="940"/>
                </a:cubicBezTo>
                <a:cubicBezTo>
                  <a:pt x="2946" y="937"/>
                  <a:pt x="2916" y="936"/>
                  <a:pt x="2886" y="934"/>
                </a:cubicBezTo>
                <a:cubicBezTo>
                  <a:pt x="2875" y="917"/>
                  <a:pt x="2865" y="898"/>
                  <a:pt x="2856" y="880"/>
                </a:cubicBezTo>
                <a:cubicBezTo>
                  <a:pt x="2853" y="874"/>
                  <a:pt x="2850" y="862"/>
                  <a:pt x="2850" y="862"/>
                </a:cubicBezTo>
              </a:path>
            </a:pathLst>
          </a:custGeom>
          <a:solidFill>
            <a:srgbClr val="90D1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t-BR"/>
          </a:p>
        </p:txBody>
      </p:sp>
      <p:sp>
        <p:nvSpPr>
          <p:cNvPr id="9" name="Forma livre 8"/>
          <p:cNvSpPr/>
          <p:nvPr/>
        </p:nvSpPr>
        <p:spPr>
          <a:xfrm>
            <a:off x="857250" y="2965450"/>
            <a:ext cx="2603500" cy="1657350"/>
          </a:xfrm>
          <a:custGeom>
            <a:avLst/>
            <a:gdLst>
              <a:gd name="connsiteX0" fmla="*/ 2635250 w 2635250"/>
              <a:gd name="connsiteY0" fmla="*/ 514350 h 1746250"/>
              <a:gd name="connsiteX1" fmla="*/ 2520950 w 2635250"/>
              <a:gd name="connsiteY1" fmla="*/ 635000 h 1746250"/>
              <a:gd name="connsiteX2" fmla="*/ 2413000 w 2635250"/>
              <a:gd name="connsiteY2" fmla="*/ 673100 h 1746250"/>
              <a:gd name="connsiteX3" fmla="*/ 2368550 w 2635250"/>
              <a:gd name="connsiteY3" fmla="*/ 768350 h 1746250"/>
              <a:gd name="connsiteX4" fmla="*/ 2317750 w 2635250"/>
              <a:gd name="connsiteY4" fmla="*/ 768350 h 1746250"/>
              <a:gd name="connsiteX5" fmla="*/ 2279650 w 2635250"/>
              <a:gd name="connsiteY5" fmla="*/ 806450 h 1746250"/>
              <a:gd name="connsiteX6" fmla="*/ 2247900 w 2635250"/>
              <a:gd name="connsiteY6" fmla="*/ 914400 h 1746250"/>
              <a:gd name="connsiteX7" fmla="*/ 2203450 w 2635250"/>
              <a:gd name="connsiteY7" fmla="*/ 990600 h 1746250"/>
              <a:gd name="connsiteX8" fmla="*/ 2120900 w 2635250"/>
              <a:gd name="connsiteY8" fmla="*/ 965200 h 1746250"/>
              <a:gd name="connsiteX9" fmla="*/ 2070100 w 2635250"/>
              <a:gd name="connsiteY9" fmla="*/ 1009650 h 1746250"/>
              <a:gd name="connsiteX10" fmla="*/ 2044700 w 2635250"/>
              <a:gd name="connsiteY10" fmla="*/ 1117600 h 1746250"/>
              <a:gd name="connsiteX11" fmla="*/ 1968500 w 2635250"/>
              <a:gd name="connsiteY11" fmla="*/ 1187450 h 1746250"/>
              <a:gd name="connsiteX12" fmla="*/ 1892300 w 2635250"/>
              <a:gd name="connsiteY12" fmla="*/ 1136650 h 1746250"/>
              <a:gd name="connsiteX13" fmla="*/ 1860550 w 2635250"/>
              <a:gd name="connsiteY13" fmla="*/ 1136650 h 1746250"/>
              <a:gd name="connsiteX14" fmla="*/ 1778000 w 2635250"/>
              <a:gd name="connsiteY14" fmla="*/ 1219200 h 1746250"/>
              <a:gd name="connsiteX15" fmla="*/ 1689100 w 2635250"/>
              <a:gd name="connsiteY15" fmla="*/ 1079500 h 1746250"/>
              <a:gd name="connsiteX16" fmla="*/ 1631950 w 2635250"/>
              <a:gd name="connsiteY16" fmla="*/ 1085850 h 1746250"/>
              <a:gd name="connsiteX17" fmla="*/ 1422400 w 2635250"/>
              <a:gd name="connsiteY17" fmla="*/ 952500 h 1746250"/>
              <a:gd name="connsiteX18" fmla="*/ 1428750 w 2635250"/>
              <a:gd name="connsiteY18" fmla="*/ 990600 h 1746250"/>
              <a:gd name="connsiteX19" fmla="*/ 1460500 w 2635250"/>
              <a:gd name="connsiteY19" fmla="*/ 1041400 h 1746250"/>
              <a:gd name="connsiteX20" fmla="*/ 1447800 w 2635250"/>
              <a:gd name="connsiteY20" fmla="*/ 1092200 h 1746250"/>
              <a:gd name="connsiteX21" fmla="*/ 1422400 w 2635250"/>
              <a:gd name="connsiteY21" fmla="*/ 1104900 h 1746250"/>
              <a:gd name="connsiteX22" fmla="*/ 1479550 w 2635250"/>
              <a:gd name="connsiteY22" fmla="*/ 1155700 h 1746250"/>
              <a:gd name="connsiteX23" fmla="*/ 1562100 w 2635250"/>
              <a:gd name="connsiteY23" fmla="*/ 1187450 h 1746250"/>
              <a:gd name="connsiteX24" fmla="*/ 1549400 w 2635250"/>
              <a:gd name="connsiteY24" fmla="*/ 1219200 h 1746250"/>
              <a:gd name="connsiteX25" fmla="*/ 1460500 w 2635250"/>
              <a:gd name="connsiteY25" fmla="*/ 1219200 h 1746250"/>
              <a:gd name="connsiteX26" fmla="*/ 1416050 w 2635250"/>
              <a:gd name="connsiteY26" fmla="*/ 1206500 h 1746250"/>
              <a:gd name="connsiteX27" fmla="*/ 1384300 w 2635250"/>
              <a:gd name="connsiteY27" fmla="*/ 1238250 h 1746250"/>
              <a:gd name="connsiteX28" fmla="*/ 1422400 w 2635250"/>
              <a:gd name="connsiteY28" fmla="*/ 1282700 h 1746250"/>
              <a:gd name="connsiteX29" fmla="*/ 1403350 w 2635250"/>
              <a:gd name="connsiteY29" fmla="*/ 1314450 h 1746250"/>
              <a:gd name="connsiteX30" fmla="*/ 1384300 w 2635250"/>
              <a:gd name="connsiteY30" fmla="*/ 1301750 h 1746250"/>
              <a:gd name="connsiteX31" fmla="*/ 1333500 w 2635250"/>
              <a:gd name="connsiteY31" fmla="*/ 1327150 h 1746250"/>
              <a:gd name="connsiteX32" fmla="*/ 1301750 w 2635250"/>
              <a:gd name="connsiteY32" fmla="*/ 1352550 h 1746250"/>
              <a:gd name="connsiteX33" fmla="*/ 1244600 w 2635250"/>
              <a:gd name="connsiteY33" fmla="*/ 1327150 h 1746250"/>
              <a:gd name="connsiteX34" fmla="*/ 1181100 w 2635250"/>
              <a:gd name="connsiteY34" fmla="*/ 1371600 h 1746250"/>
              <a:gd name="connsiteX35" fmla="*/ 1181100 w 2635250"/>
              <a:gd name="connsiteY35" fmla="*/ 1409700 h 1746250"/>
              <a:gd name="connsiteX36" fmla="*/ 1117600 w 2635250"/>
              <a:gd name="connsiteY36" fmla="*/ 1409700 h 1746250"/>
              <a:gd name="connsiteX37" fmla="*/ 1066800 w 2635250"/>
              <a:gd name="connsiteY37" fmla="*/ 1428750 h 1746250"/>
              <a:gd name="connsiteX38" fmla="*/ 1117600 w 2635250"/>
              <a:gd name="connsiteY38" fmla="*/ 1466850 h 1746250"/>
              <a:gd name="connsiteX39" fmla="*/ 1117600 w 2635250"/>
              <a:gd name="connsiteY39" fmla="*/ 1536700 h 1746250"/>
              <a:gd name="connsiteX40" fmla="*/ 1111250 w 2635250"/>
              <a:gd name="connsiteY40" fmla="*/ 1612900 h 1746250"/>
              <a:gd name="connsiteX41" fmla="*/ 1060450 w 2635250"/>
              <a:gd name="connsiteY41" fmla="*/ 1593850 h 1746250"/>
              <a:gd name="connsiteX42" fmla="*/ 1028700 w 2635250"/>
              <a:gd name="connsiteY42" fmla="*/ 1644650 h 1746250"/>
              <a:gd name="connsiteX43" fmla="*/ 1009650 w 2635250"/>
              <a:gd name="connsiteY43" fmla="*/ 1676400 h 1746250"/>
              <a:gd name="connsiteX44" fmla="*/ 952500 w 2635250"/>
              <a:gd name="connsiteY44" fmla="*/ 1720850 h 1746250"/>
              <a:gd name="connsiteX45" fmla="*/ 908050 w 2635250"/>
              <a:gd name="connsiteY45" fmla="*/ 1746250 h 1746250"/>
              <a:gd name="connsiteX46" fmla="*/ 844550 w 2635250"/>
              <a:gd name="connsiteY46" fmla="*/ 1670050 h 1746250"/>
              <a:gd name="connsiteX47" fmla="*/ 831850 w 2635250"/>
              <a:gd name="connsiteY47" fmla="*/ 1568450 h 1746250"/>
              <a:gd name="connsiteX48" fmla="*/ 882650 w 2635250"/>
              <a:gd name="connsiteY48" fmla="*/ 1581150 h 1746250"/>
              <a:gd name="connsiteX49" fmla="*/ 901700 w 2635250"/>
              <a:gd name="connsiteY49" fmla="*/ 1555750 h 1746250"/>
              <a:gd name="connsiteX50" fmla="*/ 984250 w 2635250"/>
              <a:gd name="connsiteY50" fmla="*/ 1581150 h 1746250"/>
              <a:gd name="connsiteX51" fmla="*/ 971550 w 2635250"/>
              <a:gd name="connsiteY51" fmla="*/ 1524000 h 1746250"/>
              <a:gd name="connsiteX52" fmla="*/ 946150 w 2635250"/>
              <a:gd name="connsiteY52" fmla="*/ 1447800 h 1746250"/>
              <a:gd name="connsiteX53" fmla="*/ 908050 w 2635250"/>
              <a:gd name="connsiteY53" fmla="*/ 1485900 h 1746250"/>
              <a:gd name="connsiteX54" fmla="*/ 857250 w 2635250"/>
              <a:gd name="connsiteY54" fmla="*/ 1435100 h 1746250"/>
              <a:gd name="connsiteX55" fmla="*/ 812800 w 2635250"/>
              <a:gd name="connsiteY55" fmla="*/ 1409700 h 1746250"/>
              <a:gd name="connsiteX56" fmla="*/ 742950 w 2635250"/>
              <a:gd name="connsiteY56" fmla="*/ 1333500 h 1746250"/>
              <a:gd name="connsiteX57" fmla="*/ 679450 w 2635250"/>
              <a:gd name="connsiteY57" fmla="*/ 1384300 h 1746250"/>
              <a:gd name="connsiteX58" fmla="*/ 635000 w 2635250"/>
              <a:gd name="connsiteY58" fmla="*/ 1371600 h 1746250"/>
              <a:gd name="connsiteX59" fmla="*/ 533400 w 2635250"/>
              <a:gd name="connsiteY59" fmla="*/ 1562100 h 1746250"/>
              <a:gd name="connsiteX60" fmla="*/ 533400 w 2635250"/>
              <a:gd name="connsiteY60" fmla="*/ 1562100 h 1746250"/>
              <a:gd name="connsiteX61" fmla="*/ 450850 w 2635250"/>
              <a:gd name="connsiteY61" fmla="*/ 1524000 h 1746250"/>
              <a:gd name="connsiteX62" fmla="*/ 406400 w 2635250"/>
              <a:gd name="connsiteY62" fmla="*/ 1530350 h 1746250"/>
              <a:gd name="connsiteX63" fmla="*/ 431800 w 2635250"/>
              <a:gd name="connsiteY63" fmla="*/ 1441450 h 1746250"/>
              <a:gd name="connsiteX64" fmla="*/ 400050 w 2635250"/>
              <a:gd name="connsiteY64" fmla="*/ 1289050 h 1746250"/>
              <a:gd name="connsiteX65" fmla="*/ 273050 w 2635250"/>
              <a:gd name="connsiteY65" fmla="*/ 1289050 h 1746250"/>
              <a:gd name="connsiteX66" fmla="*/ 234950 w 2635250"/>
              <a:gd name="connsiteY66" fmla="*/ 1174750 h 1746250"/>
              <a:gd name="connsiteX67" fmla="*/ 133350 w 2635250"/>
              <a:gd name="connsiteY67" fmla="*/ 1200150 h 1746250"/>
              <a:gd name="connsiteX68" fmla="*/ 31750 w 2635250"/>
              <a:gd name="connsiteY68" fmla="*/ 1111250 h 1746250"/>
              <a:gd name="connsiteX69" fmla="*/ 0 w 2635250"/>
              <a:gd name="connsiteY69" fmla="*/ 927100 h 1746250"/>
              <a:gd name="connsiteX70" fmla="*/ 88900 w 2635250"/>
              <a:gd name="connsiteY70" fmla="*/ 742950 h 1746250"/>
              <a:gd name="connsiteX71" fmla="*/ 336550 w 2635250"/>
              <a:gd name="connsiteY71" fmla="*/ 666750 h 1746250"/>
              <a:gd name="connsiteX72" fmla="*/ 368300 w 2635250"/>
              <a:gd name="connsiteY72" fmla="*/ 457200 h 1746250"/>
              <a:gd name="connsiteX73" fmla="*/ 342900 w 2635250"/>
              <a:gd name="connsiteY73" fmla="*/ 273050 h 1746250"/>
              <a:gd name="connsiteX74" fmla="*/ 400050 w 2635250"/>
              <a:gd name="connsiteY74" fmla="*/ 190500 h 1746250"/>
              <a:gd name="connsiteX75" fmla="*/ 368300 w 2635250"/>
              <a:gd name="connsiteY75" fmla="*/ 101600 h 1746250"/>
              <a:gd name="connsiteX76" fmla="*/ 565150 w 2635250"/>
              <a:gd name="connsiteY76" fmla="*/ 88900 h 1746250"/>
              <a:gd name="connsiteX77" fmla="*/ 641350 w 2635250"/>
              <a:gd name="connsiteY77" fmla="*/ 146050 h 1746250"/>
              <a:gd name="connsiteX78" fmla="*/ 698500 w 2635250"/>
              <a:gd name="connsiteY78" fmla="*/ 279400 h 1746250"/>
              <a:gd name="connsiteX79" fmla="*/ 806450 w 2635250"/>
              <a:gd name="connsiteY79" fmla="*/ 285750 h 1746250"/>
              <a:gd name="connsiteX80" fmla="*/ 831850 w 2635250"/>
              <a:gd name="connsiteY80" fmla="*/ 241300 h 1746250"/>
              <a:gd name="connsiteX81" fmla="*/ 939800 w 2635250"/>
              <a:gd name="connsiteY81" fmla="*/ 241300 h 1746250"/>
              <a:gd name="connsiteX82" fmla="*/ 1085850 w 2635250"/>
              <a:gd name="connsiteY82" fmla="*/ 203200 h 1746250"/>
              <a:gd name="connsiteX83" fmla="*/ 1193800 w 2635250"/>
              <a:gd name="connsiteY83" fmla="*/ 107950 h 1746250"/>
              <a:gd name="connsiteX84" fmla="*/ 1219200 w 2635250"/>
              <a:gd name="connsiteY84" fmla="*/ 101600 h 1746250"/>
              <a:gd name="connsiteX85" fmla="*/ 1289050 w 2635250"/>
              <a:gd name="connsiteY85" fmla="*/ 152400 h 1746250"/>
              <a:gd name="connsiteX86" fmla="*/ 1339850 w 2635250"/>
              <a:gd name="connsiteY86" fmla="*/ 222250 h 1746250"/>
              <a:gd name="connsiteX87" fmla="*/ 1428750 w 2635250"/>
              <a:gd name="connsiteY87" fmla="*/ 146050 h 1746250"/>
              <a:gd name="connsiteX88" fmla="*/ 1568450 w 2635250"/>
              <a:gd name="connsiteY88" fmla="*/ 171450 h 1746250"/>
              <a:gd name="connsiteX89" fmla="*/ 1587500 w 2635250"/>
              <a:gd name="connsiteY89" fmla="*/ 234950 h 1746250"/>
              <a:gd name="connsiteX90" fmla="*/ 1625600 w 2635250"/>
              <a:gd name="connsiteY90" fmla="*/ 266700 h 1746250"/>
              <a:gd name="connsiteX91" fmla="*/ 1682750 w 2635250"/>
              <a:gd name="connsiteY91" fmla="*/ 222250 h 1746250"/>
              <a:gd name="connsiteX92" fmla="*/ 1752600 w 2635250"/>
              <a:gd name="connsiteY92" fmla="*/ 190500 h 1746250"/>
              <a:gd name="connsiteX93" fmla="*/ 1866900 w 2635250"/>
              <a:gd name="connsiteY93" fmla="*/ 190500 h 1746250"/>
              <a:gd name="connsiteX94" fmla="*/ 1993900 w 2635250"/>
              <a:gd name="connsiteY94" fmla="*/ 152400 h 1746250"/>
              <a:gd name="connsiteX95" fmla="*/ 2032000 w 2635250"/>
              <a:gd name="connsiteY95" fmla="*/ 133350 h 1746250"/>
              <a:gd name="connsiteX96" fmla="*/ 2032000 w 2635250"/>
              <a:gd name="connsiteY96" fmla="*/ 0 h 1746250"/>
              <a:gd name="connsiteX0" fmla="*/ 2635250 w 2635250"/>
              <a:gd name="connsiteY0" fmla="*/ 514350 h 1746250"/>
              <a:gd name="connsiteX1" fmla="*/ 2520950 w 2635250"/>
              <a:gd name="connsiteY1" fmla="*/ 635000 h 1746250"/>
              <a:gd name="connsiteX2" fmla="*/ 2413000 w 2635250"/>
              <a:gd name="connsiteY2" fmla="*/ 673100 h 1746250"/>
              <a:gd name="connsiteX3" fmla="*/ 2368550 w 2635250"/>
              <a:gd name="connsiteY3" fmla="*/ 768350 h 1746250"/>
              <a:gd name="connsiteX4" fmla="*/ 2317750 w 2635250"/>
              <a:gd name="connsiteY4" fmla="*/ 768350 h 1746250"/>
              <a:gd name="connsiteX5" fmla="*/ 2279650 w 2635250"/>
              <a:gd name="connsiteY5" fmla="*/ 806450 h 1746250"/>
              <a:gd name="connsiteX6" fmla="*/ 2247900 w 2635250"/>
              <a:gd name="connsiteY6" fmla="*/ 914400 h 1746250"/>
              <a:gd name="connsiteX7" fmla="*/ 2203450 w 2635250"/>
              <a:gd name="connsiteY7" fmla="*/ 990600 h 1746250"/>
              <a:gd name="connsiteX8" fmla="*/ 2120900 w 2635250"/>
              <a:gd name="connsiteY8" fmla="*/ 965200 h 1746250"/>
              <a:gd name="connsiteX9" fmla="*/ 2070100 w 2635250"/>
              <a:gd name="connsiteY9" fmla="*/ 1009650 h 1746250"/>
              <a:gd name="connsiteX10" fmla="*/ 2044700 w 2635250"/>
              <a:gd name="connsiteY10" fmla="*/ 1117600 h 1746250"/>
              <a:gd name="connsiteX11" fmla="*/ 1968500 w 2635250"/>
              <a:gd name="connsiteY11" fmla="*/ 1187450 h 1746250"/>
              <a:gd name="connsiteX12" fmla="*/ 1892300 w 2635250"/>
              <a:gd name="connsiteY12" fmla="*/ 1136650 h 1746250"/>
              <a:gd name="connsiteX13" fmla="*/ 1860550 w 2635250"/>
              <a:gd name="connsiteY13" fmla="*/ 1136650 h 1746250"/>
              <a:gd name="connsiteX14" fmla="*/ 1778000 w 2635250"/>
              <a:gd name="connsiteY14" fmla="*/ 1219200 h 1746250"/>
              <a:gd name="connsiteX15" fmla="*/ 1689100 w 2635250"/>
              <a:gd name="connsiteY15" fmla="*/ 1079500 h 1746250"/>
              <a:gd name="connsiteX16" fmla="*/ 1631950 w 2635250"/>
              <a:gd name="connsiteY16" fmla="*/ 1085850 h 1746250"/>
              <a:gd name="connsiteX17" fmla="*/ 1422400 w 2635250"/>
              <a:gd name="connsiteY17" fmla="*/ 952500 h 1746250"/>
              <a:gd name="connsiteX18" fmla="*/ 1428750 w 2635250"/>
              <a:gd name="connsiteY18" fmla="*/ 990600 h 1746250"/>
              <a:gd name="connsiteX19" fmla="*/ 1460500 w 2635250"/>
              <a:gd name="connsiteY19" fmla="*/ 1041400 h 1746250"/>
              <a:gd name="connsiteX20" fmla="*/ 1447800 w 2635250"/>
              <a:gd name="connsiteY20" fmla="*/ 1092200 h 1746250"/>
              <a:gd name="connsiteX21" fmla="*/ 1422400 w 2635250"/>
              <a:gd name="connsiteY21" fmla="*/ 1104900 h 1746250"/>
              <a:gd name="connsiteX22" fmla="*/ 1479550 w 2635250"/>
              <a:gd name="connsiteY22" fmla="*/ 1155700 h 1746250"/>
              <a:gd name="connsiteX23" fmla="*/ 1562100 w 2635250"/>
              <a:gd name="connsiteY23" fmla="*/ 1187450 h 1746250"/>
              <a:gd name="connsiteX24" fmla="*/ 1549400 w 2635250"/>
              <a:gd name="connsiteY24" fmla="*/ 1219200 h 1746250"/>
              <a:gd name="connsiteX25" fmla="*/ 1460500 w 2635250"/>
              <a:gd name="connsiteY25" fmla="*/ 1219200 h 1746250"/>
              <a:gd name="connsiteX26" fmla="*/ 1416050 w 2635250"/>
              <a:gd name="connsiteY26" fmla="*/ 1206500 h 1746250"/>
              <a:gd name="connsiteX27" fmla="*/ 1384300 w 2635250"/>
              <a:gd name="connsiteY27" fmla="*/ 1238250 h 1746250"/>
              <a:gd name="connsiteX28" fmla="*/ 1422400 w 2635250"/>
              <a:gd name="connsiteY28" fmla="*/ 1282700 h 1746250"/>
              <a:gd name="connsiteX29" fmla="*/ 1403350 w 2635250"/>
              <a:gd name="connsiteY29" fmla="*/ 1314450 h 1746250"/>
              <a:gd name="connsiteX30" fmla="*/ 1384300 w 2635250"/>
              <a:gd name="connsiteY30" fmla="*/ 1301750 h 1746250"/>
              <a:gd name="connsiteX31" fmla="*/ 1333500 w 2635250"/>
              <a:gd name="connsiteY31" fmla="*/ 1327150 h 1746250"/>
              <a:gd name="connsiteX32" fmla="*/ 1301750 w 2635250"/>
              <a:gd name="connsiteY32" fmla="*/ 1352550 h 1746250"/>
              <a:gd name="connsiteX33" fmla="*/ 1244600 w 2635250"/>
              <a:gd name="connsiteY33" fmla="*/ 1327150 h 1746250"/>
              <a:gd name="connsiteX34" fmla="*/ 1181100 w 2635250"/>
              <a:gd name="connsiteY34" fmla="*/ 1371600 h 1746250"/>
              <a:gd name="connsiteX35" fmla="*/ 1181100 w 2635250"/>
              <a:gd name="connsiteY35" fmla="*/ 1409700 h 1746250"/>
              <a:gd name="connsiteX36" fmla="*/ 1117600 w 2635250"/>
              <a:gd name="connsiteY36" fmla="*/ 1409700 h 1746250"/>
              <a:gd name="connsiteX37" fmla="*/ 1066800 w 2635250"/>
              <a:gd name="connsiteY37" fmla="*/ 1428750 h 1746250"/>
              <a:gd name="connsiteX38" fmla="*/ 1117600 w 2635250"/>
              <a:gd name="connsiteY38" fmla="*/ 1466850 h 1746250"/>
              <a:gd name="connsiteX39" fmla="*/ 1117600 w 2635250"/>
              <a:gd name="connsiteY39" fmla="*/ 1536700 h 1746250"/>
              <a:gd name="connsiteX40" fmla="*/ 1111250 w 2635250"/>
              <a:gd name="connsiteY40" fmla="*/ 1612900 h 1746250"/>
              <a:gd name="connsiteX41" fmla="*/ 1060450 w 2635250"/>
              <a:gd name="connsiteY41" fmla="*/ 1593850 h 1746250"/>
              <a:gd name="connsiteX42" fmla="*/ 1028700 w 2635250"/>
              <a:gd name="connsiteY42" fmla="*/ 1644650 h 1746250"/>
              <a:gd name="connsiteX43" fmla="*/ 1009650 w 2635250"/>
              <a:gd name="connsiteY43" fmla="*/ 1676400 h 1746250"/>
              <a:gd name="connsiteX44" fmla="*/ 952500 w 2635250"/>
              <a:gd name="connsiteY44" fmla="*/ 1720850 h 1746250"/>
              <a:gd name="connsiteX45" fmla="*/ 908050 w 2635250"/>
              <a:gd name="connsiteY45" fmla="*/ 1746250 h 1746250"/>
              <a:gd name="connsiteX46" fmla="*/ 844550 w 2635250"/>
              <a:gd name="connsiteY46" fmla="*/ 1670050 h 1746250"/>
              <a:gd name="connsiteX47" fmla="*/ 831850 w 2635250"/>
              <a:gd name="connsiteY47" fmla="*/ 1568450 h 1746250"/>
              <a:gd name="connsiteX48" fmla="*/ 882650 w 2635250"/>
              <a:gd name="connsiteY48" fmla="*/ 1581150 h 1746250"/>
              <a:gd name="connsiteX49" fmla="*/ 901700 w 2635250"/>
              <a:gd name="connsiteY49" fmla="*/ 1555750 h 1746250"/>
              <a:gd name="connsiteX50" fmla="*/ 984250 w 2635250"/>
              <a:gd name="connsiteY50" fmla="*/ 1581150 h 1746250"/>
              <a:gd name="connsiteX51" fmla="*/ 971550 w 2635250"/>
              <a:gd name="connsiteY51" fmla="*/ 1524000 h 1746250"/>
              <a:gd name="connsiteX52" fmla="*/ 946150 w 2635250"/>
              <a:gd name="connsiteY52" fmla="*/ 1447800 h 1746250"/>
              <a:gd name="connsiteX53" fmla="*/ 908050 w 2635250"/>
              <a:gd name="connsiteY53" fmla="*/ 1485900 h 1746250"/>
              <a:gd name="connsiteX54" fmla="*/ 857250 w 2635250"/>
              <a:gd name="connsiteY54" fmla="*/ 1435100 h 1746250"/>
              <a:gd name="connsiteX55" fmla="*/ 812800 w 2635250"/>
              <a:gd name="connsiteY55" fmla="*/ 1409700 h 1746250"/>
              <a:gd name="connsiteX56" fmla="*/ 742950 w 2635250"/>
              <a:gd name="connsiteY56" fmla="*/ 1333500 h 1746250"/>
              <a:gd name="connsiteX57" fmla="*/ 679450 w 2635250"/>
              <a:gd name="connsiteY57" fmla="*/ 1384300 h 1746250"/>
              <a:gd name="connsiteX58" fmla="*/ 635000 w 2635250"/>
              <a:gd name="connsiteY58" fmla="*/ 1371600 h 1746250"/>
              <a:gd name="connsiteX59" fmla="*/ 533400 w 2635250"/>
              <a:gd name="connsiteY59" fmla="*/ 1562100 h 1746250"/>
              <a:gd name="connsiteX60" fmla="*/ 533400 w 2635250"/>
              <a:gd name="connsiteY60" fmla="*/ 1562100 h 1746250"/>
              <a:gd name="connsiteX61" fmla="*/ 450850 w 2635250"/>
              <a:gd name="connsiteY61" fmla="*/ 1524000 h 1746250"/>
              <a:gd name="connsiteX62" fmla="*/ 406400 w 2635250"/>
              <a:gd name="connsiteY62" fmla="*/ 1530350 h 1746250"/>
              <a:gd name="connsiteX63" fmla="*/ 431800 w 2635250"/>
              <a:gd name="connsiteY63" fmla="*/ 1441450 h 1746250"/>
              <a:gd name="connsiteX64" fmla="*/ 266700 w 2635250"/>
              <a:gd name="connsiteY64" fmla="*/ 1428750 h 1746250"/>
              <a:gd name="connsiteX65" fmla="*/ 273050 w 2635250"/>
              <a:gd name="connsiteY65" fmla="*/ 1289050 h 1746250"/>
              <a:gd name="connsiteX66" fmla="*/ 234950 w 2635250"/>
              <a:gd name="connsiteY66" fmla="*/ 1174750 h 1746250"/>
              <a:gd name="connsiteX67" fmla="*/ 133350 w 2635250"/>
              <a:gd name="connsiteY67" fmla="*/ 1200150 h 1746250"/>
              <a:gd name="connsiteX68" fmla="*/ 31750 w 2635250"/>
              <a:gd name="connsiteY68" fmla="*/ 1111250 h 1746250"/>
              <a:gd name="connsiteX69" fmla="*/ 0 w 2635250"/>
              <a:gd name="connsiteY69" fmla="*/ 927100 h 1746250"/>
              <a:gd name="connsiteX70" fmla="*/ 88900 w 2635250"/>
              <a:gd name="connsiteY70" fmla="*/ 742950 h 1746250"/>
              <a:gd name="connsiteX71" fmla="*/ 336550 w 2635250"/>
              <a:gd name="connsiteY71" fmla="*/ 666750 h 1746250"/>
              <a:gd name="connsiteX72" fmla="*/ 368300 w 2635250"/>
              <a:gd name="connsiteY72" fmla="*/ 457200 h 1746250"/>
              <a:gd name="connsiteX73" fmla="*/ 342900 w 2635250"/>
              <a:gd name="connsiteY73" fmla="*/ 273050 h 1746250"/>
              <a:gd name="connsiteX74" fmla="*/ 400050 w 2635250"/>
              <a:gd name="connsiteY74" fmla="*/ 190500 h 1746250"/>
              <a:gd name="connsiteX75" fmla="*/ 368300 w 2635250"/>
              <a:gd name="connsiteY75" fmla="*/ 101600 h 1746250"/>
              <a:gd name="connsiteX76" fmla="*/ 565150 w 2635250"/>
              <a:gd name="connsiteY76" fmla="*/ 88900 h 1746250"/>
              <a:gd name="connsiteX77" fmla="*/ 641350 w 2635250"/>
              <a:gd name="connsiteY77" fmla="*/ 146050 h 1746250"/>
              <a:gd name="connsiteX78" fmla="*/ 698500 w 2635250"/>
              <a:gd name="connsiteY78" fmla="*/ 279400 h 1746250"/>
              <a:gd name="connsiteX79" fmla="*/ 806450 w 2635250"/>
              <a:gd name="connsiteY79" fmla="*/ 285750 h 1746250"/>
              <a:gd name="connsiteX80" fmla="*/ 831850 w 2635250"/>
              <a:gd name="connsiteY80" fmla="*/ 241300 h 1746250"/>
              <a:gd name="connsiteX81" fmla="*/ 939800 w 2635250"/>
              <a:gd name="connsiteY81" fmla="*/ 241300 h 1746250"/>
              <a:gd name="connsiteX82" fmla="*/ 1085850 w 2635250"/>
              <a:gd name="connsiteY82" fmla="*/ 203200 h 1746250"/>
              <a:gd name="connsiteX83" fmla="*/ 1193800 w 2635250"/>
              <a:gd name="connsiteY83" fmla="*/ 107950 h 1746250"/>
              <a:gd name="connsiteX84" fmla="*/ 1219200 w 2635250"/>
              <a:gd name="connsiteY84" fmla="*/ 101600 h 1746250"/>
              <a:gd name="connsiteX85" fmla="*/ 1289050 w 2635250"/>
              <a:gd name="connsiteY85" fmla="*/ 152400 h 1746250"/>
              <a:gd name="connsiteX86" fmla="*/ 1339850 w 2635250"/>
              <a:gd name="connsiteY86" fmla="*/ 222250 h 1746250"/>
              <a:gd name="connsiteX87" fmla="*/ 1428750 w 2635250"/>
              <a:gd name="connsiteY87" fmla="*/ 146050 h 1746250"/>
              <a:gd name="connsiteX88" fmla="*/ 1568450 w 2635250"/>
              <a:gd name="connsiteY88" fmla="*/ 171450 h 1746250"/>
              <a:gd name="connsiteX89" fmla="*/ 1587500 w 2635250"/>
              <a:gd name="connsiteY89" fmla="*/ 234950 h 1746250"/>
              <a:gd name="connsiteX90" fmla="*/ 1625600 w 2635250"/>
              <a:gd name="connsiteY90" fmla="*/ 266700 h 1746250"/>
              <a:gd name="connsiteX91" fmla="*/ 1682750 w 2635250"/>
              <a:gd name="connsiteY91" fmla="*/ 222250 h 1746250"/>
              <a:gd name="connsiteX92" fmla="*/ 1752600 w 2635250"/>
              <a:gd name="connsiteY92" fmla="*/ 190500 h 1746250"/>
              <a:gd name="connsiteX93" fmla="*/ 1866900 w 2635250"/>
              <a:gd name="connsiteY93" fmla="*/ 190500 h 1746250"/>
              <a:gd name="connsiteX94" fmla="*/ 1993900 w 2635250"/>
              <a:gd name="connsiteY94" fmla="*/ 152400 h 1746250"/>
              <a:gd name="connsiteX95" fmla="*/ 2032000 w 2635250"/>
              <a:gd name="connsiteY95" fmla="*/ 133350 h 1746250"/>
              <a:gd name="connsiteX96" fmla="*/ 2032000 w 2635250"/>
              <a:gd name="connsiteY96" fmla="*/ 0 h 1746250"/>
              <a:gd name="connsiteX0" fmla="*/ 2635250 w 2635250"/>
              <a:gd name="connsiteY0" fmla="*/ 514350 h 1746250"/>
              <a:gd name="connsiteX1" fmla="*/ 2520950 w 2635250"/>
              <a:gd name="connsiteY1" fmla="*/ 635000 h 1746250"/>
              <a:gd name="connsiteX2" fmla="*/ 2413000 w 2635250"/>
              <a:gd name="connsiteY2" fmla="*/ 673100 h 1746250"/>
              <a:gd name="connsiteX3" fmla="*/ 2368550 w 2635250"/>
              <a:gd name="connsiteY3" fmla="*/ 768350 h 1746250"/>
              <a:gd name="connsiteX4" fmla="*/ 2317750 w 2635250"/>
              <a:gd name="connsiteY4" fmla="*/ 768350 h 1746250"/>
              <a:gd name="connsiteX5" fmla="*/ 2279650 w 2635250"/>
              <a:gd name="connsiteY5" fmla="*/ 806450 h 1746250"/>
              <a:gd name="connsiteX6" fmla="*/ 2247900 w 2635250"/>
              <a:gd name="connsiteY6" fmla="*/ 914400 h 1746250"/>
              <a:gd name="connsiteX7" fmla="*/ 2203450 w 2635250"/>
              <a:gd name="connsiteY7" fmla="*/ 990600 h 1746250"/>
              <a:gd name="connsiteX8" fmla="*/ 2120900 w 2635250"/>
              <a:gd name="connsiteY8" fmla="*/ 965200 h 1746250"/>
              <a:gd name="connsiteX9" fmla="*/ 2070100 w 2635250"/>
              <a:gd name="connsiteY9" fmla="*/ 1009650 h 1746250"/>
              <a:gd name="connsiteX10" fmla="*/ 2044700 w 2635250"/>
              <a:gd name="connsiteY10" fmla="*/ 1117600 h 1746250"/>
              <a:gd name="connsiteX11" fmla="*/ 1968500 w 2635250"/>
              <a:gd name="connsiteY11" fmla="*/ 1187450 h 1746250"/>
              <a:gd name="connsiteX12" fmla="*/ 1892300 w 2635250"/>
              <a:gd name="connsiteY12" fmla="*/ 1136650 h 1746250"/>
              <a:gd name="connsiteX13" fmla="*/ 1860550 w 2635250"/>
              <a:gd name="connsiteY13" fmla="*/ 1136650 h 1746250"/>
              <a:gd name="connsiteX14" fmla="*/ 1778000 w 2635250"/>
              <a:gd name="connsiteY14" fmla="*/ 1219200 h 1746250"/>
              <a:gd name="connsiteX15" fmla="*/ 1689100 w 2635250"/>
              <a:gd name="connsiteY15" fmla="*/ 1079500 h 1746250"/>
              <a:gd name="connsiteX16" fmla="*/ 1631950 w 2635250"/>
              <a:gd name="connsiteY16" fmla="*/ 1085850 h 1746250"/>
              <a:gd name="connsiteX17" fmla="*/ 1422400 w 2635250"/>
              <a:gd name="connsiteY17" fmla="*/ 952500 h 1746250"/>
              <a:gd name="connsiteX18" fmla="*/ 1428750 w 2635250"/>
              <a:gd name="connsiteY18" fmla="*/ 990600 h 1746250"/>
              <a:gd name="connsiteX19" fmla="*/ 1460500 w 2635250"/>
              <a:gd name="connsiteY19" fmla="*/ 1041400 h 1746250"/>
              <a:gd name="connsiteX20" fmla="*/ 1447800 w 2635250"/>
              <a:gd name="connsiteY20" fmla="*/ 1092200 h 1746250"/>
              <a:gd name="connsiteX21" fmla="*/ 1422400 w 2635250"/>
              <a:gd name="connsiteY21" fmla="*/ 1104900 h 1746250"/>
              <a:gd name="connsiteX22" fmla="*/ 1479550 w 2635250"/>
              <a:gd name="connsiteY22" fmla="*/ 1155700 h 1746250"/>
              <a:gd name="connsiteX23" fmla="*/ 1562100 w 2635250"/>
              <a:gd name="connsiteY23" fmla="*/ 1187450 h 1746250"/>
              <a:gd name="connsiteX24" fmla="*/ 1549400 w 2635250"/>
              <a:gd name="connsiteY24" fmla="*/ 1219200 h 1746250"/>
              <a:gd name="connsiteX25" fmla="*/ 1460500 w 2635250"/>
              <a:gd name="connsiteY25" fmla="*/ 1219200 h 1746250"/>
              <a:gd name="connsiteX26" fmla="*/ 1416050 w 2635250"/>
              <a:gd name="connsiteY26" fmla="*/ 1206500 h 1746250"/>
              <a:gd name="connsiteX27" fmla="*/ 1384300 w 2635250"/>
              <a:gd name="connsiteY27" fmla="*/ 1238250 h 1746250"/>
              <a:gd name="connsiteX28" fmla="*/ 1422400 w 2635250"/>
              <a:gd name="connsiteY28" fmla="*/ 1282700 h 1746250"/>
              <a:gd name="connsiteX29" fmla="*/ 1403350 w 2635250"/>
              <a:gd name="connsiteY29" fmla="*/ 1314450 h 1746250"/>
              <a:gd name="connsiteX30" fmla="*/ 1384300 w 2635250"/>
              <a:gd name="connsiteY30" fmla="*/ 1301750 h 1746250"/>
              <a:gd name="connsiteX31" fmla="*/ 1333500 w 2635250"/>
              <a:gd name="connsiteY31" fmla="*/ 1327150 h 1746250"/>
              <a:gd name="connsiteX32" fmla="*/ 1301750 w 2635250"/>
              <a:gd name="connsiteY32" fmla="*/ 1352550 h 1746250"/>
              <a:gd name="connsiteX33" fmla="*/ 1244600 w 2635250"/>
              <a:gd name="connsiteY33" fmla="*/ 1327150 h 1746250"/>
              <a:gd name="connsiteX34" fmla="*/ 1181100 w 2635250"/>
              <a:gd name="connsiteY34" fmla="*/ 1371600 h 1746250"/>
              <a:gd name="connsiteX35" fmla="*/ 1181100 w 2635250"/>
              <a:gd name="connsiteY35" fmla="*/ 1409700 h 1746250"/>
              <a:gd name="connsiteX36" fmla="*/ 1117600 w 2635250"/>
              <a:gd name="connsiteY36" fmla="*/ 1409700 h 1746250"/>
              <a:gd name="connsiteX37" fmla="*/ 1066800 w 2635250"/>
              <a:gd name="connsiteY37" fmla="*/ 1428750 h 1746250"/>
              <a:gd name="connsiteX38" fmla="*/ 1117600 w 2635250"/>
              <a:gd name="connsiteY38" fmla="*/ 1466850 h 1746250"/>
              <a:gd name="connsiteX39" fmla="*/ 1117600 w 2635250"/>
              <a:gd name="connsiteY39" fmla="*/ 1536700 h 1746250"/>
              <a:gd name="connsiteX40" fmla="*/ 1111250 w 2635250"/>
              <a:gd name="connsiteY40" fmla="*/ 1612900 h 1746250"/>
              <a:gd name="connsiteX41" fmla="*/ 1060450 w 2635250"/>
              <a:gd name="connsiteY41" fmla="*/ 1593850 h 1746250"/>
              <a:gd name="connsiteX42" fmla="*/ 1028700 w 2635250"/>
              <a:gd name="connsiteY42" fmla="*/ 1644650 h 1746250"/>
              <a:gd name="connsiteX43" fmla="*/ 1009650 w 2635250"/>
              <a:gd name="connsiteY43" fmla="*/ 1676400 h 1746250"/>
              <a:gd name="connsiteX44" fmla="*/ 952500 w 2635250"/>
              <a:gd name="connsiteY44" fmla="*/ 1720850 h 1746250"/>
              <a:gd name="connsiteX45" fmla="*/ 908050 w 2635250"/>
              <a:gd name="connsiteY45" fmla="*/ 1746250 h 1746250"/>
              <a:gd name="connsiteX46" fmla="*/ 844550 w 2635250"/>
              <a:gd name="connsiteY46" fmla="*/ 1670050 h 1746250"/>
              <a:gd name="connsiteX47" fmla="*/ 831850 w 2635250"/>
              <a:gd name="connsiteY47" fmla="*/ 1568450 h 1746250"/>
              <a:gd name="connsiteX48" fmla="*/ 882650 w 2635250"/>
              <a:gd name="connsiteY48" fmla="*/ 1581150 h 1746250"/>
              <a:gd name="connsiteX49" fmla="*/ 901700 w 2635250"/>
              <a:gd name="connsiteY49" fmla="*/ 1555750 h 1746250"/>
              <a:gd name="connsiteX50" fmla="*/ 984250 w 2635250"/>
              <a:gd name="connsiteY50" fmla="*/ 1581150 h 1746250"/>
              <a:gd name="connsiteX51" fmla="*/ 971550 w 2635250"/>
              <a:gd name="connsiteY51" fmla="*/ 1524000 h 1746250"/>
              <a:gd name="connsiteX52" fmla="*/ 946150 w 2635250"/>
              <a:gd name="connsiteY52" fmla="*/ 1447800 h 1746250"/>
              <a:gd name="connsiteX53" fmla="*/ 908050 w 2635250"/>
              <a:gd name="connsiteY53" fmla="*/ 1485900 h 1746250"/>
              <a:gd name="connsiteX54" fmla="*/ 857250 w 2635250"/>
              <a:gd name="connsiteY54" fmla="*/ 1435100 h 1746250"/>
              <a:gd name="connsiteX55" fmla="*/ 812800 w 2635250"/>
              <a:gd name="connsiteY55" fmla="*/ 1409700 h 1746250"/>
              <a:gd name="connsiteX56" fmla="*/ 742950 w 2635250"/>
              <a:gd name="connsiteY56" fmla="*/ 1333500 h 1746250"/>
              <a:gd name="connsiteX57" fmla="*/ 679450 w 2635250"/>
              <a:gd name="connsiteY57" fmla="*/ 1384300 h 1746250"/>
              <a:gd name="connsiteX58" fmla="*/ 635000 w 2635250"/>
              <a:gd name="connsiteY58" fmla="*/ 1371600 h 1746250"/>
              <a:gd name="connsiteX59" fmla="*/ 533400 w 2635250"/>
              <a:gd name="connsiteY59" fmla="*/ 1562100 h 1746250"/>
              <a:gd name="connsiteX60" fmla="*/ 533400 w 2635250"/>
              <a:gd name="connsiteY60" fmla="*/ 1562100 h 1746250"/>
              <a:gd name="connsiteX61" fmla="*/ 450850 w 2635250"/>
              <a:gd name="connsiteY61" fmla="*/ 1524000 h 1746250"/>
              <a:gd name="connsiteX62" fmla="*/ 406400 w 2635250"/>
              <a:gd name="connsiteY62" fmla="*/ 1530350 h 1746250"/>
              <a:gd name="connsiteX63" fmla="*/ 342900 w 2635250"/>
              <a:gd name="connsiteY63" fmla="*/ 1492250 h 1746250"/>
              <a:gd name="connsiteX64" fmla="*/ 266700 w 2635250"/>
              <a:gd name="connsiteY64" fmla="*/ 1428750 h 1746250"/>
              <a:gd name="connsiteX65" fmla="*/ 273050 w 2635250"/>
              <a:gd name="connsiteY65" fmla="*/ 1289050 h 1746250"/>
              <a:gd name="connsiteX66" fmla="*/ 234950 w 2635250"/>
              <a:gd name="connsiteY66" fmla="*/ 1174750 h 1746250"/>
              <a:gd name="connsiteX67" fmla="*/ 133350 w 2635250"/>
              <a:gd name="connsiteY67" fmla="*/ 1200150 h 1746250"/>
              <a:gd name="connsiteX68" fmla="*/ 31750 w 2635250"/>
              <a:gd name="connsiteY68" fmla="*/ 1111250 h 1746250"/>
              <a:gd name="connsiteX69" fmla="*/ 0 w 2635250"/>
              <a:gd name="connsiteY69" fmla="*/ 927100 h 1746250"/>
              <a:gd name="connsiteX70" fmla="*/ 88900 w 2635250"/>
              <a:gd name="connsiteY70" fmla="*/ 742950 h 1746250"/>
              <a:gd name="connsiteX71" fmla="*/ 336550 w 2635250"/>
              <a:gd name="connsiteY71" fmla="*/ 666750 h 1746250"/>
              <a:gd name="connsiteX72" fmla="*/ 368300 w 2635250"/>
              <a:gd name="connsiteY72" fmla="*/ 457200 h 1746250"/>
              <a:gd name="connsiteX73" fmla="*/ 342900 w 2635250"/>
              <a:gd name="connsiteY73" fmla="*/ 273050 h 1746250"/>
              <a:gd name="connsiteX74" fmla="*/ 400050 w 2635250"/>
              <a:gd name="connsiteY74" fmla="*/ 190500 h 1746250"/>
              <a:gd name="connsiteX75" fmla="*/ 368300 w 2635250"/>
              <a:gd name="connsiteY75" fmla="*/ 101600 h 1746250"/>
              <a:gd name="connsiteX76" fmla="*/ 565150 w 2635250"/>
              <a:gd name="connsiteY76" fmla="*/ 88900 h 1746250"/>
              <a:gd name="connsiteX77" fmla="*/ 641350 w 2635250"/>
              <a:gd name="connsiteY77" fmla="*/ 146050 h 1746250"/>
              <a:gd name="connsiteX78" fmla="*/ 698500 w 2635250"/>
              <a:gd name="connsiteY78" fmla="*/ 279400 h 1746250"/>
              <a:gd name="connsiteX79" fmla="*/ 806450 w 2635250"/>
              <a:gd name="connsiteY79" fmla="*/ 285750 h 1746250"/>
              <a:gd name="connsiteX80" fmla="*/ 831850 w 2635250"/>
              <a:gd name="connsiteY80" fmla="*/ 241300 h 1746250"/>
              <a:gd name="connsiteX81" fmla="*/ 939800 w 2635250"/>
              <a:gd name="connsiteY81" fmla="*/ 241300 h 1746250"/>
              <a:gd name="connsiteX82" fmla="*/ 1085850 w 2635250"/>
              <a:gd name="connsiteY82" fmla="*/ 203200 h 1746250"/>
              <a:gd name="connsiteX83" fmla="*/ 1193800 w 2635250"/>
              <a:gd name="connsiteY83" fmla="*/ 107950 h 1746250"/>
              <a:gd name="connsiteX84" fmla="*/ 1219200 w 2635250"/>
              <a:gd name="connsiteY84" fmla="*/ 101600 h 1746250"/>
              <a:gd name="connsiteX85" fmla="*/ 1289050 w 2635250"/>
              <a:gd name="connsiteY85" fmla="*/ 152400 h 1746250"/>
              <a:gd name="connsiteX86" fmla="*/ 1339850 w 2635250"/>
              <a:gd name="connsiteY86" fmla="*/ 222250 h 1746250"/>
              <a:gd name="connsiteX87" fmla="*/ 1428750 w 2635250"/>
              <a:gd name="connsiteY87" fmla="*/ 146050 h 1746250"/>
              <a:gd name="connsiteX88" fmla="*/ 1568450 w 2635250"/>
              <a:gd name="connsiteY88" fmla="*/ 171450 h 1746250"/>
              <a:gd name="connsiteX89" fmla="*/ 1587500 w 2635250"/>
              <a:gd name="connsiteY89" fmla="*/ 234950 h 1746250"/>
              <a:gd name="connsiteX90" fmla="*/ 1625600 w 2635250"/>
              <a:gd name="connsiteY90" fmla="*/ 266700 h 1746250"/>
              <a:gd name="connsiteX91" fmla="*/ 1682750 w 2635250"/>
              <a:gd name="connsiteY91" fmla="*/ 222250 h 1746250"/>
              <a:gd name="connsiteX92" fmla="*/ 1752600 w 2635250"/>
              <a:gd name="connsiteY92" fmla="*/ 190500 h 1746250"/>
              <a:gd name="connsiteX93" fmla="*/ 1866900 w 2635250"/>
              <a:gd name="connsiteY93" fmla="*/ 190500 h 1746250"/>
              <a:gd name="connsiteX94" fmla="*/ 1993900 w 2635250"/>
              <a:gd name="connsiteY94" fmla="*/ 152400 h 1746250"/>
              <a:gd name="connsiteX95" fmla="*/ 2032000 w 2635250"/>
              <a:gd name="connsiteY95" fmla="*/ 133350 h 1746250"/>
              <a:gd name="connsiteX96" fmla="*/ 2032000 w 2635250"/>
              <a:gd name="connsiteY96" fmla="*/ 0 h 1746250"/>
              <a:gd name="connsiteX0" fmla="*/ 2635250 w 2635250"/>
              <a:gd name="connsiteY0" fmla="*/ 514350 h 1746250"/>
              <a:gd name="connsiteX1" fmla="*/ 2520950 w 2635250"/>
              <a:gd name="connsiteY1" fmla="*/ 635000 h 1746250"/>
              <a:gd name="connsiteX2" fmla="*/ 2413000 w 2635250"/>
              <a:gd name="connsiteY2" fmla="*/ 673100 h 1746250"/>
              <a:gd name="connsiteX3" fmla="*/ 2368550 w 2635250"/>
              <a:gd name="connsiteY3" fmla="*/ 768350 h 1746250"/>
              <a:gd name="connsiteX4" fmla="*/ 2317750 w 2635250"/>
              <a:gd name="connsiteY4" fmla="*/ 768350 h 1746250"/>
              <a:gd name="connsiteX5" fmla="*/ 2279650 w 2635250"/>
              <a:gd name="connsiteY5" fmla="*/ 806450 h 1746250"/>
              <a:gd name="connsiteX6" fmla="*/ 2247900 w 2635250"/>
              <a:gd name="connsiteY6" fmla="*/ 914400 h 1746250"/>
              <a:gd name="connsiteX7" fmla="*/ 2203450 w 2635250"/>
              <a:gd name="connsiteY7" fmla="*/ 990600 h 1746250"/>
              <a:gd name="connsiteX8" fmla="*/ 2120900 w 2635250"/>
              <a:gd name="connsiteY8" fmla="*/ 965200 h 1746250"/>
              <a:gd name="connsiteX9" fmla="*/ 2070100 w 2635250"/>
              <a:gd name="connsiteY9" fmla="*/ 1009650 h 1746250"/>
              <a:gd name="connsiteX10" fmla="*/ 2044700 w 2635250"/>
              <a:gd name="connsiteY10" fmla="*/ 1117600 h 1746250"/>
              <a:gd name="connsiteX11" fmla="*/ 1968500 w 2635250"/>
              <a:gd name="connsiteY11" fmla="*/ 1187450 h 1746250"/>
              <a:gd name="connsiteX12" fmla="*/ 1892300 w 2635250"/>
              <a:gd name="connsiteY12" fmla="*/ 1136650 h 1746250"/>
              <a:gd name="connsiteX13" fmla="*/ 1860550 w 2635250"/>
              <a:gd name="connsiteY13" fmla="*/ 1136650 h 1746250"/>
              <a:gd name="connsiteX14" fmla="*/ 1778000 w 2635250"/>
              <a:gd name="connsiteY14" fmla="*/ 1219200 h 1746250"/>
              <a:gd name="connsiteX15" fmla="*/ 1689100 w 2635250"/>
              <a:gd name="connsiteY15" fmla="*/ 1079500 h 1746250"/>
              <a:gd name="connsiteX16" fmla="*/ 1631950 w 2635250"/>
              <a:gd name="connsiteY16" fmla="*/ 1085850 h 1746250"/>
              <a:gd name="connsiteX17" fmla="*/ 1422400 w 2635250"/>
              <a:gd name="connsiteY17" fmla="*/ 952500 h 1746250"/>
              <a:gd name="connsiteX18" fmla="*/ 1428750 w 2635250"/>
              <a:gd name="connsiteY18" fmla="*/ 990600 h 1746250"/>
              <a:gd name="connsiteX19" fmla="*/ 1460500 w 2635250"/>
              <a:gd name="connsiteY19" fmla="*/ 1041400 h 1746250"/>
              <a:gd name="connsiteX20" fmla="*/ 1447800 w 2635250"/>
              <a:gd name="connsiteY20" fmla="*/ 1092200 h 1746250"/>
              <a:gd name="connsiteX21" fmla="*/ 1422400 w 2635250"/>
              <a:gd name="connsiteY21" fmla="*/ 1104900 h 1746250"/>
              <a:gd name="connsiteX22" fmla="*/ 1479550 w 2635250"/>
              <a:gd name="connsiteY22" fmla="*/ 1155700 h 1746250"/>
              <a:gd name="connsiteX23" fmla="*/ 1562100 w 2635250"/>
              <a:gd name="connsiteY23" fmla="*/ 1187450 h 1746250"/>
              <a:gd name="connsiteX24" fmla="*/ 1549400 w 2635250"/>
              <a:gd name="connsiteY24" fmla="*/ 1219200 h 1746250"/>
              <a:gd name="connsiteX25" fmla="*/ 1460500 w 2635250"/>
              <a:gd name="connsiteY25" fmla="*/ 1219200 h 1746250"/>
              <a:gd name="connsiteX26" fmla="*/ 1416050 w 2635250"/>
              <a:gd name="connsiteY26" fmla="*/ 1206500 h 1746250"/>
              <a:gd name="connsiteX27" fmla="*/ 1384300 w 2635250"/>
              <a:gd name="connsiteY27" fmla="*/ 1238250 h 1746250"/>
              <a:gd name="connsiteX28" fmla="*/ 1422400 w 2635250"/>
              <a:gd name="connsiteY28" fmla="*/ 1282700 h 1746250"/>
              <a:gd name="connsiteX29" fmla="*/ 1403350 w 2635250"/>
              <a:gd name="connsiteY29" fmla="*/ 1314450 h 1746250"/>
              <a:gd name="connsiteX30" fmla="*/ 1384300 w 2635250"/>
              <a:gd name="connsiteY30" fmla="*/ 1301750 h 1746250"/>
              <a:gd name="connsiteX31" fmla="*/ 1333500 w 2635250"/>
              <a:gd name="connsiteY31" fmla="*/ 1327150 h 1746250"/>
              <a:gd name="connsiteX32" fmla="*/ 1301750 w 2635250"/>
              <a:gd name="connsiteY32" fmla="*/ 1352550 h 1746250"/>
              <a:gd name="connsiteX33" fmla="*/ 1244600 w 2635250"/>
              <a:gd name="connsiteY33" fmla="*/ 1327150 h 1746250"/>
              <a:gd name="connsiteX34" fmla="*/ 1181100 w 2635250"/>
              <a:gd name="connsiteY34" fmla="*/ 1371600 h 1746250"/>
              <a:gd name="connsiteX35" fmla="*/ 1181100 w 2635250"/>
              <a:gd name="connsiteY35" fmla="*/ 1409700 h 1746250"/>
              <a:gd name="connsiteX36" fmla="*/ 1117600 w 2635250"/>
              <a:gd name="connsiteY36" fmla="*/ 1409700 h 1746250"/>
              <a:gd name="connsiteX37" fmla="*/ 1066800 w 2635250"/>
              <a:gd name="connsiteY37" fmla="*/ 1428750 h 1746250"/>
              <a:gd name="connsiteX38" fmla="*/ 1117600 w 2635250"/>
              <a:gd name="connsiteY38" fmla="*/ 1466850 h 1746250"/>
              <a:gd name="connsiteX39" fmla="*/ 1117600 w 2635250"/>
              <a:gd name="connsiteY39" fmla="*/ 1536700 h 1746250"/>
              <a:gd name="connsiteX40" fmla="*/ 1111250 w 2635250"/>
              <a:gd name="connsiteY40" fmla="*/ 1612900 h 1746250"/>
              <a:gd name="connsiteX41" fmla="*/ 1060450 w 2635250"/>
              <a:gd name="connsiteY41" fmla="*/ 1593850 h 1746250"/>
              <a:gd name="connsiteX42" fmla="*/ 1028700 w 2635250"/>
              <a:gd name="connsiteY42" fmla="*/ 1644650 h 1746250"/>
              <a:gd name="connsiteX43" fmla="*/ 1009650 w 2635250"/>
              <a:gd name="connsiteY43" fmla="*/ 1676400 h 1746250"/>
              <a:gd name="connsiteX44" fmla="*/ 952500 w 2635250"/>
              <a:gd name="connsiteY44" fmla="*/ 1720850 h 1746250"/>
              <a:gd name="connsiteX45" fmla="*/ 908050 w 2635250"/>
              <a:gd name="connsiteY45" fmla="*/ 1746250 h 1746250"/>
              <a:gd name="connsiteX46" fmla="*/ 844550 w 2635250"/>
              <a:gd name="connsiteY46" fmla="*/ 1670050 h 1746250"/>
              <a:gd name="connsiteX47" fmla="*/ 831850 w 2635250"/>
              <a:gd name="connsiteY47" fmla="*/ 1568450 h 1746250"/>
              <a:gd name="connsiteX48" fmla="*/ 882650 w 2635250"/>
              <a:gd name="connsiteY48" fmla="*/ 1581150 h 1746250"/>
              <a:gd name="connsiteX49" fmla="*/ 901700 w 2635250"/>
              <a:gd name="connsiteY49" fmla="*/ 1555750 h 1746250"/>
              <a:gd name="connsiteX50" fmla="*/ 984250 w 2635250"/>
              <a:gd name="connsiteY50" fmla="*/ 1581150 h 1746250"/>
              <a:gd name="connsiteX51" fmla="*/ 971550 w 2635250"/>
              <a:gd name="connsiteY51" fmla="*/ 1524000 h 1746250"/>
              <a:gd name="connsiteX52" fmla="*/ 946150 w 2635250"/>
              <a:gd name="connsiteY52" fmla="*/ 1447800 h 1746250"/>
              <a:gd name="connsiteX53" fmla="*/ 908050 w 2635250"/>
              <a:gd name="connsiteY53" fmla="*/ 1485900 h 1746250"/>
              <a:gd name="connsiteX54" fmla="*/ 857250 w 2635250"/>
              <a:gd name="connsiteY54" fmla="*/ 1435100 h 1746250"/>
              <a:gd name="connsiteX55" fmla="*/ 812800 w 2635250"/>
              <a:gd name="connsiteY55" fmla="*/ 1409700 h 1746250"/>
              <a:gd name="connsiteX56" fmla="*/ 742950 w 2635250"/>
              <a:gd name="connsiteY56" fmla="*/ 1333500 h 1746250"/>
              <a:gd name="connsiteX57" fmla="*/ 679450 w 2635250"/>
              <a:gd name="connsiteY57" fmla="*/ 1384300 h 1746250"/>
              <a:gd name="connsiteX58" fmla="*/ 635000 w 2635250"/>
              <a:gd name="connsiteY58" fmla="*/ 1371600 h 1746250"/>
              <a:gd name="connsiteX59" fmla="*/ 533400 w 2635250"/>
              <a:gd name="connsiteY59" fmla="*/ 1562100 h 1746250"/>
              <a:gd name="connsiteX60" fmla="*/ 533400 w 2635250"/>
              <a:gd name="connsiteY60" fmla="*/ 1562100 h 1746250"/>
              <a:gd name="connsiteX61" fmla="*/ 450850 w 2635250"/>
              <a:gd name="connsiteY61" fmla="*/ 1524000 h 1746250"/>
              <a:gd name="connsiteX62" fmla="*/ 406400 w 2635250"/>
              <a:gd name="connsiteY62" fmla="*/ 1530350 h 1746250"/>
              <a:gd name="connsiteX63" fmla="*/ 342900 w 2635250"/>
              <a:gd name="connsiteY63" fmla="*/ 1485900 h 1746250"/>
              <a:gd name="connsiteX64" fmla="*/ 266700 w 2635250"/>
              <a:gd name="connsiteY64" fmla="*/ 1428750 h 1746250"/>
              <a:gd name="connsiteX65" fmla="*/ 273050 w 2635250"/>
              <a:gd name="connsiteY65" fmla="*/ 1289050 h 1746250"/>
              <a:gd name="connsiteX66" fmla="*/ 234950 w 2635250"/>
              <a:gd name="connsiteY66" fmla="*/ 1174750 h 1746250"/>
              <a:gd name="connsiteX67" fmla="*/ 133350 w 2635250"/>
              <a:gd name="connsiteY67" fmla="*/ 1200150 h 1746250"/>
              <a:gd name="connsiteX68" fmla="*/ 31750 w 2635250"/>
              <a:gd name="connsiteY68" fmla="*/ 1111250 h 1746250"/>
              <a:gd name="connsiteX69" fmla="*/ 0 w 2635250"/>
              <a:gd name="connsiteY69" fmla="*/ 927100 h 1746250"/>
              <a:gd name="connsiteX70" fmla="*/ 88900 w 2635250"/>
              <a:gd name="connsiteY70" fmla="*/ 742950 h 1746250"/>
              <a:gd name="connsiteX71" fmla="*/ 336550 w 2635250"/>
              <a:gd name="connsiteY71" fmla="*/ 666750 h 1746250"/>
              <a:gd name="connsiteX72" fmla="*/ 368300 w 2635250"/>
              <a:gd name="connsiteY72" fmla="*/ 457200 h 1746250"/>
              <a:gd name="connsiteX73" fmla="*/ 342900 w 2635250"/>
              <a:gd name="connsiteY73" fmla="*/ 273050 h 1746250"/>
              <a:gd name="connsiteX74" fmla="*/ 400050 w 2635250"/>
              <a:gd name="connsiteY74" fmla="*/ 190500 h 1746250"/>
              <a:gd name="connsiteX75" fmla="*/ 368300 w 2635250"/>
              <a:gd name="connsiteY75" fmla="*/ 101600 h 1746250"/>
              <a:gd name="connsiteX76" fmla="*/ 565150 w 2635250"/>
              <a:gd name="connsiteY76" fmla="*/ 88900 h 1746250"/>
              <a:gd name="connsiteX77" fmla="*/ 641350 w 2635250"/>
              <a:gd name="connsiteY77" fmla="*/ 146050 h 1746250"/>
              <a:gd name="connsiteX78" fmla="*/ 698500 w 2635250"/>
              <a:gd name="connsiteY78" fmla="*/ 279400 h 1746250"/>
              <a:gd name="connsiteX79" fmla="*/ 806450 w 2635250"/>
              <a:gd name="connsiteY79" fmla="*/ 285750 h 1746250"/>
              <a:gd name="connsiteX80" fmla="*/ 831850 w 2635250"/>
              <a:gd name="connsiteY80" fmla="*/ 241300 h 1746250"/>
              <a:gd name="connsiteX81" fmla="*/ 939800 w 2635250"/>
              <a:gd name="connsiteY81" fmla="*/ 241300 h 1746250"/>
              <a:gd name="connsiteX82" fmla="*/ 1085850 w 2635250"/>
              <a:gd name="connsiteY82" fmla="*/ 203200 h 1746250"/>
              <a:gd name="connsiteX83" fmla="*/ 1193800 w 2635250"/>
              <a:gd name="connsiteY83" fmla="*/ 107950 h 1746250"/>
              <a:gd name="connsiteX84" fmla="*/ 1219200 w 2635250"/>
              <a:gd name="connsiteY84" fmla="*/ 101600 h 1746250"/>
              <a:gd name="connsiteX85" fmla="*/ 1289050 w 2635250"/>
              <a:gd name="connsiteY85" fmla="*/ 152400 h 1746250"/>
              <a:gd name="connsiteX86" fmla="*/ 1339850 w 2635250"/>
              <a:gd name="connsiteY86" fmla="*/ 222250 h 1746250"/>
              <a:gd name="connsiteX87" fmla="*/ 1428750 w 2635250"/>
              <a:gd name="connsiteY87" fmla="*/ 146050 h 1746250"/>
              <a:gd name="connsiteX88" fmla="*/ 1568450 w 2635250"/>
              <a:gd name="connsiteY88" fmla="*/ 171450 h 1746250"/>
              <a:gd name="connsiteX89" fmla="*/ 1587500 w 2635250"/>
              <a:gd name="connsiteY89" fmla="*/ 234950 h 1746250"/>
              <a:gd name="connsiteX90" fmla="*/ 1625600 w 2635250"/>
              <a:gd name="connsiteY90" fmla="*/ 266700 h 1746250"/>
              <a:gd name="connsiteX91" fmla="*/ 1682750 w 2635250"/>
              <a:gd name="connsiteY91" fmla="*/ 222250 h 1746250"/>
              <a:gd name="connsiteX92" fmla="*/ 1752600 w 2635250"/>
              <a:gd name="connsiteY92" fmla="*/ 190500 h 1746250"/>
              <a:gd name="connsiteX93" fmla="*/ 1866900 w 2635250"/>
              <a:gd name="connsiteY93" fmla="*/ 190500 h 1746250"/>
              <a:gd name="connsiteX94" fmla="*/ 1993900 w 2635250"/>
              <a:gd name="connsiteY94" fmla="*/ 152400 h 1746250"/>
              <a:gd name="connsiteX95" fmla="*/ 2032000 w 2635250"/>
              <a:gd name="connsiteY95" fmla="*/ 133350 h 1746250"/>
              <a:gd name="connsiteX96" fmla="*/ 2032000 w 2635250"/>
              <a:gd name="connsiteY96" fmla="*/ 0 h 1746250"/>
              <a:gd name="connsiteX0" fmla="*/ 2635250 w 2635250"/>
              <a:gd name="connsiteY0" fmla="*/ 514350 h 1746250"/>
              <a:gd name="connsiteX1" fmla="*/ 2520950 w 2635250"/>
              <a:gd name="connsiteY1" fmla="*/ 635000 h 1746250"/>
              <a:gd name="connsiteX2" fmla="*/ 2413000 w 2635250"/>
              <a:gd name="connsiteY2" fmla="*/ 673100 h 1746250"/>
              <a:gd name="connsiteX3" fmla="*/ 2368550 w 2635250"/>
              <a:gd name="connsiteY3" fmla="*/ 768350 h 1746250"/>
              <a:gd name="connsiteX4" fmla="*/ 2317750 w 2635250"/>
              <a:gd name="connsiteY4" fmla="*/ 768350 h 1746250"/>
              <a:gd name="connsiteX5" fmla="*/ 2279650 w 2635250"/>
              <a:gd name="connsiteY5" fmla="*/ 806450 h 1746250"/>
              <a:gd name="connsiteX6" fmla="*/ 2247900 w 2635250"/>
              <a:gd name="connsiteY6" fmla="*/ 914400 h 1746250"/>
              <a:gd name="connsiteX7" fmla="*/ 2203450 w 2635250"/>
              <a:gd name="connsiteY7" fmla="*/ 990600 h 1746250"/>
              <a:gd name="connsiteX8" fmla="*/ 2120900 w 2635250"/>
              <a:gd name="connsiteY8" fmla="*/ 965200 h 1746250"/>
              <a:gd name="connsiteX9" fmla="*/ 2070100 w 2635250"/>
              <a:gd name="connsiteY9" fmla="*/ 1009650 h 1746250"/>
              <a:gd name="connsiteX10" fmla="*/ 2044700 w 2635250"/>
              <a:gd name="connsiteY10" fmla="*/ 1117600 h 1746250"/>
              <a:gd name="connsiteX11" fmla="*/ 1968500 w 2635250"/>
              <a:gd name="connsiteY11" fmla="*/ 1187450 h 1746250"/>
              <a:gd name="connsiteX12" fmla="*/ 1892300 w 2635250"/>
              <a:gd name="connsiteY12" fmla="*/ 1136650 h 1746250"/>
              <a:gd name="connsiteX13" fmla="*/ 1860550 w 2635250"/>
              <a:gd name="connsiteY13" fmla="*/ 1136650 h 1746250"/>
              <a:gd name="connsiteX14" fmla="*/ 1778000 w 2635250"/>
              <a:gd name="connsiteY14" fmla="*/ 1219200 h 1746250"/>
              <a:gd name="connsiteX15" fmla="*/ 1689100 w 2635250"/>
              <a:gd name="connsiteY15" fmla="*/ 1079500 h 1746250"/>
              <a:gd name="connsiteX16" fmla="*/ 1631950 w 2635250"/>
              <a:gd name="connsiteY16" fmla="*/ 1085850 h 1746250"/>
              <a:gd name="connsiteX17" fmla="*/ 1422400 w 2635250"/>
              <a:gd name="connsiteY17" fmla="*/ 952500 h 1746250"/>
              <a:gd name="connsiteX18" fmla="*/ 1428750 w 2635250"/>
              <a:gd name="connsiteY18" fmla="*/ 990600 h 1746250"/>
              <a:gd name="connsiteX19" fmla="*/ 1460500 w 2635250"/>
              <a:gd name="connsiteY19" fmla="*/ 1041400 h 1746250"/>
              <a:gd name="connsiteX20" fmla="*/ 1447800 w 2635250"/>
              <a:gd name="connsiteY20" fmla="*/ 1092200 h 1746250"/>
              <a:gd name="connsiteX21" fmla="*/ 1422400 w 2635250"/>
              <a:gd name="connsiteY21" fmla="*/ 1104900 h 1746250"/>
              <a:gd name="connsiteX22" fmla="*/ 1479550 w 2635250"/>
              <a:gd name="connsiteY22" fmla="*/ 1155700 h 1746250"/>
              <a:gd name="connsiteX23" fmla="*/ 1562100 w 2635250"/>
              <a:gd name="connsiteY23" fmla="*/ 1187450 h 1746250"/>
              <a:gd name="connsiteX24" fmla="*/ 1549400 w 2635250"/>
              <a:gd name="connsiteY24" fmla="*/ 1219200 h 1746250"/>
              <a:gd name="connsiteX25" fmla="*/ 1460500 w 2635250"/>
              <a:gd name="connsiteY25" fmla="*/ 1219200 h 1746250"/>
              <a:gd name="connsiteX26" fmla="*/ 1416050 w 2635250"/>
              <a:gd name="connsiteY26" fmla="*/ 1206500 h 1746250"/>
              <a:gd name="connsiteX27" fmla="*/ 1384300 w 2635250"/>
              <a:gd name="connsiteY27" fmla="*/ 1238250 h 1746250"/>
              <a:gd name="connsiteX28" fmla="*/ 1422400 w 2635250"/>
              <a:gd name="connsiteY28" fmla="*/ 1282700 h 1746250"/>
              <a:gd name="connsiteX29" fmla="*/ 1403350 w 2635250"/>
              <a:gd name="connsiteY29" fmla="*/ 1314450 h 1746250"/>
              <a:gd name="connsiteX30" fmla="*/ 1384300 w 2635250"/>
              <a:gd name="connsiteY30" fmla="*/ 1301750 h 1746250"/>
              <a:gd name="connsiteX31" fmla="*/ 1333500 w 2635250"/>
              <a:gd name="connsiteY31" fmla="*/ 1327150 h 1746250"/>
              <a:gd name="connsiteX32" fmla="*/ 1301750 w 2635250"/>
              <a:gd name="connsiteY32" fmla="*/ 1352550 h 1746250"/>
              <a:gd name="connsiteX33" fmla="*/ 1244600 w 2635250"/>
              <a:gd name="connsiteY33" fmla="*/ 1327150 h 1746250"/>
              <a:gd name="connsiteX34" fmla="*/ 1181100 w 2635250"/>
              <a:gd name="connsiteY34" fmla="*/ 1371600 h 1746250"/>
              <a:gd name="connsiteX35" fmla="*/ 1181100 w 2635250"/>
              <a:gd name="connsiteY35" fmla="*/ 1409700 h 1746250"/>
              <a:gd name="connsiteX36" fmla="*/ 1117600 w 2635250"/>
              <a:gd name="connsiteY36" fmla="*/ 1409700 h 1746250"/>
              <a:gd name="connsiteX37" fmla="*/ 1066800 w 2635250"/>
              <a:gd name="connsiteY37" fmla="*/ 1428750 h 1746250"/>
              <a:gd name="connsiteX38" fmla="*/ 1117600 w 2635250"/>
              <a:gd name="connsiteY38" fmla="*/ 1466850 h 1746250"/>
              <a:gd name="connsiteX39" fmla="*/ 1117600 w 2635250"/>
              <a:gd name="connsiteY39" fmla="*/ 1536700 h 1746250"/>
              <a:gd name="connsiteX40" fmla="*/ 1111250 w 2635250"/>
              <a:gd name="connsiteY40" fmla="*/ 1612900 h 1746250"/>
              <a:gd name="connsiteX41" fmla="*/ 1060450 w 2635250"/>
              <a:gd name="connsiteY41" fmla="*/ 1593850 h 1746250"/>
              <a:gd name="connsiteX42" fmla="*/ 1028700 w 2635250"/>
              <a:gd name="connsiteY42" fmla="*/ 1644650 h 1746250"/>
              <a:gd name="connsiteX43" fmla="*/ 1009650 w 2635250"/>
              <a:gd name="connsiteY43" fmla="*/ 1676400 h 1746250"/>
              <a:gd name="connsiteX44" fmla="*/ 952500 w 2635250"/>
              <a:gd name="connsiteY44" fmla="*/ 1720850 h 1746250"/>
              <a:gd name="connsiteX45" fmla="*/ 908050 w 2635250"/>
              <a:gd name="connsiteY45" fmla="*/ 1746250 h 1746250"/>
              <a:gd name="connsiteX46" fmla="*/ 844550 w 2635250"/>
              <a:gd name="connsiteY46" fmla="*/ 1670050 h 1746250"/>
              <a:gd name="connsiteX47" fmla="*/ 831850 w 2635250"/>
              <a:gd name="connsiteY47" fmla="*/ 1568450 h 1746250"/>
              <a:gd name="connsiteX48" fmla="*/ 882650 w 2635250"/>
              <a:gd name="connsiteY48" fmla="*/ 1581150 h 1746250"/>
              <a:gd name="connsiteX49" fmla="*/ 901700 w 2635250"/>
              <a:gd name="connsiteY49" fmla="*/ 1555750 h 1746250"/>
              <a:gd name="connsiteX50" fmla="*/ 984250 w 2635250"/>
              <a:gd name="connsiteY50" fmla="*/ 1581150 h 1746250"/>
              <a:gd name="connsiteX51" fmla="*/ 971550 w 2635250"/>
              <a:gd name="connsiteY51" fmla="*/ 1524000 h 1746250"/>
              <a:gd name="connsiteX52" fmla="*/ 946150 w 2635250"/>
              <a:gd name="connsiteY52" fmla="*/ 1447800 h 1746250"/>
              <a:gd name="connsiteX53" fmla="*/ 908050 w 2635250"/>
              <a:gd name="connsiteY53" fmla="*/ 1485900 h 1746250"/>
              <a:gd name="connsiteX54" fmla="*/ 857250 w 2635250"/>
              <a:gd name="connsiteY54" fmla="*/ 1435100 h 1746250"/>
              <a:gd name="connsiteX55" fmla="*/ 812800 w 2635250"/>
              <a:gd name="connsiteY55" fmla="*/ 1409700 h 1746250"/>
              <a:gd name="connsiteX56" fmla="*/ 742950 w 2635250"/>
              <a:gd name="connsiteY56" fmla="*/ 1333500 h 1746250"/>
              <a:gd name="connsiteX57" fmla="*/ 679450 w 2635250"/>
              <a:gd name="connsiteY57" fmla="*/ 1384300 h 1746250"/>
              <a:gd name="connsiteX58" fmla="*/ 635000 w 2635250"/>
              <a:gd name="connsiteY58" fmla="*/ 1371600 h 1746250"/>
              <a:gd name="connsiteX59" fmla="*/ 533400 w 2635250"/>
              <a:gd name="connsiteY59" fmla="*/ 1562100 h 1746250"/>
              <a:gd name="connsiteX60" fmla="*/ 533400 w 2635250"/>
              <a:gd name="connsiteY60" fmla="*/ 1562100 h 1746250"/>
              <a:gd name="connsiteX61" fmla="*/ 450850 w 2635250"/>
              <a:gd name="connsiteY61" fmla="*/ 1524000 h 1746250"/>
              <a:gd name="connsiteX62" fmla="*/ 400050 w 2635250"/>
              <a:gd name="connsiteY62" fmla="*/ 1479550 h 1746250"/>
              <a:gd name="connsiteX63" fmla="*/ 342900 w 2635250"/>
              <a:gd name="connsiteY63" fmla="*/ 1485900 h 1746250"/>
              <a:gd name="connsiteX64" fmla="*/ 266700 w 2635250"/>
              <a:gd name="connsiteY64" fmla="*/ 1428750 h 1746250"/>
              <a:gd name="connsiteX65" fmla="*/ 273050 w 2635250"/>
              <a:gd name="connsiteY65" fmla="*/ 1289050 h 1746250"/>
              <a:gd name="connsiteX66" fmla="*/ 234950 w 2635250"/>
              <a:gd name="connsiteY66" fmla="*/ 1174750 h 1746250"/>
              <a:gd name="connsiteX67" fmla="*/ 133350 w 2635250"/>
              <a:gd name="connsiteY67" fmla="*/ 1200150 h 1746250"/>
              <a:gd name="connsiteX68" fmla="*/ 31750 w 2635250"/>
              <a:gd name="connsiteY68" fmla="*/ 1111250 h 1746250"/>
              <a:gd name="connsiteX69" fmla="*/ 0 w 2635250"/>
              <a:gd name="connsiteY69" fmla="*/ 927100 h 1746250"/>
              <a:gd name="connsiteX70" fmla="*/ 88900 w 2635250"/>
              <a:gd name="connsiteY70" fmla="*/ 742950 h 1746250"/>
              <a:gd name="connsiteX71" fmla="*/ 336550 w 2635250"/>
              <a:gd name="connsiteY71" fmla="*/ 666750 h 1746250"/>
              <a:gd name="connsiteX72" fmla="*/ 368300 w 2635250"/>
              <a:gd name="connsiteY72" fmla="*/ 457200 h 1746250"/>
              <a:gd name="connsiteX73" fmla="*/ 342900 w 2635250"/>
              <a:gd name="connsiteY73" fmla="*/ 273050 h 1746250"/>
              <a:gd name="connsiteX74" fmla="*/ 400050 w 2635250"/>
              <a:gd name="connsiteY74" fmla="*/ 190500 h 1746250"/>
              <a:gd name="connsiteX75" fmla="*/ 368300 w 2635250"/>
              <a:gd name="connsiteY75" fmla="*/ 101600 h 1746250"/>
              <a:gd name="connsiteX76" fmla="*/ 565150 w 2635250"/>
              <a:gd name="connsiteY76" fmla="*/ 88900 h 1746250"/>
              <a:gd name="connsiteX77" fmla="*/ 641350 w 2635250"/>
              <a:gd name="connsiteY77" fmla="*/ 146050 h 1746250"/>
              <a:gd name="connsiteX78" fmla="*/ 698500 w 2635250"/>
              <a:gd name="connsiteY78" fmla="*/ 279400 h 1746250"/>
              <a:gd name="connsiteX79" fmla="*/ 806450 w 2635250"/>
              <a:gd name="connsiteY79" fmla="*/ 285750 h 1746250"/>
              <a:gd name="connsiteX80" fmla="*/ 831850 w 2635250"/>
              <a:gd name="connsiteY80" fmla="*/ 241300 h 1746250"/>
              <a:gd name="connsiteX81" fmla="*/ 939800 w 2635250"/>
              <a:gd name="connsiteY81" fmla="*/ 241300 h 1746250"/>
              <a:gd name="connsiteX82" fmla="*/ 1085850 w 2635250"/>
              <a:gd name="connsiteY82" fmla="*/ 203200 h 1746250"/>
              <a:gd name="connsiteX83" fmla="*/ 1193800 w 2635250"/>
              <a:gd name="connsiteY83" fmla="*/ 107950 h 1746250"/>
              <a:gd name="connsiteX84" fmla="*/ 1219200 w 2635250"/>
              <a:gd name="connsiteY84" fmla="*/ 101600 h 1746250"/>
              <a:gd name="connsiteX85" fmla="*/ 1289050 w 2635250"/>
              <a:gd name="connsiteY85" fmla="*/ 152400 h 1746250"/>
              <a:gd name="connsiteX86" fmla="*/ 1339850 w 2635250"/>
              <a:gd name="connsiteY86" fmla="*/ 222250 h 1746250"/>
              <a:gd name="connsiteX87" fmla="*/ 1428750 w 2635250"/>
              <a:gd name="connsiteY87" fmla="*/ 146050 h 1746250"/>
              <a:gd name="connsiteX88" fmla="*/ 1568450 w 2635250"/>
              <a:gd name="connsiteY88" fmla="*/ 171450 h 1746250"/>
              <a:gd name="connsiteX89" fmla="*/ 1587500 w 2635250"/>
              <a:gd name="connsiteY89" fmla="*/ 234950 h 1746250"/>
              <a:gd name="connsiteX90" fmla="*/ 1625600 w 2635250"/>
              <a:gd name="connsiteY90" fmla="*/ 266700 h 1746250"/>
              <a:gd name="connsiteX91" fmla="*/ 1682750 w 2635250"/>
              <a:gd name="connsiteY91" fmla="*/ 222250 h 1746250"/>
              <a:gd name="connsiteX92" fmla="*/ 1752600 w 2635250"/>
              <a:gd name="connsiteY92" fmla="*/ 190500 h 1746250"/>
              <a:gd name="connsiteX93" fmla="*/ 1866900 w 2635250"/>
              <a:gd name="connsiteY93" fmla="*/ 190500 h 1746250"/>
              <a:gd name="connsiteX94" fmla="*/ 1993900 w 2635250"/>
              <a:gd name="connsiteY94" fmla="*/ 152400 h 1746250"/>
              <a:gd name="connsiteX95" fmla="*/ 2032000 w 2635250"/>
              <a:gd name="connsiteY95" fmla="*/ 133350 h 1746250"/>
              <a:gd name="connsiteX96" fmla="*/ 2032000 w 2635250"/>
              <a:gd name="connsiteY96" fmla="*/ 0 h 1746250"/>
              <a:gd name="connsiteX0" fmla="*/ 2635250 w 2635250"/>
              <a:gd name="connsiteY0" fmla="*/ 514350 h 1746250"/>
              <a:gd name="connsiteX1" fmla="*/ 2520950 w 2635250"/>
              <a:gd name="connsiteY1" fmla="*/ 635000 h 1746250"/>
              <a:gd name="connsiteX2" fmla="*/ 2413000 w 2635250"/>
              <a:gd name="connsiteY2" fmla="*/ 673100 h 1746250"/>
              <a:gd name="connsiteX3" fmla="*/ 2368550 w 2635250"/>
              <a:gd name="connsiteY3" fmla="*/ 768350 h 1746250"/>
              <a:gd name="connsiteX4" fmla="*/ 2317750 w 2635250"/>
              <a:gd name="connsiteY4" fmla="*/ 768350 h 1746250"/>
              <a:gd name="connsiteX5" fmla="*/ 2279650 w 2635250"/>
              <a:gd name="connsiteY5" fmla="*/ 806450 h 1746250"/>
              <a:gd name="connsiteX6" fmla="*/ 2247900 w 2635250"/>
              <a:gd name="connsiteY6" fmla="*/ 914400 h 1746250"/>
              <a:gd name="connsiteX7" fmla="*/ 2203450 w 2635250"/>
              <a:gd name="connsiteY7" fmla="*/ 990600 h 1746250"/>
              <a:gd name="connsiteX8" fmla="*/ 2120900 w 2635250"/>
              <a:gd name="connsiteY8" fmla="*/ 965200 h 1746250"/>
              <a:gd name="connsiteX9" fmla="*/ 2070100 w 2635250"/>
              <a:gd name="connsiteY9" fmla="*/ 1009650 h 1746250"/>
              <a:gd name="connsiteX10" fmla="*/ 2044700 w 2635250"/>
              <a:gd name="connsiteY10" fmla="*/ 1117600 h 1746250"/>
              <a:gd name="connsiteX11" fmla="*/ 1968500 w 2635250"/>
              <a:gd name="connsiteY11" fmla="*/ 1187450 h 1746250"/>
              <a:gd name="connsiteX12" fmla="*/ 1892300 w 2635250"/>
              <a:gd name="connsiteY12" fmla="*/ 1136650 h 1746250"/>
              <a:gd name="connsiteX13" fmla="*/ 1860550 w 2635250"/>
              <a:gd name="connsiteY13" fmla="*/ 1136650 h 1746250"/>
              <a:gd name="connsiteX14" fmla="*/ 1778000 w 2635250"/>
              <a:gd name="connsiteY14" fmla="*/ 1219200 h 1746250"/>
              <a:gd name="connsiteX15" fmla="*/ 1689100 w 2635250"/>
              <a:gd name="connsiteY15" fmla="*/ 1079500 h 1746250"/>
              <a:gd name="connsiteX16" fmla="*/ 1631950 w 2635250"/>
              <a:gd name="connsiteY16" fmla="*/ 1085850 h 1746250"/>
              <a:gd name="connsiteX17" fmla="*/ 1422400 w 2635250"/>
              <a:gd name="connsiteY17" fmla="*/ 952500 h 1746250"/>
              <a:gd name="connsiteX18" fmla="*/ 1428750 w 2635250"/>
              <a:gd name="connsiteY18" fmla="*/ 990600 h 1746250"/>
              <a:gd name="connsiteX19" fmla="*/ 1460500 w 2635250"/>
              <a:gd name="connsiteY19" fmla="*/ 1041400 h 1746250"/>
              <a:gd name="connsiteX20" fmla="*/ 1447800 w 2635250"/>
              <a:gd name="connsiteY20" fmla="*/ 1092200 h 1746250"/>
              <a:gd name="connsiteX21" fmla="*/ 1422400 w 2635250"/>
              <a:gd name="connsiteY21" fmla="*/ 1104900 h 1746250"/>
              <a:gd name="connsiteX22" fmla="*/ 1479550 w 2635250"/>
              <a:gd name="connsiteY22" fmla="*/ 1155700 h 1746250"/>
              <a:gd name="connsiteX23" fmla="*/ 1562100 w 2635250"/>
              <a:gd name="connsiteY23" fmla="*/ 1187450 h 1746250"/>
              <a:gd name="connsiteX24" fmla="*/ 1549400 w 2635250"/>
              <a:gd name="connsiteY24" fmla="*/ 1219200 h 1746250"/>
              <a:gd name="connsiteX25" fmla="*/ 1460500 w 2635250"/>
              <a:gd name="connsiteY25" fmla="*/ 1219200 h 1746250"/>
              <a:gd name="connsiteX26" fmla="*/ 1416050 w 2635250"/>
              <a:gd name="connsiteY26" fmla="*/ 1206500 h 1746250"/>
              <a:gd name="connsiteX27" fmla="*/ 1384300 w 2635250"/>
              <a:gd name="connsiteY27" fmla="*/ 1238250 h 1746250"/>
              <a:gd name="connsiteX28" fmla="*/ 1422400 w 2635250"/>
              <a:gd name="connsiteY28" fmla="*/ 1282700 h 1746250"/>
              <a:gd name="connsiteX29" fmla="*/ 1403350 w 2635250"/>
              <a:gd name="connsiteY29" fmla="*/ 1314450 h 1746250"/>
              <a:gd name="connsiteX30" fmla="*/ 1384300 w 2635250"/>
              <a:gd name="connsiteY30" fmla="*/ 1301750 h 1746250"/>
              <a:gd name="connsiteX31" fmla="*/ 1333500 w 2635250"/>
              <a:gd name="connsiteY31" fmla="*/ 1327150 h 1746250"/>
              <a:gd name="connsiteX32" fmla="*/ 1301750 w 2635250"/>
              <a:gd name="connsiteY32" fmla="*/ 1352550 h 1746250"/>
              <a:gd name="connsiteX33" fmla="*/ 1244600 w 2635250"/>
              <a:gd name="connsiteY33" fmla="*/ 1327150 h 1746250"/>
              <a:gd name="connsiteX34" fmla="*/ 1181100 w 2635250"/>
              <a:gd name="connsiteY34" fmla="*/ 1371600 h 1746250"/>
              <a:gd name="connsiteX35" fmla="*/ 1181100 w 2635250"/>
              <a:gd name="connsiteY35" fmla="*/ 1409700 h 1746250"/>
              <a:gd name="connsiteX36" fmla="*/ 1117600 w 2635250"/>
              <a:gd name="connsiteY36" fmla="*/ 1409700 h 1746250"/>
              <a:gd name="connsiteX37" fmla="*/ 1066800 w 2635250"/>
              <a:gd name="connsiteY37" fmla="*/ 1428750 h 1746250"/>
              <a:gd name="connsiteX38" fmla="*/ 1117600 w 2635250"/>
              <a:gd name="connsiteY38" fmla="*/ 1466850 h 1746250"/>
              <a:gd name="connsiteX39" fmla="*/ 1117600 w 2635250"/>
              <a:gd name="connsiteY39" fmla="*/ 1536700 h 1746250"/>
              <a:gd name="connsiteX40" fmla="*/ 1111250 w 2635250"/>
              <a:gd name="connsiteY40" fmla="*/ 1612900 h 1746250"/>
              <a:gd name="connsiteX41" fmla="*/ 1060450 w 2635250"/>
              <a:gd name="connsiteY41" fmla="*/ 1593850 h 1746250"/>
              <a:gd name="connsiteX42" fmla="*/ 1028700 w 2635250"/>
              <a:gd name="connsiteY42" fmla="*/ 1644650 h 1746250"/>
              <a:gd name="connsiteX43" fmla="*/ 1009650 w 2635250"/>
              <a:gd name="connsiteY43" fmla="*/ 1676400 h 1746250"/>
              <a:gd name="connsiteX44" fmla="*/ 952500 w 2635250"/>
              <a:gd name="connsiteY44" fmla="*/ 1720850 h 1746250"/>
              <a:gd name="connsiteX45" fmla="*/ 908050 w 2635250"/>
              <a:gd name="connsiteY45" fmla="*/ 1746250 h 1746250"/>
              <a:gd name="connsiteX46" fmla="*/ 844550 w 2635250"/>
              <a:gd name="connsiteY46" fmla="*/ 1670050 h 1746250"/>
              <a:gd name="connsiteX47" fmla="*/ 831850 w 2635250"/>
              <a:gd name="connsiteY47" fmla="*/ 1568450 h 1746250"/>
              <a:gd name="connsiteX48" fmla="*/ 882650 w 2635250"/>
              <a:gd name="connsiteY48" fmla="*/ 1581150 h 1746250"/>
              <a:gd name="connsiteX49" fmla="*/ 901700 w 2635250"/>
              <a:gd name="connsiteY49" fmla="*/ 1555750 h 1746250"/>
              <a:gd name="connsiteX50" fmla="*/ 984250 w 2635250"/>
              <a:gd name="connsiteY50" fmla="*/ 1581150 h 1746250"/>
              <a:gd name="connsiteX51" fmla="*/ 971550 w 2635250"/>
              <a:gd name="connsiteY51" fmla="*/ 1524000 h 1746250"/>
              <a:gd name="connsiteX52" fmla="*/ 946150 w 2635250"/>
              <a:gd name="connsiteY52" fmla="*/ 1447800 h 1746250"/>
              <a:gd name="connsiteX53" fmla="*/ 908050 w 2635250"/>
              <a:gd name="connsiteY53" fmla="*/ 1485900 h 1746250"/>
              <a:gd name="connsiteX54" fmla="*/ 857250 w 2635250"/>
              <a:gd name="connsiteY54" fmla="*/ 1435100 h 1746250"/>
              <a:gd name="connsiteX55" fmla="*/ 812800 w 2635250"/>
              <a:gd name="connsiteY55" fmla="*/ 1409700 h 1746250"/>
              <a:gd name="connsiteX56" fmla="*/ 742950 w 2635250"/>
              <a:gd name="connsiteY56" fmla="*/ 1333500 h 1746250"/>
              <a:gd name="connsiteX57" fmla="*/ 679450 w 2635250"/>
              <a:gd name="connsiteY57" fmla="*/ 1384300 h 1746250"/>
              <a:gd name="connsiteX58" fmla="*/ 635000 w 2635250"/>
              <a:gd name="connsiteY58" fmla="*/ 1371600 h 1746250"/>
              <a:gd name="connsiteX59" fmla="*/ 533400 w 2635250"/>
              <a:gd name="connsiteY59" fmla="*/ 1562100 h 1746250"/>
              <a:gd name="connsiteX60" fmla="*/ 533400 w 2635250"/>
              <a:gd name="connsiteY60" fmla="*/ 1562100 h 1746250"/>
              <a:gd name="connsiteX61" fmla="*/ 450850 w 2635250"/>
              <a:gd name="connsiteY61" fmla="*/ 1524000 h 1746250"/>
              <a:gd name="connsiteX62" fmla="*/ 400050 w 2635250"/>
              <a:gd name="connsiteY62" fmla="*/ 1479550 h 1746250"/>
              <a:gd name="connsiteX63" fmla="*/ 342900 w 2635250"/>
              <a:gd name="connsiteY63" fmla="*/ 1485900 h 1746250"/>
              <a:gd name="connsiteX64" fmla="*/ 266700 w 2635250"/>
              <a:gd name="connsiteY64" fmla="*/ 1428750 h 1746250"/>
              <a:gd name="connsiteX65" fmla="*/ 273050 w 2635250"/>
              <a:gd name="connsiteY65" fmla="*/ 1289050 h 1746250"/>
              <a:gd name="connsiteX66" fmla="*/ 234950 w 2635250"/>
              <a:gd name="connsiteY66" fmla="*/ 1174750 h 1746250"/>
              <a:gd name="connsiteX67" fmla="*/ 133350 w 2635250"/>
              <a:gd name="connsiteY67" fmla="*/ 1200150 h 1746250"/>
              <a:gd name="connsiteX68" fmla="*/ 31750 w 2635250"/>
              <a:gd name="connsiteY68" fmla="*/ 1111250 h 1746250"/>
              <a:gd name="connsiteX69" fmla="*/ 0 w 2635250"/>
              <a:gd name="connsiteY69" fmla="*/ 927100 h 1746250"/>
              <a:gd name="connsiteX70" fmla="*/ 88900 w 2635250"/>
              <a:gd name="connsiteY70" fmla="*/ 742950 h 1746250"/>
              <a:gd name="connsiteX71" fmla="*/ 336550 w 2635250"/>
              <a:gd name="connsiteY71" fmla="*/ 666750 h 1746250"/>
              <a:gd name="connsiteX72" fmla="*/ 368300 w 2635250"/>
              <a:gd name="connsiteY72" fmla="*/ 457200 h 1746250"/>
              <a:gd name="connsiteX73" fmla="*/ 342900 w 2635250"/>
              <a:gd name="connsiteY73" fmla="*/ 273050 h 1746250"/>
              <a:gd name="connsiteX74" fmla="*/ 400050 w 2635250"/>
              <a:gd name="connsiteY74" fmla="*/ 190500 h 1746250"/>
              <a:gd name="connsiteX75" fmla="*/ 368300 w 2635250"/>
              <a:gd name="connsiteY75" fmla="*/ 101600 h 1746250"/>
              <a:gd name="connsiteX76" fmla="*/ 565150 w 2635250"/>
              <a:gd name="connsiteY76" fmla="*/ 88900 h 1746250"/>
              <a:gd name="connsiteX77" fmla="*/ 641350 w 2635250"/>
              <a:gd name="connsiteY77" fmla="*/ 146050 h 1746250"/>
              <a:gd name="connsiteX78" fmla="*/ 698500 w 2635250"/>
              <a:gd name="connsiteY78" fmla="*/ 279400 h 1746250"/>
              <a:gd name="connsiteX79" fmla="*/ 806450 w 2635250"/>
              <a:gd name="connsiteY79" fmla="*/ 285750 h 1746250"/>
              <a:gd name="connsiteX80" fmla="*/ 831850 w 2635250"/>
              <a:gd name="connsiteY80" fmla="*/ 241300 h 1746250"/>
              <a:gd name="connsiteX81" fmla="*/ 939800 w 2635250"/>
              <a:gd name="connsiteY81" fmla="*/ 241300 h 1746250"/>
              <a:gd name="connsiteX82" fmla="*/ 1085850 w 2635250"/>
              <a:gd name="connsiteY82" fmla="*/ 203200 h 1746250"/>
              <a:gd name="connsiteX83" fmla="*/ 1193800 w 2635250"/>
              <a:gd name="connsiteY83" fmla="*/ 107950 h 1746250"/>
              <a:gd name="connsiteX84" fmla="*/ 1219200 w 2635250"/>
              <a:gd name="connsiteY84" fmla="*/ 101600 h 1746250"/>
              <a:gd name="connsiteX85" fmla="*/ 1289050 w 2635250"/>
              <a:gd name="connsiteY85" fmla="*/ 152400 h 1746250"/>
              <a:gd name="connsiteX86" fmla="*/ 1339850 w 2635250"/>
              <a:gd name="connsiteY86" fmla="*/ 222250 h 1746250"/>
              <a:gd name="connsiteX87" fmla="*/ 1428750 w 2635250"/>
              <a:gd name="connsiteY87" fmla="*/ 146050 h 1746250"/>
              <a:gd name="connsiteX88" fmla="*/ 1568450 w 2635250"/>
              <a:gd name="connsiteY88" fmla="*/ 171450 h 1746250"/>
              <a:gd name="connsiteX89" fmla="*/ 1587500 w 2635250"/>
              <a:gd name="connsiteY89" fmla="*/ 234950 h 1746250"/>
              <a:gd name="connsiteX90" fmla="*/ 1625600 w 2635250"/>
              <a:gd name="connsiteY90" fmla="*/ 266700 h 1746250"/>
              <a:gd name="connsiteX91" fmla="*/ 1682750 w 2635250"/>
              <a:gd name="connsiteY91" fmla="*/ 222250 h 1746250"/>
              <a:gd name="connsiteX92" fmla="*/ 1752600 w 2635250"/>
              <a:gd name="connsiteY92" fmla="*/ 190500 h 1746250"/>
              <a:gd name="connsiteX93" fmla="*/ 1828800 w 2635250"/>
              <a:gd name="connsiteY93" fmla="*/ 241300 h 1746250"/>
              <a:gd name="connsiteX94" fmla="*/ 1993900 w 2635250"/>
              <a:gd name="connsiteY94" fmla="*/ 152400 h 1746250"/>
              <a:gd name="connsiteX95" fmla="*/ 2032000 w 2635250"/>
              <a:gd name="connsiteY95" fmla="*/ 133350 h 1746250"/>
              <a:gd name="connsiteX96" fmla="*/ 2032000 w 2635250"/>
              <a:gd name="connsiteY96" fmla="*/ 0 h 1746250"/>
              <a:gd name="connsiteX0" fmla="*/ 2635250 w 2635250"/>
              <a:gd name="connsiteY0" fmla="*/ 514350 h 1746250"/>
              <a:gd name="connsiteX1" fmla="*/ 2520950 w 2635250"/>
              <a:gd name="connsiteY1" fmla="*/ 635000 h 1746250"/>
              <a:gd name="connsiteX2" fmla="*/ 2413000 w 2635250"/>
              <a:gd name="connsiteY2" fmla="*/ 673100 h 1746250"/>
              <a:gd name="connsiteX3" fmla="*/ 2368550 w 2635250"/>
              <a:gd name="connsiteY3" fmla="*/ 768350 h 1746250"/>
              <a:gd name="connsiteX4" fmla="*/ 2317750 w 2635250"/>
              <a:gd name="connsiteY4" fmla="*/ 768350 h 1746250"/>
              <a:gd name="connsiteX5" fmla="*/ 2279650 w 2635250"/>
              <a:gd name="connsiteY5" fmla="*/ 806450 h 1746250"/>
              <a:gd name="connsiteX6" fmla="*/ 2247900 w 2635250"/>
              <a:gd name="connsiteY6" fmla="*/ 914400 h 1746250"/>
              <a:gd name="connsiteX7" fmla="*/ 2203450 w 2635250"/>
              <a:gd name="connsiteY7" fmla="*/ 990600 h 1746250"/>
              <a:gd name="connsiteX8" fmla="*/ 2120900 w 2635250"/>
              <a:gd name="connsiteY8" fmla="*/ 965200 h 1746250"/>
              <a:gd name="connsiteX9" fmla="*/ 2070100 w 2635250"/>
              <a:gd name="connsiteY9" fmla="*/ 1009650 h 1746250"/>
              <a:gd name="connsiteX10" fmla="*/ 2044700 w 2635250"/>
              <a:gd name="connsiteY10" fmla="*/ 1117600 h 1746250"/>
              <a:gd name="connsiteX11" fmla="*/ 1968500 w 2635250"/>
              <a:gd name="connsiteY11" fmla="*/ 1187450 h 1746250"/>
              <a:gd name="connsiteX12" fmla="*/ 1892300 w 2635250"/>
              <a:gd name="connsiteY12" fmla="*/ 1136650 h 1746250"/>
              <a:gd name="connsiteX13" fmla="*/ 1860550 w 2635250"/>
              <a:gd name="connsiteY13" fmla="*/ 1136650 h 1746250"/>
              <a:gd name="connsiteX14" fmla="*/ 1778000 w 2635250"/>
              <a:gd name="connsiteY14" fmla="*/ 1219200 h 1746250"/>
              <a:gd name="connsiteX15" fmla="*/ 1689100 w 2635250"/>
              <a:gd name="connsiteY15" fmla="*/ 1079500 h 1746250"/>
              <a:gd name="connsiteX16" fmla="*/ 1631950 w 2635250"/>
              <a:gd name="connsiteY16" fmla="*/ 1085850 h 1746250"/>
              <a:gd name="connsiteX17" fmla="*/ 1422400 w 2635250"/>
              <a:gd name="connsiteY17" fmla="*/ 952500 h 1746250"/>
              <a:gd name="connsiteX18" fmla="*/ 1428750 w 2635250"/>
              <a:gd name="connsiteY18" fmla="*/ 990600 h 1746250"/>
              <a:gd name="connsiteX19" fmla="*/ 1460500 w 2635250"/>
              <a:gd name="connsiteY19" fmla="*/ 1041400 h 1746250"/>
              <a:gd name="connsiteX20" fmla="*/ 1447800 w 2635250"/>
              <a:gd name="connsiteY20" fmla="*/ 1092200 h 1746250"/>
              <a:gd name="connsiteX21" fmla="*/ 1422400 w 2635250"/>
              <a:gd name="connsiteY21" fmla="*/ 1104900 h 1746250"/>
              <a:gd name="connsiteX22" fmla="*/ 1479550 w 2635250"/>
              <a:gd name="connsiteY22" fmla="*/ 1155700 h 1746250"/>
              <a:gd name="connsiteX23" fmla="*/ 1562100 w 2635250"/>
              <a:gd name="connsiteY23" fmla="*/ 1187450 h 1746250"/>
              <a:gd name="connsiteX24" fmla="*/ 1549400 w 2635250"/>
              <a:gd name="connsiteY24" fmla="*/ 1219200 h 1746250"/>
              <a:gd name="connsiteX25" fmla="*/ 1460500 w 2635250"/>
              <a:gd name="connsiteY25" fmla="*/ 1219200 h 1746250"/>
              <a:gd name="connsiteX26" fmla="*/ 1416050 w 2635250"/>
              <a:gd name="connsiteY26" fmla="*/ 1206500 h 1746250"/>
              <a:gd name="connsiteX27" fmla="*/ 1384300 w 2635250"/>
              <a:gd name="connsiteY27" fmla="*/ 1238250 h 1746250"/>
              <a:gd name="connsiteX28" fmla="*/ 1422400 w 2635250"/>
              <a:gd name="connsiteY28" fmla="*/ 1282700 h 1746250"/>
              <a:gd name="connsiteX29" fmla="*/ 1403350 w 2635250"/>
              <a:gd name="connsiteY29" fmla="*/ 1314450 h 1746250"/>
              <a:gd name="connsiteX30" fmla="*/ 1384300 w 2635250"/>
              <a:gd name="connsiteY30" fmla="*/ 1301750 h 1746250"/>
              <a:gd name="connsiteX31" fmla="*/ 1333500 w 2635250"/>
              <a:gd name="connsiteY31" fmla="*/ 1327150 h 1746250"/>
              <a:gd name="connsiteX32" fmla="*/ 1301750 w 2635250"/>
              <a:gd name="connsiteY32" fmla="*/ 1352550 h 1746250"/>
              <a:gd name="connsiteX33" fmla="*/ 1244600 w 2635250"/>
              <a:gd name="connsiteY33" fmla="*/ 1327150 h 1746250"/>
              <a:gd name="connsiteX34" fmla="*/ 1181100 w 2635250"/>
              <a:gd name="connsiteY34" fmla="*/ 1371600 h 1746250"/>
              <a:gd name="connsiteX35" fmla="*/ 1181100 w 2635250"/>
              <a:gd name="connsiteY35" fmla="*/ 1409700 h 1746250"/>
              <a:gd name="connsiteX36" fmla="*/ 1117600 w 2635250"/>
              <a:gd name="connsiteY36" fmla="*/ 1409700 h 1746250"/>
              <a:gd name="connsiteX37" fmla="*/ 1066800 w 2635250"/>
              <a:gd name="connsiteY37" fmla="*/ 1428750 h 1746250"/>
              <a:gd name="connsiteX38" fmla="*/ 1117600 w 2635250"/>
              <a:gd name="connsiteY38" fmla="*/ 1466850 h 1746250"/>
              <a:gd name="connsiteX39" fmla="*/ 1117600 w 2635250"/>
              <a:gd name="connsiteY39" fmla="*/ 1536700 h 1746250"/>
              <a:gd name="connsiteX40" fmla="*/ 1111250 w 2635250"/>
              <a:gd name="connsiteY40" fmla="*/ 1612900 h 1746250"/>
              <a:gd name="connsiteX41" fmla="*/ 1060450 w 2635250"/>
              <a:gd name="connsiteY41" fmla="*/ 1593850 h 1746250"/>
              <a:gd name="connsiteX42" fmla="*/ 1028700 w 2635250"/>
              <a:gd name="connsiteY42" fmla="*/ 1644650 h 1746250"/>
              <a:gd name="connsiteX43" fmla="*/ 1009650 w 2635250"/>
              <a:gd name="connsiteY43" fmla="*/ 1676400 h 1746250"/>
              <a:gd name="connsiteX44" fmla="*/ 952500 w 2635250"/>
              <a:gd name="connsiteY44" fmla="*/ 1720850 h 1746250"/>
              <a:gd name="connsiteX45" fmla="*/ 908050 w 2635250"/>
              <a:gd name="connsiteY45" fmla="*/ 1746250 h 1746250"/>
              <a:gd name="connsiteX46" fmla="*/ 844550 w 2635250"/>
              <a:gd name="connsiteY46" fmla="*/ 1670050 h 1746250"/>
              <a:gd name="connsiteX47" fmla="*/ 831850 w 2635250"/>
              <a:gd name="connsiteY47" fmla="*/ 1568450 h 1746250"/>
              <a:gd name="connsiteX48" fmla="*/ 882650 w 2635250"/>
              <a:gd name="connsiteY48" fmla="*/ 1581150 h 1746250"/>
              <a:gd name="connsiteX49" fmla="*/ 901700 w 2635250"/>
              <a:gd name="connsiteY49" fmla="*/ 1555750 h 1746250"/>
              <a:gd name="connsiteX50" fmla="*/ 984250 w 2635250"/>
              <a:gd name="connsiteY50" fmla="*/ 1581150 h 1746250"/>
              <a:gd name="connsiteX51" fmla="*/ 971550 w 2635250"/>
              <a:gd name="connsiteY51" fmla="*/ 1524000 h 1746250"/>
              <a:gd name="connsiteX52" fmla="*/ 946150 w 2635250"/>
              <a:gd name="connsiteY52" fmla="*/ 1447800 h 1746250"/>
              <a:gd name="connsiteX53" fmla="*/ 908050 w 2635250"/>
              <a:gd name="connsiteY53" fmla="*/ 1485900 h 1746250"/>
              <a:gd name="connsiteX54" fmla="*/ 857250 w 2635250"/>
              <a:gd name="connsiteY54" fmla="*/ 1435100 h 1746250"/>
              <a:gd name="connsiteX55" fmla="*/ 812800 w 2635250"/>
              <a:gd name="connsiteY55" fmla="*/ 1409700 h 1746250"/>
              <a:gd name="connsiteX56" fmla="*/ 742950 w 2635250"/>
              <a:gd name="connsiteY56" fmla="*/ 1333500 h 1746250"/>
              <a:gd name="connsiteX57" fmla="*/ 679450 w 2635250"/>
              <a:gd name="connsiteY57" fmla="*/ 1384300 h 1746250"/>
              <a:gd name="connsiteX58" fmla="*/ 635000 w 2635250"/>
              <a:gd name="connsiteY58" fmla="*/ 1371600 h 1746250"/>
              <a:gd name="connsiteX59" fmla="*/ 533400 w 2635250"/>
              <a:gd name="connsiteY59" fmla="*/ 1562100 h 1746250"/>
              <a:gd name="connsiteX60" fmla="*/ 533400 w 2635250"/>
              <a:gd name="connsiteY60" fmla="*/ 1562100 h 1746250"/>
              <a:gd name="connsiteX61" fmla="*/ 450850 w 2635250"/>
              <a:gd name="connsiteY61" fmla="*/ 1524000 h 1746250"/>
              <a:gd name="connsiteX62" fmla="*/ 400050 w 2635250"/>
              <a:gd name="connsiteY62" fmla="*/ 1479550 h 1746250"/>
              <a:gd name="connsiteX63" fmla="*/ 342900 w 2635250"/>
              <a:gd name="connsiteY63" fmla="*/ 1485900 h 1746250"/>
              <a:gd name="connsiteX64" fmla="*/ 266700 w 2635250"/>
              <a:gd name="connsiteY64" fmla="*/ 1428750 h 1746250"/>
              <a:gd name="connsiteX65" fmla="*/ 273050 w 2635250"/>
              <a:gd name="connsiteY65" fmla="*/ 1289050 h 1746250"/>
              <a:gd name="connsiteX66" fmla="*/ 234950 w 2635250"/>
              <a:gd name="connsiteY66" fmla="*/ 1174750 h 1746250"/>
              <a:gd name="connsiteX67" fmla="*/ 133350 w 2635250"/>
              <a:gd name="connsiteY67" fmla="*/ 1200150 h 1746250"/>
              <a:gd name="connsiteX68" fmla="*/ 31750 w 2635250"/>
              <a:gd name="connsiteY68" fmla="*/ 1111250 h 1746250"/>
              <a:gd name="connsiteX69" fmla="*/ 0 w 2635250"/>
              <a:gd name="connsiteY69" fmla="*/ 927100 h 1746250"/>
              <a:gd name="connsiteX70" fmla="*/ 88900 w 2635250"/>
              <a:gd name="connsiteY70" fmla="*/ 742950 h 1746250"/>
              <a:gd name="connsiteX71" fmla="*/ 336550 w 2635250"/>
              <a:gd name="connsiteY71" fmla="*/ 666750 h 1746250"/>
              <a:gd name="connsiteX72" fmla="*/ 368300 w 2635250"/>
              <a:gd name="connsiteY72" fmla="*/ 457200 h 1746250"/>
              <a:gd name="connsiteX73" fmla="*/ 342900 w 2635250"/>
              <a:gd name="connsiteY73" fmla="*/ 273050 h 1746250"/>
              <a:gd name="connsiteX74" fmla="*/ 400050 w 2635250"/>
              <a:gd name="connsiteY74" fmla="*/ 190500 h 1746250"/>
              <a:gd name="connsiteX75" fmla="*/ 368300 w 2635250"/>
              <a:gd name="connsiteY75" fmla="*/ 101600 h 1746250"/>
              <a:gd name="connsiteX76" fmla="*/ 565150 w 2635250"/>
              <a:gd name="connsiteY76" fmla="*/ 88900 h 1746250"/>
              <a:gd name="connsiteX77" fmla="*/ 641350 w 2635250"/>
              <a:gd name="connsiteY77" fmla="*/ 146050 h 1746250"/>
              <a:gd name="connsiteX78" fmla="*/ 698500 w 2635250"/>
              <a:gd name="connsiteY78" fmla="*/ 279400 h 1746250"/>
              <a:gd name="connsiteX79" fmla="*/ 806450 w 2635250"/>
              <a:gd name="connsiteY79" fmla="*/ 285750 h 1746250"/>
              <a:gd name="connsiteX80" fmla="*/ 831850 w 2635250"/>
              <a:gd name="connsiteY80" fmla="*/ 241300 h 1746250"/>
              <a:gd name="connsiteX81" fmla="*/ 939800 w 2635250"/>
              <a:gd name="connsiteY81" fmla="*/ 241300 h 1746250"/>
              <a:gd name="connsiteX82" fmla="*/ 1085850 w 2635250"/>
              <a:gd name="connsiteY82" fmla="*/ 203200 h 1746250"/>
              <a:gd name="connsiteX83" fmla="*/ 1193800 w 2635250"/>
              <a:gd name="connsiteY83" fmla="*/ 107950 h 1746250"/>
              <a:gd name="connsiteX84" fmla="*/ 1219200 w 2635250"/>
              <a:gd name="connsiteY84" fmla="*/ 101600 h 1746250"/>
              <a:gd name="connsiteX85" fmla="*/ 1289050 w 2635250"/>
              <a:gd name="connsiteY85" fmla="*/ 152400 h 1746250"/>
              <a:gd name="connsiteX86" fmla="*/ 1339850 w 2635250"/>
              <a:gd name="connsiteY86" fmla="*/ 222250 h 1746250"/>
              <a:gd name="connsiteX87" fmla="*/ 1428750 w 2635250"/>
              <a:gd name="connsiteY87" fmla="*/ 146050 h 1746250"/>
              <a:gd name="connsiteX88" fmla="*/ 1568450 w 2635250"/>
              <a:gd name="connsiteY88" fmla="*/ 171450 h 1746250"/>
              <a:gd name="connsiteX89" fmla="*/ 1587500 w 2635250"/>
              <a:gd name="connsiteY89" fmla="*/ 234950 h 1746250"/>
              <a:gd name="connsiteX90" fmla="*/ 1625600 w 2635250"/>
              <a:gd name="connsiteY90" fmla="*/ 266700 h 1746250"/>
              <a:gd name="connsiteX91" fmla="*/ 1682750 w 2635250"/>
              <a:gd name="connsiteY91" fmla="*/ 222250 h 1746250"/>
              <a:gd name="connsiteX92" fmla="*/ 1752600 w 2635250"/>
              <a:gd name="connsiteY92" fmla="*/ 190500 h 1746250"/>
              <a:gd name="connsiteX93" fmla="*/ 1828800 w 2635250"/>
              <a:gd name="connsiteY93" fmla="*/ 241300 h 1746250"/>
              <a:gd name="connsiteX94" fmla="*/ 1911350 w 2635250"/>
              <a:gd name="connsiteY94" fmla="*/ 177800 h 1746250"/>
              <a:gd name="connsiteX95" fmla="*/ 2032000 w 2635250"/>
              <a:gd name="connsiteY95" fmla="*/ 133350 h 1746250"/>
              <a:gd name="connsiteX96" fmla="*/ 2032000 w 2635250"/>
              <a:gd name="connsiteY96" fmla="*/ 0 h 1746250"/>
              <a:gd name="connsiteX0" fmla="*/ 2635250 w 2635250"/>
              <a:gd name="connsiteY0" fmla="*/ 514350 h 1746250"/>
              <a:gd name="connsiteX1" fmla="*/ 2520950 w 2635250"/>
              <a:gd name="connsiteY1" fmla="*/ 635000 h 1746250"/>
              <a:gd name="connsiteX2" fmla="*/ 2413000 w 2635250"/>
              <a:gd name="connsiteY2" fmla="*/ 673100 h 1746250"/>
              <a:gd name="connsiteX3" fmla="*/ 2368550 w 2635250"/>
              <a:gd name="connsiteY3" fmla="*/ 768350 h 1746250"/>
              <a:gd name="connsiteX4" fmla="*/ 2317750 w 2635250"/>
              <a:gd name="connsiteY4" fmla="*/ 768350 h 1746250"/>
              <a:gd name="connsiteX5" fmla="*/ 2279650 w 2635250"/>
              <a:gd name="connsiteY5" fmla="*/ 806450 h 1746250"/>
              <a:gd name="connsiteX6" fmla="*/ 2247900 w 2635250"/>
              <a:gd name="connsiteY6" fmla="*/ 914400 h 1746250"/>
              <a:gd name="connsiteX7" fmla="*/ 2203450 w 2635250"/>
              <a:gd name="connsiteY7" fmla="*/ 990600 h 1746250"/>
              <a:gd name="connsiteX8" fmla="*/ 2120900 w 2635250"/>
              <a:gd name="connsiteY8" fmla="*/ 965200 h 1746250"/>
              <a:gd name="connsiteX9" fmla="*/ 2070100 w 2635250"/>
              <a:gd name="connsiteY9" fmla="*/ 1009650 h 1746250"/>
              <a:gd name="connsiteX10" fmla="*/ 2044700 w 2635250"/>
              <a:gd name="connsiteY10" fmla="*/ 1117600 h 1746250"/>
              <a:gd name="connsiteX11" fmla="*/ 1968500 w 2635250"/>
              <a:gd name="connsiteY11" fmla="*/ 1187450 h 1746250"/>
              <a:gd name="connsiteX12" fmla="*/ 1892300 w 2635250"/>
              <a:gd name="connsiteY12" fmla="*/ 1136650 h 1746250"/>
              <a:gd name="connsiteX13" fmla="*/ 1860550 w 2635250"/>
              <a:gd name="connsiteY13" fmla="*/ 1136650 h 1746250"/>
              <a:gd name="connsiteX14" fmla="*/ 1778000 w 2635250"/>
              <a:gd name="connsiteY14" fmla="*/ 1219200 h 1746250"/>
              <a:gd name="connsiteX15" fmla="*/ 1689100 w 2635250"/>
              <a:gd name="connsiteY15" fmla="*/ 1079500 h 1746250"/>
              <a:gd name="connsiteX16" fmla="*/ 1631950 w 2635250"/>
              <a:gd name="connsiteY16" fmla="*/ 1085850 h 1746250"/>
              <a:gd name="connsiteX17" fmla="*/ 1422400 w 2635250"/>
              <a:gd name="connsiteY17" fmla="*/ 952500 h 1746250"/>
              <a:gd name="connsiteX18" fmla="*/ 1428750 w 2635250"/>
              <a:gd name="connsiteY18" fmla="*/ 990600 h 1746250"/>
              <a:gd name="connsiteX19" fmla="*/ 1460500 w 2635250"/>
              <a:gd name="connsiteY19" fmla="*/ 1041400 h 1746250"/>
              <a:gd name="connsiteX20" fmla="*/ 1447800 w 2635250"/>
              <a:gd name="connsiteY20" fmla="*/ 1092200 h 1746250"/>
              <a:gd name="connsiteX21" fmla="*/ 1422400 w 2635250"/>
              <a:gd name="connsiteY21" fmla="*/ 1104900 h 1746250"/>
              <a:gd name="connsiteX22" fmla="*/ 1479550 w 2635250"/>
              <a:gd name="connsiteY22" fmla="*/ 1155700 h 1746250"/>
              <a:gd name="connsiteX23" fmla="*/ 1562100 w 2635250"/>
              <a:gd name="connsiteY23" fmla="*/ 1187450 h 1746250"/>
              <a:gd name="connsiteX24" fmla="*/ 1549400 w 2635250"/>
              <a:gd name="connsiteY24" fmla="*/ 1219200 h 1746250"/>
              <a:gd name="connsiteX25" fmla="*/ 1460500 w 2635250"/>
              <a:gd name="connsiteY25" fmla="*/ 1219200 h 1746250"/>
              <a:gd name="connsiteX26" fmla="*/ 1416050 w 2635250"/>
              <a:gd name="connsiteY26" fmla="*/ 1206500 h 1746250"/>
              <a:gd name="connsiteX27" fmla="*/ 1384300 w 2635250"/>
              <a:gd name="connsiteY27" fmla="*/ 1238250 h 1746250"/>
              <a:gd name="connsiteX28" fmla="*/ 1422400 w 2635250"/>
              <a:gd name="connsiteY28" fmla="*/ 1282700 h 1746250"/>
              <a:gd name="connsiteX29" fmla="*/ 1403350 w 2635250"/>
              <a:gd name="connsiteY29" fmla="*/ 1314450 h 1746250"/>
              <a:gd name="connsiteX30" fmla="*/ 1384300 w 2635250"/>
              <a:gd name="connsiteY30" fmla="*/ 1301750 h 1746250"/>
              <a:gd name="connsiteX31" fmla="*/ 1333500 w 2635250"/>
              <a:gd name="connsiteY31" fmla="*/ 1327150 h 1746250"/>
              <a:gd name="connsiteX32" fmla="*/ 1301750 w 2635250"/>
              <a:gd name="connsiteY32" fmla="*/ 1352550 h 1746250"/>
              <a:gd name="connsiteX33" fmla="*/ 1244600 w 2635250"/>
              <a:gd name="connsiteY33" fmla="*/ 1327150 h 1746250"/>
              <a:gd name="connsiteX34" fmla="*/ 1181100 w 2635250"/>
              <a:gd name="connsiteY34" fmla="*/ 1371600 h 1746250"/>
              <a:gd name="connsiteX35" fmla="*/ 1181100 w 2635250"/>
              <a:gd name="connsiteY35" fmla="*/ 1409700 h 1746250"/>
              <a:gd name="connsiteX36" fmla="*/ 1117600 w 2635250"/>
              <a:gd name="connsiteY36" fmla="*/ 1409700 h 1746250"/>
              <a:gd name="connsiteX37" fmla="*/ 1066800 w 2635250"/>
              <a:gd name="connsiteY37" fmla="*/ 1428750 h 1746250"/>
              <a:gd name="connsiteX38" fmla="*/ 1117600 w 2635250"/>
              <a:gd name="connsiteY38" fmla="*/ 1466850 h 1746250"/>
              <a:gd name="connsiteX39" fmla="*/ 1117600 w 2635250"/>
              <a:gd name="connsiteY39" fmla="*/ 1536700 h 1746250"/>
              <a:gd name="connsiteX40" fmla="*/ 1111250 w 2635250"/>
              <a:gd name="connsiteY40" fmla="*/ 1612900 h 1746250"/>
              <a:gd name="connsiteX41" fmla="*/ 1060450 w 2635250"/>
              <a:gd name="connsiteY41" fmla="*/ 1593850 h 1746250"/>
              <a:gd name="connsiteX42" fmla="*/ 1028700 w 2635250"/>
              <a:gd name="connsiteY42" fmla="*/ 1644650 h 1746250"/>
              <a:gd name="connsiteX43" fmla="*/ 1009650 w 2635250"/>
              <a:gd name="connsiteY43" fmla="*/ 1676400 h 1746250"/>
              <a:gd name="connsiteX44" fmla="*/ 952500 w 2635250"/>
              <a:gd name="connsiteY44" fmla="*/ 1720850 h 1746250"/>
              <a:gd name="connsiteX45" fmla="*/ 908050 w 2635250"/>
              <a:gd name="connsiteY45" fmla="*/ 1746250 h 1746250"/>
              <a:gd name="connsiteX46" fmla="*/ 844550 w 2635250"/>
              <a:gd name="connsiteY46" fmla="*/ 1670050 h 1746250"/>
              <a:gd name="connsiteX47" fmla="*/ 831850 w 2635250"/>
              <a:gd name="connsiteY47" fmla="*/ 1568450 h 1746250"/>
              <a:gd name="connsiteX48" fmla="*/ 882650 w 2635250"/>
              <a:gd name="connsiteY48" fmla="*/ 1581150 h 1746250"/>
              <a:gd name="connsiteX49" fmla="*/ 901700 w 2635250"/>
              <a:gd name="connsiteY49" fmla="*/ 1555750 h 1746250"/>
              <a:gd name="connsiteX50" fmla="*/ 984250 w 2635250"/>
              <a:gd name="connsiteY50" fmla="*/ 1581150 h 1746250"/>
              <a:gd name="connsiteX51" fmla="*/ 971550 w 2635250"/>
              <a:gd name="connsiteY51" fmla="*/ 1524000 h 1746250"/>
              <a:gd name="connsiteX52" fmla="*/ 946150 w 2635250"/>
              <a:gd name="connsiteY52" fmla="*/ 1447800 h 1746250"/>
              <a:gd name="connsiteX53" fmla="*/ 908050 w 2635250"/>
              <a:gd name="connsiteY53" fmla="*/ 1485900 h 1746250"/>
              <a:gd name="connsiteX54" fmla="*/ 857250 w 2635250"/>
              <a:gd name="connsiteY54" fmla="*/ 1435100 h 1746250"/>
              <a:gd name="connsiteX55" fmla="*/ 812800 w 2635250"/>
              <a:gd name="connsiteY55" fmla="*/ 1409700 h 1746250"/>
              <a:gd name="connsiteX56" fmla="*/ 742950 w 2635250"/>
              <a:gd name="connsiteY56" fmla="*/ 1333500 h 1746250"/>
              <a:gd name="connsiteX57" fmla="*/ 679450 w 2635250"/>
              <a:gd name="connsiteY57" fmla="*/ 1384300 h 1746250"/>
              <a:gd name="connsiteX58" fmla="*/ 635000 w 2635250"/>
              <a:gd name="connsiteY58" fmla="*/ 1371600 h 1746250"/>
              <a:gd name="connsiteX59" fmla="*/ 533400 w 2635250"/>
              <a:gd name="connsiteY59" fmla="*/ 1562100 h 1746250"/>
              <a:gd name="connsiteX60" fmla="*/ 533400 w 2635250"/>
              <a:gd name="connsiteY60" fmla="*/ 1562100 h 1746250"/>
              <a:gd name="connsiteX61" fmla="*/ 450850 w 2635250"/>
              <a:gd name="connsiteY61" fmla="*/ 1524000 h 1746250"/>
              <a:gd name="connsiteX62" fmla="*/ 400050 w 2635250"/>
              <a:gd name="connsiteY62" fmla="*/ 1479550 h 1746250"/>
              <a:gd name="connsiteX63" fmla="*/ 342900 w 2635250"/>
              <a:gd name="connsiteY63" fmla="*/ 1485900 h 1746250"/>
              <a:gd name="connsiteX64" fmla="*/ 266700 w 2635250"/>
              <a:gd name="connsiteY64" fmla="*/ 1428750 h 1746250"/>
              <a:gd name="connsiteX65" fmla="*/ 273050 w 2635250"/>
              <a:gd name="connsiteY65" fmla="*/ 1289050 h 1746250"/>
              <a:gd name="connsiteX66" fmla="*/ 234950 w 2635250"/>
              <a:gd name="connsiteY66" fmla="*/ 1174750 h 1746250"/>
              <a:gd name="connsiteX67" fmla="*/ 133350 w 2635250"/>
              <a:gd name="connsiteY67" fmla="*/ 1200150 h 1746250"/>
              <a:gd name="connsiteX68" fmla="*/ 31750 w 2635250"/>
              <a:gd name="connsiteY68" fmla="*/ 1111250 h 1746250"/>
              <a:gd name="connsiteX69" fmla="*/ 0 w 2635250"/>
              <a:gd name="connsiteY69" fmla="*/ 927100 h 1746250"/>
              <a:gd name="connsiteX70" fmla="*/ 88900 w 2635250"/>
              <a:gd name="connsiteY70" fmla="*/ 742950 h 1746250"/>
              <a:gd name="connsiteX71" fmla="*/ 336550 w 2635250"/>
              <a:gd name="connsiteY71" fmla="*/ 666750 h 1746250"/>
              <a:gd name="connsiteX72" fmla="*/ 368300 w 2635250"/>
              <a:gd name="connsiteY72" fmla="*/ 457200 h 1746250"/>
              <a:gd name="connsiteX73" fmla="*/ 342900 w 2635250"/>
              <a:gd name="connsiteY73" fmla="*/ 273050 h 1746250"/>
              <a:gd name="connsiteX74" fmla="*/ 400050 w 2635250"/>
              <a:gd name="connsiteY74" fmla="*/ 190500 h 1746250"/>
              <a:gd name="connsiteX75" fmla="*/ 368300 w 2635250"/>
              <a:gd name="connsiteY75" fmla="*/ 101600 h 1746250"/>
              <a:gd name="connsiteX76" fmla="*/ 565150 w 2635250"/>
              <a:gd name="connsiteY76" fmla="*/ 88900 h 1746250"/>
              <a:gd name="connsiteX77" fmla="*/ 641350 w 2635250"/>
              <a:gd name="connsiteY77" fmla="*/ 146050 h 1746250"/>
              <a:gd name="connsiteX78" fmla="*/ 698500 w 2635250"/>
              <a:gd name="connsiteY78" fmla="*/ 279400 h 1746250"/>
              <a:gd name="connsiteX79" fmla="*/ 806450 w 2635250"/>
              <a:gd name="connsiteY79" fmla="*/ 285750 h 1746250"/>
              <a:gd name="connsiteX80" fmla="*/ 831850 w 2635250"/>
              <a:gd name="connsiteY80" fmla="*/ 241300 h 1746250"/>
              <a:gd name="connsiteX81" fmla="*/ 939800 w 2635250"/>
              <a:gd name="connsiteY81" fmla="*/ 241300 h 1746250"/>
              <a:gd name="connsiteX82" fmla="*/ 1085850 w 2635250"/>
              <a:gd name="connsiteY82" fmla="*/ 203200 h 1746250"/>
              <a:gd name="connsiteX83" fmla="*/ 1193800 w 2635250"/>
              <a:gd name="connsiteY83" fmla="*/ 107950 h 1746250"/>
              <a:gd name="connsiteX84" fmla="*/ 1219200 w 2635250"/>
              <a:gd name="connsiteY84" fmla="*/ 101600 h 1746250"/>
              <a:gd name="connsiteX85" fmla="*/ 1289050 w 2635250"/>
              <a:gd name="connsiteY85" fmla="*/ 152400 h 1746250"/>
              <a:gd name="connsiteX86" fmla="*/ 1339850 w 2635250"/>
              <a:gd name="connsiteY86" fmla="*/ 222250 h 1746250"/>
              <a:gd name="connsiteX87" fmla="*/ 1428750 w 2635250"/>
              <a:gd name="connsiteY87" fmla="*/ 146050 h 1746250"/>
              <a:gd name="connsiteX88" fmla="*/ 1568450 w 2635250"/>
              <a:gd name="connsiteY88" fmla="*/ 171450 h 1746250"/>
              <a:gd name="connsiteX89" fmla="*/ 1587500 w 2635250"/>
              <a:gd name="connsiteY89" fmla="*/ 234950 h 1746250"/>
              <a:gd name="connsiteX90" fmla="*/ 1625600 w 2635250"/>
              <a:gd name="connsiteY90" fmla="*/ 266700 h 1746250"/>
              <a:gd name="connsiteX91" fmla="*/ 1682750 w 2635250"/>
              <a:gd name="connsiteY91" fmla="*/ 222250 h 1746250"/>
              <a:gd name="connsiteX92" fmla="*/ 1752600 w 2635250"/>
              <a:gd name="connsiteY92" fmla="*/ 190500 h 1746250"/>
              <a:gd name="connsiteX93" fmla="*/ 1828800 w 2635250"/>
              <a:gd name="connsiteY93" fmla="*/ 241300 h 1746250"/>
              <a:gd name="connsiteX94" fmla="*/ 1911350 w 2635250"/>
              <a:gd name="connsiteY94" fmla="*/ 177800 h 1746250"/>
              <a:gd name="connsiteX95" fmla="*/ 2032000 w 2635250"/>
              <a:gd name="connsiteY95" fmla="*/ 133350 h 1746250"/>
              <a:gd name="connsiteX96" fmla="*/ 2032000 w 2635250"/>
              <a:gd name="connsiteY96" fmla="*/ 0 h 1746250"/>
              <a:gd name="connsiteX0" fmla="*/ 2635250 w 2635250"/>
              <a:gd name="connsiteY0" fmla="*/ 514350 h 1746250"/>
              <a:gd name="connsiteX1" fmla="*/ 2520950 w 2635250"/>
              <a:gd name="connsiteY1" fmla="*/ 635000 h 1746250"/>
              <a:gd name="connsiteX2" fmla="*/ 2413000 w 2635250"/>
              <a:gd name="connsiteY2" fmla="*/ 673100 h 1746250"/>
              <a:gd name="connsiteX3" fmla="*/ 2368550 w 2635250"/>
              <a:gd name="connsiteY3" fmla="*/ 768350 h 1746250"/>
              <a:gd name="connsiteX4" fmla="*/ 2317750 w 2635250"/>
              <a:gd name="connsiteY4" fmla="*/ 768350 h 1746250"/>
              <a:gd name="connsiteX5" fmla="*/ 2279650 w 2635250"/>
              <a:gd name="connsiteY5" fmla="*/ 806450 h 1746250"/>
              <a:gd name="connsiteX6" fmla="*/ 2247900 w 2635250"/>
              <a:gd name="connsiteY6" fmla="*/ 914400 h 1746250"/>
              <a:gd name="connsiteX7" fmla="*/ 2203450 w 2635250"/>
              <a:gd name="connsiteY7" fmla="*/ 990600 h 1746250"/>
              <a:gd name="connsiteX8" fmla="*/ 2120900 w 2635250"/>
              <a:gd name="connsiteY8" fmla="*/ 965200 h 1746250"/>
              <a:gd name="connsiteX9" fmla="*/ 2070100 w 2635250"/>
              <a:gd name="connsiteY9" fmla="*/ 1009650 h 1746250"/>
              <a:gd name="connsiteX10" fmla="*/ 2044700 w 2635250"/>
              <a:gd name="connsiteY10" fmla="*/ 1117600 h 1746250"/>
              <a:gd name="connsiteX11" fmla="*/ 1968500 w 2635250"/>
              <a:gd name="connsiteY11" fmla="*/ 1187450 h 1746250"/>
              <a:gd name="connsiteX12" fmla="*/ 1892300 w 2635250"/>
              <a:gd name="connsiteY12" fmla="*/ 1136650 h 1746250"/>
              <a:gd name="connsiteX13" fmla="*/ 1860550 w 2635250"/>
              <a:gd name="connsiteY13" fmla="*/ 1136650 h 1746250"/>
              <a:gd name="connsiteX14" fmla="*/ 1778000 w 2635250"/>
              <a:gd name="connsiteY14" fmla="*/ 1219200 h 1746250"/>
              <a:gd name="connsiteX15" fmla="*/ 1689100 w 2635250"/>
              <a:gd name="connsiteY15" fmla="*/ 1079500 h 1746250"/>
              <a:gd name="connsiteX16" fmla="*/ 1631950 w 2635250"/>
              <a:gd name="connsiteY16" fmla="*/ 1085850 h 1746250"/>
              <a:gd name="connsiteX17" fmla="*/ 1422400 w 2635250"/>
              <a:gd name="connsiteY17" fmla="*/ 952500 h 1746250"/>
              <a:gd name="connsiteX18" fmla="*/ 1428750 w 2635250"/>
              <a:gd name="connsiteY18" fmla="*/ 990600 h 1746250"/>
              <a:gd name="connsiteX19" fmla="*/ 1460500 w 2635250"/>
              <a:gd name="connsiteY19" fmla="*/ 1041400 h 1746250"/>
              <a:gd name="connsiteX20" fmla="*/ 1447800 w 2635250"/>
              <a:gd name="connsiteY20" fmla="*/ 1092200 h 1746250"/>
              <a:gd name="connsiteX21" fmla="*/ 1422400 w 2635250"/>
              <a:gd name="connsiteY21" fmla="*/ 1104900 h 1746250"/>
              <a:gd name="connsiteX22" fmla="*/ 1479550 w 2635250"/>
              <a:gd name="connsiteY22" fmla="*/ 1155700 h 1746250"/>
              <a:gd name="connsiteX23" fmla="*/ 1562100 w 2635250"/>
              <a:gd name="connsiteY23" fmla="*/ 1187450 h 1746250"/>
              <a:gd name="connsiteX24" fmla="*/ 1549400 w 2635250"/>
              <a:gd name="connsiteY24" fmla="*/ 1219200 h 1746250"/>
              <a:gd name="connsiteX25" fmla="*/ 1460500 w 2635250"/>
              <a:gd name="connsiteY25" fmla="*/ 1219200 h 1746250"/>
              <a:gd name="connsiteX26" fmla="*/ 1416050 w 2635250"/>
              <a:gd name="connsiteY26" fmla="*/ 1206500 h 1746250"/>
              <a:gd name="connsiteX27" fmla="*/ 1384300 w 2635250"/>
              <a:gd name="connsiteY27" fmla="*/ 1238250 h 1746250"/>
              <a:gd name="connsiteX28" fmla="*/ 1422400 w 2635250"/>
              <a:gd name="connsiteY28" fmla="*/ 1282700 h 1746250"/>
              <a:gd name="connsiteX29" fmla="*/ 1403350 w 2635250"/>
              <a:gd name="connsiteY29" fmla="*/ 1314450 h 1746250"/>
              <a:gd name="connsiteX30" fmla="*/ 1384300 w 2635250"/>
              <a:gd name="connsiteY30" fmla="*/ 1301750 h 1746250"/>
              <a:gd name="connsiteX31" fmla="*/ 1333500 w 2635250"/>
              <a:gd name="connsiteY31" fmla="*/ 1327150 h 1746250"/>
              <a:gd name="connsiteX32" fmla="*/ 1301750 w 2635250"/>
              <a:gd name="connsiteY32" fmla="*/ 1352550 h 1746250"/>
              <a:gd name="connsiteX33" fmla="*/ 1244600 w 2635250"/>
              <a:gd name="connsiteY33" fmla="*/ 1327150 h 1746250"/>
              <a:gd name="connsiteX34" fmla="*/ 1181100 w 2635250"/>
              <a:gd name="connsiteY34" fmla="*/ 1371600 h 1746250"/>
              <a:gd name="connsiteX35" fmla="*/ 1181100 w 2635250"/>
              <a:gd name="connsiteY35" fmla="*/ 1409700 h 1746250"/>
              <a:gd name="connsiteX36" fmla="*/ 1117600 w 2635250"/>
              <a:gd name="connsiteY36" fmla="*/ 1409700 h 1746250"/>
              <a:gd name="connsiteX37" fmla="*/ 1066800 w 2635250"/>
              <a:gd name="connsiteY37" fmla="*/ 1428750 h 1746250"/>
              <a:gd name="connsiteX38" fmla="*/ 1117600 w 2635250"/>
              <a:gd name="connsiteY38" fmla="*/ 1466850 h 1746250"/>
              <a:gd name="connsiteX39" fmla="*/ 1117600 w 2635250"/>
              <a:gd name="connsiteY39" fmla="*/ 1536700 h 1746250"/>
              <a:gd name="connsiteX40" fmla="*/ 1111250 w 2635250"/>
              <a:gd name="connsiteY40" fmla="*/ 1612900 h 1746250"/>
              <a:gd name="connsiteX41" fmla="*/ 1060450 w 2635250"/>
              <a:gd name="connsiteY41" fmla="*/ 1593850 h 1746250"/>
              <a:gd name="connsiteX42" fmla="*/ 1028700 w 2635250"/>
              <a:gd name="connsiteY42" fmla="*/ 1644650 h 1746250"/>
              <a:gd name="connsiteX43" fmla="*/ 1009650 w 2635250"/>
              <a:gd name="connsiteY43" fmla="*/ 1676400 h 1746250"/>
              <a:gd name="connsiteX44" fmla="*/ 952500 w 2635250"/>
              <a:gd name="connsiteY44" fmla="*/ 1720850 h 1746250"/>
              <a:gd name="connsiteX45" fmla="*/ 908050 w 2635250"/>
              <a:gd name="connsiteY45" fmla="*/ 1746250 h 1746250"/>
              <a:gd name="connsiteX46" fmla="*/ 844550 w 2635250"/>
              <a:gd name="connsiteY46" fmla="*/ 1670050 h 1746250"/>
              <a:gd name="connsiteX47" fmla="*/ 831850 w 2635250"/>
              <a:gd name="connsiteY47" fmla="*/ 1568450 h 1746250"/>
              <a:gd name="connsiteX48" fmla="*/ 882650 w 2635250"/>
              <a:gd name="connsiteY48" fmla="*/ 1581150 h 1746250"/>
              <a:gd name="connsiteX49" fmla="*/ 901700 w 2635250"/>
              <a:gd name="connsiteY49" fmla="*/ 1555750 h 1746250"/>
              <a:gd name="connsiteX50" fmla="*/ 984250 w 2635250"/>
              <a:gd name="connsiteY50" fmla="*/ 1581150 h 1746250"/>
              <a:gd name="connsiteX51" fmla="*/ 971550 w 2635250"/>
              <a:gd name="connsiteY51" fmla="*/ 1524000 h 1746250"/>
              <a:gd name="connsiteX52" fmla="*/ 946150 w 2635250"/>
              <a:gd name="connsiteY52" fmla="*/ 1447800 h 1746250"/>
              <a:gd name="connsiteX53" fmla="*/ 908050 w 2635250"/>
              <a:gd name="connsiteY53" fmla="*/ 1485900 h 1746250"/>
              <a:gd name="connsiteX54" fmla="*/ 857250 w 2635250"/>
              <a:gd name="connsiteY54" fmla="*/ 1435100 h 1746250"/>
              <a:gd name="connsiteX55" fmla="*/ 812800 w 2635250"/>
              <a:gd name="connsiteY55" fmla="*/ 1409700 h 1746250"/>
              <a:gd name="connsiteX56" fmla="*/ 742950 w 2635250"/>
              <a:gd name="connsiteY56" fmla="*/ 1333500 h 1746250"/>
              <a:gd name="connsiteX57" fmla="*/ 679450 w 2635250"/>
              <a:gd name="connsiteY57" fmla="*/ 1384300 h 1746250"/>
              <a:gd name="connsiteX58" fmla="*/ 635000 w 2635250"/>
              <a:gd name="connsiteY58" fmla="*/ 1371600 h 1746250"/>
              <a:gd name="connsiteX59" fmla="*/ 533400 w 2635250"/>
              <a:gd name="connsiteY59" fmla="*/ 1562100 h 1746250"/>
              <a:gd name="connsiteX60" fmla="*/ 533400 w 2635250"/>
              <a:gd name="connsiteY60" fmla="*/ 1562100 h 1746250"/>
              <a:gd name="connsiteX61" fmla="*/ 450850 w 2635250"/>
              <a:gd name="connsiteY61" fmla="*/ 1524000 h 1746250"/>
              <a:gd name="connsiteX62" fmla="*/ 400050 w 2635250"/>
              <a:gd name="connsiteY62" fmla="*/ 1479550 h 1746250"/>
              <a:gd name="connsiteX63" fmla="*/ 342900 w 2635250"/>
              <a:gd name="connsiteY63" fmla="*/ 1485900 h 1746250"/>
              <a:gd name="connsiteX64" fmla="*/ 266700 w 2635250"/>
              <a:gd name="connsiteY64" fmla="*/ 1428750 h 1746250"/>
              <a:gd name="connsiteX65" fmla="*/ 273050 w 2635250"/>
              <a:gd name="connsiteY65" fmla="*/ 1289050 h 1746250"/>
              <a:gd name="connsiteX66" fmla="*/ 234950 w 2635250"/>
              <a:gd name="connsiteY66" fmla="*/ 1174750 h 1746250"/>
              <a:gd name="connsiteX67" fmla="*/ 133350 w 2635250"/>
              <a:gd name="connsiteY67" fmla="*/ 1200150 h 1746250"/>
              <a:gd name="connsiteX68" fmla="*/ 31750 w 2635250"/>
              <a:gd name="connsiteY68" fmla="*/ 1111250 h 1746250"/>
              <a:gd name="connsiteX69" fmla="*/ 0 w 2635250"/>
              <a:gd name="connsiteY69" fmla="*/ 927100 h 1746250"/>
              <a:gd name="connsiteX70" fmla="*/ 88900 w 2635250"/>
              <a:gd name="connsiteY70" fmla="*/ 742950 h 1746250"/>
              <a:gd name="connsiteX71" fmla="*/ 336550 w 2635250"/>
              <a:gd name="connsiteY71" fmla="*/ 666750 h 1746250"/>
              <a:gd name="connsiteX72" fmla="*/ 368300 w 2635250"/>
              <a:gd name="connsiteY72" fmla="*/ 457200 h 1746250"/>
              <a:gd name="connsiteX73" fmla="*/ 342900 w 2635250"/>
              <a:gd name="connsiteY73" fmla="*/ 273050 h 1746250"/>
              <a:gd name="connsiteX74" fmla="*/ 400050 w 2635250"/>
              <a:gd name="connsiteY74" fmla="*/ 190500 h 1746250"/>
              <a:gd name="connsiteX75" fmla="*/ 368300 w 2635250"/>
              <a:gd name="connsiteY75" fmla="*/ 101600 h 1746250"/>
              <a:gd name="connsiteX76" fmla="*/ 565150 w 2635250"/>
              <a:gd name="connsiteY76" fmla="*/ 88900 h 1746250"/>
              <a:gd name="connsiteX77" fmla="*/ 641350 w 2635250"/>
              <a:gd name="connsiteY77" fmla="*/ 146050 h 1746250"/>
              <a:gd name="connsiteX78" fmla="*/ 698500 w 2635250"/>
              <a:gd name="connsiteY78" fmla="*/ 279400 h 1746250"/>
              <a:gd name="connsiteX79" fmla="*/ 806450 w 2635250"/>
              <a:gd name="connsiteY79" fmla="*/ 285750 h 1746250"/>
              <a:gd name="connsiteX80" fmla="*/ 831850 w 2635250"/>
              <a:gd name="connsiteY80" fmla="*/ 241300 h 1746250"/>
              <a:gd name="connsiteX81" fmla="*/ 939800 w 2635250"/>
              <a:gd name="connsiteY81" fmla="*/ 241300 h 1746250"/>
              <a:gd name="connsiteX82" fmla="*/ 1085850 w 2635250"/>
              <a:gd name="connsiteY82" fmla="*/ 203200 h 1746250"/>
              <a:gd name="connsiteX83" fmla="*/ 1193800 w 2635250"/>
              <a:gd name="connsiteY83" fmla="*/ 107950 h 1746250"/>
              <a:gd name="connsiteX84" fmla="*/ 1219200 w 2635250"/>
              <a:gd name="connsiteY84" fmla="*/ 101600 h 1746250"/>
              <a:gd name="connsiteX85" fmla="*/ 1289050 w 2635250"/>
              <a:gd name="connsiteY85" fmla="*/ 152400 h 1746250"/>
              <a:gd name="connsiteX86" fmla="*/ 1339850 w 2635250"/>
              <a:gd name="connsiteY86" fmla="*/ 222250 h 1746250"/>
              <a:gd name="connsiteX87" fmla="*/ 1428750 w 2635250"/>
              <a:gd name="connsiteY87" fmla="*/ 146050 h 1746250"/>
              <a:gd name="connsiteX88" fmla="*/ 1568450 w 2635250"/>
              <a:gd name="connsiteY88" fmla="*/ 171450 h 1746250"/>
              <a:gd name="connsiteX89" fmla="*/ 1587500 w 2635250"/>
              <a:gd name="connsiteY89" fmla="*/ 234950 h 1746250"/>
              <a:gd name="connsiteX90" fmla="*/ 1625600 w 2635250"/>
              <a:gd name="connsiteY90" fmla="*/ 266700 h 1746250"/>
              <a:gd name="connsiteX91" fmla="*/ 1682750 w 2635250"/>
              <a:gd name="connsiteY91" fmla="*/ 222250 h 1746250"/>
              <a:gd name="connsiteX92" fmla="*/ 1752600 w 2635250"/>
              <a:gd name="connsiteY92" fmla="*/ 190500 h 1746250"/>
              <a:gd name="connsiteX93" fmla="*/ 1828800 w 2635250"/>
              <a:gd name="connsiteY93" fmla="*/ 241300 h 1746250"/>
              <a:gd name="connsiteX94" fmla="*/ 1911350 w 2635250"/>
              <a:gd name="connsiteY94" fmla="*/ 177800 h 1746250"/>
              <a:gd name="connsiteX95" fmla="*/ 1924050 w 2635250"/>
              <a:gd name="connsiteY95" fmla="*/ 101600 h 1746250"/>
              <a:gd name="connsiteX96" fmla="*/ 2032000 w 2635250"/>
              <a:gd name="connsiteY96" fmla="*/ 0 h 1746250"/>
              <a:gd name="connsiteX0" fmla="*/ 2635250 w 2635250"/>
              <a:gd name="connsiteY0" fmla="*/ 425450 h 1657350"/>
              <a:gd name="connsiteX1" fmla="*/ 2520950 w 2635250"/>
              <a:gd name="connsiteY1" fmla="*/ 546100 h 1657350"/>
              <a:gd name="connsiteX2" fmla="*/ 2413000 w 2635250"/>
              <a:gd name="connsiteY2" fmla="*/ 584200 h 1657350"/>
              <a:gd name="connsiteX3" fmla="*/ 2368550 w 2635250"/>
              <a:gd name="connsiteY3" fmla="*/ 679450 h 1657350"/>
              <a:gd name="connsiteX4" fmla="*/ 2317750 w 2635250"/>
              <a:gd name="connsiteY4" fmla="*/ 679450 h 1657350"/>
              <a:gd name="connsiteX5" fmla="*/ 2279650 w 2635250"/>
              <a:gd name="connsiteY5" fmla="*/ 717550 h 1657350"/>
              <a:gd name="connsiteX6" fmla="*/ 2247900 w 2635250"/>
              <a:gd name="connsiteY6" fmla="*/ 825500 h 1657350"/>
              <a:gd name="connsiteX7" fmla="*/ 2203450 w 2635250"/>
              <a:gd name="connsiteY7" fmla="*/ 901700 h 1657350"/>
              <a:gd name="connsiteX8" fmla="*/ 2120900 w 2635250"/>
              <a:gd name="connsiteY8" fmla="*/ 876300 h 1657350"/>
              <a:gd name="connsiteX9" fmla="*/ 2070100 w 2635250"/>
              <a:gd name="connsiteY9" fmla="*/ 920750 h 1657350"/>
              <a:gd name="connsiteX10" fmla="*/ 2044700 w 2635250"/>
              <a:gd name="connsiteY10" fmla="*/ 1028700 h 1657350"/>
              <a:gd name="connsiteX11" fmla="*/ 1968500 w 2635250"/>
              <a:gd name="connsiteY11" fmla="*/ 1098550 h 1657350"/>
              <a:gd name="connsiteX12" fmla="*/ 1892300 w 2635250"/>
              <a:gd name="connsiteY12" fmla="*/ 1047750 h 1657350"/>
              <a:gd name="connsiteX13" fmla="*/ 1860550 w 2635250"/>
              <a:gd name="connsiteY13" fmla="*/ 1047750 h 1657350"/>
              <a:gd name="connsiteX14" fmla="*/ 1778000 w 2635250"/>
              <a:gd name="connsiteY14" fmla="*/ 1130300 h 1657350"/>
              <a:gd name="connsiteX15" fmla="*/ 1689100 w 2635250"/>
              <a:gd name="connsiteY15" fmla="*/ 990600 h 1657350"/>
              <a:gd name="connsiteX16" fmla="*/ 1631950 w 2635250"/>
              <a:gd name="connsiteY16" fmla="*/ 996950 h 1657350"/>
              <a:gd name="connsiteX17" fmla="*/ 1422400 w 2635250"/>
              <a:gd name="connsiteY17" fmla="*/ 863600 h 1657350"/>
              <a:gd name="connsiteX18" fmla="*/ 1428750 w 2635250"/>
              <a:gd name="connsiteY18" fmla="*/ 901700 h 1657350"/>
              <a:gd name="connsiteX19" fmla="*/ 1460500 w 2635250"/>
              <a:gd name="connsiteY19" fmla="*/ 952500 h 1657350"/>
              <a:gd name="connsiteX20" fmla="*/ 1447800 w 2635250"/>
              <a:gd name="connsiteY20" fmla="*/ 1003300 h 1657350"/>
              <a:gd name="connsiteX21" fmla="*/ 1422400 w 2635250"/>
              <a:gd name="connsiteY21" fmla="*/ 1016000 h 1657350"/>
              <a:gd name="connsiteX22" fmla="*/ 1479550 w 2635250"/>
              <a:gd name="connsiteY22" fmla="*/ 1066800 h 1657350"/>
              <a:gd name="connsiteX23" fmla="*/ 1562100 w 2635250"/>
              <a:gd name="connsiteY23" fmla="*/ 1098550 h 1657350"/>
              <a:gd name="connsiteX24" fmla="*/ 1549400 w 2635250"/>
              <a:gd name="connsiteY24" fmla="*/ 1130300 h 1657350"/>
              <a:gd name="connsiteX25" fmla="*/ 1460500 w 2635250"/>
              <a:gd name="connsiteY25" fmla="*/ 1130300 h 1657350"/>
              <a:gd name="connsiteX26" fmla="*/ 1416050 w 2635250"/>
              <a:gd name="connsiteY26" fmla="*/ 1117600 h 1657350"/>
              <a:gd name="connsiteX27" fmla="*/ 1384300 w 2635250"/>
              <a:gd name="connsiteY27" fmla="*/ 1149350 h 1657350"/>
              <a:gd name="connsiteX28" fmla="*/ 1422400 w 2635250"/>
              <a:gd name="connsiteY28" fmla="*/ 1193800 h 1657350"/>
              <a:gd name="connsiteX29" fmla="*/ 1403350 w 2635250"/>
              <a:gd name="connsiteY29" fmla="*/ 1225550 h 1657350"/>
              <a:gd name="connsiteX30" fmla="*/ 1384300 w 2635250"/>
              <a:gd name="connsiteY30" fmla="*/ 1212850 h 1657350"/>
              <a:gd name="connsiteX31" fmla="*/ 1333500 w 2635250"/>
              <a:gd name="connsiteY31" fmla="*/ 1238250 h 1657350"/>
              <a:gd name="connsiteX32" fmla="*/ 1301750 w 2635250"/>
              <a:gd name="connsiteY32" fmla="*/ 1263650 h 1657350"/>
              <a:gd name="connsiteX33" fmla="*/ 1244600 w 2635250"/>
              <a:gd name="connsiteY33" fmla="*/ 1238250 h 1657350"/>
              <a:gd name="connsiteX34" fmla="*/ 1181100 w 2635250"/>
              <a:gd name="connsiteY34" fmla="*/ 1282700 h 1657350"/>
              <a:gd name="connsiteX35" fmla="*/ 1181100 w 2635250"/>
              <a:gd name="connsiteY35" fmla="*/ 1320800 h 1657350"/>
              <a:gd name="connsiteX36" fmla="*/ 1117600 w 2635250"/>
              <a:gd name="connsiteY36" fmla="*/ 1320800 h 1657350"/>
              <a:gd name="connsiteX37" fmla="*/ 1066800 w 2635250"/>
              <a:gd name="connsiteY37" fmla="*/ 1339850 h 1657350"/>
              <a:gd name="connsiteX38" fmla="*/ 1117600 w 2635250"/>
              <a:gd name="connsiteY38" fmla="*/ 1377950 h 1657350"/>
              <a:gd name="connsiteX39" fmla="*/ 1117600 w 2635250"/>
              <a:gd name="connsiteY39" fmla="*/ 1447800 h 1657350"/>
              <a:gd name="connsiteX40" fmla="*/ 1111250 w 2635250"/>
              <a:gd name="connsiteY40" fmla="*/ 1524000 h 1657350"/>
              <a:gd name="connsiteX41" fmla="*/ 1060450 w 2635250"/>
              <a:gd name="connsiteY41" fmla="*/ 1504950 h 1657350"/>
              <a:gd name="connsiteX42" fmla="*/ 1028700 w 2635250"/>
              <a:gd name="connsiteY42" fmla="*/ 1555750 h 1657350"/>
              <a:gd name="connsiteX43" fmla="*/ 1009650 w 2635250"/>
              <a:gd name="connsiteY43" fmla="*/ 1587500 h 1657350"/>
              <a:gd name="connsiteX44" fmla="*/ 952500 w 2635250"/>
              <a:gd name="connsiteY44" fmla="*/ 1631950 h 1657350"/>
              <a:gd name="connsiteX45" fmla="*/ 908050 w 2635250"/>
              <a:gd name="connsiteY45" fmla="*/ 1657350 h 1657350"/>
              <a:gd name="connsiteX46" fmla="*/ 844550 w 2635250"/>
              <a:gd name="connsiteY46" fmla="*/ 1581150 h 1657350"/>
              <a:gd name="connsiteX47" fmla="*/ 831850 w 2635250"/>
              <a:gd name="connsiteY47" fmla="*/ 1479550 h 1657350"/>
              <a:gd name="connsiteX48" fmla="*/ 882650 w 2635250"/>
              <a:gd name="connsiteY48" fmla="*/ 1492250 h 1657350"/>
              <a:gd name="connsiteX49" fmla="*/ 901700 w 2635250"/>
              <a:gd name="connsiteY49" fmla="*/ 1466850 h 1657350"/>
              <a:gd name="connsiteX50" fmla="*/ 984250 w 2635250"/>
              <a:gd name="connsiteY50" fmla="*/ 1492250 h 1657350"/>
              <a:gd name="connsiteX51" fmla="*/ 971550 w 2635250"/>
              <a:gd name="connsiteY51" fmla="*/ 1435100 h 1657350"/>
              <a:gd name="connsiteX52" fmla="*/ 946150 w 2635250"/>
              <a:gd name="connsiteY52" fmla="*/ 1358900 h 1657350"/>
              <a:gd name="connsiteX53" fmla="*/ 908050 w 2635250"/>
              <a:gd name="connsiteY53" fmla="*/ 1397000 h 1657350"/>
              <a:gd name="connsiteX54" fmla="*/ 857250 w 2635250"/>
              <a:gd name="connsiteY54" fmla="*/ 1346200 h 1657350"/>
              <a:gd name="connsiteX55" fmla="*/ 812800 w 2635250"/>
              <a:gd name="connsiteY55" fmla="*/ 1320800 h 1657350"/>
              <a:gd name="connsiteX56" fmla="*/ 742950 w 2635250"/>
              <a:gd name="connsiteY56" fmla="*/ 1244600 h 1657350"/>
              <a:gd name="connsiteX57" fmla="*/ 679450 w 2635250"/>
              <a:gd name="connsiteY57" fmla="*/ 1295400 h 1657350"/>
              <a:gd name="connsiteX58" fmla="*/ 635000 w 2635250"/>
              <a:gd name="connsiteY58" fmla="*/ 1282700 h 1657350"/>
              <a:gd name="connsiteX59" fmla="*/ 533400 w 2635250"/>
              <a:gd name="connsiteY59" fmla="*/ 1473200 h 1657350"/>
              <a:gd name="connsiteX60" fmla="*/ 533400 w 2635250"/>
              <a:gd name="connsiteY60" fmla="*/ 1473200 h 1657350"/>
              <a:gd name="connsiteX61" fmla="*/ 450850 w 2635250"/>
              <a:gd name="connsiteY61" fmla="*/ 1435100 h 1657350"/>
              <a:gd name="connsiteX62" fmla="*/ 400050 w 2635250"/>
              <a:gd name="connsiteY62" fmla="*/ 1390650 h 1657350"/>
              <a:gd name="connsiteX63" fmla="*/ 342900 w 2635250"/>
              <a:gd name="connsiteY63" fmla="*/ 1397000 h 1657350"/>
              <a:gd name="connsiteX64" fmla="*/ 266700 w 2635250"/>
              <a:gd name="connsiteY64" fmla="*/ 1339850 h 1657350"/>
              <a:gd name="connsiteX65" fmla="*/ 273050 w 2635250"/>
              <a:gd name="connsiteY65" fmla="*/ 1200150 h 1657350"/>
              <a:gd name="connsiteX66" fmla="*/ 234950 w 2635250"/>
              <a:gd name="connsiteY66" fmla="*/ 1085850 h 1657350"/>
              <a:gd name="connsiteX67" fmla="*/ 133350 w 2635250"/>
              <a:gd name="connsiteY67" fmla="*/ 1111250 h 1657350"/>
              <a:gd name="connsiteX68" fmla="*/ 31750 w 2635250"/>
              <a:gd name="connsiteY68" fmla="*/ 1022350 h 1657350"/>
              <a:gd name="connsiteX69" fmla="*/ 0 w 2635250"/>
              <a:gd name="connsiteY69" fmla="*/ 838200 h 1657350"/>
              <a:gd name="connsiteX70" fmla="*/ 88900 w 2635250"/>
              <a:gd name="connsiteY70" fmla="*/ 654050 h 1657350"/>
              <a:gd name="connsiteX71" fmla="*/ 336550 w 2635250"/>
              <a:gd name="connsiteY71" fmla="*/ 577850 h 1657350"/>
              <a:gd name="connsiteX72" fmla="*/ 368300 w 2635250"/>
              <a:gd name="connsiteY72" fmla="*/ 368300 h 1657350"/>
              <a:gd name="connsiteX73" fmla="*/ 342900 w 2635250"/>
              <a:gd name="connsiteY73" fmla="*/ 184150 h 1657350"/>
              <a:gd name="connsiteX74" fmla="*/ 400050 w 2635250"/>
              <a:gd name="connsiteY74" fmla="*/ 101600 h 1657350"/>
              <a:gd name="connsiteX75" fmla="*/ 368300 w 2635250"/>
              <a:gd name="connsiteY75" fmla="*/ 12700 h 1657350"/>
              <a:gd name="connsiteX76" fmla="*/ 565150 w 2635250"/>
              <a:gd name="connsiteY76" fmla="*/ 0 h 1657350"/>
              <a:gd name="connsiteX77" fmla="*/ 641350 w 2635250"/>
              <a:gd name="connsiteY77" fmla="*/ 57150 h 1657350"/>
              <a:gd name="connsiteX78" fmla="*/ 698500 w 2635250"/>
              <a:gd name="connsiteY78" fmla="*/ 190500 h 1657350"/>
              <a:gd name="connsiteX79" fmla="*/ 806450 w 2635250"/>
              <a:gd name="connsiteY79" fmla="*/ 196850 h 1657350"/>
              <a:gd name="connsiteX80" fmla="*/ 831850 w 2635250"/>
              <a:gd name="connsiteY80" fmla="*/ 152400 h 1657350"/>
              <a:gd name="connsiteX81" fmla="*/ 939800 w 2635250"/>
              <a:gd name="connsiteY81" fmla="*/ 152400 h 1657350"/>
              <a:gd name="connsiteX82" fmla="*/ 1085850 w 2635250"/>
              <a:gd name="connsiteY82" fmla="*/ 114300 h 1657350"/>
              <a:gd name="connsiteX83" fmla="*/ 1193800 w 2635250"/>
              <a:gd name="connsiteY83" fmla="*/ 19050 h 1657350"/>
              <a:gd name="connsiteX84" fmla="*/ 1219200 w 2635250"/>
              <a:gd name="connsiteY84" fmla="*/ 12700 h 1657350"/>
              <a:gd name="connsiteX85" fmla="*/ 1289050 w 2635250"/>
              <a:gd name="connsiteY85" fmla="*/ 63500 h 1657350"/>
              <a:gd name="connsiteX86" fmla="*/ 1339850 w 2635250"/>
              <a:gd name="connsiteY86" fmla="*/ 133350 h 1657350"/>
              <a:gd name="connsiteX87" fmla="*/ 1428750 w 2635250"/>
              <a:gd name="connsiteY87" fmla="*/ 57150 h 1657350"/>
              <a:gd name="connsiteX88" fmla="*/ 1568450 w 2635250"/>
              <a:gd name="connsiteY88" fmla="*/ 82550 h 1657350"/>
              <a:gd name="connsiteX89" fmla="*/ 1587500 w 2635250"/>
              <a:gd name="connsiteY89" fmla="*/ 146050 h 1657350"/>
              <a:gd name="connsiteX90" fmla="*/ 1625600 w 2635250"/>
              <a:gd name="connsiteY90" fmla="*/ 177800 h 1657350"/>
              <a:gd name="connsiteX91" fmla="*/ 1682750 w 2635250"/>
              <a:gd name="connsiteY91" fmla="*/ 133350 h 1657350"/>
              <a:gd name="connsiteX92" fmla="*/ 1752600 w 2635250"/>
              <a:gd name="connsiteY92" fmla="*/ 101600 h 1657350"/>
              <a:gd name="connsiteX93" fmla="*/ 1828800 w 2635250"/>
              <a:gd name="connsiteY93" fmla="*/ 152400 h 1657350"/>
              <a:gd name="connsiteX94" fmla="*/ 1911350 w 2635250"/>
              <a:gd name="connsiteY94" fmla="*/ 88900 h 1657350"/>
              <a:gd name="connsiteX95" fmla="*/ 1924050 w 2635250"/>
              <a:gd name="connsiteY95" fmla="*/ 12700 h 1657350"/>
              <a:gd name="connsiteX96" fmla="*/ 2038350 w 2635250"/>
              <a:gd name="connsiteY96" fmla="*/ 57150 h 1657350"/>
              <a:gd name="connsiteX0" fmla="*/ 2635250 w 2635250"/>
              <a:gd name="connsiteY0" fmla="*/ 425450 h 1657350"/>
              <a:gd name="connsiteX1" fmla="*/ 2628900 w 2635250"/>
              <a:gd name="connsiteY1" fmla="*/ 425450 h 1657350"/>
              <a:gd name="connsiteX2" fmla="*/ 2520950 w 2635250"/>
              <a:gd name="connsiteY2" fmla="*/ 546100 h 1657350"/>
              <a:gd name="connsiteX3" fmla="*/ 2413000 w 2635250"/>
              <a:gd name="connsiteY3" fmla="*/ 584200 h 1657350"/>
              <a:gd name="connsiteX4" fmla="*/ 2368550 w 2635250"/>
              <a:gd name="connsiteY4" fmla="*/ 679450 h 1657350"/>
              <a:gd name="connsiteX5" fmla="*/ 2317750 w 2635250"/>
              <a:gd name="connsiteY5" fmla="*/ 679450 h 1657350"/>
              <a:gd name="connsiteX6" fmla="*/ 2279650 w 2635250"/>
              <a:gd name="connsiteY6" fmla="*/ 717550 h 1657350"/>
              <a:gd name="connsiteX7" fmla="*/ 2247900 w 2635250"/>
              <a:gd name="connsiteY7" fmla="*/ 825500 h 1657350"/>
              <a:gd name="connsiteX8" fmla="*/ 2203450 w 2635250"/>
              <a:gd name="connsiteY8" fmla="*/ 901700 h 1657350"/>
              <a:gd name="connsiteX9" fmla="*/ 2120900 w 2635250"/>
              <a:gd name="connsiteY9" fmla="*/ 876300 h 1657350"/>
              <a:gd name="connsiteX10" fmla="*/ 2070100 w 2635250"/>
              <a:gd name="connsiteY10" fmla="*/ 920750 h 1657350"/>
              <a:gd name="connsiteX11" fmla="*/ 2044700 w 2635250"/>
              <a:gd name="connsiteY11" fmla="*/ 1028700 h 1657350"/>
              <a:gd name="connsiteX12" fmla="*/ 1968500 w 2635250"/>
              <a:gd name="connsiteY12" fmla="*/ 1098550 h 1657350"/>
              <a:gd name="connsiteX13" fmla="*/ 1892300 w 2635250"/>
              <a:gd name="connsiteY13" fmla="*/ 1047750 h 1657350"/>
              <a:gd name="connsiteX14" fmla="*/ 1860550 w 2635250"/>
              <a:gd name="connsiteY14" fmla="*/ 1047750 h 1657350"/>
              <a:gd name="connsiteX15" fmla="*/ 1778000 w 2635250"/>
              <a:gd name="connsiteY15" fmla="*/ 1130300 h 1657350"/>
              <a:gd name="connsiteX16" fmla="*/ 1689100 w 2635250"/>
              <a:gd name="connsiteY16" fmla="*/ 990600 h 1657350"/>
              <a:gd name="connsiteX17" fmla="*/ 1631950 w 2635250"/>
              <a:gd name="connsiteY17" fmla="*/ 996950 h 1657350"/>
              <a:gd name="connsiteX18" fmla="*/ 1422400 w 2635250"/>
              <a:gd name="connsiteY18" fmla="*/ 863600 h 1657350"/>
              <a:gd name="connsiteX19" fmla="*/ 1428750 w 2635250"/>
              <a:gd name="connsiteY19" fmla="*/ 901700 h 1657350"/>
              <a:gd name="connsiteX20" fmla="*/ 1460500 w 2635250"/>
              <a:gd name="connsiteY20" fmla="*/ 952500 h 1657350"/>
              <a:gd name="connsiteX21" fmla="*/ 1447800 w 2635250"/>
              <a:gd name="connsiteY21" fmla="*/ 1003300 h 1657350"/>
              <a:gd name="connsiteX22" fmla="*/ 1422400 w 2635250"/>
              <a:gd name="connsiteY22" fmla="*/ 1016000 h 1657350"/>
              <a:gd name="connsiteX23" fmla="*/ 1479550 w 2635250"/>
              <a:gd name="connsiteY23" fmla="*/ 1066800 h 1657350"/>
              <a:gd name="connsiteX24" fmla="*/ 1562100 w 2635250"/>
              <a:gd name="connsiteY24" fmla="*/ 1098550 h 1657350"/>
              <a:gd name="connsiteX25" fmla="*/ 1549400 w 2635250"/>
              <a:gd name="connsiteY25" fmla="*/ 1130300 h 1657350"/>
              <a:gd name="connsiteX26" fmla="*/ 1460500 w 2635250"/>
              <a:gd name="connsiteY26" fmla="*/ 1130300 h 1657350"/>
              <a:gd name="connsiteX27" fmla="*/ 1416050 w 2635250"/>
              <a:gd name="connsiteY27" fmla="*/ 1117600 h 1657350"/>
              <a:gd name="connsiteX28" fmla="*/ 1384300 w 2635250"/>
              <a:gd name="connsiteY28" fmla="*/ 1149350 h 1657350"/>
              <a:gd name="connsiteX29" fmla="*/ 1422400 w 2635250"/>
              <a:gd name="connsiteY29" fmla="*/ 1193800 h 1657350"/>
              <a:gd name="connsiteX30" fmla="*/ 1403350 w 2635250"/>
              <a:gd name="connsiteY30" fmla="*/ 1225550 h 1657350"/>
              <a:gd name="connsiteX31" fmla="*/ 1384300 w 2635250"/>
              <a:gd name="connsiteY31" fmla="*/ 1212850 h 1657350"/>
              <a:gd name="connsiteX32" fmla="*/ 1333500 w 2635250"/>
              <a:gd name="connsiteY32" fmla="*/ 1238250 h 1657350"/>
              <a:gd name="connsiteX33" fmla="*/ 1301750 w 2635250"/>
              <a:gd name="connsiteY33" fmla="*/ 1263650 h 1657350"/>
              <a:gd name="connsiteX34" fmla="*/ 1244600 w 2635250"/>
              <a:gd name="connsiteY34" fmla="*/ 1238250 h 1657350"/>
              <a:gd name="connsiteX35" fmla="*/ 1181100 w 2635250"/>
              <a:gd name="connsiteY35" fmla="*/ 1282700 h 1657350"/>
              <a:gd name="connsiteX36" fmla="*/ 1181100 w 2635250"/>
              <a:gd name="connsiteY36" fmla="*/ 1320800 h 1657350"/>
              <a:gd name="connsiteX37" fmla="*/ 1117600 w 2635250"/>
              <a:gd name="connsiteY37" fmla="*/ 1320800 h 1657350"/>
              <a:gd name="connsiteX38" fmla="*/ 1066800 w 2635250"/>
              <a:gd name="connsiteY38" fmla="*/ 1339850 h 1657350"/>
              <a:gd name="connsiteX39" fmla="*/ 1117600 w 2635250"/>
              <a:gd name="connsiteY39" fmla="*/ 1377950 h 1657350"/>
              <a:gd name="connsiteX40" fmla="*/ 1117600 w 2635250"/>
              <a:gd name="connsiteY40" fmla="*/ 1447800 h 1657350"/>
              <a:gd name="connsiteX41" fmla="*/ 1111250 w 2635250"/>
              <a:gd name="connsiteY41" fmla="*/ 1524000 h 1657350"/>
              <a:gd name="connsiteX42" fmla="*/ 1060450 w 2635250"/>
              <a:gd name="connsiteY42" fmla="*/ 1504950 h 1657350"/>
              <a:gd name="connsiteX43" fmla="*/ 1028700 w 2635250"/>
              <a:gd name="connsiteY43" fmla="*/ 1555750 h 1657350"/>
              <a:gd name="connsiteX44" fmla="*/ 1009650 w 2635250"/>
              <a:gd name="connsiteY44" fmla="*/ 1587500 h 1657350"/>
              <a:gd name="connsiteX45" fmla="*/ 952500 w 2635250"/>
              <a:gd name="connsiteY45" fmla="*/ 1631950 h 1657350"/>
              <a:gd name="connsiteX46" fmla="*/ 908050 w 2635250"/>
              <a:gd name="connsiteY46" fmla="*/ 1657350 h 1657350"/>
              <a:gd name="connsiteX47" fmla="*/ 844550 w 2635250"/>
              <a:gd name="connsiteY47" fmla="*/ 1581150 h 1657350"/>
              <a:gd name="connsiteX48" fmla="*/ 831850 w 2635250"/>
              <a:gd name="connsiteY48" fmla="*/ 1479550 h 1657350"/>
              <a:gd name="connsiteX49" fmla="*/ 882650 w 2635250"/>
              <a:gd name="connsiteY49" fmla="*/ 1492250 h 1657350"/>
              <a:gd name="connsiteX50" fmla="*/ 901700 w 2635250"/>
              <a:gd name="connsiteY50" fmla="*/ 1466850 h 1657350"/>
              <a:gd name="connsiteX51" fmla="*/ 984250 w 2635250"/>
              <a:gd name="connsiteY51" fmla="*/ 1492250 h 1657350"/>
              <a:gd name="connsiteX52" fmla="*/ 971550 w 2635250"/>
              <a:gd name="connsiteY52" fmla="*/ 1435100 h 1657350"/>
              <a:gd name="connsiteX53" fmla="*/ 946150 w 2635250"/>
              <a:gd name="connsiteY53" fmla="*/ 1358900 h 1657350"/>
              <a:gd name="connsiteX54" fmla="*/ 908050 w 2635250"/>
              <a:gd name="connsiteY54" fmla="*/ 1397000 h 1657350"/>
              <a:gd name="connsiteX55" fmla="*/ 857250 w 2635250"/>
              <a:gd name="connsiteY55" fmla="*/ 1346200 h 1657350"/>
              <a:gd name="connsiteX56" fmla="*/ 812800 w 2635250"/>
              <a:gd name="connsiteY56" fmla="*/ 1320800 h 1657350"/>
              <a:gd name="connsiteX57" fmla="*/ 742950 w 2635250"/>
              <a:gd name="connsiteY57" fmla="*/ 1244600 h 1657350"/>
              <a:gd name="connsiteX58" fmla="*/ 679450 w 2635250"/>
              <a:gd name="connsiteY58" fmla="*/ 1295400 h 1657350"/>
              <a:gd name="connsiteX59" fmla="*/ 635000 w 2635250"/>
              <a:gd name="connsiteY59" fmla="*/ 1282700 h 1657350"/>
              <a:gd name="connsiteX60" fmla="*/ 533400 w 2635250"/>
              <a:gd name="connsiteY60" fmla="*/ 1473200 h 1657350"/>
              <a:gd name="connsiteX61" fmla="*/ 533400 w 2635250"/>
              <a:gd name="connsiteY61" fmla="*/ 1473200 h 1657350"/>
              <a:gd name="connsiteX62" fmla="*/ 450850 w 2635250"/>
              <a:gd name="connsiteY62" fmla="*/ 1435100 h 1657350"/>
              <a:gd name="connsiteX63" fmla="*/ 400050 w 2635250"/>
              <a:gd name="connsiteY63" fmla="*/ 1390650 h 1657350"/>
              <a:gd name="connsiteX64" fmla="*/ 342900 w 2635250"/>
              <a:gd name="connsiteY64" fmla="*/ 1397000 h 1657350"/>
              <a:gd name="connsiteX65" fmla="*/ 266700 w 2635250"/>
              <a:gd name="connsiteY65" fmla="*/ 1339850 h 1657350"/>
              <a:gd name="connsiteX66" fmla="*/ 273050 w 2635250"/>
              <a:gd name="connsiteY66" fmla="*/ 1200150 h 1657350"/>
              <a:gd name="connsiteX67" fmla="*/ 234950 w 2635250"/>
              <a:gd name="connsiteY67" fmla="*/ 1085850 h 1657350"/>
              <a:gd name="connsiteX68" fmla="*/ 133350 w 2635250"/>
              <a:gd name="connsiteY68" fmla="*/ 1111250 h 1657350"/>
              <a:gd name="connsiteX69" fmla="*/ 31750 w 2635250"/>
              <a:gd name="connsiteY69" fmla="*/ 1022350 h 1657350"/>
              <a:gd name="connsiteX70" fmla="*/ 0 w 2635250"/>
              <a:gd name="connsiteY70" fmla="*/ 838200 h 1657350"/>
              <a:gd name="connsiteX71" fmla="*/ 88900 w 2635250"/>
              <a:gd name="connsiteY71" fmla="*/ 654050 h 1657350"/>
              <a:gd name="connsiteX72" fmla="*/ 336550 w 2635250"/>
              <a:gd name="connsiteY72" fmla="*/ 577850 h 1657350"/>
              <a:gd name="connsiteX73" fmla="*/ 368300 w 2635250"/>
              <a:gd name="connsiteY73" fmla="*/ 368300 h 1657350"/>
              <a:gd name="connsiteX74" fmla="*/ 342900 w 2635250"/>
              <a:gd name="connsiteY74" fmla="*/ 184150 h 1657350"/>
              <a:gd name="connsiteX75" fmla="*/ 400050 w 2635250"/>
              <a:gd name="connsiteY75" fmla="*/ 101600 h 1657350"/>
              <a:gd name="connsiteX76" fmla="*/ 368300 w 2635250"/>
              <a:gd name="connsiteY76" fmla="*/ 12700 h 1657350"/>
              <a:gd name="connsiteX77" fmla="*/ 565150 w 2635250"/>
              <a:gd name="connsiteY77" fmla="*/ 0 h 1657350"/>
              <a:gd name="connsiteX78" fmla="*/ 641350 w 2635250"/>
              <a:gd name="connsiteY78" fmla="*/ 57150 h 1657350"/>
              <a:gd name="connsiteX79" fmla="*/ 698500 w 2635250"/>
              <a:gd name="connsiteY79" fmla="*/ 190500 h 1657350"/>
              <a:gd name="connsiteX80" fmla="*/ 806450 w 2635250"/>
              <a:gd name="connsiteY80" fmla="*/ 196850 h 1657350"/>
              <a:gd name="connsiteX81" fmla="*/ 831850 w 2635250"/>
              <a:gd name="connsiteY81" fmla="*/ 152400 h 1657350"/>
              <a:gd name="connsiteX82" fmla="*/ 939800 w 2635250"/>
              <a:gd name="connsiteY82" fmla="*/ 152400 h 1657350"/>
              <a:gd name="connsiteX83" fmla="*/ 1085850 w 2635250"/>
              <a:gd name="connsiteY83" fmla="*/ 114300 h 1657350"/>
              <a:gd name="connsiteX84" fmla="*/ 1193800 w 2635250"/>
              <a:gd name="connsiteY84" fmla="*/ 19050 h 1657350"/>
              <a:gd name="connsiteX85" fmla="*/ 1219200 w 2635250"/>
              <a:gd name="connsiteY85" fmla="*/ 12700 h 1657350"/>
              <a:gd name="connsiteX86" fmla="*/ 1289050 w 2635250"/>
              <a:gd name="connsiteY86" fmla="*/ 63500 h 1657350"/>
              <a:gd name="connsiteX87" fmla="*/ 1339850 w 2635250"/>
              <a:gd name="connsiteY87" fmla="*/ 133350 h 1657350"/>
              <a:gd name="connsiteX88" fmla="*/ 1428750 w 2635250"/>
              <a:gd name="connsiteY88" fmla="*/ 57150 h 1657350"/>
              <a:gd name="connsiteX89" fmla="*/ 1568450 w 2635250"/>
              <a:gd name="connsiteY89" fmla="*/ 82550 h 1657350"/>
              <a:gd name="connsiteX90" fmla="*/ 1587500 w 2635250"/>
              <a:gd name="connsiteY90" fmla="*/ 146050 h 1657350"/>
              <a:gd name="connsiteX91" fmla="*/ 1625600 w 2635250"/>
              <a:gd name="connsiteY91" fmla="*/ 177800 h 1657350"/>
              <a:gd name="connsiteX92" fmla="*/ 1682750 w 2635250"/>
              <a:gd name="connsiteY92" fmla="*/ 133350 h 1657350"/>
              <a:gd name="connsiteX93" fmla="*/ 1752600 w 2635250"/>
              <a:gd name="connsiteY93" fmla="*/ 101600 h 1657350"/>
              <a:gd name="connsiteX94" fmla="*/ 1828800 w 2635250"/>
              <a:gd name="connsiteY94" fmla="*/ 152400 h 1657350"/>
              <a:gd name="connsiteX95" fmla="*/ 1911350 w 2635250"/>
              <a:gd name="connsiteY95" fmla="*/ 88900 h 1657350"/>
              <a:gd name="connsiteX96" fmla="*/ 1924050 w 2635250"/>
              <a:gd name="connsiteY96" fmla="*/ 12700 h 1657350"/>
              <a:gd name="connsiteX97" fmla="*/ 2038350 w 2635250"/>
              <a:gd name="connsiteY97" fmla="*/ 57150 h 1657350"/>
              <a:gd name="connsiteX0" fmla="*/ 2635250 w 2635250"/>
              <a:gd name="connsiteY0" fmla="*/ 425450 h 1657350"/>
              <a:gd name="connsiteX1" fmla="*/ 2533650 w 2635250"/>
              <a:gd name="connsiteY1" fmla="*/ 317500 h 1657350"/>
              <a:gd name="connsiteX2" fmla="*/ 2520950 w 2635250"/>
              <a:gd name="connsiteY2" fmla="*/ 546100 h 1657350"/>
              <a:gd name="connsiteX3" fmla="*/ 2413000 w 2635250"/>
              <a:gd name="connsiteY3" fmla="*/ 584200 h 1657350"/>
              <a:gd name="connsiteX4" fmla="*/ 2368550 w 2635250"/>
              <a:gd name="connsiteY4" fmla="*/ 679450 h 1657350"/>
              <a:gd name="connsiteX5" fmla="*/ 2317750 w 2635250"/>
              <a:gd name="connsiteY5" fmla="*/ 679450 h 1657350"/>
              <a:gd name="connsiteX6" fmla="*/ 2279650 w 2635250"/>
              <a:gd name="connsiteY6" fmla="*/ 717550 h 1657350"/>
              <a:gd name="connsiteX7" fmla="*/ 2247900 w 2635250"/>
              <a:gd name="connsiteY7" fmla="*/ 825500 h 1657350"/>
              <a:gd name="connsiteX8" fmla="*/ 2203450 w 2635250"/>
              <a:gd name="connsiteY8" fmla="*/ 901700 h 1657350"/>
              <a:gd name="connsiteX9" fmla="*/ 2120900 w 2635250"/>
              <a:gd name="connsiteY9" fmla="*/ 876300 h 1657350"/>
              <a:gd name="connsiteX10" fmla="*/ 2070100 w 2635250"/>
              <a:gd name="connsiteY10" fmla="*/ 920750 h 1657350"/>
              <a:gd name="connsiteX11" fmla="*/ 2044700 w 2635250"/>
              <a:gd name="connsiteY11" fmla="*/ 1028700 h 1657350"/>
              <a:gd name="connsiteX12" fmla="*/ 1968500 w 2635250"/>
              <a:gd name="connsiteY12" fmla="*/ 1098550 h 1657350"/>
              <a:gd name="connsiteX13" fmla="*/ 1892300 w 2635250"/>
              <a:gd name="connsiteY13" fmla="*/ 1047750 h 1657350"/>
              <a:gd name="connsiteX14" fmla="*/ 1860550 w 2635250"/>
              <a:gd name="connsiteY14" fmla="*/ 1047750 h 1657350"/>
              <a:gd name="connsiteX15" fmla="*/ 1778000 w 2635250"/>
              <a:gd name="connsiteY15" fmla="*/ 1130300 h 1657350"/>
              <a:gd name="connsiteX16" fmla="*/ 1689100 w 2635250"/>
              <a:gd name="connsiteY16" fmla="*/ 990600 h 1657350"/>
              <a:gd name="connsiteX17" fmla="*/ 1631950 w 2635250"/>
              <a:gd name="connsiteY17" fmla="*/ 996950 h 1657350"/>
              <a:gd name="connsiteX18" fmla="*/ 1422400 w 2635250"/>
              <a:gd name="connsiteY18" fmla="*/ 863600 h 1657350"/>
              <a:gd name="connsiteX19" fmla="*/ 1428750 w 2635250"/>
              <a:gd name="connsiteY19" fmla="*/ 901700 h 1657350"/>
              <a:gd name="connsiteX20" fmla="*/ 1460500 w 2635250"/>
              <a:gd name="connsiteY20" fmla="*/ 952500 h 1657350"/>
              <a:gd name="connsiteX21" fmla="*/ 1447800 w 2635250"/>
              <a:gd name="connsiteY21" fmla="*/ 1003300 h 1657350"/>
              <a:gd name="connsiteX22" fmla="*/ 1422400 w 2635250"/>
              <a:gd name="connsiteY22" fmla="*/ 1016000 h 1657350"/>
              <a:gd name="connsiteX23" fmla="*/ 1479550 w 2635250"/>
              <a:gd name="connsiteY23" fmla="*/ 1066800 h 1657350"/>
              <a:gd name="connsiteX24" fmla="*/ 1562100 w 2635250"/>
              <a:gd name="connsiteY24" fmla="*/ 1098550 h 1657350"/>
              <a:gd name="connsiteX25" fmla="*/ 1549400 w 2635250"/>
              <a:gd name="connsiteY25" fmla="*/ 1130300 h 1657350"/>
              <a:gd name="connsiteX26" fmla="*/ 1460500 w 2635250"/>
              <a:gd name="connsiteY26" fmla="*/ 1130300 h 1657350"/>
              <a:gd name="connsiteX27" fmla="*/ 1416050 w 2635250"/>
              <a:gd name="connsiteY27" fmla="*/ 1117600 h 1657350"/>
              <a:gd name="connsiteX28" fmla="*/ 1384300 w 2635250"/>
              <a:gd name="connsiteY28" fmla="*/ 1149350 h 1657350"/>
              <a:gd name="connsiteX29" fmla="*/ 1422400 w 2635250"/>
              <a:gd name="connsiteY29" fmla="*/ 1193800 h 1657350"/>
              <a:gd name="connsiteX30" fmla="*/ 1403350 w 2635250"/>
              <a:gd name="connsiteY30" fmla="*/ 1225550 h 1657350"/>
              <a:gd name="connsiteX31" fmla="*/ 1384300 w 2635250"/>
              <a:gd name="connsiteY31" fmla="*/ 1212850 h 1657350"/>
              <a:gd name="connsiteX32" fmla="*/ 1333500 w 2635250"/>
              <a:gd name="connsiteY32" fmla="*/ 1238250 h 1657350"/>
              <a:gd name="connsiteX33" fmla="*/ 1301750 w 2635250"/>
              <a:gd name="connsiteY33" fmla="*/ 1263650 h 1657350"/>
              <a:gd name="connsiteX34" fmla="*/ 1244600 w 2635250"/>
              <a:gd name="connsiteY34" fmla="*/ 1238250 h 1657350"/>
              <a:gd name="connsiteX35" fmla="*/ 1181100 w 2635250"/>
              <a:gd name="connsiteY35" fmla="*/ 1282700 h 1657350"/>
              <a:gd name="connsiteX36" fmla="*/ 1181100 w 2635250"/>
              <a:gd name="connsiteY36" fmla="*/ 1320800 h 1657350"/>
              <a:gd name="connsiteX37" fmla="*/ 1117600 w 2635250"/>
              <a:gd name="connsiteY37" fmla="*/ 1320800 h 1657350"/>
              <a:gd name="connsiteX38" fmla="*/ 1066800 w 2635250"/>
              <a:gd name="connsiteY38" fmla="*/ 1339850 h 1657350"/>
              <a:gd name="connsiteX39" fmla="*/ 1117600 w 2635250"/>
              <a:gd name="connsiteY39" fmla="*/ 1377950 h 1657350"/>
              <a:gd name="connsiteX40" fmla="*/ 1117600 w 2635250"/>
              <a:gd name="connsiteY40" fmla="*/ 1447800 h 1657350"/>
              <a:gd name="connsiteX41" fmla="*/ 1111250 w 2635250"/>
              <a:gd name="connsiteY41" fmla="*/ 1524000 h 1657350"/>
              <a:gd name="connsiteX42" fmla="*/ 1060450 w 2635250"/>
              <a:gd name="connsiteY42" fmla="*/ 1504950 h 1657350"/>
              <a:gd name="connsiteX43" fmla="*/ 1028700 w 2635250"/>
              <a:gd name="connsiteY43" fmla="*/ 1555750 h 1657350"/>
              <a:gd name="connsiteX44" fmla="*/ 1009650 w 2635250"/>
              <a:gd name="connsiteY44" fmla="*/ 1587500 h 1657350"/>
              <a:gd name="connsiteX45" fmla="*/ 952500 w 2635250"/>
              <a:gd name="connsiteY45" fmla="*/ 1631950 h 1657350"/>
              <a:gd name="connsiteX46" fmla="*/ 908050 w 2635250"/>
              <a:gd name="connsiteY46" fmla="*/ 1657350 h 1657350"/>
              <a:gd name="connsiteX47" fmla="*/ 844550 w 2635250"/>
              <a:gd name="connsiteY47" fmla="*/ 1581150 h 1657350"/>
              <a:gd name="connsiteX48" fmla="*/ 831850 w 2635250"/>
              <a:gd name="connsiteY48" fmla="*/ 1479550 h 1657350"/>
              <a:gd name="connsiteX49" fmla="*/ 882650 w 2635250"/>
              <a:gd name="connsiteY49" fmla="*/ 1492250 h 1657350"/>
              <a:gd name="connsiteX50" fmla="*/ 901700 w 2635250"/>
              <a:gd name="connsiteY50" fmla="*/ 1466850 h 1657350"/>
              <a:gd name="connsiteX51" fmla="*/ 984250 w 2635250"/>
              <a:gd name="connsiteY51" fmla="*/ 1492250 h 1657350"/>
              <a:gd name="connsiteX52" fmla="*/ 971550 w 2635250"/>
              <a:gd name="connsiteY52" fmla="*/ 1435100 h 1657350"/>
              <a:gd name="connsiteX53" fmla="*/ 946150 w 2635250"/>
              <a:gd name="connsiteY53" fmla="*/ 1358900 h 1657350"/>
              <a:gd name="connsiteX54" fmla="*/ 908050 w 2635250"/>
              <a:gd name="connsiteY54" fmla="*/ 1397000 h 1657350"/>
              <a:gd name="connsiteX55" fmla="*/ 857250 w 2635250"/>
              <a:gd name="connsiteY55" fmla="*/ 1346200 h 1657350"/>
              <a:gd name="connsiteX56" fmla="*/ 812800 w 2635250"/>
              <a:gd name="connsiteY56" fmla="*/ 1320800 h 1657350"/>
              <a:gd name="connsiteX57" fmla="*/ 742950 w 2635250"/>
              <a:gd name="connsiteY57" fmla="*/ 1244600 h 1657350"/>
              <a:gd name="connsiteX58" fmla="*/ 679450 w 2635250"/>
              <a:gd name="connsiteY58" fmla="*/ 1295400 h 1657350"/>
              <a:gd name="connsiteX59" fmla="*/ 635000 w 2635250"/>
              <a:gd name="connsiteY59" fmla="*/ 1282700 h 1657350"/>
              <a:gd name="connsiteX60" fmla="*/ 533400 w 2635250"/>
              <a:gd name="connsiteY60" fmla="*/ 1473200 h 1657350"/>
              <a:gd name="connsiteX61" fmla="*/ 533400 w 2635250"/>
              <a:gd name="connsiteY61" fmla="*/ 1473200 h 1657350"/>
              <a:gd name="connsiteX62" fmla="*/ 450850 w 2635250"/>
              <a:gd name="connsiteY62" fmla="*/ 1435100 h 1657350"/>
              <a:gd name="connsiteX63" fmla="*/ 400050 w 2635250"/>
              <a:gd name="connsiteY63" fmla="*/ 1390650 h 1657350"/>
              <a:gd name="connsiteX64" fmla="*/ 342900 w 2635250"/>
              <a:gd name="connsiteY64" fmla="*/ 1397000 h 1657350"/>
              <a:gd name="connsiteX65" fmla="*/ 266700 w 2635250"/>
              <a:gd name="connsiteY65" fmla="*/ 1339850 h 1657350"/>
              <a:gd name="connsiteX66" fmla="*/ 273050 w 2635250"/>
              <a:gd name="connsiteY66" fmla="*/ 1200150 h 1657350"/>
              <a:gd name="connsiteX67" fmla="*/ 234950 w 2635250"/>
              <a:gd name="connsiteY67" fmla="*/ 1085850 h 1657350"/>
              <a:gd name="connsiteX68" fmla="*/ 133350 w 2635250"/>
              <a:gd name="connsiteY68" fmla="*/ 1111250 h 1657350"/>
              <a:gd name="connsiteX69" fmla="*/ 31750 w 2635250"/>
              <a:gd name="connsiteY69" fmla="*/ 1022350 h 1657350"/>
              <a:gd name="connsiteX70" fmla="*/ 0 w 2635250"/>
              <a:gd name="connsiteY70" fmla="*/ 838200 h 1657350"/>
              <a:gd name="connsiteX71" fmla="*/ 88900 w 2635250"/>
              <a:gd name="connsiteY71" fmla="*/ 654050 h 1657350"/>
              <a:gd name="connsiteX72" fmla="*/ 336550 w 2635250"/>
              <a:gd name="connsiteY72" fmla="*/ 577850 h 1657350"/>
              <a:gd name="connsiteX73" fmla="*/ 368300 w 2635250"/>
              <a:gd name="connsiteY73" fmla="*/ 368300 h 1657350"/>
              <a:gd name="connsiteX74" fmla="*/ 342900 w 2635250"/>
              <a:gd name="connsiteY74" fmla="*/ 184150 h 1657350"/>
              <a:gd name="connsiteX75" fmla="*/ 400050 w 2635250"/>
              <a:gd name="connsiteY75" fmla="*/ 101600 h 1657350"/>
              <a:gd name="connsiteX76" fmla="*/ 368300 w 2635250"/>
              <a:gd name="connsiteY76" fmla="*/ 12700 h 1657350"/>
              <a:gd name="connsiteX77" fmla="*/ 565150 w 2635250"/>
              <a:gd name="connsiteY77" fmla="*/ 0 h 1657350"/>
              <a:gd name="connsiteX78" fmla="*/ 641350 w 2635250"/>
              <a:gd name="connsiteY78" fmla="*/ 57150 h 1657350"/>
              <a:gd name="connsiteX79" fmla="*/ 698500 w 2635250"/>
              <a:gd name="connsiteY79" fmla="*/ 190500 h 1657350"/>
              <a:gd name="connsiteX80" fmla="*/ 806450 w 2635250"/>
              <a:gd name="connsiteY80" fmla="*/ 196850 h 1657350"/>
              <a:gd name="connsiteX81" fmla="*/ 831850 w 2635250"/>
              <a:gd name="connsiteY81" fmla="*/ 152400 h 1657350"/>
              <a:gd name="connsiteX82" fmla="*/ 939800 w 2635250"/>
              <a:gd name="connsiteY82" fmla="*/ 152400 h 1657350"/>
              <a:gd name="connsiteX83" fmla="*/ 1085850 w 2635250"/>
              <a:gd name="connsiteY83" fmla="*/ 114300 h 1657350"/>
              <a:gd name="connsiteX84" fmla="*/ 1193800 w 2635250"/>
              <a:gd name="connsiteY84" fmla="*/ 19050 h 1657350"/>
              <a:gd name="connsiteX85" fmla="*/ 1219200 w 2635250"/>
              <a:gd name="connsiteY85" fmla="*/ 12700 h 1657350"/>
              <a:gd name="connsiteX86" fmla="*/ 1289050 w 2635250"/>
              <a:gd name="connsiteY86" fmla="*/ 63500 h 1657350"/>
              <a:gd name="connsiteX87" fmla="*/ 1339850 w 2635250"/>
              <a:gd name="connsiteY87" fmla="*/ 133350 h 1657350"/>
              <a:gd name="connsiteX88" fmla="*/ 1428750 w 2635250"/>
              <a:gd name="connsiteY88" fmla="*/ 57150 h 1657350"/>
              <a:gd name="connsiteX89" fmla="*/ 1568450 w 2635250"/>
              <a:gd name="connsiteY89" fmla="*/ 82550 h 1657350"/>
              <a:gd name="connsiteX90" fmla="*/ 1587500 w 2635250"/>
              <a:gd name="connsiteY90" fmla="*/ 146050 h 1657350"/>
              <a:gd name="connsiteX91" fmla="*/ 1625600 w 2635250"/>
              <a:gd name="connsiteY91" fmla="*/ 177800 h 1657350"/>
              <a:gd name="connsiteX92" fmla="*/ 1682750 w 2635250"/>
              <a:gd name="connsiteY92" fmla="*/ 133350 h 1657350"/>
              <a:gd name="connsiteX93" fmla="*/ 1752600 w 2635250"/>
              <a:gd name="connsiteY93" fmla="*/ 101600 h 1657350"/>
              <a:gd name="connsiteX94" fmla="*/ 1828800 w 2635250"/>
              <a:gd name="connsiteY94" fmla="*/ 152400 h 1657350"/>
              <a:gd name="connsiteX95" fmla="*/ 1911350 w 2635250"/>
              <a:gd name="connsiteY95" fmla="*/ 88900 h 1657350"/>
              <a:gd name="connsiteX96" fmla="*/ 1924050 w 2635250"/>
              <a:gd name="connsiteY96" fmla="*/ 12700 h 1657350"/>
              <a:gd name="connsiteX97" fmla="*/ 2038350 w 2635250"/>
              <a:gd name="connsiteY97" fmla="*/ 57150 h 1657350"/>
              <a:gd name="connsiteX0" fmla="*/ 2673350 w 2673350"/>
              <a:gd name="connsiteY0" fmla="*/ 387350 h 1657350"/>
              <a:gd name="connsiteX1" fmla="*/ 2533650 w 2673350"/>
              <a:gd name="connsiteY1" fmla="*/ 317500 h 1657350"/>
              <a:gd name="connsiteX2" fmla="*/ 2520950 w 2673350"/>
              <a:gd name="connsiteY2" fmla="*/ 546100 h 1657350"/>
              <a:gd name="connsiteX3" fmla="*/ 2413000 w 2673350"/>
              <a:gd name="connsiteY3" fmla="*/ 584200 h 1657350"/>
              <a:gd name="connsiteX4" fmla="*/ 2368550 w 2673350"/>
              <a:gd name="connsiteY4" fmla="*/ 679450 h 1657350"/>
              <a:gd name="connsiteX5" fmla="*/ 2317750 w 2673350"/>
              <a:gd name="connsiteY5" fmla="*/ 679450 h 1657350"/>
              <a:gd name="connsiteX6" fmla="*/ 2279650 w 2673350"/>
              <a:gd name="connsiteY6" fmla="*/ 717550 h 1657350"/>
              <a:gd name="connsiteX7" fmla="*/ 2247900 w 2673350"/>
              <a:gd name="connsiteY7" fmla="*/ 825500 h 1657350"/>
              <a:gd name="connsiteX8" fmla="*/ 2203450 w 2673350"/>
              <a:gd name="connsiteY8" fmla="*/ 901700 h 1657350"/>
              <a:gd name="connsiteX9" fmla="*/ 2120900 w 2673350"/>
              <a:gd name="connsiteY9" fmla="*/ 876300 h 1657350"/>
              <a:gd name="connsiteX10" fmla="*/ 2070100 w 2673350"/>
              <a:gd name="connsiteY10" fmla="*/ 920750 h 1657350"/>
              <a:gd name="connsiteX11" fmla="*/ 2044700 w 2673350"/>
              <a:gd name="connsiteY11" fmla="*/ 1028700 h 1657350"/>
              <a:gd name="connsiteX12" fmla="*/ 1968500 w 2673350"/>
              <a:gd name="connsiteY12" fmla="*/ 1098550 h 1657350"/>
              <a:gd name="connsiteX13" fmla="*/ 1892300 w 2673350"/>
              <a:gd name="connsiteY13" fmla="*/ 1047750 h 1657350"/>
              <a:gd name="connsiteX14" fmla="*/ 1860550 w 2673350"/>
              <a:gd name="connsiteY14" fmla="*/ 1047750 h 1657350"/>
              <a:gd name="connsiteX15" fmla="*/ 1778000 w 2673350"/>
              <a:gd name="connsiteY15" fmla="*/ 1130300 h 1657350"/>
              <a:gd name="connsiteX16" fmla="*/ 1689100 w 2673350"/>
              <a:gd name="connsiteY16" fmla="*/ 990600 h 1657350"/>
              <a:gd name="connsiteX17" fmla="*/ 1631950 w 2673350"/>
              <a:gd name="connsiteY17" fmla="*/ 996950 h 1657350"/>
              <a:gd name="connsiteX18" fmla="*/ 1422400 w 2673350"/>
              <a:gd name="connsiteY18" fmla="*/ 863600 h 1657350"/>
              <a:gd name="connsiteX19" fmla="*/ 1428750 w 2673350"/>
              <a:gd name="connsiteY19" fmla="*/ 901700 h 1657350"/>
              <a:gd name="connsiteX20" fmla="*/ 1460500 w 2673350"/>
              <a:gd name="connsiteY20" fmla="*/ 952500 h 1657350"/>
              <a:gd name="connsiteX21" fmla="*/ 1447800 w 2673350"/>
              <a:gd name="connsiteY21" fmla="*/ 1003300 h 1657350"/>
              <a:gd name="connsiteX22" fmla="*/ 1422400 w 2673350"/>
              <a:gd name="connsiteY22" fmla="*/ 1016000 h 1657350"/>
              <a:gd name="connsiteX23" fmla="*/ 1479550 w 2673350"/>
              <a:gd name="connsiteY23" fmla="*/ 1066800 h 1657350"/>
              <a:gd name="connsiteX24" fmla="*/ 1562100 w 2673350"/>
              <a:gd name="connsiteY24" fmla="*/ 1098550 h 1657350"/>
              <a:gd name="connsiteX25" fmla="*/ 1549400 w 2673350"/>
              <a:gd name="connsiteY25" fmla="*/ 1130300 h 1657350"/>
              <a:gd name="connsiteX26" fmla="*/ 1460500 w 2673350"/>
              <a:gd name="connsiteY26" fmla="*/ 1130300 h 1657350"/>
              <a:gd name="connsiteX27" fmla="*/ 1416050 w 2673350"/>
              <a:gd name="connsiteY27" fmla="*/ 1117600 h 1657350"/>
              <a:gd name="connsiteX28" fmla="*/ 1384300 w 2673350"/>
              <a:gd name="connsiteY28" fmla="*/ 1149350 h 1657350"/>
              <a:gd name="connsiteX29" fmla="*/ 1422400 w 2673350"/>
              <a:gd name="connsiteY29" fmla="*/ 1193800 h 1657350"/>
              <a:gd name="connsiteX30" fmla="*/ 1403350 w 2673350"/>
              <a:gd name="connsiteY30" fmla="*/ 1225550 h 1657350"/>
              <a:gd name="connsiteX31" fmla="*/ 1384300 w 2673350"/>
              <a:gd name="connsiteY31" fmla="*/ 1212850 h 1657350"/>
              <a:gd name="connsiteX32" fmla="*/ 1333500 w 2673350"/>
              <a:gd name="connsiteY32" fmla="*/ 1238250 h 1657350"/>
              <a:gd name="connsiteX33" fmla="*/ 1301750 w 2673350"/>
              <a:gd name="connsiteY33" fmla="*/ 1263650 h 1657350"/>
              <a:gd name="connsiteX34" fmla="*/ 1244600 w 2673350"/>
              <a:gd name="connsiteY34" fmla="*/ 1238250 h 1657350"/>
              <a:gd name="connsiteX35" fmla="*/ 1181100 w 2673350"/>
              <a:gd name="connsiteY35" fmla="*/ 1282700 h 1657350"/>
              <a:gd name="connsiteX36" fmla="*/ 1181100 w 2673350"/>
              <a:gd name="connsiteY36" fmla="*/ 1320800 h 1657350"/>
              <a:gd name="connsiteX37" fmla="*/ 1117600 w 2673350"/>
              <a:gd name="connsiteY37" fmla="*/ 1320800 h 1657350"/>
              <a:gd name="connsiteX38" fmla="*/ 1066800 w 2673350"/>
              <a:gd name="connsiteY38" fmla="*/ 1339850 h 1657350"/>
              <a:gd name="connsiteX39" fmla="*/ 1117600 w 2673350"/>
              <a:gd name="connsiteY39" fmla="*/ 1377950 h 1657350"/>
              <a:gd name="connsiteX40" fmla="*/ 1117600 w 2673350"/>
              <a:gd name="connsiteY40" fmla="*/ 1447800 h 1657350"/>
              <a:gd name="connsiteX41" fmla="*/ 1111250 w 2673350"/>
              <a:gd name="connsiteY41" fmla="*/ 1524000 h 1657350"/>
              <a:gd name="connsiteX42" fmla="*/ 1060450 w 2673350"/>
              <a:gd name="connsiteY42" fmla="*/ 1504950 h 1657350"/>
              <a:gd name="connsiteX43" fmla="*/ 1028700 w 2673350"/>
              <a:gd name="connsiteY43" fmla="*/ 1555750 h 1657350"/>
              <a:gd name="connsiteX44" fmla="*/ 1009650 w 2673350"/>
              <a:gd name="connsiteY44" fmla="*/ 1587500 h 1657350"/>
              <a:gd name="connsiteX45" fmla="*/ 952500 w 2673350"/>
              <a:gd name="connsiteY45" fmla="*/ 1631950 h 1657350"/>
              <a:gd name="connsiteX46" fmla="*/ 908050 w 2673350"/>
              <a:gd name="connsiteY46" fmla="*/ 1657350 h 1657350"/>
              <a:gd name="connsiteX47" fmla="*/ 844550 w 2673350"/>
              <a:gd name="connsiteY47" fmla="*/ 1581150 h 1657350"/>
              <a:gd name="connsiteX48" fmla="*/ 831850 w 2673350"/>
              <a:gd name="connsiteY48" fmla="*/ 1479550 h 1657350"/>
              <a:gd name="connsiteX49" fmla="*/ 882650 w 2673350"/>
              <a:gd name="connsiteY49" fmla="*/ 1492250 h 1657350"/>
              <a:gd name="connsiteX50" fmla="*/ 901700 w 2673350"/>
              <a:gd name="connsiteY50" fmla="*/ 1466850 h 1657350"/>
              <a:gd name="connsiteX51" fmla="*/ 984250 w 2673350"/>
              <a:gd name="connsiteY51" fmla="*/ 1492250 h 1657350"/>
              <a:gd name="connsiteX52" fmla="*/ 971550 w 2673350"/>
              <a:gd name="connsiteY52" fmla="*/ 1435100 h 1657350"/>
              <a:gd name="connsiteX53" fmla="*/ 946150 w 2673350"/>
              <a:gd name="connsiteY53" fmla="*/ 1358900 h 1657350"/>
              <a:gd name="connsiteX54" fmla="*/ 908050 w 2673350"/>
              <a:gd name="connsiteY54" fmla="*/ 1397000 h 1657350"/>
              <a:gd name="connsiteX55" fmla="*/ 857250 w 2673350"/>
              <a:gd name="connsiteY55" fmla="*/ 1346200 h 1657350"/>
              <a:gd name="connsiteX56" fmla="*/ 812800 w 2673350"/>
              <a:gd name="connsiteY56" fmla="*/ 1320800 h 1657350"/>
              <a:gd name="connsiteX57" fmla="*/ 742950 w 2673350"/>
              <a:gd name="connsiteY57" fmla="*/ 1244600 h 1657350"/>
              <a:gd name="connsiteX58" fmla="*/ 679450 w 2673350"/>
              <a:gd name="connsiteY58" fmla="*/ 1295400 h 1657350"/>
              <a:gd name="connsiteX59" fmla="*/ 635000 w 2673350"/>
              <a:gd name="connsiteY59" fmla="*/ 1282700 h 1657350"/>
              <a:gd name="connsiteX60" fmla="*/ 533400 w 2673350"/>
              <a:gd name="connsiteY60" fmla="*/ 1473200 h 1657350"/>
              <a:gd name="connsiteX61" fmla="*/ 533400 w 2673350"/>
              <a:gd name="connsiteY61" fmla="*/ 1473200 h 1657350"/>
              <a:gd name="connsiteX62" fmla="*/ 450850 w 2673350"/>
              <a:gd name="connsiteY62" fmla="*/ 1435100 h 1657350"/>
              <a:gd name="connsiteX63" fmla="*/ 400050 w 2673350"/>
              <a:gd name="connsiteY63" fmla="*/ 1390650 h 1657350"/>
              <a:gd name="connsiteX64" fmla="*/ 342900 w 2673350"/>
              <a:gd name="connsiteY64" fmla="*/ 1397000 h 1657350"/>
              <a:gd name="connsiteX65" fmla="*/ 266700 w 2673350"/>
              <a:gd name="connsiteY65" fmla="*/ 1339850 h 1657350"/>
              <a:gd name="connsiteX66" fmla="*/ 273050 w 2673350"/>
              <a:gd name="connsiteY66" fmla="*/ 1200150 h 1657350"/>
              <a:gd name="connsiteX67" fmla="*/ 234950 w 2673350"/>
              <a:gd name="connsiteY67" fmla="*/ 1085850 h 1657350"/>
              <a:gd name="connsiteX68" fmla="*/ 133350 w 2673350"/>
              <a:gd name="connsiteY68" fmla="*/ 1111250 h 1657350"/>
              <a:gd name="connsiteX69" fmla="*/ 31750 w 2673350"/>
              <a:gd name="connsiteY69" fmla="*/ 1022350 h 1657350"/>
              <a:gd name="connsiteX70" fmla="*/ 0 w 2673350"/>
              <a:gd name="connsiteY70" fmla="*/ 838200 h 1657350"/>
              <a:gd name="connsiteX71" fmla="*/ 88900 w 2673350"/>
              <a:gd name="connsiteY71" fmla="*/ 654050 h 1657350"/>
              <a:gd name="connsiteX72" fmla="*/ 336550 w 2673350"/>
              <a:gd name="connsiteY72" fmla="*/ 577850 h 1657350"/>
              <a:gd name="connsiteX73" fmla="*/ 368300 w 2673350"/>
              <a:gd name="connsiteY73" fmla="*/ 368300 h 1657350"/>
              <a:gd name="connsiteX74" fmla="*/ 342900 w 2673350"/>
              <a:gd name="connsiteY74" fmla="*/ 184150 h 1657350"/>
              <a:gd name="connsiteX75" fmla="*/ 400050 w 2673350"/>
              <a:gd name="connsiteY75" fmla="*/ 101600 h 1657350"/>
              <a:gd name="connsiteX76" fmla="*/ 368300 w 2673350"/>
              <a:gd name="connsiteY76" fmla="*/ 12700 h 1657350"/>
              <a:gd name="connsiteX77" fmla="*/ 565150 w 2673350"/>
              <a:gd name="connsiteY77" fmla="*/ 0 h 1657350"/>
              <a:gd name="connsiteX78" fmla="*/ 641350 w 2673350"/>
              <a:gd name="connsiteY78" fmla="*/ 57150 h 1657350"/>
              <a:gd name="connsiteX79" fmla="*/ 698500 w 2673350"/>
              <a:gd name="connsiteY79" fmla="*/ 190500 h 1657350"/>
              <a:gd name="connsiteX80" fmla="*/ 806450 w 2673350"/>
              <a:gd name="connsiteY80" fmla="*/ 196850 h 1657350"/>
              <a:gd name="connsiteX81" fmla="*/ 831850 w 2673350"/>
              <a:gd name="connsiteY81" fmla="*/ 152400 h 1657350"/>
              <a:gd name="connsiteX82" fmla="*/ 939800 w 2673350"/>
              <a:gd name="connsiteY82" fmla="*/ 152400 h 1657350"/>
              <a:gd name="connsiteX83" fmla="*/ 1085850 w 2673350"/>
              <a:gd name="connsiteY83" fmla="*/ 114300 h 1657350"/>
              <a:gd name="connsiteX84" fmla="*/ 1193800 w 2673350"/>
              <a:gd name="connsiteY84" fmla="*/ 19050 h 1657350"/>
              <a:gd name="connsiteX85" fmla="*/ 1219200 w 2673350"/>
              <a:gd name="connsiteY85" fmla="*/ 12700 h 1657350"/>
              <a:gd name="connsiteX86" fmla="*/ 1289050 w 2673350"/>
              <a:gd name="connsiteY86" fmla="*/ 63500 h 1657350"/>
              <a:gd name="connsiteX87" fmla="*/ 1339850 w 2673350"/>
              <a:gd name="connsiteY87" fmla="*/ 133350 h 1657350"/>
              <a:gd name="connsiteX88" fmla="*/ 1428750 w 2673350"/>
              <a:gd name="connsiteY88" fmla="*/ 57150 h 1657350"/>
              <a:gd name="connsiteX89" fmla="*/ 1568450 w 2673350"/>
              <a:gd name="connsiteY89" fmla="*/ 82550 h 1657350"/>
              <a:gd name="connsiteX90" fmla="*/ 1587500 w 2673350"/>
              <a:gd name="connsiteY90" fmla="*/ 146050 h 1657350"/>
              <a:gd name="connsiteX91" fmla="*/ 1625600 w 2673350"/>
              <a:gd name="connsiteY91" fmla="*/ 177800 h 1657350"/>
              <a:gd name="connsiteX92" fmla="*/ 1682750 w 2673350"/>
              <a:gd name="connsiteY92" fmla="*/ 133350 h 1657350"/>
              <a:gd name="connsiteX93" fmla="*/ 1752600 w 2673350"/>
              <a:gd name="connsiteY93" fmla="*/ 101600 h 1657350"/>
              <a:gd name="connsiteX94" fmla="*/ 1828800 w 2673350"/>
              <a:gd name="connsiteY94" fmla="*/ 152400 h 1657350"/>
              <a:gd name="connsiteX95" fmla="*/ 1911350 w 2673350"/>
              <a:gd name="connsiteY95" fmla="*/ 88900 h 1657350"/>
              <a:gd name="connsiteX96" fmla="*/ 1924050 w 2673350"/>
              <a:gd name="connsiteY96" fmla="*/ 12700 h 1657350"/>
              <a:gd name="connsiteX97" fmla="*/ 2038350 w 2673350"/>
              <a:gd name="connsiteY97" fmla="*/ 57150 h 1657350"/>
              <a:gd name="connsiteX0" fmla="*/ 2673350 w 2673350"/>
              <a:gd name="connsiteY0" fmla="*/ 387350 h 1657350"/>
              <a:gd name="connsiteX1" fmla="*/ 2533650 w 2673350"/>
              <a:gd name="connsiteY1" fmla="*/ 317500 h 1657350"/>
              <a:gd name="connsiteX2" fmla="*/ 2571750 w 2673350"/>
              <a:gd name="connsiteY2" fmla="*/ 438150 h 1657350"/>
              <a:gd name="connsiteX3" fmla="*/ 2520950 w 2673350"/>
              <a:gd name="connsiteY3" fmla="*/ 546100 h 1657350"/>
              <a:gd name="connsiteX4" fmla="*/ 2413000 w 2673350"/>
              <a:gd name="connsiteY4" fmla="*/ 584200 h 1657350"/>
              <a:gd name="connsiteX5" fmla="*/ 2368550 w 2673350"/>
              <a:gd name="connsiteY5" fmla="*/ 679450 h 1657350"/>
              <a:gd name="connsiteX6" fmla="*/ 2317750 w 2673350"/>
              <a:gd name="connsiteY6" fmla="*/ 679450 h 1657350"/>
              <a:gd name="connsiteX7" fmla="*/ 2279650 w 2673350"/>
              <a:gd name="connsiteY7" fmla="*/ 717550 h 1657350"/>
              <a:gd name="connsiteX8" fmla="*/ 2247900 w 2673350"/>
              <a:gd name="connsiteY8" fmla="*/ 825500 h 1657350"/>
              <a:gd name="connsiteX9" fmla="*/ 2203450 w 2673350"/>
              <a:gd name="connsiteY9" fmla="*/ 901700 h 1657350"/>
              <a:gd name="connsiteX10" fmla="*/ 2120900 w 2673350"/>
              <a:gd name="connsiteY10" fmla="*/ 876300 h 1657350"/>
              <a:gd name="connsiteX11" fmla="*/ 2070100 w 2673350"/>
              <a:gd name="connsiteY11" fmla="*/ 920750 h 1657350"/>
              <a:gd name="connsiteX12" fmla="*/ 2044700 w 2673350"/>
              <a:gd name="connsiteY12" fmla="*/ 1028700 h 1657350"/>
              <a:gd name="connsiteX13" fmla="*/ 1968500 w 2673350"/>
              <a:gd name="connsiteY13" fmla="*/ 1098550 h 1657350"/>
              <a:gd name="connsiteX14" fmla="*/ 1892300 w 2673350"/>
              <a:gd name="connsiteY14" fmla="*/ 1047750 h 1657350"/>
              <a:gd name="connsiteX15" fmla="*/ 1860550 w 2673350"/>
              <a:gd name="connsiteY15" fmla="*/ 1047750 h 1657350"/>
              <a:gd name="connsiteX16" fmla="*/ 1778000 w 2673350"/>
              <a:gd name="connsiteY16" fmla="*/ 1130300 h 1657350"/>
              <a:gd name="connsiteX17" fmla="*/ 1689100 w 2673350"/>
              <a:gd name="connsiteY17" fmla="*/ 990600 h 1657350"/>
              <a:gd name="connsiteX18" fmla="*/ 1631950 w 2673350"/>
              <a:gd name="connsiteY18" fmla="*/ 996950 h 1657350"/>
              <a:gd name="connsiteX19" fmla="*/ 1422400 w 2673350"/>
              <a:gd name="connsiteY19" fmla="*/ 863600 h 1657350"/>
              <a:gd name="connsiteX20" fmla="*/ 1428750 w 2673350"/>
              <a:gd name="connsiteY20" fmla="*/ 901700 h 1657350"/>
              <a:gd name="connsiteX21" fmla="*/ 1460500 w 2673350"/>
              <a:gd name="connsiteY21" fmla="*/ 952500 h 1657350"/>
              <a:gd name="connsiteX22" fmla="*/ 1447800 w 2673350"/>
              <a:gd name="connsiteY22" fmla="*/ 1003300 h 1657350"/>
              <a:gd name="connsiteX23" fmla="*/ 1422400 w 2673350"/>
              <a:gd name="connsiteY23" fmla="*/ 1016000 h 1657350"/>
              <a:gd name="connsiteX24" fmla="*/ 1479550 w 2673350"/>
              <a:gd name="connsiteY24" fmla="*/ 1066800 h 1657350"/>
              <a:gd name="connsiteX25" fmla="*/ 1562100 w 2673350"/>
              <a:gd name="connsiteY25" fmla="*/ 1098550 h 1657350"/>
              <a:gd name="connsiteX26" fmla="*/ 1549400 w 2673350"/>
              <a:gd name="connsiteY26" fmla="*/ 1130300 h 1657350"/>
              <a:gd name="connsiteX27" fmla="*/ 1460500 w 2673350"/>
              <a:gd name="connsiteY27" fmla="*/ 1130300 h 1657350"/>
              <a:gd name="connsiteX28" fmla="*/ 1416050 w 2673350"/>
              <a:gd name="connsiteY28" fmla="*/ 1117600 h 1657350"/>
              <a:gd name="connsiteX29" fmla="*/ 1384300 w 2673350"/>
              <a:gd name="connsiteY29" fmla="*/ 1149350 h 1657350"/>
              <a:gd name="connsiteX30" fmla="*/ 1422400 w 2673350"/>
              <a:gd name="connsiteY30" fmla="*/ 1193800 h 1657350"/>
              <a:gd name="connsiteX31" fmla="*/ 1403350 w 2673350"/>
              <a:gd name="connsiteY31" fmla="*/ 1225550 h 1657350"/>
              <a:gd name="connsiteX32" fmla="*/ 1384300 w 2673350"/>
              <a:gd name="connsiteY32" fmla="*/ 1212850 h 1657350"/>
              <a:gd name="connsiteX33" fmla="*/ 1333500 w 2673350"/>
              <a:gd name="connsiteY33" fmla="*/ 1238250 h 1657350"/>
              <a:gd name="connsiteX34" fmla="*/ 1301750 w 2673350"/>
              <a:gd name="connsiteY34" fmla="*/ 1263650 h 1657350"/>
              <a:gd name="connsiteX35" fmla="*/ 1244600 w 2673350"/>
              <a:gd name="connsiteY35" fmla="*/ 1238250 h 1657350"/>
              <a:gd name="connsiteX36" fmla="*/ 1181100 w 2673350"/>
              <a:gd name="connsiteY36" fmla="*/ 1282700 h 1657350"/>
              <a:gd name="connsiteX37" fmla="*/ 1181100 w 2673350"/>
              <a:gd name="connsiteY37" fmla="*/ 1320800 h 1657350"/>
              <a:gd name="connsiteX38" fmla="*/ 1117600 w 2673350"/>
              <a:gd name="connsiteY38" fmla="*/ 1320800 h 1657350"/>
              <a:gd name="connsiteX39" fmla="*/ 1066800 w 2673350"/>
              <a:gd name="connsiteY39" fmla="*/ 1339850 h 1657350"/>
              <a:gd name="connsiteX40" fmla="*/ 1117600 w 2673350"/>
              <a:gd name="connsiteY40" fmla="*/ 1377950 h 1657350"/>
              <a:gd name="connsiteX41" fmla="*/ 1117600 w 2673350"/>
              <a:gd name="connsiteY41" fmla="*/ 1447800 h 1657350"/>
              <a:gd name="connsiteX42" fmla="*/ 1111250 w 2673350"/>
              <a:gd name="connsiteY42" fmla="*/ 1524000 h 1657350"/>
              <a:gd name="connsiteX43" fmla="*/ 1060450 w 2673350"/>
              <a:gd name="connsiteY43" fmla="*/ 1504950 h 1657350"/>
              <a:gd name="connsiteX44" fmla="*/ 1028700 w 2673350"/>
              <a:gd name="connsiteY44" fmla="*/ 1555750 h 1657350"/>
              <a:gd name="connsiteX45" fmla="*/ 1009650 w 2673350"/>
              <a:gd name="connsiteY45" fmla="*/ 1587500 h 1657350"/>
              <a:gd name="connsiteX46" fmla="*/ 952500 w 2673350"/>
              <a:gd name="connsiteY46" fmla="*/ 1631950 h 1657350"/>
              <a:gd name="connsiteX47" fmla="*/ 908050 w 2673350"/>
              <a:gd name="connsiteY47" fmla="*/ 1657350 h 1657350"/>
              <a:gd name="connsiteX48" fmla="*/ 844550 w 2673350"/>
              <a:gd name="connsiteY48" fmla="*/ 1581150 h 1657350"/>
              <a:gd name="connsiteX49" fmla="*/ 831850 w 2673350"/>
              <a:gd name="connsiteY49" fmla="*/ 1479550 h 1657350"/>
              <a:gd name="connsiteX50" fmla="*/ 882650 w 2673350"/>
              <a:gd name="connsiteY50" fmla="*/ 1492250 h 1657350"/>
              <a:gd name="connsiteX51" fmla="*/ 901700 w 2673350"/>
              <a:gd name="connsiteY51" fmla="*/ 1466850 h 1657350"/>
              <a:gd name="connsiteX52" fmla="*/ 984250 w 2673350"/>
              <a:gd name="connsiteY52" fmla="*/ 1492250 h 1657350"/>
              <a:gd name="connsiteX53" fmla="*/ 971550 w 2673350"/>
              <a:gd name="connsiteY53" fmla="*/ 1435100 h 1657350"/>
              <a:gd name="connsiteX54" fmla="*/ 946150 w 2673350"/>
              <a:gd name="connsiteY54" fmla="*/ 1358900 h 1657350"/>
              <a:gd name="connsiteX55" fmla="*/ 908050 w 2673350"/>
              <a:gd name="connsiteY55" fmla="*/ 1397000 h 1657350"/>
              <a:gd name="connsiteX56" fmla="*/ 857250 w 2673350"/>
              <a:gd name="connsiteY56" fmla="*/ 1346200 h 1657350"/>
              <a:gd name="connsiteX57" fmla="*/ 812800 w 2673350"/>
              <a:gd name="connsiteY57" fmla="*/ 1320800 h 1657350"/>
              <a:gd name="connsiteX58" fmla="*/ 742950 w 2673350"/>
              <a:gd name="connsiteY58" fmla="*/ 1244600 h 1657350"/>
              <a:gd name="connsiteX59" fmla="*/ 679450 w 2673350"/>
              <a:gd name="connsiteY59" fmla="*/ 1295400 h 1657350"/>
              <a:gd name="connsiteX60" fmla="*/ 635000 w 2673350"/>
              <a:gd name="connsiteY60" fmla="*/ 1282700 h 1657350"/>
              <a:gd name="connsiteX61" fmla="*/ 533400 w 2673350"/>
              <a:gd name="connsiteY61" fmla="*/ 1473200 h 1657350"/>
              <a:gd name="connsiteX62" fmla="*/ 533400 w 2673350"/>
              <a:gd name="connsiteY62" fmla="*/ 1473200 h 1657350"/>
              <a:gd name="connsiteX63" fmla="*/ 450850 w 2673350"/>
              <a:gd name="connsiteY63" fmla="*/ 1435100 h 1657350"/>
              <a:gd name="connsiteX64" fmla="*/ 400050 w 2673350"/>
              <a:gd name="connsiteY64" fmla="*/ 1390650 h 1657350"/>
              <a:gd name="connsiteX65" fmla="*/ 342900 w 2673350"/>
              <a:gd name="connsiteY65" fmla="*/ 1397000 h 1657350"/>
              <a:gd name="connsiteX66" fmla="*/ 266700 w 2673350"/>
              <a:gd name="connsiteY66" fmla="*/ 1339850 h 1657350"/>
              <a:gd name="connsiteX67" fmla="*/ 273050 w 2673350"/>
              <a:gd name="connsiteY67" fmla="*/ 1200150 h 1657350"/>
              <a:gd name="connsiteX68" fmla="*/ 234950 w 2673350"/>
              <a:gd name="connsiteY68" fmla="*/ 1085850 h 1657350"/>
              <a:gd name="connsiteX69" fmla="*/ 133350 w 2673350"/>
              <a:gd name="connsiteY69" fmla="*/ 1111250 h 1657350"/>
              <a:gd name="connsiteX70" fmla="*/ 31750 w 2673350"/>
              <a:gd name="connsiteY70" fmla="*/ 1022350 h 1657350"/>
              <a:gd name="connsiteX71" fmla="*/ 0 w 2673350"/>
              <a:gd name="connsiteY71" fmla="*/ 838200 h 1657350"/>
              <a:gd name="connsiteX72" fmla="*/ 88900 w 2673350"/>
              <a:gd name="connsiteY72" fmla="*/ 654050 h 1657350"/>
              <a:gd name="connsiteX73" fmla="*/ 336550 w 2673350"/>
              <a:gd name="connsiteY73" fmla="*/ 577850 h 1657350"/>
              <a:gd name="connsiteX74" fmla="*/ 368300 w 2673350"/>
              <a:gd name="connsiteY74" fmla="*/ 368300 h 1657350"/>
              <a:gd name="connsiteX75" fmla="*/ 342900 w 2673350"/>
              <a:gd name="connsiteY75" fmla="*/ 184150 h 1657350"/>
              <a:gd name="connsiteX76" fmla="*/ 400050 w 2673350"/>
              <a:gd name="connsiteY76" fmla="*/ 101600 h 1657350"/>
              <a:gd name="connsiteX77" fmla="*/ 368300 w 2673350"/>
              <a:gd name="connsiteY77" fmla="*/ 12700 h 1657350"/>
              <a:gd name="connsiteX78" fmla="*/ 565150 w 2673350"/>
              <a:gd name="connsiteY78" fmla="*/ 0 h 1657350"/>
              <a:gd name="connsiteX79" fmla="*/ 641350 w 2673350"/>
              <a:gd name="connsiteY79" fmla="*/ 57150 h 1657350"/>
              <a:gd name="connsiteX80" fmla="*/ 698500 w 2673350"/>
              <a:gd name="connsiteY80" fmla="*/ 190500 h 1657350"/>
              <a:gd name="connsiteX81" fmla="*/ 806450 w 2673350"/>
              <a:gd name="connsiteY81" fmla="*/ 196850 h 1657350"/>
              <a:gd name="connsiteX82" fmla="*/ 831850 w 2673350"/>
              <a:gd name="connsiteY82" fmla="*/ 152400 h 1657350"/>
              <a:gd name="connsiteX83" fmla="*/ 939800 w 2673350"/>
              <a:gd name="connsiteY83" fmla="*/ 152400 h 1657350"/>
              <a:gd name="connsiteX84" fmla="*/ 1085850 w 2673350"/>
              <a:gd name="connsiteY84" fmla="*/ 114300 h 1657350"/>
              <a:gd name="connsiteX85" fmla="*/ 1193800 w 2673350"/>
              <a:gd name="connsiteY85" fmla="*/ 19050 h 1657350"/>
              <a:gd name="connsiteX86" fmla="*/ 1219200 w 2673350"/>
              <a:gd name="connsiteY86" fmla="*/ 12700 h 1657350"/>
              <a:gd name="connsiteX87" fmla="*/ 1289050 w 2673350"/>
              <a:gd name="connsiteY87" fmla="*/ 63500 h 1657350"/>
              <a:gd name="connsiteX88" fmla="*/ 1339850 w 2673350"/>
              <a:gd name="connsiteY88" fmla="*/ 133350 h 1657350"/>
              <a:gd name="connsiteX89" fmla="*/ 1428750 w 2673350"/>
              <a:gd name="connsiteY89" fmla="*/ 57150 h 1657350"/>
              <a:gd name="connsiteX90" fmla="*/ 1568450 w 2673350"/>
              <a:gd name="connsiteY90" fmla="*/ 82550 h 1657350"/>
              <a:gd name="connsiteX91" fmla="*/ 1587500 w 2673350"/>
              <a:gd name="connsiteY91" fmla="*/ 146050 h 1657350"/>
              <a:gd name="connsiteX92" fmla="*/ 1625600 w 2673350"/>
              <a:gd name="connsiteY92" fmla="*/ 177800 h 1657350"/>
              <a:gd name="connsiteX93" fmla="*/ 1682750 w 2673350"/>
              <a:gd name="connsiteY93" fmla="*/ 133350 h 1657350"/>
              <a:gd name="connsiteX94" fmla="*/ 1752600 w 2673350"/>
              <a:gd name="connsiteY94" fmla="*/ 101600 h 1657350"/>
              <a:gd name="connsiteX95" fmla="*/ 1828800 w 2673350"/>
              <a:gd name="connsiteY95" fmla="*/ 152400 h 1657350"/>
              <a:gd name="connsiteX96" fmla="*/ 1911350 w 2673350"/>
              <a:gd name="connsiteY96" fmla="*/ 88900 h 1657350"/>
              <a:gd name="connsiteX97" fmla="*/ 1924050 w 2673350"/>
              <a:gd name="connsiteY97" fmla="*/ 12700 h 1657350"/>
              <a:gd name="connsiteX98" fmla="*/ 2038350 w 2673350"/>
              <a:gd name="connsiteY98" fmla="*/ 57150 h 1657350"/>
              <a:gd name="connsiteX0" fmla="*/ 2673350 w 2673350"/>
              <a:gd name="connsiteY0" fmla="*/ 387350 h 1657350"/>
              <a:gd name="connsiteX1" fmla="*/ 2603500 w 2673350"/>
              <a:gd name="connsiteY1" fmla="*/ 387350 h 1657350"/>
              <a:gd name="connsiteX2" fmla="*/ 2571750 w 2673350"/>
              <a:gd name="connsiteY2" fmla="*/ 438150 h 1657350"/>
              <a:gd name="connsiteX3" fmla="*/ 2520950 w 2673350"/>
              <a:gd name="connsiteY3" fmla="*/ 546100 h 1657350"/>
              <a:gd name="connsiteX4" fmla="*/ 2413000 w 2673350"/>
              <a:gd name="connsiteY4" fmla="*/ 584200 h 1657350"/>
              <a:gd name="connsiteX5" fmla="*/ 2368550 w 2673350"/>
              <a:gd name="connsiteY5" fmla="*/ 679450 h 1657350"/>
              <a:gd name="connsiteX6" fmla="*/ 2317750 w 2673350"/>
              <a:gd name="connsiteY6" fmla="*/ 679450 h 1657350"/>
              <a:gd name="connsiteX7" fmla="*/ 2279650 w 2673350"/>
              <a:gd name="connsiteY7" fmla="*/ 717550 h 1657350"/>
              <a:gd name="connsiteX8" fmla="*/ 2247900 w 2673350"/>
              <a:gd name="connsiteY8" fmla="*/ 825500 h 1657350"/>
              <a:gd name="connsiteX9" fmla="*/ 2203450 w 2673350"/>
              <a:gd name="connsiteY9" fmla="*/ 901700 h 1657350"/>
              <a:gd name="connsiteX10" fmla="*/ 2120900 w 2673350"/>
              <a:gd name="connsiteY10" fmla="*/ 876300 h 1657350"/>
              <a:gd name="connsiteX11" fmla="*/ 2070100 w 2673350"/>
              <a:gd name="connsiteY11" fmla="*/ 920750 h 1657350"/>
              <a:gd name="connsiteX12" fmla="*/ 2044700 w 2673350"/>
              <a:gd name="connsiteY12" fmla="*/ 1028700 h 1657350"/>
              <a:gd name="connsiteX13" fmla="*/ 1968500 w 2673350"/>
              <a:gd name="connsiteY13" fmla="*/ 1098550 h 1657350"/>
              <a:gd name="connsiteX14" fmla="*/ 1892300 w 2673350"/>
              <a:gd name="connsiteY14" fmla="*/ 1047750 h 1657350"/>
              <a:gd name="connsiteX15" fmla="*/ 1860550 w 2673350"/>
              <a:gd name="connsiteY15" fmla="*/ 1047750 h 1657350"/>
              <a:gd name="connsiteX16" fmla="*/ 1778000 w 2673350"/>
              <a:gd name="connsiteY16" fmla="*/ 1130300 h 1657350"/>
              <a:gd name="connsiteX17" fmla="*/ 1689100 w 2673350"/>
              <a:gd name="connsiteY17" fmla="*/ 990600 h 1657350"/>
              <a:gd name="connsiteX18" fmla="*/ 1631950 w 2673350"/>
              <a:gd name="connsiteY18" fmla="*/ 996950 h 1657350"/>
              <a:gd name="connsiteX19" fmla="*/ 1422400 w 2673350"/>
              <a:gd name="connsiteY19" fmla="*/ 863600 h 1657350"/>
              <a:gd name="connsiteX20" fmla="*/ 1428750 w 2673350"/>
              <a:gd name="connsiteY20" fmla="*/ 901700 h 1657350"/>
              <a:gd name="connsiteX21" fmla="*/ 1460500 w 2673350"/>
              <a:gd name="connsiteY21" fmla="*/ 952500 h 1657350"/>
              <a:gd name="connsiteX22" fmla="*/ 1447800 w 2673350"/>
              <a:gd name="connsiteY22" fmla="*/ 1003300 h 1657350"/>
              <a:gd name="connsiteX23" fmla="*/ 1422400 w 2673350"/>
              <a:gd name="connsiteY23" fmla="*/ 1016000 h 1657350"/>
              <a:gd name="connsiteX24" fmla="*/ 1479550 w 2673350"/>
              <a:gd name="connsiteY24" fmla="*/ 1066800 h 1657350"/>
              <a:gd name="connsiteX25" fmla="*/ 1562100 w 2673350"/>
              <a:gd name="connsiteY25" fmla="*/ 1098550 h 1657350"/>
              <a:gd name="connsiteX26" fmla="*/ 1549400 w 2673350"/>
              <a:gd name="connsiteY26" fmla="*/ 1130300 h 1657350"/>
              <a:gd name="connsiteX27" fmla="*/ 1460500 w 2673350"/>
              <a:gd name="connsiteY27" fmla="*/ 1130300 h 1657350"/>
              <a:gd name="connsiteX28" fmla="*/ 1416050 w 2673350"/>
              <a:gd name="connsiteY28" fmla="*/ 1117600 h 1657350"/>
              <a:gd name="connsiteX29" fmla="*/ 1384300 w 2673350"/>
              <a:gd name="connsiteY29" fmla="*/ 1149350 h 1657350"/>
              <a:gd name="connsiteX30" fmla="*/ 1422400 w 2673350"/>
              <a:gd name="connsiteY30" fmla="*/ 1193800 h 1657350"/>
              <a:gd name="connsiteX31" fmla="*/ 1403350 w 2673350"/>
              <a:gd name="connsiteY31" fmla="*/ 1225550 h 1657350"/>
              <a:gd name="connsiteX32" fmla="*/ 1384300 w 2673350"/>
              <a:gd name="connsiteY32" fmla="*/ 1212850 h 1657350"/>
              <a:gd name="connsiteX33" fmla="*/ 1333500 w 2673350"/>
              <a:gd name="connsiteY33" fmla="*/ 1238250 h 1657350"/>
              <a:gd name="connsiteX34" fmla="*/ 1301750 w 2673350"/>
              <a:gd name="connsiteY34" fmla="*/ 1263650 h 1657350"/>
              <a:gd name="connsiteX35" fmla="*/ 1244600 w 2673350"/>
              <a:gd name="connsiteY35" fmla="*/ 1238250 h 1657350"/>
              <a:gd name="connsiteX36" fmla="*/ 1181100 w 2673350"/>
              <a:gd name="connsiteY36" fmla="*/ 1282700 h 1657350"/>
              <a:gd name="connsiteX37" fmla="*/ 1181100 w 2673350"/>
              <a:gd name="connsiteY37" fmla="*/ 1320800 h 1657350"/>
              <a:gd name="connsiteX38" fmla="*/ 1117600 w 2673350"/>
              <a:gd name="connsiteY38" fmla="*/ 1320800 h 1657350"/>
              <a:gd name="connsiteX39" fmla="*/ 1066800 w 2673350"/>
              <a:gd name="connsiteY39" fmla="*/ 1339850 h 1657350"/>
              <a:gd name="connsiteX40" fmla="*/ 1117600 w 2673350"/>
              <a:gd name="connsiteY40" fmla="*/ 1377950 h 1657350"/>
              <a:gd name="connsiteX41" fmla="*/ 1117600 w 2673350"/>
              <a:gd name="connsiteY41" fmla="*/ 1447800 h 1657350"/>
              <a:gd name="connsiteX42" fmla="*/ 1111250 w 2673350"/>
              <a:gd name="connsiteY42" fmla="*/ 1524000 h 1657350"/>
              <a:gd name="connsiteX43" fmla="*/ 1060450 w 2673350"/>
              <a:gd name="connsiteY43" fmla="*/ 1504950 h 1657350"/>
              <a:gd name="connsiteX44" fmla="*/ 1028700 w 2673350"/>
              <a:gd name="connsiteY44" fmla="*/ 1555750 h 1657350"/>
              <a:gd name="connsiteX45" fmla="*/ 1009650 w 2673350"/>
              <a:gd name="connsiteY45" fmla="*/ 1587500 h 1657350"/>
              <a:gd name="connsiteX46" fmla="*/ 952500 w 2673350"/>
              <a:gd name="connsiteY46" fmla="*/ 1631950 h 1657350"/>
              <a:gd name="connsiteX47" fmla="*/ 908050 w 2673350"/>
              <a:gd name="connsiteY47" fmla="*/ 1657350 h 1657350"/>
              <a:gd name="connsiteX48" fmla="*/ 844550 w 2673350"/>
              <a:gd name="connsiteY48" fmla="*/ 1581150 h 1657350"/>
              <a:gd name="connsiteX49" fmla="*/ 831850 w 2673350"/>
              <a:gd name="connsiteY49" fmla="*/ 1479550 h 1657350"/>
              <a:gd name="connsiteX50" fmla="*/ 882650 w 2673350"/>
              <a:gd name="connsiteY50" fmla="*/ 1492250 h 1657350"/>
              <a:gd name="connsiteX51" fmla="*/ 901700 w 2673350"/>
              <a:gd name="connsiteY51" fmla="*/ 1466850 h 1657350"/>
              <a:gd name="connsiteX52" fmla="*/ 984250 w 2673350"/>
              <a:gd name="connsiteY52" fmla="*/ 1492250 h 1657350"/>
              <a:gd name="connsiteX53" fmla="*/ 971550 w 2673350"/>
              <a:gd name="connsiteY53" fmla="*/ 1435100 h 1657350"/>
              <a:gd name="connsiteX54" fmla="*/ 946150 w 2673350"/>
              <a:gd name="connsiteY54" fmla="*/ 1358900 h 1657350"/>
              <a:gd name="connsiteX55" fmla="*/ 908050 w 2673350"/>
              <a:gd name="connsiteY55" fmla="*/ 1397000 h 1657350"/>
              <a:gd name="connsiteX56" fmla="*/ 857250 w 2673350"/>
              <a:gd name="connsiteY56" fmla="*/ 1346200 h 1657350"/>
              <a:gd name="connsiteX57" fmla="*/ 812800 w 2673350"/>
              <a:gd name="connsiteY57" fmla="*/ 1320800 h 1657350"/>
              <a:gd name="connsiteX58" fmla="*/ 742950 w 2673350"/>
              <a:gd name="connsiteY58" fmla="*/ 1244600 h 1657350"/>
              <a:gd name="connsiteX59" fmla="*/ 679450 w 2673350"/>
              <a:gd name="connsiteY59" fmla="*/ 1295400 h 1657350"/>
              <a:gd name="connsiteX60" fmla="*/ 635000 w 2673350"/>
              <a:gd name="connsiteY60" fmla="*/ 1282700 h 1657350"/>
              <a:gd name="connsiteX61" fmla="*/ 533400 w 2673350"/>
              <a:gd name="connsiteY61" fmla="*/ 1473200 h 1657350"/>
              <a:gd name="connsiteX62" fmla="*/ 533400 w 2673350"/>
              <a:gd name="connsiteY62" fmla="*/ 1473200 h 1657350"/>
              <a:gd name="connsiteX63" fmla="*/ 450850 w 2673350"/>
              <a:gd name="connsiteY63" fmla="*/ 1435100 h 1657350"/>
              <a:gd name="connsiteX64" fmla="*/ 400050 w 2673350"/>
              <a:gd name="connsiteY64" fmla="*/ 1390650 h 1657350"/>
              <a:gd name="connsiteX65" fmla="*/ 342900 w 2673350"/>
              <a:gd name="connsiteY65" fmla="*/ 1397000 h 1657350"/>
              <a:gd name="connsiteX66" fmla="*/ 266700 w 2673350"/>
              <a:gd name="connsiteY66" fmla="*/ 1339850 h 1657350"/>
              <a:gd name="connsiteX67" fmla="*/ 273050 w 2673350"/>
              <a:gd name="connsiteY67" fmla="*/ 1200150 h 1657350"/>
              <a:gd name="connsiteX68" fmla="*/ 234950 w 2673350"/>
              <a:gd name="connsiteY68" fmla="*/ 1085850 h 1657350"/>
              <a:gd name="connsiteX69" fmla="*/ 133350 w 2673350"/>
              <a:gd name="connsiteY69" fmla="*/ 1111250 h 1657350"/>
              <a:gd name="connsiteX70" fmla="*/ 31750 w 2673350"/>
              <a:gd name="connsiteY70" fmla="*/ 1022350 h 1657350"/>
              <a:gd name="connsiteX71" fmla="*/ 0 w 2673350"/>
              <a:gd name="connsiteY71" fmla="*/ 838200 h 1657350"/>
              <a:gd name="connsiteX72" fmla="*/ 88900 w 2673350"/>
              <a:gd name="connsiteY72" fmla="*/ 654050 h 1657350"/>
              <a:gd name="connsiteX73" fmla="*/ 336550 w 2673350"/>
              <a:gd name="connsiteY73" fmla="*/ 577850 h 1657350"/>
              <a:gd name="connsiteX74" fmla="*/ 368300 w 2673350"/>
              <a:gd name="connsiteY74" fmla="*/ 368300 h 1657350"/>
              <a:gd name="connsiteX75" fmla="*/ 342900 w 2673350"/>
              <a:gd name="connsiteY75" fmla="*/ 184150 h 1657350"/>
              <a:gd name="connsiteX76" fmla="*/ 400050 w 2673350"/>
              <a:gd name="connsiteY76" fmla="*/ 101600 h 1657350"/>
              <a:gd name="connsiteX77" fmla="*/ 368300 w 2673350"/>
              <a:gd name="connsiteY77" fmla="*/ 12700 h 1657350"/>
              <a:gd name="connsiteX78" fmla="*/ 565150 w 2673350"/>
              <a:gd name="connsiteY78" fmla="*/ 0 h 1657350"/>
              <a:gd name="connsiteX79" fmla="*/ 641350 w 2673350"/>
              <a:gd name="connsiteY79" fmla="*/ 57150 h 1657350"/>
              <a:gd name="connsiteX80" fmla="*/ 698500 w 2673350"/>
              <a:gd name="connsiteY80" fmla="*/ 190500 h 1657350"/>
              <a:gd name="connsiteX81" fmla="*/ 806450 w 2673350"/>
              <a:gd name="connsiteY81" fmla="*/ 196850 h 1657350"/>
              <a:gd name="connsiteX82" fmla="*/ 831850 w 2673350"/>
              <a:gd name="connsiteY82" fmla="*/ 152400 h 1657350"/>
              <a:gd name="connsiteX83" fmla="*/ 939800 w 2673350"/>
              <a:gd name="connsiteY83" fmla="*/ 152400 h 1657350"/>
              <a:gd name="connsiteX84" fmla="*/ 1085850 w 2673350"/>
              <a:gd name="connsiteY84" fmla="*/ 114300 h 1657350"/>
              <a:gd name="connsiteX85" fmla="*/ 1193800 w 2673350"/>
              <a:gd name="connsiteY85" fmla="*/ 19050 h 1657350"/>
              <a:gd name="connsiteX86" fmla="*/ 1219200 w 2673350"/>
              <a:gd name="connsiteY86" fmla="*/ 12700 h 1657350"/>
              <a:gd name="connsiteX87" fmla="*/ 1289050 w 2673350"/>
              <a:gd name="connsiteY87" fmla="*/ 63500 h 1657350"/>
              <a:gd name="connsiteX88" fmla="*/ 1339850 w 2673350"/>
              <a:gd name="connsiteY88" fmla="*/ 133350 h 1657350"/>
              <a:gd name="connsiteX89" fmla="*/ 1428750 w 2673350"/>
              <a:gd name="connsiteY89" fmla="*/ 57150 h 1657350"/>
              <a:gd name="connsiteX90" fmla="*/ 1568450 w 2673350"/>
              <a:gd name="connsiteY90" fmla="*/ 82550 h 1657350"/>
              <a:gd name="connsiteX91" fmla="*/ 1587500 w 2673350"/>
              <a:gd name="connsiteY91" fmla="*/ 146050 h 1657350"/>
              <a:gd name="connsiteX92" fmla="*/ 1625600 w 2673350"/>
              <a:gd name="connsiteY92" fmla="*/ 177800 h 1657350"/>
              <a:gd name="connsiteX93" fmla="*/ 1682750 w 2673350"/>
              <a:gd name="connsiteY93" fmla="*/ 133350 h 1657350"/>
              <a:gd name="connsiteX94" fmla="*/ 1752600 w 2673350"/>
              <a:gd name="connsiteY94" fmla="*/ 101600 h 1657350"/>
              <a:gd name="connsiteX95" fmla="*/ 1828800 w 2673350"/>
              <a:gd name="connsiteY95" fmla="*/ 152400 h 1657350"/>
              <a:gd name="connsiteX96" fmla="*/ 1911350 w 2673350"/>
              <a:gd name="connsiteY96" fmla="*/ 88900 h 1657350"/>
              <a:gd name="connsiteX97" fmla="*/ 1924050 w 2673350"/>
              <a:gd name="connsiteY97" fmla="*/ 12700 h 1657350"/>
              <a:gd name="connsiteX98" fmla="*/ 2038350 w 2673350"/>
              <a:gd name="connsiteY98" fmla="*/ 57150 h 1657350"/>
              <a:gd name="connsiteX0" fmla="*/ 2508250 w 2603500"/>
              <a:gd name="connsiteY0" fmla="*/ 361950 h 1657350"/>
              <a:gd name="connsiteX1" fmla="*/ 2603500 w 2603500"/>
              <a:gd name="connsiteY1" fmla="*/ 387350 h 1657350"/>
              <a:gd name="connsiteX2" fmla="*/ 2571750 w 2603500"/>
              <a:gd name="connsiteY2" fmla="*/ 438150 h 1657350"/>
              <a:gd name="connsiteX3" fmla="*/ 2520950 w 2603500"/>
              <a:gd name="connsiteY3" fmla="*/ 546100 h 1657350"/>
              <a:gd name="connsiteX4" fmla="*/ 2413000 w 2603500"/>
              <a:gd name="connsiteY4" fmla="*/ 584200 h 1657350"/>
              <a:gd name="connsiteX5" fmla="*/ 2368550 w 2603500"/>
              <a:gd name="connsiteY5" fmla="*/ 679450 h 1657350"/>
              <a:gd name="connsiteX6" fmla="*/ 2317750 w 2603500"/>
              <a:gd name="connsiteY6" fmla="*/ 679450 h 1657350"/>
              <a:gd name="connsiteX7" fmla="*/ 2279650 w 2603500"/>
              <a:gd name="connsiteY7" fmla="*/ 717550 h 1657350"/>
              <a:gd name="connsiteX8" fmla="*/ 2247900 w 2603500"/>
              <a:gd name="connsiteY8" fmla="*/ 825500 h 1657350"/>
              <a:gd name="connsiteX9" fmla="*/ 2203450 w 2603500"/>
              <a:gd name="connsiteY9" fmla="*/ 901700 h 1657350"/>
              <a:gd name="connsiteX10" fmla="*/ 2120900 w 2603500"/>
              <a:gd name="connsiteY10" fmla="*/ 876300 h 1657350"/>
              <a:gd name="connsiteX11" fmla="*/ 2070100 w 2603500"/>
              <a:gd name="connsiteY11" fmla="*/ 920750 h 1657350"/>
              <a:gd name="connsiteX12" fmla="*/ 2044700 w 2603500"/>
              <a:gd name="connsiteY12" fmla="*/ 1028700 h 1657350"/>
              <a:gd name="connsiteX13" fmla="*/ 1968500 w 2603500"/>
              <a:gd name="connsiteY13" fmla="*/ 1098550 h 1657350"/>
              <a:gd name="connsiteX14" fmla="*/ 1892300 w 2603500"/>
              <a:gd name="connsiteY14" fmla="*/ 1047750 h 1657350"/>
              <a:gd name="connsiteX15" fmla="*/ 1860550 w 2603500"/>
              <a:gd name="connsiteY15" fmla="*/ 1047750 h 1657350"/>
              <a:gd name="connsiteX16" fmla="*/ 1778000 w 2603500"/>
              <a:gd name="connsiteY16" fmla="*/ 1130300 h 1657350"/>
              <a:gd name="connsiteX17" fmla="*/ 1689100 w 2603500"/>
              <a:gd name="connsiteY17" fmla="*/ 990600 h 1657350"/>
              <a:gd name="connsiteX18" fmla="*/ 1631950 w 2603500"/>
              <a:gd name="connsiteY18" fmla="*/ 996950 h 1657350"/>
              <a:gd name="connsiteX19" fmla="*/ 1422400 w 2603500"/>
              <a:gd name="connsiteY19" fmla="*/ 863600 h 1657350"/>
              <a:gd name="connsiteX20" fmla="*/ 1428750 w 2603500"/>
              <a:gd name="connsiteY20" fmla="*/ 901700 h 1657350"/>
              <a:gd name="connsiteX21" fmla="*/ 1460500 w 2603500"/>
              <a:gd name="connsiteY21" fmla="*/ 952500 h 1657350"/>
              <a:gd name="connsiteX22" fmla="*/ 1447800 w 2603500"/>
              <a:gd name="connsiteY22" fmla="*/ 1003300 h 1657350"/>
              <a:gd name="connsiteX23" fmla="*/ 1422400 w 2603500"/>
              <a:gd name="connsiteY23" fmla="*/ 1016000 h 1657350"/>
              <a:gd name="connsiteX24" fmla="*/ 1479550 w 2603500"/>
              <a:gd name="connsiteY24" fmla="*/ 1066800 h 1657350"/>
              <a:gd name="connsiteX25" fmla="*/ 1562100 w 2603500"/>
              <a:gd name="connsiteY25" fmla="*/ 1098550 h 1657350"/>
              <a:gd name="connsiteX26" fmla="*/ 1549400 w 2603500"/>
              <a:gd name="connsiteY26" fmla="*/ 1130300 h 1657350"/>
              <a:gd name="connsiteX27" fmla="*/ 1460500 w 2603500"/>
              <a:gd name="connsiteY27" fmla="*/ 1130300 h 1657350"/>
              <a:gd name="connsiteX28" fmla="*/ 1416050 w 2603500"/>
              <a:gd name="connsiteY28" fmla="*/ 1117600 h 1657350"/>
              <a:gd name="connsiteX29" fmla="*/ 1384300 w 2603500"/>
              <a:gd name="connsiteY29" fmla="*/ 1149350 h 1657350"/>
              <a:gd name="connsiteX30" fmla="*/ 1422400 w 2603500"/>
              <a:gd name="connsiteY30" fmla="*/ 1193800 h 1657350"/>
              <a:gd name="connsiteX31" fmla="*/ 1403350 w 2603500"/>
              <a:gd name="connsiteY31" fmla="*/ 1225550 h 1657350"/>
              <a:gd name="connsiteX32" fmla="*/ 1384300 w 2603500"/>
              <a:gd name="connsiteY32" fmla="*/ 1212850 h 1657350"/>
              <a:gd name="connsiteX33" fmla="*/ 1333500 w 2603500"/>
              <a:gd name="connsiteY33" fmla="*/ 1238250 h 1657350"/>
              <a:gd name="connsiteX34" fmla="*/ 1301750 w 2603500"/>
              <a:gd name="connsiteY34" fmla="*/ 1263650 h 1657350"/>
              <a:gd name="connsiteX35" fmla="*/ 1244600 w 2603500"/>
              <a:gd name="connsiteY35" fmla="*/ 1238250 h 1657350"/>
              <a:gd name="connsiteX36" fmla="*/ 1181100 w 2603500"/>
              <a:gd name="connsiteY36" fmla="*/ 1282700 h 1657350"/>
              <a:gd name="connsiteX37" fmla="*/ 1181100 w 2603500"/>
              <a:gd name="connsiteY37" fmla="*/ 1320800 h 1657350"/>
              <a:gd name="connsiteX38" fmla="*/ 1117600 w 2603500"/>
              <a:gd name="connsiteY38" fmla="*/ 1320800 h 1657350"/>
              <a:gd name="connsiteX39" fmla="*/ 1066800 w 2603500"/>
              <a:gd name="connsiteY39" fmla="*/ 1339850 h 1657350"/>
              <a:gd name="connsiteX40" fmla="*/ 1117600 w 2603500"/>
              <a:gd name="connsiteY40" fmla="*/ 1377950 h 1657350"/>
              <a:gd name="connsiteX41" fmla="*/ 1117600 w 2603500"/>
              <a:gd name="connsiteY41" fmla="*/ 1447800 h 1657350"/>
              <a:gd name="connsiteX42" fmla="*/ 1111250 w 2603500"/>
              <a:gd name="connsiteY42" fmla="*/ 1524000 h 1657350"/>
              <a:gd name="connsiteX43" fmla="*/ 1060450 w 2603500"/>
              <a:gd name="connsiteY43" fmla="*/ 1504950 h 1657350"/>
              <a:gd name="connsiteX44" fmla="*/ 1028700 w 2603500"/>
              <a:gd name="connsiteY44" fmla="*/ 1555750 h 1657350"/>
              <a:gd name="connsiteX45" fmla="*/ 1009650 w 2603500"/>
              <a:gd name="connsiteY45" fmla="*/ 1587500 h 1657350"/>
              <a:gd name="connsiteX46" fmla="*/ 952500 w 2603500"/>
              <a:gd name="connsiteY46" fmla="*/ 1631950 h 1657350"/>
              <a:gd name="connsiteX47" fmla="*/ 908050 w 2603500"/>
              <a:gd name="connsiteY47" fmla="*/ 1657350 h 1657350"/>
              <a:gd name="connsiteX48" fmla="*/ 844550 w 2603500"/>
              <a:gd name="connsiteY48" fmla="*/ 1581150 h 1657350"/>
              <a:gd name="connsiteX49" fmla="*/ 831850 w 2603500"/>
              <a:gd name="connsiteY49" fmla="*/ 1479550 h 1657350"/>
              <a:gd name="connsiteX50" fmla="*/ 882650 w 2603500"/>
              <a:gd name="connsiteY50" fmla="*/ 1492250 h 1657350"/>
              <a:gd name="connsiteX51" fmla="*/ 901700 w 2603500"/>
              <a:gd name="connsiteY51" fmla="*/ 1466850 h 1657350"/>
              <a:gd name="connsiteX52" fmla="*/ 984250 w 2603500"/>
              <a:gd name="connsiteY52" fmla="*/ 1492250 h 1657350"/>
              <a:gd name="connsiteX53" fmla="*/ 971550 w 2603500"/>
              <a:gd name="connsiteY53" fmla="*/ 1435100 h 1657350"/>
              <a:gd name="connsiteX54" fmla="*/ 946150 w 2603500"/>
              <a:gd name="connsiteY54" fmla="*/ 1358900 h 1657350"/>
              <a:gd name="connsiteX55" fmla="*/ 908050 w 2603500"/>
              <a:gd name="connsiteY55" fmla="*/ 1397000 h 1657350"/>
              <a:gd name="connsiteX56" fmla="*/ 857250 w 2603500"/>
              <a:gd name="connsiteY56" fmla="*/ 1346200 h 1657350"/>
              <a:gd name="connsiteX57" fmla="*/ 812800 w 2603500"/>
              <a:gd name="connsiteY57" fmla="*/ 1320800 h 1657350"/>
              <a:gd name="connsiteX58" fmla="*/ 742950 w 2603500"/>
              <a:gd name="connsiteY58" fmla="*/ 1244600 h 1657350"/>
              <a:gd name="connsiteX59" fmla="*/ 679450 w 2603500"/>
              <a:gd name="connsiteY59" fmla="*/ 1295400 h 1657350"/>
              <a:gd name="connsiteX60" fmla="*/ 635000 w 2603500"/>
              <a:gd name="connsiteY60" fmla="*/ 1282700 h 1657350"/>
              <a:gd name="connsiteX61" fmla="*/ 533400 w 2603500"/>
              <a:gd name="connsiteY61" fmla="*/ 1473200 h 1657350"/>
              <a:gd name="connsiteX62" fmla="*/ 533400 w 2603500"/>
              <a:gd name="connsiteY62" fmla="*/ 1473200 h 1657350"/>
              <a:gd name="connsiteX63" fmla="*/ 450850 w 2603500"/>
              <a:gd name="connsiteY63" fmla="*/ 1435100 h 1657350"/>
              <a:gd name="connsiteX64" fmla="*/ 400050 w 2603500"/>
              <a:gd name="connsiteY64" fmla="*/ 1390650 h 1657350"/>
              <a:gd name="connsiteX65" fmla="*/ 342900 w 2603500"/>
              <a:gd name="connsiteY65" fmla="*/ 1397000 h 1657350"/>
              <a:gd name="connsiteX66" fmla="*/ 266700 w 2603500"/>
              <a:gd name="connsiteY66" fmla="*/ 1339850 h 1657350"/>
              <a:gd name="connsiteX67" fmla="*/ 273050 w 2603500"/>
              <a:gd name="connsiteY67" fmla="*/ 1200150 h 1657350"/>
              <a:gd name="connsiteX68" fmla="*/ 234950 w 2603500"/>
              <a:gd name="connsiteY68" fmla="*/ 1085850 h 1657350"/>
              <a:gd name="connsiteX69" fmla="*/ 133350 w 2603500"/>
              <a:gd name="connsiteY69" fmla="*/ 1111250 h 1657350"/>
              <a:gd name="connsiteX70" fmla="*/ 31750 w 2603500"/>
              <a:gd name="connsiteY70" fmla="*/ 1022350 h 1657350"/>
              <a:gd name="connsiteX71" fmla="*/ 0 w 2603500"/>
              <a:gd name="connsiteY71" fmla="*/ 838200 h 1657350"/>
              <a:gd name="connsiteX72" fmla="*/ 88900 w 2603500"/>
              <a:gd name="connsiteY72" fmla="*/ 654050 h 1657350"/>
              <a:gd name="connsiteX73" fmla="*/ 336550 w 2603500"/>
              <a:gd name="connsiteY73" fmla="*/ 577850 h 1657350"/>
              <a:gd name="connsiteX74" fmla="*/ 368300 w 2603500"/>
              <a:gd name="connsiteY74" fmla="*/ 368300 h 1657350"/>
              <a:gd name="connsiteX75" fmla="*/ 342900 w 2603500"/>
              <a:gd name="connsiteY75" fmla="*/ 184150 h 1657350"/>
              <a:gd name="connsiteX76" fmla="*/ 400050 w 2603500"/>
              <a:gd name="connsiteY76" fmla="*/ 101600 h 1657350"/>
              <a:gd name="connsiteX77" fmla="*/ 368300 w 2603500"/>
              <a:gd name="connsiteY77" fmla="*/ 12700 h 1657350"/>
              <a:gd name="connsiteX78" fmla="*/ 565150 w 2603500"/>
              <a:gd name="connsiteY78" fmla="*/ 0 h 1657350"/>
              <a:gd name="connsiteX79" fmla="*/ 641350 w 2603500"/>
              <a:gd name="connsiteY79" fmla="*/ 57150 h 1657350"/>
              <a:gd name="connsiteX80" fmla="*/ 698500 w 2603500"/>
              <a:gd name="connsiteY80" fmla="*/ 190500 h 1657350"/>
              <a:gd name="connsiteX81" fmla="*/ 806450 w 2603500"/>
              <a:gd name="connsiteY81" fmla="*/ 196850 h 1657350"/>
              <a:gd name="connsiteX82" fmla="*/ 831850 w 2603500"/>
              <a:gd name="connsiteY82" fmla="*/ 152400 h 1657350"/>
              <a:gd name="connsiteX83" fmla="*/ 939800 w 2603500"/>
              <a:gd name="connsiteY83" fmla="*/ 152400 h 1657350"/>
              <a:gd name="connsiteX84" fmla="*/ 1085850 w 2603500"/>
              <a:gd name="connsiteY84" fmla="*/ 114300 h 1657350"/>
              <a:gd name="connsiteX85" fmla="*/ 1193800 w 2603500"/>
              <a:gd name="connsiteY85" fmla="*/ 19050 h 1657350"/>
              <a:gd name="connsiteX86" fmla="*/ 1219200 w 2603500"/>
              <a:gd name="connsiteY86" fmla="*/ 12700 h 1657350"/>
              <a:gd name="connsiteX87" fmla="*/ 1289050 w 2603500"/>
              <a:gd name="connsiteY87" fmla="*/ 63500 h 1657350"/>
              <a:gd name="connsiteX88" fmla="*/ 1339850 w 2603500"/>
              <a:gd name="connsiteY88" fmla="*/ 133350 h 1657350"/>
              <a:gd name="connsiteX89" fmla="*/ 1428750 w 2603500"/>
              <a:gd name="connsiteY89" fmla="*/ 57150 h 1657350"/>
              <a:gd name="connsiteX90" fmla="*/ 1568450 w 2603500"/>
              <a:gd name="connsiteY90" fmla="*/ 82550 h 1657350"/>
              <a:gd name="connsiteX91" fmla="*/ 1587500 w 2603500"/>
              <a:gd name="connsiteY91" fmla="*/ 146050 h 1657350"/>
              <a:gd name="connsiteX92" fmla="*/ 1625600 w 2603500"/>
              <a:gd name="connsiteY92" fmla="*/ 177800 h 1657350"/>
              <a:gd name="connsiteX93" fmla="*/ 1682750 w 2603500"/>
              <a:gd name="connsiteY93" fmla="*/ 133350 h 1657350"/>
              <a:gd name="connsiteX94" fmla="*/ 1752600 w 2603500"/>
              <a:gd name="connsiteY94" fmla="*/ 101600 h 1657350"/>
              <a:gd name="connsiteX95" fmla="*/ 1828800 w 2603500"/>
              <a:gd name="connsiteY95" fmla="*/ 152400 h 1657350"/>
              <a:gd name="connsiteX96" fmla="*/ 1911350 w 2603500"/>
              <a:gd name="connsiteY96" fmla="*/ 88900 h 1657350"/>
              <a:gd name="connsiteX97" fmla="*/ 1924050 w 2603500"/>
              <a:gd name="connsiteY97" fmla="*/ 12700 h 1657350"/>
              <a:gd name="connsiteX98" fmla="*/ 2038350 w 2603500"/>
              <a:gd name="connsiteY98" fmla="*/ 57150 h 1657350"/>
              <a:gd name="connsiteX0" fmla="*/ 2508250 w 2603500"/>
              <a:gd name="connsiteY0" fmla="*/ 361950 h 1657350"/>
              <a:gd name="connsiteX1" fmla="*/ 2490788 w 2603500"/>
              <a:gd name="connsiteY1" fmla="*/ 354013 h 1657350"/>
              <a:gd name="connsiteX2" fmla="*/ 2603500 w 2603500"/>
              <a:gd name="connsiteY2" fmla="*/ 387350 h 1657350"/>
              <a:gd name="connsiteX3" fmla="*/ 2571750 w 2603500"/>
              <a:gd name="connsiteY3" fmla="*/ 438150 h 1657350"/>
              <a:gd name="connsiteX4" fmla="*/ 2520950 w 2603500"/>
              <a:gd name="connsiteY4" fmla="*/ 546100 h 1657350"/>
              <a:gd name="connsiteX5" fmla="*/ 2413000 w 2603500"/>
              <a:gd name="connsiteY5" fmla="*/ 584200 h 1657350"/>
              <a:gd name="connsiteX6" fmla="*/ 2368550 w 2603500"/>
              <a:gd name="connsiteY6" fmla="*/ 679450 h 1657350"/>
              <a:gd name="connsiteX7" fmla="*/ 2317750 w 2603500"/>
              <a:gd name="connsiteY7" fmla="*/ 679450 h 1657350"/>
              <a:gd name="connsiteX8" fmla="*/ 2279650 w 2603500"/>
              <a:gd name="connsiteY8" fmla="*/ 717550 h 1657350"/>
              <a:gd name="connsiteX9" fmla="*/ 2247900 w 2603500"/>
              <a:gd name="connsiteY9" fmla="*/ 825500 h 1657350"/>
              <a:gd name="connsiteX10" fmla="*/ 2203450 w 2603500"/>
              <a:gd name="connsiteY10" fmla="*/ 901700 h 1657350"/>
              <a:gd name="connsiteX11" fmla="*/ 2120900 w 2603500"/>
              <a:gd name="connsiteY11" fmla="*/ 876300 h 1657350"/>
              <a:gd name="connsiteX12" fmla="*/ 2070100 w 2603500"/>
              <a:gd name="connsiteY12" fmla="*/ 920750 h 1657350"/>
              <a:gd name="connsiteX13" fmla="*/ 2044700 w 2603500"/>
              <a:gd name="connsiteY13" fmla="*/ 1028700 h 1657350"/>
              <a:gd name="connsiteX14" fmla="*/ 1968500 w 2603500"/>
              <a:gd name="connsiteY14" fmla="*/ 1098550 h 1657350"/>
              <a:gd name="connsiteX15" fmla="*/ 1892300 w 2603500"/>
              <a:gd name="connsiteY15" fmla="*/ 1047750 h 1657350"/>
              <a:gd name="connsiteX16" fmla="*/ 1860550 w 2603500"/>
              <a:gd name="connsiteY16" fmla="*/ 1047750 h 1657350"/>
              <a:gd name="connsiteX17" fmla="*/ 1778000 w 2603500"/>
              <a:gd name="connsiteY17" fmla="*/ 1130300 h 1657350"/>
              <a:gd name="connsiteX18" fmla="*/ 1689100 w 2603500"/>
              <a:gd name="connsiteY18" fmla="*/ 990600 h 1657350"/>
              <a:gd name="connsiteX19" fmla="*/ 1631950 w 2603500"/>
              <a:gd name="connsiteY19" fmla="*/ 996950 h 1657350"/>
              <a:gd name="connsiteX20" fmla="*/ 1422400 w 2603500"/>
              <a:gd name="connsiteY20" fmla="*/ 863600 h 1657350"/>
              <a:gd name="connsiteX21" fmla="*/ 1428750 w 2603500"/>
              <a:gd name="connsiteY21" fmla="*/ 901700 h 1657350"/>
              <a:gd name="connsiteX22" fmla="*/ 1460500 w 2603500"/>
              <a:gd name="connsiteY22" fmla="*/ 952500 h 1657350"/>
              <a:gd name="connsiteX23" fmla="*/ 1447800 w 2603500"/>
              <a:gd name="connsiteY23" fmla="*/ 1003300 h 1657350"/>
              <a:gd name="connsiteX24" fmla="*/ 1422400 w 2603500"/>
              <a:gd name="connsiteY24" fmla="*/ 1016000 h 1657350"/>
              <a:gd name="connsiteX25" fmla="*/ 1479550 w 2603500"/>
              <a:gd name="connsiteY25" fmla="*/ 1066800 h 1657350"/>
              <a:gd name="connsiteX26" fmla="*/ 1562100 w 2603500"/>
              <a:gd name="connsiteY26" fmla="*/ 1098550 h 1657350"/>
              <a:gd name="connsiteX27" fmla="*/ 1549400 w 2603500"/>
              <a:gd name="connsiteY27" fmla="*/ 1130300 h 1657350"/>
              <a:gd name="connsiteX28" fmla="*/ 1460500 w 2603500"/>
              <a:gd name="connsiteY28" fmla="*/ 1130300 h 1657350"/>
              <a:gd name="connsiteX29" fmla="*/ 1416050 w 2603500"/>
              <a:gd name="connsiteY29" fmla="*/ 1117600 h 1657350"/>
              <a:gd name="connsiteX30" fmla="*/ 1384300 w 2603500"/>
              <a:gd name="connsiteY30" fmla="*/ 1149350 h 1657350"/>
              <a:gd name="connsiteX31" fmla="*/ 1422400 w 2603500"/>
              <a:gd name="connsiteY31" fmla="*/ 1193800 h 1657350"/>
              <a:gd name="connsiteX32" fmla="*/ 1403350 w 2603500"/>
              <a:gd name="connsiteY32" fmla="*/ 1225550 h 1657350"/>
              <a:gd name="connsiteX33" fmla="*/ 1384300 w 2603500"/>
              <a:gd name="connsiteY33" fmla="*/ 1212850 h 1657350"/>
              <a:gd name="connsiteX34" fmla="*/ 1333500 w 2603500"/>
              <a:gd name="connsiteY34" fmla="*/ 1238250 h 1657350"/>
              <a:gd name="connsiteX35" fmla="*/ 1301750 w 2603500"/>
              <a:gd name="connsiteY35" fmla="*/ 1263650 h 1657350"/>
              <a:gd name="connsiteX36" fmla="*/ 1244600 w 2603500"/>
              <a:gd name="connsiteY36" fmla="*/ 1238250 h 1657350"/>
              <a:gd name="connsiteX37" fmla="*/ 1181100 w 2603500"/>
              <a:gd name="connsiteY37" fmla="*/ 1282700 h 1657350"/>
              <a:gd name="connsiteX38" fmla="*/ 1181100 w 2603500"/>
              <a:gd name="connsiteY38" fmla="*/ 1320800 h 1657350"/>
              <a:gd name="connsiteX39" fmla="*/ 1117600 w 2603500"/>
              <a:gd name="connsiteY39" fmla="*/ 1320800 h 1657350"/>
              <a:gd name="connsiteX40" fmla="*/ 1066800 w 2603500"/>
              <a:gd name="connsiteY40" fmla="*/ 1339850 h 1657350"/>
              <a:gd name="connsiteX41" fmla="*/ 1117600 w 2603500"/>
              <a:gd name="connsiteY41" fmla="*/ 1377950 h 1657350"/>
              <a:gd name="connsiteX42" fmla="*/ 1117600 w 2603500"/>
              <a:gd name="connsiteY42" fmla="*/ 1447800 h 1657350"/>
              <a:gd name="connsiteX43" fmla="*/ 1111250 w 2603500"/>
              <a:gd name="connsiteY43" fmla="*/ 1524000 h 1657350"/>
              <a:gd name="connsiteX44" fmla="*/ 1060450 w 2603500"/>
              <a:gd name="connsiteY44" fmla="*/ 1504950 h 1657350"/>
              <a:gd name="connsiteX45" fmla="*/ 1028700 w 2603500"/>
              <a:gd name="connsiteY45" fmla="*/ 1555750 h 1657350"/>
              <a:gd name="connsiteX46" fmla="*/ 1009650 w 2603500"/>
              <a:gd name="connsiteY46" fmla="*/ 1587500 h 1657350"/>
              <a:gd name="connsiteX47" fmla="*/ 952500 w 2603500"/>
              <a:gd name="connsiteY47" fmla="*/ 1631950 h 1657350"/>
              <a:gd name="connsiteX48" fmla="*/ 908050 w 2603500"/>
              <a:gd name="connsiteY48" fmla="*/ 1657350 h 1657350"/>
              <a:gd name="connsiteX49" fmla="*/ 844550 w 2603500"/>
              <a:gd name="connsiteY49" fmla="*/ 1581150 h 1657350"/>
              <a:gd name="connsiteX50" fmla="*/ 831850 w 2603500"/>
              <a:gd name="connsiteY50" fmla="*/ 1479550 h 1657350"/>
              <a:gd name="connsiteX51" fmla="*/ 882650 w 2603500"/>
              <a:gd name="connsiteY51" fmla="*/ 1492250 h 1657350"/>
              <a:gd name="connsiteX52" fmla="*/ 901700 w 2603500"/>
              <a:gd name="connsiteY52" fmla="*/ 1466850 h 1657350"/>
              <a:gd name="connsiteX53" fmla="*/ 984250 w 2603500"/>
              <a:gd name="connsiteY53" fmla="*/ 1492250 h 1657350"/>
              <a:gd name="connsiteX54" fmla="*/ 971550 w 2603500"/>
              <a:gd name="connsiteY54" fmla="*/ 1435100 h 1657350"/>
              <a:gd name="connsiteX55" fmla="*/ 946150 w 2603500"/>
              <a:gd name="connsiteY55" fmla="*/ 1358900 h 1657350"/>
              <a:gd name="connsiteX56" fmla="*/ 908050 w 2603500"/>
              <a:gd name="connsiteY56" fmla="*/ 1397000 h 1657350"/>
              <a:gd name="connsiteX57" fmla="*/ 857250 w 2603500"/>
              <a:gd name="connsiteY57" fmla="*/ 1346200 h 1657350"/>
              <a:gd name="connsiteX58" fmla="*/ 812800 w 2603500"/>
              <a:gd name="connsiteY58" fmla="*/ 1320800 h 1657350"/>
              <a:gd name="connsiteX59" fmla="*/ 742950 w 2603500"/>
              <a:gd name="connsiteY59" fmla="*/ 1244600 h 1657350"/>
              <a:gd name="connsiteX60" fmla="*/ 679450 w 2603500"/>
              <a:gd name="connsiteY60" fmla="*/ 1295400 h 1657350"/>
              <a:gd name="connsiteX61" fmla="*/ 635000 w 2603500"/>
              <a:gd name="connsiteY61" fmla="*/ 1282700 h 1657350"/>
              <a:gd name="connsiteX62" fmla="*/ 533400 w 2603500"/>
              <a:gd name="connsiteY62" fmla="*/ 1473200 h 1657350"/>
              <a:gd name="connsiteX63" fmla="*/ 533400 w 2603500"/>
              <a:gd name="connsiteY63" fmla="*/ 1473200 h 1657350"/>
              <a:gd name="connsiteX64" fmla="*/ 450850 w 2603500"/>
              <a:gd name="connsiteY64" fmla="*/ 1435100 h 1657350"/>
              <a:gd name="connsiteX65" fmla="*/ 400050 w 2603500"/>
              <a:gd name="connsiteY65" fmla="*/ 1390650 h 1657350"/>
              <a:gd name="connsiteX66" fmla="*/ 342900 w 2603500"/>
              <a:gd name="connsiteY66" fmla="*/ 1397000 h 1657350"/>
              <a:gd name="connsiteX67" fmla="*/ 266700 w 2603500"/>
              <a:gd name="connsiteY67" fmla="*/ 1339850 h 1657350"/>
              <a:gd name="connsiteX68" fmla="*/ 273050 w 2603500"/>
              <a:gd name="connsiteY68" fmla="*/ 1200150 h 1657350"/>
              <a:gd name="connsiteX69" fmla="*/ 234950 w 2603500"/>
              <a:gd name="connsiteY69" fmla="*/ 1085850 h 1657350"/>
              <a:gd name="connsiteX70" fmla="*/ 133350 w 2603500"/>
              <a:gd name="connsiteY70" fmla="*/ 1111250 h 1657350"/>
              <a:gd name="connsiteX71" fmla="*/ 31750 w 2603500"/>
              <a:gd name="connsiteY71" fmla="*/ 1022350 h 1657350"/>
              <a:gd name="connsiteX72" fmla="*/ 0 w 2603500"/>
              <a:gd name="connsiteY72" fmla="*/ 838200 h 1657350"/>
              <a:gd name="connsiteX73" fmla="*/ 88900 w 2603500"/>
              <a:gd name="connsiteY73" fmla="*/ 654050 h 1657350"/>
              <a:gd name="connsiteX74" fmla="*/ 336550 w 2603500"/>
              <a:gd name="connsiteY74" fmla="*/ 577850 h 1657350"/>
              <a:gd name="connsiteX75" fmla="*/ 368300 w 2603500"/>
              <a:gd name="connsiteY75" fmla="*/ 368300 h 1657350"/>
              <a:gd name="connsiteX76" fmla="*/ 342900 w 2603500"/>
              <a:gd name="connsiteY76" fmla="*/ 184150 h 1657350"/>
              <a:gd name="connsiteX77" fmla="*/ 400050 w 2603500"/>
              <a:gd name="connsiteY77" fmla="*/ 101600 h 1657350"/>
              <a:gd name="connsiteX78" fmla="*/ 368300 w 2603500"/>
              <a:gd name="connsiteY78" fmla="*/ 12700 h 1657350"/>
              <a:gd name="connsiteX79" fmla="*/ 565150 w 2603500"/>
              <a:gd name="connsiteY79" fmla="*/ 0 h 1657350"/>
              <a:gd name="connsiteX80" fmla="*/ 641350 w 2603500"/>
              <a:gd name="connsiteY80" fmla="*/ 57150 h 1657350"/>
              <a:gd name="connsiteX81" fmla="*/ 698500 w 2603500"/>
              <a:gd name="connsiteY81" fmla="*/ 190500 h 1657350"/>
              <a:gd name="connsiteX82" fmla="*/ 806450 w 2603500"/>
              <a:gd name="connsiteY82" fmla="*/ 196850 h 1657350"/>
              <a:gd name="connsiteX83" fmla="*/ 831850 w 2603500"/>
              <a:gd name="connsiteY83" fmla="*/ 152400 h 1657350"/>
              <a:gd name="connsiteX84" fmla="*/ 939800 w 2603500"/>
              <a:gd name="connsiteY84" fmla="*/ 152400 h 1657350"/>
              <a:gd name="connsiteX85" fmla="*/ 1085850 w 2603500"/>
              <a:gd name="connsiteY85" fmla="*/ 114300 h 1657350"/>
              <a:gd name="connsiteX86" fmla="*/ 1193800 w 2603500"/>
              <a:gd name="connsiteY86" fmla="*/ 19050 h 1657350"/>
              <a:gd name="connsiteX87" fmla="*/ 1219200 w 2603500"/>
              <a:gd name="connsiteY87" fmla="*/ 12700 h 1657350"/>
              <a:gd name="connsiteX88" fmla="*/ 1289050 w 2603500"/>
              <a:gd name="connsiteY88" fmla="*/ 63500 h 1657350"/>
              <a:gd name="connsiteX89" fmla="*/ 1339850 w 2603500"/>
              <a:gd name="connsiteY89" fmla="*/ 133350 h 1657350"/>
              <a:gd name="connsiteX90" fmla="*/ 1428750 w 2603500"/>
              <a:gd name="connsiteY90" fmla="*/ 57150 h 1657350"/>
              <a:gd name="connsiteX91" fmla="*/ 1568450 w 2603500"/>
              <a:gd name="connsiteY91" fmla="*/ 82550 h 1657350"/>
              <a:gd name="connsiteX92" fmla="*/ 1587500 w 2603500"/>
              <a:gd name="connsiteY92" fmla="*/ 146050 h 1657350"/>
              <a:gd name="connsiteX93" fmla="*/ 1625600 w 2603500"/>
              <a:gd name="connsiteY93" fmla="*/ 177800 h 1657350"/>
              <a:gd name="connsiteX94" fmla="*/ 1682750 w 2603500"/>
              <a:gd name="connsiteY94" fmla="*/ 133350 h 1657350"/>
              <a:gd name="connsiteX95" fmla="*/ 1752600 w 2603500"/>
              <a:gd name="connsiteY95" fmla="*/ 101600 h 1657350"/>
              <a:gd name="connsiteX96" fmla="*/ 1828800 w 2603500"/>
              <a:gd name="connsiteY96" fmla="*/ 152400 h 1657350"/>
              <a:gd name="connsiteX97" fmla="*/ 1911350 w 2603500"/>
              <a:gd name="connsiteY97" fmla="*/ 88900 h 1657350"/>
              <a:gd name="connsiteX98" fmla="*/ 1924050 w 2603500"/>
              <a:gd name="connsiteY98" fmla="*/ 12700 h 1657350"/>
              <a:gd name="connsiteX99" fmla="*/ 2038350 w 2603500"/>
              <a:gd name="connsiteY99" fmla="*/ 57150 h 1657350"/>
              <a:gd name="connsiteX0" fmla="*/ 2508250 w 2603500"/>
              <a:gd name="connsiteY0" fmla="*/ 361950 h 1657350"/>
              <a:gd name="connsiteX1" fmla="*/ 2543175 w 2603500"/>
              <a:gd name="connsiteY1" fmla="*/ 382588 h 1657350"/>
              <a:gd name="connsiteX2" fmla="*/ 2603500 w 2603500"/>
              <a:gd name="connsiteY2" fmla="*/ 387350 h 1657350"/>
              <a:gd name="connsiteX3" fmla="*/ 2571750 w 2603500"/>
              <a:gd name="connsiteY3" fmla="*/ 438150 h 1657350"/>
              <a:gd name="connsiteX4" fmla="*/ 2520950 w 2603500"/>
              <a:gd name="connsiteY4" fmla="*/ 546100 h 1657350"/>
              <a:gd name="connsiteX5" fmla="*/ 2413000 w 2603500"/>
              <a:gd name="connsiteY5" fmla="*/ 584200 h 1657350"/>
              <a:gd name="connsiteX6" fmla="*/ 2368550 w 2603500"/>
              <a:gd name="connsiteY6" fmla="*/ 679450 h 1657350"/>
              <a:gd name="connsiteX7" fmla="*/ 2317750 w 2603500"/>
              <a:gd name="connsiteY7" fmla="*/ 679450 h 1657350"/>
              <a:gd name="connsiteX8" fmla="*/ 2279650 w 2603500"/>
              <a:gd name="connsiteY8" fmla="*/ 717550 h 1657350"/>
              <a:gd name="connsiteX9" fmla="*/ 2247900 w 2603500"/>
              <a:gd name="connsiteY9" fmla="*/ 825500 h 1657350"/>
              <a:gd name="connsiteX10" fmla="*/ 2203450 w 2603500"/>
              <a:gd name="connsiteY10" fmla="*/ 901700 h 1657350"/>
              <a:gd name="connsiteX11" fmla="*/ 2120900 w 2603500"/>
              <a:gd name="connsiteY11" fmla="*/ 876300 h 1657350"/>
              <a:gd name="connsiteX12" fmla="*/ 2070100 w 2603500"/>
              <a:gd name="connsiteY12" fmla="*/ 920750 h 1657350"/>
              <a:gd name="connsiteX13" fmla="*/ 2044700 w 2603500"/>
              <a:gd name="connsiteY13" fmla="*/ 1028700 h 1657350"/>
              <a:gd name="connsiteX14" fmla="*/ 1968500 w 2603500"/>
              <a:gd name="connsiteY14" fmla="*/ 1098550 h 1657350"/>
              <a:gd name="connsiteX15" fmla="*/ 1892300 w 2603500"/>
              <a:gd name="connsiteY15" fmla="*/ 1047750 h 1657350"/>
              <a:gd name="connsiteX16" fmla="*/ 1860550 w 2603500"/>
              <a:gd name="connsiteY16" fmla="*/ 1047750 h 1657350"/>
              <a:gd name="connsiteX17" fmla="*/ 1778000 w 2603500"/>
              <a:gd name="connsiteY17" fmla="*/ 1130300 h 1657350"/>
              <a:gd name="connsiteX18" fmla="*/ 1689100 w 2603500"/>
              <a:gd name="connsiteY18" fmla="*/ 990600 h 1657350"/>
              <a:gd name="connsiteX19" fmla="*/ 1631950 w 2603500"/>
              <a:gd name="connsiteY19" fmla="*/ 996950 h 1657350"/>
              <a:gd name="connsiteX20" fmla="*/ 1422400 w 2603500"/>
              <a:gd name="connsiteY20" fmla="*/ 863600 h 1657350"/>
              <a:gd name="connsiteX21" fmla="*/ 1428750 w 2603500"/>
              <a:gd name="connsiteY21" fmla="*/ 901700 h 1657350"/>
              <a:gd name="connsiteX22" fmla="*/ 1460500 w 2603500"/>
              <a:gd name="connsiteY22" fmla="*/ 952500 h 1657350"/>
              <a:gd name="connsiteX23" fmla="*/ 1447800 w 2603500"/>
              <a:gd name="connsiteY23" fmla="*/ 1003300 h 1657350"/>
              <a:gd name="connsiteX24" fmla="*/ 1422400 w 2603500"/>
              <a:gd name="connsiteY24" fmla="*/ 1016000 h 1657350"/>
              <a:gd name="connsiteX25" fmla="*/ 1479550 w 2603500"/>
              <a:gd name="connsiteY25" fmla="*/ 1066800 h 1657350"/>
              <a:gd name="connsiteX26" fmla="*/ 1562100 w 2603500"/>
              <a:gd name="connsiteY26" fmla="*/ 1098550 h 1657350"/>
              <a:gd name="connsiteX27" fmla="*/ 1549400 w 2603500"/>
              <a:gd name="connsiteY27" fmla="*/ 1130300 h 1657350"/>
              <a:gd name="connsiteX28" fmla="*/ 1460500 w 2603500"/>
              <a:gd name="connsiteY28" fmla="*/ 1130300 h 1657350"/>
              <a:gd name="connsiteX29" fmla="*/ 1416050 w 2603500"/>
              <a:gd name="connsiteY29" fmla="*/ 1117600 h 1657350"/>
              <a:gd name="connsiteX30" fmla="*/ 1384300 w 2603500"/>
              <a:gd name="connsiteY30" fmla="*/ 1149350 h 1657350"/>
              <a:gd name="connsiteX31" fmla="*/ 1422400 w 2603500"/>
              <a:gd name="connsiteY31" fmla="*/ 1193800 h 1657350"/>
              <a:gd name="connsiteX32" fmla="*/ 1403350 w 2603500"/>
              <a:gd name="connsiteY32" fmla="*/ 1225550 h 1657350"/>
              <a:gd name="connsiteX33" fmla="*/ 1384300 w 2603500"/>
              <a:gd name="connsiteY33" fmla="*/ 1212850 h 1657350"/>
              <a:gd name="connsiteX34" fmla="*/ 1333500 w 2603500"/>
              <a:gd name="connsiteY34" fmla="*/ 1238250 h 1657350"/>
              <a:gd name="connsiteX35" fmla="*/ 1301750 w 2603500"/>
              <a:gd name="connsiteY35" fmla="*/ 1263650 h 1657350"/>
              <a:gd name="connsiteX36" fmla="*/ 1244600 w 2603500"/>
              <a:gd name="connsiteY36" fmla="*/ 1238250 h 1657350"/>
              <a:gd name="connsiteX37" fmla="*/ 1181100 w 2603500"/>
              <a:gd name="connsiteY37" fmla="*/ 1282700 h 1657350"/>
              <a:gd name="connsiteX38" fmla="*/ 1181100 w 2603500"/>
              <a:gd name="connsiteY38" fmla="*/ 1320800 h 1657350"/>
              <a:gd name="connsiteX39" fmla="*/ 1117600 w 2603500"/>
              <a:gd name="connsiteY39" fmla="*/ 1320800 h 1657350"/>
              <a:gd name="connsiteX40" fmla="*/ 1066800 w 2603500"/>
              <a:gd name="connsiteY40" fmla="*/ 1339850 h 1657350"/>
              <a:gd name="connsiteX41" fmla="*/ 1117600 w 2603500"/>
              <a:gd name="connsiteY41" fmla="*/ 1377950 h 1657350"/>
              <a:gd name="connsiteX42" fmla="*/ 1117600 w 2603500"/>
              <a:gd name="connsiteY42" fmla="*/ 1447800 h 1657350"/>
              <a:gd name="connsiteX43" fmla="*/ 1111250 w 2603500"/>
              <a:gd name="connsiteY43" fmla="*/ 1524000 h 1657350"/>
              <a:gd name="connsiteX44" fmla="*/ 1060450 w 2603500"/>
              <a:gd name="connsiteY44" fmla="*/ 1504950 h 1657350"/>
              <a:gd name="connsiteX45" fmla="*/ 1028700 w 2603500"/>
              <a:gd name="connsiteY45" fmla="*/ 1555750 h 1657350"/>
              <a:gd name="connsiteX46" fmla="*/ 1009650 w 2603500"/>
              <a:gd name="connsiteY46" fmla="*/ 1587500 h 1657350"/>
              <a:gd name="connsiteX47" fmla="*/ 952500 w 2603500"/>
              <a:gd name="connsiteY47" fmla="*/ 1631950 h 1657350"/>
              <a:gd name="connsiteX48" fmla="*/ 908050 w 2603500"/>
              <a:gd name="connsiteY48" fmla="*/ 1657350 h 1657350"/>
              <a:gd name="connsiteX49" fmla="*/ 844550 w 2603500"/>
              <a:gd name="connsiteY49" fmla="*/ 1581150 h 1657350"/>
              <a:gd name="connsiteX50" fmla="*/ 831850 w 2603500"/>
              <a:gd name="connsiteY50" fmla="*/ 1479550 h 1657350"/>
              <a:gd name="connsiteX51" fmla="*/ 882650 w 2603500"/>
              <a:gd name="connsiteY51" fmla="*/ 1492250 h 1657350"/>
              <a:gd name="connsiteX52" fmla="*/ 901700 w 2603500"/>
              <a:gd name="connsiteY52" fmla="*/ 1466850 h 1657350"/>
              <a:gd name="connsiteX53" fmla="*/ 984250 w 2603500"/>
              <a:gd name="connsiteY53" fmla="*/ 1492250 h 1657350"/>
              <a:gd name="connsiteX54" fmla="*/ 971550 w 2603500"/>
              <a:gd name="connsiteY54" fmla="*/ 1435100 h 1657350"/>
              <a:gd name="connsiteX55" fmla="*/ 946150 w 2603500"/>
              <a:gd name="connsiteY55" fmla="*/ 1358900 h 1657350"/>
              <a:gd name="connsiteX56" fmla="*/ 908050 w 2603500"/>
              <a:gd name="connsiteY56" fmla="*/ 1397000 h 1657350"/>
              <a:gd name="connsiteX57" fmla="*/ 857250 w 2603500"/>
              <a:gd name="connsiteY57" fmla="*/ 1346200 h 1657350"/>
              <a:gd name="connsiteX58" fmla="*/ 812800 w 2603500"/>
              <a:gd name="connsiteY58" fmla="*/ 1320800 h 1657350"/>
              <a:gd name="connsiteX59" fmla="*/ 742950 w 2603500"/>
              <a:gd name="connsiteY59" fmla="*/ 1244600 h 1657350"/>
              <a:gd name="connsiteX60" fmla="*/ 679450 w 2603500"/>
              <a:gd name="connsiteY60" fmla="*/ 1295400 h 1657350"/>
              <a:gd name="connsiteX61" fmla="*/ 635000 w 2603500"/>
              <a:gd name="connsiteY61" fmla="*/ 1282700 h 1657350"/>
              <a:gd name="connsiteX62" fmla="*/ 533400 w 2603500"/>
              <a:gd name="connsiteY62" fmla="*/ 1473200 h 1657350"/>
              <a:gd name="connsiteX63" fmla="*/ 533400 w 2603500"/>
              <a:gd name="connsiteY63" fmla="*/ 1473200 h 1657350"/>
              <a:gd name="connsiteX64" fmla="*/ 450850 w 2603500"/>
              <a:gd name="connsiteY64" fmla="*/ 1435100 h 1657350"/>
              <a:gd name="connsiteX65" fmla="*/ 400050 w 2603500"/>
              <a:gd name="connsiteY65" fmla="*/ 1390650 h 1657350"/>
              <a:gd name="connsiteX66" fmla="*/ 342900 w 2603500"/>
              <a:gd name="connsiteY66" fmla="*/ 1397000 h 1657350"/>
              <a:gd name="connsiteX67" fmla="*/ 266700 w 2603500"/>
              <a:gd name="connsiteY67" fmla="*/ 1339850 h 1657350"/>
              <a:gd name="connsiteX68" fmla="*/ 273050 w 2603500"/>
              <a:gd name="connsiteY68" fmla="*/ 1200150 h 1657350"/>
              <a:gd name="connsiteX69" fmla="*/ 234950 w 2603500"/>
              <a:gd name="connsiteY69" fmla="*/ 1085850 h 1657350"/>
              <a:gd name="connsiteX70" fmla="*/ 133350 w 2603500"/>
              <a:gd name="connsiteY70" fmla="*/ 1111250 h 1657350"/>
              <a:gd name="connsiteX71" fmla="*/ 31750 w 2603500"/>
              <a:gd name="connsiteY71" fmla="*/ 1022350 h 1657350"/>
              <a:gd name="connsiteX72" fmla="*/ 0 w 2603500"/>
              <a:gd name="connsiteY72" fmla="*/ 838200 h 1657350"/>
              <a:gd name="connsiteX73" fmla="*/ 88900 w 2603500"/>
              <a:gd name="connsiteY73" fmla="*/ 654050 h 1657350"/>
              <a:gd name="connsiteX74" fmla="*/ 336550 w 2603500"/>
              <a:gd name="connsiteY74" fmla="*/ 577850 h 1657350"/>
              <a:gd name="connsiteX75" fmla="*/ 368300 w 2603500"/>
              <a:gd name="connsiteY75" fmla="*/ 368300 h 1657350"/>
              <a:gd name="connsiteX76" fmla="*/ 342900 w 2603500"/>
              <a:gd name="connsiteY76" fmla="*/ 184150 h 1657350"/>
              <a:gd name="connsiteX77" fmla="*/ 400050 w 2603500"/>
              <a:gd name="connsiteY77" fmla="*/ 101600 h 1657350"/>
              <a:gd name="connsiteX78" fmla="*/ 368300 w 2603500"/>
              <a:gd name="connsiteY78" fmla="*/ 12700 h 1657350"/>
              <a:gd name="connsiteX79" fmla="*/ 565150 w 2603500"/>
              <a:gd name="connsiteY79" fmla="*/ 0 h 1657350"/>
              <a:gd name="connsiteX80" fmla="*/ 641350 w 2603500"/>
              <a:gd name="connsiteY80" fmla="*/ 57150 h 1657350"/>
              <a:gd name="connsiteX81" fmla="*/ 698500 w 2603500"/>
              <a:gd name="connsiteY81" fmla="*/ 190500 h 1657350"/>
              <a:gd name="connsiteX82" fmla="*/ 806450 w 2603500"/>
              <a:gd name="connsiteY82" fmla="*/ 196850 h 1657350"/>
              <a:gd name="connsiteX83" fmla="*/ 831850 w 2603500"/>
              <a:gd name="connsiteY83" fmla="*/ 152400 h 1657350"/>
              <a:gd name="connsiteX84" fmla="*/ 939800 w 2603500"/>
              <a:gd name="connsiteY84" fmla="*/ 152400 h 1657350"/>
              <a:gd name="connsiteX85" fmla="*/ 1085850 w 2603500"/>
              <a:gd name="connsiteY85" fmla="*/ 114300 h 1657350"/>
              <a:gd name="connsiteX86" fmla="*/ 1193800 w 2603500"/>
              <a:gd name="connsiteY86" fmla="*/ 19050 h 1657350"/>
              <a:gd name="connsiteX87" fmla="*/ 1219200 w 2603500"/>
              <a:gd name="connsiteY87" fmla="*/ 12700 h 1657350"/>
              <a:gd name="connsiteX88" fmla="*/ 1289050 w 2603500"/>
              <a:gd name="connsiteY88" fmla="*/ 63500 h 1657350"/>
              <a:gd name="connsiteX89" fmla="*/ 1339850 w 2603500"/>
              <a:gd name="connsiteY89" fmla="*/ 133350 h 1657350"/>
              <a:gd name="connsiteX90" fmla="*/ 1428750 w 2603500"/>
              <a:gd name="connsiteY90" fmla="*/ 57150 h 1657350"/>
              <a:gd name="connsiteX91" fmla="*/ 1568450 w 2603500"/>
              <a:gd name="connsiteY91" fmla="*/ 82550 h 1657350"/>
              <a:gd name="connsiteX92" fmla="*/ 1587500 w 2603500"/>
              <a:gd name="connsiteY92" fmla="*/ 146050 h 1657350"/>
              <a:gd name="connsiteX93" fmla="*/ 1625600 w 2603500"/>
              <a:gd name="connsiteY93" fmla="*/ 177800 h 1657350"/>
              <a:gd name="connsiteX94" fmla="*/ 1682750 w 2603500"/>
              <a:gd name="connsiteY94" fmla="*/ 133350 h 1657350"/>
              <a:gd name="connsiteX95" fmla="*/ 1752600 w 2603500"/>
              <a:gd name="connsiteY95" fmla="*/ 101600 h 1657350"/>
              <a:gd name="connsiteX96" fmla="*/ 1828800 w 2603500"/>
              <a:gd name="connsiteY96" fmla="*/ 152400 h 1657350"/>
              <a:gd name="connsiteX97" fmla="*/ 1911350 w 2603500"/>
              <a:gd name="connsiteY97" fmla="*/ 88900 h 1657350"/>
              <a:gd name="connsiteX98" fmla="*/ 1924050 w 2603500"/>
              <a:gd name="connsiteY98" fmla="*/ 12700 h 1657350"/>
              <a:gd name="connsiteX99" fmla="*/ 2038350 w 2603500"/>
              <a:gd name="connsiteY99" fmla="*/ 57150 h 1657350"/>
              <a:gd name="connsiteX0" fmla="*/ 2522538 w 2603500"/>
              <a:gd name="connsiteY0" fmla="*/ 233362 h 1657350"/>
              <a:gd name="connsiteX1" fmla="*/ 2543175 w 2603500"/>
              <a:gd name="connsiteY1" fmla="*/ 382588 h 1657350"/>
              <a:gd name="connsiteX2" fmla="*/ 2603500 w 2603500"/>
              <a:gd name="connsiteY2" fmla="*/ 387350 h 1657350"/>
              <a:gd name="connsiteX3" fmla="*/ 2571750 w 2603500"/>
              <a:gd name="connsiteY3" fmla="*/ 438150 h 1657350"/>
              <a:gd name="connsiteX4" fmla="*/ 2520950 w 2603500"/>
              <a:gd name="connsiteY4" fmla="*/ 546100 h 1657350"/>
              <a:gd name="connsiteX5" fmla="*/ 2413000 w 2603500"/>
              <a:gd name="connsiteY5" fmla="*/ 584200 h 1657350"/>
              <a:gd name="connsiteX6" fmla="*/ 2368550 w 2603500"/>
              <a:gd name="connsiteY6" fmla="*/ 679450 h 1657350"/>
              <a:gd name="connsiteX7" fmla="*/ 2317750 w 2603500"/>
              <a:gd name="connsiteY7" fmla="*/ 679450 h 1657350"/>
              <a:gd name="connsiteX8" fmla="*/ 2279650 w 2603500"/>
              <a:gd name="connsiteY8" fmla="*/ 717550 h 1657350"/>
              <a:gd name="connsiteX9" fmla="*/ 2247900 w 2603500"/>
              <a:gd name="connsiteY9" fmla="*/ 825500 h 1657350"/>
              <a:gd name="connsiteX10" fmla="*/ 2203450 w 2603500"/>
              <a:gd name="connsiteY10" fmla="*/ 901700 h 1657350"/>
              <a:gd name="connsiteX11" fmla="*/ 2120900 w 2603500"/>
              <a:gd name="connsiteY11" fmla="*/ 876300 h 1657350"/>
              <a:gd name="connsiteX12" fmla="*/ 2070100 w 2603500"/>
              <a:gd name="connsiteY12" fmla="*/ 920750 h 1657350"/>
              <a:gd name="connsiteX13" fmla="*/ 2044700 w 2603500"/>
              <a:gd name="connsiteY13" fmla="*/ 1028700 h 1657350"/>
              <a:gd name="connsiteX14" fmla="*/ 1968500 w 2603500"/>
              <a:gd name="connsiteY14" fmla="*/ 1098550 h 1657350"/>
              <a:gd name="connsiteX15" fmla="*/ 1892300 w 2603500"/>
              <a:gd name="connsiteY15" fmla="*/ 1047750 h 1657350"/>
              <a:gd name="connsiteX16" fmla="*/ 1860550 w 2603500"/>
              <a:gd name="connsiteY16" fmla="*/ 1047750 h 1657350"/>
              <a:gd name="connsiteX17" fmla="*/ 1778000 w 2603500"/>
              <a:gd name="connsiteY17" fmla="*/ 1130300 h 1657350"/>
              <a:gd name="connsiteX18" fmla="*/ 1689100 w 2603500"/>
              <a:gd name="connsiteY18" fmla="*/ 990600 h 1657350"/>
              <a:gd name="connsiteX19" fmla="*/ 1631950 w 2603500"/>
              <a:gd name="connsiteY19" fmla="*/ 996950 h 1657350"/>
              <a:gd name="connsiteX20" fmla="*/ 1422400 w 2603500"/>
              <a:gd name="connsiteY20" fmla="*/ 863600 h 1657350"/>
              <a:gd name="connsiteX21" fmla="*/ 1428750 w 2603500"/>
              <a:gd name="connsiteY21" fmla="*/ 901700 h 1657350"/>
              <a:gd name="connsiteX22" fmla="*/ 1460500 w 2603500"/>
              <a:gd name="connsiteY22" fmla="*/ 952500 h 1657350"/>
              <a:gd name="connsiteX23" fmla="*/ 1447800 w 2603500"/>
              <a:gd name="connsiteY23" fmla="*/ 1003300 h 1657350"/>
              <a:gd name="connsiteX24" fmla="*/ 1422400 w 2603500"/>
              <a:gd name="connsiteY24" fmla="*/ 1016000 h 1657350"/>
              <a:gd name="connsiteX25" fmla="*/ 1479550 w 2603500"/>
              <a:gd name="connsiteY25" fmla="*/ 1066800 h 1657350"/>
              <a:gd name="connsiteX26" fmla="*/ 1562100 w 2603500"/>
              <a:gd name="connsiteY26" fmla="*/ 1098550 h 1657350"/>
              <a:gd name="connsiteX27" fmla="*/ 1549400 w 2603500"/>
              <a:gd name="connsiteY27" fmla="*/ 1130300 h 1657350"/>
              <a:gd name="connsiteX28" fmla="*/ 1460500 w 2603500"/>
              <a:gd name="connsiteY28" fmla="*/ 1130300 h 1657350"/>
              <a:gd name="connsiteX29" fmla="*/ 1416050 w 2603500"/>
              <a:gd name="connsiteY29" fmla="*/ 1117600 h 1657350"/>
              <a:gd name="connsiteX30" fmla="*/ 1384300 w 2603500"/>
              <a:gd name="connsiteY30" fmla="*/ 1149350 h 1657350"/>
              <a:gd name="connsiteX31" fmla="*/ 1422400 w 2603500"/>
              <a:gd name="connsiteY31" fmla="*/ 1193800 h 1657350"/>
              <a:gd name="connsiteX32" fmla="*/ 1403350 w 2603500"/>
              <a:gd name="connsiteY32" fmla="*/ 1225550 h 1657350"/>
              <a:gd name="connsiteX33" fmla="*/ 1384300 w 2603500"/>
              <a:gd name="connsiteY33" fmla="*/ 1212850 h 1657350"/>
              <a:gd name="connsiteX34" fmla="*/ 1333500 w 2603500"/>
              <a:gd name="connsiteY34" fmla="*/ 1238250 h 1657350"/>
              <a:gd name="connsiteX35" fmla="*/ 1301750 w 2603500"/>
              <a:gd name="connsiteY35" fmla="*/ 1263650 h 1657350"/>
              <a:gd name="connsiteX36" fmla="*/ 1244600 w 2603500"/>
              <a:gd name="connsiteY36" fmla="*/ 1238250 h 1657350"/>
              <a:gd name="connsiteX37" fmla="*/ 1181100 w 2603500"/>
              <a:gd name="connsiteY37" fmla="*/ 1282700 h 1657350"/>
              <a:gd name="connsiteX38" fmla="*/ 1181100 w 2603500"/>
              <a:gd name="connsiteY38" fmla="*/ 1320800 h 1657350"/>
              <a:gd name="connsiteX39" fmla="*/ 1117600 w 2603500"/>
              <a:gd name="connsiteY39" fmla="*/ 1320800 h 1657350"/>
              <a:gd name="connsiteX40" fmla="*/ 1066800 w 2603500"/>
              <a:gd name="connsiteY40" fmla="*/ 1339850 h 1657350"/>
              <a:gd name="connsiteX41" fmla="*/ 1117600 w 2603500"/>
              <a:gd name="connsiteY41" fmla="*/ 1377950 h 1657350"/>
              <a:gd name="connsiteX42" fmla="*/ 1117600 w 2603500"/>
              <a:gd name="connsiteY42" fmla="*/ 1447800 h 1657350"/>
              <a:gd name="connsiteX43" fmla="*/ 1111250 w 2603500"/>
              <a:gd name="connsiteY43" fmla="*/ 1524000 h 1657350"/>
              <a:gd name="connsiteX44" fmla="*/ 1060450 w 2603500"/>
              <a:gd name="connsiteY44" fmla="*/ 1504950 h 1657350"/>
              <a:gd name="connsiteX45" fmla="*/ 1028700 w 2603500"/>
              <a:gd name="connsiteY45" fmla="*/ 1555750 h 1657350"/>
              <a:gd name="connsiteX46" fmla="*/ 1009650 w 2603500"/>
              <a:gd name="connsiteY46" fmla="*/ 1587500 h 1657350"/>
              <a:gd name="connsiteX47" fmla="*/ 952500 w 2603500"/>
              <a:gd name="connsiteY47" fmla="*/ 1631950 h 1657350"/>
              <a:gd name="connsiteX48" fmla="*/ 908050 w 2603500"/>
              <a:gd name="connsiteY48" fmla="*/ 1657350 h 1657350"/>
              <a:gd name="connsiteX49" fmla="*/ 844550 w 2603500"/>
              <a:gd name="connsiteY49" fmla="*/ 1581150 h 1657350"/>
              <a:gd name="connsiteX50" fmla="*/ 831850 w 2603500"/>
              <a:gd name="connsiteY50" fmla="*/ 1479550 h 1657350"/>
              <a:gd name="connsiteX51" fmla="*/ 882650 w 2603500"/>
              <a:gd name="connsiteY51" fmla="*/ 1492250 h 1657350"/>
              <a:gd name="connsiteX52" fmla="*/ 901700 w 2603500"/>
              <a:gd name="connsiteY52" fmla="*/ 1466850 h 1657350"/>
              <a:gd name="connsiteX53" fmla="*/ 984250 w 2603500"/>
              <a:gd name="connsiteY53" fmla="*/ 1492250 h 1657350"/>
              <a:gd name="connsiteX54" fmla="*/ 971550 w 2603500"/>
              <a:gd name="connsiteY54" fmla="*/ 1435100 h 1657350"/>
              <a:gd name="connsiteX55" fmla="*/ 946150 w 2603500"/>
              <a:gd name="connsiteY55" fmla="*/ 1358900 h 1657350"/>
              <a:gd name="connsiteX56" fmla="*/ 908050 w 2603500"/>
              <a:gd name="connsiteY56" fmla="*/ 1397000 h 1657350"/>
              <a:gd name="connsiteX57" fmla="*/ 857250 w 2603500"/>
              <a:gd name="connsiteY57" fmla="*/ 1346200 h 1657350"/>
              <a:gd name="connsiteX58" fmla="*/ 812800 w 2603500"/>
              <a:gd name="connsiteY58" fmla="*/ 1320800 h 1657350"/>
              <a:gd name="connsiteX59" fmla="*/ 742950 w 2603500"/>
              <a:gd name="connsiteY59" fmla="*/ 1244600 h 1657350"/>
              <a:gd name="connsiteX60" fmla="*/ 679450 w 2603500"/>
              <a:gd name="connsiteY60" fmla="*/ 1295400 h 1657350"/>
              <a:gd name="connsiteX61" fmla="*/ 635000 w 2603500"/>
              <a:gd name="connsiteY61" fmla="*/ 1282700 h 1657350"/>
              <a:gd name="connsiteX62" fmla="*/ 533400 w 2603500"/>
              <a:gd name="connsiteY62" fmla="*/ 1473200 h 1657350"/>
              <a:gd name="connsiteX63" fmla="*/ 533400 w 2603500"/>
              <a:gd name="connsiteY63" fmla="*/ 1473200 h 1657350"/>
              <a:gd name="connsiteX64" fmla="*/ 450850 w 2603500"/>
              <a:gd name="connsiteY64" fmla="*/ 1435100 h 1657350"/>
              <a:gd name="connsiteX65" fmla="*/ 400050 w 2603500"/>
              <a:gd name="connsiteY65" fmla="*/ 1390650 h 1657350"/>
              <a:gd name="connsiteX66" fmla="*/ 342900 w 2603500"/>
              <a:gd name="connsiteY66" fmla="*/ 1397000 h 1657350"/>
              <a:gd name="connsiteX67" fmla="*/ 266700 w 2603500"/>
              <a:gd name="connsiteY67" fmla="*/ 1339850 h 1657350"/>
              <a:gd name="connsiteX68" fmla="*/ 273050 w 2603500"/>
              <a:gd name="connsiteY68" fmla="*/ 1200150 h 1657350"/>
              <a:gd name="connsiteX69" fmla="*/ 234950 w 2603500"/>
              <a:gd name="connsiteY69" fmla="*/ 1085850 h 1657350"/>
              <a:gd name="connsiteX70" fmla="*/ 133350 w 2603500"/>
              <a:gd name="connsiteY70" fmla="*/ 1111250 h 1657350"/>
              <a:gd name="connsiteX71" fmla="*/ 31750 w 2603500"/>
              <a:gd name="connsiteY71" fmla="*/ 1022350 h 1657350"/>
              <a:gd name="connsiteX72" fmla="*/ 0 w 2603500"/>
              <a:gd name="connsiteY72" fmla="*/ 838200 h 1657350"/>
              <a:gd name="connsiteX73" fmla="*/ 88900 w 2603500"/>
              <a:gd name="connsiteY73" fmla="*/ 654050 h 1657350"/>
              <a:gd name="connsiteX74" fmla="*/ 336550 w 2603500"/>
              <a:gd name="connsiteY74" fmla="*/ 577850 h 1657350"/>
              <a:gd name="connsiteX75" fmla="*/ 368300 w 2603500"/>
              <a:gd name="connsiteY75" fmla="*/ 368300 h 1657350"/>
              <a:gd name="connsiteX76" fmla="*/ 342900 w 2603500"/>
              <a:gd name="connsiteY76" fmla="*/ 184150 h 1657350"/>
              <a:gd name="connsiteX77" fmla="*/ 400050 w 2603500"/>
              <a:gd name="connsiteY77" fmla="*/ 101600 h 1657350"/>
              <a:gd name="connsiteX78" fmla="*/ 368300 w 2603500"/>
              <a:gd name="connsiteY78" fmla="*/ 12700 h 1657350"/>
              <a:gd name="connsiteX79" fmla="*/ 565150 w 2603500"/>
              <a:gd name="connsiteY79" fmla="*/ 0 h 1657350"/>
              <a:gd name="connsiteX80" fmla="*/ 641350 w 2603500"/>
              <a:gd name="connsiteY80" fmla="*/ 57150 h 1657350"/>
              <a:gd name="connsiteX81" fmla="*/ 698500 w 2603500"/>
              <a:gd name="connsiteY81" fmla="*/ 190500 h 1657350"/>
              <a:gd name="connsiteX82" fmla="*/ 806450 w 2603500"/>
              <a:gd name="connsiteY82" fmla="*/ 196850 h 1657350"/>
              <a:gd name="connsiteX83" fmla="*/ 831850 w 2603500"/>
              <a:gd name="connsiteY83" fmla="*/ 152400 h 1657350"/>
              <a:gd name="connsiteX84" fmla="*/ 939800 w 2603500"/>
              <a:gd name="connsiteY84" fmla="*/ 152400 h 1657350"/>
              <a:gd name="connsiteX85" fmla="*/ 1085850 w 2603500"/>
              <a:gd name="connsiteY85" fmla="*/ 114300 h 1657350"/>
              <a:gd name="connsiteX86" fmla="*/ 1193800 w 2603500"/>
              <a:gd name="connsiteY86" fmla="*/ 19050 h 1657350"/>
              <a:gd name="connsiteX87" fmla="*/ 1219200 w 2603500"/>
              <a:gd name="connsiteY87" fmla="*/ 12700 h 1657350"/>
              <a:gd name="connsiteX88" fmla="*/ 1289050 w 2603500"/>
              <a:gd name="connsiteY88" fmla="*/ 63500 h 1657350"/>
              <a:gd name="connsiteX89" fmla="*/ 1339850 w 2603500"/>
              <a:gd name="connsiteY89" fmla="*/ 133350 h 1657350"/>
              <a:gd name="connsiteX90" fmla="*/ 1428750 w 2603500"/>
              <a:gd name="connsiteY90" fmla="*/ 57150 h 1657350"/>
              <a:gd name="connsiteX91" fmla="*/ 1568450 w 2603500"/>
              <a:gd name="connsiteY91" fmla="*/ 82550 h 1657350"/>
              <a:gd name="connsiteX92" fmla="*/ 1587500 w 2603500"/>
              <a:gd name="connsiteY92" fmla="*/ 146050 h 1657350"/>
              <a:gd name="connsiteX93" fmla="*/ 1625600 w 2603500"/>
              <a:gd name="connsiteY93" fmla="*/ 177800 h 1657350"/>
              <a:gd name="connsiteX94" fmla="*/ 1682750 w 2603500"/>
              <a:gd name="connsiteY94" fmla="*/ 133350 h 1657350"/>
              <a:gd name="connsiteX95" fmla="*/ 1752600 w 2603500"/>
              <a:gd name="connsiteY95" fmla="*/ 101600 h 1657350"/>
              <a:gd name="connsiteX96" fmla="*/ 1828800 w 2603500"/>
              <a:gd name="connsiteY96" fmla="*/ 152400 h 1657350"/>
              <a:gd name="connsiteX97" fmla="*/ 1911350 w 2603500"/>
              <a:gd name="connsiteY97" fmla="*/ 88900 h 1657350"/>
              <a:gd name="connsiteX98" fmla="*/ 1924050 w 2603500"/>
              <a:gd name="connsiteY98" fmla="*/ 12700 h 1657350"/>
              <a:gd name="connsiteX99" fmla="*/ 2038350 w 2603500"/>
              <a:gd name="connsiteY99" fmla="*/ 57150 h 1657350"/>
              <a:gd name="connsiteX0" fmla="*/ 2522538 w 2603500"/>
              <a:gd name="connsiteY0" fmla="*/ 233362 h 1657350"/>
              <a:gd name="connsiteX1" fmla="*/ 2528888 w 2603500"/>
              <a:gd name="connsiteY1" fmla="*/ 220663 h 1657350"/>
              <a:gd name="connsiteX2" fmla="*/ 2543175 w 2603500"/>
              <a:gd name="connsiteY2" fmla="*/ 382588 h 1657350"/>
              <a:gd name="connsiteX3" fmla="*/ 2603500 w 2603500"/>
              <a:gd name="connsiteY3" fmla="*/ 387350 h 1657350"/>
              <a:gd name="connsiteX4" fmla="*/ 2571750 w 2603500"/>
              <a:gd name="connsiteY4" fmla="*/ 438150 h 1657350"/>
              <a:gd name="connsiteX5" fmla="*/ 2520950 w 2603500"/>
              <a:gd name="connsiteY5" fmla="*/ 546100 h 1657350"/>
              <a:gd name="connsiteX6" fmla="*/ 2413000 w 2603500"/>
              <a:gd name="connsiteY6" fmla="*/ 584200 h 1657350"/>
              <a:gd name="connsiteX7" fmla="*/ 2368550 w 2603500"/>
              <a:gd name="connsiteY7" fmla="*/ 679450 h 1657350"/>
              <a:gd name="connsiteX8" fmla="*/ 2317750 w 2603500"/>
              <a:gd name="connsiteY8" fmla="*/ 679450 h 1657350"/>
              <a:gd name="connsiteX9" fmla="*/ 2279650 w 2603500"/>
              <a:gd name="connsiteY9" fmla="*/ 717550 h 1657350"/>
              <a:gd name="connsiteX10" fmla="*/ 2247900 w 2603500"/>
              <a:gd name="connsiteY10" fmla="*/ 825500 h 1657350"/>
              <a:gd name="connsiteX11" fmla="*/ 2203450 w 2603500"/>
              <a:gd name="connsiteY11" fmla="*/ 901700 h 1657350"/>
              <a:gd name="connsiteX12" fmla="*/ 2120900 w 2603500"/>
              <a:gd name="connsiteY12" fmla="*/ 876300 h 1657350"/>
              <a:gd name="connsiteX13" fmla="*/ 2070100 w 2603500"/>
              <a:gd name="connsiteY13" fmla="*/ 920750 h 1657350"/>
              <a:gd name="connsiteX14" fmla="*/ 2044700 w 2603500"/>
              <a:gd name="connsiteY14" fmla="*/ 1028700 h 1657350"/>
              <a:gd name="connsiteX15" fmla="*/ 1968500 w 2603500"/>
              <a:gd name="connsiteY15" fmla="*/ 1098550 h 1657350"/>
              <a:gd name="connsiteX16" fmla="*/ 1892300 w 2603500"/>
              <a:gd name="connsiteY16" fmla="*/ 1047750 h 1657350"/>
              <a:gd name="connsiteX17" fmla="*/ 1860550 w 2603500"/>
              <a:gd name="connsiteY17" fmla="*/ 1047750 h 1657350"/>
              <a:gd name="connsiteX18" fmla="*/ 1778000 w 2603500"/>
              <a:gd name="connsiteY18" fmla="*/ 1130300 h 1657350"/>
              <a:gd name="connsiteX19" fmla="*/ 1689100 w 2603500"/>
              <a:gd name="connsiteY19" fmla="*/ 990600 h 1657350"/>
              <a:gd name="connsiteX20" fmla="*/ 1631950 w 2603500"/>
              <a:gd name="connsiteY20" fmla="*/ 996950 h 1657350"/>
              <a:gd name="connsiteX21" fmla="*/ 1422400 w 2603500"/>
              <a:gd name="connsiteY21" fmla="*/ 863600 h 1657350"/>
              <a:gd name="connsiteX22" fmla="*/ 1428750 w 2603500"/>
              <a:gd name="connsiteY22" fmla="*/ 901700 h 1657350"/>
              <a:gd name="connsiteX23" fmla="*/ 1460500 w 2603500"/>
              <a:gd name="connsiteY23" fmla="*/ 952500 h 1657350"/>
              <a:gd name="connsiteX24" fmla="*/ 1447800 w 2603500"/>
              <a:gd name="connsiteY24" fmla="*/ 1003300 h 1657350"/>
              <a:gd name="connsiteX25" fmla="*/ 1422400 w 2603500"/>
              <a:gd name="connsiteY25" fmla="*/ 1016000 h 1657350"/>
              <a:gd name="connsiteX26" fmla="*/ 1479550 w 2603500"/>
              <a:gd name="connsiteY26" fmla="*/ 1066800 h 1657350"/>
              <a:gd name="connsiteX27" fmla="*/ 1562100 w 2603500"/>
              <a:gd name="connsiteY27" fmla="*/ 1098550 h 1657350"/>
              <a:gd name="connsiteX28" fmla="*/ 1549400 w 2603500"/>
              <a:gd name="connsiteY28" fmla="*/ 1130300 h 1657350"/>
              <a:gd name="connsiteX29" fmla="*/ 1460500 w 2603500"/>
              <a:gd name="connsiteY29" fmla="*/ 1130300 h 1657350"/>
              <a:gd name="connsiteX30" fmla="*/ 1416050 w 2603500"/>
              <a:gd name="connsiteY30" fmla="*/ 1117600 h 1657350"/>
              <a:gd name="connsiteX31" fmla="*/ 1384300 w 2603500"/>
              <a:gd name="connsiteY31" fmla="*/ 1149350 h 1657350"/>
              <a:gd name="connsiteX32" fmla="*/ 1422400 w 2603500"/>
              <a:gd name="connsiteY32" fmla="*/ 1193800 h 1657350"/>
              <a:gd name="connsiteX33" fmla="*/ 1403350 w 2603500"/>
              <a:gd name="connsiteY33" fmla="*/ 1225550 h 1657350"/>
              <a:gd name="connsiteX34" fmla="*/ 1384300 w 2603500"/>
              <a:gd name="connsiteY34" fmla="*/ 1212850 h 1657350"/>
              <a:gd name="connsiteX35" fmla="*/ 1333500 w 2603500"/>
              <a:gd name="connsiteY35" fmla="*/ 1238250 h 1657350"/>
              <a:gd name="connsiteX36" fmla="*/ 1301750 w 2603500"/>
              <a:gd name="connsiteY36" fmla="*/ 1263650 h 1657350"/>
              <a:gd name="connsiteX37" fmla="*/ 1244600 w 2603500"/>
              <a:gd name="connsiteY37" fmla="*/ 1238250 h 1657350"/>
              <a:gd name="connsiteX38" fmla="*/ 1181100 w 2603500"/>
              <a:gd name="connsiteY38" fmla="*/ 1282700 h 1657350"/>
              <a:gd name="connsiteX39" fmla="*/ 1181100 w 2603500"/>
              <a:gd name="connsiteY39" fmla="*/ 1320800 h 1657350"/>
              <a:gd name="connsiteX40" fmla="*/ 1117600 w 2603500"/>
              <a:gd name="connsiteY40" fmla="*/ 1320800 h 1657350"/>
              <a:gd name="connsiteX41" fmla="*/ 1066800 w 2603500"/>
              <a:gd name="connsiteY41" fmla="*/ 1339850 h 1657350"/>
              <a:gd name="connsiteX42" fmla="*/ 1117600 w 2603500"/>
              <a:gd name="connsiteY42" fmla="*/ 1377950 h 1657350"/>
              <a:gd name="connsiteX43" fmla="*/ 1117600 w 2603500"/>
              <a:gd name="connsiteY43" fmla="*/ 1447800 h 1657350"/>
              <a:gd name="connsiteX44" fmla="*/ 1111250 w 2603500"/>
              <a:gd name="connsiteY44" fmla="*/ 1524000 h 1657350"/>
              <a:gd name="connsiteX45" fmla="*/ 1060450 w 2603500"/>
              <a:gd name="connsiteY45" fmla="*/ 1504950 h 1657350"/>
              <a:gd name="connsiteX46" fmla="*/ 1028700 w 2603500"/>
              <a:gd name="connsiteY46" fmla="*/ 1555750 h 1657350"/>
              <a:gd name="connsiteX47" fmla="*/ 1009650 w 2603500"/>
              <a:gd name="connsiteY47" fmla="*/ 1587500 h 1657350"/>
              <a:gd name="connsiteX48" fmla="*/ 952500 w 2603500"/>
              <a:gd name="connsiteY48" fmla="*/ 1631950 h 1657350"/>
              <a:gd name="connsiteX49" fmla="*/ 908050 w 2603500"/>
              <a:gd name="connsiteY49" fmla="*/ 1657350 h 1657350"/>
              <a:gd name="connsiteX50" fmla="*/ 844550 w 2603500"/>
              <a:gd name="connsiteY50" fmla="*/ 1581150 h 1657350"/>
              <a:gd name="connsiteX51" fmla="*/ 831850 w 2603500"/>
              <a:gd name="connsiteY51" fmla="*/ 1479550 h 1657350"/>
              <a:gd name="connsiteX52" fmla="*/ 882650 w 2603500"/>
              <a:gd name="connsiteY52" fmla="*/ 1492250 h 1657350"/>
              <a:gd name="connsiteX53" fmla="*/ 901700 w 2603500"/>
              <a:gd name="connsiteY53" fmla="*/ 1466850 h 1657350"/>
              <a:gd name="connsiteX54" fmla="*/ 984250 w 2603500"/>
              <a:gd name="connsiteY54" fmla="*/ 1492250 h 1657350"/>
              <a:gd name="connsiteX55" fmla="*/ 971550 w 2603500"/>
              <a:gd name="connsiteY55" fmla="*/ 1435100 h 1657350"/>
              <a:gd name="connsiteX56" fmla="*/ 946150 w 2603500"/>
              <a:gd name="connsiteY56" fmla="*/ 1358900 h 1657350"/>
              <a:gd name="connsiteX57" fmla="*/ 908050 w 2603500"/>
              <a:gd name="connsiteY57" fmla="*/ 1397000 h 1657350"/>
              <a:gd name="connsiteX58" fmla="*/ 857250 w 2603500"/>
              <a:gd name="connsiteY58" fmla="*/ 1346200 h 1657350"/>
              <a:gd name="connsiteX59" fmla="*/ 812800 w 2603500"/>
              <a:gd name="connsiteY59" fmla="*/ 1320800 h 1657350"/>
              <a:gd name="connsiteX60" fmla="*/ 742950 w 2603500"/>
              <a:gd name="connsiteY60" fmla="*/ 1244600 h 1657350"/>
              <a:gd name="connsiteX61" fmla="*/ 679450 w 2603500"/>
              <a:gd name="connsiteY61" fmla="*/ 1295400 h 1657350"/>
              <a:gd name="connsiteX62" fmla="*/ 635000 w 2603500"/>
              <a:gd name="connsiteY62" fmla="*/ 1282700 h 1657350"/>
              <a:gd name="connsiteX63" fmla="*/ 533400 w 2603500"/>
              <a:gd name="connsiteY63" fmla="*/ 1473200 h 1657350"/>
              <a:gd name="connsiteX64" fmla="*/ 533400 w 2603500"/>
              <a:gd name="connsiteY64" fmla="*/ 1473200 h 1657350"/>
              <a:gd name="connsiteX65" fmla="*/ 450850 w 2603500"/>
              <a:gd name="connsiteY65" fmla="*/ 1435100 h 1657350"/>
              <a:gd name="connsiteX66" fmla="*/ 400050 w 2603500"/>
              <a:gd name="connsiteY66" fmla="*/ 1390650 h 1657350"/>
              <a:gd name="connsiteX67" fmla="*/ 342900 w 2603500"/>
              <a:gd name="connsiteY67" fmla="*/ 1397000 h 1657350"/>
              <a:gd name="connsiteX68" fmla="*/ 266700 w 2603500"/>
              <a:gd name="connsiteY68" fmla="*/ 1339850 h 1657350"/>
              <a:gd name="connsiteX69" fmla="*/ 273050 w 2603500"/>
              <a:gd name="connsiteY69" fmla="*/ 1200150 h 1657350"/>
              <a:gd name="connsiteX70" fmla="*/ 234950 w 2603500"/>
              <a:gd name="connsiteY70" fmla="*/ 1085850 h 1657350"/>
              <a:gd name="connsiteX71" fmla="*/ 133350 w 2603500"/>
              <a:gd name="connsiteY71" fmla="*/ 1111250 h 1657350"/>
              <a:gd name="connsiteX72" fmla="*/ 31750 w 2603500"/>
              <a:gd name="connsiteY72" fmla="*/ 1022350 h 1657350"/>
              <a:gd name="connsiteX73" fmla="*/ 0 w 2603500"/>
              <a:gd name="connsiteY73" fmla="*/ 838200 h 1657350"/>
              <a:gd name="connsiteX74" fmla="*/ 88900 w 2603500"/>
              <a:gd name="connsiteY74" fmla="*/ 654050 h 1657350"/>
              <a:gd name="connsiteX75" fmla="*/ 336550 w 2603500"/>
              <a:gd name="connsiteY75" fmla="*/ 577850 h 1657350"/>
              <a:gd name="connsiteX76" fmla="*/ 368300 w 2603500"/>
              <a:gd name="connsiteY76" fmla="*/ 368300 h 1657350"/>
              <a:gd name="connsiteX77" fmla="*/ 342900 w 2603500"/>
              <a:gd name="connsiteY77" fmla="*/ 184150 h 1657350"/>
              <a:gd name="connsiteX78" fmla="*/ 400050 w 2603500"/>
              <a:gd name="connsiteY78" fmla="*/ 101600 h 1657350"/>
              <a:gd name="connsiteX79" fmla="*/ 368300 w 2603500"/>
              <a:gd name="connsiteY79" fmla="*/ 12700 h 1657350"/>
              <a:gd name="connsiteX80" fmla="*/ 565150 w 2603500"/>
              <a:gd name="connsiteY80" fmla="*/ 0 h 1657350"/>
              <a:gd name="connsiteX81" fmla="*/ 641350 w 2603500"/>
              <a:gd name="connsiteY81" fmla="*/ 57150 h 1657350"/>
              <a:gd name="connsiteX82" fmla="*/ 698500 w 2603500"/>
              <a:gd name="connsiteY82" fmla="*/ 190500 h 1657350"/>
              <a:gd name="connsiteX83" fmla="*/ 806450 w 2603500"/>
              <a:gd name="connsiteY83" fmla="*/ 196850 h 1657350"/>
              <a:gd name="connsiteX84" fmla="*/ 831850 w 2603500"/>
              <a:gd name="connsiteY84" fmla="*/ 152400 h 1657350"/>
              <a:gd name="connsiteX85" fmla="*/ 939800 w 2603500"/>
              <a:gd name="connsiteY85" fmla="*/ 152400 h 1657350"/>
              <a:gd name="connsiteX86" fmla="*/ 1085850 w 2603500"/>
              <a:gd name="connsiteY86" fmla="*/ 114300 h 1657350"/>
              <a:gd name="connsiteX87" fmla="*/ 1193800 w 2603500"/>
              <a:gd name="connsiteY87" fmla="*/ 19050 h 1657350"/>
              <a:gd name="connsiteX88" fmla="*/ 1219200 w 2603500"/>
              <a:gd name="connsiteY88" fmla="*/ 12700 h 1657350"/>
              <a:gd name="connsiteX89" fmla="*/ 1289050 w 2603500"/>
              <a:gd name="connsiteY89" fmla="*/ 63500 h 1657350"/>
              <a:gd name="connsiteX90" fmla="*/ 1339850 w 2603500"/>
              <a:gd name="connsiteY90" fmla="*/ 133350 h 1657350"/>
              <a:gd name="connsiteX91" fmla="*/ 1428750 w 2603500"/>
              <a:gd name="connsiteY91" fmla="*/ 57150 h 1657350"/>
              <a:gd name="connsiteX92" fmla="*/ 1568450 w 2603500"/>
              <a:gd name="connsiteY92" fmla="*/ 82550 h 1657350"/>
              <a:gd name="connsiteX93" fmla="*/ 1587500 w 2603500"/>
              <a:gd name="connsiteY93" fmla="*/ 146050 h 1657350"/>
              <a:gd name="connsiteX94" fmla="*/ 1625600 w 2603500"/>
              <a:gd name="connsiteY94" fmla="*/ 177800 h 1657350"/>
              <a:gd name="connsiteX95" fmla="*/ 1682750 w 2603500"/>
              <a:gd name="connsiteY95" fmla="*/ 133350 h 1657350"/>
              <a:gd name="connsiteX96" fmla="*/ 1752600 w 2603500"/>
              <a:gd name="connsiteY96" fmla="*/ 101600 h 1657350"/>
              <a:gd name="connsiteX97" fmla="*/ 1828800 w 2603500"/>
              <a:gd name="connsiteY97" fmla="*/ 152400 h 1657350"/>
              <a:gd name="connsiteX98" fmla="*/ 1911350 w 2603500"/>
              <a:gd name="connsiteY98" fmla="*/ 88900 h 1657350"/>
              <a:gd name="connsiteX99" fmla="*/ 1924050 w 2603500"/>
              <a:gd name="connsiteY99" fmla="*/ 12700 h 1657350"/>
              <a:gd name="connsiteX100" fmla="*/ 2038350 w 2603500"/>
              <a:gd name="connsiteY100" fmla="*/ 57150 h 1657350"/>
              <a:gd name="connsiteX0" fmla="*/ 2522538 w 2603500"/>
              <a:gd name="connsiteY0" fmla="*/ 233362 h 1657350"/>
              <a:gd name="connsiteX1" fmla="*/ 2524126 w 2603500"/>
              <a:gd name="connsiteY1" fmla="*/ 292101 h 1657350"/>
              <a:gd name="connsiteX2" fmla="*/ 2543175 w 2603500"/>
              <a:gd name="connsiteY2" fmla="*/ 382588 h 1657350"/>
              <a:gd name="connsiteX3" fmla="*/ 2603500 w 2603500"/>
              <a:gd name="connsiteY3" fmla="*/ 387350 h 1657350"/>
              <a:gd name="connsiteX4" fmla="*/ 2571750 w 2603500"/>
              <a:gd name="connsiteY4" fmla="*/ 438150 h 1657350"/>
              <a:gd name="connsiteX5" fmla="*/ 2520950 w 2603500"/>
              <a:gd name="connsiteY5" fmla="*/ 546100 h 1657350"/>
              <a:gd name="connsiteX6" fmla="*/ 2413000 w 2603500"/>
              <a:gd name="connsiteY6" fmla="*/ 584200 h 1657350"/>
              <a:gd name="connsiteX7" fmla="*/ 2368550 w 2603500"/>
              <a:gd name="connsiteY7" fmla="*/ 679450 h 1657350"/>
              <a:gd name="connsiteX8" fmla="*/ 2317750 w 2603500"/>
              <a:gd name="connsiteY8" fmla="*/ 679450 h 1657350"/>
              <a:gd name="connsiteX9" fmla="*/ 2279650 w 2603500"/>
              <a:gd name="connsiteY9" fmla="*/ 717550 h 1657350"/>
              <a:gd name="connsiteX10" fmla="*/ 2247900 w 2603500"/>
              <a:gd name="connsiteY10" fmla="*/ 825500 h 1657350"/>
              <a:gd name="connsiteX11" fmla="*/ 2203450 w 2603500"/>
              <a:gd name="connsiteY11" fmla="*/ 901700 h 1657350"/>
              <a:gd name="connsiteX12" fmla="*/ 2120900 w 2603500"/>
              <a:gd name="connsiteY12" fmla="*/ 876300 h 1657350"/>
              <a:gd name="connsiteX13" fmla="*/ 2070100 w 2603500"/>
              <a:gd name="connsiteY13" fmla="*/ 920750 h 1657350"/>
              <a:gd name="connsiteX14" fmla="*/ 2044700 w 2603500"/>
              <a:gd name="connsiteY14" fmla="*/ 1028700 h 1657350"/>
              <a:gd name="connsiteX15" fmla="*/ 1968500 w 2603500"/>
              <a:gd name="connsiteY15" fmla="*/ 1098550 h 1657350"/>
              <a:gd name="connsiteX16" fmla="*/ 1892300 w 2603500"/>
              <a:gd name="connsiteY16" fmla="*/ 1047750 h 1657350"/>
              <a:gd name="connsiteX17" fmla="*/ 1860550 w 2603500"/>
              <a:gd name="connsiteY17" fmla="*/ 1047750 h 1657350"/>
              <a:gd name="connsiteX18" fmla="*/ 1778000 w 2603500"/>
              <a:gd name="connsiteY18" fmla="*/ 1130300 h 1657350"/>
              <a:gd name="connsiteX19" fmla="*/ 1689100 w 2603500"/>
              <a:gd name="connsiteY19" fmla="*/ 990600 h 1657350"/>
              <a:gd name="connsiteX20" fmla="*/ 1631950 w 2603500"/>
              <a:gd name="connsiteY20" fmla="*/ 996950 h 1657350"/>
              <a:gd name="connsiteX21" fmla="*/ 1422400 w 2603500"/>
              <a:gd name="connsiteY21" fmla="*/ 863600 h 1657350"/>
              <a:gd name="connsiteX22" fmla="*/ 1428750 w 2603500"/>
              <a:gd name="connsiteY22" fmla="*/ 901700 h 1657350"/>
              <a:gd name="connsiteX23" fmla="*/ 1460500 w 2603500"/>
              <a:gd name="connsiteY23" fmla="*/ 952500 h 1657350"/>
              <a:gd name="connsiteX24" fmla="*/ 1447800 w 2603500"/>
              <a:gd name="connsiteY24" fmla="*/ 1003300 h 1657350"/>
              <a:gd name="connsiteX25" fmla="*/ 1422400 w 2603500"/>
              <a:gd name="connsiteY25" fmla="*/ 1016000 h 1657350"/>
              <a:gd name="connsiteX26" fmla="*/ 1479550 w 2603500"/>
              <a:gd name="connsiteY26" fmla="*/ 1066800 h 1657350"/>
              <a:gd name="connsiteX27" fmla="*/ 1562100 w 2603500"/>
              <a:gd name="connsiteY27" fmla="*/ 1098550 h 1657350"/>
              <a:gd name="connsiteX28" fmla="*/ 1549400 w 2603500"/>
              <a:gd name="connsiteY28" fmla="*/ 1130300 h 1657350"/>
              <a:gd name="connsiteX29" fmla="*/ 1460500 w 2603500"/>
              <a:gd name="connsiteY29" fmla="*/ 1130300 h 1657350"/>
              <a:gd name="connsiteX30" fmla="*/ 1416050 w 2603500"/>
              <a:gd name="connsiteY30" fmla="*/ 1117600 h 1657350"/>
              <a:gd name="connsiteX31" fmla="*/ 1384300 w 2603500"/>
              <a:gd name="connsiteY31" fmla="*/ 1149350 h 1657350"/>
              <a:gd name="connsiteX32" fmla="*/ 1422400 w 2603500"/>
              <a:gd name="connsiteY32" fmla="*/ 1193800 h 1657350"/>
              <a:gd name="connsiteX33" fmla="*/ 1403350 w 2603500"/>
              <a:gd name="connsiteY33" fmla="*/ 1225550 h 1657350"/>
              <a:gd name="connsiteX34" fmla="*/ 1384300 w 2603500"/>
              <a:gd name="connsiteY34" fmla="*/ 1212850 h 1657350"/>
              <a:gd name="connsiteX35" fmla="*/ 1333500 w 2603500"/>
              <a:gd name="connsiteY35" fmla="*/ 1238250 h 1657350"/>
              <a:gd name="connsiteX36" fmla="*/ 1301750 w 2603500"/>
              <a:gd name="connsiteY36" fmla="*/ 1263650 h 1657350"/>
              <a:gd name="connsiteX37" fmla="*/ 1244600 w 2603500"/>
              <a:gd name="connsiteY37" fmla="*/ 1238250 h 1657350"/>
              <a:gd name="connsiteX38" fmla="*/ 1181100 w 2603500"/>
              <a:gd name="connsiteY38" fmla="*/ 1282700 h 1657350"/>
              <a:gd name="connsiteX39" fmla="*/ 1181100 w 2603500"/>
              <a:gd name="connsiteY39" fmla="*/ 1320800 h 1657350"/>
              <a:gd name="connsiteX40" fmla="*/ 1117600 w 2603500"/>
              <a:gd name="connsiteY40" fmla="*/ 1320800 h 1657350"/>
              <a:gd name="connsiteX41" fmla="*/ 1066800 w 2603500"/>
              <a:gd name="connsiteY41" fmla="*/ 1339850 h 1657350"/>
              <a:gd name="connsiteX42" fmla="*/ 1117600 w 2603500"/>
              <a:gd name="connsiteY42" fmla="*/ 1377950 h 1657350"/>
              <a:gd name="connsiteX43" fmla="*/ 1117600 w 2603500"/>
              <a:gd name="connsiteY43" fmla="*/ 1447800 h 1657350"/>
              <a:gd name="connsiteX44" fmla="*/ 1111250 w 2603500"/>
              <a:gd name="connsiteY44" fmla="*/ 1524000 h 1657350"/>
              <a:gd name="connsiteX45" fmla="*/ 1060450 w 2603500"/>
              <a:gd name="connsiteY45" fmla="*/ 1504950 h 1657350"/>
              <a:gd name="connsiteX46" fmla="*/ 1028700 w 2603500"/>
              <a:gd name="connsiteY46" fmla="*/ 1555750 h 1657350"/>
              <a:gd name="connsiteX47" fmla="*/ 1009650 w 2603500"/>
              <a:gd name="connsiteY47" fmla="*/ 1587500 h 1657350"/>
              <a:gd name="connsiteX48" fmla="*/ 952500 w 2603500"/>
              <a:gd name="connsiteY48" fmla="*/ 1631950 h 1657350"/>
              <a:gd name="connsiteX49" fmla="*/ 908050 w 2603500"/>
              <a:gd name="connsiteY49" fmla="*/ 1657350 h 1657350"/>
              <a:gd name="connsiteX50" fmla="*/ 844550 w 2603500"/>
              <a:gd name="connsiteY50" fmla="*/ 1581150 h 1657350"/>
              <a:gd name="connsiteX51" fmla="*/ 831850 w 2603500"/>
              <a:gd name="connsiteY51" fmla="*/ 1479550 h 1657350"/>
              <a:gd name="connsiteX52" fmla="*/ 882650 w 2603500"/>
              <a:gd name="connsiteY52" fmla="*/ 1492250 h 1657350"/>
              <a:gd name="connsiteX53" fmla="*/ 901700 w 2603500"/>
              <a:gd name="connsiteY53" fmla="*/ 1466850 h 1657350"/>
              <a:gd name="connsiteX54" fmla="*/ 984250 w 2603500"/>
              <a:gd name="connsiteY54" fmla="*/ 1492250 h 1657350"/>
              <a:gd name="connsiteX55" fmla="*/ 971550 w 2603500"/>
              <a:gd name="connsiteY55" fmla="*/ 1435100 h 1657350"/>
              <a:gd name="connsiteX56" fmla="*/ 946150 w 2603500"/>
              <a:gd name="connsiteY56" fmla="*/ 1358900 h 1657350"/>
              <a:gd name="connsiteX57" fmla="*/ 908050 w 2603500"/>
              <a:gd name="connsiteY57" fmla="*/ 1397000 h 1657350"/>
              <a:gd name="connsiteX58" fmla="*/ 857250 w 2603500"/>
              <a:gd name="connsiteY58" fmla="*/ 1346200 h 1657350"/>
              <a:gd name="connsiteX59" fmla="*/ 812800 w 2603500"/>
              <a:gd name="connsiteY59" fmla="*/ 1320800 h 1657350"/>
              <a:gd name="connsiteX60" fmla="*/ 742950 w 2603500"/>
              <a:gd name="connsiteY60" fmla="*/ 1244600 h 1657350"/>
              <a:gd name="connsiteX61" fmla="*/ 679450 w 2603500"/>
              <a:gd name="connsiteY61" fmla="*/ 1295400 h 1657350"/>
              <a:gd name="connsiteX62" fmla="*/ 635000 w 2603500"/>
              <a:gd name="connsiteY62" fmla="*/ 1282700 h 1657350"/>
              <a:gd name="connsiteX63" fmla="*/ 533400 w 2603500"/>
              <a:gd name="connsiteY63" fmla="*/ 1473200 h 1657350"/>
              <a:gd name="connsiteX64" fmla="*/ 533400 w 2603500"/>
              <a:gd name="connsiteY64" fmla="*/ 1473200 h 1657350"/>
              <a:gd name="connsiteX65" fmla="*/ 450850 w 2603500"/>
              <a:gd name="connsiteY65" fmla="*/ 1435100 h 1657350"/>
              <a:gd name="connsiteX66" fmla="*/ 400050 w 2603500"/>
              <a:gd name="connsiteY66" fmla="*/ 1390650 h 1657350"/>
              <a:gd name="connsiteX67" fmla="*/ 342900 w 2603500"/>
              <a:gd name="connsiteY67" fmla="*/ 1397000 h 1657350"/>
              <a:gd name="connsiteX68" fmla="*/ 266700 w 2603500"/>
              <a:gd name="connsiteY68" fmla="*/ 1339850 h 1657350"/>
              <a:gd name="connsiteX69" fmla="*/ 273050 w 2603500"/>
              <a:gd name="connsiteY69" fmla="*/ 1200150 h 1657350"/>
              <a:gd name="connsiteX70" fmla="*/ 234950 w 2603500"/>
              <a:gd name="connsiteY70" fmla="*/ 1085850 h 1657350"/>
              <a:gd name="connsiteX71" fmla="*/ 133350 w 2603500"/>
              <a:gd name="connsiteY71" fmla="*/ 1111250 h 1657350"/>
              <a:gd name="connsiteX72" fmla="*/ 31750 w 2603500"/>
              <a:gd name="connsiteY72" fmla="*/ 1022350 h 1657350"/>
              <a:gd name="connsiteX73" fmla="*/ 0 w 2603500"/>
              <a:gd name="connsiteY73" fmla="*/ 838200 h 1657350"/>
              <a:gd name="connsiteX74" fmla="*/ 88900 w 2603500"/>
              <a:gd name="connsiteY74" fmla="*/ 654050 h 1657350"/>
              <a:gd name="connsiteX75" fmla="*/ 336550 w 2603500"/>
              <a:gd name="connsiteY75" fmla="*/ 577850 h 1657350"/>
              <a:gd name="connsiteX76" fmla="*/ 368300 w 2603500"/>
              <a:gd name="connsiteY76" fmla="*/ 368300 h 1657350"/>
              <a:gd name="connsiteX77" fmla="*/ 342900 w 2603500"/>
              <a:gd name="connsiteY77" fmla="*/ 184150 h 1657350"/>
              <a:gd name="connsiteX78" fmla="*/ 400050 w 2603500"/>
              <a:gd name="connsiteY78" fmla="*/ 101600 h 1657350"/>
              <a:gd name="connsiteX79" fmla="*/ 368300 w 2603500"/>
              <a:gd name="connsiteY79" fmla="*/ 12700 h 1657350"/>
              <a:gd name="connsiteX80" fmla="*/ 565150 w 2603500"/>
              <a:gd name="connsiteY80" fmla="*/ 0 h 1657350"/>
              <a:gd name="connsiteX81" fmla="*/ 641350 w 2603500"/>
              <a:gd name="connsiteY81" fmla="*/ 57150 h 1657350"/>
              <a:gd name="connsiteX82" fmla="*/ 698500 w 2603500"/>
              <a:gd name="connsiteY82" fmla="*/ 190500 h 1657350"/>
              <a:gd name="connsiteX83" fmla="*/ 806450 w 2603500"/>
              <a:gd name="connsiteY83" fmla="*/ 196850 h 1657350"/>
              <a:gd name="connsiteX84" fmla="*/ 831850 w 2603500"/>
              <a:gd name="connsiteY84" fmla="*/ 152400 h 1657350"/>
              <a:gd name="connsiteX85" fmla="*/ 939800 w 2603500"/>
              <a:gd name="connsiteY85" fmla="*/ 152400 h 1657350"/>
              <a:gd name="connsiteX86" fmla="*/ 1085850 w 2603500"/>
              <a:gd name="connsiteY86" fmla="*/ 114300 h 1657350"/>
              <a:gd name="connsiteX87" fmla="*/ 1193800 w 2603500"/>
              <a:gd name="connsiteY87" fmla="*/ 19050 h 1657350"/>
              <a:gd name="connsiteX88" fmla="*/ 1219200 w 2603500"/>
              <a:gd name="connsiteY88" fmla="*/ 12700 h 1657350"/>
              <a:gd name="connsiteX89" fmla="*/ 1289050 w 2603500"/>
              <a:gd name="connsiteY89" fmla="*/ 63500 h 1657350"/>
              <a:gd name="connsiteX90" fmla="*/ 1339850 w 2603500"/>
              <a:gd name="connsiteY90" fmla="*/ 133350 h 1657350"/>
              <a:gd name="connsiteX91" fmla="*/ 1428750 w 2603500"/>
              <a:gd name="connsiteY91" fmla="*/ 57150 h 1657350"/>
              <a:gd name="connsiteX92" fmla="*/ 1568450 w 2603500"/>
              <a:gd name="connsiteY92" fmla="*/ 82550 h 1657350"/>
              <a:gd name="connsiteX93" fmla="*/ 1587500 w 2603500"/>
              <a:gd name="connsiteY93" fmla="*/ 146050 h 1657350"/>
              <a:gd name="connsiteX94" fmla="*/ 1625600 w 2603500"/>
              <a:gd name="connsiteY94" fmla="*/ 177800 h 1657350"/>
              <a:gd name="connsiteX95" fmla="*/ 1682750 w 2603500"/>
              <a:gd name="connsiteY95" fmla="*/ 133350 h 1657350"/>
              <a:gd name="connsiteX96" fmla="*/ 1752600 w 2603500"/>
              <a:gd name="connsiteY96" fmla="*/ 101600 h 1657350"/>
              <a:gd name="connsiteX97" fmla="*/ 1828800 w 2603500"/>
              <a:gd name="connsiteY97" fmla="*/ 152400 h 1657350"/>
              <a:gd name="connsiteX98" fmla="*/ 1911350 w 2603500"/>
              <a:gd name="connsiteY98" fmla="*/ 88900 h 1657350"/>
              <a:gd name="connsiteX99" fmla="*/ 1924050 w 2603500"/>
              <a:gd name="connsiteY99" fmla="*/ 12700 h 1657350"/>
              <a:gd name="connsiteX100" fmla="*/ 2038350 w 2603500"/>
              <a:gd name="connsiteY100" fmla="*/ 57150 h 1657350"/>
              <a:gd name="connsiteX0" fmla="*/ 2317751 w 2603500"/>
              <a:gd name="connsiteY0" fmla="*/ 276224 h 1657350"/>
              <a:gd name="connsiteX1" fmla="*/ 2524126 w 2603500"/>
              <a:gd name="connsiteY1" fmla="*/ 292101 h 1657350"/>
              <a:gd name="connsiteX2" fmla="*/ 2543175 w 2603500"/>
              <a:gd name="connsiteY2" fmla="*/ 382588 h 1657350"/>
              <a:gd name="connsiteX3" fmla="*/ 2603500 w 2603500"/>
              <a:gd name="connsiteY3" fmla="*/ 387350 h 1657350"/>
              <a:gd name="connsiteX4" fmla="*/ 2571750 w 2603500"/>
              <a:gd name="connsiteY4" fmla="*/ 438150 h 1657350"/>
              <a:gd name="connsiteX5" fmla="*/ 2520950 w 2603500"/>
              <a:gd name="connsiteY5" fmla="*/ 546100 h 1657350"/>
              <a:gd name="connsiteX6" fmla="*/ 2413000 w 2603500"/>
              <a:gd name="connsiteY6" fmla="*/ 584200 h 1657350"/>
              <a:gd name="connsiteX7" fmla="*/ 2368550 w 2603500"/>
              <a:gd name="connsiteY7" fmla="*/ 679450 h 1657350"/>
              <a:gd name="connsiteX8" fmla="*/ 2317750 w 2603500"/>
              <a:gd name="connsiteY8" fmla="*/ 679450 h 1657350"/>
              <a:gd name="connsiteX9" fmla="*/ 2279650 w 2603500"/>
              <a:gd name="connsiteY9" fmla="*/ 717550 h 1657350"/>
              <a:gd name="connsiteX10" fmla="*/ 2247900 w 2603500"/>
              <a:gd name="connsiteY10" fmla="*/ 825500 h 1657350"/>
              <a:gd name="connsiteX11" fmla="*/ 2203450 w 2603500"/>
              <a:gd name="connsiteY11" fmla="*/ 901700 h 1657350"/>
              <a:gd name="connsiteX12" fmla="*/ 2120900 w 2603500"/>
              <a:gd name="connsiteY12" fmla="*/ 876300 h 1657350"/>
              <a:gd name="connsiteX13" fmla="*/ 2070100 w 2603500"/>
              <a:gd name="connsiteY13" fmla="*/ 920750 h 1657350"/>
              <a:gd name="connsiteX14" fmla="*/ 2044700 w 2603500"/>
              <a:gd name="connsiteY14" fmla="*/ 1028700 h 1657350"/>
              <a:gd name="connsiteX15" fmla="*/ 1968500 w 2603500"/>
              <a:gd name="connsiteY15" fmla="*/ 1098550 h 1657350"/>
              <a:gd name="connsiteX16" fmla="*/ 1892300 w 2603500"/>
              <a:gd name="connsiteY16" fmla="*/ 1047750 h 1657350"/>
              <a:gd name="connsiteX17" fmla="*/ 1860550 w 2603500"/>
              <a:gd name="connsiteY17" fmla="*/ 1047750 h 1657350"/>
              <a:gd name="connsiteX18" fmla="*/ 1778000 w 2603500"/>
              <a:gd name="connsiteY18" fmla="*/ 1130300 h 1657350"/>
              <a:gd name="connsiteX19" fmla="*/ 1689100 w 2603500"/>
              <a:gd name="connsiteY19" fmla="*/ 990600 h 1657350"/>
              <a:gd name="connsiteX20" fmla="*/ 1631950 w 2603500"/>
              <a:gd name="connsiteY20" fmla="*/ 996950 h 1657350"/>
              <a:gd name="connsiteX21" fmla="*/ 1422400 w 2603500"/>
              <a:gd name="connsiteY21" fmla="*/ 863600 h 1657350"/>
              <a:gd name="connsiteX22" fmla="*/ 1428750 w 2603500"/>
              <a:gd name="connsiteY22" fmla="*/ 901700 h 1657350"/>
              <a:gd name="connsiteX23" fmla="*/ 1460500 w 2603500"/>
              <a:gd name="connsiteY23" fmla="*/ 952500 h 1657350"/>
              <a:gd name="connsiteX24" fmla="*/ 1447800 w 2603500"/>
              <a:gd name="connsiteY24" fmla="*/ 1003300 h 1657350"/>
              <a:gd name="connsiteX25" fmla="*/ 1422400 w 2603500"/>
              <a:gd name="connsiteY25" fmla="*/ 1016000 h 1657350"/>
              <a:gd name="connsiteX26" fmla="*/ 1479550 w 2603500"/>
              <a:gd name="connsiteY26" fmla="*/ 1066800 h 1657350"/>
              <a:gd name="connsiteX27" fmla="*/ 1562100 w 2603500"/>
              <a:gd name="connsiteY27" fmla="*/ 1098550 h 1657350"/>
              <a:gd name="connsiteX28" fmla="*/ 1549400 w 2603500"/>
              <a:gd name="connsiteY28" fmla="*/ 1130300 h 1657350"/>
              <a:gd name="connsiteX29" fmla="*/ 1460500 w 2603500"/>
              <a:gd name="connsiteY29" fmla="*/ 1130300 h 1657350"/>
              <a:gd name="connsiteX30" fmla="*/ 1416050 w 2603500"/>
              <a:gd name="connsiteY30" fmla="*/ 1117600 h 1657350"/>
              <a:gd name="connsiteX31" fmla="*/ 1384300 w 2603500"/>
              <a:gd name="connsiteY31" fmla="*/ 1149350 h 1657350"/>
              <a:gd name="connsiteX32" fmla="*/ 1422400 w 2603500"/>
              <a:gd name="connsiteY32" fmla="*/ 1193800 h 1657350"/>
              <a:gd name="connsiteX33" fmla="*/ 1403350 w 2603500"/>
              <a:gd name="connsiteY33" fmla="*/ 1225550 h 1657350"/>
              <a:gd name="connsiteX34" fmla="*/ 1384300 w 2603500"/>
              <a:gd name="connsiteY34" fmla="*/ 1212850 h 1657350"/>
              <a:gd name="connsiteX35" fmla="*/ 1333500 w 2603500"/>
              <a:gd name="connsiteY35" fmla="*/ 1238250 h 1657350"/>
              <a:gd name="connsiteX36" fmla="*/ 1301750 w 2603500"/>
              <a:gd name="connsiteY36" fmla="*/ 1263650 h 1657350"/>
              <a:gd name="connsiteX37" fmla="*/ 1244600 w 2603500"/>
              <a:gd name="connsiteY37" fmla="*/ 1238250 h 1657350"/>
              <a:gd name="connsiteX38" fmla="*/ 1181100 w 2603500"/>
              <a:gd name="connsiteY38" fmla="*/ 1282700 h 1657350"/>
              <a:gd name="connsiteX39" fmla="*/ 1181100 w 2603500"/>
              <a:gd name="connsiteY39" fmla="*/ 1320800 h 1657350"/>
              <a:gd name="connsiteX40" fmla="*/ 1117600 w 2603500"/>
              <a:gd name="connsiteY40" fmla="*/ 1320800 h 1657350"/>
              <a:gd name="connsiteX41" fmla="*/ 1066800 w 2603500"/>
              <a:gd name="connsiteY41" fmla="*/ 1339850 h 1657350"/>
              <a:gd name="connsiteX42" fmla="*/ 1117600 w 2603500"/>
              <a:gd name="connsiteY42" fmla="*/ 1377950 h 1657350"/>
              <a:gd name="connsiteX43" fmla="*/ 1117600 w 2603500"/>
              <a:gd name="connsiteY43" fmla="*/ 1447800 h 1657350"/>
              <a:gd name="connsiteX44" fmla="*/ 1111250 w 2603500"/>
              <a:gd name="connsiteY44" fmla="*/ 1524000 h 1657350"/>
              <a:gd name="connsiteX45" fmla="*/ 1060450 w 2603500"/>
              <a:gd name="connsiteY45" fmla="*/ 1504950 h 1657350"/>
              <a:gd name="connsiteX46" fmla="*/ 1028700 w 2603500"/>
              <a:gd name="connsiteY46" fmla="*/ 1555750 h 1657350"/>
              <a:gd name="connsiteX47" fmla="*/ 1009650 w 2603500"/>
              <a:gd name="connsiteY47" fmla="*/ 1587500 h 1657350"/>
              <a:gd name="connsiteX48" fmla="*/ 952500 w 2603500"/>
              <a:gd name="connsiteY48" fmla="*/ 1631950 h 1657350"/>
              <a:gd name="connsiteX49" fmla="*/ 908050 w 2603500"/>
              <a:gd name="connsiteY49" fmla="*/ 1657350 h 1657350"/>
              <a:gd name="connsiteX50" fmla="*/ 844550 w 2603500"/>
              <a:gd name="connsiteY50" fmla="*/ 1581150 h 1657350"/>
              <a:gd name="connsiteX51" fmla="*/ 831850 w 2603500"/>
              <a:gd name="connsiteY51" fmla="*/ 1479550 h 1657350"/>
              <a:gd name="connsiteX52" fmla="*/ 882650 w 2603500"/>
              <a:gd name="connsiteY52" fmla="*/ 1492250 h 1657350"/>
              <a:gd name="connsiteX53" fmla="*/ 901700 w 2603500"/>
              <a:gd name="connsiteY53" fmla="*/ 1466850 h 1657350"/>
              <a:gd name="connsiteX54" fmla="*/ 984250 w 2603500"/>
              <a:gd name="connsiteY54" fmla="*/ 1492250 h 1657350"/>
              <a:gd name="connsiteX55" fmla="*/ 971550 w 2603500"/>
              <a:gd name="connsiteY55" fmla="*/ 1435100 h 1657350"/>
              <a:gd name="connsiteX56" fmla="*/ 946150 w 2603500"/>
              <a:gd name="connsiteY56" fmla="*/ 1358900 h 1657350"/>
              <a:gd name="connsiteX57" fmla="*/ 908050 w 2603500"/>
              <a:gd name="connsiteY57" fmla="*/ 1397000 h 1657350"/>
              <a:gd name="connsiteX58" fmla="*/ 857250 w 2603500"/>
              <a:gd name="connsiteY58" fmla="*/ 1346200 h 1657350"/>
              <a:gd name="connsiteX59" fmla="*/ 812800 w 2603500"/>
              <a:gd name="connsiteY59" fmla="*/ 1320800 h 1657350"/>
              <a:gd name="connsiteX60" fmla="*/ 742950 w 2603500"/>
              <a:gd name="connsiteY60" fmla="*/ 1244600 h 1657350"/>
              <a:gd name="connsiteX61" fmla="*/ 679450 w 2603500"/>
              <a:gd name="connsiteY61" fmla="*/ 1295400 h 1657350"/>
              <a:gd name="connsiteX62" fmla="*/ 635000 w 2603500"/>
              <a:gd name="connsiteY62" fmla="*/ 1282700 h 1657350"/>
              <a:gd name="connsiteX63" fmla="*/ 533400 w 2603500"/>
              <a:gd name="connsiteY63" fmla="*/ 1473200 h 1657350"/>
              <a:gd name="connsiteX64" fmla="*/ 533400 w 2603500"/>
              <a:gd name="connsiteY64" fmla="*/ 1473200 h 1657350"/>
              <a:gd name="connsiteX65" fmla="*/ 450850 w 2603500"/>
              <a:gd name="connsiteY65" fmla="*/ 1435100 h 1657350"/>
              <a:gd name="connsiteX66" fmla="*/ 400050 w 2603500"/>
              <a:gd name="connsiteY66" fmla="*/ 1390650 h 1657350"/>
              <a:gd name="connsiteX67" fmla="*/ 342900 w 2603500"/>
              <a:gd name="connsiteY67" fmla="*/ 1397000 h 1657350"/>
              <a:gd name="connsiteX68" fmla="*/ 266700 w 2603500"/>
              <a:gd name="connsiteY68" fmla="*/ 1339850 h 1657350"/>
              <a:gd name="connsiteX69" fmla="*/ 273050 w 2603500"/>
              <a:gd name="connsiteY69" fmla="*/ 1200150 h 1657350"/>
              <a:gd name="connsiteX70" fmla="*/ 234950 w 2603500"/>
              <a:gd name="connsiteY70" fmla="*/ 1085850 h 1657350"/>
              <a:gd name="connsiteX71" fmla="*/ 133350 w 2603500"/>
              <a:gd name="connsiteY71" fmla="*/ 1111250 h 1657350"/>
              <a:gd name="connsiteX72" fmla="*/ 31750 w 2603500"/>
              <a:gd name="connsiteY72" fmla="*/ 1022350 h 1657350"/>
              <a:gd name="connsiteX73" fmla="*/ 0 w 2603500"/>
              <a:gd name="connsiteY73" fmla="*/ 838200 h 1657350"/>
              <a:gd name="connsiteX74" fmla="*/ 88900 w 2603500"/>
              <a:gd name="connsiteY74" fmla="*/ 654050 h 1657350"/>
              <a:gd name="connsiteX75" fmla="*/ 336550 w 2603500"/>
              <a:gd name="connsiteY75" fmla="*/ 577850 h 1657350"/>
              <a:gd name="connsiteX76" fmla="*/ 368300 w 2603500"/>
              <a:gd name="connsiteY76" fmla="*/ 368300 h 1657350"/>
              <a:gd name="connsiteX77" fmla="*/ 342900 w 2603500"/>
              <a:gd name="connsiteY77" fmla="*/ 184150 h 1657350"/>
              <a:gd name="connsiteX78" fmla="*/ 400050 w 2603500"/>
              <a:gd name="connsiteY78" fmla="*/ 101600 h 1657350"/>
              <a:gd name="connsiteX79" fmla="*/ 368300 w 2603500"/>
              <a:gd name="connsiteY79" fmla="*/ 12700 h 1657350"/>
              <a:gd name="connsiteX80" fmla="*/ 565150 w 2603500"/>
              <a:gd name="connsiteY80" fmla="*/ 0 h 1657350"/>
              <a:gd name="connsiteX81" fmla="*/ 641350 w 2603500"/>
              <a:gd name="connsiteY81" fmla="*/ 57150 h 1657350"/>
              <a:gd name="connsiteX82" fmla="*/ 698500 w 2603500"/>
              <a:gd name="connsiteY82" fmla="*/ 190500 h 1657350"/>
              <a:gd name="connsiteX83" fmla="*/ 806450 w 2603500"/>
              <a:gd name="connsiteY83" fmla="*/ 196850 h 1657350"/>
              <a:gd name="connsiteX84" fmla="*/ 831850 w 2603500"/>
              <a:gd name="connsiteY84" fmla="*/ 152400 h 1657350"/>
              <a:gd name="connsiteX85" fmla="*/ 939800 w 2603500"/>
              <a:gd name="connsiteY85" fmla="*/ 152400 h 1657350"/>
              <a:gd name="connsiteX86" fmla="*/ 1085850 w 2603500"/>
              <a:gd name="connsiteY86" fmla="*/ 114300 h 1657350"/>
              <a:gd name="connsiteX87" fmla="*/ 1193800 w 2603500"/>
              <a:gd name="connsiteY87" fmla="*/ 19050 h 1657350"/>
              <a:gd name="connsiteX88" fmla="*/ 1219200 w 2603500"/>
              <a:gd name="connsiteY88" fmla="*/ 12700 h 1657350"/>
              <a:gd name="connsiteX89" fmla="*/ 1289050 w 2603500"/>
              <a:gd name="connsiteY89" fmla="*/ 63500 h 1657350"/>
              <a:gd name="connsiteX90" fmla="*/ 1339850 w 2603500"/>
              <a:gd name="connsiteY90" fmla="*/ 133350 h 1657350"/>
              <a:gd name="connsiteX91" fmla="*/ 1428750 w 2603500"/>
              <a:gd name="connsiteY91" fmla="*/ 57150 h 1657350"/>
              <a:gd name="connsiteX92" fmla="*/ 1568450 w 2603500"/>
              <a:gd name="connsiteY92" fmla="*/ 82550 h 1657350"/>
              <a:gd name="connsiteX93" fmla="*/ 1587500 w 2603500"/>
              <a:gd name="connsiteY93" fmla="*/ 146050 h 1657350"/>
              <a:gd name="connsiteX94" fmla="*/ 1625600 w 2603500"/>
              <a:gd name="connsiteY94" fmla="*/ 177800 h 1657350"/>
              <a:gd name="connsiteX95" fmla="*/ 1682750 w 2603500"/>
              <a:gd name="connsiteY95" fmla="*/ 133350 h 1657350"/>
              <a:gd name="connsiteX96" fmla="*/ 1752600 w 2603500"/>
              <a:gd name="connsiteY96" fmla="*/ 101600 h 1657350"/>
              <a:gd name="connsiteX97" fmla="*/ 1828800 w 2603500"/>
              <a:gd name="connsiteY97" fmla="*/ 152400 h 1657350"/>
              <a:gd name="connsiteX98" fmla="*/ 1911350 w 2603500"/>
              <a:gd name="connsiteY98" fmla="*/ 88900 h 1657350"/>
              <a:gd name="connsiteX99" fmla="*/ 1924050 w 2603500"/>
              <a:gd name="connsiteY99" fmla="*/ 12700 h 1657350"/>
              <a:gd name="connsiteX100" fmla="*/ 2038350 w 2603500"/>
              <a:gd name="connsiteY100" fmla="*/ 57150 h 1657350"/>
              <a:gd name="connsiteX0" fmla="*/ 2465388 w 2603500"/>
              <a:gd name="connsiteY0" fmla="*/ 200024 h 1657350"/>
              <a:gd name="connsiteX1" fmla="*/ 2524126 w 2603500"/>
              <a:gd name="connsiteY1" fmla="*/ 292101 h 1657350"/>
              <a:gd name="connsiteX2" fmla="*/ 2543175 w 2603500"/>
              <a:gd name="connsiteY2" fmla="*/ 382588 h 1657350"/>
              <a:gd name="connsiteX3" fmla="*/ 2603500 w 2603500"/>
              <a:gd name="connsiteY3" fmla="*/ 387350 h 1657350"/>
              <a:gd name="connsiteX4" fmla="*/ 2571750 w 2603500"/>
              <a:gd name="connsiteY4" fmla="*/ 438150 h 1657350"/>
              <a:gd name="connsiteX5" fmla="*/ 2520950 w 2603500"/>
              <a:gd name="connsiteY5" fmla="*/ 546100 h 1657350"/>
              <a:gd name="connsiteX6" fmla="*/ 2413000 w 2603500"/>
              <a:gd name="connsiteY6" fmla="*/ 584200 h 1657350"/>
              <a:gd name="connsiteX7" fmla="*/ 2368550 w 2603500"/>
              <a:gd name="connsiteY7" fmla="*/ 679450 h 1657350"/>
              <a:gd name="connsiteX8" fmla="*/ 2317750 w 2603500"/>
              <a:gd name="connsiteY8" fmla="*/ 679450 h 1657350"/>
              <a:gd name="connsiteX9" fmla="*/ 2279650 w 2603500"/>
              <a:gd name="connsiteY9" fmla="*/ 717550 h 1657350"/>
              <a:gd name="connsiteX10" fmla="*/ 2247900 w 2603500"/>
              <a:gd name="connsiteY10" fmla="*/ 825500 h 1657350"/>
              <a:gd name="connsiteX11" fmla="*/ 2203450 w 2603500"/>
              <a:gd name="connsiteY11" fmla="*/ 901700 h 1657350"/>
              <a:gd name="connsiteX12" fmla="*/ 2120900 w 2603500"/>
              <a:gd name="connsiteY12" fmla="*/ 876300 h 1657350"/>
              <a:gd name="connsiteX13" fmla="*/ 2070100 w 2603500"/>
              <a:gd name="connsiteY13" fmla="*/ 920750 h 1657350"/>
              <a:gd name="connsiteX14" fmla="*/ 2044700 w 2603500"/>
              <a:gd name="connsiteY14" fmla="*/ 1028700 h 1657350"/>
              <a:gd name="connsiteX15" fmla="*/ 1968500 w 2603500"/>
              <a:gd name="connsiteY15" fmla="*/ 1098550 h 1657350"/>
              <a:gd name="connsiteX16" fmla="*/ 1892300 w 2603500"/>
              <a:gd name="connsiteY16" fmla="*/ 1047750 h 1657350"/>
              <a:gd name="connsiteX17" fmla="*/ 1860550 w 2603500"/>
              <a:gd name="connsiteY17" fmla="*/ 1047750 h 1657350"/>
              <a:gd name="connsiteX18" fmla="*/ 1778000 w 2603500"/>
              <a:gd name="connsiteY18" fmla="*/ 1130300 h 1657350"/>
              <a:gd name="connsiteX19" fmla="*/ 1689100 w 2603500"/>
              <a:gd name="connsiteY19" fmla="*/ 990600 h 1657350"/>
              <a:gd name="connsiteX20" fmla="*/ 1631950 w 2603500"/>
              <a:gd name="connsiteY20" fmla="*/ 996950 h 1657350"/>
              <a:gd name="connsiteX21" fmla="*/ 1422400 w 2603500"/>
              <a:gd name="connsiteY21" fmla="*/ 863600 h 1657350"/>
              <a:gd name="connsiteX22" fmla="*/ 1428750 w 2603500"/>
              <a:gd name="connsiteY22" fmla="*/ 901700 h 1657350"/>
              <a:gd name="connsiteX23" fmla="*/ 1460500 w 2603500"/>
              <a:gd name="connsiteY23" fmla="*/ 952500 h 1657350"/>
              <a:gd name="connsiteX24" fmla="*/ 1447800 w 2603500"/>
              <a:gd name="connsiteY24" fmla="*/ 1003300 h 1657350"/>
              <a:gd name="connsiteX25" fmla="*/ 1422400 w 2603500"/>
              <a:gd name="connsiteY25" fmla="*/ 1016000 h 1657350"/>
              <a:gd name="connsiteX26" fmla="*/ 1479550 w 2603500"/>
              <a:gd name="connsiteY26" fmla="*/ 1066800 h 1657350"/>
              <a:gd name="connsiteX27" fmla="*/ 1562100 w 2603500"/>
              <a:gd name="connsiteY27" fmla="*/ 1098550 h 1657350"/>
              <a:gd name="connsiteX28" fmla="*/ 1549400 w 2603500"/>
              <a:gd name="connsiteY28" fmla="*/ 1130300 h 1657350"/>
              <a:gd name="connsiteX29" fmla="*/ 1460500 w 2603500"/>
              <a:gd name="connsiteY29" fmla="*/ 1130300 h 1657350"/>
              <a:gd name="connsiteX30" fmla="*/ 1416050 w 2603500"/>
              <a:gd name="connsiteY30" fmla="*/ 1117600 h 1657350"/>
              <a:gd name="connsiteX31" fmla="*/ 1384300 w 2603500"/>
              <a:gd name="connsiteY31" fmla="*/ 1149350 h 1657350"/>
              <a:gd name="connsiteX32" fmla="*/ 1422400 w 2603500"/>
              <a:gd name="connsiteY32" fmla="*/ 1193800 h 1657350"/>
              <a:gd name="connsiteX33" fmla="*/ 1403350 w 2603500"/>
              <a:gd name="connsiteY33" fmla="*/ 1225550 h 1657350"/>
              <a:gd name="connsiteX34" fmla="*/ 1384300 w 2603500"/>
              <a:gd name="connsiteY34" fmla="*/ 1212850 h 1657350"/>
              <a:gd name="connsiteX35" fmla="*/ 1333500 w 2603500"/>
              <a:gd name="connsiteY35" fmla="*/ 1238250 h 1657350"/>
              <a:gd name="connsiteX36" fmla="*/ 1301750 w 2603500"/>
              <a:gd name="connsiteY36" fmla="*/ 1263650 h 1657350"/>
              <a:gd name="connsiteX37" fmla="*/ 1244600 w 2603500"/>
              <a:gd name="connsiteY37" fmla="*/ 1238250 h 1657350"/>
              <a:gd name="connsiteX38" fmla="*/ 1181100 w 2603500"/>
              <a:gd name="connsiteY38" fmla="*/ 1282700 h 1657350"/>
              <a:gd name="connsiteX39" fmla="*/ 1181100 w 2603500"/>
              <a:gd name="connsiteY39" fmla="*/ 1320800 h 1657350"/>
              <a:gd name="connsiteX40" fmla="*/ 1117600 w 2603500"/>
              <a:gd name="connsiteY40" fmla="*/ 1320800 h 1657350"/>
              <a:gd name="connsiteX41" fmla="*/ 1066800 w 2603500"/>
              <a:gd name="connsiteY41" fmla="*/ 1339850 h 1657350"/>
              <a:gd name="connsiteX42" fmla="*/ 1117600 w 2603500"/>
              <a:gd name="connsiteY42" fmla="*/ 1377950 h 1657350"/>
              <a:gd name="connsiteX43" fmla="*/ 1117600 w 2603500"/>
              <a:gd name="connsiteY43" fmla="*/ 1447800 h 1657350"/>
              <a:gd name="connsiteX44" fmla="*/ 1111250 w 2603500"/>
              <a:gd name="connsiteY44" fmla="*/ 1524000 h 1657350"/>
              <a:gd name="connsiteX45" fmla="*/ 1060450 w 2603500"/>
              <a:gd name="connsiteY45" fmla="*/ 1504950 h 1657350"/>
              <a:gd name="connsiteX46" fmla="*/ 1028700 w 2603500"/>
              <a:gd name="connsiteY46" fmla="*/ 1555750 h 1657350"/>
              <a:gd name="connsiteX47" fmla="*/ 1009650 w 2603500"/>
              <a:gd name="connsiteY47" fmla="*/ 1587500 h 1657350"/>
              <a:gd name="connsiteX48" fmla="*/ 952500 w 2603500"/>
              <a:gd name="connsiteY48" fmla="*/ 1631950 h 1657350"/>
              <a:gd name="connsiteX49" fmla="*/ 908050 w 2603500"/>
              <a:gd name="connsiteY49" fmla="*/ 1657350 h 1657350"/>
              <a:gd name="connsiteX50" fmla="*/ 844550 w 2603500"/>
              <a:gd name="connsiteY50" fmla="*/ 1581150 h 1657350"/>
              <a:gd name="connsiteX51" fmla="*/ 831850 w 2603500"/>
              <a:gd name="connsiteY51" fmla="*/ 1479550 h 1657350"/>
              <a:gd name="connsiteX52" fmla="*/ 882650 w 2603500"/>
              <a:gd name="connsiteY52" fmla="*/ 1492250 h 1657350"/>
              <a:gd name="connsiteX53" fmla="*/ 901700 w 2603500"/>
              <a:gd name="connsiteY53" fmla="*/ 1466850 h 1657350"/>
              <a:gd name="connsiteX54" fmla="*/ 984250 w 2603500"/>
              <a:gd name="connsiteY54" fmla="*/ 1492250 h 1657350"/>
              <a:gd name="connsiteX55" fmla="*/ 971550 w 2603500"/>
              <a:gd name="connsiteY55" fmla="*/ 1435100 h 1657350"/>
              <a:gd name="connsiteX56" fmla="*/ 946150 w 2603500"/>
              <a:gd name="connsiteY56" fmla="*/ 1358900 h 1657350"/>
              <a:gd name="connsiteX57" fmla="*/ 908050 w 2603500"/>
              <a:gd name="connsiteY57" fmla="*/ 1397000 h 1657350"/>
              <a:gd name="connsiteX58" fmla="*/ 857250 w 2603500"/>
              <a:gd name="connsiteY58" fmla="*/ 1346200 h 1657350"/>
              <a:gd name="connsiteX59" fmla="*/ 812800 w 2603500"/>
              <a:gd name="connsiteY59" fmla="*/ 1320800 h 1657350"/>
              <a:gd name="connsiteX60" fmla="*/ 742950 w 2603500"/>
              <a:gd name="connsiteY60" fmla="*/ 1244600 h 1657350"/>
              <a:gd name="connsiteX61" fmla="*/ 679450 w 2603500"/>
              <a:gd name="connsiteY61" fmla="*/ 1295400 h 1657350"/>
              <a:gd name="connsiteX62" fmla="*/ 635000 w 2603500"/>
              <a:gd name="connsiteY62" fmla="*/ 1282700 h 1657350"/>
              <a:gd name="connsiteX63" fmla="*/ 533400 w 2603500"/>
              <a:gd name="connsiteY63" fmla="*/ 1473200 h 1657350"/>
              <a:gd name="connsiteX64" fmla="*/ 533400 w 2603500"/>
              <a:gd name="connsiteY64" fmla="*/ 1473200 h 1657350"/>
              <a:gd name="connsiteX65" fmla="*/ 450850 w 2603500"/>
              <a:gd name="connsiteY65" fmla="*/ 1435100 h 1657350"/>
              <a:gd name="connsiteX66" fmla="*/ 400050 w 2603500"/>
              <a:gd name="connsiteY66" fmla="*/ 1390650 h 1657350"/>
              <a:gd name="connsiteX67" fmla="*/ 342900 w 2603500"/>
              <a:gd name="connsiteY67" fmla="*/ 1397000 h 1657350"/>
              <a:gd name="connsiteX68" fmla="*/ 266700 w 2603500"/>
              <a:gd name="connsiteY68" fmla="*/ 1339850 h 1657350"/>
              <a:gd name="connsiteX69" fmla="*/ 273050 w 2603500"/>
              <a:gd name="connsiteY69" fmla="*/ 1200150 h 1657350"/>
              <a:gd name="connsiteX70" fmla="*/ 234950 w 2603500"/>
              <a:gd name="connsiteY70" fmla="*/ 1085850 h 1657350"/>
              <a:gd name="connsiteX71" fmla="*/ 133350 w 2603500"/>
              <a:gd name="connsiteY71" fmla="*/ 1111250 h 1657350"/>
              <a:gd name="connsiteX72" fmla="*/ 31750 w 2603500"/>
              <a:gd name="connsiteY72" fmla="*/ 1022350 h 1657350"/>
              <a:gd name="connsiteX73" fmla="*/ 0 w 2603500"/>
              <a:gd name="connsiteY73" fmla="*/ 838200 h 1657350"/>
              <a:gd name="connsiteX74" fmla="*/ 88900 w 2603500"/>
              <a:gd name="connsiteY74" fmla="*/ 654050 h 1657350"/>
              <a:gd name="connsiteX75" fmla="*/ 336550 w 2603500"/>
              <a:gd name="connsiteY75" fmla="*/ 577850 h 1657350"/>
              <a:gd name="connsiteX76" fmla="*/ 368300 w 2603500"/>
              <a:gd name="connsiteY76" fmla="*/ 368300 h 1657350"/>
              <a:gd name="connsiteX77" fmla="*/ 342900 w 2603500"/>
              <a:gd name="connsiteY77" fmla="*/ 184150 h 1657350"/>
              <a:gd name="connsiteX78" fmla="*/ 400050 w 2603500"/>
              <a:gd name="connsiteY78" fmla="*/ 101600 h 1657350"/>
              <a:gd name="connsiteX79" fmla="*/ 368300 w 2603500"/>
              <a:gd name="connsiteY79" fmla="*/ 12700 h 1657350"/>
              <a:gd name="connsiteX80" fmla="*/ 565150 w 2603500"/>
              <a:gd name="connsiteY80" fmla="*/ 0 h 1657350"/>
              <a:gd name="connsiteX81" fmla="*/ 641350 w 2603500"/>
              <a:gd name="connsiteY81" fmla="*/ 57150 h 1657350"/>
              <a:gd name="connsiteX82" fmla="*/ 698500 w 2603500"/>
              <a:gd name="connsiteY82" fmla="*/ 190500 h 1657350"/>
              <a:gd name="connsiteX83" fmla="*/ 806450 w 2603500"/>
              <a:gd name="connsiteY83" fmla="*/ 196850 h 1657350"/>
              <a:gd name="connsiteX84" fmla="*/ 831850 w 2603500"/>
              <a:gd name="connsiteY84" fmla="*/ 152400 h 1657350"/>
              <a:gd name="connsiteX85" fmla="*/ 939800 w 2603500"/>
              <a:gd name="connsiteY85" fmla="*/ 152400 h 1657350"/>
              <a:gd name="connsiteX86" fmla="*/ 1085850 w 2603500"/>
              <a:gd name="connsiteY86" fmla="*/ 114300 h 1657350"/>
              <a:gd name="connsiteX87" fmla="*/ 1193800 w 2603500"/>
              <a:gd name="connsiteY87" fmla="*/ 19050 h 1657350"/>
              <a:gd name="connsiteX88" fmla="*/ 1219200 w 2603500"/>
              <a:gd name="connsiteY88" fmla="*/ 12700 h 1657350"/>
              <a:gd name="connsiteX89" fmla="*/ 1289050 w 2603500"/>
              <a:gd name="connsiteY89" fmla="*/ 63500 h 1657350"/>
              <a:gd name="connsiteX90" fmla="*/ 1339850 w 2603500"/>
              <a:gd name="connsiteY90" fmla="*/ 133350 h 1657350"/>
              <a:gd name="connsiteX91" fmla="*/ 1428750 w 2603500"/>
              <a:gd name="connsiteY91" fmla="*/ 57150 h 1657350"/>
              <a:gd name="connsiteX92" fmla="*/ 1568450 w 2603500"/>
              <a:gd name="connsiteY92" fmla="*/ 82550 h 1657350"/>
              <a:gd name="connsiteX93" fmla="*/ 1587500 w 2603500"/>
              <a:gd name="connsiteY93" fmla="*/ 146050 h 1657350"/>
              <a:gd name="connsiteX94" fmla="*/ 1625600 w 2603500"/>
              <a:gd name="connsiteY94" fmla="*/ 177800 h 1657350"/>
              <a:gd name="connsiteX95" fmla="*/ 1682750 w 2603500"/>
              <a:gd name="connsiteY95" fmla="*/ 133350 h 1657350"/>
              <a:gd name="connsiteX96" fmla="*/ 1752600 w 2603500"/>
              <a:gd name="connsiteY96" fmla="*/ 101600 h 1657350"/>
              <a:gd name="connsiteX97" fmla="*/ 1828800 w 2603500"/>
              <a:gd name="connsiteY97" fmla="*/ 152400 h 1657350"/>
              <a:gd name="connsiteX98" fmla="*/ 1911350 w 2603500"/>
              <a:gd name="connsiteY98" fmla="*/ 88900 h 1657350"/>
              <a:gd name="connsiteX99" fmla="*/ 1924050 w 2603500"/>
              <a:gd name="connsiteY99" fmla="*/ 12700 h 1657350"/>
              <a:gd name="connsiteX100" fmla="*/ 2038350 w 2603500"/>
              <a:gd name="connsiteY100" fmla="*/ 57150 h 1657350"/>
              <a:gd name="connsiteX0" fmla="*/ 2465388 w 2603500"/>
              <a:gd name="connsiteY0" fmla="*/ 200024 h 1657350"/>
              <a:gd name="connsiteX1" fmla="*/ 2466975 w 2603500"/>
              <a:gd name="connsiteY1" fmla="*/ 206375 h 1657350"/>
              <a:gd name="connsiteX2" fmla="*/ 2524126 w 2603500"/>
              <a:gd name="connsiteY2" fmla="*/ 292101 h 1657350"/>
              <a:gd name="connsiteX3" fmla="*/ 2543175 w 2603500"/>
              <a:gd name="connsiteY3" fmla="*/ 382588 h 1657350"/>
              <a:gd name="connsiteX4" fmla="*/ 2603500 w 2603500"/>
              <a:gd name="connsiteY4" fmla="*/ 387350 h 1657350"/>
              <a:gd name="connsiteX5" fmla="*/ 2571750 w 2603500"/>
              <a:gd name="connsiteY5" fmla="*/ 438150 h 1657350"/>
              <a:gd name="connsiteX6" fmla="*/ 2520950 w 2603500"/>
              <a:gd name="connsiteY6" fmla="*/ 546100 h 1657350"/>
              <a:gd name="connsiteX7" fmla="*/ 2413000 w 2603500"/>
              <a:gd name="connsiteY7" fmla="*/ 584200 h 1657350"/>
              <a:gd name="connsiteX8" fmla="*/ 2368550 w 2603500"/>
              <a:gd name="connsiteY8" fmla="*/ 679450 h 1657350"/>
              <a:gd name="connsiteX9" fmla="*/ 2317750 w 2603500"/>
              <a:gd name="connsiteY9" fmla="*/ 679450 h 1657350"/>
              <a:gd name="connsiteX10" fmla="*/ 2279650 w 2603500"/>
              <a:gd name="connsiteY10" fmla="*/ 717550 h 1657350"/>
              <a:gd name="connsiteX11" fmla="*/ 2247900 w 2603500"/>
              <a:gd name="connsiteY11" fmla="*/ 825500 h 1657350"/>
              <a:gd name="connsiteX12" fmla="*/ 2203450 w 2603500"/>
              <a:gd name="connsiteY12" fmla="*/ 901700 h 1657350"/>
              <a:gd name="connsiteX13" fmla="*/ 2120900 w 2603500"/>
              <a:gd name="connsiteY13" fmla="*/ 876300 h 1657350"/>
              <a:gd name="connsiteX14" fmla="*/ 2070100 w 2603500"/>
              <a:gd name="connsiteY14" fmla="*/ 920750 h 1657350"/>
              <a:gd name="connsiteX15" fmla="*/ 2044700 w 2603500"/>
              <a:gd name="connsiteY15" fmla="*/ 1028700 h 1657350"/>
              <a:gd name="connsiteX16" fmla="*/ 1968500 w 2603500"/>
              <a:gd name="connsiteY16" fmla="*/ 1098550 h 1657350"/>
              <a:gd name="connsiteX17" fmla="*/ 1892300 w 2603500"/>
              <a:gd name="connsiteY17" fmla="*/ 1047750 h 1657350"/>
              <a:gd name="connsiteX18" fmla="*/ 1860550 w 2603500"/>
              <a:gd name="connsiteY18" fmla="*/ 1047750 h 1657350"/>
              <a:gd name="connsiteX19" fmla="*/ 1778000 w 2603500"/>
              <a:gd name="connsiteY19" fmla="*/ 1130300 h 1657350"/>
              <a:gd name="connsiteX20" fmla="*/ 1689100 w 2603500"/>
              <a:gd name="connsiteY20" fmla="*/ 990600 h 1657350"/>
              <a:gd name="connsiteX21" fmla="*/ 1631950 w 2603500"/>
              <a:gd name="connsiteY21" fmla="*/ 996950 h 1657350"/>
              <a:gd name="connsiteX22" fmla="*/ 1422400 w 2603500"/>
              <a:gd name="connsiteY22" fmla="*/ 863600 h 1657350"/>
              <a:gd name="connsiteX23" fmla="*/ 1428750 w 2603500"/>
              <a:gd name="connsiteY23" fmla="*/ 901700 h 1657350"/>
              <a:gd name="connsiteX24" fmla="*/ 1460500 w 2603500"/>
              <a:gd name="connsiteY24" fmla="*/ 952500 h 1657350"/>
              <a:gd name="connsiteX25" fmla="*/ 1447800 w 2603500"/>
              <a:gd name="connsiteY25" fmla="*/ 1003300 h 1657350"/>
              <a:gd name="connsiteX26" fmla="*/ 1422400 w 2603500"/>
              <a:gd name="connsiteY26" fmla="*/ 1016000 h 1657350"/>
              <a:gd name="connsiteX27" fmla="*/ 1479550 w 2603500"/>
              <a:gd name="connsiteY27" fmla="*/ 1066800 h 1657350"/>
              <a:gd name="connsiteX28" fmla="*/ 1562100 w 2603500"/>
              <a:gd name="connsiteY28" fmla="*/ 1098550 h 1657350"/>
              <a:gd name="connsiteX29" fmla="*/ 1549400 w 2603500"/>
              <a:gd name="connsiteY29" fmla="*/ 1130300 h 1657350"/>
              <a:gd name="connsiteX30" fmla="*/ 1460500 w 2603500"/>
              <a:gd name="connsiteY30" fmla="*/ 1130300 h 1657350"/>
              <a:gd name="connsiteX31" fmla="*/ 1416050 w 2603500"/>
              <a:gd name="connsiteY31" fmla="*/ 1117600 h 1657350"/>
              <a:gd name="connsiteX32" fmla="*/ 1384300 w 2603500"/>
              <a:gd name="connsiteY32" fmla="*/ 1149350 h 1657350"/>
              <a:gd name="connsiteX33" fmla="*/ 1422400 w 2603500"/>
              <a:gd name="connsiteY33" fmla="*/ 1193800 h 1657350"/>
              <a:gd name="connsiteX34" fmla="*/ 1403350 w 2603500"/>
              <a:gd name="connsiteY34" fmla="*/ 1225550 h 1657350"/>
              <a:gd name="connsiteX35" fmla="*/ 1384300 w 2603500"/>
              <a:gd name="connsiteY35" fmla="*/ 1212850 h 1657350"/>
              <a:gd name="connsiteX36" fmla="*/ 1333500 w 2603500"/>
              <a:gd name="connsiteY36" fmla="*/ 1238250 h 1657350"/>
              <a:gd name="connsiteX37" fmla="*/ 1301750 w 2603500"/>
              <a:gd name="connsiteY37" fmla="*/ 1263650 h 1657350"/>
              <a:gd name="connsiteX38" fmla="*/ 1244600 w 2603500"/>
              <a:gd name="connsiteY38" fmla="*/ 1238250 h 1657350"/>
              <a:gd name="connsiteX39" fmla="*/ 1181100 w 2603500"/>
              <a:gd name="connsiteY39" fmla="*/ 1282700 h 1657350"/>
              <a:gd name="connsiteX40" fmla="*/ 1181100 w 2603500"/>
              <a:gd name="connsiteY40" fmla="*/ 1320800 h 1657350"/>
              <a:gd name="connsiteX41" fmla="*/ 1117600 w 2603500"/>
              <a:gd name="connsiteY41" fmla="*/ 1320800 h 1657350"/>
              <a:gd name="connsiteX42" fmla="*/ 1066800 w 2603500"/>
              <a:gd name="connsiteY42" fmla="*/ 1339850 h 1657350"/>
              <a:gd name="connsiteX43" fmla="*/ 1117600 w 2603500"/>
              <a:gd name="connsiteY43" fmla="*/ 1377950 h 1657350"/>
              <a:gd name="connsiteX44" fmla="*/ 1117600 w 2603500"/>
              <a:gd name="connsiteY44" fmla="*/ 1447800 h 1657350"/>
              <a:gd name="connsiteX45" fmla="*/ 1111250 w 2603500"/>
              <a:gd name="connsiteY45" fmla="*/ 1524000 h 1657350"/>
              <a:gd name="connsiteX46" fmla="*/ 1060450 w 2603500"/>
              <a:gd name="connsiteY46" fmla="*/ 1504950 h 1657350"/>
              <a:gd name="connsiteX47" fmla="*/ 1028700 w 2603500"/>
              <a:gd name="connsiteY47" fmla="*/ 1555750 h 1657350"/>
              <a:gd name="connsiteX48" fmla="*/ 1009650 w 2603500"/>
              <a:gd name="connsiteY48" fmla="*/ 1587500 h 1657350"/>
              <a:gd name="connsiteX49" fmla="*/ 952500 w 2603500"/>
              <a:gd name="connsiteY49" fmla="*/ 1631950 h 1657350"/>
              <a:gd name="connsiteX50" fmla="*/ 908050 w 2603500"/>
              <a:gd name="connsiteY50" fmla="*/ 1657350 h 1657350"/>
              <a:gd name="connsiteX51" fmla="*/ 844550 w 2603500"/>
              <a:gd name="connsiteY51" fmla="*/ 1581150 h 1657350"/>
              <a:gd name="connsiteX52" fmla="*/ 831850 w 2603500"/>
              <a:gd name="connsiteY52" fmla="*/ 1479550 h 1657350"/>
              <a:gd name="connsiteX53" fmla="*/ 882650 w 2603500"/>
              <a:gd name="connsiteY53" fmla="*/ 1492250 h 1657350"/>
              <a:gd name="connsiteX54" fmla="*/ 901700 w 2603500"/>
              <a:gd name="connsiteY54" fmla="*/ 1466850 h 1657350"/>
              <a:gd name="connsiteX55" fmla="*/ 984250 w 2603500"/>
              <a:gd name="connsiteY55" fmla="*/ 1492250 h 1657350"/>
              <a:gd name="connsiteX56" fmla="*/ 971550 w 2603500"/>
              <a:gd name="connsiteY56" fmla="*/ 1435100 h 1657350"/>
              <a:gd name="connsiteX57" fmla="*/ 946150 w 2603500"/>
              <a:gd name="connsiteY57" fmla="*/ 1358900 h 1657350"/>
              <a:gd name="connsiteX58" fmla="*/ 908050 w 2603500"/>
              <a:gd name="connsiteY58" fmla="*/ 1397000 h 1657350"/>
              <a:gd name="connsiteX59" fmla="*/ 857250 w 2603500"/>
              <a:gd name="connsiteY59" fmla="*/ 1346200 h 1657350"/>
              <a:gd name="connsiteX60" fmla="*/ 812800 w 2603500"/>
              <a:gd name="connsiteY60" fmla="*/ 1320800 h 1657350"/>
              <a:gd name="connsiteX61" fmla="*/ 742950 w 2603500"/>
              <a:gd name="connsiteY61" fmla="*/ 1244600 h 1657350"/>
              <a:gd name="connsiteX62" fmla="*/ 679450 w 2603500"/>
              <a:gd name="connsiteY62" fmla="*/ 1295400 h 1657350"/>
              <a:gd name="connsiteX63" fmla="*/ 635000 w 2603500"/>
              <a:gd name="connsiteY63" fmla="*/ 1282700 h 1657350"/>
              <a:gd name="connsiteX64" fmla="*/ 533400 w 2603500"/>
              <a:gd name="connsiteY64" fmla="*/ 1473200 h 1657350"/>
              <a:gd name="connsiteX65" fmla="*/ 533400 w 2603500"/>
              <a:gd name="connsiteY65" fmla="*/ 1473200 h 1657350"/>
              <a:gd name="connsiteX66" fmla="*/ 450850 w 2603500"/>
              <a:gd name="connsiteY66" fmla="*/ 1435100 h 1657350"/>
              <a:gd name="connsiteX67" fmla="*/ 400050 w 2603500"/>
              <a:gd name="connsiteY67" fmla="*/ 1390650 h 1657350"/>
              <a:gd name="connsiteX68" fmla="*/ 342900 w 2603500"/>
              <a:gd name="connsiteY68" fmla="*/ 1397000 h 1657350"/>
              <a:gd name="connsiteX69" fmla="*/ 266700 w 2603500"/>
              <a:gd name="connsiteY69" fmla="*/ 1339850 h 1657350"/>
              <a:gd name="connsiteX70" fmla="*/ 273050 w 2603500"/>
              <a:gd name="connsiteY70" fmla="*/ 1200150 h 1657350"/>
              <a:gd name="connsiteX71" fmla="*/ 234950 w 2603500"/>
              <a:gd name="connsiteY71" fmla="*/ 1085850 h 1657350"/>
              <a:gd name="connsiteX72" fmla="*/ 133350 w 2603500"/>
              <a:gd name="connsiteY72" fmla="*/ 1111250 h 1657350"/>
              <a:gd name="connsiteX73" fmla="*/ 31750 w 2603500"/>
              <a:gd name="connsiteY73" fmla="*/ 1022350 h 1657350"/>
              <a:gd name="connsiteX74" fmla="*/ 0 w 2603500"/>
              <a:gd name="connsiteY74" fmla="*/ 838200 h 1657350"/>
              <a:gd name="connsiteX75" fmla="*/ 88900 w 2603500"/>
              <a:gd name="connsiteY75" fmla="*/ 654050 h 1657350"/>
              <a:gd name="connsiteX76" fmla="*/ 336550 w 2603500"/>
              <a:gd name="connsiteY76" fmla="*/ 577850 h 1657350"/>
              <a:gd name="connsiteX77" fmla="*/ 368300 w 2603500"/>
              <a:gd name="connsiteY77" fmla="*/ 368300 h 1657350"/>
              <a:gd name="connsiteX78" fmla="*/ 342900 w 2603500"/>
              <a:gd name="connsiteY78" fmla="*/ 184150 h 1657350"/>
              <a:gd name="connsiteX79" fmla="*/ 400050 w 2603500"/>
              <a:gd name="connsiteY79" fmla="*/ 101600 h 1657350"/>
              <a:gd name="connsiteX80" fmla="*/ 368300 w 2603500"/>
              <a:gd name="connsiteY80" fmla="*/ 12700 h 1657350"/>
              <a:gd name="connsiteX81" fmla="*/ 565150 w 2603500"/>
              <a:gd name="connsiteY81" fmla="*/ 0 h 1657350"/>
              <a:gd name="connsiteX82" fmla="*/ 641350 w 2603500"/>
              <a:gd name="connsiteY82" fmla="*/ 57150 h 1657350"/>
              <a:gd name="connsiteX83" fmla="*/ 698500 w 2603500"/>
              <a:gd name="connsiteY83" fmla="*/ 190500 h 1657350"/>
              <a:gd name="connsiteX84" fmla="*/ 806450 w 2603500"/>
              <a:gd name="connsiteY84" fmla="*/ 196850 h 1657350"/>
              <a:gd name="connsiteX85" fmla="*/ 831850 w 2603500"/>
              <a:gd name="connsiteY85" fmla="*/ 152400 h 1657350"/>
              <a:gd name="connsiteX86" fmla="*/ 939800 w 2603500"/>
              <a:gd name="connsiteY86" fmla="*/ 152400 h 1657350"/>
              <a:gd name="connsiteX87" fmla="*/ 1085850 w 2603500"/>
              <a:gd name="connsiteY87" fmla="*/ 114300 h 1657350"/>
              <a:gd name="connsiteX88" fmla="*/ 1193800 w 2603500"/>
              <a:gd name="connsiteY88" fmla="*/ 19050 h 1657350"/>
              <a:gd name="connsiteX89" fmla="*/ 1219200 w 2603500"/>
              <a:gd name="connsiteY89" fmla="*/ 12700 h 1657350"/>
              <a:gd name="connsiteX90" fmla="*/ 1289050 w 2603500"/>
              <a:gd name="connsiteY90" fmla="*/ 63500 h 1657350"/>
              <a:gd name="connsiteX91" fmla="*/ 1339850 w 2603500"/>
              <a:gd name="connsiteY91" fmla="*/ 133350 h 1657350"/>
              <a:gd name="connsiteX92" fmla="*/ 1428750 w 2603500"/>
              <a:gd name="connsiteY92" fmla="*/ 57150 h 1657350"/>
              <a:gd name="connsiteX93" fmla="*/ 1568450 w 2603500"/>
              <a:gd name="connsiteY93" fmla="*/ 82550 h 1657350"/>
              <a:gd name="connsiteX94" fmla="*/ 1587500 w 2603500"/>
              <a:gd name="connsiteY94" fmla="*/ 146050 h 1657350"/>
              <a:gd name="connsiteX95" fmla="*/ 1625600 w 2603500"/>
              <a:gd name="connsiteY95" fmla="*/ 177800 h 1657350"/>
              <a:gd name="connsiteX96" fmla="*/ 1682750 w 2603500"/>
              <a:gd name="connsiteY96" fmla="*/ 133350 h 1657350"/>
              <a:gd name="connsiteX97" fmla="*/ 1752600 w 2603500"/>
              <a:gd name="connsiteY97" fmla="*/ 101600 h 1657350"/>
              <a:gd name="connsiteX98" fmla="*/ 1828800 w 2603500"/>
              <a:gd name="connsiteY98" fmla="*/ 152400 h 1657350"/>
              <a:gd name="connsiteX99" fmla="*/ 1911350 w 2603500"/>
              <a:gd name="connsiteY99" fmla="*/ 88900 h 1657350"/>
              <a:gd name="connsiteX100" fmla="*/ 1924050 w 2603500"/>
              <a:gd name="connsiteY100" fmla="*/ 12700 h 1657350"/>
              <a:gd name="connsiteX101" fmla="*/ 2038350 w 2603500"/>
              <a:gd name="connsiteY101" fmla="*/ 57150 h 1657350"/>
              <a:gd name="connsiteX0" fmla="*/ 2465388 w 2603500"/>
              <a:gd name="connsiteY0" fmla="*/ 200024 h 1657350"/>
              <a:gd name="connsiteX1" fmla="*/ 2252662 w 2603500"/>
              <a:gd name="connsiteY1" fmla="*/ 277813 h 1657350"/>
              <a:gd name="connsiteX2" fmla="*/ 2524126 w 2603500"/>
              <a:gd name="connsiteY2" fmla="*/ 292101 h 1657350"/>
              <a:gd name="connsiteX3" fmla="*/ 2543175 w 2603500"/>
              <a:gd name="connsiteY3" fmla="*/ 382588 h 1657350"/>
              <a:gd name="connsiteX4" fmla="*/ 2603500 w 2603500"/>
              <a:gd name="connsiteY4" fmla="*/ 387350 h 1657350"/>
              <a:gd name="connsiteX5" fmla="*/ 2571750 w 2603500"/>
              <a:gd name="connsiteY5" fmla="*/ 438150 h 1657350"/>
              <a:gd name="connsiteX6" fmla="*/ 2520950 w 2603500"/>
              <a:gd name="connsiteY6" fmla="*/ 546100 h 1657350"/>
              <a:gd name="connsiteX7" fmla="*/ 2413000 w 2603500"/>
              <a:gd name="connsiteY7" fmla="*/ 584200 h 1657350"/>
              <a:gd name="connsiteX8" fmla="*/ 2368550 w 2603500"/>
              <a:gd name="connsiteY8" fmla="*/ 679450 h 1657350"/>
              <a:gd name="connsiteX9" fmla="*/ 2317750 w 2603500"/>
              <a:gd name="connsiteY9" fmla="*/ 679450 h 1657350"/>
              <a:gd name="connsiteX10" fmla="*/ 2279650 w 2603500"/>
              <a:gd name="connsiteY10" fmla="*/ 717550 h 1657350"/>
              <a:gd name="connsiteX11" fmla="*/ 2247900 w 2603500"/>
              <a:gd name="connsiteY11" fmla="*/ 825500 h 1657350"/>
              <a:gd name="connsiteX12" fmla="*/ 2203450 w 2603500"/>
              <a:gd name="connsiteY12" fmla="*/ 901700 h 1657350"/>
              <a:gd name="connsiteX13" fmla="*/ 2120900 w 2603500"/>
              <a:gd name="connsiteY13" fmla="*/ 876300 h 1657350"/>
              <a:gd name="connsiteX14" fmla="*/ 2070100 w 2603500"/>
              <a:gd name="connsiteY14" fmla="*/ 920750 h 1657350"/>
              <a:gd name="connsiteX15" fmla="*/ 2044700 w 2603500"/>
              <a:gd name="connsiteY15" fmla="*/ 1028700 h 1657350"/>
              <a:gd name="connsiteX16" fmla="*/ 1968500 w 2603500"/>
              <a:gd name="connsiteY16" fmla="*/ 1098550 h 1657350"/>
              <a:gd name="connsiteX17" fmla="*/ 1892300 w 2603500"/>
              <a:gd name="connsiteY17" fmla="*/ 1047750 h 1657350"/>
              <a:gd name="connsiteX18" fmla="*/ 1860550 w 2603500"/>
              <a:gd name="connsiteY18" fmla="*/ 1047750 h 1657350"/>
              <a:gd name="connsiteX19" fmla="*/ 1778000 w 2603500"/>
              <a:gd name="connsiteY19" fmla="*/ 1130300 h 1657350"/>
              <a:gd name="connsiteX20" fmla="*/ 1689100 w 2603500"/>
              <a:gd name="connsiteY20" fmla="*/ 990600 h 1657350"/>
              <a:gd name="connsiteX21" fmla="*/ 1631950 w 2603500"/>
              <a:gd name="connsiteY21" fmla="*/ 996950 h 1657350"/>
              <a:gd name="connsiteX22" fmla="*/ 1422400 w 2603500"/>
              <a:gd name="connsiteY22" fmla="*/ 863600 h 1657350"/>
              <a:gd name="connsiteX23" fmla="*/ 1428750 w 2603500"/>
              <a:gd name="connsiteY23" fmla="*/ 901700 h 1657350"/>
              <a:gd name="connsiteX24" fmla="*/ 1460500 w 2603500"/>
              <a:gd name="connsiteY24" fmla="*/ 952500 h 1657350"/>
              <a:gd name="connsiteX25" fmla="*/ 1447800 w 2603500"/>
              <a:gd name="connsiteY25" fmla="*/ 1003300 h 1657350"/>
              <a:gd name="connsiteX26" fmla="*/ 1422400 w 2603500"/>
              <a:gd name="connsiteY26" fmla="*/ 1016000 h 1657350"/>
              <a:gd name="connsiteX27" fmla="*/ 1479550 w 2603500"/>
              <a:gd name="connsiteY27" fmla="*/ 1066800 h 1657350"/>
              <a:gd name="connsiteX28" fmla="*/ 1562100 w 2603500"/>
              <a:gd name="connsiteY28" fmla="*/ 1098550 h 1657350"/>
              <a:gd name="connsiteX29" fmla="*/ 1549400 w 2603500"/>
              <a:gd name="connsiteY29" fmla="*/ 1130300 h 1657350"/>
              <a:gd name="connsiteX30" fmla="*/ 1460500 w 2603500"/>
              <a:gd name="connsiteY30" fmla="*/ 1130300 h 1657350"/>
              <a:gd name="connsiteX31" fmla="*/ 1416050 w 2603500"/>
              <a:gd name="connsiteY31" fmla="*/ 1117600 h 1657350"/>
              <a:gd name="connsiteX32" fmla="*/ 1384300 w 2603500"/>
              <a:gd name="connsiteY32" fmla="*/ 1149350 h 1657350"/>
              <a:gd name="connsiteX33" fmla="*/ 1422400 w 2603500"/>
              <a:gd name="connsiteY33" fmla="*/ 1193800 h 1657350"/>
              <a:gd name="connsiteX34" fmla="*/ 1403350 w 2603500"/>
              <a:gd name="connsiteY34" fmla="*/ 1225550 h 1657350"/>
              <a:gd name="connsiteX35" fmla="*/ 1384300 w 2603500"/>
              <a:gd name="connsiteY35" fmla="*/ 1212850 h 1657350"/>
              <a:gd name="connsiteX36" fmla="*/ 1333500 w 2603500"/>
              <a:gd name="connsiteY36" fmla="*/ 1238250 h 1657350"/>
              <a:gd name="connsiteX37" fmla="*/ 1301750 w 2603500"/>
              <a:gd name="connsiteY37" fmla="*/ 1263650 h 1657350"/>
              <a:gd name="connsiteX38" fmla="*/ 1244600 w 2603500"/>
              <a:gd name="connsiteY38" fmla="*/ 1238250 h 1657350"/>
              <a:gd name="connsiteX39" fmla="*/ 1181100 w 2603500"/>
              <a:gd name="connsiteY39" fmla="*/ 1282700 h 1657350"/>
              <a:gd name="connsiteX40" fmla="*/ 1181100 w 2603500"/>
              <a:gd name="connsiteY40" fmla="*/ 1320800 h 1657350"/>
              <a:gd name="connsiteX41" fmla="*/ 1117600 w 2603500"/>
              <a:gd name="connsiteY41" fmla="*/ 1320800 h 1657350"/>
              <a:gd name="connsiteX42" fmla="*/ 1066800 w 2603500"/>
              <a:gd name="connsiteY42" fmla="*/ 1339850 h 1657350"/>
              <a:gd name="connsiteX43" fmla="*/ 1117600 w 2603500"/>
              <a:gd name="connsiteY43" fmla="*/ 1377950 h 1657350"/>
              <a:gd name="connsiteX44" fmla="*/ 1117600 w 2603500"/>
              <a:gd name="connsiteY44" fmla="*/ 1447800 h 1657350"/>
              <a:gd name="connsiteX45" fmla="*/ 1111250 w 2603500"/>
              <a:gd name="connsiteY45" fmla="*/ 1524000 h 1657350"/>
              <a:gd name="connsiteX46" fmla="*/ 1060450 w 2603500"/>
              <a:gd name="connsiteY46" fmla="*/ 1504950 h 1657350"/>
              <a:gd name="connsiteX47" fmla="*/ 1028700 w 2603500"/>
              <a:gd name="connsiteY47" fmla="*/ 1555750 h 1657350"/>
              <a:gd name="connsiteX48" fmla="*/ 1009650 w 2603500"/>
              <a:gd name="connsiteY48" fmla="*/ 1587500 h 1657350"/>
              <a:gd name="connsiteX49" fmla="*/ 952500 w 2603500"/>
              <a:gd name="connsiteY49" fmla="*/ 1631950 h 1657350"/>
              <a:gd name="connsiteX50" fmla="*/ 908050 w 2603500"/>
              <a:gd name="connsiteY50" fmla="*/ 1657350 h 1657350"/>
              <a:gd name="connsiteX51" fmla="*/ 844550 w 2603500"/>
              <a:gd name="connsiteY51" fmla="*/ 1581150 h 1657350"/>
              <a:gd name="connsiteX52" fmla="*/ 831850 w 2603500"/>
              <a:gd name="connsiteY52" fmla="*/ 1479550 h 1657350"/>
              <a:gd name="connsiteX53" fmla="*/ 882650 w 2603500"/>
              <a:gd name="connsiteY53" fmla="*/ 1492250 h 1657350"/>
              <a:gd name="connsiteX54" fmla="*/ 901700 w 2603500"/>
              <a:gd name="connsiteY54" fmla="*/ 1466850 h 1657350"/>
              <a:gd name="connsiteX55" fmla="*/ 984250 w 2603500"/>
              <a:gd name="connsiteY55" fmla="*/ 1492250 h 1657350"/>
              <a:gd name="connsiteX56" fmla="*/ 971550 w 2603500"/>
              <a:gd name="connsiteY56" fmla="*/ 1435100 h 1657350"/>
              <a:gd name="connsiteX57" fmla="*/ 946150 w 2603500"/>
              <a:gd name="connsiteY57" fmla="*/ 1358900 h 1657350"/>
              <a:gd name="connsiteX58" fmla="*/ 908050 w 2603500"/>
              <a:gd name="connsiteY58" fmla="*/ 1397000 h 1657350"/>
              <a:gd name="connsiteX59" fmla="*/ 857250 w 2603500"/>
              <a:gd name="connsiteY59" fmla="*/ 1346200 h 1657350"/>
              <a:gd name="connsiteX60" fmla="*/ 812800 w 2603500"/>
              <a:gd name="connsiteY60" fmla="*/ 1320800 h 1657350"/>
              <a:gd name="connsiteX61" fmla="*/ 742950 w 2603500"/>
              <a:gd name="connsiteY61" fmla="*/ 1244600 h 1657350"/>
              <a:gd name="connsiteX62" fmla="*/ 679450 w 2603500"/>
              <a:gd name="connsiteY62" fmla="*/ 1295400 h 1657350"/>
              <a:gd name="connsiteX63" fmla="*/ 635000 w 2603500"/>
              <a:gd name="connsiteY63" fmla="*/ 1282700 h 1657350"/>
              <a:gd name="connsiteX64" fmla="*/ 533400 w 2603500"/>
              <a:gd name="connsiteY64" fmla="*/ 1473200 h 1657350"/>
              <a:gd name="connsiteX65" fmla="*/ 533400 w 2603500"/>
              <a:gd name="connsiteY65" fmla="*/ 1473200 h 1657350"/>
              <a:gd name="connsiteX66" fmla="*/ 450850 w 2603500"/>
              <a:gd name="connsiteY66" fmla="*/ 1435100 h 1657350"/>
              <a:gd name="connsiteX67" fmla="*/ 400050 w 2603500"/>
              <a:gd name="connsiteY67" fmla="*/ 1390650 h 1657350"/>
              <a:gd name="connsiteX68" fmla="*/ 342900 w 2603500"/>
              <a:gd name="connsiteY68" fmla="*/ 1397000 h 1657350"/>
              <a:gd name="connsiteX69" fmla="*/ 266700 w 2603500"/>
              <a:gd name="connsiteY69" fmla="*/ 1339850 h 1657350"/>
              <a:gd name="connsiteX70" fmla="*/ 273050 w 2603500"/>
              <a:gd name="connsiteY70" fmla="*/ 1200150 h 1657350"/>
              <a:gd name="connsiteX71" fmla="*/ 234950 w 2603500"/>
              <a:gd name="connsiteY71" fmla="*/ 1085850 h 1657350"/>
              <a:gd name="connsiteX72" fmla="*/ 133350 w 2603500"/>
              <a:gd name="connsiteY72" fmla="*/ 1111250 h 1657350"/>
              <a:gd name="connsiteX73" fmla="*/ 31750 w 2603500"/>
              <a:gd name="connsiteY73" fmla="*/ 1022350 h 1657350"/>
              <a:gd name="connsiteX74" fmla="*/ 0 w 2603500"/>
              <a:gd name="connsiteY74" fmla="*/ 838200 h 1657350"/>
              <a:gd name="connsiteX75" fmla="*/ 88900 w 2603500"/>
              <a:gd name="connsiteY75" fmla="*/ 654050 h 1657350"/>
              <a:gd name="connsiteX76" fmla="*/ 336550 w 2603500"/>
              <a:gd name="connsiteY76" fmla="*/ 577850 h 1657350"/>
              <a:gd name="connsiteX77" fmla="*/ 368300 w 2603500"/>
              <a:gd name="connsiteY77" fmla="*/ 368300 h 1657350"/>
              <a:gd name="connsiteX78" fmla="*/ 342900 w 2603500"/>
              <a:gd name="connsiteY78" fmla="*/ 184150 h 1657350"/>
              <a:gd name="connsiteX79" fmla="*/ 400050 w 2603500"/>
              <a:gd name="connsiteY79" fmla="*/ 101600 h 1657350"/>
              <a:gd name="connsiteX80" fmla="*/ 368300 w 2603500"/>
              <a:gd name="connsiteY80" fmla="*/ 12700 h 1657350"/>
              <a:gd name="connsiteX81" fmla="*/ 565150 w 2603500"/>
              <a:gd name="connsiteY81" fmla="*/ 0 h 1657350"/>
              <a:gd name="connsiteX82" fmla="*/ 641350 w 2603500"/>
              <a:gd name="connsiteY82" fmla="*/ 57150 h 1657350"/>
              <a:gd name="connsiteX83" fmla="*/ 698500 w 2603500"/>
              <a:gd name="connsiteY83" fmla="*/ 190500 h 1657350"/>
              <a:gd name="connsiteX84" fmla="*/ 806450 w 2603500"/>
              <a:gd name="connsiteY84" fmla="*/ 196850 h 1657350"/>
              <a:gd name="connsiteX85" fmla="*/ 831850 w 2603500"/>
              <a:gd name="connsiteY85" fmla="*/ 152400 h 1657350"/>
              <a:gd name="connsiteX86" fmla="*/ 939800 w 2603500"/>
              <a:gd name="connsiteY86" fmla="*/ 152400 h 1657350"/>
              <a:gd name="connsiteX87" fmla="*/ 1085850 w 2603500"/>
              <a:gd name="connsiteY87" fmla="*/ 114300 h 1657350"/>
              <a:gd name="connsiteX88" fmla="*/ 1193800 w 2603500"/>
              <a:gd name="connsiteY88" fmla="*/ 19050 h 1657350"/>
              <a:gd name="connsiteX89" fmla="*/ 1219200 w 2603500"/>
              <a:gd name="connsiteY89" fmla="*/ 12700 h 1657350"/>
              <a:gd name="connsiteX90" fmla="*/ 1289050 w 2603500"/>
              <a:gd name="connsiteY90" fmla="*/ 63500 h 1657350"/>
              <a:gd name="connsiteX91" fmla="*/ 1339850 w 2603500"/>
              <a:gd name="connsiteY91" fmla="*/ 133350 h 1657350"/>
              <a:gd name="connsiteX92" fmla="*/ 1428750 w 2603500"/>
              <a:gd name="connsiteY92" fmla="*/ 57150 h 1657350"/>
              <a:gd name="connsiteX93" fmla="*/ 1568450 w 2603500"/>
              <a:gd name="connsiteY93" fmla="*/ 82550 h 1657350"/>
              <a:gd name="connsiteX94" fmla="*/ 1587500 w 2603500"/>
              <a:gd name="connsiteY94" fmla="*/ 146050 h 1657350"/>
              <a:gd name="connsiteX95" fmla="*/ 1625600 w 2603500"/>
              <a:gd name="connsiteY95" fmla="*/ 177800 h 1657350"/>
              <a:gd name="connsiteX96" fmla="*/ 1682750 w 2603500"/>
              <a:gd name="connsiteY96" fmla="*/ 133350 h 1657350"/>
              <a:gd name="connsiteX97" fmla="*/ 1752600 w 2603500"/>
              <a:gd name="connsiteY97" fmla="*/ 101600 h 1657350"/>
              <a:gd name="connsiteX98" fmla="*/ 1828800 w 2603500"/>
              <a:gd name="connsiteY98" fmla="*/ 152400 h 1657350"/>
              <a:gd name="connsiteX99" fmla="*/ 1911350 w 2603500"/>
              <a:gd name="connsiteY99" fmla="*/ 88900 h 1657350"/>
              <a:gd name="connsiteX100" fmla="*/ 1924050 w 2603500"/>
              <a:gd name="connsiteY100" fmla="*/ 12700 h 1657350"/>
              <a:gd name="connsiteX101" fmla="*/ 2038350 w 2603500"/>
              <a:gd name="connsiteY101" fmla="*/ 57150 h 1657350"/>
              <a:gd name="connsiteX0" fmla="*/ 2036763 w 2603500"/>
              <a:gd name="connsiteY0" fmla="*/ 242886 h 1657350"/>
              <a:gd name="connsiteX1" fmla="*/ 2252662 w 2603500"/>
              <a:gd name="connsiteY1" fmla="*/ 277813 h 1657350"/>
              <a:gd name="connsiteX2" fmla="*/ 2524126 w 2603500"/>
              <a:gd name="connsiteY2" fmla="*/ 292101 h 1657350"/>
              <a:gd name="connsiteX3" fmla="*/ 2543175 w 2603500"/>
              <a:gd name="connsiteY3" fmla="*/ 382588 h 1657350"/>
              <a:gd name="connsiteX4" fmla="*/ 2603500 w 2603500"/>
              <a:gd name="connsiteY4" fmla="*/ 387350 h 1657350"/>
              <a:gd name="connsiteX5" fmla="*/ 2571750 w 2603500"/>
              <a:gd name="connsiteY5" fmla="*/ 438150 h 1657350"/>
              <a:gd name="connsiteX6" fmla="*/ 2520950 w 2603500"/>
              <a:gd name="connsiteY6" fmla="*/ 546100 h 1657350"/>
              <a:gd name="connsiteX7" fmla="*/ 2413000 w 2603500"/>
              <a:gd name="connsiteY7" fmla="*/ 584200 h 1657350"/>
              <a:gd name="connsiteX8" fmla="*/ 2368550 w 2603500"/>
              <a:gd name="connsiteY8" fmla="*/ 679450 h 1657350"/>
              <a:gd name="connsiteX9" fmla="*/ 2317750 w 2603500"/>
              <a:gd name="connsiteY9" fmla="*/ 679450 h 1657350"/>
              <a:gd name="connsiteX10" fmla="*/ 2279650 w 2603500"/>
              <a:gd name="connsiteY10" fmla="*/ 717550 h 1657350"/>
              <a:gd name="connsiteX11" fmla="*/ 2247900 w 2603500"/>
              <a:gd name="connsiteY11" fmla="*/ 825500 h 1657350"/>
              <a:gd name="connsiteX12" fmla="*/ 2203450 w 2603500"/>
              <a:gd name="connsiteY12" fmla="*/ 901700 h 1657350"/>
              <a:gd name="connsiteX13" fmla="*/ 2120900 w 2603500"/>
              <a:gd name="connsiteY13" fmla="*/ 876300 h 1657350"/>
              <a:gd name="connsiteX14" fmla="*/ 2070100 w 2603500"/>
              <a:gd name="connsiteY14" fmla="*/ 920750 h 1657350"/>
              <a:gd name="connsiteX15" fmla="*/ 2044700 w 2603500"/>
              <a:gd name="connsiteY15" fmla="*/ 1028700 h 1657350"/>
              <a:gd name="connsiteX16" fmla="*/ 1968500 w 2603500"/>
              <a:gd name="connsiteY16" fmla="*/ 1098550 h 1657350"/>
              <a:gd name="connsiteX17" fmla="*/ 1892300 w 2603500"/>
              <a:gd name="connsiteY17" fmla="*/ 1047750 h 1657350"/>
              <a:gd name="connsiteX18" fmla="*/ 1860550 w 2603500"/>
              <a:gd name="connsiteY18" fmla="*/ 1047750 h 1657350"/>
              <a:gd name="connsiteX19" fmla="*/ 1778000 w 2603500"/>
              <a:gd name="connsiteY19" fmla="*/ 1130300 h 1657350"/>
              <a:gd name="connsiteX20" fmla="*/ 1689100 w 2603500"/>
              <a:gd name="connsiteY20" fmla="*/ 990600 h 1657350"/>
              <a:gd name="connsiteX21" fmla="*/ 1631950 w 2603500"/>
              <a:gd name="connsiteY21" fmla="*/ 996950 h 1657350"/>
              <a:gd name="connsiteX22" fmla="*/ 1422400 w 2603500"/>
              <a:gd name="connsiteY22" fmla="*/ 863600 h 1657350"/>
              <a:gd name="connsiteX23" fmla="*/ 1428750 w 2603500"/>
              <a:gd name="connsiteY23" fmla="*/ 901700 h 1657350"/>
              <a:gd name="connsiteX24" fmla="*/ 1460500 w 2603500"/>
              <a:gd name="connsiteY24" fmla="*/ 952500 h 1657350"/>
              <a:gd name="connsiteX25" fmla="*/ 1447800 w 2603500"/>
              <a:gd name="connsiteY25" fmla="*/ 1003300 h 1657350"/>
              <a:gd name="connsiteX26" fmla="*/ 1422400 w 2603500"/>
              <a:gd name="connsiteY26" fmla="*/ 1016000 h 1657350"/>
              <a:gd name="connsiteX27" fmla="*/ 1479550 w 2603500"/>
              <a:gd name="connsiteY27" fmla="*/ 1066800 h 1657350"/>
              <a:gd name="connsiteX28" fmla="*/ 1562100 w 2603500"/>
              <a:gd name="connsiteY28" fmla="*/ 1098550 h 1657350"/>
              <a:gd name="connsiteX29" fmla="*/ 1549400 w 2603500"/>
              <a:gd name="connsiteY29" fmla="*/ 1130300 h 1657350"/>
              <a:gd name="connsiteX30" fmla="*/ 1460500 w 2603500"/>
              <a:gd name="connsiteY30" fmla="*/ 1130300 h 1657350"/>
              <a:gd name="connsiteX31" fmla="*/ 1416050 w 2603500"/>
              <a:gd name="connsiteY31" fmla="*/ 1117600 h 1657350"/>
              <a:gd name="connsiteX32" fmla="*/ 1384300 w 2603500"/>
              <a:gd name="connsiteY32" fmla="*/ 1149350 h 1657350"/>
              <a:gd name="connsiteX33" fmla="*/ 1422400 w 2603500"/>
              <a:gd name="connsiteY33" fmla="*/ 1193800 h 1657350"/>
              <a:gd name="connsiteX34" fmla="*/ 1403350 w 2603500"/>
              <a:gd name="connsiteY34" fmla="*/ 1225550 h 1657350"/>
              <a:gd name="connsiteX35" fmla="*/ 1384300 w 2603500"/>
              <a:gd name="connsiteY35" fmla="*/ 1212850 h 1657350"/>
              <a:gd name="connsiteX36" fmla="*/ 1333500 w 2603500"/>
              <a:gd name="connsiteY36" fmla="*/ 1238250 h 1657350"/>
              <a:gd name="connsiteX37" fmla="*/ 1301750 w 2603500"/>
              <a:gd name="connsiteY37" fmla="*/ 1263650 h 1657350"/>
              <a:gd name="connsiteX38" fmla="*/ 1244600 w 2603500"/>
              <a:gd name="connsiteY38" fmla="*/ 1238250 h 1657350"/>
              <a:gd name="connsiteX39" fmla="*/ 1181100 w 2603500"/>
              <a:gd name="connsiteY39" fmla="*/ 1282700 h 1657350"/>
              <a:gd name="connsiteX40" fmla="*/ 1181100 w 2603500"/>
              <a:gd name="connsiteY40" fmla="*/ 1320800 h 1657350"/>
              <a:gd name="connsiteX41" fmla="*/ 1117600 w 2603500"/>
              <a:gd name="connsiteY41" fmla="*/ 1320800 h 1657350"/>
              <a:gd name="connsiteX42" fmla="*/ 1066800 w 2603500"/>
              <a:gd name="connsiteY42" fmla="*/ 1339850 h 1657350"/>
              <a:gd name="connsiteX43" fmla="*/ 1117600 w 2603500"/>
              <a:gd name="connsiteY43" fmla="*/ 1377950 h 1657350"/>
              <a:gd name="connsiteX44" fmla="*/ 1117600 w 2603500"/>
              <a:gd name="connsiteY44" fmla="*/ 1447800 h 1657350"/>
              <a:gd name="connsiteX45" fmla="*/ 1111250 w 2603500"/>
              <a:gd name="connsiteY45" fmla="*/ 1524000 h 1657350"/>
              <a:gd name="connsiteX46" fmla="*/ 1060450 w 2603500"/>
              <a:gd name="connsiteY46" fmla="*/ 1504950 h 1657350"/>
              <a:gd name="connsiteX47" fmla="*/ 1028700 w 2603500"/>
              <a:gd name="connsiteY47" fmla="*/ 1555750 h 1657350"/>
              <a:gd name="connsiteX48" fmla="*/ 1009650 w 2603500"/>
              <a:gd name="connsiteY48" fmla="*/ 1587500 h 1657350"/>
              <a:gd name="connsiteX49" fmla="*/ 952500 w 2603500"/>
              <a:gd name="connsiteY49" fmla="*/ 1631950 h 1657350"/>
              <a:gd name="connsiteX50" fmla="*/ 908050 w 2603500"/>
              <a:gd name="connsiteY50" fmla="*/ 1657350 h 1657350"/>
              <a:gd name="connsiteX51" fmla="*/ 844550 w 2603500"/>
              <a:gd name="connsiteY51" fmla="*/ 1581150 h 1657350"/>
              <a:gd name="connsiteX52" fmla="*/ 831850 w 2603500"/>
              <a:gd name="connsiteY52" fmla="*/ 1479550 h 1657350"/>
              <a:gd name="connsiteX53" fmla="*/ 882650 w 2603500"/>
              <a:gd name="connsiteY53" fmla="*/ 1492250 h 1657350"/>
              <a:gd name="connsiteX54" fmla="*/ 901700 w 2603500"/>
              <a:gd name="connsiteY54" fmla="*/ 1466850 h 1657350"/>
              <a:gd name="connsiteX55" fmla="*/ 984250 w 2603500"/>
              <a:gd name="connsiteY55" fmla="*/ 1492250 h 1657350"/>
              <a:gd name="connsiteX56" fmla="*/ 971550 w 2603500"/>
              <a:gd name="connsiteY56" fmla="*/ 1435100 h 1657350"/>
              <a:gd name="connsiteX57" fmla="*/ 946150 w 2603500"/>
              <a:gd name="connsiteY57" fmla="*/ 1358900 h 1657350"/>
              <a:gd name="connsiteX58" fmla="*/ 908050 w 2603500"/>
              <a:gd name="connsiteY58" fmla="*/ 1397000 h 1657350"/>
              <a:gd name="connsiteX59" fmla="*/ 857250 w 2603500"/>
              <a:gd name="connsiteY59" fmla="*/ 1346200 h 1657350"/>
              <a:gd name="connsiteX60" fmla="*/ 812800 w 2603500"/>
              <a:gd name="connsiteY60" fmla="*/ 1320800 h 1657350"/>
              <a:gd name="connsiteX61" fmla="*/ 742950 w 2603500"/>
              <a:gd name="connsiteY61" fmla="*/ 1244600 h 1657350"/>
              <a:gd name="connsiteX62" fmla="*/ 679450 w 2603500"/>
              <a:gd name="connsiteY62" fmla="*/ 1295400 h 1657350"/>
              <a:gd name="connsiteX63" fmla="*/ 635000 w 2603500"/>
              <a:gd name="connsiteY63" fmla="*/ 1282700 h 1657350"/>
              <a:gd name="connsiteX64" fmla="*/ 533400 w 2603500"/>
              <a:gd name="connsiteY64" fmla="*/ 1473200 h 1657350"/>
              <a:gd name="connsiteX65" fmla="*/ 533400 w 2603500"/>
              <a:gd name="connsiteY65" fmla="*/ 1473200 h 1657350"/>
              <a:gd name="connsiteX66" fmla="*/ 450850 w 2603500"/>
              <a:gd name="connsiteY66" fmla="*/ 1435100 h 1657350"/>
              <a:gd name="connsiteX67" fmla="*/ 400050 w 2603500"/>
              <a:gd name="connsiteY67" fmla="*/ 1390650 h 1657350"/>
              <a:gd name="connsiteX68" fmla="*/ 342900 w 2603500"/>
              <a:gd name="connsiteY68" fmla="*/ 1397000 h 1657350"/>
              <a:gd name="connsiteX69" fmla="*/ 266700 w 2603500"/>
              <a:gd name="connsiteY69" fmla="*/ 1339850 h 1657350"/>
              <a:gd name="connsiteX70" fmla="*/ 273050 w 2603500"/>
              <a:gd name="connsiteY70" fmla="*/ 1200150 h 1657350"/>
              <a:gd name="connsiteX71" fmla="*/ 234950 w 2603500"/>
              <a:gd name="connsiteY71" fmla="*/ 1085850 h 1657350"/>
              <a:gd name="connsiteX72" fmla="*/ 133350 w 2603500"/>
              <a:gd name="connsiteY72" fmla="*/ 1111250 h 1657350"/>
              <a:gd name="connsiteX73" fmla="*/ 31750 w 2603500"/>
              <a:gd name="connsiteY73" fmla="*/ 1022350 h 1657350"/>
              <a:gd name="connsiteX74" fmla="*/ 0 w 2603500"/>
              <a:gd name="connsiteY74" fmla="*/ 838200 h 1657350"/>
              <a:gd name="connsiteX75" fmla="*/ 88900 w 2603500"/>
              <a:gd name="connsiteY75" fmla="*/ 654050 h 1657350"/>
              <a:gd name="connsiteX76" fmla="*/ 336550 w 2603500"/>
              <a:gd name="connsiteY76" fmla="*/ 577850 h 1657350"/>
              <a:gd name="connsiteX77" fmla="*/ 368300 w 2603500"/>
              <a:gd name="connsiteY77" fmla="*/ 368300 h 1657350"/>
              <a:gd name="connsiteX78" fmla="*/ 342900 w 2603500"/>
              <a:gd name="connsiteY78" fmla="*/ 184150 h 1657350"/>
              <a:gd name="connsiteX79" fmla="*/ 400050 w 2603500"/>
              <a:gd name="connsiteY79" fmla="*/ 101600 h 1657350"/>
              <a:gd name="connsiteX80" fmla="*/ 368300 w 2603500"/>
              <a:gd name="connsiteY80" fmla="*/ 12700 h 1657350"/>
              <a:gd name="connsiteX81" fmla="*/ 565150 w 2603500"/>
              <a:gd name="connsiteY81" fmla="*/ 0 h 1657350"/>
              <a:gd name="connsiteX82" fmla="*/ 641350 w 2603500"/>
              <a:gd name="connsiteY82" fmla="*/ 57150 h 1657350"/>
              <a:gd name="connsiteX83" fmla="*/ 698500 w 2603500"/>
              <a:gd name="connsiteY83" fmla="*/ 190500 h 1657350"/>
              <a:gd name="connsiteX84" fmla="*/ 806450 w 2603500"/>
              <a:gd name="connsiteY84" fmla="*/ 196850 h 1657350"/>
              <a:gd name="connsiteX85" fmla="*/ 831850 w 2603500"/>
              <a:gd name="connsiteY85" fmla="*/ 152400 h 1657350"/>
              <a:gd name="connsiteX86" fmla="*/ 939800 w 2603500"/>
              <a:gd name="connsiteY86" fmla="*/ 152400 h 1657350"/>
              <a:gd name="connsiteX87" fmla="*/ 1085850 w 2603500"/>
              <a:gd name="connsiteY87" fmla="*/ 114300 h 1657350"/>
              <a:gd name="connsiteX88" fmla="*/ 1193800 w 2603500"/>
              <a:gd name="connsiteY88" fmla="*/ 19050 h 1657350"/>
              <a:gd name="connsiteX89" fmla="*/ 1219200 w 2603500"/>
              <a:gd name="connsiteY89" fmla="*/ 12700 h 1657350"/>
              <a:gd name="connsiteX90" fmla="*/ 1289050 w 2603500"/>
              <a:gd name="connsiteY90" fmla="*/ 63500 h 1657350"/>
              <a:gd name="connsiteX91" fmla="*/ 1339850 w 2603500"/>
              <a:gd name="connsiteY91" fmla="*/ 133350 h 1657350"/>
              <a:gd name="connsiteX92" fmla="*/ 1428750 w 2603500"/>
              <a:gd name="connsiteY92" fmla="*/ 57150 h 1657350"/>
              <a:gd name="connsiteX93" fmla="*/ 1568450 w 2603500"/>
              <a:gd name="connsiteY93" fmla="*/ 82550 h 1657350"/>
              <a:gd name="connsiteX94" fmla="*/ 1587500 w 2603500"/>
              <a:gd name="connsiteY94" fmla="*/ 146050 h 1657350"/>
              <a:gd name="connsiteX95" fmla="*/ 1625600 w 2603500"/>
              <a:gd name="connsiteY95" fmla="*/ 177800 h 1657350"/>
              <a:gd name="connsiteX96" fmla="*/ 1682750 w 2603500"/>
              <a:gd name="connsiteY96" fmla="*/ 133350 h 1657350"/>
              <a:gd name="connsiteX97" fmla="*/ 1752600 w 2603500"/>
              <a:gd name="connsiteY97" fmla="*/ 101600 h 1657350"/>
              <a:gd name="connsiteX98" fmla="*/ 1828800 w 2603500"/>
              <a:gd name="connsiteY98" fmla="*/ 152400 h 1657350"/>
              <a:gd name="connsiteX99" fmla="*/ 1911350 w 2603500"/>
              <a:gd name="connsiteY99" fmla="*/ 88900 h 1657350"/>
              <a:gd name="connsiteX100" fmla="*/ 1924050 w 2603500"/>
              <a:gd name="connsiteY100" fmla="*/ 12700 h 1657350"/>
              <a:gd name="connsiteX101" fmla="*/ 2038350 w 2603500"/>
              <a:gd name="connsiteY101" fmla="*/ 57150 h 1657350"/>
              <a:gd name="connsiteX0" fmla="*/ 2055813 w 2603500"/>
              <a:gd name="connsiteY0" fmla="*/ 380999 h 1657350"/>
              <a:gd name="connsiteX1" fmla="*/ 2252662 w 2603500"/>
              <a:gd name="connsiteY1" fmla="*/ 277813 h 1657350"/>
              <a:gd name="connsiteX2" fmla="*/ 2524126 w 2603500"/>
              <a:gd name="connsiteY2" fmla="*/ 292101 h 1657350"/>
              <a:gd name="connsiteX3" fmla="*/ 2543175 w 2603500"/>
              <a:gd name="connsiteY3" fmla="*/ 382588 h 1657350"/>
              <a:gd name="connsiteX4" fmla="*/ 2603500 w 2603500"/>
              <a:gd name="connsiteY4" fmla="*/ 387350 h 1657350"/>
              <a:gd name="connsiteX5" fmla="*/ 2571750 w 2603500"/>
              <a:gd name="connsiteY5" fmla="*/ 438150 h 1657350"/>
              <a:gd name="connsiteX6" fmla="*/ 2520950 w 2603500"/>
              <a:gd name="connsiteY6" fmla="*/ 546100 h 1657350"/>
              <a:gd name="connsiteX7" fmla="*/ 2413000 w 2603500"/>
              <a:gd name="connsiteY7" fmla="*/ 584200 h 1657350"/>
              <a:gd name="connsiteX8" fmla="*/ 2368550 w 2603500"/>
              <a:gd name="connsiteY8" fmla="*/ 679450 h 1657350"/>
              <a:gd name="connsiteX9" fmla="*/ 2317750 w 2603500"/>
              <a:gd name="connsiteY9" fmla="*/ 679450 h 1657350"/>
              <a:gd name="connsiteX10" fmla="*/ 2279650 w 2603500"/>
              <a:gd name="connsiteY10" fmla="*/ 717550 h 1657350"/>
              <a:gd name="connsiteX11" fmla="*/ 2247900 w 2603500"/>
              <a:gd name="connsiteY11" fmla="*/ 825500 h 1657350"/>
              <a:gd name="connsiteX12" fmla="*/ 2203450 w 2603500"/>
              <a:gd name="connsiteY12" fmla="*/ 901700 h 1657350"/>
              <a:gd name="connsiteX13" fmla="*/ 2120900 w 2603500"/>
              <a:gd name="connsiteY13" fmla="*/ 876300 h 1657350"/>
              <a:gd name="connsiteX14" fmla="*/ 2070100 w 2603500"/>
              <a:gd name="connsiteY14" fmla="*/ 920750 h 1657350"/>
              <a:gd name="connsiteX15" fmla="*/ 2044700 w 2603500"/>
              <a:gd name="connsiteY15" fmla="*/ 1028700 h 1657350"/>
              <a:gd name="connsiteX16" fmla="*/ 1968500 w 2603500"/>
              <a:gd name="connsiteY16" fmla="*/ 1098550 h 1657350"/>
              <a:gd name="connsiteX17" fmla="*/ 1892300 w 2603500"/>
              <a:gd name="connsiteY17" fmla="*/ 1047750 h 1657350"/>
              <a:gd name="connsiteX18" fmla="*/ 1860550 w 2603500"/>
              <a:gd name="connsiteY18" fmla="*/ 1047750 h 1657350"/>
              <a:gd name="connsiteX19" fmla="*/ 1778000 w 2603500"/>
              <a:gd name="connsiteY19" fmla="*/ 1130300 h 1657350"/>
              <a:gd name="connsiteX20" fmla="*/ 1689100 w 2603500"/>
              <a:gd name="connsiteY20" fmla="*/ 990600 h 1657350"/>
              <a:gd name="connsiteX21" fmla="*/ 1631950 w 2603500"/>
              <a:gd name="connsiteY21" fmla="*/ 996950 h 1657350"/>
              <a:gd name="connsiteX22" fmla="*/ 1422400 w 2603500"/>
              <a:gd name="connsiteY22" fmla="*/ 863600 h 1657350"/>
              <a:gd name="connsiteX23" fmla="*/ 1428750 w 2603500"/>
              <a:gd name="connsiteY23" fmla="*/ 901700 h 1657350"/>
              <a:gd name="connsiteX24" fmla="*/ 1460500 w 2603500"/>
              <a:gd name="connsiteY24" fmla="*/ 952500 h 1657350"/>
              <a:gd name="connsiteX25" fmla="*/ 1447800 w 2603500"/>
              <a:gd name="connsiteY25" fmla="*/ 1003300 h 1657350"/>
              <a:gd name="connsiteX26" fmla="*/ 1422400 w 2603500"/>
              <a:gd name="connsiteY26" fmla="*/ 1016000 h 1657350"/>
              <a:gd name="connsiteX27" fmla="*/ 1479550 w 2603500"/>
              <a:gd name="connsiteY27" fmla="*/ 1066800 h 1657350"/>
              <a:gd name="connsiteX28" fmla="*/ 1562100 w 2603500"/>
              <a:gd name="connsiteY28" fmla="*/ 1098550 h 1657350"/>
              <a:gd name="connsiteX29" fmla="*/ 1549400 w 2603500"/>
              <a:gd name="connsiteY29" fmla="*/ 1130300 h 1657350"/>
              <a:gd name="connsiteX30" fmla="*/ 1460500 w 2603500"/>
              <a:gd name="connsiteY30" fmla="*/ 1130300 h 1657350"/>
              <a:gd name="connsiteX31" fmla="*/ 1416050 w 2603500"/>
              <a:gd name="connsiteY31" fmla="*/ 1117600 h 1657350"/>
              <a:gd name="connsiteX32" fmla="*/ 1384300 w 2603500"/>
              <a:gd name="connsiteY32" fmla="*/ 1149350 h 1657350"/>
              <a:gd name="connsiteX33" fmla="*/ 1422400 w 2603500"/>
              <a:gd name="connsiteY33" fmla="*/ 1193800 h 1657350"/>
              <a:gd name="connsiteX34" fmla="*/ 1403350 w 2603500"/>
              <a:gd name="connsiteY34" fmla="*/ 1225550 h 1657350"/>
              <a:gd name="connsiteX35" fmla="*/ 1384300 w 2603500"/>
              <a:gd name="connsiteY35" fmla="*/ 1212850 h 1657350"/>
              <a:gd name="connsiteX36" fmla="*/ 1333500 w 2603500"/>
              <a:gd name="connsiteY36" fmla="*/ 1238250 h 1657350"/>
              <a:gd name="connsiteX37" fmla="*/ 1301750 w 2603500"/>
              <a:gd name="connsiteY37" fmla="*/ 1263650 h 1657350"/>
              <a:gd name="connsiteX38" fmla="*/ 1244600 w 2603500"/>
              <a:gd name="connsiteY38" fmla="*/ 1238250 h 1657350"/>
              <a:gd name="connsiteX39" fmla="*/ 1181100 w 2603500"/>
              <a:gd name="connsiteY39" fmla="*/ 1282700 h 1657350"/>
              <a:gd name="connsiteX40" fmla="*/ 1181100 w 2603500"/>
              <a:gd name="connsiteY40" fmla="*/ 1320800 h 1657350"/>
              <a:gd name="connsiteX41" fmla="*/ 1117600 w 2603500"/>
              <a:gd name="connsiteY41" fmla="*/ 1320800 h 1657350"/>
              <a:gd name="connsiteX42" fmla="*/ 1066800 w 2603500"/>
              <a:gd name="connsiteY42" fmla="*/ 1339850 h 1657350"/>
              <a:gd name="connsiteX43" fmla="*/ 1117600 w 2603500"/>
              <a:gd name="connsiteY43" fmla="*/ 1377950 h 1657350"/>
              <a:gd name="connsiteX44" fmla="*/ 1117600 w 2603500"/>
              <a:gd name="connsiteY44" fmla="*/ 1447800 h 1657350"/>
              <a:gd name="connsiteX45" fmla="*/ 1111250 w 2603500"/>
              <a:gd name="connsiteY45" fmla="*/ 1524000 h 1657350"/>
              <a:gd name="connsiteX46" fmla="*/ 1060450 w 2603500"/>
              <a:gd name="connsiteY46" fmla="*/ 1504950 h 1657350"/>
              <a:gd name="connsiteX47" fmla="*/ 1028700 w 2603500"/>
              <a:gd name="connsiteY47" fmla="*/ 1555750 h 1657350"/>
              <a:gd name="connsiteX48" fmla="*/ 1009650 w 2603500"/>
              <a:gd name="connsiteY48" fmla="*/ 1587500 h 1657350"/>
              <a:gd name="connsiteX49" fmla="*/ 952500 w 2603500"/>
              <a:gd name="connsiteY49" fmla="*/ 1631950 h 1657350"/>
              <a:gd name="connsiteX50" fmla="*/ 908050 w 2603500"/>
              <a:gd name="connsiteY50" fmla="*/ 1657350 h 1657350"/>
              <a:gd name="connsiteX51" fmla="*/ 844550 w 2603500"/>
              <a:gd name="connsiteY51" fmla="*/ 1581150 h 1657350"/>
              <a:gd name="connsiteX52" fmla="*/ 831850 w 2603500"/>
              <a:gd name="connsiteY52" fmla="*/ 1479550 h 1657350"/>
              <a:gd name="connsiteX53" fmla="*/ 882650 w 2603500"/>
              <a:gd name="connsiteY53" fmla="*/ 1492250 h 1657350"/>
              <a:gd name="connsiteX54" fmla="*/ 901700 w 2603500"/>
              <a:gd name="connsiteY54" fmla="*/ 1466850 h 1657350"/>
              <a:gd name="connsiteX55" fmla="*/ 984250 w 2603500"/>
              <a:gd name="connsiteY55" fmla="*/ 1492250 h 1657350"/>
              <a:gd name="connsiteX56" fmla="*/ 971550 w 2603500"/>
              <a:gd name="connsiteY56" fmla="*/ 1435100 h 1657350"/>
              <a:gd name="connsiteX57" fmla="*/ 946150 w 2603500"/>
              <a:gd name="connsiteY57" fmla="*/ 1358900 h 1657350"/>
              <a:gd name="connsiteX58" fmla="*/ 908050 w 2603500"/>
              <a:gd name="connsiteY58" fmla="*/ 1397000 h 1657350"/>
              <a:gd name="connsiteX59" fmla="*/ 857250 w 2603500"/>
              <a:gd name="connsiteY59" fmla="*/ 1346200 h 1657350"/>
              <a:gd name="connsiteX60" fmla="*/ 812800 w 2603500"/>
              <a:gd name="connsiteY60" fmla="*/ 1320800 h 1657350"/>
              <a:gd name="connsiteX61" fmla="*/ 742950 w 2603500"/>
              <a:gd name="connsiteY61" fmla="*/ 1244600 h 1657350"/>
              <a:gd name="connsiteX62" fmla="*/ 679450 w 2603500"/>
              <a:gd name="connsiteY62" fmla="*/ 1295400 h 1657350"/>
              <a:gd name="connsiteX63" fmla="*/ 635000 w 2603500"/>
              <a:gd name="connsiteY63" fmla="*/ 1282700 h 1657350"/>
              <a:gd name="connsiteX64" fmla="*/ 533400 w 2603500"/>
              <a:gd name="connsiteY64" fmla="*/ 1473200 h 1657350"/>
              <a:gd name="connsiteX65" fmla="*/ 533400 w 2603500"/>
              <a:gd name="connsiteY65" fmla="*/ 1473200 h 1657350"/>
              <a:gd name="connsiteX66" fmla="*/ 450850 w 2603500"/>
              <a:gd name="connsiteY66" fmla="*/ 1435100 h 1657350"/>
              <a:gd name="connsiteX67" fmla="*/ 400050 w 2603500"/>
              <a:gd name="connsiteY67" fmla="*/ 1390650 h 1657350"/>
              <a:gd name="connsiteX68" fmla="*/ 342900 w 2603500"/>
              <a:gd name="connsiteY68" fmla="*/ 1397000 h 1657350"/>
              <a:gd name="connsiteX69" fmla="*/ 266700 w 2603500"/>
              <a:gd name="connsiteY69" fmla="*/ 1339850 h 1657350"/>
              <a:gd name="connsiteX70" fmla="*/ 273050 w 2603500"/>
              <a:gd name="connsiteY70" fmla="*/ 1200150 h 1657350"/>
              <a:gd name="connsiteX71" fmla="*/ 234950 w 2603500"/>
              <a:gd name="connsiteY71" fmla="*/ 1085850 h 1657350"/>
              <a:gd name="connsiteX72" fmla="*/ 133350 w 2603500"/>
              <a:gd name="connsiteY72" fmla="*/ 1111250 h 1657350"/>
              <a:gd name="connsiteX73" fmla="*/ 31750 w 2603500"/>
              <a:gd name="connsiteY73" fmla="*/ 1022350 h 1657350"/>
              <a:gd name="connsiteX74" fmla="*/ 0 w 2603500"/>
              <a:gd name="connsiteY74" fmla="*/ 838200 h 1657350"/>
              <a:gd name="connsiteX75" fmla="*/ 88900 w 2603500"/>
              <a:gd name="connsiteY75" fmla="*/ 654050 h 1657350"/>
              <a:gd name="connsiteX76" fmla="*/ 336550 w 2603500"/>
              <a:gd name="connsiteY76" fmla="*/ 577850 h 1657350"/>
              <a:gd name="connsiteX77" fmla="*/ 368300 w 2603500"/>
              <a:gd name="connsiteY77" fmla="*/ 368300 h 1657350"/>
              <a:gd name="connsiteX78" fmla="*/ 342900 w 2603500"/>
              <a:gd name="connsiteY78" fmla="*/ 184150 h 1657350"/>
              <a:gd name="connsiteX79" fmla="*/ 400050 w 2603500"/>
              <a:gd name="connsiteY79" fmla="*/ 101600 h 1657350"/>
              <a:gd name="connsiteX80" fmla="*/ 368300 w 2603500"/>
              <a:gd name="connsiteY80" fmla="*/ 12700 h 1657350"/>
              <a:gd name="connsiteX81" fmla="*/ 565150 w 2603500"/>
              <a:gd name="connsiteY81" fmla="*/ 0 h 1657350"/>
              <a:gd name="connsiteX82" fmla="*/ 641350 w 2603500"/>
              <a:gd name="connsiteY82" fmla="*/ 57150 h 1657350"/>
              <a:gd name="connsiteX83" fmla="*/ 698500 w 2603500"/>
              <a:gd name="connsiteY83" fmla="*/ 190500 h 1657350"/>
              <a:gd name="connsiteX84" fmla="*/ 806450 w 2603500"/>
              <a:gd name="connsiteY84" fmla="*/ 196850 h 1657350"/>
              <a:gd name="connsiteX85" fmla="*/ 831850 w 2603500"/>
              <a:gd name="connsiteY85" fmla="*/ 152400 h 1657350"/>
              <a:gd name="connsiteX86" fmla="*/ 939800 w 2603500"/>
              <a:gd name="connsiteY86" fmla="*/ 152400 h 1657350"/>
              <a:gd name="connsiteX87" fmla="*/ 1085850 w 2603500"/>
              <a:gd name="connsiteY87" fmla="*/ 114300 h 1657350"/>
              <a:gd name="connsiteX88" fmla="*/ 1193800 w 2603500"/>
              <a:gd name="connsiteY88" fmla="*/ 19050 h 1657350"/>
              <a:gd name="connsiteX89" fmla="*/ 1219200 w 2603500"/>
              <a:gd name="connsiteY89" fmla="*/ 12700 h 1657350"/>
              <a:gd name="connsiteX90" fmla="*/ 1289050 w 2603500"/>
              <a:gd name="connsiteY90" fmla="*/ 63500 h 1657350"/>
              <a:gd name="connsiteX91" fmla="*/ 1339850 w 2603500"/>
              <a:gd name="connsiteY91" fmla="*/ 133350 h 1657350"/>
              <a:gd name="connsiteX92" fmla="*/ 1428750 w 2603500"/>
              <a:gd name="connsiteY92" fmla="*/ 57150 h 1657350"/>
              <a:gd name="connsiteX93" fmla="*/ 1568450 w 2603500"/>
              <a:gd name="connsiteY93" fmla="*/ 82550 h 1657350"/>
              <a:gd name="connsiteX94" fmla="*/ 1587500 w 2603500"/>
              <a:gd name="connsiteY94" fmla="*/ 146050 h 1657350"/>
              <a:gd name="connsiteX95" fmla="*/ 1625600 w 2603500"/>
              <a:gd name="connsiteY95" fmla="*/ 177800 h 1657350"/>
              <a:gd name="connsiteX96" fmla="*/ 1682750 w 2603500"/>
              <a:gd name="connsiteY96" fmla="*/ 133350 h 1657350"/>
              <a:gd name="connsiteX97" fmla="*/ 1752600 w 2603500"/>
              <a:gd name="connsiteY97" fmla="*/ 101600 h 1657350"/>
              <a:gd name="connsiteX98" fmla="*/ 1828800 w 2603500"/>
              <a:gd name="connsiteY98" fmla="*/ 152400 h 1657350"/>
              <a:gd name="connsiteX99" fmla="*/ 1911350 w 2603500"/>
              <a:gd name="connsiteY99" fmla="*/ 88900 h 1657350"/>
              <a:gd name="connsiteX100" fmla="*/ 1924050 w 2603500"/>
              <a:gd name="connsiteY100" fmla="*/ 12700 h 1657350"/>
              <a:gd name="connsiteX101" fmla="*/ 2038350 w 2603500"/>
              <a:gd name="connsiteY101" fmla="*/ 57150 h 1657350"/>
              <a:gd name="connsiteX0" fmla="*/ 2065338 w 2603500"/>
              <a:gd name="connsiteY0" fmla="*/ 257174 h 1657350"/>
              <a:gd name="connsiteX1" fmla="*/ 2252662 w 2603500"/>
              <a:gd name="connsiteY1" fmla="*/ 277813 h 1657350"/>
              <a:gd name="connsiteX2" fmla="*/ 2524126 w 2603500"/>
              <a:gd name="connsiteY2" fmla="*/ 292101 h 1657350"/>
              <a:gd name="connsiteX3" fmla="*/ 2543175 w 2603500"/>
              <a:gd name="connsiteY3" fmla="*/ 382588 h 1657350"/>
              <a:gd name="connsiteX4" fmla="*/ 2603500 w 2603500"/>
              <a:gd name="connsiteY4" fmla="*/ 387350 h 1657350"/>
              <a:gd name="connsiteX5" fmla="*/ 2571750 w 2603500"/>
              <a:gd name="connsiteY5" fmla="*/ 438150 h 1657350"/>
              <a:gd name="connsiteX6" fmla="*/ 2520950 w 2603500"/>
              <a:gd name="connsiteY6" fmla="*/ 546100 h 1657350"/>
              <a:gd name="connsiteX7" fmla="*/ 2413000 w 2603500"/>
              <a:gd name="connsiteY7" fmla="*/ 584200 h 1657350"/>
              <a:gd name="connsiteX8" fmla="*/ 2368550 w 2603500"/>
              <a:gd name="connsiteY8" fmla="*/ 679450 h 1657350"/>
              <a:gd name="connsiteX9" fmla="*/ 2317750 w 2603500"/>
              <a:gd name="connsiteY9" fmla="*/ 679450 h 1657350"/>
              <a:gd name="connsiteX10" fmla="*/ 2279650 w 2603500"/>
              <a:gd name="connsiteY10" fmla="*/ 717550 h 1657350"/>
              <a:gd name="connsiteX11" fmla="*/ 2247900 w 2603500"/>
              <a:gd name="connsiteY11" fmla="*/ 825500 h 1657350"/>
              <a:gd name="connsiteX12" fmla="*/ 2203450 w 2603500"/>
              <a:gd name="connsiteY12" fmla="*/ 901700 h 1657350"/>
              <a:gd name="connsiteX13" fmla="*/ 2120900 w 2603500"/>
              <a:gd name="connsiteY13" fmla="*/ 876300 h 1657350"/>
              <a:gd name="connsiteX14" fmla="*/ 2070100 w 2603500"/>
              <a:gd name="connsiteY14" fmla="*/ 920750 h 1657350"/>
              <a:gd name="connsiteX15" fmla="*/ 2044700 w 2603500"/>
              <a:gd name="connsiteY15" fmla="*/ 1028700 h 1657350"/>
              <a:gd name="connsiteX16" fmla="*/ 1968500 w 2603500"/>
              <a:gd name="connsiteY16" fmla="*/ 1098550 h 1657350"/>
              <a:gd name="connsiteX17" fmla="*/ 1892300 w 2603500"/>
              <a:gd name="connsiteY17" fmla="*/ 1047750 h 1657350"/>
              <a:gd name="connsiteX18" fmla="*/ 1860550 w 2603500"/>
              <a:gd name="connsiteY18" fmla="*/ 1047750 h 1657350"/>
              <a:gd name="connsiteX19" fmla="*/ 1778000 w 2603500"/>
              <a:gd name="connsiteY19" fmla="*/ 1130300 h 1657350"/>
              <a:gd name="connsiteX20" fmla="*/ 1689100 w 2603500"/>
              <a:gd name="connsiteY20" fmla="*/ 990600 h 1657350"/>
              <a:gd name="connsiteX21" fmla="*/ 1631950 w 2603500"/>
              <a:gd name="connsiteY21" fmla="*/ 996950 h 1657350"/>
              <a:gd name="connsiteX22" fmla="*/ 1422400 w 2603500"/>
              <a:gd name="connsiteY22" fmla="*/ 863600 h 1657350"/>
              <a:gd name="connsiteX23" fmla="*/ 1428750 w 2603500"/>
              <a:gd name="connsiteY23" fmla="*/ 901700 h 1657350"/>
              <a:gd name="connsiteX24" fmla="*/ 1460500 w 2603500"/>
              <a:gd name="connsiteY24" fmla="*/ 952500 h 1657350"/>
              <a:gd name="connsiteX25" fmla="*/ 1447800 w 2603500"/>
              <a:gd name="connsiteY25" fmla="*/ 1003300 h 1657350"/>
              <a:gd name="connsiteX26" fmla="*/ 1422400 w 2603500"/>
              <a:gd name="connsiteY26" fmla="*/ 1016000 h 1657350"/>
              <a:gd name="connsiteX27" fmla="*/ 1479550 w 2603500"/>
              <a:gd name="connsiteY27" fmla="*/ 1066800 h 1657350"/>
              <a:gd name="connsiteX28" fmla="*/ 1562100 w 2603500"/>
              <a:gd name="connsiteY28" fmla="*/ 1098550 h 1657350"/>
              <a:gd name="connsiteX29" fmla="*/ 1549400 w 2603500"/>
              <a:gd name="connsiteY29" fmla="*/ 1130300 h 1657350"/>
              <a:gd name="connsiteX30" fmla="*/ 1460500 w 2603500"/>
              <a:gd name="connsiteY30" fmla="*/ 1130300 h 1657350"/>
              <a:gd name="connsiteX31" fmla="*/ 1416050 w 2603500"/>
              <a:gd name="connsiteY31" fmla="*/ 1117600 h 1657350"/>
              <a:gd name="connsiteX32" fmla="*/ 1384300 w 2603500"/>
              <a:gd name="connsiteY32" fmla="*/ 1149350 h 1657350"/>
              <a:gd name="connsiteX33" fmla="*/ 1422400 w 2603500"/>
              <a:gd name="connsiteY33" fmla="*/ 1193800 h 1657350"/>
              <a:gd name="connsiteX34" fmla="*/ 1403350 w 2603500"/>
              <a:gd name="connsiteY34" fmla="*/ 1225550 h 1657350"/>
              <a:gd name="connsiteX35" fmla="*/ 1384300 w 2603500"/>
              <a:gd name="connsiteY35" fmla="*/ 1212850 h 1657350"/>
              <a:gd name="connsiteX36" fmla="*/ 1333500 w 2603500"/>
              <a:gd name="connsiteY36" fmla="*/ 1238250 h 1657350"/>
              <a:gd name="connsiteX37" fmla="*/ 1301750 w 2603500"/>
              <a:gd name="connsiteY37" fmla="*/ 1263650 h 1657350"/>
              <a:gd name="connsiteX38" fmla="*/ 1244600 w 2603500"/>
              <a:gd name="connsiteY38" fmla="*/ 1238250 h 1657350"/>
              <a:gd name="connsiteX39" fmla="*/ 1181100 w 2603500"/>
              <a:gd name="connsiteY39" fmla="*/ 1282700 h 1657350"/>
              <a:gd name="connsiteX40" fmla="*/ 1181100 w 2603500"/>
              <a:gd name="connsiteY40" fmla="*/ 1320800 h 1657350"/>
              <a:gd name="connsiteX41" fmla="*/ 1117600 w 2603500"/>
              <a:gd name="connsiteY41" fmla="*/ 1320800 h 1657350"/>
              <a:gd name="connsiteX42" fmla="*/ 1066800 w 2603500"/>
              <a:gd name="connsiteY42" fmla="*/ 1339850 h 1657350"/>
              <a:gd name="connsiteX43" fmla="*/ 1117600 w 2603500"/>
              <a:gd name="connsiteY43" fmla="*/ 1377950 h 1657350"/>
              <a:gd name="connsiteX44" fmla="*/ 1117600 w 2603500"/>
              <a:gd name="connsiteY44" fmla="*/ 1447800 h 1657350"/>
              <a:gd name="connsiteX45" fmla="*/ 1111250 w 2603500"/>
              <a:gd name="connsiteY45" fmla="*/ 1524000 h 1657350"/>
              <a:gd name="connsiteX46" fmla="*/ 1060450 w 2603500"/>
              <a:gd name="connsiteY46" fmla="*/ 1504950 h 1657350"/>
              <a:gd name="connsiteX47" fmla="*/ 1028700 w 2603500"/>
              <a:gd name="connsiteY47" fmla="*/ 1555750 h 1657350"/>
              <a:gd name="connsiteX48" fmla="*/ 1009650 w 2603500"/>
              <a:gd name="connsiteY48" fmla="*/ 1587500 h 1657350"/>
              <a:gd name="connsiteX49" fmla="*/ 952500 w 2603500"/>
              <a:gd name="connsiteY49" fmla="*/ 1631950 h 1657350"/>
              <a:gd name="connsiteX50" fmla="*/ 908050 w 2603500"/>
              <a:gd name="connsiteY50" fmla="*/ 1657350 h 1657350"/>
              <a:gd name="connsiteX51" fmla="*/ 844550 w 2603500"/>
              <a:gd name="connsiteY51" fmla="*/ 1581150 h 1657350"/>
              <a:gd name="connsiteX52" fmla="*/ 831850 w 2603500"/>
              <a:gd name="connsiteY52" fmla="*/ 1479550 h 1657350"/>
              <a:gd name="connsiteX53" fmla="*/ 882650 w 2603500"/>
              <a:gd name="connsiteY53" fmla="*/ 1492250 h 1657350"/>
              <a:gd name="connsiteX54" fmla="*/ 901700 w 2603500"/>
              <a:gd name="connsiteY54" fmla="*/ 1466850 h 1657350"/>
              <a:gd name="connsiteX55" fmla="*/ 984250 w 2603500"/>
              <a:gd name="connsiteY55" fmla="*/ 1492250 h 1657350"/>
              <a:gd name="connsiteX56" fmla="*/ 971550 w 2603500"/>
              <a:gd name="connsiteY56" fmla="*/ 1435100 h 1657350"/>
              <a:gd name="connsiteX57" fmla="*/ 946150 w 2603500"/>
              <a:gd name="connsiteY57" fmla="*/ 1358900 h 1657350"/>
              <a:gd name="connsiteX58" fmla="*/ 908050 w 2603500"/>
              <a:gd name="connsiteY58" fmla="*/ 1397000 h 1657350"/>
              <a:gd name="connsiteX59" fmla="*/ 857250 w 2603500"/>
              <a:gd name="connsiteY59" fmla="*/ 1346200 h 1657350"/>
              <a:gd name="connsiteX60" fmla="*/ 812800 w 2603500"/>
              <a:gd name="connsiteY60" fmla="*/ 1320800 h 1657350"/>
              <a:gd name="connsiteX61" fmla="*/ 742950 w 2603500"/>
              <a:gd name="connsiteY61" fmla="*/ 1244600 h 1657350"/>
              <a:gd name="connsiteX62" fmla="*/ 679450 w 2603500"/>
              <a:gd name="connsiteY62" fmla="*/ 1295400 h 1657350"/>
              <a:gd name="connsiteX63" fmla="*/ 635000 w 2603500"/>
              <a:gd name="connsiteY63" fmla="*/ 1282700 h 1657350"/>
              <a:gd name="connsiteX64" fmla="*/ 533400 w 2603500"/>
              <a:gd name="connsiteY64" fmla="*/ 1473200 h 1657350"/>
              <a:gd name="connsiteX65" fmla="*/ 533400 w 2603500"/>
              <a:gd name="connsiteY65" fmla="*/ 1473200 h 1657350"/>
              <a:gd name="connsiteX66" fmla="*/ 450850 w 2603500"/>
              <a:gd name="connsiteY66" fmla="*/ 1435100 h 1657350"/>
              <a:gd name="connsiteX67" fmla="*/ 400050 w 2603500"/>
              <a:gd name="connsiteY67" fmla="*/ 1390650 h 1657350"/>
              <a:gd name="connsiteX68" fmla="*/ 342900 w 2603500"/>
              <a:gd name="connsiteY68" fmla="*/ 1397000 h 1657350"/>
              <a:gd name="connsiteX69" fmla="*/ 266700 w 2603500"/>
              <a:gd name="connsiteY69" fmla="*/ 1339850 h 1657350"/>
              <a:gd name="connsiteX70" fmla="*/ 273050 w 2603500"/>
              <a:gd name="connsiteY70" fmla="*/ 1200150 h 1657350"/>
              <a:gd name="connsiteX71" fmla="*/ 234950 w 2603500"/>
              <a:gd name="connsiteY71" fmla="*/ 1085850 h 1657350"/>
              <a:gd name="connsiteX72" fmla="*/ 133350 w 2603500"/>
              <a:gd name="connsiteY72" fmla="*/ 1111250 h 1657350"/>
              <a:gd name="connsiteX73" fmla="*/ 31750 w 2603500"/>
              <a:gd name="connsiteY73" fmla="*/ 1022350 h 1657350"/>
              <a:gd name="connsiteX74" fmla="*/ 0 w 2603500"/>
              <a:gd name="connsiteY74" fmla="*/ 838200 h 1657350"/>
              <a:gd name="connsiteX75" fmla="*/ 88900 w 2603500"/>
              <a:gd name="connsiteY75" fmla="*/ 654050 h 1657350"/>
              <a:gd name="connsiteX76" fmla="*/ 336550 w 2603500"/>
              <a:gd name="connsiteY76" fmla="*/ 577850 h 1657350"/>
              <a:gd name="connsiteX77" fmla="*/ 368300 w 2603500"/>
              <a:gd name="connsiteY77" fmla="*/ 368300 h 1657350"/>
              <a:gd name="connsiteX78" fmla="*/ 342900 w 2603500"/>
              <a:gd name="connsiteY78" fmla="*/ 184150 h 1657350"/>
              <a:gd name="connsiteX79" fmla="*/ 400050 w 2603500"/>
              <a:gd name="connsiteY79" fmla="*/ 101600 h 1657350"/>
              <a:gd name="connsiteX80" fmla="*/ 368300 w 2603500"/>
              <a:gd name="connsiteY80" fmla="*/ 12700 h 1657350"/>
              <a:gd name="connsiteX81" fmla="*/ 565150 w 2603500"/>
              <a:gd name="connsiteY81" fmla="*/ 0 h 1657350"/>
              <a:gd name="connsiteX82" fmla="*/ 641350 w 2603500"/>
              <a:gd name="connsiteY82" fmla="*/ 57150 h 1657350"/>
              <a:gd name="connsiteX83" fmla="*/ 698500 w 2603500"/>
              <a:gd name="connsiteY83" fmla="*/ 190500 h 1657350"/>
              <a:gd name="connsiteX84" fmla="*/ 806450 w 2603500"/>
              <a:gd name="connsiteY84" fmla="*/ 196850 h 1657350"/>
              <a:gd name="connsiteX85" fmla="*/ 831850 w 2603500"/>
              <a:gd name="connsiteY85" fmla="*/ 152400 h 1657350"/>
              <a:gd name="connsiteX86" fmla="*/ 939800 w 2603500"/>
              <a:gd name="connsiteY86" fmla="*/ 152400 h 1657350"/>
              <a:gd name="connsiteX87" fmla="*/ 1085850 w 2603500"/>
              <a:gd name="connsiteY87" fmla="*/ 114300 h 1657350"/>
              <a:gd name="connsiteX88" fmla="*/ 1193800 w 2603500"/>
              <a:gd name="connsiteY88" fmla="*/ 19050 h 1657350"/>
              <a:gd name="connsiteX89" fmla="*/ 1219200 w 2603500"/>
              <a:gd name="connsiteY89" fmla="*/ 12700 h 1657350"/>
              <a:gd name="connsiteX90" fmla="*/ 1289050 w 2603500"/>
              <a:gd name="connsiteY90" fmla="*/ 63500 h 1657350"/>
              <a:gd name="connsiteX91" fmla="*/ 1339850 w 2603500"/>
              <a:gd name="connsiteY91" fmla="*/ 133350 h 1657350"/>
              <a:gd name="connsiteX92" fmla="*/ 1428750 w 2603500"/>
              <a:gd name="connsiteY92" fmla="*/ 57150 h 1657350"/>
              <a:gd name="connsiteX93" fmla="*/ 1568450 w 2603500"/>
              <a:gd name="connsiteY93" fmla="*/ 82550 h 1657350"/>
              <a:gd name="connsiteX94" fmla="*/ 1587500 w 2603500"/>
              <a:gd name="connsiteY94" fmla="*/ 146050 h 1657350"/>
              <a:gd name="connsiteX95" fmla="*/ 1625600 w 2603500"/>
              <a:gd name="connsiteY95" fmla="*/ 177800 h 1657350"/>
              <a:gd name="connsiteX96" fmla="*/ 1682750 w 2603500"/>
              <a:gd name="connsiteY96" fmla="*/ 133350 h 1657350"/>
              <a:gd name="connsiteX97" fmla="*/ 1752600 w 2603500"/>
              <a:gd name="connsiteY97" fmla="*/ 101600 h 1657350"/>
              <a:gd name="connsiteX98" fmla="*/ 1828800 w 2603500"/>
              <a:gd name="connsiteY98" fmla="*/ 152400 h 1657350"/>
              <a:gd name="connsiteX99" fmla="*/ 1911350 w 2603500"/>
              <a:gd name="connsiteY99" fmla="*/ 88900 h 1657350"/>
              <a:gd name="connsiteX100" fmla="*/ 1924050 w 2603500"/>
              <a:gd name="connsiteY100" fmla="*/ 12700 h 1657350"/>
              <a:gd name="connsiteX101" fmla="*/ 2038350 w 2603500"/>
              <a:gd name="connsiteY101" fmla="*/ 57150 h 1657350"/>
              <a:gd name="connsiteX0" fmla="*/ 2065338 w 2603500"/>
              <a:gd name="connsiteY0" fmla="*/ 257174 h 1657350"/>
              <a:gd name="connsiteX1" fmla="*/ 2052638 w 2603500"/>
              <a:gd name="connsiteY1" fmla="*/ 258763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0" fmla="*/ 2065338 w 2603500"/>
              <a:gd name="connsiteY0" fmla="*/ 257174 h 1657350"/>
              <a:gd name="connsiteX1" fmla="*/ 1814513 w 2603500"/>
              <a:gd name="connsiteY1" fmla="*/ 258763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0" fmla="*/ 2065338 w 2603500"/>
              <a:gd name="connsiteY0" fmla="*/ 257174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0" fmla="*/ 1970088 w 2603500"/>
              <a:gd name="connsiteY0" fmla="*/ 261936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0" fmla="*/ 1912938 w 2603500"/>
              <a:gd name="connsiteY0" fmla="*/ 338136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0" fmla="*/ 1822450 w 2603500"/>
              <a:gd name="connsiteY0" fmla="*/ 433386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103" fmla="*/ 2028825 w 2603500"/>
              <a:gd name="connsiteY103" fmla="*/ 53975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103" fmla="*/ 2028825 w 2603500"/>
              <a:gd name="connsiteY103" fmla="*/ 53975 h 1657350"/>
              <a:gd name="connsiteX104" fmla="*/ 2019300 w 2603500"/>
              <a:gd name="connsiteY104" fmla="*/ 53975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103" fmla="*/ 2028825 w 2603500"/>
              <a:gd name="connsiteY103" fmla="*/ 53975 h 1657350"/>
              <a:gd name="connsiteX104" fmla="*/ 2033588 w 2603500"/>
              <a:gd name="connsiteY104" fmla="*/ 58738 h 1657350"/>
              <a:gd name="connsiteX105" fmla="*/ 2019300 w 2603500"/>
              <a:gd name="connsiteY105" fmla="*/ 53975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103" fmla="*/ 2028825 w 2603500"/>
              <a:gd name="connsiteY103" fmla="*/ 53975 h 1657350"/>
              <a:gd name="connsiteX104" fmla="*/ 2033588 w 2603500"/>
              <a:gd name="connsiteY104" fmla="*/ 58738 h 1657350"/>
              <a:gd name="connsiteX105" fmla="*/ 2019300 w 2603500"/>
              <a:gd name="connsiteY105" fmla="*/ 53975 h 1657350"/>
              <a:gd name="connsiteX106" fmla="*/ 2009775 w 2603500"/>
              <a:gd name="connsiteY106" fmla="*/ 53975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103" fmla="*/ 2028825 w 2603500"/>
              <a:gd name="connsiteY103" fmla="*/ 53975 h 1657350"/>
              <a:gd name="connsiteX104" fmla="*/ 2033588 w 2603500"/>
              <a:gd name="connsiteY104" fmla="*/ 58738 h 1657350"/>
              <a:gd name="connsiteX105" fmla="*/ 2019300 w 2603500"/>
              <a:gd name="connsiteY105" fmla="*/ 53975 h 1657350"/>
              <a:gd name="connsiteX106" fmla="*/ 1833563 w 2603500"/>
              <a:gd name="connsiteY106" fmla="*/ 315912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103" fmla="*/ 2028825 w 2603500"/>
              <a:gd name="connsiteY103" fmla="*/ 53975 h 1657350"/>
              <a:gd name="connsiteX104" fmla="*/ 2033588 w 2603500"/>
              <a:gd name="connsiteY104" fmla="*/ 58738 h 1657350"/>
              <a:gd name="connsiteX105" fmla="*/ 1933575 w 2603500"/>
              <a:gd name="connsiteY105" fmla="*/ 220663 h 1657350"/>
              <a:gd name="connsiteX106" fmla="*/ 1833563 w 2603500"/>
              <a:gd name="connsiteY106" fmla="*/ 315912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103" fmla="*/ 2028825 w 2603500"/>
              <a:gd name="connsiteY103" fmla="*/ 53975 h 1657350"/>
              <a:gd name="connsiteX104" fmla="*/ 2028826 w 2603500"/>
              <a:gd name="connsiteY104" fmla="*/ 196850 h 1657350"/>
              <a:gd name="connsiteX105" fmla="*/ 1933575 w 2603500"/>
              <a:gd name="connsiteY105" fmla="*/ 220663 h 1657350"/>
              <a:gd name="connsiteX106" fmla="*/ 1833563 w 2603500"/>
              <a:gd name="connsiteY106" fmla="*/ 315912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38350 w 2603500"/>
              <a:gd name="connsiteY102" fmla="*/ 57150 h 1657350"/>
              <a:gd name="connsiteX103" fmla="*/ 2076450 w 2603500"/>
              <a:gd name="connsiteY103" fmla="*/ 153988 h 1657350"/>
              <a:gd name="connsiteX104" fmla="*/ 2028826 w 2603500"/>
              <a:gd name="connsiteY104" fmla="*/ 196850 h 1657350"/>
              <a:gd name="connsiteX105" fmla="*/ 1933575 w 2603500"/>
              <a:gd name="connsiteY105" fmla="*/ 220663 h 1657350"/>
              <a:gd name="connsiteX106" fmla="*/ 1833563 w 2603500"/>
              <a:gd name="connsiteY106" fmla="*/ 315912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109787 w 2603500"/>
              <a:gd name="connsiteY102" fmla="*/ 90487 h 1657350"/>
              <a:gd name="connsiteX103" fmla="*/ 2076450 w 2603500"/>
              <a:gd name="connsiteY103" fmla="*/ 153988 h 1657350"/>
              <a:gd name="connsiteX104" fmla="*/ 2028826 w 2603500"/>
              <a:gd name="connsiteY104" fmla="*/ 196850 h 1657350"/>
              <a:gd name="connsiteX105" fmla="*/ 1933575 w 2603500"/>
              <a:gd name="connsiteY105" fmla="*/ 220663 h 1657350"/>
              <a:gd name="connsiteX106" fmla="*/ 1833563 w 2603500"/>
              <a:gd name="connsiteY106" fmla="*/ 315912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109787 w 2603500"/>
              <a:gd name="connsiteY102" fmla="*/ 90487 h 1657350"/>
              <a:gd name="connsiteX103" fmla="*/ 2076450 w 2603500"/>
              <a:gd name="connsiteY103" fmla="*/ 153988 h 1657350"/>
              <a:gd name="connsiteX104" fmla="*/ 2028826 w 2603500"/>
              <a:gd name="connsiteY104" fmla="*/ 196850 h 1657350"/>
              <a:gd name="connsiteX105" fmla="*/ 1933575 w 2603500"/>
              <a:gd name="connsiteY105" fmla="*/ 220663 h 1657350"/>
              <a:gd name="connsiteX106" fmla="*/ 1833563 w 2603500"/>
              <a:gd name="connsiteY106" fmla="*/ 315912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76449 w 2603500"/>
              <a:gd name="connsiteY102" fmla="*/ 85725 h 1657350"/>
              <a:gd name="connsiteX103" fmla="*/ 2076450 w 2603500"/>
              <a:gd name="connsiteY103" fmla="*/ 153988 h 1657350"/>
              <a:gd name="connsiteX104" fmla="*/ 2028826 w 2603500"/>
              <a:gd name="connsiteY104" fmla="*/ 196850 h 1657350"/>
              <a:gd name="connsiteX105" fmla="*/ 1933575 w 2603500"/>
              <a:gd name="connsiteY105" fmla="*/ 220663 h 1657350"/>
              <a:gd name="connsiteX106" fmla="*/ 1833563 w 2603500"/>
              <a:gd name="connsiteY106" fmla="*/ 315912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76449 w 2603500"/>
              <a:gd name="connsiteY102" fmla="*/ 85725 h 1657350"/>
              <a:gd name="connsiteX103" fmla="*/ 2076450 w 2603500"/>
              <a:gd name="connsiteY103" fmla="*/ 153988 h 1657350"/>
              <a:gd name="connsiteX104" fmla="*/ 2085975 w 2603500"/>
              <a:gd name="connsiteY104" fmla="*/ 173038 h 1657350"/>
              <a:gd name="connsiteX105" fmla="*/ 2028826 w 2603500"/>
              <a:gd name="connsiteY105" fmla="*/ 196850 h 1657350"/>
              <a:gd name="connsiteX106" fmla="*/ 1933575 w 2603500"/>
              <a:gd name="connsiteY106" fmla="*/ 220663 h 1657350"/>
              <a:gd name="connsiteX107" fmla="*/ 1833563 w 2603500"/>
              <a:gd name="connsiteY107" fmla="*/ 315912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76449 w 2603500"/>
              <a:gd name="connsiteY102" fmla="*/ 85725 h 1657350"/>
              <a:gd name="connsiteX103" fmla="*/ 2076450 w 2603500"/>
              <a:gd name="connsiteY103" fmla="*/ 153988 h 1657350"/>
              <a:gd name="connsiteX104" fmla="*/ 2085975 w 2603500"/>
              <a:gd name="connsiteY104" fmla="*/ 173038 h 1657350"/>
              <a:gd name="connsiteX105" fmla="*/ 2024063 w 2603500"/>
              <a:gd name="connsiteY105" fmla="*/ 239713 h 1657350"/>
              <a:gd name="connsiteX106" fmla="*/ 1933575 w 2603500"/>
              <a:gd name="connsiteY106" fmla="*/ 220663 h 1657350"/>
              <a:gd name="connsiteX107" fmla="*/ 1833563 w 2603500"/>
              <a:gd name="connsiteY107" fmla="*/ 315912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76449 w 2603500"/>
              <a:gd name="connsiteY102" fmla="*/ 85725 h 1657350"/>
              <a:gd name="connsiteX103" fmla="*/ 2076450 w 2603500"/>
              <a:gd name="connsiteY103" fmla="*/ 153988 h 1657350"/>
              <a:gd name="connsiteX104" fmla="*/ 2085975 w 2603500"/>
              <a:gd name="connsiteY104" fmla="*/ 173038 h 1657350"/>
              <a:gd name="connsiteX105" fmla="*/ 2024063 w 2603500"/>
              <a:gd name="connsiteY105" fmla="*/ 239713 h 1657350"/>
              <a:gd name="connsiteX106" fmla="*/ 1938337 w 2603500"/>
              <a:gd name="connsiteY106" fmla="*/ 239713 h 1657350"/>
              <a:gd name="connsiteX107" fmla="*/ 1833563 w 2603500"/>
              <a:gd name="connsiteY107" fmla="*/ 315912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76449 w 2603500"/>
              <a:gd name="connsiteY102" fmla="*/ 85725 h 1657350"/>
              <a:gd name="connsiteX103" fmla="*/ 2076450 w 2603500"/>
              <a:gd name="connsiteY103" fmla="*/ 153988 h 1657350"/>
              <a:gd name="connsiteX104" fmla="*/ 2085975 w 2603500"/>
              <a:gd name="connsiteY104" fmla="*/ 173038 h 1657350"/>
              <a:gd name="connsiteX105" fmla="*/ 2024063 w 2603500"/>
              <a:gd name="connsiteY105" fmla="*/ 239713 h 1657350"/>
              <a:gd name="connsiteX106" fmla="*/ 1938337 w 2603500"/>
              <a:gd name="connsiteY106" fmla="*/ 239713 h 1657350"/>
              <a:gd name="connsiteX107" fmla="*/ 1771650 w 2603500"/>
              <a:gd name="connsiteY107" fmla="*/ 249237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76449 w 2603500"/>
              <a:gd name="connsiteY102" fmla="*/ 85725 h 1657350"/>
              <a:gd name="connsiteX103" fmla="*/ 2076450 w 2603500"/>
              <a:gd name="connsiteY103" fmla="*/ 153988 h 1657350"/>
              <a:gd name="connsiteX104" fmla="*/ 2085975 w 2603500"/>
              <a:gd name="connsiteY104" fmla="*/ 173038 h 1657350"/>
              <a:gd name="connsiteX105" fmla="*/ 2024063 w 2603500"/>
              <a:gd name="connsiteY105" fmla="*/ 239713 h 1657350"/>
              <a:gd name="connsiteX106" fmla="*/ 1938337 w 2603500"/>
              <a:gd name="connsiteY106" fmla="*/ 239713 h 1657350"/>
              <a:gd name="connsiteX107" fmla="*/ 1733550 w 2603500"/>
              <a:gd name="connsiteY107" fmla="*/ 196850 h 1657350"/>
              <a:gd name="connsiteX0" fmla="*/ 1927225 w 2603500"/>
              <a:gd name="connsiteY0" fmla="*/ 42386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76449 w 2603500"/>
              <a:gd name="connsiteY102" fmla="*/ 85725 h 1657350"/>
              <a:gd name="connsiteX103" fmla="*/ 2076450 w 2603500"/>
              <a:gd name="connsiteY103" fmla="*/ 153988 h 1657350"/>
              <a:gd name="connsiteX104" fmla="*/ 2085975 w 2603500"/>
              <a:gd name="connsiteY104" fmla="*/ 173038 h 1657350"/>
              <a:gd name="connsiteX105" fmla="*/ 2024063 w 2603500"/>
              <a:gd name="connsiteY105" fmla="*/ 239713 h 1657350"/>
              <a:gd name="connsiteX106" fmla="*/ 1938337 w 2603500"/>
              <a:gd name="connsiteY106" fmla="*/ 239713 h 1657350"/>
              <a:gd name="connsiteX107" fmla="*/ 1785938 w 2603500"/>
              <a:gd name="connsiteY107" fmla="*/ 258762 h 1657350"/>
              <a:gd name="connsiteX0" fmla="*/ 1908175 w 2603500"/>
              <a:gd name="connsiteY0" fmla="*/ 514349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76449 w 2603500"/>
              <a:gd name="connsiteY102" fmla="*/ 85725 h 1657350"/>
              <a:gd name="connsiteX103" fmla="*/ 2076450 w 2603500"/>
              <a:gd name="connsiteY103" fmla="*/ 153988 h 1657350"/>
              <a:gd name="connsiteX104" fmla="*/ 2085975 w 2603500"/>
              <a:gd name="connsiteY104" fmla="*/ 173038 h 1657350"/>
              <a:gd name="connsiteX105" fmla="*/ 2024063 w 2603500"/>
              <a:gd name="connsiteY105" fmla="*/ 239713 h 1657350"/>
              <a:gd name="connsiteX106" fmla="*/ 1938337 w 2603500"/>
              <a:gd name="connsiteY106" fmla="*/ 239713 h 1657350"/>
              <a:gd name="connsiteX107" fmla="*/ 1785938 w 2603500"/>
              <a:gd name="connsiteY107" fmla="*/ 258762 h 1657350"/>
              <a:gd name="connsiteX0" fmla="*/ 1936750 w 2603500"/>
              <a:gd name="connsiteY0" fmla="*/ 595311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76449 w 2603500"/>
              <a:gd name="connsiteY102" fmla="*/ 85725 h 1657350"/>
              <a:gd name="connsiteX103" fmla="*/ 2076450 w 2603500"/>
              <a:gd name="connsiteY103" fmla="*/ 153988 h 1657350"/>
              <a:gd name="connsiteX104" fmla="*/ 2085975 w 2603500"/>
              <a:gd name="connsiteY104" fmla="*/ 173038 h 1657350"/>
              <a:gd name="connsiteX105" fmla="*/ 2024063 w 2603500"/>
              <a:gd name="connsiteY105" fmla="*/ 239713 h 1657350"/>
              <a:gd name="connsiteX106" fmla="*/ 1938337 w 2603500"/>
              <a:gd name="connsiteY106" fmla="*/ 239713 h 1657350"/>
              <a:gd name="connsiteX107" fmla="*/ 1785938 w 2603500"/>
              <a:gd name="connsiteY107" fmla="*/ 258762 h 1657350"/>
              <a:gd name="connsiteX0" fmla="*/ 1941513 w 2603500"/>
              <a:gd name="connsiteY0" fmla="*/ 509586 h 1657350"/>
              <a:gd name="connsiteX1" fmla="*/ 2100263 w 2603500"/>
              <a:gd name="connsiteY1" fmla="*/ 3254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76449 w 2603500"/>
              <a:gd name="connsiteY102" fmla="*/ 85725 h 1657350"/>
              <a:gd name="connsiteX103" fmla="*/ 2076450 w 2603500"/>
              <a:gd name="connsiteY103" fmla="*/ 153988 h 1657350"/>
              <a:gd name="connsiteX104" fmla="*/ 2085975 w 2603500"/>
              <a:gd name="connsiteY104" fmla="*/ 173038 h 1657350"/>
              <a:gd name="connsiteX105" fmla="*/ 2024063 w 2603500"/>
              <a:gd name="connsiteY105" fmla="*/ 239713 h 1657350"/>
              <a:gd name="connsiteX106" fmla="*/ 1938337 w 2603500"/>
              <a:gd name="connsiteY106" fmla="*/ 239713 h 1657350"/>
              <a:gd name="connsiteX107" fmla="*/ 1785938 w 2603500"/>
              <a:gd name="connsiteY107" fmla="*/ 258762 h 1657350"/>
              <a:gd name="connsiteX0" fmla="*/ 1941513 w 2603500"/>
              <a:gd name="connsiteY0" fmla="*/ 509586 h 1657350"/>
              <a:gd name="connsiteX1" fmla="*/ 2014538 w 2603500"/>
              <a:gd name="connsiteY1" fmla="*/ 287338 h 1657350"/>
              <a:gd name="connsiteX2" fmla="*/ 2252662 w 2603500"/>
              <a:gd name="connsiteY2" fmla="*/ 277813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76449 w 2603500"/>
              <a:gd name="connsiteY102" fmla="*/ 85725 h 1657350"/>
              <a:gd name="connsiteX103" fmla="*/ 2076450 w 2603500"/>
              <a:gd name="connsiteY103" fmla="*/ 153988 h 1657350"/>
              <a:gd name="connsiteX104" fmla="*/ 2085975 w 2603500"/>
              <a:gd name="connsiteY104" fmla="*/ 173038 h 1657350"/>
              <a:gd name="connsiteX105" fmla="*/ 2024063 w 2603500"/>
              <a:gd name="connsiteY105" fmla="*/ 239713 h 1657350"/>
              <a:gd name="connsiteX106" fmla="*/ 1938337 w 2603500"/>
              <a:gd name="connsiteY106" fmla="*/ 239713 h 1657350"/>
              <a:gd name="connsiteX107" fmla="*/ 1785938 w 2603500"/>
              <a:gd name="connsiteY107" fmla="*/ 258762 h 1657350"/>
              <a:gd name="connsiteX0" fmla="*/ 1941513 w 2603500"/>
              <a:gd name="connsiteY0" fmla="*/ 509586 h 1657350"/>
              <a:gd name="connsiteX1" fmla="*/ 2014538 w 2603500"/>
              <a:gd name="connsiteY1" fmla="*/ 287338 h 1657350"/>
              <a:gd name="connsiteX2" fmla="*/ 2157412 w 2603500"/>
              <a:gd name="connsiteY2" fmla="*/ 225426 h 1657350"/>
              <a:gd name="connsiteX3" fmla="*/ 2524126 w 2603500"/>
              <a:gd name="connsiteY3" fmla="*/ 292101 h 1657350"/>
              <a:gd name="connsiteX4" fmla="*/ 2543175 w 2603500"/>
              <a:gd name="connsiteY4" fmla="*/ 382588 h 1657350"/>
              <a:gd name="connsiteX5" fmla="*/ 2603500 w 2603500"/>
              <a:gd name="connsiteY5" fmla="*/ 387350 h 1657350"/>
              <a:gd name="connsiteX6" fmla="*/ 2571750 w 2603500"/>
              <a:gd name="connsiteY6" fmla="*/ 438150 h 1657350"/>
              <a:gd name="connsiteX7" fmla="*/ 2520950 w 2603500"/>
              <a:gd name="connsiteY7" fmla="*/ 546100 h 1657350"/>
              <a:gd name="connsiteX8" fmla="*/ 2413000 w 2603500"/>
              <a:gd name="connsiteY8" fmla="*/ 584200 h 1657350"/>
              <a:gd name="connsiteX9" fmla="*/ 2368550 w 2603500"/>
              <a:gd name="connsiteY9" fmla="*/ 679450 h 1657350"/>
              <a:gd name="connsiteX10" fmla="*/ 2317750 w 2603500"/>
              <a:gd name="connsiteY10" fmla="*/ 679450 h 1657350"/>
              <a:gd name="connsiteX11" fmla="*/ 2279650 w 2603500"/>
              <a:gd name="connsiteY11" fmla="*/ 717550 h 1657350"/>
              <a:gd name="connsiteX12" fmla="*/ 2247900 w 2603500"/>
              <a:gd name="connsiteY12" fmla="*/ 825500 h 1657350"/>
              <a:gd name="connsiteX13" fmla="*/ 2203450 w 2603500"/>
              <a:gd name="connsiteY13" fmla="*/ 901700 h 1657350"/>
              <a:gd name="connsiteX14" fmla="*/ 2120900 w 2603500"/>
              <a:gd name="connsiteY14" fmla="*/ 876300 h 1657350"/>
              <a:gd name="connsiteX15" fmla="*/ 2070100 w 2603500"/>
              <a:gd name="connsiteY15" fmla="*/ 920750 h 1657350"/>
              <a:gd name="connsiteX16" fmla="*/ 2044700 w 2603500"/>
              <a:gd name="connsiteY16" fmla="*/ 1028700 h 1657350"/>
              <a:gd name="connsiteX17" fmla="*/ 1968500 w 2603500"/>
              <a:gd name="connsiteY17" fmla="*/ 1098550 h 1657350"/>
              <a:gd name="connsiteX18" fmla="*/ 1892300 w 2603500"/>
              <a:gd name="connsiteY18" fmla="*/ 1047750 h 1657350"/>
              <a:gd name="connsiteX19" fmla="*/ 1860550 w 2603500"/>
              <a:gd name="connsiteY19" fmla="*/ 1047750 h 1657350"/>
              <a:gd name="connsiteX20" fmla="*/ 1778000 w 2603500"/>
              <a:gd name="connsiteY20" fmla="*/ 1130300 h 1657350"/>
              <a:gd name="connsiteX21" fmla="*/ 1689100 w 2603500"/>
              <a:gd name="connsiteY21" fmla="*/ 990600 h 1657350"/>
              <a:gd name="connsiteX22" fmla="*/ 1631950 w 2603500"/>
              <a:gd name="connsiteY22" fmla="*/ 996950 h 1657350"/>
              <a:gd name="connsiteX23" fmla="*/ 1422400 w 2603500"/>
              <a:gd name="connsiteY23" fmla="*/ 863600 h 1657350"/>
              <a:gd name="connsiteX24" fmla="*/ 1428750 w 2603500"/>
              <a:gd name="connsiteY24" fmla="*/ 901700 h 1657350"/>
              <a:gd name="connsiteX25" fmla="*/ 1460500 w 2603500"/>
              <a:gd name="connsiteY25" fmla="*/ 952500 h 1657350"/>
              <a:gd name="connsiteX26" fmla="*/ 1447800 w 2603500"/>
              <a:gd name="connsiteY26" fmla="*/ 1003300 h 1657350"/>
              <a:gd name="connsiteX27" fmla="*/ 1422400 w 2603500"/>
              <a:gd name="connsiteY27" fmla="*/ 1016000 h 1657350"/>
              <a:gd name="connsiteX28" fmla="*/ 1479550 w 2603500"/>
              <a:gd name="connsiteY28" fmla="*/ 1066800 h 1657350"/>
              <a:gd name="connsiteX29" fmla="*/ 1562100 w 2603500"/>
              <a:gd name="connsiteY29" fmla="*/ 1098550 h 1657350"/>
              <a:gd name="connsiteX30" fmla="*/ 1549400 w 2603500"/>
              <a:gd name="connsiteY30" fmla="*/ 1130300 h 1657350"/>
              <a:gd name="connsiteX31" fmla="*/ 1460500 w 2603500"/>
              <a:gd name="connsiteY31" fmla="*/ 1130300 h 1657350"/>
              <a:gd name="connsiteX32" fmla="*/ 1416050 w 2603500"/>
              <a:gd name="connsiteY32" fmla="*/ 1117600 h 1657350"/>
              <a:gd name="connsiteX33" fmla="*/ 1384300 w 2603500"/>
              <a:gd name="connsiteY33" fmla="*/ 1149350 h 1657350"/>
              <a:gd name="connsiteX34" fmla="*/ 1422400 w 2603500"/>
              <a:gd name="connsiteY34" fmla="*/ 1193800 h 1657350"/>
              <a:gd name="connsiteX35" fmla="*/ 1403350 w 2603500"/>
              <a:gd name="connsiteY35" fmla="*/ 1225550 h 1657350"/>
              <a:gd name="connsiteX36" fmla="*/ 1384300 w 2603500"/>
              <a:gd name="connsiteY36" fmla="*/ 1212850 h 1657350"/>
              <a:gd name="connsiteX37" fmla="*/ 1333500 w 2603500"/>
              <a:gd name="connsiteY37" fmla="*/ 1238250 h 1657350"/>
              <a:gd name="connsiteX38" fmla="*/ 1301750 w 2603500"/>
              <a:gd name="connsiteY38" fmla="*/ 1263650 h 1657350"/>
              <a:gd name="connsiteX39" fmla="*/ 1244600 w 2603500"/>
              <a:gd name="connsiteY39" fmla="*/ 1238250 h 1657350"/>
              <a:gd name="connsiteX40" fmla="*/ 1181100 w 2603500"/>
              <a:gd name="connsiteY40" fmla="*/ 1282700 h 1657350"/>
              <a:gd name="connsiteX41" fmla="*/ 1181100 w 2603500"/>
              <a:gd name="connsiteY41" fmla="*/ 1320800 h 1657350"/>
              <a:gd name="connsiteX42" fmla="*/ 1117600 w 2603500"/>
              <a:gd name="connsiteY42" fmla="*/ 1320800 h 1657350"/>
              <a:gd name="connsiteX43" fmla="*/ 1066800 w 2603500"/>
              <a:gd name="connsiteY43" fmla="*/ 1339850 h 1657350"/>
              <a:gd name="connsiteX44" fmla="*/ 1117600 w 2603500"/>
              <a:gd name="connsiteY44" fmla="*/ 1377950 h 1657350"/>
              <a:gd name="connsiteX45" fmla="*/ 1117600 w 2603500"/>
              <a:gd name="connsiteY45" fmla="*/ 1447800 h 1657350"/>
              <a:gd name="connsiteX46" fmla="*/ 1111250 w 2603500"/>
              <a:gd name="connsiteY46" fmla="*/ 1524000 h 1657350"/>
              <a:gd name="connsiteX47" fmla="*/ 1060450 w 2603500"/>
              <a:gd name="connsiteY47" fmla="*/ 1504950 h 1657350"/>
              <a:gd name="connsiteX48" fmla="*/ 1028700 w 2603500"/>
              <a:gd name="connsiteY48" fmla="*/ 1555750 h 1657350"/>
              <a:gd name="connsiteX49" fmla="*/ 1009650 w 2603500"/>
              <a:gd name="connsiteY49" fmla="*/ 1587500 h 1657350"/>
              <a:gd name="connsiteX50" fmla="*/ 952500 w 2603500"/>
              <a:gd name="connsiteY50" fmla="*/ 1631950 h 1657350"/>
              <a:gd name="connsiteX51" fmla="*/ 908050 w 2603500"/>
              <a:gd name="connsiteY51" fmla="*/ 1657350 h 1657350"/>
              <a:gd name="connsiteX52" fmla="*/ 844550 w 2603500"/>
              <a:gd name="connsiteY52" fmla="*/ 1581150 h 1657350"/>
              <a:gd name="connsiteX53" fmla="*/ 831850 w 2603500"/>
              <a:gd name="connsiteY53" fmla="*/ 1479550 h 1657350"/>
              <a:gd name="connsiteX54" fmla="*/ 882650 w 2603500"/>
              <a:gd name="connsiteY54" fmla="*/ 1492250 h 1657350"/>
              <a:gd name="connsiteX55" fmla="*/ 901700 w 2603500"/>
              <a:gd name="connsiteY55" fmla="*/ 1466850 h 1657350"/>
              <a:gd name="connsiteX56" fmla="*/ 984250 w 2603500"/>
              <a:gd name="connsiteY56" fmla="*/ 1492250 h 1657350"/>
              <a:gd name="connsiteX57" fmla="*/ 971550 w 2603500"/>
              <a:gd name="connsiteY57" fmla="*/ 1435100 h 1657350"/>
              <a:gd name="connsiteX58" fmla="*/ 946150 w 2603500"/>
              <a:gd name="connsiteY58" fmla="*/ 1358900 h 1657350"/>
              <a:gd name="connsiteX59" fmla="*/ 908050 w 2603500"/>
              <a:gd name="connsiteY59" fmla="*/ 1397000 h 1657350"/>
              <a:gd name="connsiteX60" fmla="*/ 857250 w 2603500"/>
              <a:gd name="connsiteY60" fmla="*/ 1346200 h 1657350"/>
              <a:gd name="connsiteX61" fmla="*/ 812800 w 2603500"/>
              <a:gd name="connsiteY61" fmla="*/ 1320800 h 1657350"/>
              <a:gd name="connsiteX62" fmla="*/ 742950 w 2603500"/>
              <a:gd name="connsiteY62" fmla="*/ 1244600 h 1657350"/>
              <a:gd name="connsiteX63" fmla="*/ 679450 w 2603500"/>
              <a:gd name="connsiteY63" fmla="*/ 1295400 h 1657350"/>
              <a:gd name="connsiteX64" fmla="*/ 635000 w 2603500"/>
              <a:gd name="connsiteY64" fmla="*/ 1282700 h 1657350"/>
              <a:gd name="connsiteX65" fmla="*/ 533400 w 2603500"/>
              <a:gd name="connsiteY65" fmla="*/ 1473200 h 1657350"/>
              <a:gd name="connsiteX66" fmla="*/ 533400 w 2603500"/>
              <a:gd name="connsiteY66" fmla="*/ 1473200 h 1657350"/>
              <a:gd name="connsiteX67" fmla="*/ 450850 w 2603500"/>
              <a:gd name="connsiteY67" fmla="*/ 1435100 h 1657350"/>
              <a:gd name="connsiteX68" fmla="*/ 400050 w 2603500"/>
              <a:gd name="connsiteY68" fmla="*/ 1390650 h 1657350"/>
              <a:gd name="connsiteX69" fmla="*/ 342900 w 2603500"/>
              <a:gd name="connsiteY69" fmla="*/ 1397000 h 1657350"/>
              <a:gd name="connsiteX70" fmla="*/ 266700 w 2603500"/>
              <a:gd name="connsiteY70" fmla="*/ 1339850 h 1657350"/>
              <a:gd name="connsiteX71" fmla="*/ 273050 w 2603500"/>
              <a:gd name="connsiteY71" fmla="*/ 1200150 h 1657350"/>
              <a:gd name="connsiteX72" fmla="*/ 234950 w 2603500"/>
              <a:gd name="connsiteY72" fmla="*/ 1085850 h 1657350"/>
              <a:gd name="connsiteX73" fmla="*/ 133350 w 2603500"/>
              <a:gd name="connsiteY73" fmla="*/ 1111250 h 1657350"/>
              <a:gd name="connsiteX74" fmla="*/ 31750 w 2603500"/>
              <a:gd name="connsiteY74" fmla="*/ 1022350 h 1657350"/>
              <a:gd name="connsiteX75" fmla="*/ 0 w 2603500"/>
              <a:gd name="connsiteY75" fmla="*/ 838200 h 1657350"/>
              <a:gd name="connsiteX76" fmla="*/ 88900 w 2603500"/>
              <a:gd name="connsiteY76" fmla="*/ 654050 h 1657350"/>
              <a:gd name="connsiteX77" fmla="*/ 336550 w 2603500"/>
              <a:gd name="connsiteY77" fmla="*/ 577850 h 1657350"/>
              <a:gd name="connsiteX78" fmla="*/ 368300 w 2603500"/>
              <a:gd name="connsiteY78" fmla="*/ 368300 h 1657350"/>
              <a:gd name="connsiteX79" fmla="*/ 342900 w 2603500"/>
              <a:gd name="connsiteY79" fmla="*/ 184150 h 1657350"/>
              <a:gd name="connsiteX80" fmla="*/ 400050 w 2603500"/>
              <a:gd name="connsiteY80" fmla="*/ 101600 h 1657350"/>
              <a:gd name="connsiteX81" fmla="*/ 368300 w 2603500"/>
              <a:gd name="connsiteY81" fmla="*/ 12700 h 1657350"/>
              <a:gd name="connsiteX82" fmla="*/ 565150 w 2603500"/>
              <a:gd name="connsiteY82" fmla="*/ 0 h 1657350"/>
              <a:gd name="connsiteX83" fmla="*/ 641350 w 2603500"/>
              <a:gd name="connsiteY83" fmla="*/ 57150 h 1657350"/>
              <a:gd name="connsiteX84" fmla="*/ 698500 w 2603500"/>
              <a:gd name="connsiteY84" fmla="*/ 190500 h 1657350"/>
              <a:gd name="connsiteX85" fmla="*/ 806450 w 2603500"/>
              <a:gd name="connsiteY85" fmla="*/ 196850 h 1657350"/>
              <a:gd name="connsiteX86" fmla="*/ 831850 w 2603500"/>
              <a:gd name="connsiteY86" fmla="*/ 152400 h 1657350"/>
              <a:gd name="connsiteX87" fmla="*/ 939800 w 2603500"/>
              <a:gd name="connsiteY87" fmla="*/ 152400 h 1657350"/>
              <a:gd name="connsiteX88" fmla="*/ 1085850 w 2603500"/>
              <a:gd name="connsiteY88" fmla="*/ 114300 h 1657350"/>
              <a:gd name="connsiteX89" fmla="*/ 1193800 w 2603500"/>
              <a:gd name="connsiteY89" fmla="*/ 19050 h 1657350"/>
              <a:gd name="connsiteX90" fmla="*/ 1219200 w 2603500"/>
              <a:gd name="connsiteY90" fmla="*/ 12700 h 1657350"/>
              <a:gd name="connsiteX91" fmla="*/ 1289050 w 2603500"/>
              <a:gd name="connsiteY91" fmla="*/ 63500 h 1657350"/>
              <a:gd name="connsiteX92" fmla="*/ 1339850 w 2603500"/>
              <a:gd name="connsiteY92" fmla="*/ 133350 h 1657350"/>
              <a:gd name="connsiteX93" fmla="*/ 1428750 w 2603500"/>
              <a:gd name="connsiteY93" fmla="*/ 57150 h 1657350"/>
              <a:gd name="connsiteX94" fmla="*/ 1568450 w 2603500"/>
              <a:gd name="connsiteY94" fmla="*/ 82550 h 1657350"/>
              <a:gd name="connsiteX95" fmla="*/ 1587500 w 2603500"/>
              <a:gd name="connsiteY95" fmla="*/ 146050 h 1657350"/>
              <a:gd name="connsiteX96" fmla="*/ 1625600 w 2603500"/>
              <a:gd name="connsiteY96" fmla="*/ 177800 h 1657350"/>
              <a:gd name="connsiteX97" fmla="*/ 1682750 w 2603500"/>
              <a:gd name="connsiteY97" fmla="*/ 133350 h 1657350"/>
              <a:gd name="connsiteX98" fmla="*/ 1752600 w 2603500"/>
              <a:gd name="connsiteY98" fmla="*/ 101600 h 1657350"/>
              <a:gd name="connsiteX99" fmla="*/ 1828800 w 2603500"/>
              <a:gd name="connsiteY99" fmla="*/ 152400 h 1657350"/>
              <a:gd name="connsiteX100" fmla="*/ 1911350 w 2603500"/>
              <a:gd name="connsiteY100" fmla="*/ 88900 h 1657350"/>
              <a:gd name="connsiteX101" fmla="*/ 1924050 w 2603500"/>
              <a:gd name="connsiteY101" fmla="*/ 12700 h 1657350"/>
              <a:gd name="connsiteX102" fmla="*/ 2076449 w 2603500"/>
              <a:gd name="connsiteY102" fmla="*/ 85725 h 1657350"/>
              <a:gd name="connsiteX103" fmla="*/ 2076450 w 2603500"/>
              <a:gd name="connsiteY103" fmla="*/ 153988 h 1657350"/>
              <a:gd name="connsiteX104" fmla="*/ 2085975 w 2603500"/>
              <a:gd name="connsiteY104" fmla="*/ 173038 h 1657350"/>
              <a:gd name="connsiteX105" fmla="*/ 2024063 w 2603500"/>
              <a:gd name="connsiteY105" fmla="*/ 239713 h 1657350"/>
              <a:gd name="connsiteX106" fmla="*/ 1938337 w 2603500"/>
              <a:gd name="connsiteY106" fmla="*/ 239713 h 1657350"/>
              <a:gd name="connsiteX107" fmla="*/ 1785938 w 2603500"/>
              <a:gd name="connsiteY107" fmla="*/ 258762 h 1657350"/>
              <a:gd name="connsiteX0" fmla="*/ 1941513 w 2603500"/>
              <a:gd name="connsiteY0" fmla="*/ 509586 h 1657350"/>
              <a:gd name="connsiteX1" fmla="*/ 2014538 w 2603500"/>
              <a:gd name="connsiteY1" fmla="*/ 287338 h 1657350"/>
              <a:gd name="connsiteX2" fmla="*/ 2157412 w 2603500"/>
              <a:gd name="connsiteY2" fmla="*/ 225426 h 1657350"/>
              <a:gd name="connsiteX3" fmla="*/ 2333625 w 2603500"/>
              <a:gd name="connsiteY3" fmla="*/ 244475 h 1657350"/>
              <a:gd name="connsiteX4" fmla="*/ 2524126 w 2603500"/>
              <a:gd name="connsiteY4" fmla="*/ 292101 h 1657350"/>
              <a:gd name="connsiteX5" fmla="*/ 2543175 w 2603500"/>
              <a:gd name="connsiteY5" fmla="*/ 382588 h 1657350"/>
              <a:gd name="connsiteX6" fmla="*/ 2603500 w 2603500"/>
              <a:gd name="connsiteY6" fmla="*/ 387350 h 1657350"/>
              <a:gd name="connsiteX7" fmla="*/ 2571750 w 2603500"/>
              <a:gd name="connsiteY7" fmla="*/ 438150 h 1657350"/>
              <a:gd name="connsiteX8" fmla="*/ 2520950 w 2603500"/>
              <a:gd name="connsiteY8" fmla="*/ 546100 h 1657350"/>
              <a:gd name="connsiteX9" fmla="*/ 2413000 w 2603500"/>
              <a:gd name="connsiteY9" fmla="*/ 584200 h 1657350"/>
              <a:gd name="connsiteX10" fmla="*/ 2368550 w 2603500"/>
              <a:gd name="connsiteY10" fmla="*/ 679450 h 1657350"/>
              <a:gd name="connsiteX11" fmla="*/ 2317750 w 2603500"/>
              <a:gd name="connsiteY11" fmla="*/ 679450 h 1657350"/>
              <a:gd name="connsiteX12" fmla="*/ 2279650 w 2603500"/>
              <a:gd name="connsiteY12" fmla="*/ 717550 h 1657350"/>
              <a:gd name="connsiteX13" fmla="*/ 2247900 w 2603500"/>
              <a:gd name="connsiteY13" fmla="*/ 825500 h 1657350"/>
              <a:gd name="connsiteX14" fmla="*/ 2203450 w 2603500"/>
              <a:gd name="connsiteY14" fmla="*/ 901700 h 1657350"/>
              <a:gd name="connsiteX15" fmla="*/ 2120900 w 2603500"/>
              <a:gd name="connsiteY15" fmla="*/ 876300 h 1657350"/>
              <a:gd name="connsiteX16" fmla="*/ 2070100 w 2603500"/>
              <a:gd name="connsiteY16" fmla="*/ 920750 h 1657350"/>
              <a:gd name="connsiteX17" fmla="*/ 2044700 w 2603500"/>
              <a:gd name="connsiteY17" fmla="*/ 1028700 h 1657350"/>
              <a:gd name="connsiteX18" fmla="*/ 1968500 w 2603500"/>
              <a:gd name="connsiteY18" fmla="*/ 1098550 h 1657350"/>
              <a:gd name="connsiteX19" fmla="*/ 1892300 w 2603500"/>
              <a:gd name="connsiteY19" fmla="*/ 1047750 h 1657350"/>
              <a:gd name="connsiteX20" fmla="*/ 1860550 w 2603500"/>
              <a:gd name="connsiteY20" fmla="*/ 1047750 h 1657350"/>
              <a:gd name="connsiteX21" fmla="*/ 1778000 w 2603500"/>
              <a:gd name="connsiteY21" fmla="*/ 1130300 h 1657350"/>
              <a:gd name="connsiteX22" fmla="*/ 1689100 w 2603500"/>
              <a:gd name="connsiteY22" fmla="*/ 990600 h 1657350"/>
              <a:gd name="connsiteX23" fmla="*/ 1631950 w 2603500"/>
              <a:gd name="connsiteY23" fmla="*/ 996950 h 1657350"/>
              <a:gd name="connsiteX24" fmla="*/ 1422400 w 2603500"/>
              <a:gd name="connsiteY24" fmla="*/ 863600 h 1657350"/>
              <a:gd name="connsiteX25" fmla="*/ 1428750 w 2603500"/>
              <a:gd name="connsiteY25" fmla="*/ 901700 h 1657350"/>
              <a:gd name="connsiteX26" fmla="*/ 1460500 w 2603500"/>
              <a:gd name="connsiteY26" fmla="*/ 952500 h 1657350"/>
              <a:gd name="connsiteX27" fmla="*/ 1447800 w 2603500"/>
              <a:gd name="connsiteY27" fmla="*/ 1003300 h 1657350"/>
              <a:gd name="connsiteX28" fmla="*/ 1422400 w 2603500"/>
              <a:gd name="connsiteY28" fmla="*/ 1016000 h 1657350"/>
              <a:gd name="connsiteX29" fmla="*/ 1479550 w 2603500"/>
              <a:gd name="connsiteY29" fmla="*/ 1066800 h 1657350"/>
              <a:gd name="connsiteX30" fmla="*/ 1562100 w 2603500"/>
              <a:gd name="connsiteY30" fmla="*/ 1098550 h 1657350"/>
              <a:gd name="connsiteX31" fmla="*/ 1549400 w 2603500"/>
              <a:gd name="connsiteY31" fmla="*/ 1130300 h 1657350"/>
              <a:gd name="connsiteX32" fmla="*/ 1460500 w 2603500"/>
              <a:gd name="connsiteY32" fmla="*/ 1130300 h 1657350"/>
              <a:gd name="connsiteX33" fmla="*/ 1416050 w 2603500"/>
              <a:gd name="connsiteY33" fmla="*/ 1117600 h 1657350"/>
              <a:gd name="connsiteX34" fmla="*/ 1384300 w 2603500"/>
              <a:gd name="connsiteY34" fmla="*/ 1149350 h 1657350"/>
              <a:gd name="connsiteX35" fmla="*/ 1422400 w 2603500"/>
              <a:gd name="connsiteY35" fmla="*/ 1193800 h 1657350"/>
              <a:gd name="connsiteX36" fmla="*/ 1403350 w 2603500"/>
              <a:gd name="connsiteY36" fmla="*/ 1225550 h 1657350"/>
              <a:gd name="connsiteX37" fmla="*/ 1384300 w 2603500"/>
              <a:gd name="connsiteY37" fmla="*/ 1212850 h 1657350"/>
              <a:gd name="connsiteX38" fmla="*/ 1333500 w 2603500"/>
              <a:gd name="connsiteY38" fmla="*/ 1238250 h 1657350"/>
              <a:gd name="connsiteX39" fmla="*/ 1301750 w 2603500"/>
              <a:gd name="connsiteY39" fmla="*/ 1263650 h 1657350"/>
              <a:gd name="connsiteX40" fmla="*/ 1244600 w 2603500"/>
              <a:gd name="connsiteY40" fmla="*/ 1238250 h 1657350"/>
              <a:gd name="connsiteX41" fmla="*/ 1181100 w 2603500"/>
              <a:gd name="connsiteY41" fmla="*/ 1282700 h 1657350"/>
              <a:gd name="connsiteX42" fmla="*/ 1181100 w 2603500"/>
              <a:gd name="connsiteY42" fmla="*/ 1320800 h 1657350"/>
              <a:gd name="connsiteX43" fmla="*/ 1117600 w 2603500"/>
              <a:gd name="connsiteY43" fmla="*/ 1320800 h 1657350"/>
              <a:gd name="connsiteX44" fmla="*/ 1066800 w 2603500"/>
              <a:gd name="connsiteY44" fmla="*/ 1339850 h 1657350"/>
              <a:gd name="connsiteX45" fmla="*/ 1117600 w 2603500"/>
              <a:gd name="connsiteY45" fmla="*/ 1377950 h 1657350"/>
              <a:gd name="connsiteX46" fmla="*/ 1117600 w 2603500"/>
              <a:gd name="connsiteY46" fmla="*/ 1447800 h 1657350"/>
              <a:gd name="connsiteX47" fmla="*/ 1111250 w 2603500"/>
              <a:gd name="connsiteY47" fmla="*/ 1524000 h 1657350"/>
              <a:gd name="connsiteX48" fmla="*/ 1060450 w 2603500"/>
              <a:gd name="connsiteY48" fmla="*/ 1504950 h 1657350"/>
              <a:gd name="connsiteX49" fmla="*/ 1028700 w 2603500"/>
              <a:gd name="connsiteY49" fmla="*/ 1555750 h 1657350"/>
              <a:gd name="connsiteX50" fmla="*/ 1009650 w 2603500"/>
              <a:gd name="connsiteY50" fmla="*/ 1587500 h 1657350"/>
              <a:gd name="connsiteX51" fmla="*/ 952500 w 2603500"/>
              <a:gd name="connsiteY51" fmla="*/ 1631950 h 1657350"/>
              <a:gd name="connsiteX52" fmla="*/ 908050 w 2603500"/>
              <a:gd name="connsiteY52" fmla="*/ 1657350 h 1657350"/>
              <a:gd name="connsiteX53" fmla="*/ 844550 w 2603500"/>
              <a:gd name="connsiteY53" fmla="*/ 1581150 h 1657350"/>
              <a:gd name="connsiteX54" fmla="*/ 831850 w 2603500"/>
              <a:gd name="connsiteY54" fmla="*/ 1479550 h 1657350"/>
              <a:gd name="connsiteX55" fmla="*/ 882650 w 2603500"/>
              <a:gd name="connsiteY55" fmla="*/ 1492250 h 1657350"/>
              <a:gd name="connsiteX56" fmla="*/ 901700 w 2603500"/>
              <a:gd name="connsiteY56" fmla="*/ 1466850 h 1657350"/>
              <a:gd name="connsiteX57" fmla="*/ 984250 w 2603500"/>
              <a:gd name="connsiteY57" fmla="*/ 1492250 h 1657350"/>
              <a:gd name="connsiteX58" fmla="*/ 971550 w 2603500"/>
              <a:gd name="connsiteY58" fmla="*/ 1435100 h 1657350"/>
              <a:gd name="connsiteX59" fmla="*/ 946150 w 2603500"/>
              <a:gd name="connsiteY59" fmla="*/ 1358900 h 1657350"/>
              <a:gd name="connsiteX60" fmla="*/ 908050 w 2603500"/>
              <a:gd name="connsiteY60" fmla="*/ 1397000 h 1657350"/>
              <a:gd name="connsiteX61" fmla="*/ 857250 w 2603500"/>
              <a:gd name="connsiteY61" fmla="*/ 1346200 h 1657350"/>
              <a:gd name="connsiteX62" fmla="*/ 812800 w 2603500"/>
              <a:gd name="connsiteY62" fmla="*/ 1320800 h 1657350"/>
              <a:gd name="connsiteX63" fmla="*/ 742950 w 2603500"/>
              <a:gd name="connsiteY63" fmla="*/ 1244600 h 1657350"/>
              <a:gd name="connsiteX64" fmla="*/ 679450 w 2603500"/>
              <a:gd name="connsiteY64" fmla="*/ 1295400 h 1657350"/>
              <a:gd name="connsiteX65" fmla="*/ 635000 w 2603500"/>
              <a:gd name="connsiteY65" fmla="*/ 1282700 h 1657350"/>
              <a:gd name="connsiteX66" fmla="*/ 533400 w 2603500"/>
              <a:gd name="connsiteY66" fmla="*/ 1473200 h 1657350"/>
              <a:gd name="connsiteX67" fmla="*/ 533400 w 2603500"/>
              <a:gd name="connsiteY67" fmla="*/ 1473200 h 1657350"/>
              <a:gd name="connsiteX68" fmla="*/ 450850 w 2603500"/>
              <a:gd name="connsiteY68" fmla="*/ 1435100 h 1657350"/>
              <a:gd name="connsiteX69" fmla="*/ 400050 w 2603500"/>
              <a:gd name="connsiteY69" fmla="*/ 1390650 h 1657350"/>
              <a:gd name="connsiteX70" fmla="*/ 342900 w 2603500"/>
              <a:gd name="connsiteY70" fmla="*/ 1397000 h 1657350"/>
              <a:gd name="connsiteX71" fmla="*/ 266700 w 2603500"/>
              <a:gd name="connsiteY71" fmla="*/ 1339850 h 1657350"/>
              <a:gd name="connsiteX72" fmla="*/ 273050 w 2603500"/>
              <a:gd name="connsiteY72" fmla="*/ 1200150 h 1657350"/>
              <a:gd name="connsiteX73" fmla="*/ 234950 w 2603500"/>
              <a:gd name="connsiteY73" fmla="*/ 1085850 h 1657350"/>
              <a:gd name="connsiteX74" fmla="*/ 133350 w 2603500"/>
              <a:gd name="connsiteY74" fmla="*/ 1111250 h 1657350"/>
              <a:gd name="connsiteX75" fmla="*/ 31750 w 2603500"/>
              <a:gd name="connsiteY75" fmla="*/ 1022350 h 1657350"/>
              <a:gd name="connsiteX76" fmla="*/ 0 w 2603500"/>
              <a:gd name="connsiteY76" fmla="*/ 838200 h 1657350"/>
              <a:gd name="connsiteX77" fmla="*/ 88900 w 2603500"/>
              <a:gd name="connsiteY77" fmla="*/ 654050 h 1657350"/>
              <a:gd name="connsiteX78" fmla="*/ 336550 w 2603500"/>
              <a:gd name="connsiteY78" fmla="*/ 577850 h 1657350"/>
              <a:gd name="connsiteX79" fmla="*/ 368300 w 2603500"/>
              <a:gd name="connsiteY79" fmla="*/ 368300 h 1657350"/>
              <a:gd name="connsiteX80" fmla="*/ 342900 w 2603500"/>
              <a:gd name="connsiteY80" fmla="*/ 184150 h 1657350"/>
              <a:gd name="connsiteX81" fmla="*/ 400050 w 2603500"/>
              <a:gd name="connsiteY81" fmla="*/ 101600 h 1657350"/>
              <a:gd name="connsiteX82" fmla="*/ 368300 w 2603500"/>
              <a:gd name="connsiteY82" fmla="*/ 12700 h 1657350"/>
              <a:gd name="connsiteX83" fmla="*/ 565150 w 2603500"/>
              <a:gd name="connsiteY83" fmla="*/ 0 h 1657350"/>
              <a:gd name="connsiteX84" fmla="*/ 641350 w 2603500"/>
              <a:gd name="connsiteY84" fmla="*/ 57150 h 1657350"/>
              <a:gd name="connsiteX85" fmla="*/ 698500 w 2603500"/>
              <a:gd name="connsiteY85" fmla="*/ 190500 h 1657350"/>
              <a:gd name="connsiteX86" fmla="*/ 806450 w 2603500"/>
              <a:gd name="connsiteY86" fmla="*/ 196850 h 1657350"/>
              <a:gd name="connsiteX87" fmla="*/ 831850 w 2603500"/>
              <a:gd name="connsiteY87" fmla="*/ 152400 h 1657350"/>
              <a:gd name="connsiteX88" fmla="*/ 939800 w 2603500"/>
              <a:gd name="connsiteY88" fmla="*/ 152400 h 1657350"/>
              <a:gd name="connsiteX89" fmla="*/ 1085850 w 2603500"/>
              <a:gd name="connsiteY89" fmla="*/ 114300 h 1657350"/>
              <a:gd name="connsiteX90" fmla="*/ 1193800 w 2603500"/>
              <a:gd name="connsiteY90" fmla="*/ 19050 h 1657350"/>
              <a:gd name="connsiteX91" fmla="*/ 1219200 w 2603500"/>
              <a:gd name="connsiteY91" fmla="*/ 12700 h 1657350"/>
              <a:gd name="connsiteX92" fmla="*/ 1289050 w 2603500"/>
              <a:gd name="connsiteY92" fmla="*/ 63500 h 1657350"/>
              <a:gd name="connsiteX93" fmla="*/ 1339850 w 2603500"/>
              <a:gd name="connsiteY93" fmla="*/ 133350 h 1657350"/>
              <a:gd name="connsiteX94" fmla="*/ 1428750 w 2603500"/>
              <a:gd name="connsiteY94" fmla="*/ 57150 h 1657350"/>
              <a:gd name="connsiteX95" fmla="*/ 1568450 w 2603500"/>
              <a:gd name="connsiteY95" fmla="*/ 82550 h 1657350"/>
              <a:gd name="connsiteX96" fmla="*/ 1587500 w 2603500"/>
              <a:gd name="connsiteY96" fmla="*/ 146050 h 1657350"/>
              <a:gd name="connsiteX97" fmla="*/ 1625600 w 2603500"/>
              <a:gd name="connsiteY97" fmla="*/ 177800 h 1657350"/>
              <a:gd name="connsiteX98" fmla="*/ 1682750 w 2603500"/>
              <a:gd name="connsiteY98" fmla="*/ 133350 h 1657350"/>
              <a:gd name="connsiteX99" fmla="*/ 1752600 w 2603500"/>
              <a:gd name="connsiteY99" fmla="*/ 101600 h 1657350"/>
              <a:gd name="connsiteX100" fmla="*/ 1828800 w 2603500"/>
              <a:gd name="connsiteY100" fmla="*/ 152400 h 1657350"/>
              <a:gd name="connsiteX101" fmla="*/ 1911350 w 2603500"/>
              <a:gd name="connsiteY101" fmla="*/ 88900 h 1657350"/>
              <a:gd name="connsiteX102" fmla="*/ 1924050 w 2603500"/>
              <a:gd name="connsiteY102" fmla="*/ 12700 h 1657350"/>
              <a:gd name="connsiteX103" fmla="*/ 2076449 w 2603500"/>
              <a:gd name="connsiteY103" fmla="*/ 85725 h 1657350"/>
              <a:gd name="connsiteX104" fmla="*/ 2076450 w 2603500"/>
              <a:gd name="connsiteY104" fmla="*/ 153988 h 1657350"/>
              <a:gd name="connsiteX105" fmla="*/ 2085975 w 2603500"/>
              <a:gd name="connsiteY105" fmla="*/ 173038 h 1657350"/>
              <a:gd name="connsiteX106" fmla="*/ 2024063 w 2603500"/>
              <a:gd name="connsiteY106" fmla="*/ 239713 h 1657350"/>
              <a:gd name="connsiteX107" fmla="*/ 1938337 w 2603500"/>
              <a:gd name="connsiteY107" fmla="*/ 239713 h 1657350"/>
              <a:gd name="connsiteX108" fmla="*/ 1785938 w 2603500"/>
              <a:gd name="connsiteY108" fmla="*/ 258762 h 1657350"/>
              <a:gd name="connsiteX0" fmla="*/ 1941513 w 2603500"/>
              <a:gd name="connsiteY0" fmla="*/ 509586 h 1657350"/>
              <a:gd name="connsiteX1" fmla="*/ 2014538 w 2603500"/>
              <a:gd name="connsiteY1" fmla="*/ 287338 h 1657350"/>
              <a:gd name="connsiteX2" fmla="*/ 2157412 w 2603500"/>
              <a:gd name="connsiteY2" fmla="*/ 225426 h 1657350"/>
              <a:gd name="connsiteX3" fmla="*/ 2338387 w 2603500"/>
              <a:gd name="connsiteY3" fmla="*/ 182562 h 1657350"/>
              <a:gd name="connsiteX4" fmla="*/ 2524126 w 2603500"/>
              <a:gd name="connsiteY4" fmla="*/ 292101 h 1657350"/>
              <a:gd name="connsiteX5" fmla="*/ 2543175 w 2603500"/>
              <a:gd name="connsiteY5" fmla="*/ 382588 h 1657350"/>
              <a:gd name="connsiteX6" fmla="*/ 2603500 w 2603500"/>
              <a:gd name="connsiteY6" fmla="*/ 387350 h 1657350"/>
              <a:gd name="connsiteX7" fmla="*/ 2571750 w 2603500"/>
              <a:gd name="connsiteY7" fmla="*/ 438150 h 1657350"/>
              <a:gd name="connsiteX8" fmla="*/ 2520950 w 2603500"/>
              <a:gd name="connsiteY8" fmla="*/ 546100 h 1657350"/>
              <a:gd name="connsiteX9" fmla="*/ 2413000 w 2603500"/>
              <a:gd name="connsiteY9" fmla="*/ 584200 h 1657350"/>
              <a:gd name="connsiteX10" fmla="*/ 2368550 w 2603500"/>
              <a:gd name="connsiteY10" fmla="*/ 679450 h 1657350"/>
              <a:gd name="connsiteX11" fmla="*/ 2317750 w 2603500"/>
              <a:gd name="connsiteY11" fmla="*/ 679450 h 1657350"/>
              <a:gd name="connsiteX12" fmla="*/ 2279650 w 2603500"/>
              <a:gd name="connsiteY12" fmla="*/ 717550 h 1657350"/>
              <a:gd name="connsiteX13" fmla="*/ 2247900 w 2603500"/>
              <a:gd name="connsiteY13" fmla="*/ 825500 h 1657350"/>
              <a:gd name="connsiteX14" fmla="*/ 2203450 w 2603500"/>
              <a:gd name="connsiteY14" fmla="*/ 901700 h 1657350"/>
              <a:gd name="connsiteX15" fmla="*/ 2120900 w 2603500"/>
              <a:gd name="connsiteY15" fmla="*/ 876300 h 1657350"/>
              <a:gd name="connsiteX16" fmla="*/ 2070100 w 2603500"/>
              <a:gd name="connsiteY16" fmla="*/ 920750 h 1657350"/>
              <a:gd name="connsiteX17" fmla="*/ 2044700 w 2603500"/>
              <a:gd name="connsiteY17" fmla="*/ 1028700 h 1657350"/>
              <a:gd name="connsiteX18" fmla="*/ 1968500 w 2603500"/>
              <a:gd name="connsiteY18" fmla="*/ 1098550 h 1657350"/>
              <a:gd name="connsiteX19" fmla="*/ 1892300 w 2603500"/>
              <a:gd name="connsiteY19" fmla="*/ 1047750 h 1657350"/>
              <a:gd name="connsiteX20" fmla="*/ 1860550 w 2603500"/>
              <a:gd name="connsiteY20" fmla="*/ 1047750 h 1657350"/>
              <a:gd name="connsiteX21" fmla="*/ 1778000 w 2603500"/>
              <a:gd name="connsiteY21" fmla="*/ 1130300 h 1657350"/>
              <a:gd name="connsiteX22" fmla="*/ 1689100 w 2603500"/>
              <a:gd name="connsiteY22" fmla="*/ 990600 h 1657350"/>
              <a:gd name="connsiteX23" fmla="*/ 1631950 w 2603500"/>
              <a:gd name="connsiteY23" fmla="*/ 996950 h 1657350"/>
              <a:gd name="connsiteX24" fmla="*/ 1422400 w 2603500"/>
              <a:gd name="connsiteY24" fmla="*/ 863600 h 1657350"/>
              <a:gd name="connsiteX25" fmla="*/ 1428750 w 2603500"/>
              <a:gd name="connsiteY25" fmla="*/ 901700 h 1657350"/>
              <a:gd name="connsiteX26" fmla="*/ 1460500 w 2603500"/>
              <a:gd name="connsiteY26" fmla="*/ 952500 h 1657350"/>
              <a:gd name="connsiteX27" fmla="*/ 1447800 w 2603500"/>
              <a:gd name="connsiteY27" fmla="*/ 1003300 h 1657350"/>
              <a:gd name="connsiteX28" fmla="*/ 1422400 w 2603500"/>
              <a:gd name="connsiteY28" fmla="*/ 1016000 h 1657350"/>
              <a:gd name="connsiteX29" fmla="*/ 1479550 w 2603500"/>
              <a:gd name="connsiteY29" fmla="*/ 1066800 h 1657350"/>
              <a:gd name="connsiteX30" fmla="*/ 1562100 w 2603500"/>
              <a:gd name="connsiteY30" fmla="*/ 1098550 h 1657350"/>
              <a:gd name="connsiteX31" fmla="*/ 1549400 w 2603500"/>
              <a:gd name="connsiteY31" fmla="*/ 1130300 h 1657350"/>
              <a:gd name="connsiteX32" fmla="*/ 1460500 w 2603500"/>
              <a:gd name="connsiteY32" fmla="*/ 1130300 h 1657350"/>
              <a:gd name="connsiteX33" fmla="*/ 1416050 w 2603500"/>
              <a:gd name="connsiteY33" fmla="*/ 1117600 h 1657350"/>
              <a:gd name="connsiteX34" fmla="*/ 1384300 w 2603500"/>
              <a:gd name="connsiteY34" fmla="*/ 1149350 h 1657350"/>
              <a:gd name="connsiteX35" fmla="*/ 1422400 w 2603500"/>
              <a:gd name="connsiteY35" fmla="*/ 1193800 h 1657350"/>
              <a:gd name="connsiteX36" fmla="*/ 1403350 w 2603500"/>
              <a:gd name="connsiteY36" fmla="*/ 1225550 h 1657350"/>
              <a:gd name="connsiteX37" fmla="*/ 1384300 w 2603500"/>
              <a:gd name="connsiteY37" fmla="*/ 1212850 h 1657350"/>
              <a:gd name="connsiteX38" fmla="*/ 1333500 w 2603500"/>
              <a:gd name="connsiteY38" fmla="*/ 1238250 h 1657350"/>
              <a:gd name="connsiteX39" fmla="*/ 1301750 w 2603500"/>
              <a:gd name="connsiteY39" fmla="*/ 1263650 h 1657350"/>
              <a:gd name="connsiteX40" fmla="*/ 1244600 w 2603500"/>
              <a:gd name="connsiteY40" fmla="*/ 1238250 h 1657350"/>
              <a:gd name="connsiteX41" fmla="*/ 1181100 w 2603500"/>
              <a:gd name="connsiteY41" fmla="*/ 1282700 h 1657350"/>
              <a:gd name="connsiteX42" fmla="*/ 1181100 w 2603500"/>
              <a:gd name="connsiteY42" fmla="*/ 1320800 h 1657350"/>
              <a:gd name="connsiteX43" fmla="*/ 1117600 w 2603500"/>
              <a:gd name="connsiteY43" fmla="*/ 1320800 h 1657350"/>
              <a:gd name="connsiteX44" fmla="*/ 1066800 w 2603500"/>
              <a:gd name="connsiteY44" fmla="*/ 1339850 h 1657350"/>
              <a:gd name="connsiteX45" fmla="*/ 1117600 w 2603500"/>
              <a:gd name="connsiteY45" fmla="*/ 1377950 h 1657350"/>
              <a:gd name="connsiteX46" fmla="*/ 1117600 w 2603500"/>
              <a:gd name="connsiteY46" fmla="*/ 1447800 h 1657350"/>
              <a:gd name="connsiteX47" fmla="*/ 1111250 w 2603500"/>
              <a:gd name="connsiteY47" fmla="*/ 1524000 h 1657350"/>
              <a:gd name="connsiteX48" fmla="*/ 1060450 w 2603500"/>
              <a:gd name="connsiteY48" fmla="*/ 1504950 h 1657350"/>
              <a:gd name="connsiteX49" fmla="*/ 1028700 w 2603500"/>
              <a:gd name="connsiteY49" fmla="*/ 1555750 h 1657350"/>
              <a:gd name="connsiteX50" fmla="*/ 1009650 w 2603500"/>
              <a:gd name="connsiteY50" fmla="*/ 1587500 h 1657350"/>
              <a:gd name="connsiteX51" fmla="*/ 952500 w 2603500"/>
              <a:gd name="connsiteY51" fmla="*/ 1631950 h 1657350"/>
              <a:gd name="connsiteX52" fmla="*/ 908050 w 2603500"/>
              <a:gd name="connsiteY52" fmla="*/ 1657350 h 1657350"/>
              <a:gd name="connsiteX53" fmla="*/ 844550 w 2603500"/>
              <a:gd name="connsiteY53" fmla="*/ 1581150 h 1657350"/>
              <a:gd name="connsiteX54" fmla="*/ 831850 w 2603500"/>
              <a:gd name="connsiteY54" fmla="*/ 1479550 h 1657350"/>
              <a:gd name="connsiteX55" fmla="*/ 882650 w 2603500"/>
              <a:gd name="connsiteY55" fmla="*/ 1492250 h 1657350"/>
              <a:gd name="connsiteX56" fmla="*/ 901700 w 2603500"/>
              <a:gd name="connsiteY56" fmla="*/ 1466850 h 1657350"/>
              <a:gd name="connsiteX57" fmla="*/ 984250 w 2603500"/>
              <a:gd name="connsiteY57" fmla="*/ 1492250 h 1657350"/>
              <a:gd name="connsiteX58" fmla="*/ 971550 w 2603500"/>
              <a:gd name="connsiteY58" fmla="*/ 1435100 h 1657350"/>
              <a:gd name="connsiteX59" fmla="*/ 946150 w 2603500"/>
              <a:gd name="connsiteY59" fmla="*/ 1358900 h 1657350"/>
              <a:gd name="connsiteX60" fmla="*/ 908050 w 2603500"/>
              <a:gd name="connsiteY60" fmla="*/ 1397000 h 1657350"/>
              <a:gd name="connsiteX61" fmla="*/ 857250 w 2603500"/>
              <a:gd name="connsiteY61" fmla="*/ 1346200 h 1657350"/>
              <a:gd name="connsiteX62" fmla="*/ 812800 w 2603500"/>
              <a:gd name="connsiteY62" fmla="*/ 1320800 h 1657350"/>
              <a:gd name="connsiteX63" fmla="*/ 742950 w 2603500"/>
              <a:gd name="connsiteY63" fmla="*/ 1244600 h 1657350"/>
              <a:gd name="connsiteX64" fmla="*/ 679450 w 2603500"/>
              <a:gd name="connsiteY64" fmla="*/ 1295400 h 1657350"/>
              <a:gd name="connsiteX65" fmla="*/ 635000 w 2603500"/>
              <a:gd name="connsiteY65" fmla="*/ 1282700 h 1657350"/>
              <a:gd name="connsiteX66" fmla="*/ 533400 w 2603500"/>
              <a:gd name="connsiteY66" fmla="*/ 1473200 h 1657350"/>
              <a:gd name="connsiteX67" fmla="*/ 533400 w 2603500"/>
              <a:gd name="connsiteY67" fmla="*/ 1473200 h 1657350"/>
              <a:gd name="connsiteX68" fmla="*/ 450850 w 2603500"/>
              <a:gd name="connsiteY68" fmla="*/ 1435100 h 1657350"/>
              <a:gd name="connsiteX69" fmla="*/ 400050 w 2603500"/>
              <a:gd name="connsiteY69" fmla="*/ 1390650 h 1657350"/>
              <a:gd name="connsiteX70" fmla="*/ 342900 w 2603500"/>
              <a:gd name="connsiteY70" fmla="*/ 1397000 h 1657350"/>
              <a:gd name="connsiteX71" fmla="*/ 266700 w 2603500"/>
              <a:gd name="connsiteY71" fmla="*/ 1339850 h 1657350"/>
              <a:gd name="connsiteX72" fmla="*/ 273050 w 2603500"/>
              <a:gd name="connsiteY72" fmla="*/ 1200150 h 1657350"/>
              <a:gd name="connsiteX73" fmla="*/ 234950 w 2603500"/>
              <a:gd name="connsiteY73" fmla="*/ 1085850 h 1657350"/>
              <a:gd name="connsiteX74" fmla="*/ 133350 w 2603500"/>
              <a:gd name="connsiteY74" fmla="*/ 1111250 h 1657350"/>
              <a:gd name="connsiteX75" fmla="*/ 31750 w 2603500"/>
              <a:gd name="connsiteY75" fmla="*/ 1022350 h 1657350"/>
              <a:gd name="connsiteX76" fmla="*/ 0 w 2603500"/>
              <a:gd name="connsiteY76" fmla="*/ 838200 h 1657350"/>
              <a:gd name="connsiteX77" fmla="*/ 88900 w 2603500"/>
              <a:gd name="connsiteY77" fmla="*/ 654050 h 1657350"/>
              <a:gd name="connsiteX78" fmla="*/ 336550 w 2603500"/>
              <a:gd name="connsiteY78" fmla="*/ 577850 h 1657350"/>
              <a:gd name="connsiteX79" fmla="*/ 368300 w 2603500"/>
              <a:gd name="connsiteY79" fmla="*/ 368300 h 1657350"/>
              <a:gd name="connsiteX80" fmla="*/ 342900 w 2603500"/>
              <a:gd name="connsiteY80" fmla="*/ 184150 h 1657350"/>
              <a:gd name="connsiteX81" fmla="*/ 400050 w 2603500"/>
              <a:gd name="connsiteY81" fmla="*/ 101600 h 1657350"/>
              <a:gd name="connsiteX82" fmla="*/ 368300 w 2603500"/>
              <a:gd name="connsiteY82" fmla="*/ 12700 h 1657350"/>
              <a:gd name="connsiteX83" fmla="*/ 565150 w 2603500"/>
              <a:gd name="connsiteY83" fmla="*/ 0 h 1657350"/>
              <a:gd name="connsiteX84" fmla="*/ 641350 w 2603500"/>
              <a:gd name="connsiteY84" fmla="*/ 57150 h 1657350"/>
              <a:gd name="connsiteX85" fmla="*/ 698500 w 2603500"/>
              <a:gd name="connsiteY85" fmla="*/ 190500 h 1657350"/>
              <a:gd name="connsiteX86" fmla="*/ 806450 w 2603500"/>
              <a:gd name="connsiteY86" fmla="*/ 196850 h 1657350"/>
              <a:gd name="connsiteX87" fmla="*/ 831850 w 2603500"/>
              <a:gd name="connsiteY87" fmla="*/ 152400 h 1657350"/>
              <a:gd name="connsiteX88" fmla="*/ 939800 w 2603500"/>
              <a:gd name="connsiteY88" fmla="*/ 152400 h 1657350"/>
              <a:gd name="connsiteX89" fmla="*/ 1085850 w 2603500"/>
              <a:gd name="connsiteY89" fmla="*/ 114300 h 1657350"/>
              <a:gd name="connsiteX90" fmla="*/ 1193800 w 2603500"/>
              <a:gd name="connsiteY90" fmla="*/ 19050 h 1657350"/>
              <a:gd name="connsiteX91" fmla="*/ 1219200 w 2603500"/>
              <a:gd name="connsiteY91" fmla="*/ 12700 h 1657350"/>
              <a:gd name="connsiteX92" fmla="*/ 1289050 w 2603500"/>
              <a:gd name="connsiteY92" fmla="*/ 63500 h 1657350"/>
              <a:gd name="connsiteX93" fmla="*/ 1339850 w 2603500"/>
              <a:gd name="connsiteY93" fmla="*/ 133350 h 1657350"/>
              <a:gd name="connsiteX94" fmla="*/ 1428750 w 2603500"/>
              <a:gd name="connsiteY94" fmla="*/ 57150 h 1657350"/>
              <a:gd name="connsiteX95" fmla="*/ 1568450 w 2603500"/>
              <a:gd name="connsiteY95" fmla="*/ 82550 h 1657350"/>
              <a:gd name="connsiteX96" fmla="*/ 1587500 w 2603500"/>
              <a:gd name="connsiteY96" fmla="*/ 146050 h 1657350"/>
              <a:gd name="connsiteX97" fmla="*/ 1625600 w 2603500"/>
              <a:gd name="connsiteY97" fmla="*/ 177800 h 1657350"/>
              <a:gd name="connsiteX98" fmla="*/ 1682750 w 2603500"/>
              <a:gd name="connsiteY98" fmla="*/ 133350 h 1657350"/>
              <a:gd name="connsiteX99" fmla="*/ 1752600 w 2603500"/>
              <a:gd name="connsiteY99" fmla="*/ 101600 h 1657350"/>
              <a:gd name="connsiteX100" fmla="*/ 1828800 w 2603500"/>
              <a:gd name="connsiteY100" fmla="*/ 152400 h 1657350"/>
              <a:gd name="connsiteX101" fmla="*/ 1911350 w 2603500"/>
              <a:gd name="connsiteY101" fmla="*/ 88900 h 1657350"/>
              <a:gd name="connsiteX102" fmla="*/ 1924050 w 2603500"/>
              <a:gd name="connsiteY102" fmla="*/ 12700 h 1657350"/>
              <a:gd name="connsiteX103" fmla="*/ 2076449 w 2603500"/>
              <a:gd name="connsiteY103" fmla="*/ 85725 h 1657350"/>
              <a:gd name="connsiteX104" fmla="*/ 2076450 w 2603500"/>
              <a:gd name="connsiteY104" fmla="*/ 153988 h 1657350"/>
              <a:gd name="connsiteX105" fmla="*/ 2085975 w 2603500"/>
              <a:gd name="connsiteY105" fmla="*/ 173038 h 1657350"/>
              <a:gd name="connsiteX106" fmla="*/ 2024063 w 2603500"/>
              <a:gd name="connsiteY106" fmla="*/ 239713 h 1657350"/>
              <a:gd name="connsiteX107" fmla="*/ 1938337 w 2603500"/>
              <a:gd name="connsiteY107" fmla="*/ 239713 h 1657350"/>
              <a:gd name="connsiteX108" fmla="*/ 1785938 w 2603500"/>
              <a:gd name="connsiteY108" fmla="*/ 258762 h 1657350"/>
              <a:gd name="connsiteX0" fmla="*/ 1941513 w 2603500"/>
              <a:gd name="connsiteY0" fmla="*/ 509586 h 1657350"/>
              <a:gd name="connsiteX1" fmla="*/ 2014538 w 2603500"/>
              <a:gd name="connsiteY1" fmla="*/ 287338 h 1657350"/>
              <a:gd name="connsiteX2" fmla="*/ 2157412 w 2603500"/>
              <a:gd name="connsiteY2" fmla="*/ 225426 h 1657350"/>
              <a:gd name="connsiteX3" fmla="*/ 2338387 w 2603500"/>
              <a:gd name="connsiteY3" fmla="*/ 182562 h 1657350"/>
              <a:gd name="connsiteX4" fmla="*/ 2328863 w 2603500"/>
              <a:gd name="connsiteY4" fmla="*/ 177800 h 1657350"/>
              <a:gd name="connsiteX5" fmla="*/ 2524126 w 2603500"/>
              <a:gd name="connsiteY5" fmla="*/ 292101 h 1657350"/>
              <a:gd name="connsiteX6" fmla="*/ 2543175 w 2603500"/>
              <a:gd name="connsiteY6" fmla="*/ 382588 h 1657350"/>
              <a:gd name="connsiteX7" fmla="*/ 2603500 w 2603500"/>
              <a:gd name="connsiteY7" fmla="*/ 387350 h 1657350"/>
              <a:gd name="connsiteX8" fmla="*/ 2571750 w 2603500"/>
              <a:gd name="connsiteY8" fmla="*/ 438150 h 1657350"/>
              <a:gd name="connsiteX9" fmla="*/ 2520950 w 2603500"/>
              <a:gd name="connsiteY9" fmla="*/ 546100 h 1657350"/>
              <a:gd name="connsiteX10" fmla="*/ 2413000 w 2603500"/>
              <a:gd name="connsiteY10" fmla="*/ 584200 h 1657350"/>
              <a:gd name="connsiteX11" fmla="*/ 2368550 w 2603500"/>
              <a:gd name="connsiteY11" fmla="*/ 679450 h 1657350"/>
              <a:gd name="connsiteX12" fmla="*/ 2317750 w 2603500"/>
              <a:gd name="connsiteY12" fmla="*/ 679450 h 1657350"/>
              <a:gd name="connsiteX13" fmla="*/ 2279650 w 2603500"/>
              <a:gd name="connsiteY13" fmla="*/ 717550 h 1657350"/>
              <a:gd name="connsiteX14" fmla="*/ 2247900 w 2603500"/>
              <a:gd name="connsiteY14" fmla="*/ 825500 h 1657350"/>
              <a:gd name="connsiteX15" fmla="*/ 2203450 w 2603500"/>
              <a:gd name="connsiteY15" fmla="*/ 901700 h 1657350"/>
              <a:gd name="connsiteX16" fmla="*/ 2120900 w 2603500"/>
              <a:gd name="connsiteY16" fmla="*/ 876300 h 1657350"/>
              <a:gd name="connsiteX17" fmla="*/ 2070100 w 2603500"/>
              <a:gd name="connsiteY17" fmla="*/ 920750 h 1657350"/>
              <a:gd name="connsiteX18" fmla="*/ 2044700 w 2603500"/>
              <a:gd name="connsiteY18" fmla="*/ 1028700 h 1657350"/>
              <a:gd name="connsiteX19" fmla="*/ 1968500 w 2603500"/>
              <a:gd name="connsiteY19" fmla="*/ 1098550 h 1657350"/>
              <a:gd name="connsiteX20" fmla="*/ 1892300 w 2603500"/>
              <a:gd name="connsiteY20" fmla="*/ 1047750 h 1657350"/>
              <a:gd name="connsiteX21" fmla="*/ 1860550 w 2603500"/>
              <a:gd name="connsiteY21" fmla="*/ 1047750 h 1657350"/>
              <a:gd name="connsiteX22" fmla="*/ 1778000 w 2603500"/>
              <a:gd name="connsiteY22" fmla="*/ 1130300 h 1657350"/>
              <a:gd name="connsiteX23" fmla="*/ 1689100 w 2603500"/>
              <a:gd name="connsiteY23" fmla="*/ 990600 h 1657350"/>
              <a:gd name="connsiteX24" fmla="*/ 1631950 w 2603500"/>
              <a:gd name="connsiteY24" fmla="*/ 996950 h 1657350"/>
              <a:gd name="connsiteX25" fmla="*/ 1422400 w 2603500"/>
              <a:gd name="connsiteY25" fmla="*/ 863600 h 1657350"/>
              <a:gd name="connsiteX26" fmla="*/ 1428750 w 2603500"/>
              <a:gd name="connsiteY26" fmla="*/ 901700 h 1657350"/>
              <a:gd name="connsiteX27" fmla="*/ 1460500 w 2603500"/>
              <a:gd name="connsiteY27" fmla="*/ 952500 h 1657350"/>
              <a:gd name="connsiteX28" fmla="*/ 1447800 w 2603500"/>
              <a:gd name="connsiteY28" fmla="*/ 1003300 h 1657350"/>
              <a:gd name="connsiteX29" fmla="*/ 1422400 w 2603500"/>
              <a:gd name="connsiteY29" fmla="*/ 1016000 h 1657350"/>
              <a:gd name="connsiteX30" fmla="*/ 1479550 w 2603500"/>
              <a:gd name="connsiteY30" fmla="*/ 1066800 h 1657350"/>
              <a:gd name="connsiteX31" fmla="*/ 1562100 w 2603500"/>
              <a:gd name="connsiteY31" fmla="*/ 1098550 h 1657350"/>
              <a:gd name="connsiteX32" fmla="*/ 1549400 w 2603500"/>
              <a:gd name="connsiteY32" fmla="*/ 1130300 h 1657350"/>
              <a:gd name="connsiteX33" fmla="*/ 1460500 w 2603500"/>
              <a:gd name="connsiteY33" fmla="*/ 1130300 h 1657350"/>
              <a:gd name="connsiteX34" fmla="*/ 1416050 w 2603500"/>
              <a:gd name="connsiteY34" fmla="*/ 1117600 h 1657350"/>
              <a:gd name="connsiteX35" fmla="*/ 1384300 w 2603500"/>
              <a:gd name="connsiteY35" fmla="*/ 1149350 h 1657350"/>
              <a:gd name="connsiteX36" fmla="*/ 1422400 w 2603500"/>
              <a:gd name="connsiteY36" fmla="*/ 1193800 h 1657350"/>
              <a:gd name="connsiteX37" fmla="*/ 1403350 w 2603500"/>
              <a:gd name="connsiteY37" fmla="*/ 1225550 h 1657350"/>
              <a:gd name="connsiteX38" fmla="*/ 1384300 w 2603500"/>
              <a:gd name="connsiteY38" fmla="*/ 1212850 h 1657350"/>
              <a:gd name="connsiteX39" fmla="*/ 1333500 w 2603500"/>
              <a:gd name="connsiteY39" fmla="*/ 1238250 h 1657350"/>
              <a:gd name="connsiteX40" fmla="*/ 1301750 w 2603500"/>
              <a:gd name="connsiteY40" fmla="*/ 1263650 h 1657350"/>
              <a:gd name="connsiteX41" fmla="*/ 1244600 w 2603500"/>
              <a:gd name="connsiteY41" fmla="*/ 1238250 h 1657350"/>
              <a:gd name="connsiteX42" fmla="*/ 1181100 w 2603500"/>
              <a:gd name="connsiteY42" fmla="*/ 1282700 h 1657350"/>
              <a:gd name="connsiteX43" fmla="*/ 1181100 w 2603500"/>
              <a:gd name="connsiteY43" fmla="*/ 1320800 h 1657350"/>
              <a:gd name="connsiteX44" fmla="*/ 1117600 w 2603500"/>
              <a:gd name="connsiteY44" fmla="*/ 1320800 h 1657350"/>
              <a:gd name="connsiteX45" fmla="*/ 1066800 w 2603500"/>
              <a:gd name="connsiteY45" fmla="*/ 1339850 h 1657350"/>
              <a:gd name="connsiteX46" fmla="*/ 1117600 w 2603500"/>
              <a:gd name="connsiteY46" fmla="*/ 1377950 h 1657350"/>
              <a:gd name="connsiteX47" fmla="*/ 1117600 w 2603500"/>
              <a:gd name="connsiteY47" fmla="*/ 1447800 h 1657350"/>
              <a:gd name="connsiteX48" fmla="*/ 1111250 w 2603500"/>
              <a:gd name="connsiteY48" fmla="*/ 1524000 h 1657350"/>
              <a:gd name="connsiteX49" fmla="*/ 1060450 w 2603500"/>
              <a:gd name="connsiteY49" fmla="*/ 1504950 h 1657350"/>
              <a:gd name="connsiteX50" fmla="*/ 1028700 w 2603500"/>
              <a:gd name="connsiteY50" fmla="*/ 1555750 h 1657350"/>
              <a:gd name="connsiteX51" fmla="*/ 1009650 w 2603500"/>
              <a:gd name="connsiteY51" fmla="*/ 1587500 h 1657350"/>
              <a:gd name="connsiteX52" fmla="*/ 952500 w 2603500"/>
              <a:gd name="connsiteY52" fmla="*/ 1631950 h 1657350"/>
              <a:gd name="connsiteX53" fmla="*/ 908050 w 2603500"/>
              <a:gd name="connsiteY53" fmla="*/ 1657350 h 1657350"/>
              <a:gd name="connsiteX54" fmla="*/ 844550 w 2603500"/>
              <a:gd name="connsiteY54" fmla="*/ 1581150 h 1657350"/>
              <a:gd name="connsiteX55" fmla="*/ 831850 w 2603500"/>
              <a:gd name="connsiteY55" fmla="*/ 1479550 h 1657350"/>
              <a:gd name="connsiteX56" fmla="*/ 882650 w 2603500"/>
              <a:gd name="connsiteY56" fmla="*/ 1492250 h 1657350"/>
              <a:gd name="connsiteX57" fmla="*/ 901700 w 2603500"/>
              <a:gd name="connsiteY57" fmla="*/ 1466850 h 1657350"/>
              <a:gd name="connsiteX58" fmla="*/ 984250 w 2603500"/>
              <a:gd name="connsiteY58" fmla="*/ 1492250 h 1657350"/>
              <a:gd name="connsiteX59" fmla="*/ 971550 w 2603500"/>
              <a:gd name="connsiteY59" fmla="*/ 1435100 h 1657350"/>
              <a:gd name="connsiteX60" fmla="*/ 946150 w 2603500"/>
              <a:gd name="connsiteY60" fmla="*/ 1358900 h 1657350"/>
              <a:gd name="connsiteX61" fmla="*/ 908050 w 2603500"/>
              <a:gd name="connsiteY61" fmla="*/ 1397000 h 1657350"/>
              <a:gd name="connsiteX62" fmla="*/ 857250 w 2603500"/>
              <a:gd name="connsiteY62" fmla="*/ 1346200 h 1657350"/>
              <a:gd name="connsiteX63" fmla="*/ 812800 w 2603500"/>
              <a:gd name="connsiteY63" fmla="*/ 1320800 h 1657350"/>
              <a:gd name="connsiteX64" fmla="*/ 742950 w 2603500"/>
              <a:gd name="connsiteY64" fmla="*/ 1244600 h 1657350"/>
              <a:gd name="connsiteX65" fmla="*/ 679450 w 2603500"/>
              <a:gd name="connsiteY65" fmla="*/ 1295400 h 1657350"/>
              <a:gd name="connsiteX66" fmla="*/ 635000 w 2603500"/>
              <a:gd name="connsiteY66" fmla="*/ 1282700 h 1657350"/>
              <a:gd name="connsiteX67" fmla="*/ 533400 w 2603500"/>
              <a:gd name="connsiteY67" fmla="*/ 1473200 h 1657350"/>
              <a:gd name="connsiteX68" fmla="*/ 533400 w 2603500"/>
              <a:gd name="connsiteY68" fmla="*/ 1473200 h 1657350"/>
              <a:gd name="connsiteX69" fmla="*/ 450850 w 2603500"/>
              <a:gd name="connsiteY69" fmla="*/ 1435100 h 1657350"/>
              <a:gd name="connsiteX70" fmla="*/ 400050 w 2603500"/>
              <a:gd name="connsiteY70" fmla="*/ 1390650 h 1657350"/>
              <a:gd name="connsiteX71" fmla="*/ 342900 w 2603500"/>
              <a:gd name="connsiteY71" fmla="*/ 1397000 h 1657350"/>
              <a:gd name="connsiteX72" fmla="*/ 266700 w 2603500"/>
              <a:gd name="connsiteY72" fmla="*/ 1339850 h 1657350"/>
              <a:gd name="connsiteX73" fmla="*/ 273050 w 2603500"/>
              <a:gd name="connsiteY73" fmla="*/ 1200150 h 1657350"/>
              <a:gd name="connsiteX74" fmla="*/ 234950 w 2603500"/>
              <a:gd name="connsiteY74" fmla="*/ 1085850 h 1657350"/>
              <a:gd name="connsiteX75" fmla="*/ 133350 w 2603500"/>
              <a:gd name="connsiteY75" fmla="*/ 1111250 h 1657350"/>
              <a:gd name="connsiteX76" fmla="*/ 31750 w 2603500"/>
              <a:gd name="connsiteY76" fmla="*/ 1022350 h 1657350"/>
              <a:gd name="connsiteX77" fmla="*/ 0 w 2603500"/>
              <a:gd name="connsiteY77" fmla="*/ 838200 h 1657350"/>
              <a:gd name="connsiteX78" fmla="*/ 88900 w 2603500"/>
              <a:gd name="connsiteY78" fmla="*/ 654050 h 1657350"/>
              <a:gd name="connsiteX79" fmla="*/ 336550 w 2603500"/>
              <a:gd name="connsiteY79" fmla="*/ 577850 h 1657350"/>
              <a:gd name="connsiteX80" fmla="*/ 368300 w 2603500"/>
              <a:gd name="connsiteY80" fmla="*/ 368300 h 1657350"/>
              <a:gd name="connsiteX81" fmla="*/ 342900 w 2603500"/>
              <a:gd name="connsiteY81" fmla="*/ 184150 h 1657350"/>
              <a:gd name="connsiteX82" fmla="*/ 400050 w 2603500"/>
              <a:gd name="connsiteY82" fmla="*/ 101600 h 1657350"/>
              <a:gd name="connsiteX83" fmla="*/ 368300 w 2603500"/>
              <a:gd name="connsiteY83" fmla="*/ 12700 h 1657350"/>
              <a:gd name="connsiteX84" fmla="*/ 565150 w 2603500"/>
              <a:gd name="connsiteY84" fmla="*/ 0 h 1657350"/>
              <a:gd name="connsiteX85" fmla="*/ 641350 w 2603500"/>
              <a:gd name="connsiteY85" fmla="*/ 57150 h 1657350"/>
              <a:gd name="connsiteX86" fmla="*/ 698500 w 2603500"/>
              <a:gd name="connsiteY86" fmla="*/ 190500 h 1657350"/>
              <a:gd name="connsiteX87" fmla="*/ 806450 w 2603500"/>
              <a:gd name="connsiteY87" fmla="*/ 196850 h 1657350"/>
              <a:gd name="connsiteX88" fmla="*/ 831850 w 2603500"/>
              <a:gd name="connsiteY88" fmla="*/ 152400 h 1657350"/>
              <a:gd name="connsiteX89" fmla="*/ 939800 w 2603500"/>
              <a:gd name="connsiteY89" fmla="*/ 152400 h 1657350"/>
              <a:gd name="connsiteX90" fmla="*/ 1085850 w 2603500"/>
              <a:gd name="connsiteY90" fmla="*/ 114300 h 1657350"/>
              <a:gd name="connsiteX91" fmla="*/ 1193800 w 2603500"/>
              <a:gd name="connsiteY91" fmla="*/ 19050 h 1657350"/>
              <a:gd name="connsiteX92" fmla="*/ 1219200 w 2603500"/>
              <a:gd name="connsiteY92" fmla="*/ 12700 h 1657350"/>
              <a:gd name="connsiteX93" fmla="*/ 1289050 w 2603500"/>
              <a:gd name="connsiteY93" fmla="*/ 63500 h 1657350"/>
              <a:gd name="connsiteX94" fmla="*/ 1339850 w 2603500"/>
              <a:gd name="connsiteY94" fmla="*/ 133350 h 1657350"/>
              <a:gd name="connsiteX95" fmla="*/ 1428750 w 2603500"/>
              <a:gd name="connsiteY95" fmla="*/ 57150 h 1657350"/>
              <a:gd name="connsiteX96" fmla="*/ 1568450 w 2603500"/>
              <a:gd name="connsiteY96" fmla="*/ 82550 h 1657350"/>
              <a:gd name="connsiteX97" fmla="*/ 1587500 w 2603500"/>
              <a:gd name="connsiteY97" fmla="*/ 146050 h 1657350"/>
              <a:gd name="connsiteX98" fmla="*/ 1625600 w 2603500"/>
              <a:gd name="connsiteY98" fmla="*/ 177800 h 1657350"/>
              <a:gd name="connsiteX99" fmla="*/ 1682750 w 2603500"/>
              <a:gd name="connsiteY99" fmla="*/ 133350 h 1657350"/>
              <a:gd name="connsiteX100" fmla="*/ 1752600 w 2603500"/>
              <a:gd name="connsiteY100" fmla="*/ 101600 h 1657350"/>
              <a:gd name="connsiteX101" fmla="*/ 1828800 w 2603500"/>
              <a:gd name="connsiteY101" fmla="*/ 152400 h 1657350"/>
              <a:gd name="connsiteX102" fmla="*/ 1911350 w 2603500"/>
              <a:gd name="connsiteY102" fmla="*/ 88900 h 1657350"/>
              <a:gd name="connsiteX103" fmla="*/ 1924050 w 2603500"/>
              <a:gd name="connsiteY103" fmla="*/ 12700 h 1657350"/>
              <a:gd name="connsiteX104" fmla="*/ 2076449 w 2603500"/>
              <a:gd name="connsiteY104" fmla="*/ 85725 h 1657350"/>
              <a:gd name="connsiteX105" fmla="*/ 2076450 w 2603500"/>
              <a:gd name="connsiteY105" fmla="*/ 153988 h 1657350"/>
              <a:gd name="connsiteX106" fmla="*/ 2085975 w 2603500"/>
              <a:gd name="connsiteY106" fmla="*/ 173038 h 1657350"/>
              <a:gd name="connsiteX107" fmla="*/ 2024063 w 2603500"/>
              <a:gd name="connsiteY107" fmla="*/ 239713 h 1657350"/>
              <a:gd name="connsiteX108" fmla="*/ 1938337 w 2603500"/>
              <a:gd name="connsiteY108" fmla="*/ 239713 h 1657350"/>
              <a:gd name="connsiteX109" fmla="*/ 1785938 w 2603500"/>
              <a:gd name="connsiteY109" fmla="*/ 258762 h 1657350"/>
              <a:gd name="connsiteX0" fmla="*/ 1941513 w 2603500"/>
              <a:gd name="connsiteY0" fmla="*/ 509586 h 1657350"/>
              <a:gd name="connsiteX1" fmla="*/ 2014538 w 2603500"/>
              <a:gd name="connsiteY1" fmla="*/ 287338 h 1657350"/>
              <a:gd name="connsiteX2" fmla="*/ 2157412 w 2603500"/>
              <a:gd name="connsiteY2" fmla="*/ 225426 h 1657350"/>
              <a:gd name="connsiteX3" fmla="*/ 2338387 w 2603500"/>
              <a:gd name="connsiteY3" fmla="*/ 182562 h 1657350"/>
              <a:gd name="connsiteX4" fmla="*/ 2457450 w 2603500"/>
              <a:gd name="connsiteY4" fmla="*/ 173038 h 1657350"/>
              <a:gd name="connsiteX5" fmla="*/ 2524126 w 2603500"/>
              <a:gd name="connsiteY5" fmla="*/ 292101 h 1657350"/>
              <a:gd name="connsiteX6" fmla="*/ 2543175 w 2603500"/>
              <a:gd name="connsiteY6" fmla="*/ 382588 h 1657350"/>
              <a:gd name="connsiteX7" fmla="*/ 2603500 w 2603500"/>
              <a:gd name="connsiteY7" fmla="*/ 387350 h 1657350"/>
              <a:gd name="connsiteX8" fmla="*/ 2571750 w 2603500"/>
              <a:gd name="connsiteY8" fmla="*/ 438150 h 1657350"/>
              <a:gd name="connsiteX9" fmla="*/ 2520950 w 2603500"/>
              <a:gd name="connsiteY9" fmla="*/ 546100 h 1657350"/>
              <a:gd name="connsiteX10" fmla="*/ 2413000 w 2603500"/>
              <a:gd name="connsiteY10" fmla="*/ 584200 h 1657350"/>
              <a:gd name="connsiteX11" fmla="*/ 2368550 w 2603500"/>
              <a:gd name="connsiteY11" fmla="*/ 679450 h 1657350"/>
              <a:gd name="connsiteX12" fmla="*/ 2317750 w 2603500"/>
              <a:gd name="connsiteY12" fmla="*/ 679450 h 1657350"/>
              <a:gd name="connsiteX13" fmla="*/ 2279650 w 2603500"/>
              <a:gd name="connsiteY13" fmla="*/ 717550 h 1657350"/>
              <a:gd name="connsiteX14" fmla="*/ 2247900 w 2603500"/>
              <a:gd name="connsiteY14" fmla="*/ 825500 h 1657350"/>
              <a:gd name="connsiteX15" fmla="*/ 2203450 w 2603500"/>
              <a:gd name="connsiteY15" fmla="*/ 901700 h 1657350"/>
              <a:gd name="connsiteX16" fmla="*/ 2120900 w 2603500"/>
              <a:gd name="connsiteY16" fmla="*/ 876300 h 1657350"/>
              <a:gd name="connsiteX17" fmla="*/ 2070100 w 2603500"/>
              <a:gd name="connsiteY17" fmla="*/ 920750 h 1657350"/>
              <a:gd name="connsiteX18" fmla="*/ 2044700 w 2603500"/>
              <a:gd name="connsiteY18" fmla="*/ 1028700 h 1657350"/>
              <a:gd name="connsiteX19" fmla="*/ 1968500 w 2603500"/>
              <a:gd name="connsiteY19" fmla="*/ 1098550 h 1657350"/>
              <a:gd name="connsiteX20" fmla="*/ 1892300 w 2603500"/>
              <a:gd name="connsiteY20" fmla="*/ 1047750 h 1657350"/>
              <a:gd name="connsiteX21" fmla="*/ 1860550 w 2603500"/>
              <a:gd name="connsiteY21" fmla="*/ 1047750 h 1657350"/>
              <a:gd name="connsiteX22" fmla="*/ 1778000 w 2603500"/>
              <a:gd name="connsiteY22" fmla="*/ 1130300 h 1657350"/>
              <a:gd name="connsiteX23" fmla="*/ 1689100 w 2603500"/>
              <a:gd name="connsiteY23" fmla="*/ 990600 h 1657350"/>
              <a:gd name="connsiteX24" fmla="*/ 1631950 w 2603500"/>
              <a:gd name="connsiteY24" fmla="*/ 996950 h 1657350"/>
              <a:gd name="connsiteX25" fmla="*/ 1422400 w 2603500"/>
              <a:gd name="connsiteY25" fmla="*/ 863600 h 1657350"/>
              <a:gd name="connsiteX26" fmla="*/ 1428750 w 2603500"/>
              <a:gd name="connsiteY26" fmla="*/ 901700 h 1657350"/>
              <a:gd name="connsiteX27" fmla="*/ 1460500 w 2603500"/>
              <a:gd name="connsiteY27" fmla="*/ 952500 h 1657350"/>
              <a:gd name="connsiteX28" fmla="*/ 1447800 w 2603500"/>
              <a:gd name="connsiteY28" fmla="*/ 1003300 h 1657350"/>
              <a:gd name="connsiteX29" fmla="*/ 1422400 w 2603500"/>
              <a:gd name="connsiteY29" fmla="*/ 1016000 h 1657350"/>
              <a:gd name="connsiteX30" fmla="*/ 1479550 w 2603500"/>
              <a:gd name="connsiteY30" fmla="*/ 1066800 h 1657350"/>
              <a:gd name="connsiteX31" fmla="*/ 1562100 w 2603500"/>
              <a:gd name="connsiteY31" fmla="*/ 1098550 h 1657350"/>
              <a:gd name="connsiteX32" fmla="*/ 1549400 w 2603500"/>
              <a:gd name="connsiteY32" fmla="*/ 1130300 h 1657350"/>
              <a:gd name="connsiteX33" fmla="*/ 1460500 w 2603500"/>
              <a:gd name="connsiteY33" fmla="*/ 1130300 h 1657350"/>
              <a:gd name="connsiteX34" fmla="*/ 1416050 w 2603500"/>
              <a:gd name="connsiteY34" fmla="*/ 1117600 h 1657350"/>
              <a:gd name="connsiteX35" fmla="*/ 1384300 w 2603500"/>
              <a:gd name="connsiteY35" fmla="*/ 1149350 h 1657350"/>
              <a:gd name="connsiteX36" fmla="*/ 1422400 w 2603500"/>
              <a:gd name="connsiteY36" fmla="*/ 1193800 h 1657350"/>
              <a:gd name="connsiteX37" fmla="*/ 1403350 w 2603500"/>
              <a:gd name="connsiteY37" fmla="*/ 1225550 h 1657350"/>
              <a:gd name="connsiteX38" fmla="*/ 1384300 w 2603500"/>
              <a:gd name="connsiteY38" fmla="*/ 1212850 h 1657350"/>
              <a:gd name="connsiteX39" fmla="*/ 1333500 w 2603500"/>
              <a:gd name="connsiteY39" fmla="*/ 1238250 h 1657350"/>
              <a:gd name="connsiteX40" fmla="*/ 1301750 w 2603500"/>
              <a:gd name="connsiteY40" fmla="*/ 1263650 h 1657350"/>
              <a:gd name="connsiteX41" fmla="*/ 1244600 w 2603500"/>
              <a:gd name="connsiteY41" fmla="*/ 1238250 h 1657350"/>
              <a:gd name="connsiteX42" fmla="*/ 1181100 w 2603500"/>
              <a:gd name="connsiteY42" fmla="*/ 1282700 h 1657350"/>
              <a:gd name="connsiteX43" fmla="*/ 1181100 w 2603500"/>
              <a:gd name="connsiteY43" fmla="*/ 1320800 h 1657350"/>
              <a:gd name="connsiteX44" fmla="*/ 1117600 w 2603500"/>
              <a:gd name="connsiteY44" fmla="*/ 1320800 h 1657350"/>
              <a:gd name="connsiteX45" fmla="*/ 1066800 w 2603500"/>
              <a:gd name="connsiteY45" fmla="*/ 1339850 h 1657350"/>
              <a:gd name="connsiteX46" fmla="*/ 1117600 w 2603500"/>
              <a:gd name="connsiteY46" fmla="*/ 1377950 h 1657350"/>
              <a:gd name="connsiteX47" fmla="*/ 1117600 w 2603500"/>
              <a:gd name="connsiteY47" fmla="*/ 1447800 h 1657350"/>
              <a:gd name="connsiteX48" fmla="*/ 1111250 w 2603500"/>
              <a:gd name="connsiteY48" fmla="*/ 1524000 h 1657350"/>
              <a:gd name="connsiteX49" fmla="*/ 1060450 w 2603500"/>
              <a:gd name="connsiteY49" fmla="*/ 1504950 h 1657350"/>
              <a:gd name="connsiteX50" fmla="*/ 1028700 w 2603500"/>
              <a:gd name="connsiteY50" fmla="*/ 1555750 h 1657350"/>
              <a:gd name="connsiteX51" fmla="*/ 1009650 w 2603500"/>
              <a:gd name="connsiteY51" fmla="*/ 1587500 h 1657350"/>
              <a:gd name="connsiteX52" fmla="*/ 952500 w 2603500"/>
              <a:gd name="connsiteY52" fmla="*/ 1631950 h 1657350"/>
              <a:gd name="connsiteX53" fmla="*/ 908050 w 2603500"/>
              <a:gd name="connsiteY53" fmla="*/ 1657350 h 1657350"/>
              <a:gd name="connsiteX54" fmla="*/ 844550 w 2603500"/>
              <a:gd name="connsiteY54" fmla="*/ 1581150 h 1657350"/>
              <a:gd name="connsiteX55" fmla="*/ 831850 w 2603500"/>
              <a:gd name="connsiteY55" fmla="*/ 1479550 h 1657350"/>
              <a:gd name="connsiteX56" fmla="*/ 882650 w 2603500"/>
              <a:gd name="connsiteY56" fmla="*/ 1492250 h 1657350"/>
              <a:gd name="connsiteX57" fmla="*/ 901700 w 2603500"/>
              <a:gd name="connsiteY57" fmla="*/ 1466850 h 1657350"/>
              <a:gd name="connsiteX58" fmla="*/ 984250 w 2603500"/>
              <a:gd name="connsiteY58" fmla="*/ 1492250 h 1657350"/>
              <a:gd name="connsiteX59" fmla="*/ 971550 w 2603500"/>
              <a:gd name="connsiteY59" fmla="*/ 1435100 h 1657350"/>
              <a:gd name="connsiteX60" fmla="*/ 946150 w 2603500"/>
              <a:gd name="connsiteY60" fmla="*/ 1358900 h 1657350"/>
              <a:gd name="connsiteX61" fmla="*/ 908050 w 2603500"/>
              <a:gd name="connsiteY61" fmla="*/ 1397000 h 1657350"/>
              <a:gd name="connsiteX62" fmla="*/ 857250 w 2603500"/>
              <a:gd name="connsiteY62" fmla="*/ 1346200 h 1657350"/>
              <a:gd name="connsiteX63" fmla="*/ 812800 w 2603500"/>
              <a:gd name="connsiteY63" fmla="*/ 1320800 h 1657350"/>
              <a:gd name="connsiteX64" fmla="*/ 742950 w 2603500"/>
              <a:gd name="connsiteY64" fmla="*/ 1244600 h 1657350"/>
              <a:gd name="connsiteX65" fmla="*/ 679450 w 2603500"/>
              <a:gd name="connsiteY65" fmla="*/ 1295400 h 1657350"/>
              <a:gd name="connsiteX66" fmla="*/ 635000 w 2603500"/>
              <a:gd name="connsiteY66" fmla="*/ 1282700 h 1657350"/>
              <a:gd name="connsiteX67" fmla="*/ 533400 w 2603500"/>
              <a:gd name="connsiteY67" fmla="*/ 1473200 h 1657350"/>
              <a:gd name="connsiteX68" fmla="*/ 533400 w 2603500"/>
              <a:gd name="connsiteY68" fmla="*/ 1473200 h 1657350"/>
              <a:gd name="connsiteX69" fmla="*/ 450850 w 2603500"/>
              <a:gd name="connsiteY69" fmla="*/ 1435100 h 1657350"/>
              <a:gd name="connsiteX70" fmla="*/ 400050 w 2603500"/>
              <a:gd name="connsiteY70" fmla="*/ 1390650 h 1657350"/>
              <a:gd name="connsiteX71" fmla="*/ 342900 w 2603500"/>
              <a:gd name="connsiteY71" fmla="*/ 1397000 h 1657350"/>
              <a:gd name="connsiteX72" fmla="*/ 266700 w 2603500"/>
              <a:gd name="connsiteY72" fmla="*/ 1339850 h 1657350"/>
              <a:gd name="connsiteX73" fmla="*/ 273050 w 2603500"/>
              <a:gd name="connsiteY73" fmla="*/ 1200150 h 1657350"/>
              <a:gd name="connsiteX74" fmla="*/ 234950 w 2603500"/>
              <a:gd name="connsiteY74" fmla="*/ 1085850 h 1657350"/>
              <a:gd name="connsiteX75" fmla="*/ 133350 w 2603500"/>
              <a:gd name="connsiteY75" fmla="*/ 1111250 h 1657350"/>
              <a:gd name="connsiteX76" fmla="*/ 31750 w 2603500"/>
              <a:gd name="connsiteY76" fmla="*/ 1022350 h 1657350"/>
              <a:gd name="connsiteX77" fmla="*/ 0 w 2603500"/>
              <a:gd name="connsiteY77" fmla="*/ 838200 h 1657350"/>
              <a:gd name="connsiteX78" fmla="*/ 88900 w 2603500"/>
              <a:gd name="connsiteY78" fmla="*/ 654050 h 1657350"/>
              <a:gd name="connsiteX79" fmla="*/ 336550 w 2603500"/>
              <a:gd name="connsiteY79" fmla="*/ 577850 h 1657350"/>
              <a:gd name="connsiteX80" fmla="*/ 368300 w 2603500"/>
              <a:gd name="connsiteY80" fmla="*/ 368300 h 1657350"/>
              <a:gd name="connsiteX81" fmla="*/ 342900 w 2603500"/>
              <a:gd name="connsiteY81" fmla="*/ 184150 h 1657350"/>
              <a:gd name="connsiteX82" fmla="*/ 400050 w 2603500"/>
              <a:gd name="connsiteY82" fmla="*/ 101600 h 1657350"/>
              <a:gd name="connsiteX83" fmla="*/ 368300 w 2603500"/>
              <a:gd name="connsiteY83" fmla="*/ 12700 h 1657350"/>
              <a:gd name="connsiteX84" fmla="*/ 565150 w 2603500"/>
              <a:gd name="connsiteY84" fmla="*/ 0 h 1657350"/>
              <a:gd name="connsiteX85" fmla="*/ 641350 w 2603500"/>
              <a:gd name="connsiteY85" fmla="*/ 57150 h 1657350"/>
              <a:gd name="connsiteX86" fmla="*/ 698500 w 2603500"/>
              <a:gd name="connsiteY86" fmla="*/ 190500 h 1657350"/>
              <a:gd name="connsiteX87" fmla="*/ 806450 w 2603500"/>
              <a:gd name="connsiteY87" fmla="*/ 196850 h 1657350"/>
              <a:gd name="connsiteX88" fmla="*/ 831850 w 2603500"/>
              <a:gd name="connsiteY88" fmla="*/ 152400 h 1657350"/>
              <a:gd name="connsiteX89" fmla="*/ 939800 w 2603500"/>
              <a:gd name="connsiteY89" fmla="*/ 152400 h 1657350"/>
              <a:gd name="connsiteX90" fmla="*/ 1085850 w 2603500"/>
              <a:gd name="connsiteY90" fmla="*/ 114300 h 1657350"/>
              <a:gd name="connsiteX91" fmla="*/ 1193800 w 2603500"/>
              <a:gd name="connsiteY91" fmla="*/ 19050 h 1657350"/>
              <a:gd name="connsiteX92" fmla="*/ 1219200 w 2603500"/>
              <a:gd name="connsiteY92" fmla="*/ 12700 h 1657350"/>
              <a:gd name="connsiteX93" fmla="*/ 1289050 w 2603500"/>
              <a:gd name="connsiteY93" fmla="*/ 63500 h 1657350"/>
              <a:gd name="connsiteX94" fmla="*/ 1339850 w 2603500"/>
              <a:gd name="connsiteY94" fmla="*/ 133350 h 1657350"/>
              <a:gd name="connsiteX95" fmla="*/ 1428750 w 2603500"/>
              <a:gd name="connsiteY95" fmla="*/ 57150 h 1657350"/>
              <a:gd name="connsiteX96" fmla="*/ 1568450 w 2603500"/>
              <a:gd name="connsiteY96" fmla="*/ 82550 h 1657350"/>
              <a:gd name="connsiteX97" fmla="*/ 1587500 w 2603500"/>
              <a:gd name="connsiteY97" fmla="*/ 146050 h 1657350"/>
              <a:gd name="connsiteX98" fmla="*/ 1625600 w 2603500"/>
              <a:gd name="connsiteY98" fmla="*/ 177800 h 1657350"/>
              <a:gd name="connsiteX99" fmla="*/ 1682750 w 2603500"/>
              <a:gd name="connsiteY99" fmla="*/ 133350 h 1657350"/>
              <a:gd name="connsiteX100" fmla="*/ 1752600 w 2603500"/>
              <a:gd name="connsiteY100" fmla="*/ 101600 h 1657350"/>
              <a:gd name="connsiteX101" fmla="*/ 1828800 w 2603500"/>
              <a:gd name="connsiteY101" fmla="*/ 152400 h 1657350"/>
              <a:gd name="connsiteX102" fmla="*/ 1911350 w 2603500"/>
              <a:gd name="connsiteY102" fmla="*/ 88900 h 1657350"/>
              <a:gd name="connsiteX103" fmla="*/ 1924050 w 2603500"/>
              <a:gd name="connsiteY103" fmla="*/ 12700 h 1657350"/>
              <a:gd name="connsiteX104" fmla="*/ 2076449 w 2603500"/>
              <a:gd name="connsiteY104" fmla="*/ 85725 h 1657350"/>
              <a:gd name="connsiteX105" fmla="*/ 2076450 w 2603500"/>
              <a:gd name="connsiteY105" fmla="*/ 153988 h 1657350"/>
              <a:gd name="connsiteX106" fmla="*/ 2085975 w 2603500"/>
              <a:gd name="connsiteY106" fmla="*/ 173038 h 1657350"/>
              <a:gd name="connsiteX107" fmla="*/ 2024063 w 2603500"/>
              <a:gd name="connsiteY107" fmla="*/ 239713 h 1657350"/>
              <a:gd name="connsiteX108" fmla="*/ 1938337 w 2603500"/>
              <a:gd name="connsiteY108" fmla="*/ 239713 h 1657350"/>
              <a:gd name="connsiteX109" fmla="*/ 1785938 w 2603500"/>
              <a:gd name="connsiteY109" fmla="*/ 258762 h 1657350"/>
              <a:gd name="connsiteX0" fmla="*/ 1941513 w 2603500"/>
              <a:gd name="connsiteY0" fmla="*/ 509586 h 1657350"/>
              <a:gd name="connsiteX1" fmla="*/ 2014538 w 2603500"/>
              <a:gd name="connsiteY1" fmla="*/ 287338 h 1657350"/>
              <a:gd name="connsiteX2" fmla="*/ 2157412 w 2603500"/>
              <a:gd name="connsiteY2" fmla="*/ 225426 h 1657350"/>
              <a:gd name="connsiteX3" fmla="*/ 2338387 w 2603500"/>
              <a:gd name="connsiteY3" fmla="*/ 182562 h 1657350"/>
              <a:gd name="connsiteX4" fmla="*/ 2457450 w 2603500"/>
              <a:gd name="connsiteY4" fmla="*/ 173038 h 1657350"/>
              <a:gd name="connsiteX5" fmla="*/ 2538414 w 2603500"/>
              <a:gd name="connsiteY5" fmla="*/ 249238 h 1657350"/>
              <a:gd name="connsiteX6" fmla="*/ 2543175 w 2603500"/>
              <a:gd name="connsiteY6" fmla="*/ 382588 h 1657350"/>
              <a:gd name="connsiteX7" fmla="*/ 2603500 w 2603500"/>
              <a:gd name="connsiteY7" fmla="*/ 387350 h 1657350"/>
              <a:gd name="connsiteX8" fmla="*/ 2571750 w 2603500"/>
              <a:gd name="connsiteY8" fmla="*/ 438150 h 1657350"/>
              <a:gd name="connsiteX9" fmla="*/ 2520950 w 2603500"/>
              <a:gd name="connsiteY9" fmla="*/ 546100 h 1657350"/>
              <a:gd name="connsiteX10" fmla="*/ 2413000 w 2603500"/>
              <a:gd name="connsiteY10" fmla="*/ 584200 h 1657350"/>
              <a:gd name="connsiteX11" fmla="*/ 2368550 w 2603500"/>
              <a:gd name="connsiteY11" fmla="*/ 679450 h 1657350"/>
              <a:gd name="connsiteX12" fmla="*/ 2317750 w 2603500"/>
              <a:gd name="connsiteY12" fmla="*/ 679450 h 1657350"/>
              <a:gd name="connsiteX13" fmla="*/ 2279650 w 2603500"/>
              <a:gd name="connsiteY13" fmla="*/ 717550 h 1657350"/>
              <a:gd name="connsiteX14" fmla="*/ 2247900 w 2603500"/>
              <a:gd name="connsiteY14" fmla="*/ 825500 h 1657350"/>
              <a:gd name="connsiteX15" fmla="*/ 2203450 w 2603500"/>
              <a:gd name="connsiteY15" fmla="*/ 901700 h 1657350"/>
              <a:gd name="connsiteX16" fmla="*/ 2120900 w 2603500"/>
              <a:gd name="connsiteY16" fmla="*/ 876300 h 1657350"/>
              <a:gd name="connsiteX17" fmla="*/ 2070100 w 2603500"/>
              <a:gd name="connsiteY17" fmla="*/ 920750 h 1657350"/>
              <a:gd name="connsiteX18" fmla="*/ 2044700 w 2603500"/>
              <a:gd name="connsiteY18" fmla="*/ 1028700 h 1657350"/>
              <a:gd name="connsiteX19" fmla="*/ 1968500 w 2603500"/>
              <a:gd name="connsiteY19" fmla="*/ 1098550 h 1657350"/>
              <a:gd name="connsiteX20" fmla="*/ 1892300 w 2603500"/>
              <a:gd name="connsiteY20" fmla="*/ 1047750 h 1657350"/>
              <a:gd name="connsiteX21" fmla="*/ 1860550 w 2603500"/>
              <a:gd name="connsiteY21" fmla="*/ 1047750 h 1657350"/>
              <a:gd name="connsiteX22" fmla="*/ 1778000 w 2603500"/>
              <a:gd name="connsiteY22" fmla="*/ 1130300 h 1657350"/>
              <a:gd name="connsiteX23" fmla="*/ 1689100 w 2603500"/>
              <a:gd name="connsiteY23" fmla="*/ 990600 h 1657350"/>
              <a:gd name="connsiteX24" fmla="*/ 1631950 w 2603500"/>
              <a:gd name="connsiteY24" fmla="*/ 996950 h 1657350"/>
              <a:gd name="connsiteX25" fmla="*/ 1422400 w 2603500"/>
              <a:gd name="connsiteY25" fmla="*/ 863600 h 1657350"/>
              <a:gd name="connsiteX26" fmla="*/ 1428750 w 2603500"/>
              <a:gd name="connsiteY26" fmla="*/ 901700 h 1657350"/>
              <a:gd name="connsiteX27" fmla="*/ 1460500 w 2603500"/>
              <a:gd name="connsiteY27" fmla="*/ 952500 h 1657350"/>
              <a:gd name="connsiteX28" fmla="*/ 1447800 w 2603500"/>
              <a:gd name="connsiteY28" fmla="*/ 1003300 h 1657350"/>
              <a:gd name="connsiteX29" fmla="*/ 1422400 w 2603500"/>
              <a:gd name="connsiteY29" fmla="*/ 1016000 h 1657350"/>
              <a:gd name="connsiteX30" fmla="*/ 1479550 w 2603500"/>
              <a:gd name="connsiteY30" fmla="*/ 1066800 h 1657350"/>
              <a:gd name="connsiteX31" fmla="*/ 1562100 w 2603500"/>
              <a:gd name="connsiteY31" fmla="*/ 1098550 h 1657350"/>
              <a:gd name="connsiteX32" fmla="*/ 1549400 w 2603500"/>
              <a:gd name="connsiteY32" fmla="*/ 1130300 h 1657350"/>
              <a:gd name="connsiteX33" fmla="*/ 1460500 w 2603500"/>
              <a:gd name="connsiteY33" fmla="*/ 1130300 h 1657350"/>
              <a:gd name="connsiteX34" fmla="*/ 1416050 w 2603500"/>
              <a:gd name="connsiteY34" fmla="*/ 1117600 h 1657350"/>
              <a:gd name="connsiteX35" fmla="*/ 1384300 w 2603500"/>
              <a:gd name="connsiteY35" fmla="*/ 1149350 h 1657350"/>
              <a:gd name="connsiteX36" fmla="*/ 1422400 w 2603500"/>
              <a:gd name="connsiteY36" fmla="*/ 1193800 h 1657350"/>
              <a:gd name="connsiteX37" fmla="*/ 1403350 w 2603500"/>
              <a:gd name="connsiteY37" fmla="*/ 1225550 h 1657350"/>
              <a:gd name="connsiteX38" fmla="*/ 1384300 w 2603500"/>
              <a:gd name="connsiteY38" fmla="*/ 1212850 h 1657350"/>
              <a:gd name="connsiteX39" fmla="*/ 1333500 w 2603500"/>
              <a:gd name="connsiteY39" fmla="*/ 1238250 h 1657350"/>
              <a:gd name="connsiteX40" fmla="*/ 1301750 w 2603500"/>
              <a:gd name="connsiteY40" fmla="*/ 1263650 h 1657350"/>
              <a:gd name="connsiteX41" fmla="*/ 1244600 w 2603500"/>
              <a:gd name="connsiteY41" fmla="*/ 1238250 h 1657350"/>
              <a:gd name="connsiteX42" fmla="*/ 1181100 w 2603500"/>
              <a:gd name="connsiteY42" fmla="*/ 1282700 h 1657350"/>
              <a:gd name="connsiteX43" fmla="*/ 1181100 w 2603500"/>
              <a:gd name="connsiteY43" fmla="*/ 1320800 h 1657350"/>
              <a:gd name="connsiteX44" fmla="*/ 1117600 w 2603500"/>
              <a:gd name="connsiteY44" fmla="*/ 1320800 h 1657350"/>
              <a:gd name="connsiteX45" fmla="*/ 1066800 w 2603500"/>
              <a:gd name="connsiteY45" fmla="*/ 1339850 h 1657350"/>
              <a:gd name="connsiteX46" fmla="*/ 1117600 w 2603500"/>
              <a:gd name="connsiteY46" fmla="*/ 1377950 h 1657350"/>
              <a:gd name="connsiteX47" fmla="*/ 1117600 w 2603500"/>
              <a:gd name="connsiteY47" fmla="*/ 1447800 h 1657350"/>
              <a:gd name="connsiteX48" fmla="*/ 1111250 w 2603500"/>
              <a:gd name="connsiteY48" fmla="*/ 1524000 h 1657350"/>
              <a:gd name="connsiteX49" fmla="*/ 1060450 w 2603500"/>
              <a:gd name="connsiteY49" fmla="*/ 1504950 h 1657350"/>
              <a:gd name="connsiteX50" fmla="*/ 1028700 w 2603500"/>
              <a:gd name="connsiteY50" fmla="*/ 1555750 h 1657350"/>
              <a:gd name="connsiteX51" fmla="*/ 1009650 w 2603500"/>
              <a:gd name="connsiteY51" fmla="*/ 1587500 h 1657350"/>
              <a:gd name="connsiteX52" fmla="*/ 952500 w 2603500"/>
              <a:gd name="connsiteY52" fmla="*/ 1631950 h 1657350"/>
              <a:gd name="connsiteX53" fmla="*/ 908050 w 2603500"/>
              <a:gd name="connsiteY53" fmla="*/ 1657350 h 1657350"/>
              <a:gd name="connsiteX54" fmla="*/ 844550 w 2603500"/>
              <a:gd name="connsiteY54" fmla="*/ 1581150 h 1657350"/>
              <a:gd name="connsiteX55" fmla="*/ 831850 w 2603500"/>
              <a:gd name="connsiteY55" fmla="*/ 1479550 h 1657350"/>
              <a:gd name="connsiteX56" fmla="*/ 882650 w 2603500"/>
              <a:gd name="connsiteY56" fmla="*/ 1492250 h 1657350"/>
              <a:gd name="connsiteX57" fmla="*/ 901700 w 2603500"/>
              <a:gd name="connsiteY57" fmla="*/ 1466850 h 1657350"/>
              <a:gd name="connsiteX58" fmla="*/ 984250 w 2603500"/>
              <a:gd name="connsiteY58" fmla="*/ 1492250 h 1657350"/>
              <a:gd name="connsiteX59" fmla="*/ 971550 w 2603500"/>
              <a:gd name="connsiteY59" fmla="*/ 1435100 h 1657350"/>
              <a:gd name="connsiteX60" fmla="*/ 946150 w 2603500"/>
              <a:gd name="connsiteY60" fmla="*/ 1358900 h 1657350"/>
              <a:gd name="connsiteX61" fmla="*/ 908050 w 2603500"/>
              <a:gd name="connsiteY61" fmla="*/ 1397000 h 1657350"/>
              <a:gd name="connsiteX62" fmla="*/ 857250 w 2603500"/>
              <a:gd name="connsiteY62" fmla="*/ 1346200 h 1657350"/>
              <a:gd name="connsiteX63" fmla="*/ 812800 w 2603500"/>
              <a:gd name="connsiteY63" fmla="*/ 1320800 h 1657350"/>
              <a:gd name="connsiteX64" fmla="*/ 742950 w 2603500"/>
              <a:gd name="connsiteY64" fmla="*/ 1244600 h 1657350"/>
              <a:gd name="connsiteX65" fmla="*/ 679450 w 2603500"/>
              <a:gd name="connsiteY65" fmla="*/ 1295400 h 1657350"/>
              <a:gd name="connsiteX66" fmla="*/ 635000 w 2603500"/>
              <a:gd name="connsiteY66" fmla="*/ 1282700 h 1657350"/>
              <a:gd name="connsiteX67" fmla="*/ 533400 w 2603500"/>
              <a:gd name="connsiteY67" fmla="*/ 1473200 h 1657350"/>
              <a:gd name="connsiteX68" fmla="*/ 533400 w 2603500"/>
              <a:gd name="connsiteY68" fmla="*/ 1473200 h 1657350"/>
              <a:gd name="connsiteX69" fmla="*/ 450850 w 2603500"/>
              <a:gd name="connsiteY69" fmla="*/ 1435100 h 1657350"/>
              <a:gd name="connsiteX70" fmla="*/ 400050 w 2603500"/>
              <a:gd name="connsiteY70" fmla="*/ 1390650 h 1657350"/>
              <a:gd name="connsiteX71" fmla="*/ 342900 w 2603500"/>
              <a:gd name="connsiteY71" fmla="*/ 1397000 h 1657350"/>
              <a:gd name="connsiteX72" fmla="*/ 266700 w 2603500"/>
              <a:gd name="connsiteY72" fmla="*/ 1339850 h 1657350"/>
              <a:gd name="connsiteX73" fmla="*/ 273050 w 2603500"/>
              <a:gd name="connsiteY73" fmla="*/ 1200150 h 1657350"/>
              <a:gd name="connsiteX74" fmla="*/ 234950 w 2603500"/>
              <a:gd name="connsiteY74" fmla="*/ 1085850 h 1657350"/>
              <a:gd name="connsiteX75" fmla="*/ 133350 w 2603500"/>
              <a:gd name="connsiteY75" fmla="*/ 1111250 h 1657350"/>
              <a:gd name="connsiteX76" fmla="*/ 31750 w 2603500"/>
              <a:gd name="connsiteY76" fmla="*/ 1022350 h 1657350"/>
              <a:gd name="connsiteX77" fmla="*/ 0 w 2603500"/>
              <a:gd name="connsiteY77" fmla="*/ 838200 h 1657350"/>
              <a:gd name="connsiteX78" fmla="*/ 88900 w 2603500"/>
              <a:gd name="connsiteY78" fmla="*/ 654050 h 1657350"/>
              <a:gd name="connsiteX79" fmla="*/ 336550 w 2603500"/>
              <a:gd name="connsiteY79" fmla="*/ 577850 h 1657350"/>
              <a:gd name="connsiteX80" fmla="*/ 368300 w 2603500"/>
              <a:gd name="connsiteY80" fmla="*/ 368300 h 1657350"/>
              <a:gd name="connsiteX81" fmla="*/ 342900 w 2603500"/>
              <a:gd name="connsiteY81" fmla="*/ 184150 h 1657350"/>
              <a:gd name="connsiteX82" fmla="*/ 400050 w 2603500"/>
              <a:gd name="connsiteY82" fmla="*/ 101600 h 1657350"/>
              <a:gd name="connsiteX83" fmla="*/ 368300 w 2603500"/>
              <a:gd name="connsiteY83" fmla="*/ 12700 h 1657350"/>
              <a:gd name="connsiteX84" fmla="*/ 565150 w 2603500"/>
              <a:gd name="connsiteY84" fmla="*/ 0 h 1657350"/>
              <a:gd name="connsiteX85" fmla="*/ 641350 w 2603500"/>
              <a:gd name="connsiteY85" fmla="*/ 57150 h 1657350"/>
              <a:gd name="connsiteX86" fmla="*/ 698500 w 2603500"/>
              <a:gd name="connsiteY86" fmla="*/ 190500 h 1657350"/>
              <a:gd name="connsiteX87" fmla="*/ 806450 w 2603500"/>
              <a:gd name="connsiteY87" fmla="*/ 196850 h 1657350"/>
              <a:gd name="connsiteX88" fmla="*/ 831850 w 2603500"/>
              <a:gd name="connsiteY88" fmla="*/ 152400 h 1657350"/>
              <a:gd name="connsiteX89" fmla="*/ 939800 w 2603500"/>
              <a:gd name="connsiteY89" fmla="*/ 152400 h 1657350"/>
              <a:gd name="connsiteX90" fmla="*/ 1085850 w 2603500"/>
              <a:gd name="connsiteY90" fmla="*/ 114300 h 1657350"/>
              <a:gd name="connsiteX91" fmla="*/ 1193800 w 2603500"/>
              <a:gd name="connsiteY91" fmla="*/ 19050 h 1657350"/>
              <a:gd name="connsiteX92" fmla="*/ 1219200 w 2603500"/>
              <a:gd name="connsiteY92" fmla="*/ 12700 h 1657350"/>
              <a:gd name="connsiteX93" fmla="*/ 1289050 w 2603500"/>
              <a:gd name="connsiteY93" fmla="*/ 63500 h 1657350"/>
              <a:gd name="connsiteX94" fmla="*/ 1339850 w 2603500"/>
              <a:gd name="connsiteY94" fmla="*/ 133350 h 1657350"/>
              <a:gd name="connsiteX95" fmla="*/ 1428750 w 2603500"/>
              <a:gd name="connsiteY95" fmla="*/ 57150 h 1657350"/>
              <a:gd name="connsiteX96" fmla="*/ 1568450 w 2603500"/>
              <a:gd name="connsiteY96" fmla="*/ 82550 h 1657350"/>
              <a:gd name="connsiteX97" fmla="*/ 1587500 w 2603500"/>
              <a:gd name="connsiteY97" fmla="*/ 146050 h 1657350"/>
              <a:gd name="connsiteX98" fmla="*/ 1625600 w 2603500"/>
              <a:gd name="connsiteY98" fmla="*/ 177800 h 1657350"/>
              <a:gd name="connsiteX99" fmla="*/ 1682750 w 2603500"/>
              <a:gd name="connsiteY99" fmla="*/ 133350 h 1657350"/>
              <a:gd name="connsiteX100" fmla="*/ 1752600 w 2603500"/>
              <a:gd name="connsiteY100" fmla="*/ 101600 h 1657350"/>
              <a:gd name="connsiteX101" fmla="*/ 1828800 w 2603500"/>
              <a:gd name="connsiteY101" fmla="*/ 152400 h 1657350"/>
              <a:gd name="connsiteX102" fmla="*/ 1911350 w 2603500"/>
              <a:gd name="connsiteY102" fmla="*/ 88900 h 1657350"/>
              <a:gd name="connsiteX103" fmla="*/ 1924050 w 2603500"/>
              <a:gd name="connsiteY103" fmla="*/ 12700 h 1657350"/>
              <a:gd name="connsiteX104" fmla="*/ 2076449 w 2603500"/>
              <a:gd name="connsiteY104" fmla="*/ 85725 h 1657350"/>
              <a:gd name="connsiteX105" fmla="*/ 2076450 w 2603500"/>
              <a:gd name="connsiteY105" fmla="*/ 153988 h 1657350"/>
              <a:gd name="connsiteX106" fmla="*/ 2085975 w 2603500"/>
              <a:gd name="connsiteY106" fmla="*/ 173038 h 1657350"/>
              <a:gd name="connsiteX107" fmla="*/ 2024063 w 2603500"/>
              <a:gd name="connsiteY107" fmla="*/ 239713 h 1657350"/>
              <a:gd name="connsiteX108" fmla="*/ 1938337 w 2603500"/>
              <a:gd name="connsiteY108" fmla="*/ 239713 h 1657350"/>
              <a:gd name="connsiteX109" fmla="*/ 1785938 w 2603500"/>
              <a:gd name="connsiteY109" fmla="*/ 258762 h 1657350"/>
              <a:gd name="connsiteX0" fmla="*/ 1941513 w 2603500"/>
              <a:gd name="connsiteY0" fmla="*/ 509586 h 1657350"/>
              <a:gd name="connsiteX1" fmla="*/ 2014538 w 2603500"/>
              <a:gd name="connsiteY1" fmla="*/ 287338 h 1657350"/>
              <a:gd name="connsiteX2" fmla="*/ 2157412 w 2603500"/>
              <a:gd name="connsiteY2" fmla="*/ 225426 h 1657350"/>
              <a:gd name="connsiteX3" fmla="*/ 2276475 w 2603500"/>
              <a:gd name="connsiteY3" fmla="*/ 206375 h 1657350"/>
              <a:gd name="connsiteX4" fmla="*/ 2338387 w 2603500"/>
              <a:gd name="connsiteY4" fmla="*/ 182562 h 1657350"/>
              <a:gd name="connsiteX5" fmla="*/ 2457450 w 2603500"/>
              <a:gd name="connsiteY5" fmla="*/ 173038 h 1657350"/>
              <a:gd name="connsiteX6" fmla="*/ 2538414 w 2603500"/>
              <a:gd name="connsiteY6" fmla="*/ 249238 h 1657350"/>
              <a:gd name="connsiteX7" fmla="*/ 2543175 w 2603500"/>
              <a:gd name="connsiteY7" fmla="*/ 382588 h 1657350"/>
              <a:gd name="connsiteX8" fmla="*/ 2603500 w 2603500"/>
              <a:gd name="connsiteY8" fmla="*/ 387350 h 1657350"/>
              <a:gd name="connsiteX9" fmla="*/ 2571750 w 2603500"/>
              <a:gd name="connsiteY9" fmla="*/ 438150 h 1657350"/>
              <a:gd name="connsiteX10" fmla="*/ 2520950 w 2603500"/>
              <a:gd name="connsiteY10" fmla="*/ 546100 h 1657350"/>
              <a:gd name="connsiteX11" fmla="*/ 2413000 w 2603500"/>
              <a:gd name="connsiteY11" fmla="*/ 584200 h 1657350"/>
              <a:gd name="connsiteX12" fmla="*/ 2368550 w 2603500"/>
              <a:gd name="connsiteY12" fmla="*/ 679450 h 1657350"/>
              <a:gd name="connsiteX13" fmla="*/ 2317750 w 2603500"/>
              <a:gd name="connsiteY13" fmla="*/ 679450 h 1657350"/>
              <a:gd name="connsiteX14" fmla="*/ 2279650 w 2603500"/>
              <a:gd name="connsiteY14" fmla="*/ 717550 h 1657350"/>
              <a:gd name="connsiteX15" fmla="*/ 2247900 w 2603500"/>
              <a:gd name="connsiteY15" fmla="*/ 825500 h 1657350"/>
              <a:gd name="connsiteX16" fmla="*/ 2203450 w 2603500"/>
              <a:gd name="connsiteY16" fmla="*/ 901700 h 1657350"/>
              <a:gd name="connsiteX17" fmla="*/ 2120900 w 2603500"/>
              <a:gd name="connsiteY17" fmla="*/ 876300 h 1657350"/>
              <a:gd name="connsiteX18" fmla="*/ 2070100 w 2603500"/>
              <a:gd name="connsiteY18" fmla="*/ 920750 h 1657350"/>
              <a:gd name="connsiteX19" fmla="*/ 2044700 w 2603500"/>
              <a:gd name="connsiteY19" fmla="*/ 1028700 h 1657350"/>
              <a:gd name="connsiteX20" fmla="*/ 1968500 w 2603500"/>
              <a:gd name="connsiteY20" fmla="*/ 1098550 h 1657350"/>
              <a:gd name="connsiteX21" fmla="*/ 1892300 w 2603500"/>
              <a:gd name="connsiteY21" fmla="*/ 1047750 h 1657350"/>
              <a:gd name="connsiteX22" fmla="*/ 1860550 w 2603500"/>
              <a:gd name="connsiteY22" fmla="*/ 1047750 h 1657350"/>
              <a:gd name="connsiteX23" fmla="*/ 1778000 w 2603500"/>
              <a:gd name="connsiteY23" fmla="*/ 1130300 h 1657350"/>
              <a:gd name="connsiteX24" fmla="*/ 1689100 w 2603500"/>
              <a:gd name="connsiteY24" fmla="*/ 990600 h 1657350"/>
              <a:gd name="connsiteX25" fmla="*/ 1631950 w 2603500"/>
              <a:gd name="connsiteY25" fmla="*/ 996950 h 1657350"/>
              <a:gd name="connsiteX26" fmla="*/ 1422400 w 2603500"/>
              <a:gd name="connsiteY26" fmla="*/ 863600 h 1657350"/>
              <a:gd name="connsiteX27" fmla="*/ 1428750 w 2603500"/>
              <a:gd name="connsiteY27" fmla="*/ 901700 h 1657350"/>
              <a:gd name="connsiteX28" fmla="*/ 1460500 w 2603500"/>
              <a:gd name="connsiteY28" fmla="*/ 952500 h 1657350"/>
              <a:gd name="connsiteX29" fmla="*/ 1447800 w 2603500"/>
              <a:gd name="connsiteY29" fmla="*/ 1003300 h 1657350"/>
              <a:gd name="connsiteX30" fmla="*/ 1422400 w 2603500"/>
              <a:gd name="connsiteY30" fmla="*/ 1016000 h 1657350"/>
              <a:gd name="connsiteX31" fmla="*/ 1479550 w 2603500"/>
              <a:gd name="connsiteY31" fmla="*/ 1066800 h 1657350"/>
              <a:gd name="connsiteX32" fmla="*/ 1562100 w 2603500"/>
              <a:gd name="connsiteY32" fmla="*/ 1098550 h 1657350"/>
              <a:gd name="connsiteX33" fmla="*/ 1549400 w 2603500"/>
              <a:gd name="connsiteY33" fmla="*/ 1130300 h 1657350"/>
              <a:gd name="connsiteX34" fmla="*/ 1460500 w 2603500"/>
              <a:gd name="connsiteY34" fmla="*/ 1130300 h 1657350"/>
              <a:gd name="connsiteX35" fmla="*/ 1416050 w 2603500"/>
              <a:gd name="connsiteY35" fmla="*/ 1117600 h 1657350"/>
              <a:gd name="connsiteX36" fmla="*/ 1384300 w 2603500"/>
              <a:gd name="connsiteY36" fmla="*/ 1149350 h 1657350"/>
              <a:gd name="connsiteX37" fmla="*/ 1422400 w 2603500"/>
              <a:gd name="connsiteY37" fmla="*/ 1193800 h 1657350"/>
              <a:gd name="connsiteX38" fmla="*/ 1403350 w 2603500"/>
              <a:gd name="connsiteY38" fmla="*/ 1225550 h 1657350"/>
              <a:gd name="connsiteX39" fmla="*/ 1384300 w 2603500"/>
              <a:gd name="connsiteY39" fmla="*/ 1212850 h 1657350"/>
              <a:gd name="connsiteX40" fmla="*/ 1333500 w 2603500"/>
              <a:gd name="connsiteY40" fmla="*/ 1238250 h 1657350"/>
              <a:gd name="connsiteX41" fmla="*/ 1301750 w 2603500"/>
              <a:gd name="connsiteY41" fmla="*/ 1263650 h 1657350"/>
              <a:gd name="connsiteX42" fmla="*/ 1244600 w 2603500"/>
              <a:gd name="connsiteY42" fmla="*/ 1238250 h 1657350"/>
              <a:gd name="connsiteX43" fmla="*/ 1181100 w 2603500"/>
              <a:gd name="connsiteY43" fmla="*/ 1282700 h 1657350"/>
              <a:gd name="connsiteX44" fmla="*/ 1181100 w 2603500"/>
              <a:gd name="connsiteY44" fmla="*/ 1320800 h 1657350"/>
              <a:gd name="connsiteX45" fmla="*/ 1117600 w 2603500"/>
              <a:gd name="connsiteY45" fmla="*/ 1320800 h 1657350"/>
              <a:gd name="connsiteX46" fmla="*/ 1066800 w 2603500"/>
              <a:gd name="connsiteY46" fmla="*/ 1339850 h 1657350"/>
              <a:gd name="connsiteX47" fmla="*/ 1117600 w 2603500"/>
              <a:gd name="connsiteY47" fmla="*/ 1377950 h 1657350"/>
              <a:gd name="connsiteX48" fmla="*/ 1117600 w 2603500"/>
              <a:gd name="connsiteY48" fmla="*/ 1447800 h 1657350"/>
              <a:gd name="connsiteX49" fmla="*/ 1111250 w 2603500"/>
              <a:gd name="connsiteY49" fmla="*/ 1524000 h 1657350"/>
              <a:gd name="connsiteX50" fmla="*/ 1060450 w 2603500"/>
              <a:gd name="connsiteY50" fmla="*/ 1504950 h 1657350"/>
              <a:gd name="connsiteX51" fmla="*/ 1028700 w 2603500"/>
              <a:gd name="connsiteY51" fmla="*/ 1555750 h 1657350"/>
              <a:gd name="connsiteX52" fmla="*/ 1009650 w 2603500"/>
              <a:gd name="connsiteY52" fmla="*/ 1587500 h 1657350"/>
              <a:gd name="connsiteX53" fmla="*/ 952500 w 2603500"/>
              <a:gd name="connsiteY53" fmla="*/ 1631950 h 1657350"/>
              <a:gd name="connsiteX54" fmla="*/ 908050 w 2603500"/>
              <a:gd name="connsiteY54" fmla="*/ 1657350 h 1657350"/>
              <a:gd name="connsiteX55" fmla="*/ 844550 w 2603500"/>
              <a:gd name="connsiteY55" fmla="*/ 1581150 h 1657350"/>
              <a:gd name="connsiteX56" fmla="*/ 831850 w 2603500"/>
              <a:gd name="connsiteY56" fmla="*/ 1479550 h 1657350"/>
              <a:gd name="connsiteX57" fmla="*/ 882650 w 2603500"/>
              <a:gd name="connsiteY57" fmla="*/ 1492250 h 1657350"/>
              <a:gd name="connsiteX58" fmla="*/ 901700 w 2603500"/>
              <a:gd name="connsiteY58" fmla="*/ 1466850 h 1657350"/>
              <a:gd name="connsiteX59" fmla="*/ 984250 w 2603500"/>
              <a:gd name="connsiteY59" fmla="*/ 1492250 h 1657350"/>
              <a:gd name="connsiteX60" fmla="*/ 971550 w 2603500"/>
              <a:gd name="connsiteY60" fmla="*/ 1435100 h 1657350"/>
              <a:gd name="connsiteX61" fmla="*/ 946150 w 2603500"/>
              <a:gd name="connsiteY61" fmla="*/ 1358900 h 1657350"/>
              <a:gd name="connsiteX62" fmla="*/ 908050 w 2603500"/>
              <a:gd name="connsiteY62" fmla="*/ 1397000 h 1657350"/>
              <a:gd name="connsiteX63" fmla="*/ 857250 w 2603500"/>
              <a:gd name="connsiteY63" fmla="*/ 1346200 h 1657350"/>
              <a:gd name="connsiteX64" fmla="*/ 812800 w 2603500"/>
              <a:gd name="connsiteY64" fmla="*/ 1320800 h 1657350"/>
              <a:gd name="connsiteX65" fmla="*/ 742950 w 2603500"/>
              <a:gd name="connsiteY65" fmla="*/ 1244600 h 1657350"/>
              <a:gd name="connsiteX66" fmla="*/ 679450 w 2603500"/>
              <a:gd name="connsiteY66" fmla="*/ 1295400 h 1657350"/>
              <a:gd name="connsiteX67" fmla="*/ 635000 w 2603500"/>
              <a:gd name="connsiteY67" fmla="*/ 1282700 h 1657350"/>
              <a:gd name="connsiteX68" fmla="*/ 533400 w 2603500"/>
              <a:gd name="connsiteY68" fmla="*/ 1473200 h 1657350"/>
              <a:gd name="connsiteX69" fmla="*/ 533400 w 2603500"/>
              <a:gd name="connsiteY69" fmla="*/ 1473200 h 1657350"/>
              <a:gd name="connsiteX70" fmla="*/ 450850 w 2603500"/>
              <a:gd name="connsiteY70" fmla="*/ 1435100 h 1657350"/>
              <a:gd name="connsiteX71" fmla="*/ 400050 w 2603500"/>
              <a:gd name="connsiteY71" fmla="*/ 1390650 h 1657350"/>
              <a:gd name="connsiteX72" fmla="*/ 342900 w 2603500"/>
              <a:gd name="connsiteY72" fmla="*/ 1397000 h 1657350"/>
              <a:gd name="connsiteX73" fmla="*/ 266700 w 2603500"/>
              <a:gd name="connsiteY73" fmla="*/ 1339850 h 1657350"/>
              <a:gd name="connsiteX74" fmla="*/ 273050 w 2603500"/>
              <a:gd name="connsiteY74" fmla="*/ 1200150 h 1657350"/>
              <a:gd name="connsiteX75" fmla="*/ 234950 w 2603500"/>
              <a:gd name="connsiteY75" fmla="*/ 1085850 h 1657350"/>
              <a:gd name="connsiteX76" fmla="*/ 133350 w 2603500"/>
              <a:gd name="connsiteY76" fmla="*/ 1111250 h 1657350"/>
              <a:gd name="connsiteX77" fmla="*/ 31750 w 2603500"/>
              <a:gd name="connsiteY77" fmla="*/ 1022350 h 1657350"/>
              <a:gd name="connsiteX78" fmla="*/ 0 w 2603500"/>
              <a:gd name="connsiteY78" fmla="*/ 838200 h 1657350"/>
              <a:gd name="connsiteX79" fmla="*/ 88900 w 2603500"/>
              <a:gd name="connsiteY79" fmla="*/ 654050 h 1657350"/>
              <a:gd name="connsiteX80" fmla="*/ 336550 w 2603500"/>
              <a:gd name="connsiteY80" fmla="*/ 577850 h 1657350"/>
              <a:gd name="connsiteX81" fmla="*/ 368300 w 2603500"/>
              <a:gd name="connsiteY81" fmla="*/ 368300 h 1657350"/>
              <a:gd name="connsiteX82" fmla="*/ 342900 w 2603500"/>
              <a:gd name="connsiteY82" fmla="*/ 184150 h 1657350"/>
              <a:gd name="connsiteX83" fmla="*/ 400050 w 2603500"/>
              <a:gd name="connsiteY83" fmla="*/ 101600 h 1657350"/>
              <a:gd name="connsiteX84" fmla="*/ 368300 w 2603500"/>
              <a:gd name="connsiteY84" fmla="*/ 12700 h 1657350"/>
              <a:gd name="connsiteX85" fmla="*/ 565150 w 2603500"/>
              <a:gd name="connsiteY85" fmla="*/ 0 h 1657350"/>
              <a:gd name="connsiteX86" fmla="*/ 641350 w 2603500"/>
              <a:gd name="connsiteY86" fmla="*/ 57150 h 1657350"/>
              <a:gd name="connsiteX87" fmla="*/ 698500 w 2603500"/>
              <a:gd name="connsiteY87" fmla="*/ 190500 h 1657350"/>
              <a:gd name="connsiteX88" fmla="*/ 806450 w 2603500"/>
              <a:gd name="connsiteY88" fmla="*/ 196850 h 1657350"/>
              <a:gd name="connsiteX89" fmla="*/ 831850 w 2603500"/>
              <a:gd name="connsiteY89" fmla="*/ 152400 h 1657350"/>
              <a:gd name="connsiteX90" fmla="*/ 939800 w 2603500"/>
              <a:gd name="connsiteY90" fmla="*/ 152400 h 1657350"/>
              <a:gd name="connsiteX91" fmla="*/ 1085850 w 2603500"/>
              <a:gd name="connsiteY91" fmla="*/ 114300 h 1657350"/>
              <a:gd name="connsiteX92" fmla="*/ 1193800 w 2603500"/>
              <a:gd name="connsiteY92" fmla="*/ 19050 h 1657350"/>
              <a:gd name="connsiteX93" fmla="*/ 1219200 w 2603500"/>
              <a:gd name="connsiteY93" fmla="*/ 12700 h 1657350"/>
              <a:gd name="connsiteX94" fmla="*/ 1289050 w 2603500"/>
              <a:gd name="connsiteY94" fmla="*/ 63500 h 1657350"/>
              <a:gd name="connsiteX95" fmla="*/ 1339850 w 2603500"/>
              <a:gd name="connsiteY95" fmla="*/ 133350 h 1657350"/>
              <a:gd name="connsiteX96" fmla="*/ 1428750 w 2603500"/>
              <a:gd name="connsiteY96" fmla="*/ 57150 h 1657350"/>
              <a:gd name="connsiteX97" fmla="*/ 1568450 w 2603500"/>
              <a:gd name="connsiteY97" fmla="*/ 82550 h 1657350"/>
              <a:gd name="connsiteX98" fmla="*/ 1587500 w 2603500"/>
              <a:gd name="connsiteY98" fmla="*/ 146050 h 1657350"/>
              <a:gd name="connsiteX99" fmla="*/ 1625600 w 2603500"/>
              <a:gd name="connsiteY99" fmla="*/ 177800 h 1657350"/>
              <a:gd name="connsiteX100" fmla="*/ 1682750 w 2603500"/>
              <a:gd name="connsiteY100" fmla="*/ 133350 h 1657350"/>
              <a:gd name="connsiteX101" fmla="*/ 1752600 w 2603500"/>
              <a:gd name="connsiteY101" fmla="*/ 101600 h 1657350"/>
              <a:gd name="connsiteX102" fmla="*/ 1828800 w 2603500"/>
              <a:gd name="connsiteY102" fmla="*/ 152400 h 1657350"/>
              <a:gd name="connsiteX103" fmla="*/ 1911350 w 2603500"/>
              <a:gd name="connsiteY103" fmla="*/ 88900 h 1657350"/>
              <a:gd name="connsiteX104" fmla="*/ 1924050 w 2603500"/>
              <a:gd name="connsiteY104" fmla="*/ 12700 h 1657350"/>
              <a:gd name="connsiteX105" fmla="*/ 2076449 w 2603500"/>
              <a:gd name="connsiteY105" fmla="*/ 85725 h 1657350"/>
              <a:gd name="connsiteX106" fmla="*/ 2076450 w 2603500"/>
              <a:gd name="connsiteY106" fmla="*/ 153988 h 1657350"/>
              <a:gd name="connsiteX107" fmla="*/ 2085975 w 2603500"/>
              <a:gd name="connsiteY107" fmla="*/ 173038 h 1657350"/>
              <a:gd name="connsiteX108" fmla="*/ 2024063 w 2603500"/>
              <a:gd name="connsiteY108" fmla="*/ 239713 h 1657350"/>
              <a:gd name="connsiteX109" fmla="*/ 1938337 w 2603500"/>
              <a:gd name="connsiteY109" fmla="*/ 239713 h 1657350"/>
              <a:gd name="connsiteX110" fmla="*/ 1785938 w 2603500"/>
              <a:gd name="connsiteY110" fmla="*/ 258762 h 1657350"/>
              <a:gd name="connsiteX0" fmla="*/ 1941513 w 2603500"/>
              <a:gd name="connsiteY0" fmla="*/ 509586 h 1657350"/>
              <a:gd name="connsiteX1" fmla="*/ 2014538 w 2603500"/>
              <a:gd name="connsiteY1" fmla="*/ 287338 h 1657350"/>
              <a:gd name="connsiteX2" fmla="*/ 2157412 w 2603500"/>
              <a:gd name="connsiteY2" fmla="*/ 225426 h 1657350"/>
              <a:gd name="connsiteX3" fmla="*/ 2228850 w 2603500"/>
              <a:gd name="connsiteY3" fmla="*/ 153988 h 1657350"/>
              <a:gd name="connsiteX4" fmla="*/ 2338387 w 2603500"/>
              <a:gd name="connsiteY4" fmla="*/ 182562 h 1657350"/>
              <a:gd name="connsiteX5" fmla="*/ 2457450 w 2603500"/>
              <a:gd name="connsiteY5" fmla="*/ 173038 h 1657350"/>
              <a:gd name="connsiteX6" fmla="*/ 2538414 w 2603500"/>
              <a:gd name="connsiteY6" fmla="*/ 249238 h 1657350"/>
              <a:gd name="connsiteX7" fmla="*/ 2543175 w 2603500"/>
              <a:gd name="connsiteY7" fmla="*/ 382588 h 1657350"/>
              <a:gd name="connsiteX8" fmla="*/ 2603500 w 2603500"/>
              <a:gd name="connsiteY8" fmla="*/ 387350 h 1657350"/>
              <a:gd name="connsiteX9" fmla="*/ 2571750 w 2603500"/>
              <a:gd name="connsiteY9" fmla="*/ 438150 h 1657350"/>
              <a:gd name="connsiteX10" fmla="*/ 2520950 w 2603500"/>
              <a:gd name="connsiteY10" fmla="*/ 546100 h 1657350"/>
              <a:gd name="connsiteX11" fmla="*/ 2413000 w 2603500"/>
              <a:gd name="connsiteY11" fmla="*/ 584200 h 1657350"/>
              <a:gd name="connsiteX12" fmla="*/ 2368550 w 2603500"/>
              <a:gd name="connsiteY12" fmla="*/ 679450 h 1657350"/>
              <a:gd name="connsiteX13" fmla="*/ 2317750 w 2603500"/>
              <a:gd name="connsiteY13" fmla="*/ 679450 h 1657350"/>
              <a:gd name="connsiteX14" fmla="*/ 2279650 w 2603500"/>
              <a:gd name="connsiteY14" fmla="*/ 717550 h 1657350"/>
              <a:gd name="connsiteX15" fmla="*/ 2247900 w 2603500"/>
              <a:gd name="connsiteY15" fmla="*/ 825500 h 1657350"/>
              <a:gd name="connsiteX16" fmla="*/ 2203450 w 2603500"/>
              <a:gd name="connsiteY16" fmla="*/ 901700 h 1657350"/>
              <a:gd name="connsiteX17" fmla="*/ 2120900 w 2603500"/>
              <a:gd name="connsiteY17" fmla="*/ 876300 h 1657350"/>
              <a:gd name="connsiteX18" fmla="*/ 2070100 w 2603500"/>
              <a:gd name="connsiteY18" fmla="*/ 920750 h 1657350"/>
              <a:gd name="connsiteX19" fmla="*/ 2044700 w 2603500"/>
              <a:gd name="connsiteY19" fmla="*/ 1028700 h 1657350"/>
              <a:gd name="connsiteX20" fmla="*/ 1968500 w 2603500"/>
              <a:gd name="connsiteY20" fmla="*/ 1098550 h 1657350"/>
              <a:gd name="connsiteX21" fmla="*/ 1892300 w 2603500"/>
              <a:gd name="connsiteY21" fmla="*/ 1047750 h 1657350"/>
              <a:gd name="connsiteX22" fmla="*/ 1860550 w 2603500"/>
              <a:gd name="connsiteY22" fmla="*/ 1047750 h 1657350"/>
              <a:gd name="connsiteX23" fmla="*/ 1778000 w 2603500"/>
              <a:gd name="connsiteY23" fmla="*/ 1130300 h 1657350"/>
              <a:gd name="connsiteX24" fmla="*/ 1689100 w 2603500"/>
              <a:gd name="connsiteY24" fmla="*/ 990600 h 1657350"/>
              <a:gd name="connsiteX25" fmla="*/ 1631950 w 2603500"/>
              <a:gd name="connsiteY25" fmla="*/ 996950 h 1657350"/>
              <a:gd name="connsiteX26" fmla="*/ 1422400 w 2603500"/>
              <a:gd name="connsiteY26" fmla="*/ 863600 h 1657350"/>
              <a:gd name="connsiteX27" fmla="*/ 1428750 w 2603500"/>
              <a:gd name="connsiteY27" fmla="*/ 901700 h 1657350"/>
              <a:gd name="connsiteX28" fmla="*/ 1460500 w 2603500"/>
              <a:gd name="connsiteY28" fmla="*/ 952500 h 1657350"/>
              <a:gd name="connsiteX29" fmla="*/ 1447800 w 2603500"/>
              <a:gd name="connsiteY29" fmla="*/ 1003300 h 1657350"/>
              <a:gd name="connsiteX30" fmla="*/ 1422400 w 2603500"/>
              <a:gd name="connsiteY30" fmla="*/ 1016000 h 1657350"/>
              <a:gd name="connsiteX31" fmla="*/ 1479550 w 2603500"/>
              <a:gd name="connsiteY31" fmla="*/ 1066800 h 1657350"/>
              <a:gd name="connsiteX32" fmla="*/ 1562100 w 2603500"/>
              <a:gd name="connsiteY32" fmla="*/ 1098550 h 1657350"/>
              <a:gd name="connsiteX33" fmla="*/ 1549400 w 2603500"/>
              <a:gd name="connsiteY33" fmla="*/ 1130300 h 1657350"/>
              <a:gd name="connsiteX34" fmla="*/ 1460500 w 2603500"/>
              <a:gd name="connsiteY34" fmla="*/ 1130300 h 1657350"/>
              <a:gd name="connsiteX35" fmla="*/ 1416050 w 2603500"/>
              <a:gd name="connsiteY35" fmla="*/ 1117600 h 1657350"/>
              <a:gd name="connsiteX36" fmla="*/ 1384300 w 2603500"/>
              <a:gd name="connsiteY36" fmla="*/ 1149350 h 1657350"/>
              <a:gd name="connsiteX37" fmla="*/ 1422400 w 2603500"/>
              <a:gd name="connsiteY37" fmla="*/ 1193800 h 1657350"/>
              <a:gd name="connsiteX38" fmla="*/ 1403350 w 2603500"/>
              <a:gd name="connsiteY38" fmla="*/ 1225550 h 1657350"/>
              <a:gd name="connsiteX39" fmla="*/ 1384300 w 2603500"/>
              <a:gd name="connsiteY39" fmla="*/ 1212850 h 1657350"/>
              <a:gd name="connsiteX40" fmla="*/ 1333500 w 2603500"/>
              <a:gd name="connsiteY40" fmla="*/ 1238250 h 1657350"/>
              <a:gd name="connsiteX41" fmla="*/ 1301750 w 2603500"/>
              <a:gd name="connsiteY41" fmla="*/ 1263650 h 1657350"/>
              <a:gd name="connsiteX42" fmla="*/ 1244600 w 2603500"/>
              <a:gd name="connsiteY42" fmla="*/ 1238250 h 1657350"/>
              <a:gd name="connsiteX43" fmla="*/ 1181100 w 2603500"/>
              <a:gd name="connsiteY43" fmla="*/ 1282700 h 1657350"/>
              <a:gd name="connsiteX44" fmla="*/ 1181100 w 2603500"/>
              <a:gd name="connsiteY44" fmla="*/ 1320800 h 1657350"/>
              <a:gd name="connsiteX45" fmla="*/ 1117600 w 2603500"/>
              <a:gd name="connsiteY45" fmla="*/ 1320800 h 1657350"/>
              <a:gd name="connsiteX46" fmla="*/ 1066800 w 2603500"/>
              <a:gd name="connsiteY46" fmla="*/ 1339850 h 1657350"/>
              <a:gd name="connsiteX47" fmla="*/ 1117600 w 2603500"/>
              <a:gd name="connsiteY47" fmla="*/ 1377950 h 1657350"/>
              <a:gd name="connsiteX48" fmla="*/ 1117600 w 2603500"/>
              <a:gd name="connsiteY48" fmla="*/ 1447800 h 1657350"/>
              <a:gd name="connsiteX49" fmla="*/ 1111250 w 2603500"/>
              <a:gd name="connsiteY49" fmla="*/ 1524000 h 1657350"/>
              <a:gd name="connsiteX50" fmla="*/ 1060450 w 2603500"/>
              <a:gd name="connsiteY50" fmla="*/ 1504950 h 1657350"/>
              <a:gd name="connsiteX51" fmla="*/ 1028700 w 2603500"/>
              <a:gd name="connsiteY51" fmla="*/ 1555750 h 1657350"/>
              <a:gd name="connsiteX52" fmla="*/ 1009650 w 2603500"/>
              <a:gd name="connsiteY52" fmla="*/ 1587500 h 1657350"/>
              <a:gd name="connsiteX53" fmla="*/ 952500 w 2603500"/>
              <a:gd name="connsiteY53" fmla="*/ 1631950 h 1657350"/>
              <a:gd name="connsiteX54" fmla="*/ 908050 w 2603500"/>
              <a:gd name="connsiteY54" fmla="*/ 1657350 h 1657350"/>
              <a:gd name="connsiteX55" fmla="*/ 844550 w 2603500"/>
              <a:gd name="connsiteY55" fmla="*/ 1581150 h 1657350"/>
              <a:gd name="connsiteX56" fmla="*/ 831850 w 2603500"/>
              <a:gd name="connsiteY56" fmla="*/ 1479550 h 1657350"/>
              <a:gd name="connsiteX57" fmla="*/ 882650 w 2603500"/>
              <a:gd name="connsiteY57" fmla="*/ 1492250 h 1657350"/>
              <a:gd name="connsiteX58" fmla="*/ 901700 w 2603500"/>
              <a:gd name="connsiteY58" fmla="*/ 1466850 h 1657350"/>
              <a:gd name="connsiteX59" fmla="*/ 984250 w 2603500"/>
              <a:gd name="connsiteY59" fmla="*/ 1492250 h 1657350"/>
              <a:gd name="connsiteX60" fmla="*/ 971550 w 2603500"/>
              <a:gd name="connsiteY60" fmla="*/ 1435100 h 1657350"/>
              <a:gd name="connsiteX61" fmla="*/ 946150 w 2603500"/>
              <a:gd name="connsiteY61" fmla="*/ 1358900 h 1657350"/>
              <a:gd name="connsiteX62" fmla="*/ 908050 w 2603500"/>
              <a:gd name="connsiteY62" fmla="*/ 1397000 h 1657350"/>
              <a:gd name="connsiteX63" fmla="*/ 857250 w 2603500"/>
              <a:gd name="connsiteY63" fmla="*/ 1346200 h 1657350"/>
              <a:gd name="connsiteX64" fmla="*/ 812800 w 2603500"/>
              <a:gd name="connsiteY64" fmla="*/ 1320800 h 1657350"/>
              <a:gd name="connsiteX65" fmla="*/ 742950 w 2603500"/>
              <a:gd name="connsiteY65" fmla="*/ 1244600 h 1657350"/>
              <a:gd name="connsiteX66" fmla="*/ 679450 w 2603500"/>
              <a:gd name="connsiteY66" fmla="*/ 1295400 h 1657350"/>
              <a:gd name="connsiteX67" fmla="*/ 635000 w 2603500"/>
              <a:gd name="connsiteY67" fmla="*/ 1282700 h 1657350"/>
              <a:gd name="connsiteX68" fmla="*/ 533400 w 2603500"/>
              <a:gd name="connsiteY68" fmla="*/ 1473200 h 1657350"/>
              <a:gd name="connsiteX69" fmla="*/ 533400 w 2603500"/>
              <a:gd name="connsiteY69" fmla="*/ 1473200 h 1657350"/>
              <a:gd name="connsiteX70" fmla="*/ 450850 w 2603500"/>
              <a:gd name="connsiteY70" fmla="*/ 1435100 h 1657350"/>
              <a:gd name="connsiteX71" fmla="*/ 400050 w 2603500"/>
              <a:gd name="connsiteY71" fmla="*/ 1390650 h 1657350"/>
              <a:gd name="connsiteX72" fmla="*/ 342900 w 2603500"/>
              <a:gd name="connsiteY72" fmla="*/ 1397000 h 1657350"/>
              <a:gd name="connsiteX73" fmla="*/ 266700 w 2603500"/>
              <a:gd name="connsiteY73" fmla="*/ 1339850 h 1657350"/>
              <a:gd name="connsiteX74" fmla="*/ 273050 w 2603500"/>
              <a:gd name="connsiteY74" fmla="*/ 1200150 h 1657350"/>
              <a:gd name="connsiteX75" fmla="*/ 234950 w 2603500"/>
              <a:gd name="connsiteY75" fmla="*/ 1085850 h 1657350"/>
              <a:gd name="connsiteX76" fmla="*/ 133350 w 2603500"/>
              <a:gd name="connsiteY76" fmla="*/ 1111250 h 1657350"/>
              <a:gd name="connsiteX77" fmla="*/ 31750 w 2603500"/>
              <a:gd name="connsiteY77" fmla="*/ 1022350 h 1657350"/>
              <a:gd name="connsiteX78" fmla="*/ 0 w 2603500"/>
              <a:gd name="connsiteY78" fmla="*/ 838200 h 1657350"/>
              <a:gd name="connsiteX79" fmla="*/ 88900 w 2603500"/>
              <a:gd name="connsiteY79" fmla="*/ 654050 h 1657350"/>
              <a:gd name="connsiteX80" fmla="*/ 336550 w 2603500"/>
              <a:gd name="connsiteY80" fmla="*/ 577850 h 1657350"/>
              <a:gd name="connsiteX81" fmla="*/ 368300 w 2603500"/>
              <a:gd name="connsiteY81" fmla="*/ 368300 h 1657350"/>
              <a:gd name="connsiteX82" fmla="*/ 342900 w 2603500"/>
              <a:gd name="connsiteY82" fmla="*/ 184150 h 1657350"/>
              <a:gd name="connsiteX83" fmla="*/ 400050 w 2603500"/>
              <a:gd name="connsiteY83" fmla="*/ 101600 h 1657350"/>
              <a:gd name="connsiteX84" fmla="*/ 368300 w 2603500"/>
              <a:gd name="connsiteY84" fmla="*/ 12700 h 1657350"/>
              <a:gd name="connsiteX85" fmla="*/ 565150 w 2603500"/>
              <a:gd name="connsiteY85" fmla="*/ 0 h 1657350"/>
              <a:gd name="connsiteX86" fmla="*/ 641350 w 2603500"/>
              <a:gd name="connsiteY86" fmla="*/ 57150 h 1657350"/>
              <a:gd name="connsiteX87" fmla="*/ 698500 w 2603500"/>
              <a:gd name="connsiteY87" fmla="*/ 190500 h 1657350"/>
              <a:gd name="connsiteX88" fmla="*/ 806450 w 2603500"/>
              <a:gd name="connsiteY88" fmla="*/ 196850 h 1657350"/>
              <a:gd name="connsiteX89" fmla="*/ 831850 w 2603500"/>
              <a:gd name="connsiteY89" fmla="*/ 152400 h 1657350"/>
              <a:gd name="connsiteX90" fmla="*/ 939800 w 2603500"/>
              <a:gd name="connsiteY90" fmla="*/ 152400 h 1657350"/>
              <a:gd name="connsiteX91" fmla="*/ 1085850 w 2603500"/>
              <a:gd name="connsiteY91" fmla="*/ 114300 h 1657350"/>
              <a:gd name="connsiteX92" fmla="*/ 1193800 w 2603500"/>
              <a:gd name="connsiteY92" fmla="*/ 19050 h 1657350"/>
              <a:gd name="connsiteX93" fmla="*/ 1219200 w 2603500"/>
              <a:gd name="connsiteY93" fmla="*/ 12700 h 1657350"/>
              <a:gd name="connsiteX94" fmla="*/ 1289050 w 2603500"/>
              <a:gd name="connsiteY94" fmla="*/ 63500 h 1657350"/>
              <a:gd name="connsiteX95" fmla="*/ 1339850 w 2603500"/>
              <a:gd name="connsiteY95" fmla="*/ 133350 h 1657350"/>
              <a:gd name="connsiteX96" fmla="*/ 1428750 w 2603500"/>
              <a:gd name="connsiteY96" fmla="*/ 57150 h 1657350"/>
              <a:gd name="connsiteX97" fmla="*/ 1568450 w 2603500"/>
              <a:gd name="connsiteY97" fmla="*/ 82550 h 1657350"/>
              <a:gd name="connsiteX98" fmla="*/ 1587500 w 2603500"/>
              <a:gd name="connsiteY98" fmla="*/ 146050 h 1657350"/>
              <a:gd name="connsiteX99" fmla="*/ 1625600 w 2603500"/>
              <a:gd name="connsiteY99" fmla="*/ 177800 h 1657350"/>
              <a:gd name="connsiteX100" fmla="*/ 1682750 w 2603500"/>
              <a:gd name="connsiteY100" fmla="*/ 133350 h 1657350"/>
              <a:gd name="connsiteX101" fmla="*/ 1752600 w 2603500"/>
              <a:gd name="connsiteY101" fmla="*/ 101600 h 1657350"/>
              <a:gd name="connsiteX102" fmla="*/ 1828800 w 2603500"/>
              <a:gd name="connsiteY102" fmla="*/ 152400 h 1657350"/>
              <a:gd name="connsiteX103" fmla="*/ 1911350 w 2603500"/>
              <a:gd name="connsiteY103" fmla="*/ 88900 h 1657350"/>
              <a:gd name="connsiteX104" fmla="*/ 1924050 w 2603500"/>
              <a:gd name="connsiteY104" fmla="*/ 12700 h 1657350"/>
              <a:gd name="connsiteX105" fmla="*/ 2076449 w 2603500"/>
              <a:gd name="connsiteY105" fmla="*/ 85725 h 1657350"/>
              <a:gd name="connsiteX106" fmla="*/ 2076450 w 2603500"/>
              <a:gd name="connsiteY106" fmla="*/ 153988 h 1657350"/>
              <a:gd name="connsiteX107" fmla="*/ 2085975 w 2603500"/>
              <a:gd name="connsiteY107" fmla="*/ 173038 h 1657350"/>
              <a:gd name="connsiteX108" fmla="*/ 2024063 w 2603500"/>
              <a:gd name="connsiteY108" fmla="*/ 239713 h 1657350"/>
              <a:gd name="connsiteX109" fmla="*/ 1938337 w 2603500"/>
              <a:gd name="connsiteY109" fmla="*/ 239713 h 1657350"/>
              <a:gd name="connsiteX110" fmla="*/ 1785938 w 2603500"/>
              <a:gd name="connsiteY110" fmla="*/ 258762 h 1657350"/>
              <a:gd name="connsiteX0" fmla="*/ 1941513 w 2603500"/>
              <a:gd name="connsiteY0" fmla="*/ 509586 h 1657350"/>
              <a:gd name="connsiteX1" fmla="*/ 2014538 w 2603500"/>
              <a:gd name="connsiteY1" fmla="*/ 287338 h 1657350"/>
              <a:gd name="connsiteX2" fmla="*/ 2157412 w 2603500"/>
              <a:gd name="connsiteY2" fmla="*/ 153989 h 1657350"/>
              <a:gd name="connsiteX3" fmla="*/ 2228850 w 2603500"/>
              <a:gd name="connsiteY3" fmla="*/ 153988 h 1657350"/>
              <a:gd name="connsiteX4" fmla="*/ 2338387 w 2603500"/>
              <a:gd name="connsiteY4" fmla="*/ 182562 h 1657350"/>
              <a:gd name="connsiteX5" fmla="*/ 2457450 w 2603500"/>
              <a:gd name="connsiteY5" fmla="*/ 173038 h 1657350"/>
              <a:gd name="connsiteX6" fmla="*/ 2538414 w 2603500"/>
              <a:gd name="connsiteY6" fmla="*/ 249238 h 1657350"/>
              <a:gd name="connsiteX7" fmla="*/ 2543175 w 2603500"/>
              <a:gd name="connsiteY7" fmla="*/ 382588 h 1657350"/>
              <a:gd name="connsiteX8" fmla="*/ 2603500 w 2603500"/>
              <a:gd name="connsiteY8" fmla="*/ 387350 h 1657350"/>
              <a:gd name="connsiteX9" fmla="*/ 2571750 w 2603500"/>
              <a:gd name="connsiteY9" fmla="*/ 438150 h 1657350"/>
              <a:gd name="connsiteX10" fmla="*/ 2520950 w 2603500"/>
              <a:gd name="connsiteY10" fmla="*/ 546100 h 1657350"/>
              <a:gd name="connsiteX11" fmla="*/ 2413000 w 2603500"/>
              <a:gd name="connsiteY11" fmla="*/ 584200 h 1657350"/>
              <a:gd name="connsiteX12" fmla="*/ 2368550 w 2603500"/>
              <a:gd name="connsiteY12" fmla="*/ 679450 h 1657350"/>
              <a:gd name="connsiteX13" fmla="*/ 2317750 w 2603500"/>
              <a:gd name="connsiteY13" fmla="*/ 679450 h 1657350"/>
              <a:gd name="connsiteX14" fmla="*/ 2279650 w 2603500"/>
              <a:gd name="connsiteY14" fmla="*/ 717550 h 1657350"/>
              <a:gd name="connsiteX15" fmla="*/ 2247900 w 2603500"/>
              <a:gd name="connsiteY15" fmla="*/ 825500 h 1657350"/>
              <a:gd name="connsiteX16" fmla="*/ 2203450 w 2603500"/>
              <a:gd name="connsiteY16" fmla="*/ 901700 h 1657350"/>
              <a:gd name="connsiteX17" fmla="*/ 2120900 w 2603500"/>
              <a:gd name="connsiteY17" fmla="*/ 876300 h 1657350"/>
              <a:gd name="connsiteX18" fmla="*/ 2070100 w 2603500"/>
              <a:gd name="connsiteY18" fmla="*/ 920750 h 1657350"/>
              <a:gd name="connsiteX19" fmla="*/ 2044700 w 2603500"/>
              <a:gd name="connsiteY19" fmla="*/ 1028700 h 1657350"/>
              <a:gd name="connsiteX20" fmla="*/ 1968500 w 2603500"/>
              <a:gd name="connsiteY20" fmla="*/ 1098550 h 1657350"/>
              <a:gd name="connsiteX21" fmla="*/ 1892300 w 2603500"/>
              <a:gd name="connsiteY21" fmla="*/ 1047750 h 1657350"/>
              <a:gd name="connsiteX22" fmla="*/ 1860550 w 2603500"/>
              <a:gd name="connsiteY22" fmla="*/ 1047750 h 1657350"/>
              <a:gd name="connsiteX23" fmla="*/ 1778000 w 2603500"/>
              <a:gd name="connsiteY23" fmla="*/ 1130300 h 1657350"/>
              <a:gd name="connsiteX24" fmla="*/ 1689100 w 2603500"/>
              <a:gd name="connsiteY24" fmla="*/ 990600 h 1657350"/>
              <a:gd name="connsiteX25" fmla="*/ 1631950 w 2603500"/>
              <a:gd name="connsiteY25" fmla="*/ 996950 h 1657350"/>
              <a:gd name="connsiteX26" fmla="*/ 1422400 w 2603500"/>
              <a:gd name="connsiteY26" fmla="*/ 863600 h 1657350"/>
              <a:gd name="connsiteX27" fmla="*/ 1428750 w 2603500"/>
              <a:gd name="connsiteY27" fmla="*/ 901700 h 1657350"/>
              <a:gd name="connsiteX28" fmla="*/ 1460500 w 2603500"/>
              <a:gd name="connsiteY28" fmla="*/ 952500 h 1657350"/>
              <a:gd name="connsiteX29" fmla="*/ 1447800 w 2603500"/>
              <a:gd name="connsiteY29" fmla="*/ 1003300 h 1657350"/>
              <a:gd name="connsiteX30" fmla="*/ 1422400 w 2603500"/>
              <a:gd name="connsiteY30" fmla="*/ 1016000 h 1657350"/>
              <a:gd name="connsiteX31" fmla="*/ 1479550 w 2603500"/>
              <a:gd name="connsiteY31" fmla="*/ 1066800 h 1657350"/>
              <a:gd name="connsiteX32" fmla="*/ 1562100 w 2603500"/>
              <a:gd name="connsiteY32" fmla="*/ 1098550 h 1657350"/>
              <a:gd name="connsiteX33" fmla="*/ 1549400 w 2603500"/>
              <a:gd name="connsiteY33" fmla="*/ 1130300 h 1657350"/>
              <a:gd name="connsiteX34" fmla="*/ 1460500 w 2603500"/>
              <a:gd name="connsiteY34" fmla="*/ 1130300 h 1657350"/>
              <a:gd name="connsiteX35" fmla="*/ 1416050 w 2603500"/>
              <a:gd name="connsiteY35" fmla="*/ 1117600 h 1657350"/>
              <a:gd name="connsiteX36" fmla="*/ 1384300 w 2603500"/>
              <a:gd name="connsiteY36" fmla="*/ 1149350 h 1657350"/>
              <a:gd name="connsiteX37" fmla="*/ 1422400 w 2603500"/>
              <a:gd name="connsiteY37" fmla="*/ 1193800 h 1657350"/>
              <a:gd name="connsiteX38" fmla="*/ 1403350 w 2603500"/>
              <a:gd name="connsiteY38" fmla="*/ 1225550 h 1657350"/>
              <a:gd name="connsiteX39" fmla="*/ 1384300 w 2603500"/>
              <a:gd name="connsiteY39" fmla="*/ 1212850 h 1657350"/>
              <a:gd name="connsiteX40" fmla="*/ 1333500 w 2603500"/>
              <a:gd name="connsiteY40" fmla="*/ 1238250 h 1657350"/>
              <a:gd name="connsiteX41" fmla="*/ 1301750 w 2603500"/>
              <a:gd name="connsiteY41" fmla="*/ 1263650 h 1657350"/>
              <a:gd name="connsiteX42" fmla="*/ 1244600 w 2603500"/>
              <a:gd name="connsiteY42" fmla="*/ 1238250 h 1657350"/>
              <a:gd name="connsiteX43" fmla="*/ 1181100 w 2603500"/>
              <a:gd name="connsiteY43" fmla="*/ 1282700 h 1657350"/>
              <a:gd name="connsiteX44" fmla="*/ 1181100 w 2603500"/>
              <a:gd name="connsiteY44" fmla="*/ 1320800 h 1657350"/>
              <a:gd name="connsiteX45" fmla="*/ 1117600 w 2603500"/>
              <a:gd name="connsiteY45" fmla="*/ 1320800 h 1657350"/>
              <a:gd name="connsiteX46" fmla="*/ 1066800 w 2603500"/>
              <a:gd name="connsiteY46" fmla="*/ 1339850 h 1657350"/>
              <a:gd name="connsiteX47" fmla="*/ 1117600 w 2603500"/>
              <a:gd name="connsiteY47" fmla="*/ 1377950 h 1657350"/>
              <a:gd name="connsiteX48" fmla="*/ 1117600 w 2603500"/>
              <a:gd name="connsiteY48" fmla="*/ 1447800 h 1657350"/>
              <a:gd name="connsiteX49" fmla="*/ 1111250 w 2603500"/>
              <a:gd name="connsiteY49" fmla="*/ 1524000 h 1657350"/>
              <a:gd name="connsiteX50" fmla="*/ 1060450 w 2603500"/>
              <a:gd name="connsiteY50" fmla="*/ 1504950 h 1657350"/>
              <a:gd name="connsiteX51" fmla="*/ 1028700 w 2603500"/>
              <a:gd name="connsiteY51" fmla="*/ 1555750 h 1657350"/>
              <a:gd name="connsiteX52" fmla="*/ 1009650 w 2603500"/>
              <a:gd name="connsiteY52" fmla="*/ 1587500 h 1657350"/>
              <a:gd name="connsiteX53" fmla="*/ 952500 w 2603500"/>
              <a:gd name="connsiteY53" fmla="*/ 1631950 h 1657350"/>
              <a:gd name="connsiteX54" fmla="*/ 908050 w 2603500"/>
              <a:gd name="connsiteY54" fmla="*/ 1657350 h 1657350"/>
              <a:gd name="connsiteX55" fmla="*/ 844550 w 2603500"/>
              <a:gd name="connsiteY55" fmla="*/ 1581150 h 1657350"/>
              <a:gd name="connsiteX56" fmla="*/ 831850 w 2603500"/>
              <a:gd name="connsiteY56" fmla="*/ 1479550 h 1657350"/>
              <a:gd name="connsiteX57" fmla="*/ 882650 w 2603500"/>
              <a:gd name="connsiteY57" fmla="*/ 1492250 h 1657350"/>
              <a:gd name="connsiteX58" fmla="*/ 901700 w 2603500"/>
              <a:gd name="connsiteY58" fmla="*/ 1466850 h 1657350"/>
              <a:gd name="connsiteX59" fmla="*/ 984250 w 2603500"/>
              <a:gd name="connsiteY59" fmla="*/ 1492250 h 1657350"/>
              <a:gd name="connsiteX60" fmla="*/ 971550 w 2603500"/>
              <a:gd name="connsiteY60" fmla="*/ 1435100 h 1657350"/>
              <a:gd name="connsiteX61" fmla="*/ 946150 w 2603500"/>
              <a:gd name="connsiteY61" fmla="*/ 1358900 h 1657350"/>
              <a:gd name="connsiteX62" fmla="*/ 908050 w 2603500"/>
              <a:gd name="connsiteY62" fmla="*/ 1397000 h 1657350"/>
              <a:gd name="connsiteX63" fmla="*/ 857250 w 2603500"/>
              <a:gd name="connsiteY63" fmla="*/ 1346200 h 1657350"/>
              <a:gd name="connsiteX64" fmla="*/ 812800 w 2603500"/>
              <a:gd name="connsiteY64" fmla="*/ 1320800 h 1657350"/>
              <a:gd name="connsiteX65" fmla="*/ 742950 w 2603500"/>
              <a:gd name="connsiteY65" fmla="*/ 1244600 h 1657350"/>
              <a:gd name="connsiteX66" fmla="*/ 679450 w 2603500"/>
              <a:gd name="connsiteY66" fmla="*/ 1295400 h 1657350"/>
              <a:gd name="connsiteX67" fmla="*/ 635000 w 2603500"/>
              <a:gd name="connsiteY67" fmla="*/ 1282700 h 1657350"/>
              <a:gd name="connsiteX68" fmla="*/ 533400 w 2603500"/>
              <a:gd name="connsiteY68" fmla="*/ 1473200 h 1657350"/>
              <a:gd name="connsiteX69" fmla="*/ 533400 w 2603500"/>
              <a:gd name="connsiteY69" fmla="*/ 1473200 h 1657350"/>
              <a:gd name="connsiteX70" fmla="*/ 450850 w 2603500"/>
              <a:gd name="connsiteY70" fmla="*/ 1435100 h 1657350"/>
              <a:gd name="connsiteX71" fmla="*/ 400050 w 2603500"/>
              <a:gd name="connsiteY71" fmla="*/ 1390650 h 1657350"/>
              <a:gd name="connsiteX72" fmla="*/ 342900 w 2603500"/>
              <a:gd name="connsiteY72" fmla="*/ 1397000 h 1657350"/>
              <a:gd name="connsiteX73" fmla="*/ 266700 w 2603500"/>
              <a:gd name="connsiteY73" fmla="*/ 1339850 h 1657350"/>
              <a:gd name="connsiteX74" fmla="*/ 273050 w 2603500"/>
              <a:gd name="connsiteY74" fmla="*/ 1200150 h 1657350"/>
              <a:gd name="connsiteX75" fmla="*/ 234950 w 2603500"/>
              <a:gd name="connsiteY75" fmla="*/ 1085850 h 1657350"/>
              <a:gd name="connsiteX76" fmla="*/ 133350 w 2603500"/>
              <a:gd name="connsiteY76" fmla="*/ 1111250 h 1657350"/>
              <a:gd name="connsiteX77" fmla="*/ 31750 w 2603500"/>
              <a:gd name="connsiteY77" fmla="*/ 1022350 h 1657350"/>
              <a:gd name="connsiteX78" fmla="*/ 0 w 2603500"/>
              <a:gd name="connsiteY78" fmla="*/ 838200 h 1657350"/>
              <a:gd name="connsiteX79" fmla="*/ 88900 w 2603500"/>
              <a:gd name="connsiteY79" fmla="*/ 654050 h 1657350"/>
              <a:gd name="connsiteX80" fmla="*/ 336550 w 2603500"/>
              <a:gd name="connsiteY80" fmla="*/ 577850 h 1657350"/>
              <a:gd name="connsiteX81" fmla="*/ 368300 w 2603500"/>
              <a:gd name="connsiteY81" fmla="*/ 368300 h 1657350"/>
              <a:gd name="connsiteX82" fmla="*/ 342900 w 2603500"/>
              <a:gd name="connsiteY82" fmla="*/ 184150 h 1657350"/>
              <a:gd name="connsiteX83" fmla="*/ 400050 w 2603500"/>
              <a:gd name="connsiteY83" fmla="*/ 101600 h 1657350"/>
              <a:gd name="connsiteX84" fmla="*/ 368300 w 2603500"/>
              <a:gd name="connsiteY84" fmla="*/ 12700 h 1657350"/>
              <a:gd name="connsiteX85" fmla="*/ 565150 w 2603500"/>
              <a:gd name="connsiteY85" fmla="*/ 0 h 1657350"/>
              <a:gd name="connsiteX86" fmla="*/ 641350 w 2603500"/>
              <a:gd name="connsiteY86" fmla="*/ 57150 h 1657350"/>
              <a:gd name="connsiteX87" fmla="*/ 698500 w 2603500"/>
              <a:gd name="connsiteY87" fmla="*/ 190500 h 1657350"/>
              <a:gd name="connsiteX88" fmla="*/ 806450 w 2603500"/>
              <a:gd name="connsiteY88" fmla="*/ 196850 h 1657350"/>
              <a:gd name="connsiteX89" fmla="*/ 831850 w 2603500"/>
              <a:gd name="connsiteY89" fmla="*/ 152400 h 1657350"/>
              <a:gd name="connsiteX90" fmla="*/ 939800 w 2603500"/>
              <a:gd name="connsiteY90" fmla="*/ 152400 h 1657350"/>
              <a:gd name="connsiteX91" fmla="*/ 1085850 w 2603500"/>
              <a:gd name="connsiteY91" fmla="*/ 114300 h 1657350"/>
              <a:gd name="connsiteX92" fmla="*/ 1193800 w 2603500"/>
              <a:gd name="connsiteY92" fmla="*/ 19050 h 1657350"/>
              <a:gd name="connsiteX93" fmla="*/ 1219200 w 2603500"/>
              <a:gd name="connsiteY93" fmla="*/ 12700 h 1657350"/>
              <a:gd name="connsiteX94" fmla="*/ 1289050 w 2603500"/>
              <a:gd name="connsiteY94" fmla="*/ 63500 h 1657350"/>
              <a:gd name="connsiteX95" fmla="*/ 1339850 w 2603500"/>
              <a:gd name="connsiteY95" fmla="*/ 133350 h 1657350"/>
              <a:gd name="connsiteX96" fmla="*/ 1428750 w 2603500"/>
              <a:gd name="connsiteY96" fmla="*/ 57150 h 1657350"/>
              <a:gd name="connsiteX97" fmla="*/ 1568450 w 2603500"/>
              <a:gd name="connsiteY97" fmla="*/ 82550 h 1657350"/>
              <a:gd name="connsiteX98" fmla="*/ 1587500 w 2603500"/>
              <a:gd name="connsiteY98" fmla="*/ 146050 h 1657350"/>
              <a:gd name="connsiteX99" fmla="*/ 1625600 w 2603500"/>
              <a:gd name="connsiteY99" fmla="*/ 177800 h 1657350"/>
              <a:gd name="connsiteX100" fmla="*/ 1682750 w 2603500"/>
              <a:gd name="connsiteY100" fmla="*/ 133350 h 1657350"/>
              <a:gd name="connsiteX101" fmla="*/ 1752600 w 2603500"/>
              <a:gd name="connsiteY101" fmla="*/ 101600 h 1657350"/>
              <a:gd name="connsiteX102" fmla="*/ 1828800 w 2603500"/>
              <a:gd name="connsiteY102" fmla="*/ 152400 h 1657350"/>
              <a:gd name="connsiteX103" fmla="*/ 1911350 w 2603500"/>
              <a:gd name="connsiteY103" fmla="*/ 88900 h 1657350"/>
              <a:gd name="connsiteX104" fmla="*/ 1924050 w 2603500"/>
              <a:gd name="connsiteY104" fmla="*/ 12700 h 1657350"/>
              <a:gd name="connsiteX105" fmla="*/ 2076449 w 2603500"/>
              <a:gd name="connsiteY105" fmla="*/ 85725 h 1657350"/>
              <a:gd name="connsiteX106" fmla="*/ 2076450 w 2603500"/>
              <a:gd name="connsiteY106" fmla="*/ 153988 h 1657350"/>
              <a:gd name="connsiteX107" fmla="*/ 2085975 w 2603500"/>
              <a:gd name="connsiteY107" fmla="*/ 173038 h 1657350"/>
              <a:gd name="connsiteX108" fmla="*/ 2024063 w 2603500"/>
              <a:gd name="connsiteY108" fmla="*/ 239713 h 1657350"/>
              <a:gd name="connsiteX109" fmla="*/ 1938337 w 2603500"/>
              <a:gd name="connsiteY109" fmla="*/ 239713 h 1657350"/>
              <a:gd name="connsiteX110" fmla="*/ 1785938 w 2603500"/>
              <a:gd name="connsiteY110" fmla="*/ 258762 h 1657350"/>
              <a:gd name="connsiteX0" fmla="*/ 1941513 w 2603500"/>
              <a:gd name="connsiteY0" fmla="*/ 509586 h 1657350"/>
              <a:gd name="connsiteX1" fmla="*/ 2014538 w 2603500"/>
              <a:gd name="connsiteY1" fmla="*/ 287338 h 1657350"/>
              <a:gd name="connsiteX2" fmla="*/ 2081213 w 2603500"/>
              <a:gd name="connsiteY2" fmla="*/ 230188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911350 w 2603500"/>
              <a:gd name="connsiteY104" fmla="*/ 88900 h 1657350"/>
              <a:gd name="connsiteX105" fmla="*/ 1924050 w 2603500"/>
              <a:gd name="connsiteY105" fmla="*/ 12700 h 1657350"/>
              <a:gd name="connsiteX106" fmla="*/ 2076449 w 2603500"/>
              <a:gd name="connsiteY106" fmla="*/ 85725 h 1657350"/>
              <a:gd name="connsiteX107" fmla="*/ 2076450 w 2603500"/>
              <a:gd name="connsiteY107" fmla="*/ 153988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0" fmla="*/ 1941513 w 2603500"/>
              <a:gd name="connsiteY0" fmla="*/ 509586 h 1657350"/>
              <a:gd name="connsiteX1" fmla="*/ 2014538 w 2603500"/>
              <a:gd name="connsiteY1" fmla="*/ 287338 h 1657350"/>
              <a:gd name="connsiteX2" fmla="*/ 2124075 w 2603500"/>
              <a:gd name="connsiteY2" fmla="*/ 292101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911350 w 2603500"/>
              <a:gd name="connsiteY104" fmla="*/ 88900 h 1657350"/>
              <a:gd name="connsiteX105" fmla="*/ 1924050 w 2603500"/>
              <a:gd name="connsiteY105" fmla="*/ 12700 h 1657350"/>
              <a:gd name="connsiteX106" fmla="*/ 2076449 w 2603500"/>
              <a:gd name="connsiteY106" fmla="*/ 85725 h 1657350"/>
              <a:gd name="connsiteX107" fmla="*/ 2076450 w 2603500"/>
              <a:gd name="connsiteY107" fmla="*/ 153988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0" fmla="*/ 1941513 w 2603500"/>
              <a:gd name="connsiteY0" fmla="*/ 509586 h 1657350"/>
              <a:gd name="connsiteX1" fmla="*/ 2014538 w 2603500"/>
              <a:gd name="connsiteY1" fmla="*/ 287338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911350 w 2603500"/>
              <a:gd name="connsiteY104" fmla="*/ 88900 h 1657350"/>
              <a:gd name="connsiteX105" fmla="*/ 1924050 w 2603500"/>
              <a:gd name="connsiteY105" fmla="*/ 12700 h 1657350"/>
              <a:gd name="connsiteX106" fmla="*/ 2076449 w 2603500"/>
              <a:gd name="connsiteY106" fmla="*/ 85725 h 1657350"/>
              <a:gd name="connsiteX107" fmla="*/ 2076450 w 2603500"/>
              <a:gd name="connsiteY107" fmla="*/ 153988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0" fmla="*/ 1941513 w 2603500"/>
              <a:gd name="connsiteY0" fmla="*/ 509586 h 1657350"/>
              <a:gd name="connsiteX1" fmla="*/ 2024063 w 2603500"/>
              <a:gd name="connsiteY1" fmla="*/ 349250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911350 w 2603500"/>
              <a:gd name="connsiteY104" fmla="*/ 88900 h 1657350"/>
              <a:gd name="connsiteX105" fmla="*/ 1924050 w 2603500"/>
              <a:gd name="connsiteY105" fmla="*/ 12700 h 1657350"/>
              <a:gd name="connsiteX106" fmla="*/ 2076449 w 2603500"/>
              <a:gd name="connsiteY106" fmla="*/ 85725 h 1657350"/>
              <a:gd name="connsiteX107" fmla="*/ 2076450 w 2603500"/>
              <a:gd name="connsiteY107" fmla="*/ 153988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0" fmla="*/ 1941513 w 2603500"/>
              <a:gd name="connsiteY0" fmla="*/ 509586 h 1657350"/>
              <a:gd name="connsiteX1" fmla="*/ 2019301 w 2603500"/>
              <a:gd name="connsiteY1" fmla="*/ 301625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911350 w 2603500"/>
              <a:gd name="connsiteY104" fmla="*/ 88900 h 1657350"/>
              <a:gd name="connsiteX105" fmla="*/ 1924050 w 2603500"/>
              <a:gd name="connsiteY105" fmla="*/ 12700 h 1657350"/>
              <a:gd name="connsiteX106" fmla="*/ 2076449 w 2603500"/>
              <a:gd name="connsiteY106" fmla="*/ 85725 h 1657350"/>
              <a:gd name="connsiteX107" fmla="*/ 2076450 w 2603500"/>
              <a:gd name="connsiteY107" fmla="*/ 153988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0" fmla="*/ 1941513 w 2603500"/>
              <a:gd name="connsiteY0" fmla="*/ 509586 h 1657350"/>
              <a:gd name="connsiteX1" fmla="*/ 2019301 w 2603500"/>
              <a:gd name="connsiteY1" fmla="*/ 301625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911350 w 2603500"/>
              <a:gd name="connsiteY104" fmla="*/ 88900 h 1657350"/>
              <a:gd name="connsiteX105" fmla="*/ 1924050 w 2603500"/>
              <a:gd name="connsiteY105" fmla="*/ 12700 h 1657350"/>
              <a:gd name="connsiteX106" fmla="*/ 2076449 w 2603500"/>
              <a:gd name="connsiteY106" fmla="*/ 85725 h 1657350"/>
              <a:gd name="connsiteX107" fmla="*/ 2076450 w 2603500"/>
              <a:gd name="connsiteY107" fmla="*/ 153988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112" fmla="*/ 1941513 w 2603500"/>
              <a:gd name="connsiteY112" fmla="*/ 509586 h 1657350"/>
              <a:gd name="connsiteX0" fmla="*/ 1941513 w 2603500"/>
              <a:gd name="connsiteY0" fmla="*/ 509586 h 1657350"/>
              <a:gd name="connsiteX1" fmla="*/ 2019301 w 2603500"/>
              <a:gd name="connsiteY1" fmla="*/ 301625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911350 w 2603500"/>
              <a:gd name="connsiteY104" fmla="*/ 88900 h 1657350"/>
              <a:gd name="connsiteX105" fmla="*/ 1924050 w 2603500"/>
              <a:gd name="connsiteY105" fmla="*/ 12700 h 1657350"/>
              <a:gd name="connsiteX106" fmla="*/ 2076449 w 2603500"/>
              <a:gd name="connsiteY106" fmla="*/ 85725 h 1657350"/>
              <a:gd name="connsiteX107" fmla="*/ 2076450 w 2603500"/>
              <a:gd name="connsiteY107" fmla="*/ 153988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112" fmla="*/ 1941513 w 2603500"/>
              <a:gd name="connsiteY112" fmla="*/ 509586 h 1657350"/>
              <a:gd name="connsiteX0" fmla="*/ 1941513 w 2603500"/>
              <a:gd name="connsiteY0" fmla="*/ 509586 h 1657350"/>
              <a:gd name="connsiteX1" fmla="*/ 2019301 w 2603500"/>
              <a:gd name="connsiteY1" fmla="*/ 301625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911350 w 2603500"/>
              <a:gd name="connsiteY104" fmla="*/ 88900 h 1657350"/>
              <a:gd name="connsiteX105" fmla="*/ 1924050 w 2603500"/>
              <a:gd name="connsiteY105" fmla="*/ 12700 h 1657350"/>
              <a:gd name="connsiteX106" fmla="*/ 2076449 w 2603500"/>
              <a:gd name="connsiteY106" fmla="*/ 85725 h 1657350"/>
              <a:gd name="connsiteX107" fmla="*/ 2143125 w 2603500"/>
              <a:gd name="connsiteY107" fmla="*/ 106363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112" fmla="*/ 1941513 w 2603500"/>
              <a:gd name="connsiteY112" fmla="*/ 509586 h 1657350"/>
              <a:gd name="connsiteX0" fmla="*/ 1941513 w 2603500"/>
              <a:gd name="connsiteY0" fmla="*/ 509586 h 1657350"/>
              <a:gd name="connsiteX1" fmla="*/ 2019301 w 2603500"/>
              <a:gd name="connsiteY1" fmla="*/ 301625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911350 w 2603500"/>
              <a:gd name="connsiteY104" fmla="*/ 88900 h 1657350"/>
              <a:gd name="connsiteX105" fmla="*/ 1924050 w 2603500"/>
              <a:gd name="connsiteY105" fmla="*/ 12700 h 1657350"/>
              <a:gd name="connsiteX106" fmla="*/ 2073274 w 2603500"/>
              <a:gd name="connsiteY106" fmla="*/ 66675 h 1657350"/>
              <a:gd name="connsiteX107" fmla="*/ 2143125 w 2603500"/>
              <a:gd name="connsiteY107" fmla="*/ 106363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112" fmla="*/ 1941513 w 2603500"/>
              <a:gd name="connsiteY112" fmla="*/ 509586 h 1657350"/>
              <a:gd name="connsiteX0" fmla="*/ 1941513 w 2603500"/>
              <a:gd name="connsiteY0" fmla="*/ 509586 h 1657350"/>
              <a:gd name="connsiteX1" fmla="*/ 2019301 w 2603500"/>
              <a:gd name="connsiteY1" fmla="*/ 301625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889125 w 2603500"/>
              <a:gd name="connsiteY104" fmla="*/ 88900 h 1657350"/>
              <a:gd name="connsiteX105" fmla="*/ 1924050 w 2603500"/>
              <a:gd name="connsiteY105" fmla="*/ 12700 h 1657350"/>
              <a:gd name="connsiteX106" fmla="*/ 2073274 w 2603500"/>
              <a:gd name="connsiteY106" fmla="*/ 66675 h 1657350"/>
              <a:gd name="connsiteX107" fmla="*/ 2143125 w 2603500"/>
              <a:gd name="connsiteY107" fmla="*/ 106363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112" fmla="*/ 1941513 w 2603500"/>
              <a:gd name="connsiteY112" fmla="*/ 509586 h 1657350"/>
              <a:gd name="connsiteX0" fmla="*/ 1941513 w 2603500"/>
              <a:gd name="connsiteY0" fmla="*/ 509586 h 1657350"/>
              <a:gd name="connsiteX1" fmla="*/ 2019301 w 2603500"/>
              <a:gd name="connsiteY1" fmla="*/ 301625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889125 w 2603500"/>
              <a:gd name="connsiteY104" fmla="*/ 88900 h 1657350"/>
              <a:gd name="connsiteX105" fmla="*/ 1905000 w 2603500"/>
              <a:gd name="connsiteY105" fmla="*/ 0 h 1657350"/>
              <a:gd name="connsiteX106" fmla="*/ 2073274 w 2603500"/>
              <a:gd name="connsiteY106" fmla="*/ 66675 h 1657350"/>
              <a:gd name="connsiteX107" fmla="*/ 2143125 w 2603500"/>
              <a:gd name="connsiteY107" fmla="*/ 106363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112" fmla="*/ 1941513 w 2603500"/>
              <a:gd name="connsiteY112" fmla="*/ 509586 h 1657350"/>
              <a:gd name="connsiteX0" fmla="*/ 1941513 w 2603500"/>
              <a:gd name="connsiteY0" fmla="*/ 509586 h 1657350"/>
              <a:gd name="connsiteX1" fmla="*/ 2016126 w 2603500"/>
              <a:gd name="connsiteY1" fmla="*/ 304800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889125 w 2603500"/>
              <a:gd name="connsiteY104" fmla="*/ 88900 h 1657350"/>
              <a:gd name="connsiteX105" fmla="*/ 1905000 w 2603500"/>
              <a:gd name="connsiteY105" fmla="*/ 0 h 1657350"/>
              <a:gd name="connsiteX106" fmla="*/ 2073274 w 2603500"/>
              <a:gd name="connsiteY106" fmla="*/ 66675 h 1657350"/>
              <a:gd name="connsiteX107" fmla="*/ 2143125 w 2603500"/>
              <a:gd name="connsiteY107" fmla="*/ 106363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112" fmla="*/ 1941513 w 2603500"/>
              <a:gd name="connsiteY112" fmla="*/ 509586 h 1657350"/>
              <a:gd name="connsiteX0" fmla="*/ 1941513 w 2603500"/>
              <a:gd name="connsiteY0" fmla="*/ 509586 h 1657350"/>
              <a:gd name="connsiteX1" fmla="*/ 2016126 w 2603500"/>
              <a:gd name="connsiteY1" fmla="*/ 304800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889125 w 2603500"/>
              <a:gd name="connsiteY104" fmla="*/ 88900 h 1657350"/>
              <a:gd name="connsiteX105" fmla="*/ 1905000 w 2603500"/>
              <a:gd name="connsiteY105" fmla="*/ 0 h 1657350"/>
              <a:gd name="connsiteX106" fmla="*/ 2073274 w 2603500"/>
              <a:gd name="connsiteY106" fmla="*/ 66675 h 1657350"/>
              <a:gd name="connsiteX107" fmla="*/ 2143125 w 2603500"/>
              <a:gd name="connsiteY107" fmla="*/ 106363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112" fmla="*/ 1941513 w 2603500"/>
              <a:gd name="connsiteY112" fmla="*/ 509586 h 1657350"/>
              <a:gd name="connsiteX0" fmla="*/ 1941513 w 2603500"/>
              <a:gd name="connsiteY0" fmla="*/ 509586 h 1657350"/>
              <a:gd name="connsiteX1" fmla="*/ 2016126 w 2603500"/>
              <a:gd name="connsiteY1" fmla="*/ 304800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889125 w 2603500"/>
              <a:gd name="connsiteY104" fmla="*/ 88900 h 1657350"/>
              <a:gd name="connsiteX105" fmla="*/ 1905000 w 2603500"/>
              <a:gd name="connsiteY105" fmla="*/ 0 h 1657350"/>
              <a:gd name="connsiteX106" fmla="*/ 2073274 w 2603500"/>
              <a:gd name="connsiteY106" fmla="*/ 66675 h 1657350"/>
              <a:gd name="connsiteX107" fmla="*/ 2143125 w 2603500"/>
              <a:gd name="connsiteY107" fmla="*/ 106363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112" fmla="*/ 1941513 w 2603500"/>
              <a:gd name="connsiteY112" fmla="*/ 509586 h 1657350"/>
              <a:gd name="connsiteX0" fmla="*/ 1941513 w 2603500"/>
              <a:gd name="connsiteY0" fmla="*/ 509586 h 1657350"/>
              <a:gd name="connsiteX1" fmla="*/ 2016126 w 2603500"/>
              <a:gd name="connsiteY1" fmla="*/ 304800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889125 w 2603500"/>
              <a:gd name="connsiteY104" fmla="*/ 88900 h 1657350"/>
              <a:gd name="connsiteX105" fmla="*/ 1905000 w 2603500"/>
              <a:gd name="connsiteY105" fmla="*/ 0 h 1657350"/>
              <a:gd name="connsiteX106" fmla="*/ 2073274 w 2603500"/>
              <a:gd name="connsiteY106" fmla="*/ 66675 h 1657350"/>
              <a:gd name="connsiteX107" fmla="*/ 2143125 w 2603500"/>
              <a:gd name="connsiteY107" fmla="*/ 106363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112" fmla="*/ 1879600 w 2603500"/>
              <a:gd name="connsiteY112" fmla="*/ 371475 h 1657350"/>
              <a:gd name="connsiteX113" fmla="*/ 1941513 w 2603500"/>
              <a:gd name="connsiteY113" fmla="*/ 509586 h 1657350"/>
              <a:gd name="connsiteX0" fmla="*/ 1941513 w 2603500"/>
              <a:gd name="connsiteY0" fmla="*/ 509586 h 1657350"/>
              <a:gd name="connsiteX1" fmla="*/ 2016126 w 2603500"/>
              <a:gd name="connsiteY1" fmla="*/ 304800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889125 w 2603500"/>
              <a:gd name="connsiteY104" fmla="*/ 88900 h 1657350"/>
              <a:gd name="connsiteX105" fmla="*/ 1905000 w 2603500"/>
              <a:gd name="connsiteY105" fmla="*/ 0 h 1657350"/>
              <a:gd name="connsiteX106" fmla="*/ 2073274 w 2603500"/>
              <a:gd name="connsiteY106" fmla="*/ 66675 h 1657350"/>
              <a:gd name="connsiteX107" fmla="*/ 2143125 w 2603500"/>
              <a:gd name="connsiteY107" fmla="*/ 106363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112" fmla="*/ 1917700 w 2603500"/>
              <a:gd name="connsiteY112" fmla="*/ 295275 h 1657350"/>
              <a:gd name="connsiteX113" fmla="*/ 1941513 w 2603500"/>
              <a:gd name="connsiteY113" fmla="*/ 509586 h 1657350"/>
              <a:gd name="connsiteX0" fmla="*/ 1941513 w 2603500"/>
              <a:gd name="connsiteY0" fmla="*/ 509586 h 1657350"/>
              <a:gd name="connsiteX1" fmla="*/ 2016126 w 2603500"/>
              <a:gd name="connsiteY1" fmla="*/ 304800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889125 w 2603500"/>
              <a:gd name="connsiteY104" fmla="*/ 88900 h 1657350"/>
              <a:gd name="connsiteX105" fmla="*/ 1905000 w 2603500"/>
              <a:gd name="connsiteY105" fmla="*/ 0 h 1657350"/>
              <a:gd name="connsiteX106" fmla="*/ 2073274 w 2603500"/>
              <a:gd name="connsiteY106" fmla="*/ 66675 h 1657350"/>
              <a:gd name="connsiteX107" fmla="*/ 2143125 w 2603500"/>
              <a:gd name="connsiteY107" fmla="*/ 106363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112" fmla="*/ 1917700 w 2603500"/>
              <a:gd name="connsiteY112" fmla="*/ 295275 h 1657350"/>
              <a:gd name="connsiteX113" fmla="*/ 1941513 w 2603500"/>
              <a:gd name="connsiteY113" fmla="*/ 509586 h 1657350"/>
              <a:gd name="connsiteX0" fmla="*/ 1941513 w 2603500"/>
              <a:gd name="connsiteY0" fmla="*/ 509586 h 1657350"/>
              <a:gd name="connsiteX1" fmla="*/ 2016126 w 2603500"/>
              <a:gd name="connsiteY1" fmla="*/ 304800 h 1657350"/>
              <a:gd name="connsiteX2" fmla="*/ 2138363 w 2603500"/>
              <a:gd name="connsiteY2" fmla="*/ 244476 h 1657350"/>
              <a:gd name="connsiteX3" fmla="*/ 2157412 w 2603500"/>
              <a:gd name="connsiteY3" fmla="*/ 153989 h 1657350"/>
              <a:gd name="connsiteX4" fmla="*/ 2228850 w 2603500"/>
              <a:gd name="connsiteY4" fmla="*/ 153988 h 1657350"/>
              <a:gd name="connsiteX5" fmla="*/ 2338387 w 2603500"/>
              <a:gd name="connsiteY5" fmla="*/ 182562 h 1657350"/>
              <a:gd name="connsiteX6" fmla="*/ 2457450 w 2603500"/>
              <a:gd name="connsiteY6" fmla="*/ 173038 h 1657350"/>
              <a:gd name="connsiteX7" fmla="*/ 2538414 w 2603500"/>
              <a:gd name="connsiteY7" fmla="*/ 249238 h 1657350"/>
              <a:gd name="connsiteX8" fmla="*/ 2543175 w 2603500"/>
              <a:gd name="connsiteY8" fmla="*/ 382588 h 1657350"/>
              <a:gd name="connsiteX9" fmla="*/ 2603500 w 2603500"/>
              <a:gd name="connsiteY9" fmla="*/ 387350 h 1657350"/>
              <a:gd name="connsiteX10" fmla="*/ 2571750 w 2603500"/>
              <a:gd name="connsiteY10" fmla="*/ 438150 h 1657350"/>
              <a:gd name="connsiteX11" fmla="*/ 2520950 w 2603500"/>
              <a:gd name="connsiteY11" fmla="*/ 546100 h 1657350"/>
              <a:gd name="connsiteX12" fmla="*/ 2413000 w 2603500"/>
              <a:gd name="connsiteY12" fmla="*/ 584200 h 1657350"/>
              <a:gd name="connsiteX13" fmla="*/ 2368550 w 2603500"/>
              <a:gd name="connsiteY13" fmla="*/ 679450 h 1657350"/>
              <a:gd name="connsiteX14" fmla="*/ 2317750 w 2603500"/>
              <a:gd name="connsiteY14" fmla="*/ 679450 h 1657350"/>
              <a:gd name="connsiteX15" fmla="*/ 2279650 w 2603500"/>
              <a:gd name="connsiteY15" fmla="*/ 717550 h 1657350"/>
              <a:gd name="connsiteX16" fmla="*/ 2247900 w 2603500"/>
              <a:gd name="connsiteY16" fmla="*/ 825500 h 1657350"/>
              <a:gd name="connsiteX17" fmla="*/ 2203450 w 2603500"/>
              <a:gd name="connsiteY17" fmla="*/ 901700 h 1657350"/>
              <a:gd name="connsiteX18" fmla="*/ 2120900 w 2603500"/>
              <a:gd name="connsiteY18" fmla="*/ 876300 h 1657350"/>
              <a:gd name="connsiteX19" fmla="*/ 2070100 w 2603500"/>
              <a:gd name="connsiteY19" fmla="*/ 920750 h 1657350"/>
              <a:gd name="connsiteX20" fmla="*/ 2044700 w 2603500"/>
              <a:gd name="connsiteY20" fmla="*/ 1028700 h 1657350"/>
              <a:gd name="connsiteX21" fmla="*/ 1968500 w 2603500"/>
              <a:gd name="connsiteY21" fmla="*/ 1098550 h 1657350"/>
              <a:gd name="connsiteX22" fmla="*/ 1892300 w 2603500"/>
              <a:gd name="connsiteY22" fmla="*/ 1047750 h 1657350"/>
              <a:gd name="connsiteX23" fmla="*/ 1860550 w 2603500"/>
              <a:gd name="connsiteY23" fmla="*/ 1047750 h 1657350"/>
              <a:gd name="connsiteX24" fmla="*/ 1778000 w 2603500"/>
              <a:gd name="connsiteY24" fmla="*/ 1130300 h 1657350"/>
              <a:gd name="connsiteX25" fmla="*/ 1689100 w 2603500"/>
              <a:gd name="connsiteY25" fmla="*/ 990600 h 1657350"/>
              <a:gd name="connsiteX26" fmla="*/ 1631950 w 2603500"/>
              <a:gd name="connsiteY26" fmla="*/ 996950 h 1657350"/>
              <a:gd name="connsiteX27" fmla="*/ 1422400 w 2603500"/>
              <a:gd name="connsiteY27" fmla="*/ 863600 h 1657350"/>
              <a:gd name="connsiteX28" fmla="*/ 1428750 w 2603500"/>
              <a:gd name="connsiteY28" fmla="*/ 901700 h 1657350"/>
              <a:gd name="connsiteX29" fmla="*/ 1460500 w 2603500"/>
              <a:gd name="connsiteY29" fmla="*/ 952500 h 1657350"/>
              <a:gd name="connsiteX30" fmla="*/ 1447800 w 2603500"/>
              <a:gd name="connsiteY30" fmla="*/ 1003300 h 1657350"/>
              <a:gd name="connsiteX31" fmla="*/ 1422400 w 2603500"/>
              <a:gd name="connsiteY31" fmla="*/ 1016000 h 1657350"/>
              <a:gd name="connsiteX32" fmla="*/ 1479550 w 2603500"/>
              <a:gd name="connsiteY32" fmla="*/ 1066800 h 1657350"/>
              <a:gd name="connsiteX33" fmla="*/ 1562100 w 2603500"/>
              <a:gd name="connsiteY33" fmla="*/ 1098550 h 1657350"/>
              <a:gd name="connsiteX34" fmla="*/ 1549400 w 2603500"/>
              <a:gd name="connsiteY34" fmla="*/ 1130300 h 1657350"/>
              <a:gd name="connsiteX35" fmla="*/ 1460500 w 2603500"/>
              <a:gd name="connsiteY35" fmla="*/ 1130300 h 1657350"/>
              <a:gd name="connsiteX36" fmla="*/ 1416050 w 2603500"/>
              <a:gd name="connsiteY36" fmla="*/ 1117600 h 1657350"/>
              <a:gd name="connsiteX37" fmla="*/ 1384300 w 2603500"/>
              <a:gd name="connsiteY37" fmla="*/ 1149350 h 1657350"/>
              <a:gd name="connsiteX38" fmla="*/ 1422400 w 2603500"/>
              <a:gd name="connsiteY38" fmla="*/ 1193800 h 1657350"/>
              <a:gd name="connsiteX39" fmla="*/ 1403350 w 2603500"/>
              <a:gd name="connsiteY39" fmla="*/ 1225550 h 1657350"/>
              <a:gd name="connsiteX40" fmla="*/ 1384300 w 2603500"/>
              <a:gd name="connsiteY40" fmla="*/ 1212850 h 1657350"/>
              <a:gd name="connsiteX41" fmla="*/ 1333500 w 2603500"/>
              <a:gd name="connsiteY41" fmla="*/ 1238250 h 1657350"/>
              <a:gd name="connsiteX42" fmla="*/ 1301750 w 2603500"/>
              <a:gd name="connsiteY42" fmla="*/ 1263650 h 1657350"/>
              <a:gd name="connsiteX43" fmla="*/ 1244600 w 2603500"/>
              <a:gd name="connsiteY43" fmla="*/ 1238250 h 1657350"/>
              <a:gd name="connsiteX44" fmla="*/ 1181100 w 2603500"/>
              <a:gd name="connsiteY44" fmla="*/ 1282700 h 1657350"/>
              <a:gd name="connsiteX45" fmla="*/ 1181100 w 2603500"/>
              <a:gd name="connsiteY45" fmla="*/ 1320800 h 1657350"/>
              <a:gd name="connsiteX46" fmla="*/ 1117600 w 2603500"/>
              <a:gd name="connsiteY46" fmla="*/ 1320800 h 1657350"/>
              <a:gd name="connsiteX47" fmla="*/ 1066800 w 2603500"/>
              <a:gd name="connsiteY47" fmla="*/ 1339850 h 1657350"/>
              <a:gd name="connsiteX48" fmla="*/ 1117600 w 2603500"/>
              <a:gd name="connsiteY48" fmla="*/ 1377950 h 1657350"/>
              <a:gd name="connsiteX49" fmla="*/ 1117600 w 2603500"/>
              <a:gd name="connsiteY49" fmla="*/ 1447800 h 1657350"/>
              <a:gd name="connsiteX50" fmla="*/ 1111250 w 2603500"/>
              <a:gd name="connsiteY50" fmla="*/ 1524000 h 1657350"/>
              <a:gd name="connsiteX51" fmla="*/ 1060450 w 2603500"/>
              <a:gd name="connsiteY51" fmla="*/ 1504950 h 1657350"/>
              <a:gd name="connsiteX52" fmla="*/ 1028700 w 2603500"/>
              <a:gd name="connsiteY52" fmla="*/ 1555750 h 1657350"/>
              <a:gd name="connsiteX53" fmla="*/ 1009650 w 2603500"/>
              <a:gd name="connsiteY53" fmla="*/ 1587500 h 1657350"/>
              <a:gd name="connsiteX54" fmla="*/ 952500 w 2603500"/>
              <a:gd name="connsiteY54" fmla="*/ 1631950 h 1657350"/>
              <a:gd name="connsiteX55" fmla="*/ 908050 w 2603500"/>
              <a:gd name="connsiteY55" fmla="*/ 1657350 h 1657350"/>
              <a:gd name="connsiteX56" fmla="*/ 844550 w 2603500"/>
              <a:gd name="connsiteY56" fmla="*/ 1581150 h 1657350"/>
              <a:gd name="connsiteX57" fmla="*/ 831850 w 2603500"/>
              <a:gd name="connsiteY57" fmla="*/ 1479550 h 1657350"/>
              <a:gd name="connsiteX58" fmla="*/ 882650 w 2603500"/>
              <a:gd name="connsiteY58" fmla="*/ 1492250 h 1657350"/>
              <a:gd name="connsiteX59" fmla="*/ 901700 w 2603500"/>
              <a:gd name="connsiteY59" fmla="*/ 1466850 h 1657350"/>
              <a:gd name="connsiteX60" fmla="*/ 984250 w 2603500"/>
              <a:gd name="connsiteY60" fmla="*/ 1492250 h 1657350"/>
              <a:gd name="connsiteX61" fmla="*/ 971550 w 2603500"/>
              <a:gd name="connsiteY61" fmla="*/ 1435100 h 1657350"/>
              <a:gd name="connsiteX62" fmla="*/ 946150 w 2603500"/>
              <a:gd name="connsiteY62" fmla="*/ 1358900 h 1657350"/>
              <a:gd name="connsiteX63" fmla="*/ 908050 w 2603500"/>
              <a:gd name="connsiteY63" fmla="*/ 1397000 h 1657350"/>
              <a:gd name="connsiteX64" fmla="*/ 857250 w 2603500"/>
              <a:gd name="connsiteY64" fmla="*/ 1346200 h 1657350"/>
              <a:gd name="connsiteX65" fmla="*/ 812800 w 2603500"/>
              <a:gd name="connsiteY65" fmla="*/ 1320800 h 1657350"/>
              <a:gd name="connsiteX66" fmla="*/ 742950 w 2603500"/>
              <a:gd name="connsiteY66" fmla="*/ 1244600 h 1657350"/>
              <a:gd name="connsiteX67" fmla="*/ 679450 w 2603500"/>
              <a:gd name="connsiteY67" fmla="*/ 1295400 h 1657350"/>
              <a:gd name="connsiteX68" fmla="*/ 635000 w 2603500"/>
              <a:gd name="connsiteY68" fmla="*/ 1282700 h 1657350"/>
              <a:gd name="connsiteX69" fmla="*/ 533400 w 2603500"/>
              <a:gd name="connsiteY69" fmla="*/ 1473200 h 1657350"/>
              <a:gd name="connsiteX70" fmla="*/ 533400 w 2603500"/>
              <a:gd name="connsiteY70" fmla="*/ 1473200 h 1657350"/>
              <a:gd name="connsiteX71" fmla="*/ 450850 w 2603500"/>
              <a:gd name="connsiteY71" fmla="*/ 1435100 h 1657350"/>
              <a:gd name="connsiteX72" fmla="*/ 400050 w 2603500"/>
              <a:gd name="connsiteY72" fmla="*/ 1390650 h 1657350"/>
              <a:gd name="connsiteX73" fmla="*/ 342900 w 2603500"/>
              <a:gd name="connsiteY73" fmla="*/ 1397000 h 1657350"/>
              <a:gd name="connsiteX74" fmla="*/ 266700 w 2603500"/>
              <a:gd name="connsiteY74" fmla="*/ 1339850 h 1657350"/>
              <a:gd name="connsiteX75" fmla="*/ 273050 w 2603500"/>
              <a:gd name="connsiteY75" fmla="*/ 1200150 h 1657350"/>
              <a:gd name="connsiteX76" fmla="*/ 234950 w 2603500"/>
              <a:gd name="connsiteY76" fmla="*/ 1085850 h 1657350"/>
              <a:gd name="connsiteX77" fmla="*/ 133350 w 2603500"/>
              <a:gd name="connsiteY77" fmla="*/ 1111250 h 1657350"/>
              <a:gd name="connsiteX78" fmla="*/ 31750 w 2603500"/>
              <a:gd name="connsiteY78" fmla="*/ 1022350 h 1657350"/>
              <a:gd name="connsiteX79" fmla="*/ 0 w 2603500"/>
              <a:gd name="connsiteY79" fmla="*/ 838200 h 1657350"/>
              <a:gd name="connsiteX80" fmla="*/ 88900 w 2603500"/>
              <a:gd name="connsiteY80" fmla="*/ 654050 h 1657350"/>
              <a:gd name="connsiteX81" fmla="*/ 336550 w 2603500"/>
              <a:gd name="connsiteY81" fmla="*/ 577850 h 1657350"/>
              <a:gd name="connsiteX82" fmla="*/ 368300 w 2603500"/>
              <a:gd name="connsiteY82" fmla="*/ 368300 h 1657350"/>
              <a:gd name="connsiteX83" fmla="*/ 342900 w 2603500"/>
              <a:gd name="connsiteY83" fmla="*/ 184150 h 1657350"/>
              <a:gd name="connsiteX84" fmla="*/ 400050 w 2603500"/>
              <a:gd name="connsiteY84" fmla="*/ 101600 h 1657350"/>
              <a:gd name="connsiteX85" fmla="*/ 368300 w 2603500"/>
              <a:gd name="connsiteY85" fmla="*/ 12700 h 1657350"/>
              <a:gd name="connsiteX86" fmla="*/ 565150 w 2603500"/>
              <a:gd name="connsiteY86" fmla="*/ 0 h 1657350"/>
              <a:gd name="connsiteX87" fmla="*/ 641350 w 2603500"/>
              <a:gd name="connsiteY87" fmla="*/ 57150 h 1657350"/>
              <a:gd name="connsiteX88" fmla="*/ 698500 w 2603500"/>
              <a:gd name="connsiteY88" fmla="*/ 190500 h 1657350"/>
              <a:gd name="connsiteX89" fmla="*/ 806450 w 2603500"/>
              <a:gd name="connsiteY89" fmla="*/ 196850 h 1657350"/>
              <a:gd name="connsiteX90" fmla="*/ 831850 w 2603500"/>
              <a:gd name="connsiteY90" fmla="*/ 152400 h 1657350"/>
              <a:gd name="connsiteX91" fmla="*/ 939800 w 2603500"/>
              <a:gd name="connsiteY91" fmla="*/ 152400 h 1657350"/>
              <a:gd name="connsiteX92" fmla="*/ 1085850 w 2603500"/>
              <a:gd name="connsiteY92" fmla="*/ 114300 h 1657350"/>
              <a:gd name="connsiteX93" fmla="*/ 1193800 w 2603500"/>
              <a:gd name="connsiteY93" fmla="*/ 19050 h 1657350"/>
              <a:gd name="connsiteX94" fmla="*/ 1219200 w 2603500"/>
              <a:gd name="connsiteY94" fmla="*/ 12700 h 1657350"/>
              <a:gd name="connsiteX95" fmla="*/ 1289050 w 2603500"/>
              <a:gd name="connsiteY95" fmla="*/ 63500 h 1657350"/>
              <a:gd name="connsiteX96" fmla="*/ 1339850 w 2603500"/>
              <a:gd name="connsiteY96" fmla="*/ 133350 h 1657350"/>
              <a:gd name="connsiteX97" fmla="*/ 1428750 w 2603500"/>
              <a:gd name="connsiteY97" fmla="*/ 57150 h 1657350"/>
              <a:gd name="connsiteX98" fmla="*/ 1568450 w 2603500"/>
              <a:gd name="connsiteY98" fmla="*/ 82550 h 1657350"/>
              <a:gd name="connsiteX99" fmla="*/ 1587500 w 2603500"/>
              <a:gd name="connsiteY99" fmla="*/ 146050 h 1657350"/>
              <a:gd name="connsiteX100" fmla="*/ 1625600 w 2603500"/>
              <a:gd name="connsiteY100" fmla="*/ 177800 h 1657350"/>
              <a:gd name="connsiteX101" fmla="*/ 1682750 w 2603500"/>
              <a:gd name="connsiteY101" fmla="*/ 133350 h 1657350"/>
              <a:gd name="connsiteX102" fmla="*/ 1752600 w 2603500"/>
              <a:gd name="connsiteY102" fmla="*/ 101600 h 1657350"/>
              <a:gd name="connsiteX103" fmla="*/ 1828800 w 2603500"/>
              <a:gd name="connsiteY103" fmla="*/ 152400 h 1657350"/>
              <a:gd name="connsiteX104" fmla="*/ 1889125 w 2603500"/>
              <a:gd name="connsiteY104" fmla="*/ 88900 h 1657350"/>
              <a:gd name="connsiteX105" fmla="*/ 1905000 w 2603500"/>
              <a:gd name="connsiteY105" fmla="*/ 0 h 1657350"/>
              <a:gd name="connsiteX106" fmla="*/ 2073274 w 2603500"/>
              <a:gd name="connsiteY106" fmla="*/ 66675 h 1657350"/>
              <a:gd name="connsiteX107" fmla="*/ 2143125 w 2603500"/>
              <a:gd name="connsiteY107" fmla="*/ 106363 h 1657350"/>
              <a:gd name="connsiteX108" fmla="*/ 2085975 w 2603500"/>
              <a:gd name="connsiteY108" fmla="*/ 173038 h 1657350"/>
              <a:gd name="connsiteX109" fmla="*/ 2024063 w 2603500"/>
              <a:gd name="connsiteY109" fmla="*/ 239713 h 1657350"/>
              <a:gd name="connsiteX110" fmla="*/ 1938337 w 2603500"/>
              <a:gd name="connsiteY110" fmla="*/ 239713 h 1657350"/>
              <a:gd name="connsiteX111" fmla="*/ 1785938 w 2603500"/>
              <a:gd name="connsiteY111" fmla="*/ 258762 h 1657350"/>
              <a:gd name="connsiteX112" fmla="*/ 1917700 w 2603500"/>
              <a:gd name="connsiteY112" fmla="*/ 295275 h 1657350"/>
              <a:gd name="connsiteX113" fmla="*/ 1941513 w 2603500"/>
              <a:gd name="connsiteY113" fmla="*/ 509586 h 165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2603500" h="1657350">
                <a:moveTo>
                  <a:pt x="1941513" y="509586"/>
                </a:moveTo>
                <a:cubicBezTo>
                  <a:pt x="1939396" y="509851"/>
                  <a:pt x="1984905" y="301360"/>
                  <a:pt x="2016126" y="304800"/>
                </a:cubicBezTo>
                <a:cubicBezTo>
                  <a:pt x="2039409" y="258234"/>
                  <a:pt x="2114551" y="266701"/>
                  <a:pt x="2138363" y="244476"/>
                </a:cubicBezTo>
                <a:cubicBezTo>
                  <a:pt x="2162175" y="222251"/>
                  <a:pt x="2132806" y="166689"/>
                  <a:pt x="2157412" y="153989"/>
                </a:cubicBezTo>
                <a:cubicBezTo>
                  <a:pt x="2182018" y="141289"/>
                  <a:pt x="2198688" y="161132"/>
                  <a:pt x="2228850" y="153988"/>
                </a:cubicBezTo>
                <a:cubicBezTo>
                  <a:pt x="2259012" y="146844"/>
                  <a:pt x="2308225" y="188118"/>
                  <a:pt x="2338387" y="182562"/>
                </a:cubicBezTo>
                <a:cubicBezTo>
                  <a:pt x="2368550" y="177006"/>
                  <a:pt x="2426494" y="154782"/>
                  <a:pt x="2457450" y="173038"/>
                </a:cubicBezTo>
                <a:cubicBezTo>
                  <a:pt x="2488406" y="191294"/>
                  <a:pt x="2502695" y="215107"/>
                  <a:pt x="2538414" y="249238"/>
                </a:cubicBezTo>
                <a:lnTo>
                  <a:pt x="2543175" y="382588"/>
                </a:lnTo>
                <a:lnTo>
                  <a:pt x="2603500" y="387350"/>
                </a:lnTo>
                <a:cubicBezTo>
                  <a:pt x="2603500" y="393700"/>
                  <a:pt x="2571750" y="431800"/>
                  <a:pt x="2571750" y="438150"/>
                </a:cubicBezTo>
                <a:lnTo>
                  <a:pt x="2520950" y="546100"/>
                </a:lnTo>
                <a:lnTo>
                  <a:pt x="2413000" y="584200"/>
                </a:lnTo>
                <a:lnTo>
                  <a:pt x="2368550" y="679450"/>
                </a:lnTo>
                <a:lnTo>
                  <a:pt x="2317750" y="679450"/>
                </a:lnTo>
                <a:lnTo>
                  <a:pt x="2279650" y="717550"/>
                </a:lnTo>
                <a:lnTo>
                  <a:pt x="2247900" y="825500"/>
                </a:lnTo>
                <a:lnTo>
                  <a:pt x="2203450" y="901700"/>
                </a:lnTo>
                <a:lnTo>
                  <a:pt x="2120900" y="876300"/>
                </a:lnTo>
                <a:lnTo>
                  <a:pt x="2070100" y="920750"/>
                </a:lnTo>
                <a:lnTo>
                  <a:pt x="2044700" y="1028700"/>
                </a:lnTo>
                <a:lnTo>
                  <a:pt x="1968500" y="1098550"/>
                </a:lnTo>
                <a:lnTo>
                  <a:pt x="1892300" y="1047750"/>
                </a:lnTo>
                <a:lnTo>
                  <a:pt x="1860550" y="1047750"/>
                </a:lnTo>
                <a:lnTo>
                  <a:pt x="1778000" y="1130300"/>
                </a:lnTo>
                <a:lnTo>
                  <a:pt x="1689100" y="990600"/>
                </a:lnTo>
                <a:lnTo>
                  <a:pt x="1631950" y="996950"/>
                </a:lnTo>
                <a:lnTo>
                  <a:pt x="1422400" y="863600"/>
                </a:lnTo>
                <a:lnTo>
                  <a:pt x="1428750" y="901700"/>
                </a:lnTo>
                <a:lnTo>
                  <a:pt x="1460500" y="952500"/>
                </a:lnTo>
                <a:lnTo>
                  <a:pt x="1447800" y="1003300"/>
                </a:lnTo>
                <a:lnTo>
                  <a:pt x="1422400" y="1016000"/>
                </a:lnTo>
                <a:lnTo>
                  <a:pt x="1479550" y="1066800"/>
                </a:lnTo>
                <a:lnTo>
                  <a:pt x="1562100" y="1098550"/>
                </a:lnTo>
                <a:lnTo>
                  <a:pt x="1549400" y="1130300"/>
                </a:lnTo>
                <a:lnTo>
                  <a:pt x="1460500" y="1130300"/>
                </a:lnTo>
                <a:lnTo>
                  <a:pt x="1416050" y="1117600"/>
                </a:lnTo>
                <a:lnTo>
                  <a:pt x="1384300" y="1149350"/>
                </a:lnTo>
                <a:lnTo>
                  <a:pt x="1422400" y="1193800"/>
                </a:lnTo>
                <a:lnTo>
                  <a:pt x="1403350" y="1225550"/>
                </a:lnTo>
                <a:lnTo>
                  <a:pt x="1384300" y="1212850"/>
                </a:lnTo>
                <a:lnTo>
                  <a:pt x="1333500" y="1238250"/>
                </a:lnTo>
                <a:lnTo>
                  <a:pt x="1301750" y="1263650"/>
                </a:lnTo>
                <a:lnTo>
                  <a:pt x="1244600" y="1238250"/>
                </a:lnTo>
                <a:lnTo>
                  <a:pt x="1181100" y="1282700"/>
                </a:lnTo>
                <a:lnTo>
                  <a:pt x="1181100" y="1320800"/>
                </a:lnTo>
                <a:lnTo>
                  <a:pt x="1117600" y="1320800"/>
                </a:lnTo>
                <a:lnTo>
                  <a:pt x="1066800" y="1339850"/>
                </a:lnTo>
                <a:lnTo>
                  <a:pt x="1117600" y="1377950"/>
                </a:lnTo>
                <a:lnTo>
                  <a:pt x="1117600" y="1447800"/>
                </a:lnTo>
                <a:lnTo>
                  <a:pt x="1111250" y="1524000"/>
                </a:lnTo>
                <a:lnTo>
                  <a:pt x="1060450" y="1504950"/>
                </a:lnTo>
                <a:lnTo>
                  <a:pt x="1028700" y="1555750"/>
                </a:lnTo>
                <a:lnTo>
                  <a:pt x="1009650" y="1587500"/>
                </a:lnTo>
                <a:lnTo>
                  <a:pt x="952500" y="1631950"/>
                </a:lnTo>
                <a:lnTo>
                  <a:pt x="908050" y="1657350"/>
                </a:lnTo>
                <a:lnTo>
                  <a:pt x="844550" y="1581150"/>
                </a:lnTo>
                <a:lnTo>
                  <a:pt x="831850" y="1479550"/>
                </a:lnTo>
                <a:lnTo>
                  <a:pt x="882650" y="1492250"/>
                </a:lnTo>
                <a:lnTo>
                  <a:pt x="901700" y="1466850"/>
                </a:lnTo>
                <a:lnTo>
                  <a:pt x="984250" y="1492250"/>
                </a:lnTo>
                <a:lnTo>
                  <a:pt x="971550" y="1435100"/>
                </a:lnTo>
                <a:lnTo>
                  <a:pt x="946150" y="1358900"/>
                </a:lnTo>
                <a:lnTo>
                  <a:pt x="908050" y="1397000"/>
                </a:lnTo>
                <a:lnTo>
                  <a:pt x="857250" y="1346200"/>
                </a:lnTo>
                <a:lnTo>
                  <a:pt x="812800" y="1320800"/>
                </a:lnTo>
                <a:lnTo>
                  <a:pt x="742950" y="1244600"/>
                </a:lnTo>
                <a:lnTo>
                  <a:pt x="679450" y="1295400"/>
                </a:lnTo>
                <a:lnTo>
                  <a:pt x="635000" y="1282700"/>
                </a:lnTo>
                <a:lnTo>
                  <a:pt x="533400" y="1473200"/>
                </a:lnTo>
                <a:lnTo>
                  <a:pt x="533400" y="1473200"/>
                </a:lnTo>
                <a:lnTo>
                  <a:pt x="450850" y="1435100"/>
                </a:lnTo>
                <a:lnTo>
                  <a:pt x="400050" y="1390650"/>
                </a:lnTo>
                <a:lnTo>
                  <a:pt x="342900" y="1397000"/>
                </a:lnTo>
                <a:lnTo>
                  <a:pt x="266700" y="1339850"/>
                </a:lnTo>
                <a:lnTo>
                  <a:pt x="273050" y="1200150"/>
                </a:lnTo>
                <a:lnTo>
                  <a:pt x="234950" y="1085850"/>
                </a:lnTo>
                <a:lnTo>
                  <a:pt x="133350" y="1111250"/>
                </a:lnTo>
                <a:lnTo>
                  <a:pt x="31750" y="1022350"/>
                </a:lnTo>
                <a:lnTo>
                  <a:pt x="0" y="838200"/>
                </a:lnTo>
                <a:lnTo>
                  <a:pt x="88900" y="654050"/>
                </a:lnTo>
                <a:lnTo>
                  <a:pt x="336550" y="577850"/>
                </a:lnTo>
                <a:lnTo>
                  <a:pt x="368300" y="368300"/>
                </a:lnTo>
                <a:lnTo>
                  <a:pt x="342900" y="184150"/>
                </a:lnTo>
                <a:lnTo>
                  <a:pt x="400050" y="101600"/>
                </a:lnTo>
                <a:lnTo>
                  <a:pt x="368300" y="12700"/>
                </a:lnTo>
                <a:lnTo>
                  <a:pt x="565150" y="0"/>
                </a:lnTo>
                <a:lnTo>
                  <a:pt x="641350" y="57150"/>
                </a:lnTo>
                <a:lnTo>
                  <a:pt x="698500" y="190500"/>
                </a:lnTo>
                <a:lnTo>
                  <a:pt x="806450" y="196850"/>
                </a:lnTo>
                <a:lnTo>
                  <a:pt x="831850" y="152400"/>
                </a:lnTo>
                <a:lnTo>
                  <a:pt x="939800" y="152400"/>
                </a:lnTo>
                <a:lnTo>
                  <a:pt x="1085850" y="114300"/>
                </a:lnTo>
                <a:lnTo>
                  <a:pt x="1193800" y="19050"/>
                </a:lnTo>
                <a:lnTo>
                  <a:pt x="1219200" y="12700"/>
                </a:lnTo>
                <a:lnTo>
                  <a:pt x="1289050" y="63500"/>
                </a:lnTo>
                <a:lnTo>
                  <a:pt x="1339850" y="133350"/>
                </a:lnTo>
                <a:lnTo>
                  <a:pt x="1428750" y="57150"/>
                </a:lnTo>
                <a:lnTo>
                  <a:pt x="1568450" y="82550"/>
                </a:lnTo>
                <a:lnTo>
                  <a:pt x="1587500" y="146050"/>
                </a:lnTo>
                <a:lnTo>
                  <a:pt x="1625600" y="177800"/>
                </a:lnTo>
                <a:lnTo>
                  <a:pt x="1682750" y="133350"/>
                </a:lnTo>
                <a:lnTo>
                  <a:pt x="1752600" y="101600"/>
                </a:lnTo>
                <a:lnTo>
                  <a:pt x="1828800" y="152400"/>
                </a:lnTo>
                <a:lnTo>
                  <a:pt x="1889125" y="88900"/>
                </a:lnTo>
                <a:cubicBezTo>
                  <a:pt x="1846792" y="16933"/>
                  <a:pt x="1864783" y="14817"/>
                  <a:pt x="1905000" y="0"/>
                </a:cubicBezTo>
                <a:cubicBezTo>
                  <a:pt x="1966912" y="25929"/>
                  <a:pt x="1954212" y="35984"/>
                  <a:pt x="2073274" y="66675"/>
                </a:cubicBezTo>
                <a:cubicBezTo>
                  <a:pt x="2090736" y="73554"/>
                  <a:pt x="2145110" y="107025"/>
                  <a:pt x="2143125" y="106363"/>
                </a:cubicBezTo>
                <a:cubicBezTo>
                  <a:pt x="2141538" y="120915"/>
                  <a:pt x="2093912" y="165894"/>
                  <a:pt x="2085975" y="173038"/>
                </a:cubicBezTo>
                <a:cubicBezTo>
                  <a:pt x="2078038" y="180182"/>
                  <a:pt x="2046288" y="231776"/>
                  <a:pt x="2024063" y="239713"/>
                </a:cubicBezTo>
                <a:cubicBezTo>
                  <a:pt x="2001838" y="247651"/>
                  <a:pt x="1940718" y="240507"/>
                  <a:pt x="1938337" y="239713"/>
                </a:cubicBezTo>
                <a:lnTo>
                  <a:pt x="1785938" y="258762"/>
                </a:lnTo>
                <a:cubicBezTo>
                  <a:pt x="1776149" y="280722"/>
                  <a:pt x="1866371" y="288396"/>
                  <a:pt x="1917700" y="295275"/>
                </a:cubicBezTo>
                <a:cubicBezTo>
                  <a:pt x="1905529" y="432329"/>
                  <a:pt x="1918759" y="520699"/>
                  <a:pt x="1941513" y="509586"/>
                </a:cubicBezTo>
                <a:close/>
              </a:path>
            </a:pathLst>
          </a:custGeom>
          <a:solidFill>
            <a:schemeClr val="accent5">
              <a:lumMod val="75000"/>
            </a:schemeClr>
          </a:solidFill>
          <a:ln w="19050">
            <a:solidFill>
              <a:srgbClr val="D5ED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Retângulo de cantos arredondados 22"/>
          <p:cNvSpPr/>
          <p:nvPr/>
        </p:nvSpPr>
        <p:spPr>
          <a:xfrm>
            <a:off x="251520" y="4725144"/>
            <a:ext cx="2811264" cy="1080120"/>
          </a:xfrm>
          <a:prstGeom prst="roundRect">
            <a:avLst/>
          </a:prstGeom>
          <a:solidFill>
            <a:schemeClr val="accent5">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61938" indent="-261938">
              <a:lnSpc>
                <a:spcPct val="120000"/>
              </a:lnSpc>
              <a:spcBef>
                <a:spcPts val="600"/>
              </a:spcBef>
              <a:spcAft>
                <a:spcPts val="600"/>
              </a:spcAft>
              <a:buClr>
                <a:schemeClr val="accent5">
                  <a:lumMod val="75000"/>
                </a:schemeClr>
              </a:buClr>
              <a:buFont typeface="Arial" pitchFamily="34" charset="0"/>
              <a:buChar char="•"/>
            </a:pPr>
            <a:r>
              <a:rPr lang="pt-BR" sz="1600" cap="small" dirty="0" err="1">
                <a:solidFill>
                  <a:schemeClr val="tx1"/>
                </a:solidFill>
              </a:rPr>
              <a:t>Amazon</a:t>
            </a:r>
            <a:r>
              <a:rPr lang="pt-BR" sz="1600" cap="small" dirty="0">
                <a:solidFill>
                  <a:schemeClr val="tx1"/>
                </a:solidFill>
              </a:rPr>
              <a:t> </a:t>
            </a:r>
            <a:r>
              <a:rPr lang="pt-BR" sz="1600" cap="small" dirty="0" err="1">
                <a:solidFill>
                  <a:schemeClr val="tx1"/>
                </a:solidFill>
              </a:rPr>
              <a:t>Region</a:t>
            </a:r>
            <a:r>
              <a:rPr lang="pt-BR" sz="1600" cap="small" dirty="0">
                <a:solidFill>
                  <a:schemeClr val="tx1"/>
                </a:solidFill>
              </a:rPr>
              <a:t> = </a:t>
            </a:r>
            <a:r>
              <a:rPr lang="pt-BR" sz="1600" b="1" cap="small" dirty="0">
                <a:solidFill>
                  <a:schemeClr val="tx1"/>
                </a:solidFill>
              </a:rPr>
              <a:t>49,29% </a:t>
            </a:r>
            <a:r>
              <a:rPr lang="pt-BR" sz="1600" cap="small" dirty="0" err="1">
                <a:solidFill>
                  <a:schemeClr val="tx1"/>
                </a:solidFill>
              </a:rPr>
              <a:t>Brazil´s</a:t>
            </a:r>
            <a:r>
              <a:rPr lang="pt-BR" sz="1600" cap="small" dirty="0">
                <a:solidFill>
                  <a:schemeClr val="tx1"/>
                </a:solidFill>
              </a:rPr>
              <a:t> total </a:t>
            </a:r>
            <a:r>
              <a:rPr lang="pt-BR" sz="1600" cap="small" dirty="0" err="1">
                <a:solidFill>
                  <a:schemeClr val="tx1"/>
                </a:solidFill>
              </a:rPr>
              <a:t>area</a:t>
            </a:r>
            <a:endParaRPr lang="pt-BR" sz="1600" cap="small" dirty="0">
              <a:solidFill>
                <a:schemeClr val="tx1"/>
              </a:solidFill>
            </a:endParaRPr>
          </a:p>
        </p:txBody>
      </p:sp>
      <p:sp>
        <p:nvSpPr>
          <p:cNvPr id="21" name="Forma livre 20"/>
          <p:cNvSpPr/>
          <p:nvPr/>
        </p:nvSpPr>
        <p:spPr>
          <a:xfrm>
            <a:off x="711200" y="4151086"/>
            <a:ext cx="420914" cy="580571"/>
          </a:xfrm>
          <a:custGeom>
            <a:avLst/>
            <a:gdLst>
              <a:gd name="connsiteX0" fmla="*/ 0 w 420914"/>
              <a:gd name="connsiteY0" fmla="*/ 580571 h 580571"/>
              <a:gd name="connsiteX1" fmla="*/ 0 w 420914"/>
              <a:gd name="connsiteY1" fmla="*/ 420914 h 580571"/>
              <a:gd name="connsiteX2" fmla="*/ 420914 w 420914"/>
              <a:gd name="connsiteY2" fmla="*/ 0 h 580571"/>
            </a:gdLst>
            <a:ahLst/>
            <a:cxnLst>
              <a:cxn ang="0">
                <a:pos x="connsiteX0" y="connsiteY0"/>
              </a:cxn>
              <a:cxn ang="0">
                <a:pos x="connsiteX1" y="connsiteY1"/>
              </a:cxn>
              <a:cxn ang="0">
                <a:pos x="connsiteX2" y="connsiteY2"/>
              </a:cxn>
            </a:cxnLst>
            <a:rect l="l" t="t" r="r" b="b"/>
            <a:pathLst>
              <a:path w="420914" h="580571">
                <a:moveTo>
                  <a:pt x="0" y="580571"/>
                </a:moveTo>
                <a:lnTo>
                  <a:pt x="0" y="420914"/>
                </a:lnTo>
                <a:lnTo>
                  <a:pt x="420914" y="0"/>
                </a:ln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1340768"/>
            <a:ext cx="9144000" cy="5517232"/>
          </a:xfrm>
          <a:prstGeom prst="rect">
            <a:avLst/>
          </a:prstGeom>
          <a:solidFill>
            <a:srgbClr val="EBF6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Título 1"/>
          <p:cNvSpPr txBox="1">
            <a:spLocks/>
          </p:cNvSpPr>
          <p:nvPr/>
        </p:nvSpPr>
        <p:spPr bwMode="auto">
          <a:xfrm>
            <a:off x="683543" y="-670"/>
            <a:ext cx="828094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err="1" smtClean="0">
                <a:solidFill>
                  <a:schemeClr val="bg1">
                    <a:lumMod val="65000"/>
                  </a:schemeClr>
                </a:solidFill>
              </a:rPr>
              <a:t>Second</a:t>
            </a:r>
            <a:r>
              <a:rPr lang="pt-BR" b="1" dirty="0" smtClean="0">
                <a:solidFill>
                  <a:schemeClr val="bg1">
                    <a:lumMod val="65000"/>
                  </a:schemeClr>
                </a:solidFill>
              </a:rPr>
              <a:t> Case </a:t>
            </a:r>
            <a:r>
              <a:rPr lang="pt-BR" dirty="0" smtClean="0">
                <a:solidFill>
                  <a:schemeClr val="bg1">
                    <a:lumMod val="65000"/>
                  </a:schemeClr>
                </a:solidFill>
              </a:rPr>
              <a:t>(</a:t>
            </a:r>
            <a:r>
              <a:rPr lang="pt-BR" dirty="0" err="1" smtClean="0">
                <a:solidFill>
                  <a:schemeClr val="bg1">
                    <a:lumMod val="65000"/>
                  </a:schemeClr>
                </a:solidFill>
              </a:rPr>
              <a:t>Part</a:t>
            </a:r>
            <a:r>
              <a:rPr lang="pt-BR" dirty="0" smtClean="0">
                <a:solidFill>
                  <a:schemeClr val="bg1">
                    <a:lumMod val="65000"/>
                  </a:schemeClr>
                </a:solidFill>
              </a:rPr>
              <a:t> </a:t>
            </a:r>
            <a:r>
              <a:rPr lang="pt-BR" dirty="0" err="1" smtClean="0">
                <a:solidFill>
                  <a:schemeClr val="bg1">
                    <a:lumMod val="65000"/>
                  </a:schemeClr>
                </a:solidFill>
              </a:rPr>
              <a:t>one</a:t>
            </a:r>
            <a:r>
              <a:rPr lang="pt-BR" dirty="0" smtClean="0">
                <a:solidFill>
                  <a:schemeClr val="bg1">
                    <a:lumMod val="65000"/>
                  </a:schemeClr>
                </a:solidFill>
              </a:rPr>
              <a:t>)</a:t>
            </a:r>
            <a:br>
              <a:rPr lang="pt-BR" dirty="0" smtClean="0">
                <a:solidFill>
                  <a:schemeClr val="bg1">
                    <a:lumMod val="65000"/>
                  </a:schemeClr>
                </a:solidFill>
              </a:rPr>
            </a:br>
            <a:r>
              <a:rPr lang="en-US" sz="2000" b="1" dirty="0"/>
              <a:t>The scenarios of the Amazon Region and electric energy (</a:t>
            </a:r>
            <a:r>
              <a:rPr lang="en-US" sz="2000" b="1" dirty="0" err="1"/>
              <a:t>Eletronorte</a:t>
            </a:r>
            <a:r>
              <a:rPr lang="en-US" sz="2000" b="1" dirty="0"/>
              <a:t>, 1988)</a:t>
            </a:r>
            <a:endParaRPr lang="pt-BR" sz="2000" b="1" dirty="0"/>
          </a:p>
        </p:txBody>
      </p:sp>
      <p:sp>
        <p:nvSpPr>
          <p:cNvPr id="7" name="Arredondar Retângulo no Mesmo Canto Lateral 6"/>
          <p:cNvSpPr/>
          <p:nvPr/>
        </p:nvSpPr>
        <p:spPr>
          <a:xfrm rot="5400000">
            <a:off x="15144" y="98884"/>
            <a:ext cx="576064" cy="611560"/>
          </a:xfrm>
          <a:prstGeom prst="round2SameRect">
            <a:avLst>
              <a:gd name="adj1" fmla="val 50000"/>
              <a:gd name="adj2"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2º</a:t>
            </a:r>
            <a:endParaRPr lang="pt-BR" sz="2000" b="1" dirty="0"/>
          </a:p>
        </p:txBody>
      </p:sp>
      <p:sp>
        <p:nvSpPr>
          <p:cNvPr id="8" name="Arredondar Retângulo no Mesmo Canto Lateral 7"/>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9" name="Conector reto 8"/>
          <p:cNvCxnSpPr/>
          <p:nvPr/>
        </p:nvCxnSpPr>
        <p:spPr>
          <a:xfrm>
            <a:off x="0" y="1340768"/>
            <a:ext cx="9144000" cy="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2" descr="Eletronorte"/>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6735" r="77106" b="13358"/>
          <a:stretch/>
        </p:blipFill>
        <p:spPr bwMode="auto">
          <a:xfrm>
            <a:off x="453030" y="1441242"/>
            <a:ext cx="1681304" cy="62411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Espaço Reservado para Conteúdo 2"/>
          <p:cNvSpPr>
            <a:spLocks noGrp="1"/>
          </p:cNvSpPr>
          <p:nvPr>
            <p:ph idx="1"/>
          </p:nvPr>
        </p:nvSpPr>
        <p:spPr>
          <a:xfrm>
            <a:off x="323528" y="2233330"/>
            <a:ext cx="8363272" cy="4176192"/>
          </a:xfrm>
        </p:spPr>
        <p:txBody>
          <a:bodyPr>
            <a:noAutofit/>
          </a:bodyPr>
          <a:lstStyle/>
          <a:p>
            <a:pPr>
              <a:lnSpc>
                <a:spcPct val="150000"/>
              </a:lnSpc>
              <a:spcBef>
                <a:spcPts val="600"/>
              </a:spcBef>
              <a:buClr>
                <a:schemeClr val="accent5">
                  <a:lumMod val="75000"/>
                </a:schemeClr>
              </a:buClr>
              <a:buFont typeface="Courier New" pitchFamily="49" charset="0"/>
              <a:buChar char="»"/>
            </a:pPr>
            <a:r>
              <a:rPr lang="en-US" sz="1800" b="1" dirty="0" smtClean="0"/>
              <a:t>Aim:</a:t>
            </a:r>
            <a:r>
              <a:rPr lang="en-US" sz="1800" dirty="0" smtClean="0"/>
              <a:t> supporting its assessments of demand for electric energy and investment plan. </a:t>
            </a:r>
            <a:endParaRPr lang="pt-BR" sz="1800" dirty="0" smtClean="0"/>
          </a:p>
          <a:p>
            <a:pPr>
              <a:lnSpc>
                <a:spcPct val="150000"/>
              </a:lnSpc>
              <a:spcBef>
                <a:spcPts val="600"/>
              </a:spcBef>
              <a:buClr>
                <a:schemeClr val="accent5">
                  <a:lumMod val="75000"/>
                </a:schemeClr>
              </a:buClr>
              <a:buFont typeface="Courier New" pitchFamily="49" charset="0"/>
              <a:buChar char="»"/>
            </a:pPr>
            <a:r>
              <a:rPr lang="en-US" sz="1800" b="1" dirty="0" smtClean="0"/>
              <a:t>Three scenarios</a:t>
            </a:r>
            <a:r>
              <a:rPr lang="en-US" sz="1800" dirty="0" smtClean="0"/>
              <a:t> of Amazon Region from 1989-2010</a:t>
            </a:r>
          </a:p>
          <a:p>
            <a:pPr>
              <a:lnSpc>
                <a:spcPct val="150000"/>
              </a:lnSpc>
              <a:spcBef>
                <a:spcPts val="600"/>
              </a:spcBef>
              <a:buClr>
                <a:schemeClr val="accent5">
                  <a:lumMod val="75000"/>
                </a:schemeClr>
              </a:buClr>
              <a:buFont typeface="Courier New" pitchFamily="49" charset="0"/>
              <a:buChar char="»"/>
            </a:pPr>
            <a:endParaRPr lang="en-US" sz="1000" dirty="0"/>
          </a:p>
          <a:p>
            <a:pPr>
              <a:lnSpc>
                <a:spcPct val="150000"/>
              </a:lnSpc>
              <a:spcBef>
                <a:spcPts val="600"/>
              </a:spcBef>
              <a:buClr>
                <a:schemeClr val="accent5">
                  <a:lumMod val="75000"/>
                </a:schemeClr>
              </a:buClr>
              <a:buFont typeface="Courier New" pitchFamily="49" charset="0"/>
              <a:buChar char="»"/>
            </a:pPr>
            <a:endParaRPr lang="en-US" sz="1000" dirty="0" smtClean="0"/>
          </a:p>
          <a:p>
            <a:pPr>
              <a:lnSpc>
                <a:spcPct val="150000"/>
              </a:lnSpc>
              <a:spcBef>
                <a:spcPts val="600"/>
              </a:spcBef>
              <a:buClr>
                <a:schemeClr val="accent5">
                  <a:lumMod val="75000"/>
                </a:schemeClr>
              </a:buClr>
              <a:buFont typeface="Courier New" pitchFamily="49" charset="0"/>
              <a:buChar char="»"/>
            </a:pPr>
            <a:r>
              <a:rPr lang="en-US" sz="1800" b="1" dirty="0" smtClean="0"/>
              <a:t>Two important contributions </a:t>
            </a:r>
            <a:r>
              <a:rPr lang="en-US" sz="1800" dirty="0" smtClean="0"/>
              <a:t>of this study</a:t>
            </a:r>
          </a:p>
          <a:p>
            <a:pPr lvl="1">
              <a:lnSpc>
                <a:spcPct val="150000"/>
              </a:lnSpc>
              <a:spcBef>
                <a:spcPts val="600"/>
              </a:spcBef>
              <a:buClr>
                <a:schemeClr val="bg1">
                  <a:lumMod val="65000"/>
                </a:schemeClr>
              </a:buClr>
              <a:buFont typeface="Courier New" pitchFamily="49" charset="0"/>
              <a:buChar char="»"/>
            </a:pPr>
            <a:r>
              <a:rPr lang="en-US" sz="1600" dirty="0"/>
              <a:t>i</a:t>
            </a:r>
            <a:r>
              <a:rPr lang="en-US" sz="1600" dirty="0" smtClean="0"/>
              <a:t>ntroduced </a:t>
            </a:r>
            <a:r>
              <a:rPr lang="en-US" sz="1600" b="1" dirty="0" smtClean="0"/>
              <a:t>the embryo of the sustainable development concept </a:t>
            </a:r>
            <a:r>
              <a:rPr lang="en-US" sz="1600" dirty="0" smtClean="0">
                <a:sym typeface="Wingdings" pitchFamily="2" charset="2"/>
              </a:rPr>
              <a:t> </a:t>
            </a:r>
            <a:r>
              <a:rPr lang="en-US" sz="1600" dirty="0" smtClean="0"/>
              <a:t>increasing influence in the company’s decisions</a:t>
            </a:r>
          </a:p>
          <a:p>
            <a:pPr lvl="1">
              <a:lnSpc>
                <a:spcPct val="150000"/>
              </a:lnSpc>
              <a:spcBef>
                <a:spcPts val="600"/>
              </a:spcBef>
              <a:buClr>
                <a:schemeClr val="bg1">
                  <a:lumMod val="65000"/>
                </a:schemeClr>
              </a:buClr>
              <a:buFont typeface="Courier New" pitchFamily="49" charset="0"/>
              <a:buChar char="»"/>
            </a:pPr>
            <a:r>
              <a:rPr lang="en-US" sz="1600" dirty="0" smtClean="0"/>
              <a:t>Introduced</a:t>
            </a:r>
            <a:r>
              <a:rPr lang="en-US" sz="1600" b="1" dirty="0" smtClean="0"/>
              <a:t> the  use of scenarios  to prospect the  market of electrical energy  in Brazil</a:t>
            </a:r>
            <a:r>
              <a:rPr lang="en-US" sz="1600" dirty="0" smtClean="0"/>
              <a:t> </a:t>
            </a:r>
            <a:r>
              <a:rPr lang="pt-BR" sz="1600" dirty="0" smtClean="0"/>
              <a:t>instead  of extrapolative forecasts  </a:t>
            </a:r>
            <a:r>
              <a:rPr lang="pt-BR" sz="1600" dirty="0" smtClean="0">
                <a:sym typeface="Wingdings" pitchFamily="2" charset="2"/>
              </a:rPr>
              <a:t></a:t>
            </a:r>
            <a:r>
              <a:rPr lang="pt-BR" sz="1600" dirty="0" smtClean="0"/>
              <a:t>  A  pioneering initiative that becomes standard in the electrical sector  in the 1990’s. </a:t>
            </a:r>
            <a:endParaRPr lang="en-US" sz="1600" dirty="0" smtClean="0"/>
          </a:p>
          <a:p>
            <a:pPr>
              <a:lnSpc>
                <a:spcPct val="150000"/>
              </a:lnSpc>
              <a:spcBef>
                <a:spcPts val="600"/>
              </a:spcBef>
              <a:buFont typeface="Courier New" pitchFamily="49" charset="0"/>
              <a:buChar char="»"/>
            </a:pPr>
            <a:endParaRPr lang="en-US" sz="1800" b="1" dirty="0" smtClean="0"/>
          </a:p>
          <a:p>
            <a:pPr>
              <a:lnSpc>
                <a:spcPct val="150000"/>
              </a:lnSpc>
              <a:spcBef>
                <a:spcPts val="600"/>
              </a:spcBef>
              <a:buFont typeface="Courier New" pitchFamily="49" charset="0"/>
              <a:buChar char="»"/>
            </a:pPr>
            <a:endParaRPr lang="en-US" sz="1800" dirty="0" smtClean="0"/>
          </a:p>
        </p:txBody>
      </p:sp>
      <p:grpSp>
        <p:nvGrpSpPr>
          <p:cNvPr id="20" name="Grupo 19"/>
          <p:cNvGrpSpPr/>
          <p:nvPr/>
        </p:nvGrpSpPr>
        <p:grpSpPr>
          <a:xfrm>
            <a:off x="6468" y="3356992"/>
            <a:ext cx="9137532" cy="850145"/>
            <a:chOff x="6468" y="3356992"/>
            <a:chExt cx="9137532" cy="850145"/>
          </a:xfrm>
        </p:grpSpPr>
        <p:sp>
          <p:nvSpPr>
            <p:cNvPr id="19" name="Retângulo 18"/>
            <p:cNvSpPr/>
            <p:nvPr/>
          </p:nvSpPr>
          <p:spPr>
            <a:xfrm>
              <a:off x="6468" y="3356992"/>
              <a:ext cx="9137532" cy="794094"/>
            </a:xfrm>
            <a:prstGeom prst="rect">
              <a:avLst/>
            </a:prstGeom>
            <a:solidFill>
              <a:srgbClr val="D5ED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de cantos arredondados 10"/>
            <p:cNvSpPr/>
            <p:nvPr/>
          </p:nvSpPr>
          <p:spPr>
            <a:xfrm>
              <a:off x="683568" y="3433574"/>
              <a:ext cx="3074910" cy="643498"/>
            </a:xfrm>
            <a:prstGeom prst="roundRect">
              <a:avLst>
                <a:gd name="adj" fmla="val 50000"/>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sz="1600" b="1" cap="small" dirty="0"/>
                <a:t>Integration with </a:t>
              </a:r>
              <a:r>
                <a:rPr lang="en-US" sz="1600" b="1" cap="small" dirty="0" smtClean="0"/>
                <a:t>the                </a:t>
              </a:r>
              <a:r>
                <a:rPr lang="en-US" sz="1600" b="1" cap="small" dirty="0"/>
                <a:t>National Project </a:t>
              </a:r>
              <a:endParaRPr lang="pt-BR" cap="small" dirty="0"/>
            </a:p>
          </p:txBody>
        </p:sp>
        <p:sp>
          <p:nvSpPr>
            <p:cNvPr id="12" name="Retângulo de cantos arredondados 11"/>
            <p:cNvSpPr/>
            <p:nvPr/>
          </p:nvSpPr>
          <p:spPr>
            <a:xfrm>
              <a:off x="3131840" y="3433574"/>
              <a:ext cx="3074910" cy="643498"/>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sz="1600" b="1" cap="small" dirty="0" smtClean="0"/>
                <a:t>Focus </a:t>
              </a:r>
              <a:r>
                <a:rPr lang="en-US" sz="1600" b="1" cap="small" dirty="0"/>
                <a:t>on Endogenous </a:t>
              </a:r>
              <a:r>
                <a:rPr lang="en-US" sz="1600" b="1" cap="small" dirty="0" smtClean="0"/>
                <a:t>Development</a:t>
              </a:r>
              <a:endParaRPr lang="pt-BR" cap="small" dirty="0"/>
            </a:p>
          </p:txBody>
        </p:sp>
        <p:sp>
          <p:nvSpPr>
            <p:cNvPr id="13" name="Retângulo de cantos arredondados 12"/>
            <p:cNvSpPr/>
            <p:nvPr/>
          </p:nvSpPr>
          <p:spPr>
            <a:xfrm>
              <a:off x="5508104" y="3433574"/>
              <a:ext cx="3074910" cy="643498"/>
            </a:xfrm>
            <a:prstGeom prst="roundRect">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sz="1600" b="1" cap="small" dirty="0" smtClean="0">
                  <a:solidFill>
                    <a:schemeClr val="tx1"/>
                  </a:solidFill>
                </a:rPr>
                <a:t>Ecologic </a:t>
              </a:r>
              <a:r>
                <a:rPr lang="en-US" sz="1600" b="1" cap="small" dirty="0">
                  <a:solidFill>
                    <a:schemeClr val="tx1"/>
                  </a:solidFill>
                </a:rPr>
                <a:t>and Cultural </a:t>
              </a:r>
              <a:r>
                <a:rPr lang="en-US" sz="1600" b="1" cap="small" dirty="0" smtClean="0">
                  <a:solidFill>
                    <a:schemeClr val="tx1"/>
                  </a:solidFill>
                </a:rPr>
                <a:t>Restriction</a:t>
              </a:r>
              <a:endParaRPr lang="pt-BR" cap="small" dirty="0">
                <a:solidFill>
                  <a:schemeClr val="tx1"/>
                </a:solidFill>
              </a:endParaRPr>
            </a:p>
          </p:txBody>
        </p:sp>
        <p:sp>
          <p:nvSpPr>
            <p:cNvPr id="14" name="Elipse 13"/>
            <p:cNvSpPr/>
            <p:nvPr/>
          </p:nvSpPr>
          <p:spPr>
            <a:xfrm>
              <a:off x="2670804" y="3847097"/>
              <a:ext cx="360000" cy="360040"/>
            </a:xfrm>
            <a:prstGeom prst="ellipse">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smtClean="0"/>
                <a:t>1</a:t>
              </a:r>
              <a:endParaRPr lang="pt-BR" b="1" dirty="0"/>
            </a:p>
          </p:txBody>
        </p:sp>
        <p:sp>
          <p:nvSpPr>
            <p:cNvPr id="17" name="Elipse 16"/>
            <p:cNvSpPr/>
            <p:nvPr/>
          </p:nvSpPr>
          <p:spPr>
            <a:xfrm>
              <a:off x="5065662" y="3847097"/>
              <a:ext cx="360000" cy="360040"/>
            </a:xfrm>
            <a:prstGeom prst="ellipse">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smtClean="0"/>
                <a:t>2</a:t>
              </a:r>
              <a:endParaRPr lang="pt-BR" b="1" dirty="0"/>
            </a:p>
          </p:txBody>
        </p:sp>
        <p:sp>
          <p:nvSpPr>
            <p:cNvPr id="18" name="Elipse 17"/>
            <p:cNvSpPr/>
            <p:nvPr/>
          </p:nvSpPr>
          <p:spPr>
            <a:xfrm>
              <a:off x="7956376" y="3847097"/>
              <a:ext cx="360000" cy="360040"/>
            </a:xfrm>
            <a:prstGeom prst="ellipse">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smtClean="0"/>
                <a:t>3</a:t>
              </a:r>
              <a:endParaRPr lang="pt-BR" b="1" dirty="0"/>
            </a:p>
          </p:txBody>
        </p:sp>
      </p:grpSp>
    </p:spTree>
    <p:extLst>
      <p:ext uri="{BB962C8B-B14F-4D97-AF65-F5344CB8AC3E}">
        <p14:creationId xmlns:p14="http://schemas.microsoft.com/office/powerpoint/2010/main" xmlns="" val="25545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p:cNvSpPr>
            <a:spLocks noGrp="1"/>
          </p:cNvSpPr>
          <p:nvPr>
            <p:ph type="body" idx="1"/>
          </p:nvPr>
        </p:nvSpPr>
        <p:spPr>
          <a:xfrm>
            <a:off x="128712" y="3487589"/>
            <a:ext cx="4392488" cy="996131"/>
          </a:xfrm>
        </p:spPr>
        <p:txBody>
          <a:bodyPr/>
          <a:lstStyle/>
          <a:p>
            <a:pPr algn="r"/>
            <a:r>
              <a:rPr lang="pt-BR" sz="6000" dirty="0" smtClean="0"/>
              <a:t>The 1990’s</a:t>
            </a:r>
            <a:endParaRPr lang="pt-BR" sz="6000" dirty="0"/>
          </a:p>
        </p:txBody>
      </p:sp>
    </p:spTree>
    <p:extLst>
      <p:ext uri="{BB962C8B-B14F-4D97-AF65-F5344CB8AC3E}">
        <p14:creationId xmlns:p14="http://schemas.microsoft.com/office/powerpoint/2010/main" xmlns="" val="20924003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lvl="1" algn="l" rtl="0">
              <a:spcBef>
                <a:spcPct val="0"/>
              </a:spcBef>
            </a:pPr>
            <a:r>
              <a:rPr lang="pt-BR" sz="2800" dirty="0" smtClean="0"/>
              <a:t>1990’s - The </a:t>
            </a:r>
            <a:r>
              <a:rPr lang="pt-BR" sz="2800" dirty="0" err="1" smtClean="0"/>
              <a:t>Brazilian</a:t>
            </a:r>
            <a:r>
              <a:rPr lang="pt-BR" sz="2800" dirty="0" smtClean="0"/>
              <a:t> </a:t>
            </a:r>
            <a:r>
              <a:rPr lang="pt-BR" sz="2800" dirty="0" err="1" smtClean="0"/>
              <a:t>Context</a:t>
            </a:r>
            <a:endParaRPr lang="pt-BR" sz="2800" dirty="0"/>
          </a:p>
        </p:txBody>
      </p:sp>
      <p:sp>
        <p:nvSpPr>
          <p:cNvPr id="3" name="Espaço Reservado para Conteúdo 2"/>
          <p:cNvSpPr>
            <a:spLocks noGrp="1"/>
          </p:cNvSpPr>
          <p:nvPr>
            <p:ph idx="1"/>
          </p:nvPr>
        </p:nvSpPr>
        <p:spPr/>
        <p:txBody>
          <a:bodyPr>
            <a:normAutofit/>
          </a:bodyPr>
          <a:lstStyle/>
          <a:p>
            <a:pPr marL="479425" lvl="1" indent="-479425">
              <a:lnSpc>
                <a:spcPct val="150000"/>
              </a:lnSpc>
              <a:spcAft>
                <a:spcPts val="1200"/>
              </a:spcAft>
              <a:buClr>
                <a:schemeClr val="accent6">
                  <a:lumMod val="75000"/>
                </a:schemeClr>
              </a:buClr>
              <a:buSzPct val="120000"/>
              <a:buFont typeface="+mj-lt"/>
              <a:buAutoNum type="arabicPeriod"/>
            </a:pPr>
            <a:r>
              <a:rPr lang="en-US" dirty="0" smtClean="0"/>
              <a:t>Stabilization </a:t>
            </a:r>
            <a:r>
              <a:rPr lang="en-US" dirty="0"/>
              <a:t>of </a:t>
            </a:r>
            <a:r>
              <a:rPr lang="en-US" dirty="0" smtClean="0"/>
              <a:t>the economy </a:t>
            </a:r>
            <a:r>
              <a:rPr lang="en-US" dirty="0"/>
              <a:t>after the Real Plan in 1994 </a:t>
            </a:r>
          </a:p>
          <a:p>
            <a:pPr marL="479425" lvl="1" indent="-479425">
              <a:lnSpc>
                <a:spcPct val="150000"/>
              </a:lnSpc>
              <a:spcAft>
                <a:spcPts val="1200"/>
              </a:spcAft>
              <a:buClr>
                <a:schemeClr val="accent6">
                  <a:lumMod val="75000"/>
                </a:schemeClr>
              </a:buClr>
              <a:buSzPct val="120000"/>
              <a:buFont typeface="+mj-lt"/>
              <a:buAutoNum type="arabicPeriod"/>
            </a:pPr>
            <a:r>
              <a:rPr lang="en-US" dirty="0" smtClean="0"/>
              <a:t>Continuous opening </a:t>
            </a:r>
            <a:r>
              <a:rPr lang="en-US" dirty="0"/>
              <a:t>of </a:t>
            </a:r>
            <a:r>
              <a:rPr lang="en-US" dirty="0" smtClean="0"/>
              <a:t>the Brazilian economy </a:t>
            </a:r>
            <a:endParaRPr lang="en-US" dirty="0"/>
          </a:p>
          <a:p>
            <a:pPr marL="479425" lvl="1" indent="-479425">
              <a:lnSpc>
                <a:spcPct val="150000"/>
              </a:lnSpc>
              <a:spcAft>
                <a:spcPts val="1200"/>
              </a:spcAft>
              <a:buClr>
                <a:schemeClr val="accent6">
                  <a:lumMod val="75000"/>
                </a:schemeClr>
              </a:buClr>
              <a:buSzPct val="120000"/>
              <a:buFont typeface="+mj-lt"/>
              <a:buAutoNum type="arabicPeriod"/>
            </a:pPr>
            <a:r>
              <a:rPr lang="en-US" dirty="0" smtClean="0"/>
              <a:t>Privatization </a:t>
            </a:r>
            <a:r>
              <a:rPr lang="en-US" dirty="0"/>
              <a:t>in several economic </a:t>
            </a:r>
            <a:r>
              <a:rPr lang="en-US" dirty="0" smtClean="0"/>
              <a:t>sectors, end of monopolies and increased competition</a:t>
            </a:r>
            <a:endParaRPr lang="en-US" dirty="0"/>
          </a:p>
          <a:p>
            <a:pPr marL="479425" lvl="1" indent="-479425">
              <a:lnSpc>
                <a:spcPct val="150000"/>
              </a:lnSpc>
              <a:spcAft>
                <a:spcPts val="1200"/>
              </a:spcAft>
              <a:buClr>
                <a:schemeClr val="accent6">
                  <a:lumMod val="75000"/>
                </a:schemeClr>
              </a:buClr>
              <a:buSzPct val="120000"/>
              <a:buFont typeface="+mj-lt"/>
              <a:buAutoNum type="arabicPeriod"/>
            </a:pPr>
            <a:r>
              <a:rPr lang="en-US" dirty="0" smtClean="0"/>
              <a:t>Modernization </a:t>
            </a:r>
            <a:r>
              <a:rPr lang="en-US" dirty="0"/>
              <a:t>of public </a:t>
            </a:r>
            <a:r>
              <a:rPr lang="en-US" dirty="0" smtClean="0"/>
              <a:t>institutions (remarkable: </a:t>
            </a:r>
            <a:r>
              <a:rPr lang="en-US" u="sng" dirty="0" smtClean="0"/>
              <a:t>regulation</a:t>
            </a:r>
            <a:r>
              <a:rPr lang="en-US" dirty="0" smtClean="0"/>
              <a:t>)</a:t>
            </a:r>
            <a:endParaRPr lang="en-US" dirty="0"/>
          </a:p>
          <a:p>
            <a:pPr marL="479425" lvl="1" indent="-479425">
              <a:lnSpc>
                <a:spcPct val="150000"/>
              </a:lnSpc>
              <a:spcAft>
                <a:spcPts val="1200"/>
              </a:spcAft>
              <a:buClr>
                <a:schemeClr val="accent6">
                  <a:lumMod val="75000"/>
                </a:schemeClr>
              </a:buClr>
              <a:buSzPct val="120000"/>
              <a:buFont typeface="+mj-lt"/>
              <a:buAutoNum type="arabicPeriod"/>
            </a:pPr>
            <a:r>
              <a:rPr lang="en-US" dirty="0" smtClean="0"/>
              <a:t>Increased soundness of the financial </a:t>
            </a:r>
            <a:r>
              <a:rPr lang="en-US" dirty="0"/>
              <a:t>system</a:t>
            </a:r>
          </a:p>
          <a:p>
            <a:pPr marL="479425" lvl="1" indent="-479425">
              <a:lnSpc>
                <a:spcPct val="150000"/>
              </a:lnSpc>
              <a:spcAft>
                <a:spcPts val="1200"/>
              </a:spcAft>
              <a:buClr>
                <a:schemeClr val="accent6">
                  <a:lumMod val="75000"/>
                </a:schemeClr>
              </a:buClr>
              <a:buSzPct val="120000"/>
              <a:buFont typeface="+mj-lt"/>
              <a:buAutoNum type="arabicPeriod"/>
            </a:pPr>
            <a:r>
              <a:rPr lang="en-US" dirty="0" smtClean="0"/>
              <a:t>Consolidation </a:t>
            </a:r>
            <a:r>
              <a:rPr lang="en-US" dirty="0"/>
              <a:t>of </a:t>
            </a:r>
            <a:r>
              <a:rPr lang="en-US" dirty="0" smtClean="0"/>
              <a:t>democracy</a:t>
            </a:r>
            <a:endParaRPr lang="pt-BR" dirty="0"/>
          </a:p>
          <a:p>
            <a:pPr>
              <a:buNone/>
            </a:pPr>
            <a:endParaRPr lang="pt-B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1340768"/>
            <a:ext cx="9144000" cy="5517232"/>
          </a:xfrm>
          <a:prstGeom prst="rect">
            <a:avLst/>
          </a:prstGeom>
          <a:solidFill>
            <a:srgbClr val="F5F8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Título 1"/>
          <p:cNvSpPr txBox="1">
            <a:spLocks/>
          </p:cNvSpPr>
          <p:nvPr/>
        </p:nvSpPr>
        <p:spPr bwMode="auto">
          <a:xfrm>
            <a:off x="683543" y="-670"/>
            <a:ext cx="8352953"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err="1" smtClean="0">
                <a:solidFill>
                  <a:schemeClr val="bg1">
                    <a:lumMod val="65000"/>
                  </a:schemeClr>
                </a:solidFill>
              </a:rPr>
              <a:t>Third</a:t>
            </a:r>
            <a:r>
              <a:rPr lang="pt-BR" b="1" dirty="0" smtClean="0">
                <a:solidFill>
                  <a:schemeClr val="bg1">
                    <a:lumMod val="65000"/>
                  </a:schemeClr>
                </a:solidFill>
              </a:rPr>
              <a:t> Case</a:t>
            </a:r>
            <a:r>
              <a:rPr lang="pt-BR" dirty="0" smtClean="0">
                <a:solidFill>
                  <a:schemeClr val="bg1">
                    <a:lumMod val="65000"/>
                  </a:schemeClr>
                </a:solidFill>
              </a:rPr>
              <a:t/>
            </a:r>
            <a:br>
              <a:rPr lang="pt-BR" dirty="0" smtClean="0">
                <a:solidFill>
                  <a:schemeClr val="bg1">
                    <a:lumMod val="65000"/>
                  </a:schemeClr>
                </a:solidFill>
              </a:rPr>
            </a:br>
            <a:r>
              <a:rPr lang="pt-BR" sz="2200" b="1" dirty="0"/>
              <a:t>S</a:t>
            </a:r>
            <a:r>
              <a:rPr lang="en-US" sz="2200" b="1" dirty="0" err="1"/>
              <a:t>cenarios</a:t>
            </a:r>
            <a:r>
              <a:rPr lang="en-US" sz="2200" b="1" dirty="0"/>
              <a:t> of  Oil &amp; </a:t>
            </a:r>
            <a:r>
              <a:rPr lang="en-US" sz="2200" b="1" dirty="0" smtClean="0"/>
              <a:t>Gas </a:t>
            </a:r>
            <a:r>
              <a:rPr lang="en-US" sz="2200" b="1" dirty="0"/>
              <a:t>Industry </a:t>
            </a:r>
            <a:r>
              <a:rPr lang="en-US" sz="1800" dirty="0"/>
              <a:t>– (PETROBRAS, 1989, 1992, 1996)</a:t>
            </a:r>
            <a:endParaRPr lang="pt-BR" sz="1800" dirty="0"/>
          </a:p>
        </p:txBody>
      </p:sp>
      <p:sp>
        <p:nvSpPr>
          <p:cNvPr id="7" name="Arredondar Retângulo no Mesmo Canto Lateral 6"/>
          <p:cNvSpPr/>
          <p:nvPr/>
        </p:nvSpPr>
        <p:spPr>
          <a:xfrm rot="5400000">
            <a:off x="15144" y="98884"/>
            <a:ext cx="576064" cy="611560"/>
          </a:xfrm>
          <a:prstGeom prst="round2SameRect">
            <a:avLst>
              <a:gd name="adj1" fmla="val 50000"/>
              <a:gd name="adj2" fmla="val 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3º</a:t>
            </a:r>
            <a:endParaRPr lang="pt-BR" sz="2000" b="1" dirty="0"/>
          </a:p>
        </p:txBody>
      </p:sp>
      <p:sp>
        <p:nvSpPr>
          <p:cNvPr id="8" name="Arredondar Retângulo no Mesmo Canto Lateral 7"/>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9" name="Conector reto 8"/>
          <p:cNvCxnSpPr/>
          <p:nvPr/>
        </p:nvCxnSpPr>
        <p:spPr>
          <a:xfrm>
            <a:off x="0" y="1340768"/>
            <a:ext cx="9144000"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3" name="Espaço Reservado para Conteúdo 2"/>
          <p:cNvSpPr>
            <a:spLocks noGrp="1"/>
          </p:cNvSpPr>
          <p:nvPr>
            <p:ph idx="1"/>
          </p:nvPr>
        </p:nvSpPr>
        <p:spPr>
          <a:xfrm>
            <a:off x="251520" y="2434840"/>
            <a:ext cx="8640960" cy="3888432"/>
          </a:xfrm>
        </p:spPr>
        <p:txBody>
          <a:bodyPr>
            <a:noAutofit/>
          </a:bodyPr>
          <a:lstStyle/>
          <a:p>
            <a:pPr>
              <a:lnSpc>
                <a:spcPct val="150000"/>
              </a:lnSpc>
              <a:spcBef>
                <a:spcPts val="800"/>
              </a:spcBef>
              <a:spcAft>
                <a:spcPts val="800"/>
              </a:spcAft>
              <a:buClr>
                <a:schemeClr val="accent3">
                  <a:lumMod val="75000"/>
                </a:schemeClr>
              </a:buClr>
              <a:buFont typeface="Courier New" pitchFamily="49" charset="0"/>
              <a:buChar char="»"/>
            </a:pPr>
            <a:r>
              <a:rPr lang="en-US" sz="1800" dirty="0" err="1"/>
              <a:t>Petrobras</a:t>
            </a:r>
            <a:r>
              <a:rPr lang="en-US" sz="1800" dirty="0"/>
              <a:t> is a </a:t>
            </a:r>
            <a:r>
              <a:rPr lang="en-US" sz="1800" dirty="0" smtClean="0"/>
              <a:t>publicly traded joint-stock corporation whose main shareholder </a:t>
            </a:r>
            <a:r>
              <a:rPr lang="en-US" sz="1800" dirty="0"/>
              <a:t>is the Government of Brazil. It acts as an energy company in the following sectors: exploration and production, </a:t>
            </a:r>
            <a:r>
              <a:rPr lang="en-US" sz="1800" dirty="0" smtClean="0"/>
              <a:t>refinement, </a:t>
            </a:r>
            <a:r>
              <a:rPr lang="en-US" sz="1800" dirty="0"/>
              <a:t>marketing and transportation of oil and natural gas, petrochemicals, distribution of </a:t>
            </a:r>
            <a:r>
              <a:rPr lang="en-US" sz="1800" dirty="0" smtClean="0"/>
              <a:t>oil, </a:t>
            </a:r>
            <a:r>
              <a:rPr lang="en-US" sz="1800" dirty="0"/>
              <a:t>electricity, biofuels and other renewable energy sources. </a:t>
            </a:r>
            <a:r>
              <a:rPr lang="en-US" sz="1800" dirty="0" smtClean="0"/>
              <a:t>The company leads the </a:t>
            </a:r>
            <a:r>
              <a:rPr lang="en-US" sz="1800" dirty="0"/>
              <a:t>Brazilian oil </a:t>
            </a:r>
            <a:r>
              <a:rPr lang="en-US" sz="1800" dirty="0" smtClean="0"/>
              <a:t>sector.</a:t>
            </a:r>
          </a:p>
          <a:p>
            <a:pPr>
              <a:lnSpc>
                <a:spcPct val="150000"/>
              </a:lnSpc>
              <a:spcBef>
                <a:spcPts val="800"/>
              </a:spcBef>
              <a:spcAft>
                <a:spcPts val="800"/>
              </a:spcAft>
              <a:buClr>
                <a:schemeClr val="accent3">
                  <a:lumMod val="75000"/>
                </a:schemeClr>
              </a:buClr>
              <a:buFont typeface="Courier New" pitchFamily="49" charset="0"/>
              <a:buChar char="»"/>
            </a:pPr>
            <a:r>
              <a:rPr lang="en-US" sz="1800" dirty="0" err="1" smtClean="0"/>
              <a:t>Petrobras</a:t>
            </a:r>
            <a:r>
              <a:rPr lang="en-US" sz="1800" dirty="0" smtClean="0"/>
              <a:t> </a:t>
            </a:r>
            <a:r>
              <a:rPr lang="en-US" sz="1800" dirty="0"/>
              <a:t>Business Plan 2012-2016: investments totaling US$ 236.5 billion (R$ 416,5 billion) - an average of US $ 47,3 billion per year.</a:t>
            </a:r>
            <a:endParaRPr lang="pt-BR" sz="1800" dirty="0"/>
          </a:p>
          <a:p>
            <a:pPr>
              <a:lnSpc>
                <a:spcPct val="150000"/>
              </a:lnSpc>
              <a:spcBef>
                <a:spcPts val="800"/>
              </a:spcBef>
              <a:spcAft>
                <a:spcPts val="800"/>
              </a:spcAft>
              <a:buClr>
                <a:schemeClr val="accent3">
                  <a:lumMod val="75000"/>
                </a:schemeClr>
              </a:buClr>
              <a:buFont typeface="Courier New" pitchFamily="49" charset="0"/>
              <a:buChar char="»"/>
            </a:pPr>
            <a:r>
              <a:rPr lang="en-US" sz="1800" dirty="0" smtClean="0"/>
              <a:t>Strategic planning was formally adopted by PETROBRAS in 1989 and based on scenario analysis.</a:t>
            </a:r>
          </a:p>
        </p:txBody>
      </p:sp>
      <p:pic>
        <p:nvPicPr>
          <p:cNvPr id="3074" name="Picture 2" descr="Petrobras"/>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8822" y="1585820"/>
            <a:ext cx="1846764" cy="35909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0" y="1340768"/>
            <a:ext cx="9144000" cy="5517232"/>
          </a:xfrm>
          <a:prstGeom prst="rect">
            <a:avLst/>
          </a:prstGeom>
          <a:solidFill>
            <a:srgbClr val="F5F8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Título 1"/>
          <p:cNvSpPr txBox="1">
            <a:spLocks/>
          </p:cNvSpPr>
          <p:nvPr/>
        </p:nvSpPr>
        <p:spPr bwMode="auto">
          <a:xfrm>
            <a:off x="683543" y="-670"/>
            <a:ext cx="8352953"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err="1" smtClean="0">
                <a:solidFill>
                  <a:schemeClr val="bg1">
                    <a:lumMod val="65000"/>
                  </a:schemeClr>
                </a:solidFill>
              </a:rPr>
              <a:t>Third</a:t>
            </a:r>
            <a:r>
              <a:rPr lang="pt-BR" b="1" dirty="0" smtClean="0">
                <a:solidFill>
                  <a:schemeClr val="bg1">
                    <a:lumMod val="65000"/>
                  </a:schemeClr>
                </a:solidFill>
              </a:rPr>
              <a:t> Case</a:t>
            </a:r>
            <a:r>
              <a:rPr lang="pt-BR" dirty="0" smtClean="0">
                <a:solidFill>
                  <a:schemeClr val="bg1">
                    <a:lumMod val="65000"/>
                  </a:schemeClr>
                </a:solidFill>
              </a:rPr>
              <a:t/>
            </a:r>
            <a:br>
              <a:rPr lang="pt-BR" dirty="0" smtClean="0">
                <a:solidFill>
                  <a:schemeClr val="bg1">
                    <a:lumMod val="65000"/>
                  </a:schemeClr>
                </a:solidFill>
              </a:rPr>
            </a:br>
            <a:r>
              <a:rPr lang="pt-BR" sz="2200" b="1" dirty="0"/>
              <a:t>S</a:t>
            </a:r>
            <a:r>
              <a:rPr lang="en-US" sz="2200" b="1" dirty="0" err="1"/>
              <a:t>cenarios</a:t>
            </a:r>
            <a:r>
              <a:rPr lang="en-US" sz="2200" b="1" dirty="0"/>
              <a:t> of  Oil &amp; </a:t>
            </a:r>
            <a:r>
              <a:rPr lang="en-US" sz="2200" b="1" dirty="0" smtClean="0"/>
              <a:t>Gas </a:t>
            </a:r>
            <a:r>
              <a:rPr lang="en-US" sz="2200" b="1" dirty="0"/>
              <a:t>Industry </a:t>
            </a:r>
            <a:r>
              <a:rPr lang="en-US" sz="1800" dirty="0"/>
              <a:t>– (PETROBRAS, 1989, </a:t>
            </a:r>
            <a:r>
              <a:rPr lang="en-US" sz="1800" dirty="0" smtClean="0"/>
              <a:t>1992)</a:t>
            </a:r>
            <a:endParaRPr lang="pt-BR" sz="1800" dirty="0"/>
          </a:p>
        </p:txBody>
      </p:sp>
      <p:sp>
        <p:nvSpPr>
          <p:cNvPr id="10" name="Arredondar Retângulo no Mesmo Canto Lateral 9"/>
          <p:cNvSpPr/>
          <p:nvPr/>
        </p:nvSpPr>
        <p:spPr>
          <a:xfrm rot="5400000">
            <a:off x="15144" y="98884"/>
            <a:ext cx="576064" cy="611560"/>
          </a:xfrm>
          <a:prstGeom prst="round2SameRect">
            <a:avLst>
              <a:gd name="adj1" fmla="val 50000"/>
              <a:gd name="adj2" fmla="val 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3º</a:t>
            </a:r>
            <a:endParaRPr lang="pt-BR" sz="2000" b="1" dirty="0"/>
          </a:p>
        </p:txBody>
      </p:sp>
      <p:sp>
        <p:nvSpPr>
          <p:cNvPr id="11" name="Arredondar Retângulo no Mesmo Canto Lateral 10"/>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12" name="Conector reto 11"/>
          <p:cNvCxnSpPr/>
          <p:nvPr/>
        </p:nvCxnSpPr>
        <p:spPr>
          <a:xfrm>
            <a:off x="0" y="1340768"/>
            <a:ext cx="9144000"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2" descr="Petrobras"/>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8822" y="1585820"/>
            <a:ext cx="1846764" cy="359094"/>
          </a:xfrm>
          <a:prstGeom prst="rect">
            <a:avLst/>
          </a:prstGeom>
          <a:noFill/>
          <a:extLst>
            <a:ext uri="{909E8E84-426E-40DD-AFC4-6F175D3DCCD1}">
              <a14:hiddenFill xmlns:a14="http://schemas.microsoft.com/office/drawing/2010/main" xmlns="">
                <a:solidFill>
                  <a:srgbClr val="FFFFFF"/>
                </a:solidFill>
              </a14:hiddenFill>
            </a:ext>
          </a:extLst>
        </p:spPr>
      </p:pic>
      <p:sp>
        <p:nvSpPr>
          <p:cNvPr id="3" name="Espaço Reservado para Conteúdo 2"/>
          <p:cNvSpPr>
            <a:spLocks noGrp="1"/>
          </p:cNvSpPr>
          <p:nvPr>
            <p:ph idx="1"/>
          </p:nvPr>
        </p:nvSpPr>
        <p:spPr>
          <a:xfrm>
            <a:off x="2627784" y="1484784"/>
            <a:ext cx="6264696" cy="5184576"/>
          </a:xfrm>
        </p:spPr>
        <p:txBody>
          <a:bodyPr>
            <a:noAutofit/>
          </a:bodyPr>
          <a:lstStyle/>
          <a:p>
            <a:pPr>
              <a:lnSpc>
                <a:spcPct val="150000"/>
              </a:lnSpc>
              <a:spcBef>
                <a:spcPts val="800"/>
              </a:spcBef>
              <a:spcAft>
                <a:spcPts val="800"/>
              </a:spcAft>
              <a:buClr>
                <a:schemeClr val="accent3">
                  <a:lumMod val="75000"/>
                </a:schemeClr>
              </a:buClr>
              <a:buFont typeface="Courier New" pitchFamily="49" charset="0"/>
              <a:buChar char="»"/>
            </a:pPr>
            <a:r>
              <a:rPr lang="en-US" sz="1600" dirty="0"/>
              <a:t>A participative </a:t>
            </a:r>
            <a:r>
              <a:rPr lang="en-US" sz="1600" dirty="0" smtClean="0"/>
              <a:t>process</a:t>
            </a:r>
            <a:endParaRPr lang="en-US" sz="1600" dirty="0"/>
          </a:p>
          <a:p>
            <a:pPr>
              <a:lnSpc>
                <a:spcPct val="150000"/>
              </a:lnSpc>
              <a:spcBef>
                <a:spcPts val="800"/>
              </a:spcBef>
              <a:spcAft>
                <a:spcPts val="800"/>
              </a:spcAft>
              <a:buClr>
                <a:schemeClr val="accent3">
                  <a:lumMod val="75000"/>
                </a:schemeClr>
              </a:buClr>
              <a:buFont typeface="Courier New" pitchFamily="49" charset="0"/>
              <a:buChar char="»"/>
            </a:pPr>
            <a:r>
              <a:rPr lang="en-US" sz="1600" dirty="0"/>
              <a:t>The scenarios and strategic Options in </a:t>
            </a:r>
            <a:r>
              <a:rPr lang="en-US" sz="1600" dirty="0" smtClean="0"/>
              <a:t>1992 (Strategic Plan 1992-2001)</a:t>
            </a:r>
            <a:endParaRPr lang="en-US" sz="1600" dirty="0"/>
          </a:p>
        </p:txBody>
      </p:sp>
      <p:sp>
        <p:nvSpPr>
          <p:cNvPr id="4" name="Retângulo de cantos arredondados 3"/>
          <p:cNvSpPr/>
          <p:nvPr/>
        </p:nvSpPr>
        <p:spPr>
          <a:xfrm>
            <a:off x="150484" y="3140968"/>
            <a:ext cx="4370490" cy="3600400"/>
          </a:xfrm>
          <a:prstGeom prst="roundRect">
            <a:avLst>
              <a:gd name="adj" fmla="val 4170"/>
            </a:avLst>
          </a:prstGeom>
          <a:solidFill>
            <a:schemeClr val="bg1"/>
          </a:solidFill>
          <a:ln w="952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a:lnSpc>
                <a:spcPct val="120000"/>
              </a:lnSpc>
              <a:spcBef>
                <a:spcPts val="600"/>
              </a:spcBef>
            </a:pPr>
            <a:r>
              <a:rPr lang="pt-BR" sz="1600" b="1" cap="small" dirty="0" smtClean="0">
                <a:solidFill>
                  <a:schemeClr val="tx1"/>
                </a:solidFill>
              </a:rPr>
              <a:t>Petrobras’ </a:t>
            </a:r>
            <a:r>
              <a:rPr lang="pt-BR" sz="1600" b="1" cap="small" dirty="0">
                <a:solidFill>
                  <a:schemeClr val="tx1"/>
                </a:solidFill>
              </a:rPr>
              <a:t>Scenarios </a:t>
            </a:r>
            <a:endParaRPr lang="pt-BR" sz="1600" b="1" cap="small" dirty="0" smtClean="0">
              <a:solidFill>
                <a:schemeClr val="tx1"/>
              </a:solidFill>
            </a:endParaRPr>
          </a:p>
          <a:p>
            <a:pPr>
              <a:lnSpc>
                <a:spcPct val="120000"/>
              </a:lnSpc>
              <a:spcBef>
                <a:spcPts val="600"/>
              </a:spcBef>
            </a:pPr>
            <a:r>
              <a:rPr lang="pt-BR" sz="1600" b="1" cap="small" dirty="0" smtClean="0">
                <a:solidFill>
                  <a:schemeClr val="tx1"/>
                </a:solidFill>
              </a:rPr>
              <a:t>Global </a:t>
            </a:r>
            <a:r>
              <a:rPr lang="pt-BR" sz="1600" b="1" cap="small" dirty="0" err="1" smtClean="0">
                <a:solidFill>
                  <a:schemeClr val="tx1"/>
                </a:solidFill>
              </a:rPr>
              <a:t>Scenarios</a:t>
            </a:r>
            <a:r>
              <a:rPr lang="pt-BR" sz="1600" b="1" cap="small" dirty="0" smtClean="0">
                <a:solidFill>
                  <a:schemeClr val="tx1"/>
                </a:solidFill>
              </a:rPr>
              <a:t> </a:t>
            </a:r>
            <a:r>
              <a:rPr lang="en-US" sz="1600" b="1" cap="small" dirty="0" smtClean="0">
                <a:solidFill>
                  <a:schemeClr val="tx1"/>
                </a:solidFill>
              </a:rPr>
              <a:t>and Focus on Oil Industry</a:t>
            </a:r>
            <a:endParaRPr lang="pt-BR" sz="1600" b="1" cap="small" dirty="0" smtClean="0">
              <a:solidFill>
                <a:schemeClr val="tx1"/>
              </a:solidFill>
            </a:endParaRPr>
          </a:p>
          <a:p>
            <a:pPr marL="342900" indent="-342900">
              <a:lnSpc>
                <a:spcPct val="120000"/>
              </a:lnSpc>
              <a:spcBef>
                <a:spcPts val="600"/>
              </a:spcBef>
              <a:buClr>
                <a:schemeClr val="accent3">
                  <a:lumMod val="50000"/>
                </a:schemeClr>
              </a:buClr>
              <a:buFont typeface="+mj-lt"/>
              <a:buAutoNum type="arabicPeriod"/>
            </a:pPr>
            <a:r>
              <a:rPr lang="en-US" sz="1600" dirty="0" smtClean="0">
                <a:solidFill>
                  <a:schemeClr val="tx1"/>
                </a:solidFill>
              </a:rPr>
              <a:t>Trans-nationalization </a:t>
            </a:r>
            <a:r>
              <a:rPr lang="en-US" sz="1600" dirty="0">
                <a:solidFill>
                  <a:schemeClr val="tx1"/>
                </a:solidFill>
              </a:rPr>
              <a:t>- hegemony of big private oil </a:t>
            </a:r>
            <a:r>
              <a:rPr lang="en-US" sz="1600" dirty="0" smtClean="0">
                <a:solidFill>
                  <a:schemeClr val="tx1"/>
                </a:solidFill>
              </a:rPr>
              <a:t>companies</a:t>
            </a:r>
          </a:p>
          <a:p>
            <a:pPr marL="342900" indent="-342900">
              <a:lnSpc>
                <a:spcPct val="120000"/>
              </a:lnSpc>
              <a:spcBef>
                <a:spcPts val="600"/>
              </a:spcBef>
              <a:buClr>
                <a:schemeClr val="accent3">
                  <a:lumMod val="50000"/>
                </a:schemeClr>
              </a:buClr>
              <a:buFont typeface="+mj-lt"/>
              <a:buAutoNum type="arabicPeriod"/>
            </a:pPr>
            <a:r>
              <a:rPr lang="en-US" sz="1600" dirty="0" smtClean="0">
                <a:solidFill>
                  <a:schemeClr val="tx1"/>
                </a:solidFill>
              </a:rPr>
              <a:t>Fragmented Cooperation - </a:t>
            </a:r>
            <a:r>
              <a:rPr lang="en-US" sz="1600" dirty="0">
                <a:solidFill>
                  <a:schemeClr val="tx1"/>
                </a:solidFill>
              </a:rPr>
              <a:t>shared hegemony in the petroleum </a:t>
            </a:r>
            <a:r>
              <a:rPr lang="en-US" sz="1600" dirty="0" smtClean="0">
                <a:solidFill>
                  <a:schemeClr val="tx1"/>
                </a:solidFill>
              </a:rPr>
              <a:t>industry</a:t>
            </a:r>
          </a:p>
          <a:p>
            <a:pPr>
              <a:lnSpc>
                <a:spcPct val="120000"/>
              </a:lnSpc>
              <a:spcBef>
                <a:spcPts val="600"/>
              </a:spcBef>
            </a:pPr>
            <a:r>
              <a:rPr lang="en-US" sz="1600" b="1" cap="small" dirty="0" smtClean="0">
                <a:solidFill>
                  <a:schemeClr val="tx1"/>
                </a:solidFill>
              </a:rPr>
              <a:t>National Scenarios and Focus on Oil Industry</a:t>
            </a:r>
          </a:p>
          <a:p>
            <a:pPr marL="285750" indent="-285750">
              <a:lnSpc>
                <a:spcPct val="120000"/>
              </a:lnSpc>
              <a:spcBef>
                <a:spcPts val="600"/>
              </a:spcBef>
              <a:buClr>
                <a:schemeClr val="accent3">
                  <a:lumMod val="50000"/>
                </a:schemeClr>
              </a:buClr>
              <a:buFont typeface="Arial" pitchFamily="34" charset="0"/>
              <a:buChar char="•"/>
            </a:pPr>
            <a:r>
              <a:rPr lang="en-US" sz="1600" dirty="0" smtClean="0">
                <a:solidFill>
                  <a:schemeClr val="tx1"/>
                </a:solidFill>
              </a:rPr>
              <a:t>Neoliberal</a:t>
            </a:r>
          </a:p>
          <a:p>
            <a:pPr marL="285750" indent="-285750">
              <a:lnSpc>
                <a:spcPct val="120000"/>
              </a:lnSpc>
              <a:spcBef>
                <a:spcPts val="600"/>
              </a:spcBef>
              <a:buClr>
                <a:schemeClr val="accent3">
                  <a:lumMod val="50000"/>
                </a:schemeClr>
              </a:buClr>
              <a:buFont typeface="Arial" pitchFamily="34" charset="0"/>
              <a:buChar char="•"/>
            </a:pPr>
            <a:r>
              <a:rPr lang="en-US" sz="1600" dirty="0" smtClean="0">
                <a:solidFill>
                  <a:schemeClr val="tx1"/>
                </a:solidFill>
              </a:rPr>
              <a:t>Permanency </a:t>
            </a:r>
            <a:r>
              <a:rPr lang="en-US" sz="1600" dirty="0">
                <a:solidFill>
                  <a:schemeClr val="tx1"/>
                </a:solidFill>
              </a:rPr>
              <a:t>of the </a:t>
            </a:r>
            <a:r>
              <a:rPr lang="en-US" sz="1600" dirty="0" smtClean="0">
                <a:solidFill>
                  <a:schemeClr val="tx1"/>
                </a:solidFill>
              </a:rPr>
              <a:t>crisis</a:t>
            </a:r>
          </a:p>
          <a:p>
            <a:pPr marL="285750" indent="-285750">
              <a:lnSpc>
                <a:spcPct val="120000"/>
              </a:lnSpc>
              <a:spcBef>
                <a:spcPts val="600"/>
              </a:spcBef>
              <a:buClr>
                <a:schemeClr val="accent3">
                  <a:lumMod val="50000"/>
                </a:schemeClr>
              </a:buClr>
              <a:buFont typeface="Arial" pitchFamily="34" charset="0"/>
              <a:buChar char="•"/>
            </a:pPr>
            <a:r>
              <a:rPr lang="en-US" sz="1600" dirty="0" smtClean="0">
                <a:solidFill>
                  <a:schemeClr val="tx1"/>
                </a:solidFill>
              </a:rPr>
              <a:t>Welfare state</a:t>
            </a:r>
            <a:endParaRPr lang="pt-BR" sz="1600" dirty="0">
              <a:solidFill>
                <a:schemeClr val="tx1"/>
              </a:solidFill>
            </a:endParaRPr>
          </a:p>
        </p:txBody>
      </p:sp>
      <p:sp>
        <p:nvSpPr>
          <p:cNvPr id="6" name="Retângulo de cantos arredondados 5"/>
          <p:cNvSpPr/>
          <p:nvPr/>
        </p:nvSpPr>
        <p:spPr>
          <a:xfrm>
            <a:off x="4629494" y="3140968"/>
            <a:ext cx="4370490" cy="3600000"/>
          </a:xfrm>
          <a:prstGeom prst="roundRect">
            <a:avLst>
              <a:gd name="adj" fmla="val 3865"/>
            </a:avLst>
          </a:prstGeom>
          <a:solidFill>
            <a:schemeClr val="bg1"/>
          </a:solidFill>
          <a:ln w="952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a:lnSpc>
                <a:spcPct val="120000"/>
              </a:lnSpc>
              <a:spcBef>
                <a:spcPts val="600"/>
              </a:spcBef>
            </a:pPr>
            <a:endParaRPr lang="pt-BR" sz="1600" b="1" cap="small" dirty="0" smtClean="0">
              <a:solidFill>
                <a:schemeClr val="tx1"/>
              </a:solidFill>
            </a:endParaRPr>
          </a:p>
          <a:p>
            <a:pPr>
              <a:lnSpc>
                <a:spcPct val="120000"/>
              </a:lnSpc>
              <a:spcBef>
                <a:spcPts val="600"/>
              </a:spcBef>
            </a:pPr>
            <a:endParaRPr lang="pt-BR" sz="1600" b="1" cap="small" dirty="0" smtClean="0">
              <a:solidFill>
                <a:schemeClr val="tx1"/>
              </a:solidFill>
            </a:endParaRPr>
          </a:p>
          <a:p>
            <a:pPr>
              <a:lnSpc>
                <a:spcPct val="120000"/>
              </a:lnSpc>
              <a:spcBef>
                <a:spcPts val="600"/>
              </a:spcBef>
            </a:pPr>
            <a:r>
              <a:rPr lang="pt-BR" sz="1600" b="1" cap="small" dirty="0" err="1" smtClean="0">
                <a:solidFill>
                  <a:schemeClr val="tx1"/>
                </a:solidFill>
              </a:rPr>
              <a:t>Strategic</a:t>
            </a:r>
            <a:r>
              <a:rPr lang="pt-BR" sz="1600" b="1" cap="small" dirty="0" smtClean="0">
                <a:solidFill>
                  <a:schemeClr val="tx1"/>
                </a:solidFill>
              </a:rPr>
              <a:t> </a:t>
            </a:r>
            <a:r>
              <a:rPr lang="pt-BR" sz="1600" b="1" cap="small" dirty="0" err="1">
                <a:solidFill>
                  <a:schemeClr val="tx1"/>
                </a:solidFill>
              </a:rPr>
              <a:t>Options</a:t>
            </a:r>
            <a:endParaRPr lang="pt-BR" sz="1600" b="1" cap="small" dirty="0">
              <a:solidFill>
                <a:schemeClr val="tx1"/>
              </a:solidFill>
            </a:endParaRPr>
          </a:p>
          <a:p>
            <a:pPr marL="285750" indent="-285750">
              <a:lnSpc>
                <a:spcPct val="120000"/>
              </a:lnSpc>
              <a:spcBef>
                <a:spcPts val="600"/>
              </a:spcBef>
              <a:buClr>
                <a:schemeClr val="accent3">
                  <a:lumMod val="50000"/>
                </a:schemeClr>
              </a:buClr>
              <a:buFont typeface="Arial" pitchFamily="34" charset="0"/>
              <a:buChar char="•"/>
            </a:pPr>
            <a:r>
              <a:rPr lang="en-US" sz="1600" dirty="0" smtClean="0">
                <a:solidFill>
                  <a:schemeClr val="tx1"/>
                </a:solidFill>
              </a:rPr>
              <a:t>Consolidation and strengthening in the national market</a:t>
            </a:r>
          </a:p>
          <a:p>
            <a:pPr marL="285750" indent="-285750">
              <a:lnSpc>
                <a:spcPct val="120000"/>
              </a:lnSpc>
              <a:spcBef>
                <a:spcPts val="600"/>
              </a:spcBef>
              <a:buClr>
                <a:schemeClr val="accent3">
                  <a:lumMod val="50000"/>
                </a:schemeClr>
              </a:buClr>
              <a:buFont typeface="Arial" pitchFamily="34" charset="0"/>
              <a:buChar char="•"/>
            </a:pPr>
            <a:r>
              <a:rPr lang="en-US" sz="1600" dirty="0" smtClean="0">
                <a:solidFill>
                  <a:schemeClr val="tx1"/>
                </a:solidFill>
              </a:rPr>
              <a:t>Expansion of international operations</a:t>
            </a:r>
          </a:p>
          <a:p>
            <a:pPr marL="285750" indent="-285750">
              <a:lnSpc>
                <a:spcPct val="120000"/>
              </a:lnSpc>
              <a:spcBef>
                <a:spcPts val="600"/>
              </a:spcBef>
              <a:buClr>
                <a:schemeClr val="accent3">
                  <a:lumMod val="50000"/>
                </a:schemeClr>
              </a:buClr>
              <a:buFont typeface="Arial" pitchFamily="34" charset="0"/>
              <a:buChar char="•"/>
            </a:pPr>
            <a:r>
              <a:rPr lang="en-US" sz="1600" dirty="0" smtClean="0">
                <a:solidFill>
                  <a:schemeClr val="tx1"/>
                </a:solidFill>
              </a:rPr>
              <a:t>Integration, competitiveness and business excellence</a:t>
            </a:r>
            <a:endParaRPr lang="pt-BR" sz="1600" dirty="0">
              <a:solidFill>
                <a:schemeClr val="tx1"/>
              </a:solidFill>
            </a:endParaRPr>
          </a:p>
        </p:txBody>
      </p:sp>
    </p:spTree>
    <p:extLst>
      <p:ext uri="{BB962C8B-B14F-4D97-AF65-F5344CB8AC3E}">
        <p14:creationId xmlns:p14="http://schemas.microsoft.com/office/powerpoint/2010/main" xmlns="" val="1874177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1340768"/>
            <a:ext cx="9144000" cy="5517232"/>
          </a:xfrm>
          <a:prstGeom prst="rect">
            <a:avLst/>
          </a:prstGeom>
          <a:solidFill>
            <a:srgbClr val="F5F8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Arredondar Retângulo no Mesmo Canto Lateral 9"/>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sp>
        <p:nvSpPr>
          <p:cNvPr id="6" name="Título 1"/>
          <p:cNvSpPr txBox="1">
            <a:spLocks/>
          </p:cNvSpPr>
          <p:nvPr/>
        </p:nvSpPr>
        <p:spPr bwMode="auto">
          <a:xfrm>
            <a:off x="683543" y="-670"/>
            <a:ext cx="8352953"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err="1" smtClean="0">
                <a:solidFill>
                  <a:schemeClr val="bg1">
                    <a:lumMod val="65000"/>
                  </a:schemeClr>
                </a:solidFill>
              </a:rPr>
              <a:t>Third</a:t>
            </a:r>
            <a:r>
              <a:rPr lang="pt-BR" b="1" dirty="0" smtClean="0">
                <a:solidFill>
                  <a:schemeClr val="bg1">
                    <a:lumMod val="65000"/>
                  </a:schemeClr>
                </a:solidFill>
              </a:rPr>
              <a:t> Case</a:t>
            </a:r>
            <a:r>
              <a:rPr lang="pt-BR" dirty="0" smtClean="0">
                <a:solidFill>
                  <a:schemeClr val="bg1">
                    <a:lumMod val="65000"/>
                  </a:schemeClr>
                </a:solidFill>
              </a:rPr>
              <a:t/>
            </a:r>
            <a:br>
              <a:rPr lang="pt-BR" dirty="0" smtClean="0">
                <a:solidFill>
                  <a:schemeClr val="bg1">
                    <a:lumMod val="65000"/>
                  </a:schemeClr>
                </a:solidFill>
              </a:rPr>
            </a:br>
            <a:r>
              <a:rPr lang="pt-BR" sz="2200" b="1" dirty="0"/>
              <a:t>S</a:t>
            </a:r>
            <a:r>
              <a:rPr lang="en-US" sz="2200" b="1" dirty="0" err="1"/>
              <a:t>cenarios</a:t>
            </a:r>
            <a:r>
              <a:rPr lang="en-US" sz="2200" b="1" dirty="0"/>
              <a:t> of  Oil &amp; </a:t>
            </a:r>
            <a:r>
              <a:rPr lang="en-US" sz="2200" b="1" dirty="0" smtClean="0"/>
              <a:t>Gas </a:t>
            </a:r>
            <a:r>
              <a:rPr lang="en-US" sz="2200" b="1" dirty="0"/>
              <a:t>Industry </a:t>
            </a:r>
            <a:r>
              <a:rPr lang="en-US" sz="1800" dirty="0"/>
              <a:t>– (PETROBRAS, 1989, </a:t>
            </a:r>
            <a:r>
              <a:rPr lang="en-US" sz="1800" dirty="0" smtClean="0"/>
              <a:t>1992)</a:t>
            </a:r>
            <a:endParaRPr lang="pt-BR" sz="1800" dirty="0"/>
          </a:p>
        </p:txBody>
      </p:sp>
      <p:sp>
        <p:nvSpPr>
          <p:cNvPr id="7" name="Arredondar Retângulo no Mesmo Canto Lateral 6"/>
          <p:cNvSpPr/>
          <p:nvPr/>
        </p:nvSpPr>
        <p:spPr>
          <a:xfrm rot="5400000">
            <a:off x="15144" y="98884"/>
            <a:ext cx="576064" cy="611560"/>
          </a:xfrm>
          <a:prstGeom prst="round2SameRect">
            <a:avLst>
              <a:gd name="adj1" fmla="val 50000"/>
              <a:gd name="adj2" fmla="val 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3º</a:t>
            </a:r>
            <a:endParaRPr lang="pt-BR" sz="2000" b="1" dirty="0"/>
          </a:p>
        </p:txBody>
      </p:sp>
      <p:cxnSp>
        <p:nvCxnSpPr>
          <p:cNvPr id="8" name="Conector reto 7"/>
          <p:cNvCxnSpPr/>
          <p:nvPr/>
        </p:nvCxnSpPr>
        <p:spPr>
          <a:xfrm>
            <a:off x="0" y="1340768"/>
            <a:ext cx="9144000"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Picture 2" descr="Petrobras"/>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8822" y="1585820"/>
            <a:ext cx="1846764" cy="359094"/>
          </a:xfrm>
          <a:prstGeom prst="rect">
            <a:avLst/>
          </a:prstGeom>
          <a:noFill/>
          <a:extLst>
            <a:ext uri="{909E8E84-426E-40DD-AFC4-6F175D3DCCD1}">
              <a14:hiddenFill xmlns:a14="http://schemas.microsoft.com/office/drawing/2010/main" xmlns="">
                <a:solidFill>
                  <a:srgbClr val="FFFFFF"/>
                </a:solidFill>
              </a14:hiddenFill>
            </a:ext>
          </a:extLst>
        </p:spPr>
      </p:pic>
      <p:sp>
        <p:nvSpPr>
          <p:cNvPr id="3" name="Espaço Reservado para Conteúdo 2"/>
          <p:cNvSpPr>
            <a:spLocks noGrp="1"/>
          </p:cNvSpPr>
          <p:nvPr>
            <p:ph idx="1"/>
          </p:nvPr>
        </p:nvSpPr>
        <p:spPr>
          <a:xfrm>
            <a:off x="251520" y="2191656"/>
            <a:ext cx="8689280" cy="4320817"/>
          </a:xfrm>
        </p:spPr>
        <p:txBody>
          <a:bodyPr>
            <a:noAutofit/>
          </a:bodyPr>
          <a:lstStyle/>
          <a:p>
            <a:pPr fontAlgn="t">
              <a:lnSpc>
                <a:spcPct val="150000"/>
              </a:lnSpc>
              <a:spcBef>
                <a:spcPts val="800"/>
              </a:spcBef>
              <a:spcAft>
                <a:spcPts val="200"/>
              </a:spcAft>
              <a:buNone/>
            </a:pPr>
            <a:r>
              <a:rPr lang="en-US" sz="1600" b="1" dirty="0" smtClean="0"/>
              <a:t>ANTICIPATION</a:t>
            </a:r>
          </a:p>
          <a:p>
            <a:pPr fontAlgn="t">
              <a:lnSpc>
                <a:spcPct val="150000"/>
              </a:lnSpc>
              <a:spcBef>
                <a:spcPts val="200"/>
              </a:spcBef>
              <a:spcAft>
                <a:spcPts val="200"/>
              </a:spcAft>
              <a:buClr>
                <a:schemeClr val="accent3">
                  <a:lumMod val="75000"/>
                </a:schemeClr>
              </a:buClr>
              <a:buFont typeface="Courier New" pitchFamily="49" charset="0"/>
              <a:buChar char="»"/>
            </a:pPr>
            <a:r>
              <a:rPr lang="en-US" sz="1400" dirty="0" smtClean="0"/>
              <a:t>Loss of monopoly and emergence of competition</a:t>
            </a:r>
            <a:endParaRPr lang="pt-BR" sz="1400" dirty="0" smtClean="0"/>
          </a:p>
          <a:p>
            <a:pPr fontAlgn="t">
              <a:lnSpc>
                <a:spcPct val="150000"/>
              </a:lnSpc>
              <a:spcBef>
                <a:spcPts val="200"/>
              </a:spcBef>
              <a:spcAft>
                <a:spcPts val="200"/>
              </a:spcAft>
              <a:buClr>
                <a:schemeClr val="accent3">
                  <a:lumMod val="75000"/>
                </a:schemeClr>
              </a:buClr>
              <a:buFont typeface="Courier New" pitchFamily="49" charset="0"/>
              <a:buChar char="»"/>
            </a:pPr>
            <a:r>
              <a:rPr lang="en-US" sz="1400" dirty="0" smtClean="0"/>
              <a:t>Increasing uncertainty and new challenges in the industry</a:t>
            </a:r>
          </a:p>
          <a:p>
            <a:pPr fontAlgn="t">
              <a:lnSpc>
                <a:spcPct val="150000"/>
              </a:lnSpc>
              <a:spcBef>
                <a:spcPts val="800"/>
              </a:spcBef>
              <a:spcAft>
                <a:spcPts val="200"/>
              </a:spcAft>
              <a:buNone/>
            </a:pPr>
            <a:r>
              <a:rPr lang="en-US" sz="1600" b="1" dirty="0" smtClean="0"/>
              <a:t>APPROPRIATION</a:t>
            </a:r>
            <a:endParaRPr lang="en-US" sz="1600" b="1" dirty="0"/>
          </a:p>
          <a:p>
            <a:pPr fontAlgn="t">
              <a:lnSpc>
                <a:spcPct val="150000"/>
              </a:lnSpc>
              <a:spcBef>
                <a:spcPts val="200"/>
              </a:spcBef>
              <a:spcAft>
                <a:spcPts val="200"/>
              </a:spcAft>
              <a:buClr>
                <a:schemeClr val="accent3">
                  <a:lumMod val="75000"/>
                </a:schemeClr>
              </a:buClr>
              <a:buFont typeface="Courier New" pitchFamily="49" charset="0"/>
              <a:buChar char="»"/>
            </a:pPr>
            <a:r>
              <a:rPr lang="en-US" sz="1400" dirty="0" smtClean="0"/>
              <a:t>Assimilation of scenarios and prospective methods by a large portion of the senior management and technical staff of the company</a:t>
            </a:r>
            <a:endParaRPr lang="pt-BR" sz="1400" dirty="0" smtClean="0"/>
          </a:p>
          <a:p>
            <a:pPr fontAlgn="t">
              <a:lnSpc>
                <a:spcPct val="150000"/>
              </a:lnSpc>
              <a:spcBef>
                <a:spcPts val="800"/>
              </a:spcBef>
              <a:spcAft>
                <a:spcPts val="200"/>
              </a:spcAft>
              <a:buNone/>
            </a:pPr>
            <a:r>
              <a:rPr lang="en-US" sz="1600" b="1" dirty="0"/>
              <a:t>ACTION AND CONSEQUENCES</a:t>
            </a:r>
          </a:p>
          <a:p>
            <a:pPr fontAlgn="t">
              <a:lnSpc>
                <a:spcPct val="150000"/>
              </a:lnSpc>
              <a:spcBef>
                <a:spcPts val="200"/>
              </a:spcBef>
              <a:spcAft>
                <a:spcPts val="200"/>
              </a:spcAft>
              <a:buClr>
                <a:schemeClr val="accent3">
                  <a:lumMod val="75000"/>
                </a:schemeClr>
              </a:buClr>
              <a:buFont typeface="Courier New" pitchFamily="49" charset="0"/>
              <a:buChar char="»"/>
            </a:pPr>
            <a:r>
              <a:rPr lang="en-US" sz="1400" dirty="0" smtClean="0"/>
              <a:t>Preparation of the company and its managers and professionals to deal successfully with t</a:t>
            </a:r>
            <a:r>
              <a:rPr lang="pt-BR" sz="1400" dirty="0" err="1" smtClean="0"/>
              <a:t>he</a:t>
            </a:r>
            <a:r>
              <a:rPr lang="pt-BR" sz="1400" dirty="0" smtClean="0"/>
              <a:t> </a:t>
            </a:r>
            <a:r>
              <a:rPr lang="en-US" sz="1400" dirty="0" smtClean="0"/>
              <a:t>end of monopoly,  increasing competition and higher uncertainty</a:t>
            </a:r>
          </a:p>
          <a:p>
            <a:pPr>
              <a:lnSpc>
                <a:spcPct val="150000"/>
              </a:lnSpc>
              <a:spcBef>
                <a:spcPts val="200"/>
              </a:spcBef>
              <a:spcAft>
                <a:spcPts val="200"/>
              </a:spcAft>
              <a:buClr>
                <a:schemeClr val="accent3">
                  <a:lumMod val="75000"/>
                </a:schemeClr>
              </a:buClr>
              <a:buFont typeface="Courier New" pitchFamily="49" charset="0"/>
              <a:buChar char="»"/>
            </a:pPr>
            <a:r>
              <a:rPr lang="en-US" sz="1400" dirty="0" smtClean="0"/>
              <a:t>PETROBRAS developed a  skilled  decision making process when faced with uncertainties.  Today, the construction of scenarios, which started in the company over 23 years ago, is part of their culture and strategic management process</a:t>
            </a:r>
            <a:endParaRPr lang="pt-BR" sz="1400" dirty="0" smtClean="0"/>
          </a:p>
          <a:p>
            <a:pPr fontAlgn="t">
              <a:lnSpc>
                <a:spcPct val="150000"/>
              </a:lnSpc>
              <a:spcBef>
                <a:spcPts val="200"/>
              </a:spcBef>
              <a:spcAft>
                <a:spcPts val="200"/>
              </a:spcAft>
            </a:pPr>
            <a:endParaRPr lang="en-US" sz="1400" dirty="0" smtClean="0"/>
          </a:p>
          <a:p>
            <a:pPr fontAlgn="t">
              <a:lnSpc>
                <a:spcPct val="150000"/>
              </a:lnSpc>
              <a:spcBef>
                <a:spcPts val="200"/>
              </a:spcBef>
              <a:spcAft>
                <a:spcPts val="200"/>
              </a:spcAft>
              <a:buNone/>
            </a:pPr>
            <a:endParaRPr lang="pt-BR" sz="1400" dirty="0" smtClean="0"/>
          </a:p>
          <a:p>
            <a:pPr>
              <a:lnSpc>
                <a:spcPct val="150000"/>
              </a:lnSpc>
              <a:spcBef>
                <a:spcPts val="200"/>
              </a:spcBef>
              <a:spcAft>
                <a:spcPts val="200"/>
              </a:spcAft>
            </a:pPr>
            <a:endParaRPr lang="pt-BR" sz="1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ângulo 9"/>
          <p:cNvSpPr/>
          <p:nvPr/>
        </p:nvSpPr>
        <p:spPr>
          <a:xfrm>
            <a:off x="0" y="1340768"/>
            <a:ext cx="9144000" cy="5517232"/>
          </a:xfrm>
          <a:prstGeom prst="rect">
            <a:avLst/>
          </a:prstGeom>
          <a:solidFill>
            <a:srgbClr val="EBF6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Espaço Reservado para Conteúdo 2"/>
          <p:cNvSpPr>
            <a:spLocks noGrp="1"/>
          </p:cNvSpPr>
          <p:nvPr>
            <p:ph idx="1"/>
          </p:nvPr>
        </p:nvSpPr>
        <p:spPr>
          <a:xfrm>
            <a:off x="266034" y="2305900"/>
            <a:ext cx="8640960" cy="4392216"/>
          </a:xfrm>
        </p:spPr>
        <p:txBody>
          <a:bodyPr>
            <a:noAutofit/>
          </a:bodyPr>
          <a:lstStyle/>
          <a:p>
            <a:pPr>
              <a:lnSpc>
                <a:spcPct val="150000"/>
              </a:lnSpc>
              <a:buClr>
                <a:schemeClr val="accent5">
                  <a:lumMod val="75000"/>
                </a:schemeClr>
              </a:buClr>
              <a:buFont typeface="Courier New" pitchFamily="49" charset="0"/>
              <a:buChar char="»"/>
            </a:pPr>
            <a:r>
              <a:rPr lang="en-US" sz="1800" dirty="0"/>
              <a:t>In 1998, ELETRONORTE decided to revisit the 10 years old prospective study </a:t>
            </a:r>
          </a:p>
          <a:p>
            <a:pPr>
              <a:lnSpc>
                <a:spcPct val="150000"/>
              </a:lnSpc>
              <a:buClr>
                <a:schemeClr val="accent5">
                  <a:lumMod val="75000"/>
                </a:schemeClr>
              </a:buClr>
              <a:buFont typeface="Courier New" pitchFamily="49" charset="0"/>
              <a:buChar char="»"/>
            </a:pPr>
            <a:r>
              <a:rPr lang="en-US" sz="1800" dirty="0" smtClean="0"/>
              <a:t>The </a:t>
            </a:r>
            <a:r>
              <a:rPr lang="en-US" sz="1800" dirty="0"/>
              <a:t>prospects of </a:t>
            </a:r>
            <a:r>
              <a:rPr lang="en-US" sz="1800" dirty="0" smtClean="0"/>
              <a:t>1989 </a:t>
            </a:r>
            <a:r>
              <a:rPr lang="en-US" sz="1800" dirty="0"/>
              <a:t>against the real events </a:t>
            </a:r>
            <a:r>
              <a:rPr lang="en-US" sz="1800" dirty="0" smtClean="0"/>
              <a:t>of the previous 10 </a:t>
            </a:r>
            <a:r>
              <a:rPr lang="en-US" sz="1800" dirty="0"/>
              <a:t>years </a:t>
            </a:r>
            <a:r>
              <a:rPr lang="en-US" sz="1800" dirty="0" smtClean="0"/>
              <a:t>were evaluated</a:t>
            </a:r>
            <a:endParaRPr lang="en-US" sz="1800" dirty="0"/>
          </a:p>
          <a:p>
            <a:pPr>
              <a:lnSpc>
                <a:spcPct val="150000"/>
              </a:lnSpc>
              <a:buClr>
                <a:schemeClr val="accent5">
                  <a:lumMod val="75000"/>
                </a:schemeClr>
              </a:buClr>
              <a:buFont typeface="Courier New" pitchFamily="49" charset="0"/>
              <a:buChar char="»"/>
            </a:pPr>
            <a:r>
              <a:rPr lang="en-US" sz="1800" dirty="0" smtClean="0"/>
              <a:t>Four </a:t>
            </a:r>
            <a:r>
              <a:rPr lang="en-US" sz="1800" dirty="0"/>
              <a:t>scenarios </a:t>
            </a:r>
            <a:r>
              <a:rPr lang="en-US" sz="1800" dirty="0" smtClean="0"/>
              <a:t>were devised for </a:t>
            </a:r>
            <a:r>
              <a:rPr lang="en-US" sz="1800" dirty="0"/>
              <a:t>the </a:t>
            </a:r>
            <a:r>
              <a:rPr lang="en-US" sz="1800" dirty="0" smtClean="0"/>
              <a:t>Amazon </a:t>
            </a:r>
            <a:r>
              <a:rPr lang="en-US" sz="1800" dirty="0"/>
              <a:t>Region looking into the following 20 years:</a:t>
            </a:r>
          </a:p>
        </p:txBody>
      </p:sp>
      <p:sp>
        <p:nvSpPr>
          <p:cNvPr id="11" name="Título 1"/>
          <p:cNvSpPr txBox="1">
            <a:spLocks/>
          </p:cNvSpPr>
          <p:nvPr/>
        </p:nvSpPr>
        <p:spPr bwMode="auto">
          <a:xfrm>
            <a:off x="683543" y="-670"/>
            <a:ext cx="828094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err="1" smtClean="0">
                <a:solidFill>
                  <a:schemeClr val="bg1">
                    <a:lumMod val="65000"/>
                  </a:schemeClr>
                </a:solidFill>
              </a:rPr>
              <a:t>Second</a:t>
            </a:r>
            <a:r>
              <a:rPr lang="pt-BR" b="1" dirty="0" smtClean="0">
                <a:solidFill>
                  <a:schemeClr val="bg1">
                    <a:lumMod val="65000"/>
                  </a:schemeClr>
                </a:solidFill>
              </a:rPr>
              <a:t> Case </a:t>
            </a:r>
            <a:r>
              <a:rPr lang="pt-BR" dirty="0" smtClean="0">
                <a:solidFill>
                  <a:schemeClr val="bg1">
                    <a:lumMod val="65000"/>
                  </a:schemeClr>
                </a:solidFill>
              </a:rPr>
              <a:t>(</a:t>
            </a:r>
            <a:r>
              <a:rPr lang="pt-BR" dirty="0" err="1" smtClean="0">
                <a:solidFill>
                  <a:schemeClr val="bg1">
                    <a:lumMod val="65000"/>
                  </a:schemeClr>
                </a:solidFill>
              </a:rPr>
              <a:t>Part</a:t>
            </a:r>
            <a:r>
              <a:rPr lang="pt-BR" dirty="0" smtClean="0">
                <a:solidFill>
                  <a:schemeClr val="bg1">
                    <a:lumMod val="65000"/>
                  </a:schemeClr>
                </a:solidFill>
              </a:rPr>
              <a:t> </a:t>
            </a:r>
            <a:r>
              <a:rPr lang="pt-BR" dirty="0" err="1" smtClean="0">
                <a:solidFill>
                  <a:schemeClr val="bg1">
                    <a:lumMod val="65000"/>
                  </a:schemeClr>
                </a:solidFill>
              </a:rPr>
              <a:t>two</a:t>
            </a:r>
            <a:r>
              <a:rPr lang="pt-BR" dirty="0" smtClean="0">
                <a:solidFill>
                  <a:schemeClr val="bg1">
                    <a:lumMod val="65000"/>
                  </a:schemeClr>
                </a:solidFill>
              </a:rPr>
              <a:t>)</a:t>
            </a:r>
            <a:br>
              <a:rPr lang="pt-BR" dirty="0" smtClean="0">
                <a:solidFill>
                  <a:schemeClr val="bg1">
                    <a:lumMod val="65000"/>
                  </a:schemeClr>
                </a:solidFill>
              </a:rPr>
            </a:br>
            <a:r>
              <a:rPr lang="en-US" sz="2000" b="1" dirty="0"/>
              <a:t>The scenarios of the Amazon Region </a:t>
            </a:r>
            <a:r>
              <a:rPr lang="en-US" sz="2000" b="1" dirty="0" smtClean="0"/>
              <a:t>and electric </a:t>
            </a:r>
            <a:r>
              <a:rPr lang="en-US" sz="2000" b="1" dirty="0"/>
              <a:t>energy (</a:t>
            </a:r>
            <a:r>
              <a:rPr lang="en-US" sz="2000" b="1" dirty="0" err="1"/>
              <a:t>Eletronorte</a:t>
            </a:r>
            <a:r>
              <a:rPr lang="en-US" sz="2000" b="1" dirty="0"/>
              <a:t>, </a:t>
            </a:r>
            <a:r>
              <a:rPr lang="en-US" sz="2000" b="1" dirty="0" smtClean="0"/>
              <a:t>1998</a:t>
            </a:r>
            <a:r>
              <a:rPr lang="en-US" sz="2000" b="1" dirty="0"/>
              <a:t>)</a:t>
            </a:r>
            <a:endParaRPr lang="pt-BR" sz="2000" b="1" dirty="0"/>
          </a:p>
        </p:txBody>
      </p:sp>
      <p:sp>
        <p:nvSpPr>
          <p:cNvPr id="12" name="Arredondar Retângulo no Mesmo Canto Lateral 11"/>
          <p:cNvSpPr/>
          <p:nvPr/>
        </p:nvSpPr>
        <p:spPr>
          <a:xfrm rot="5400000">
            <a:off x="15144" y="98884"/>
            <a:ext cx="576064" cy="611560"/>
          </a:xfrm>
          <a:prstGeom prst="round2SameRect">
            <a:avLst>
              <a:gd name="adj1" fmla="val 50000"/>
              <a:gd name="adj2"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2º</a:t>
            </a:r>
            <a:endParaRPr lang="pt-BR" sz="2000" b="1" dirty="0"/>
          </a:p>
        </p:txBody>
      </p:sp>
      <p:sp>
        <p:nvSpPr>
          <p:cNvPr id="13" name="Arredondar Retângulo no Mesmo Canto Lateral 12"/>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14" name="Conector reto 13"/>
          <p:cNvCxnSpPr/>
          <p:nvPr/>
        </p:nvCxnSpPr>
        <p:spPr>
          <a:xfrm>
            <a:off x="0" y="1340768"/>
            <a:ext cx="9144000" cy="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pic>
        <p:nvPicPr>
          <p:cNvPr id="15" name="Picture 2" descr="Eletronorte"/>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6735" r="77106" b="13358"/>
          <a:stretch/>
        </p:blipFill>
        <p:spPr bwMode="auto">
          <a:xfrm>
            <a:off x="453030" y="1441242"/>
            <a:ext cx="1681304" cy="62411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7" name="Grupo 26"/>
          <p:cNvGrpSpPr/>
          <p:nvPr/>
        </p:nvGrpSpPr>
        <p:grpSpPr>
          <a:xfrm>
            <a:off x="7459" y="4365104"/>
            <a:ext cx="9137532" cy="2492896"/>
            <a:chOff x="7459" y="4365104"/>
            <a:chExt cx="9137532" cy="2492896"/>
          </a:xfrm>
        </p:grpSpPr>
        <p:sp>
          <p:nvSpPr>
            <p:cNvPr id="25" name="Retângulo 24"/>
            <p:cNvSpPr/>
            <p:nvPr/>
          </p:nvSpPr>
          <p:spPr>
            <a:xfrm>
              <a:off x="7459" y="4365104"/>
              <a:ext cx="9137532" cy="2492896"/>
            </a:xfrm>
            <a:prstGeom prst="rect">
              <a:avLst/>
            </a:prstGeom>
            <a:solidFill>
              <a:srgbClr val="D5ED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de cantos arredondados 15"/>
            <p:cNvSpPr/>
            <p:nvPr/>
          </p:nvSpPr>
          <p:spPr>
            <a:xfrm>
              <a:off x="251520" y="4815675"/>
              <a:ext cx="2570854" cy="1580166"/>
            </a:xfrm>
            <a:prstGeom prst="roundRect">
              <a:avLst>
                <a:gd name="adj" fmla="val 18770"/>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50" lvl="1"/>
              <a:r>
                <a:rPr lang="en-US" sz="1600" b="1" cap="small" dirty="0">
                  <a:solidFill>
                    <a:schemeClr val="bg1"/>
                  </a:solidFill>
                </a:rPr>
                <a:t>Sustainable </a:t>
              </a:r>
              <a:r>
                <a:rPr lang="en-US" sz="1600" b="1" cap="small" dirty="0" smtClean="0">
                  <a:solidFill>
                    <a:schemeClr val="bg1"/>
                  </a:solidFill>
                </a:rPr>
                <a:t>              Development</a:t>
              </a:r>
              <a:endParaRPr lang="pt-BR" sz="1600" b="1" cap="small" dirty="0">
                <a:solidFill>
                  <a:schemeClr val="bg1"/>
                </a:solidFill>
              </a:endParaRPr>
            </a:p>
          </p:txBody>
        </p:sp>
        <p:sp>
          <p:nvSpPr>
            <p:cNvPr id="17" name="Retângulo de cantos arredondados 16"/>
            <p:cNvSpPr/>
            <p:nvPr/>
          </p:nvSpPr>
          <p:spPr>
            <a:xfrm>
              <a:off x="2267744" y="4815675"/>
              <a:ext cx="2570854" cy="1580166"/>
            </a:xfrm>
            <a:prstGeom prst="roundRect">
              <a:avLst>
                <a:gd name="adj" fmla="val 14177"/>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468000" rtlCol="0" anchor="ctr"/>
            <a:lstStyle/>
            <a:p>
              <a:pPr marL="6350" lvl="1">
                <a:lnSpc>
                  <a:spcPct val="120000"/>
                </a:lnSpc>
                <a:spcBef>
                  <a:spcPts val="600"/>
                </a:spcBef>
                <a:spcAft>
                  <a:spcPts val="300"/>
                </a:spcAft>
              </a:pPr>
              <a:r>
                <a:rPr lang="en-US" sz="1600" b="1" cap="small" dirty="0">
                  <a:solidFill>
                    <a:schemeClr val="bg1"/>
                  </a:solidFill>
                </a:rPr>
                <a:t>Regional Development, Moderate Integration And  Better Quality Of Life</a:t>
              </a:r>
              <a:endParaRPr lang="pt-BR" sz="1600" b="1" cap="small" dirty="0">
                <a:solidFill>
                  <a:schemeClr val="bg1"/>
                </a:solidFill>
              </a:endParaRPr>
            </a:p>
          </p:txBody>
        </p:sp>
        <p:sp>
          <p:nvSpPr>
            <p:cNvPr id="18" name="Retângulo de cantos arredondados 17"/>
            <p:cNvSpPr/>
            <p:nvPr/>
          </p:nvSpPr>
          <p:spPr>
            <a:xfrm>
              <a:off x="4362896" y="4815675"/>
              <a:ext cx="2570854" cy="1580166"/>
            </a:xfrm>
            <a:prstGeom prst="roundRect">
              <a:avLst>
                <a:gd name="adj" fmla="val 1417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468000" rtlCol="0" anchor="ctr"/>
            <a:lstStyle/>
            <a:p>
              <a:pPr marL="6350" lvl="1">
                <a:lnSpc>
                  <a:spcPct val="120000"/>
                </a:lnSpc>
                <a:spcBef>
                  <a:spcPts val="600"/>
                </a:spcBef>
                <a:spcAft>
                  <a:spcPts val="300"/>
                </a:spcAft>
              </a:pPr>
              <a:r>
                <a:rPr lang="en-US" sz="1600" b="1" cap="small" dirty="0">
                  <a:solidFill>
                    <a:schemeClr val="tx1"/>
                  </a:solidFill>
                </a:rPr>
                <a:t>Economic Growth at the expense of Environmental Degradation</a:t>
              </a:r>
            </a:p>
          </p:txBody>
        </p:sp>
        <p:sp>
          <p:nvSpPr>
            <p:cNvPr id="19" name="Elipse 18"/>
            <p:cNvSpPr/>
            <p:nvPr/>
          </p:nvSpPr>
          <p:spPr>
            <a:xfrm>
              <a:off x="1735222" y="6136276"/>
              <a:ext cx="360000" cy="360040"/>
            </a:xfrm>
            <a:prstGeom prst="ellipse">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smtClean="0"/>
                <a:t>1</a:t>
              </a:r>
              <a:endParaRPr lang="pt-BR" b="1" dirty="0"/>
            </a:p>
          </p:txBody>
        </p:sp>
        <p:sp>
          <p:nvSpPr>
            <p:cNvPr id="20" name="Elipse 19"/>
            <p:cNvSpPr/>
            <p:nvPr/>
          </p:nvSpPr>
          <p:spPr>
            <a:xfrm>
              <a:off x="3866474" y="6136276"/>
              <a:ext cx="360000" cy="360040"/>
            </a:xfrm>
            <a:prstGeom prst="ellipse">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smtClean="0"/>
                <a:t>2</a:t>
              </a:r>
              <a:endParaRPr lang="pt-BR" b="1" dirty="0"/>
            </a:p>
          </p:txBody>
        </p:sp>
        <p:sp>
          <p:nvSpPr>
            <p:cNvPr id="21" name="Elipse 20"/>
            <p:cNvSpPr/>
            <p:nvPr/>
          </p:nvSpPr>
          <p:spPr>
            <a:xfrm>
              <a:off x="7617770" y="5229199"/>
              <a:ext cx="360000" cy="360040"/>
            </a:xfrm>
            <a:prstGeom prst="ellipse">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smtClean="0"/>
                <a:t>3</a:t>
              </a:r>
              <a:endParaRPr lang="pt-BR" b="1" dirty="0"/>
            </a:p>
          </p:txBody>
        </p:sp>
        <p:sp>
          <p:nvSpPr>
            <p:cNvPr id="22" name="Retângulo de cantos arredondados 21"/>
            <p:cNvSpPr/>
            <p:nvPr/>
          </p:nvSpPr>
          <p:spPr>
            <a:xfrm>
              <a:off x="6300192" y="4815675"/>
              <a:ext cx="2570854" cy="1580166"/>
            </a:xfrm>
            <a:prstGeom prst="roundRect">
              <a:avLst>
                <a:gd name="adj" fmla="val 16933"/>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50" lvl="1">
                <a:lnSpc>
                  <a:spcPct val="120000"/>
                </a:lnSpc>
                <a:spcBef>
                  <a:spcPts val="600"/>
                </a:spcBef>
                <a:spcAft>
                  <a:spcPts val="300"/>
                </a:spcAft>
              </a:pPr>
              <a:r>
                <a:rPr lang="en-US" sz="1600" b="1" cap="small" dirty="0">
                  <a:solidFill>
                    <a:schemeClr val="tx1"/>
                  </a:solidFill>
                </a:rPr>
                <a:t>Stagnation and Poverty</a:t>
              </a:r>
            </a:p>
          </p:txBody>
        </p:sp>
        <p:sp>
          <p:nvSpPr>
            <p:cNvPr id="23" name="Elipse 22"/>
            <p:cNvSpPr/>
            <p:nvPr/>
          </p:nvSpPr>
          <p:spPr>
            <a:xfrm>
              <a:off x="5796176" y="6136276"/>
              <a:ext cx="360000" cy="360040"/>
            </a:xfrm>
            <a:prstGeom prst="ellipse">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smtClean="0"/>
                <a:t>3</a:t>
              </a:r>
              <a:endParaRPr lang="pt-BR" b="1" dirty="0"/>
            </a:p>
          </p:txBody>
        </p:sp>
        <p:sp>
          <p:nvSpPr>
            <p:cNvPr id="24" name="Elipse 23"/>
            <p:cNvSpPr/>
            <p:nvPr/>
          </p:nvSpPr>
          <p:spPr>
            <a:xfrm>
              <a:off x="8272914" y="6136276"/>
              <a:ext cx="360000" cy="360040"/>
            </a:xfrm>
            <a:prstGeom prst="ellipse">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smtClean="0"/>
                <a:t>4</a:t>
              </a:r>
              <a:endParaRPr lang="pt-BR"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0" y="1340768"/>
            <a:ext cx="9144000" cy="5517232"/>
          </a:xfrm>
          <a:prstGeom prst="rect">
            <a:avLst/>
          </a:prstGeom>
          <a:solidFill>
            <a:srgbClr val="EBF6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ítulo 1"/>
          <p:cNvSpPr txBox="1">
            <a:spLocks/>
          </p:cNvSpPr>
          <p:nvPr/>
        </p:nvSpPr>
        <p:spPr bwMode="auto">
          <a:xfrm>
            <a:off x="683543" y="-670"/>
            <a:ext cx="828094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err="1" smtClean="0">
                <a:solidFill>
                  <a:schemeClr val="bg1">
                    <a:lumMod val="65000"/>
                  </a:schemeClr>
                </a:solidFill>
              </a:rPr>
              <a:t>Second</a:t>
            </a:r>
            <a:r>
              <a:rPr lang="pt-BR" b="1" dirty="0" smtClean="0">
                <a:solidFill>
                  <a:schemeClr val="bg1">
                    <a:lumMod val="65000"/>
                  </a:schemeClr>
                </a:solidFill>
              </a:rPr>
              <a:t> Case </a:t>
            </a:r>
            <a:r>
              <a:rPr lang="pt-BR" dirty="0" smtClean="0">
                <a:solidFill>
                  <a:schemeClr val="bg1">
                    <a:lumMod val="65000"/>
                  </a:schemeClr>
                </a:solidFill>
              </a:rPr>
              <a:t>(</a:t>
            </a:r>
            <a:r>
              <a:rPr lang="pt-BR" dirty="0" err="1" smtClean="0">
                <a:solidFill>
                  <a:schemeClr val="bg1">
                    <a:lumMod val="65000"/>
                  </a:schemeClr>
                </a:solidFill>
              </a:rPr>
              <a:t>Part</a:t>
            </a:r>
            <a:r>
              <a:rPr lang="pt-BR" dirty="0" smtClean="0">
                <a:solidFill>
                  <a:schemeClr val="bg1">
                    <a:lumMod val="65000"/>
                  </a:schemeClr>
                </a:solidFill>
              </a:rPr>
              <a:t> </a:t>
            </a:r>
            <a:r>
              <a:rPr lang="pt-BR" dirty="0" err="1" smtClean="0">
                <a:solidFill>
                  <a:schemeClr val="bg1">
                    <a:lumMod val="65000"/>
                  </a:schemeClr>
                </a:solidFill>
              </a:rPr>
              <a:t>two</a:t>
            </a:r>
            <a:r>
              <a:rPr lang="pt-BR" dirty="0" smtClean="0">
                <a:solidFill>
                  <a:schemeClr val="bg1">
                    <a:lumMod val="65000"/>
                  </a:schemeClr>
                </a:solidFill>
              </a:rPr>
              <a:t>)</a:t>
            </a:r>
            <a:br>
              <a:rPr lang="pt-BR" dirty="0" smtClean="0">
                <a:solidFill>
                  <a:schemeClr val="bg1">
                    <a:lumMod val="65000"/>
                  </a:schemeClr>
                </a:solidFill>
              </a:rPr>
            </a:br>
            <a:r>
              <a:rPr lang="en-US" sz="1800" b="1" dirty="0"/>
              <a:t>The scenarios of the Amazon Region </a:t>
            </a:r>
            <a:r>
              <a:rPr lang="en-US" sz="1800" b="1" dirty="0" smtClean="0"/>
              <a:t>and electric </a:t>
            </a:r>
            <a:r>
              <a:rPr lang="en-US" sz="1800" b="1" dirty="0"/>
              <a:t>energy (</a:t>
            </a:r>
            <a:r>
              <a:rPr lang="en-US" sz="1800" b="1" dirty="0" err="1"/>
              <a:t>Eletronorte</a:t>
            </a:r>
            <a:r>
              <a:rPr lang="en-US" sz="1800" b="1" dirty="0"/>
              <a:t>, 1988</a:t>
            </a:r>
            <a:r>
              <a:rPr lang="en-US" sz="1800" b="1" dirty="0" smtClean="0"/>
              <a:t>) - Impacts</a:t>
            </a:r>
            <a:endParaRPr lang="pt-BR" sz="1800" b="1" dirty="0"/>
          </a:p>
        </p:txBody>
      </p:sp>
      <p:sp>
        <p:nvSpPr>
          <p:cNvPr id="6" name="Arredondar Retângulo no Mesmo Canto Lateral 5"/>
          <p:cNvSpPr/>
          <p:nvPr/>
        </p:nvSpPr>
        <p:spPr>
          <a:xfrm rot="5400000">
            <a:off x="15144" y="98884"/>
            <a:ext cx="576064" cy="611560"/>
          </a:xfrm>
          <a:prstGeom prst="round2SameRect">
            <a:avLst>
              <a:gd name="adj1" fmla="val 50000"/>
              <a:gd name="adj2"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2º</a:t>
            </a:r>
            <a:endParaRPr lang="pt-BR" sz="2000" b="1" dirty="0"/>
          </a:p>
        </p:txBody>
      </p:sp>
      <p:sp>
        <p:nvSpPr>
          <p:cNvPr id="7" name="Arredondar Retângulo no Mesmo Canto Lateral 6"/>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8" name="Conector reto 7"/>
          <p:cNvCxnSpPr/>
          <p:nvPr/>
        </p:nvCxnSpPr>
        <p:spPr>
          <a:xfrm>
            <a:off x="0" y="1340768"/>
            <a:ext cx="9144000" cy="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Picture 2" descr="Eletronorte"/>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6735" r="77106" b="13358"/>
          <a:stretch/>
        </p:blipFill>
        <p:spPr bwMode="auto">
          <a:xfrm>
            <a:off x="453030" y="1441242"/>
            <a:ext cx="1681304" cy="62411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Espaço Reservado para Conteúdo 2"/>
          <p:cNvSpPr>
            <a:spLocks noGrp="1"/>
          </p:cNvSpPr>
          <p:nvPr>
            <p:ph idx="1"/>
          </p:nvPr>
        </p:nvSpPr>
        <p:spPr>
          <a:xfrm>
            <a:off x="251520" y="2276872"/>
            <a:ext cx="8712968" cy="4320480"/>
          </a:xfrm>
        </p:spPr>
        <p:txBody>
          <a:bodyPr>
            <a:noAutofit/>
          </a:bodyPr>
          <a:lstStyle/>
          <a:p>
            <a:pPr marL="0" indent="0">
              <a:lnSpc>
                <a:spcPct val="140000"/>
              </a:lnSpc>
              <a:spcBef>
                <a:spcPts val="600"/>
              </a:spcBef>
              <a:buClr>
                <a:schemeClr val="accent5">
                  <a:lumMod val="75000"/>
                </a:schemeClr>
              </a:buClr>
              <a:buNone/>
            </a:pPr>
            <a:r>
              <a:rPr lang="en-US" sz="1800" b="1" dirty="0"/>
              <a:t>ANTICIPATION</a:t>
            </a:r>
          </a:p>
          <a:p>
            <a:pPr>
              <a:lnSpc>
                <a:spcPct val="140000"/>
              </a:lnSpc>
              <a:spcBef>
                <a:spcPts val="600"/>
              </a:spcBef>
              <a:buClr>
                <a:schemeClr val="accent5">
                  <a:lumMod val="75000"/>
                </a:schemeClr>
              </a:buClr>
              <a:buFont typeface="Courier New" pitchFamily="49" charset="0"/>
              <a:buChar char="»"/>
            </a:pPr>
            <a:r>
              <a:rPr lang="en-US" sz="1800" dirty="0"/>
              <a:t>A systemic view of the main issues and challenges resulting from the economic exploitation of the Amazon Region</a:t>
            </a:r>
          </a:p>
          <a:p>
            <a:pPr marL="0" indent="0">
              <a:lnSpc>
                <a:spcPct val="140000"/>
              </a:lnSpc>
              <a:spcBef>
                <a:spcPts val="600"/>
              </a:spcBef>
              <a:buClr>
                <a:schemeClr val="accent5">
                  <a:lumMod val="75000"/>
                </a:schemeClr>
              </a:buClr>
              <a:buNone/>
            </a:pPr>
            <a:r>
              <a:rPr lang="en-US" sz="1800" b="1" dirty="0" smtClean="0"/>
              <a:t>APPROPRIATON</a:t>
            </a:r>
            <a:endParaRPr lang="en-US" sz="1800" b="1" dirty="0"/>
          </a:p>
          <a:p>
            <a:pPr>
              <a:lnSpc>
                <a:spcPct val="140000"/>
              </a:lnSpc>
              <a:spcBef>
                <a:spcPts val="600"/>
              </a:spcBef>
              <a:buClr>
                <a:schemeClr val="accent5">
                  <a:lumMod val="75000"/>
                </a:schemeClr>
              </a:buClr>
              <a:buFont typeface="Courier New" pitchFamily="49" charset="0"/>
              <a:buChar char="»"/>
            </a:pPr>
            <a:r>
              <a:rPr lang="en-US" sz="1800" dirty="0"/>
              <a:t>Relevant contribution to a gradual formation of a political convergence concerning the sustainable development of </a:t>
            </a:r>
            <a:r>
              <a:rPr lang="en-US" sz="1800" dirty="0" smtClean="0"/>
              <a:t>the Amazon </a:t>
            </a:r>
            <a:r>
              <a:rPr lang="en-US" sz="1800" dirty="0"/>
              <a:t>Region.</a:t>
            </a:r>
          </a:p>
          <a:p>
            <a:pPr>
              <a:lnSpc>
                <a:spcPct val="140000"/>
              </a:lnSpc>
              <a:spcBef>
                <a:spcPts val="600"/>
              </a:spcBef>
              <a:buClr>
                <a:schemeClr val="accent5">
                  <a:lumMod val="75000"/>
                </a:schemeClr>
              </a:buClr>
              <a:buFont typeface="Courier New" pitchFamily="49" charset="0"/>
              <a:buChar char="»"/>
            </a:pPr>
            <a:r>
              <a:rPr lang="en-US" sz="1800" dirty="0"/>
              <a:t>Recognizing of the potential of economic exploitation of biodiversity</a:t>
            </a:r>
          </a:p>
          <a:p>
            <a:pPr marL="0" indent="0">
              <a:lnSpc>
                <a:spcPct val="140000"/>
              </a:lnSpc>
              <a:spcBef>
                <a:spcPts val="600"/>
              </a:spcBef>
              <a:buClr>
                <a:schemeClr val="accent5">
                  <a:lumMod val="75000"/>
                </a:schemeClr>
              </a:buClr>
              <a:buNone/>
            </a:pPr>
            <a:r>
              <a:rPr lang="pt-BR" sz="1800" b="1" dirty="0"/>
              <a:t>ACTION AND CONSEQUENCES</a:t>
            </a:r>
          </a:p>
          <a:p>
            <a:pPr>
              <a:lnSpc>
                <a:spcPct val="140000"/>
              </a:lnSpc>
              <a:spcBef>
                <a:spcPts val="600"/>
              </a:spcBef>
              <a:buClr>
                <a:schemeClr val="accent5">
                  <a:lumMod val="75000"/>
                </a:schemeClr>
              </a:buClr>
              <a:buFont typeface="Courier New" pitchFamily="49" charset="0"/>
              <a:buChar char="»"/>
            </a:pPr>
            <a:r>
              <a:rPr lang="en-US" sz="1800" dirty="0"/>
              <a:t>The search for new sustainable production standards </a:t>
            </a:r>
            <a:r>
              <a:rPr lang="en-US" sz="1800" dirty="0" smtClean="0"/>
              <a:t>for the Amazon </a:t>
            </a:r>
            <a:r>
              <a:rPr lang="en-US" sz="1800" dirty="0"/>
              <a:t>Region</a:t>
            </a:r>
            <a:endParaRPr lang="pt-BR" sz="1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tângulo 2"/>
          <p:cNvSpPr/>
          <p:nvPr/>
        </p:nvSpPr>
        <p:spPr>
          <a:xfrm>
            <a:off x="0" y="0"/>
            <a:ext cx="9144000" cy="6206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Retângulo de cantos arredondados 35"/>
          <p:cNvSpPr/>
          <p:nvPr/>
        </p:nvSpPr>
        <p:spPr bwMode="auto">
          <a:xfrm>
            <a:off x="299028" y="2599309"/>
            <a:ext cx="1219128" cy="127432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fontAlgn="auto">
              <a:lnSpc>
                <a:spcPct val="110000"/>
              </a:lnSpc>
              <a:spcBef>
                <a:spcPts val="0"/>
              </a:spcBef>
              <a:spcAft>
                <a:spcPts val="0"/>
              </a:spcAft>
              <a:defRPr/>
            </a:pPr>
            <a:r>
              <a:rPr lang="en-US" sz="1400" dirty="0">
                <a:solidFill>
                  <a:schemeClr val="tx1"/>
                </a:solidFill>
              </a:rPr>
              <a:t>Structural Analysis</a:t>
            </a:r>
          </a:p>
        </p:txBody>
      </p:sp>
      <p:sp>
        <p:nvSpPr>
          <p:cNvPr id="37" name="Retângulo de cantos arredondados 36"/>
          <p:cNvSpPr/>
          <p:nvPr/>
        </p:nvSpPr>
        <p:spPr bwMode="auto">
          <a:xfrm>
            <a:off x="299028" y="4038067"/>
            <a:ext cx="1219128" cy="127432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fontAlgn="auto">
              <a:lnSpc>
                <a:spcPct val="110000"/>
              </a:lnSpc>
              <a:spcBef>
                <a:spcPts val="0"/>
              </a:spcBef>
              <a:spcAft>
                <a:spcPts val="0"/>
              </a:spcAft>
              <a:defRPr/>
            </a:pPr>
            <a:r>
              <a:rPr lang="en-US" sz="1400">
                <a:solidFill>
                  <a:schemeClr val="tx1"/>
                </a:solidFill>
              </a:rPr>
              <a:t>Retrospective Study</a:t>
            </a:r>
          </a:p>
        </p:txBody>
      </p:sp>
      <p:sp>
        <p:nvSpPr>
          <p:cNvPr id="38" name="Retângulo de cantos arredondados 37"/>
          <p:cNvSpPr/>
          <p:nvPr/>
        </p:nvSpPr>
        <p:spPr bwMode="auto">
          <a:xfrm>
            <a:off x="2035587" y="3318689"/>
            <a:ext cx="1220989" cy="127432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fontAlgn="auto">
              <a:lnSpc>
                <a:spcPct val="110000"/>
              </a:lnSpc>
              <a:spcBef>
                <a:spcPts val="0"/>
              </a:spcBef>
              <a:spcAft>
                <a:spcPts val="0"/>
              </a:spcAft>
              <a:defRPr/>
            </a:pPr>
            <a:r>
              <a:rPr lang="en-US" sz="1400" dirty="0">
                <a:solidFill>
                  <a:schemeClr val="tx1"/>
                </a:solidFill>
              </a:rPr>
              <a:t>Future Conditioning Factors</a:t>
            </a:r>
          </a:p>
        </p:txBody>
      </p:sp>
      <p:sp>
        <p:nvSpPr>
          <p:cNvPr id="39" name="Retângulo de cantos arredondados 38"/>
          <p:cNvSpPr/>
          <p:nvPr/>
        </p:nvSpPr>
        <p:spPr bwMode="auto">
          <a:xfrm>
            <a:off x="3463175" y="3318689"/>
            <a:ext cx="1220989" cy="127432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fontAlgn="auto">
              <a:lnSpc>
                <a:spcPct val="110000"/>
              </a:lnSpc>
              <a:spcBef>
                <a:spcPts val="0"/>
              </a:spcBef>
              <a:spcAft>
                <a:spcPts val="0"/>
              </a:spcAft>
              <a:defRPr/>
            </a:pPr>
            <a:r>
              <a:rPr lang="en-US" sz="1400">
                <a:solidFill>
                  <a:schemeClr val="tx1"/>
                </a:solidFill>
              </a:rPr>
              <a:t>Selection of Uncertainties</a:t>
            </a:r>
          </a:p>
        </p:txBody>
      </p:sp>
      <p:sp>
        <p:nvSpPr>
          <p:cNvPr id="40" name="Retângulo de cantos arredondados 39"/>
          <p:cNvSpPr/>
          <p:nvPr/>
        </p:nvSpPr>
        <p:spPr bwMode="auto">
          <a:xfrm>
            <a:off x="4860984" y="3318689"/>
            <a:ext cx="1219127" cy="127432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fontAlgn="auto">
              <a:lnSpc>
                <a:spcPct val="110000"/>
              </a:lnSpc>
              <a:spcBef>
                <a:spcPts val="0"/>
              </a:spcBef>
              <a:spcAft>
                <a:spcPts val="0"/>
              </a:spcAft>
              <a:defRPr/>
            </a:pPr>
            <a:r>
              <a:rPr lang="en-US" sz="1400" dirty="0">
                <a:solidFill>
                  <a:schemeClr val="tx1"/>
                </a:solidFill>
              </a:rPr>
              <a:t>Elaboration of Hypotheses about the Future</a:t>
            </a:r>
          </a:p>
        </p:txBody>
      </p:sp>
      <p:sp>
        <p:nvSpPr>
          <p:cNvPr id="41" name="Retângulo de cantos arredondados 40"/>
          <p:cNvSpPr/>
          <p:nvPr/>
        </p:nvSpPr>
        <p:spPr bwMode="auto">
          <a:xfrm>
            <a:off x="6253209" y="3318689"/>
            <a:ext cx="1217266" cy="127432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fontAlgn="auto">
              <a:lnSpc>
                <a:spcPct val="110000"/>
              </a:lnSpc>
              <a:spcBef>
                <a:spcPts val="0"/>
              </a:spcBef>
              <a:spcAft>
                <a:spcPts val="0"/>
              </a:spcAft>
              <a:defRPr/>
            </a:pPr>
            <a:r>
              <a:rPr lang="en-US" sz="1400">
                <a:solidFill>
                  <a:schemeClr val="tx1"/>
                </a:solidFill>
              </a:rPr>
              <a:t>Consistency Analysis of Plausible Scenarios</a:t>
            </a:r>
          </a:p>
        </p:txBody>
      </p:sp>
      <p:sp>
        <p:nvSpPr>
          <p:cNvPr id="43" name="Retângulo de cantos arredondados 42"/>
          <p:cNvSpPr/>
          <p:nvPr/>
        </p:nvSpPr>
        <p:spPr bwMode="auto">
          <a:xfrm>
            <a:off x="7673352" y="3318689"/>
            <a:ext cx="1219128" cy="127432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fontAlgn="auto">
              <a:lnSpc>
                <a:spcPct val="110000"/>
              </a:lnSpc>
              <a:spcBef>
                <a:spcPts val="0"/>
              </a:spcBef>
              <a:spcAft>
                <a:spcPts val="0"/>
              </a:spcAft>
              <a:defRPr/>
            </a:pPr>
            <a:r>
              <a:rPr lang="en-US" sz="1400">
                <a:solidFill>
                  <a:schemeClr val="tx1"/>
                </a:solidFill>
              </a:rPr>
              <a:t>Most Plausible Scenarios</a:t>
            </a:r>
          </a:p>
        </p:txBody>
      </p:sp>
      <p:sp>
        <p:nvSpPr>
          <p:cNvPr id="44" name="Retângulo de cantos arredondados 43"/>
          <p:cNvSpPr/>
          <p:nvPr/>
        </p:nvSpPr>
        <p:spPr bwMode="auto">
          <a:xfrm>
            <a:off x="3465037" y="4962984"/>
            <a:ext cx="1219127" cy="127432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fontAlgn="auto">
              <a:lnSpc>
                <a:spcPct val="110000"/>
              </a:lnSpc>
              <a:spcBef>
                <a:spcPts val="0"/>
              </a:spcBef>
              <a:spcAft>
                <a:spcPts val="0"/>
              </a:spcAft>
              <a:defRPr/>
            </a:pPr>
            <a:r>
              <a:rPr lang="en-US" sz="1400">
                <a:solidFill>
                  <a:schemeClr val="tx1"/>
                </a:solidFill>
              </a:rPr>
              <a:t>Impact-Uncertainty Matrix</a:t>
            </a:r>
          </a:p>
        </p:txBody>
      </p:sp>
      <p:sp>
        <p:nvSpPr>
          <p:cNvPr id="45" name="Retângulo de cantos arredondados 44"/>
          <p:cNvSpPr/>
          <p:nvPr/>
        </p:nvSpPr>
        <p:spPr bwMode="auto">
          <a:xfrm>
            <a:off x="6253209" y="4962984"/>
            <a:ext cx="1217266" cy="127432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lnSpc>
                <a:spcPct val="110000"/>
              </a:lnSpc>
              <a:spcBef>
                <a:spcPts val="0"/>
              </a:spcBef>
              <a:spcAft>
                <a:spcPts val="0"/>
              </a:spcAft>
              <a:defRPr/>
            </a:pPr>
            <a:r>
              <a:rPr lang="en-US" sz="1400" dirty="0">
                <a:solidFill>
                  <a:schemeClr val="tx1"/>
                </a:solidFill>
              </a:rPr>
              <a:t>Morphological Assessment Matrix</a:t>
            </a:r>
          </a:p>
        </p:txBody>
      </p:sp>
      <p:cxnSp>
        <p:nvCxnSpPr>
          <p:cNvPr id="47" name="Conector angulado 46"/>
          <p:cNvCxnSpPr>
            <a:stCxn id="36" idx="3"/>
            <a:endCxn id="38" idx="1"/>
          </p:cNvCxnSpPr>
          <p:nvPr/>
        </p:nvCxnSpPr>
        <p:spPr bwMode="auto">
          <a:xfrm>
            <a:off x="1518156" y="3236474"/>
            <a:ext cx="517431" cy="719378"/>
          </a:xfrm>
          <a:prstGeom prst="bentConnector3">
            <a:avLst>
              <a:gd name="adj1" fmla="val 50000"/>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8" name="Conector angulado 47"/>
          <p:cNvCxnSpPr>
            <a:stCxn id="37" idx="3"/>
            <a:endCxn id="38" idx="1"/>
          </p:cNvCxnSpPr>
          <p:nvPr/>
        </p:nvCxnSpPr>
        <p:spPr bwMode="auto">
          <a:xfrm flipV="1">
            <a:off x="1518156" y="3955852"/>
            <a:ext cx="517431" cy="719380"/>
          </a:xfrm>
          <a:prstGeom prst="bentConnector3">
            <a:avLst>
              <a:gd name="adj1" fmla="val 50000"/>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2" name="Conector de seta reta 51"/>
          <p:cNvCxnSpPr>
            <a:stCxn id="38" idx="3"/>
            <a:endCxn id="39" idx="1"/>
          </p:cNvCxnSpPr>
          <p:nvPr/>
        </p:nvCxnSpPr>
        <p:spPr bwMode="auto">
          <a:xfrm>
            <a:off x="3256576" y="3955852"/>
            <a:ext cx="206600" cy="2284"/>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3" name="Conector de seta reta 52"/>
          <p:cNvCxnSpPr>
            <a:stCxn id="39" idx="3"/>
            <a:endCxn id="40" idx="1"/>
          </p:cNvCxnSpPr>
          <p:nvPr/>
        </p:nvCxnSpPr>
        <p:spPr bwMode="auto">
          <a:xfrm>
            <a:off x="4684164" y="3955852"/>
            <a:ext cx="176821" cy="2284"/>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6" name="Conector de seta reta 55"/>
          <p:cNvCxnSpPr>
            <a:stCxn id="40" idx="3"/>
            <a:endCxn id="41" idx="1"/>
          </p:cNvCxnSpPr>
          <p:nvPr/>
        </p:nvCxnSpPr>
        <p:spPr bwMode="auto">
          <a:xfrm>
            <a:off x="6080111" y="3955852"/>
            <a:ext cx="173098" cy="2284"/>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9" name="Conector de seta reta 58"/>
          <p:cNvCxnSpPr>
            <a:stCxn id="41" idx="3"/>
            <a:endCxn id="43" idx="1"/>
          </p:cNvCxnSpPr>
          <p:nvPr/>
        </p:nvCxnSpPr>
        <p:spPr bwMode="auto">
          <a:xfrm>
            <a:off x="7470475" y="3955852"/>
            <a:ext cx="202877" cy="2284"/>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5" name="Conector de seta reta 64"/>
          <p:cNvCxnSpPr>
            <a:stCxn id="45" idx="0"/>
            <a:endCxn id="41" idx="2"/>
          </p:cNvCxnSpPr>
          <p:nvPr/>
        </p:nvCxnSpPr>
        <p:spPr bwMode="auto">
          <a:xfrm rot="5400000" flipH="1" flipV="1">
            <a:off x="6677789" y="4779353"/>
            <a:ext cx="369966" cy="1862"/>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Forma 19"/>
          <p:cNvCxnSpPr>
            <a:stCxn id="40" idx="2"/>
            <a:endCxn id="45" idx="1"/>
          </p:cNvCxnSpPr>
          <p:nvPr/>
        </p:nvCxnSpPr>
        <p:spPr bwMode="auto">
          <a:xfrm rot="16200000" flipH="1">
            <a:off x="5357847" y="4704787"/>
            <a:ext cx="1007130" cy="783592"/>
          </a:xfrm>
          <a:prstGeom prst="bentConnector2">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Conector de seta reta 21"/>
          <p:cNvCxnSpPr>
            <a:stCxn id="44" idx="0"/>
            <a:endCxn id="39" idx="2"/>
          </p:cNvCxnSpPr>
          <p:nvPr/>
        </p:nvCxnSpPr>
        <p:spPr bwMode="auto">
          <a:xfrm rot="16200000" flipV="1">
            <a:off x="3888686" y="4778001"/>
            <a:ext cx="369966" cy="0"/>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Retângulo de cantos arredondados 22"/>
          <p:cNvSpPr/>
          <p:nvPr/>
        </p:nvSpPr>
        <p:spPr bwMode="auto">
          <a:xfrm>
            <a:off x="6251347" y="1571625"/>
            <a:ext cx="1219128" cy="127432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fontAlgn="auto">
              <a:lnSpc>
                <a:spcPct val="110000"/>
              </a:lnSpc>
              <a:spcBef>
                <a:spcPts val="0"/>
              </a:spcBef>
              <a:spcAft>
                <a:spcPts val="0"/>
              </a:spcAft>
              <a:defRPr/>
            </a:pPr>
            <a:r>
              <a:rPr lang="en-US" sz="1400">
                <a:solidFill>
                  <a:schemeClr val="tx1"/>
                </a:solidFill>
              </a:rPr>
              <a:t>Mapping of Actors and their Alliances</a:t>
            </a:r>
          </a:p>
        </p:txBody>
      </p:sp>
      <p:cxnSp>
        <p:nvCxnSpPr>
          <p:cNvPr id="27" name="Conector de seta reta 26"/>
          <p:cNvCxnSpPr>
            <a:stCxn id="23" idx="2"/>
            <a:endCxn id="41" idx="0"/>
          </p:cNvCxnSpPr>
          <p:nvPr/>
        </p:nvCxnSpPr>
        <p:spPr bwMode="auto">
          <a:xfrm rot="16200000" flipH="1">
            <a:off x="6625473" y="3082322"/>
            <a:ext cx="472735" cy="0"/>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9" name="Forma 28"/>
          <p:cNvCxnSpPr>
            <a:stCxn id="40" idx="0"/>
            <a:endCxn id="23" idx="1"/>
          </p:cNvCxnSpPr>
          <p:nvPr/>
        </p:nvCxnSpPr>
        <p:spPr bwMode="auto">
          <a:xfrm rot="5400000" flipH="1" flipV="1">
            <a:off x="5305532" y="2372875"/>
            <a:ext cx="1109899" cy="781730"/>
          </a:xfrm>
          <a:prstGeom prst="bentConnector2">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051" name="CaixaDeTexto 29"/>
          <p:cNvSpPr txBox="1">
            <a:spLocks noChangeArrowheads="1"/>
          </p:cNvSpPr>
          <p:nvPr/>
        </p:nvSpPr>
        <p:spPr bwMode="auto">
          <a:xfrm>
            <a:off x="611560" y="131146"/>
            <a:ext cx="7920880" cy="400110"/>
          </a:xfrm>
          <a:prstGeom prst="rect">
            <a:avLst/>
          </a:prstGeom>
          <a:noFill/>
          <a:ln w="9525">
            <a:noFill/>
            <a:miter lim="800000"/>
            <a:headEnd/>
            <a:tailEnd/>
          </a:ln>
        </p:spPr>
        <p:txBody>
          <a:bodyPr wrap="square">
            <a:spAutoFit/>
          </a:bodyPr>
          <a:lstStyle/>
          <a:p>
            <a:pPr algn="ctr"/>
            <a:r>
              <a:rPr lang="en-US" sz="2000" dirty="0" smtClean="0">
                <a:latin typeface="Calibri" pitchFamily="34" charset="0"/>
              </a:rPr>
              <a:t>Construction </a:t>
            </a:r>
            <a:r>
              <a:rPr lang="en-US" sz="2000" dirty="0">
                <a:latin typeface="Calibri" pitchFamily="34" charset="0"/>
              </a:rPr>
              <a:t>Process of the </a:t>
            </a:r>
            <a:r>
              <a:rPr lang="en-US" sz="2000" dirty="0" smtClean="0">
                <a:latin typeface="Calibri" pitchFamily="34" charset="0"/>
              </a:rPr>
              <a:t>Amazon Region </a:t>
            </a:r>
            <a:r>
              <a:rPr lang="en-US" sz="2000" dirty="0">
                <a:latin typeface="Calibri" pitchFamily="34" charset="0"/>
              </a:rPr>
              <a:t>Scenarios 1998-2020</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 name="Retângulo 111"/>
          <p:cNvSpPr/>
          <p:nvPr/>
        </p:nvSpPr>
        <p:spPr>
          <a:xfrm>
            <a:off x="0" y="0"/>
            <a:ext cx="9144000" cy="6206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74" name="Rectangle 93"/>
          <p:cNvSpPr>
            <a:spLocks noChangeArrowheads="1"/>
          </p:cNvSpPr>
          <p:nvPr/>
        </p:nvSpPr>
        <p:spPr bwMode="auto">
          <a:xfrm>
            <a:off x="1245680" y="105590"/>
            <a:ext cx="7354766" cy="400110"/>
          </a:xfrm>
          <a:prstGeom prst="rect">
            <a:avLst/>
          </a:prstGeom>
          <a:noFill/>
          <a:ln w="9525">
            <a:noFill/>
            <a:miter lim="800000"/>
            <a:headEnd/>
            <a:tailEnd/>
          </a:ln>
        </p:spPr>
        <p:txBody>
          <a:bodyPr>
            <a:spAutoFit/>
          </a:bodyPr>
          <a:lstStyle/>
          <a:p>
            <a:pPr algn="ctr"/>
            <a:r>
              <a:rPr lang="pt-BR" sz="2000" b="1" dirty="0" err="1">
                <a:latin typeface="Calibri" pitchFamily="34" charset="0"/>
              </a:rPr>
              <a:t>Structural</a:t>
            </a:r>
            <a:r>
              <a:rPr lang="pt-BR" sz="2000" b="1" dirty="0">
                <a:latin typeface="Calibri" pitchFamily="34" charset="0"/>
              </a:rPr>
              <a:t> </a:t>
            </a:r>
            <a:r>
              <a:rPr lang="pt-BR" sz="2000" b="1" dirty="0" err="1">
                <a:latin typeface="Calibri" pitchFamily="34" charset="0"/>
              </a:rPr>
              <a:t>Analysis</a:t>
            </a:r>
            <a:r>
              <a:rPr lang="pt-BR" sz="2000" b="1" dirty="0">
                <a:latin typeface="Calibri" pitchFamily="34" charset="0"/>
              </a:rPr>
              <a:t>  </a:t>
            </a:r>
            <a:r>
              <a:rPr lang="pt-BR" sz="2000" dirty="0" smtClean="0">
                <a:latin typeface="Calibri" pitchFamily="34" charset="0"/>
              </a:rPr>
              <a:t>| </a:t>
            </a:r>
            <a:r>
              <a:rPr lang="pt-BR" sz="2000" dirty="0" err="1" smtClean="0">
                <a:latin typeface="Calibri" pitchFamily="34" charset="0"/>
              </a:rPr>
              <a:t>Amazon</a:t>
            </a:r>
            <a:r>
              <a:rPr lang="pt-BR" sz="2000" dirty="0" smtClean="0">
                <a:latin typeface="Calibri" pitchFamily="34" charset="0"/>
              </a:rPr>
              <a:t> </a:t>
            </a:r>
            <a:r>
              <a:rPr lang="pt-BR" sz="2000" dirty="0" err="1">
                <a:latin typeface="Calibri" pitchFamily="34" charset="0"/>
              </a:rPr>
              <a:t>Region</a:t>
            </a:r>
            <a:r>
              <a:rPr lang="pt-BR" sz="2000" dirty="0">
                <a:latin typeface="Calibri" pitchFamily="34" charset="0"/>
              </a:rPr>
              <a:t> - 2000-2020 </a:t>
            </a:r>
            <a:endParaRPr lang="en-US" sz="2000" dirty="0">
              <a:latin typeface="Calibri" pitchFamily="34" charset="0"/>
            </a:endParaRPr>
          </a:p>
        </p:txBody>
      </p:sp>
      <p:grpSp>
        <p:nvGrpSpPr>
          <p:cNvPr id="2" name="Grupo 111"/>
          <p:cNvGrpSpPr>
            <a:grpSpLocks/>
          </p:cNvGrpSpPr>
          <p:nvPr/>
        </p:nvGrpSpPr>
        <p:grpSpPr bwMode="auto">
          <a:xfrm>
            <a:off x="142129" y="1498600"/>
            <a:ext cx="8743987" cy="5036066"/>
            <a:chOff x="153972" y="1498600"/>
            <a:chExt cx="9472653" cy="5036066"/>
          </a:xfrm>
        </p:grpSpPr>
        <p:sp>
          <p:nvSpPr>
            <p:cNvPr id="109" name="Forma livre 108"/>
            <p:cNvSpPr/>
            <p:nvPr/>
          </p:nvSpPr>
          <p:spPr>
            <a:xfrm>
              <a:off x="1238250" y="1643063"/>
              <a:ext cx="7405688" cy="1462087"/>
            </a:xfrm>
            <a:custGeom>
              <a:avLst/>
              <a:gdLst>
                <a:gd name="connsiteX0" fmla="*/ 3070225 w 7088717"/>
                <a:gd name="connsiteY0" fmla="*/ 25400 h 1658408"/>
                <a:gd name="connsiteX1" fmla="*/ 1717675 w 7088717"/>
                <a:gd name="connsiteY1" fmla="*/ 165100 h 1658408"/>
                <a:gd name="connsiteX2" fmla="*/ 212725 w 7088717"/>
                <a:gd name="connsiteY2" fmla="*/ 482600 h 1658408"/>
                <a:gd name="connsiteX3" fmla="*/ 441325 w 7088717"/>
                <a:gd name="connsiteY3" fmla="*/ 1104900 h 1658408"/>
                <a:gd name="connsiteX4" fmla="*/ 2003425 w 7088717"/>
                <a:gd name="connsiteY4" fmla="*/ 1625600 h 1658408"/>
                <a:gd name="connsiteX5" fmla="*/ 3260725 w 7088717"/>
                <a:gd name="connsiteY5" fmla="*/ 1301750 h 1658408"/>
                <a:gd name="connsiteX6" fmla="*/ 4105275 w 7088717"/>
                <a:gd name="connsiteY6" fmla="*/ 863600 h 1658408"/>
                <a:gd name="connsiteX7" fmla="*/ 5324475 w 7088717"/>
                <a:gd name="connsiteY7" fmla="*/ 863600 h 1658408"/>
                <a:gd name="connsiteX8" fmla="*/ 6448425 w 7088717"/>
                <a:gd name="connsiteY8" fmla="*/ 965200 h 1658408"/>
                <a:gd name="connsiteX9" fmla="*/ 6892925 w 7088717"/>
                <a:gd name="connsiteY9" fmla="*/ 800100 h 1658408"/>
                <a:gd name="connsiteX10" fmla="*/ 6924675 w 7088717"/>
                <a:gd name="connsiteY10" fmla="*/ 330200 h 1658408"/>
                <a:gd name="connsiteX11" fmla="*/ 5908675 w 7088717"/>
                <a:gd name="connsiteY11" fmla="*/ 139700 h 1658408"/>
                <a:gd name="connsiteX12" fmla="*/ 3749675 w 7088717"/>
                <a:gd name="connsiteY12" fmla="*/ 19050 h 1658408"/>
                <a:gd name="connsiteX13" fmla="*/ 3070225 w 7088717"/>
                <a:gd name="connsiteY13" fmla="*/ 25400 h 1658408"/>
                <a:gd name="connsiteX0" fmla="*/ 3070225 w 7088717"/>
                <a:gd name="connsiteY0" fmla="*/ 25400 h 1518706"/>
                <a:gd name="connsiteX1" fmla="*/ 1717675 w 7088717"/>
                <a:gd name="connsiteY1" fmla="*/ 165100 h 1518706"/>
                <a:gd name="connsiteX2" fmla="*/ 212725 w 7088717"/>
                <a:gd name="connsiteY2" fmla="*/ 482600 h 1518706"/>
                <a:gd name="connsiteX3" fmla="*/ 441325 w 7088717"/>
                <a:gd name="connsiteY3" fmla="*/ 1104900 h 1518706"/>
                <a:gd name="connsiteX4" fmla="*/ 1874827 w 7088717"/>
                <a:gd name="connsiteY4" fmla="*/ 1485898 h 1518706"/>
                <a:gd name="connsiteX5" fmla="*/ 3260725 w 7088717"/>
                <a:gd name="connsiteY5" fmla="*/ 1301750 h 1518706"/>
                <a:gd name="connsiteX6" fmla="*/ 4105275 w 7088717"/>
                <a:gd name="connsiteY6" fmla="*/ 863600 h 1518706"/>
                <a:gd name="connsiteX7" fmla="*/ 5324475 w 7088717"/>
                <a:gd name="connsiteY7" fmla="*/ 863600 h 1518706"/>
                <a:gd name="connsiteX8" fmla="*/ 6448425 w 7088717"/>
                <a:gd name="connsiteY8" fmla="*/ 965200 h 1518706"/>
                <a:gd name="connsiteX9" fmla="*/ 6892925 w 7088717"/>
                <a:gd name="connsiteY9" fmla="*/ 800100 h 1518706"/>
                <a:gd name="connsiteX10" fmla="*/ 6924675 w 7088717"/>
                <a:gd name="connsiteY10" fmla="*/ 330200 h 1518706"/>
                <a:gd name="connsiteX11" fmla="*/ 5908675 w 7088717"/>
                <a:gd name="connsiteY11" fmla="*/ 139700 h 1518706"/>
                <a:gd name="connsiteX12" fmla="*/ 3749675 w 7088717"/>
                <a:gd name="connsiteY12" fmla="*/ 19050 h 1518706"/>
                <a:gd name="connsiteX13" fmla="*/ 3070225 w 7088717"/>
                <a:gd name="connsiteY13" fmla="*/ 25400 h 1518706"/>
                <a:gd name="connsiteX0" fmla="*/ 3749675 w 7088717"/>
                <a:gd name="connsiteY0" fmla="*/ 4233 h 1503889"/>
                <a:gd name="connsiteX1" fmla="*/ 1717675 w 7088717"/>
                <a:gd name="connsiteY1" fmla="*/ 150283 h 1503889"/>
                <a:gd name="connsiteX2" fmla="*/ 212725 w 7088717"/>
                <a:gd name="connsiteY2" fmla="*/ 467783 h 1503889"/>
                <a:gd name="connsiteX3" fmla="*/ 441325 w 7088717"/>
                <a:gd name="connsiteY3" fmla="*/ 1090083 h 1503889"/>
                <a:gd name="connsiteX4" fmla="*/ 1874827 w 7088717"/>
                <a:gd name="connsiteY4" fmla="*/ 1471081 h 1503889"/>
                <a:gd name="connsiteX5" fmla="*/ 3260725 w 7088717"/>
                <a:gd name="connsiteY5" fmla="*/ 1286933 h 1503889"/>
                <a:gd name="connsiteX6" fmla="*/ 4105275 w 7088717"/>
                <a:gd name="connsiteY6" fmla="*/ 848783 h 1503889"/>
                <a:gd name="connsiteX7" fmla="*/ 5324475 w 7088717"/>
                <a:gd name="connsiteY7" fmla="*/ 848783 h 1503889"/>
                <a:gd name="connsiteX8" fmla="*/ 6448425 w 7088717"/>
                <a:gd name="connsiteY8" fmla="*/ 950383 h 1503889"/>
                <a:gd name="connsiteX9" fmla="*/ 6892925 w 7088717"/>
                <a:gd name="connsiteY9" fmla="*/ 785283 h 1503889"/>
                <a:gd name="connsiteX10" fmla="*/ 6924675 w 7088717"/>
                <a:gd name="connsiteY10" fmla="*/ 315383 h 1503889"/>
                <a:gd name="connsiteX11" fmla="*/ 5908675 w 7088717"/>
                <a:gd name="connsiteY11" fmla="*/ 124883 h 1503889"/>
                <a:gd name="connsiteX12" fmla="*/ 3749675 w 7088717"/>
                <a:gd name="connsiteY12" fmla="*/ 4233 h 1503889"/>
                <a:gd name="connsiteX0" fmla="*/ 3749675 w 7088717"/>
                <a:gd name="connsiteY0" fmla="*/ 4233 h 1498862"/>
                <a:gd name="connsiteX1" fmla="*/ 1717675 w 7088717"/>
                <a:gd name="connsiteY1" fmla="*/ 150283 h 1498862"/>
                <a:gd name="connsiteX2" fmla="*/ 212725 w 7088717"/>
                <a:gd name="connsiteY2" fmla="*/ 467783 h 1498862"/>
                <a:gd name="connsiteX3" fmla="*/ 441325 w 7088717"/>
                <a:gd name="connsiteY3" fmla="*/ 1090083 h 1498862"/>
                <a:gd name="connsiteX4" fmla="*/ 1874827 w 7088717"/>
                <a:gd name="connsiteY4" fmla="*/ 1471081 h 1498862"/>
                <a:gd name="connsiteX5" fmla="*/ 2946397 w 7088717"/>
                <a:gd name="connsiteY5" fmla="*/ 1256767 h 1498862"/>
                <a:gd name="connsiteX6" fmla="*/ 4105275 w 7088717"/>
                <a:gd name="connsiteY6" fmla="*/ 848783 h 1498862"/>
                <a:gd name="connsiteX7" fmla="*/ 5324475 w 7088717"/>
                <a:gd name="connsiteY7" fmla="*/ 848783 h 1498862"/>
                <a:gd name="connsiteX8" fmla="*/ 6448425 w 7088717"/>
                <a:gd name="connsiteY8" fmla="*/ 950383 h 1498862"/>
                <a:gd name="connsiteX9" fmla="*/ 6892925 w 7088717"/>
                <a:gd name="connsiteY9" fmla="*/ 785283 h 1498862"/>
                <a:gd name="connsiteX10" fmla="*/ 6924675 w 7088717"/>
                <a:gd name="connsiteY10" fmla="*/ 315383 h 1498862"/>
                <a:gd name="connsiteX11" fmla="*/ 5908675 w 7088717"/>
                <a:gd name="connsiteY11" fmla="*/ 124883 h 1498862"/>
                <a:gd name="connsiteX12" fmla="*/ 3749675 w 7088717"/>
                <a:gd name="connsiteY12" fmla="*/ 4233 h 1498862"/>
                <a:gd name="connsiteX0" fmla="*/ 3730647 w 7069689"/>
                <a:gd name="connsiteY0" fmla="*/ 4233 h 1498862"/>
                <a:gd name="connsiteX1" fmla="*/ 1698647 w 7069689"/>
                <a:gd name="connsiteY1" fmla="*/ 150283 h 1498862"/>
                <a:gd name="connsiteX2" fmla="*/ 212725 w 7069689"/>
                <a:gd name="connsiteY2" fmla="*/ 542387 h 1498862"/>
                <a:gd name="connsiteX3" fmla="*/ 422297 w 7069689"/>
                <a:gd name="connsiteY3" fmla="*/ 1090083 h 1498862"/>
                <a:gd name="connsiteX4" fmla="*/ 1855799 w 7069689"/>
                <a:gd name="connsiteY4" fmla="*/ 1471081 h 1498862"/>
                <a:gd name="connsiteX5" fmla="*/ 2927369 w 7069689"/>
                <a:gd name="connsiteY5" fmla="*/ 1256767 h 1498862"/>
                <a:gd name="connsiteX6" fmla="*/ 4086247 w 7069689"/>
                <a:gd name="connsiteY6" fmla="*/ 848783 h 1498862"/>
                <a:gd name="connsiteX7" fmla="*/ 5305447 w 7069689"/>
                <a:gd name="connsiteY7" fmla="*/ 848783 h 1498862"/>
                <a:gd name="connsiteX8" fmla="*/ 6429397 w 7069689"/>
                <a:gd name="connsiteY8" fmla="*/ 950383 h 1498862"/>
                <a:gd name="connsiteX9" fmla="*/ 6873897 w 7069689"/>
                <a:gd name="connsiteY9" fmla="*/ 785283 h 1498862"/>
                <a:gd name="connsiteX10" fmla="*/ 6905647 w 7069689"/>
                <a:gd name="connsiteY10" fmla="*/ 315383 h 1498862"/>
                <a:gd name="connsiteX11" fmla="*/ 5889647 w 7069689"/>
                <a:gd name="connsiteY11" fmla="*/ 124883 h 1498862"/>
                <a:gd name="connsiteX12" fmla="*/ 3730647 w 7069689"/>
                <a:gd name="connsiteY12" fmla="*/ 4233 h 1498862"/>
                <a:gd name="connsiteX0" fmla="*/ 3721120 w 7060162"/>
                <a:gd name="connsiteY0" fmla="*/ 1854 h 1496483"/>
                <a:gd name="connsiteX1" fmla="*/ 1631958 w 7060162"/>
                <a:gd name="connsiteY1" fmla="*/ 111380 h 1496483"/>
                <a:gd name="connsiteX2" fmla="*/ 203198 w 7060162"/>
                <a:gd name="connsiteY2" fmla="*/ 540008 h 1496483"/>
                <a:gd name="connsiteX3" fmla="*/ 412770 w 7060162"/>
                <a:gd name="connsiteY3" fmla="*/ 1087704 h 1496483"/>
                <a:gd name="connsiteX4" fmla="*/ 1846272 w 7060162"/>
                <a:gd name="connsiteY4" fmla="*/ 1468702 h 1496483"/>
                <a:gd name="connsiteX5" fmla="*/ 2917842 w 7060162"/>
                <a:gd name="connsiteY5" fmla="*/ 1254388 h 1496483"/>
                <a:gd name="connsiteX6" fmla="*/ 4076720 w 7060162"/>
                <a:gd name="connsiteY6" fmla="*/ 846404 h 1496483"/>
                <a:gd name="connsiteX7" fmla="*/ 5295920 w 7060162"/>
                <a:gd name="connsiteY7" fmla="*/ 846404 h 1496483"/>
                <a:gd name="connsiteX8" fmla="*/ 6419870 w 7060162"/>
                <a:gd name="connsiteY8" fmla="*/ 948004 h 1496483"/>
                <a:gd name="connsiteX9" fmla="*/ 6864370 w 7060162"/>
                <a:gd name="connsiteY9" fmla="*/ 782904 h 1496483"/>
                <a:gd name="connsiteX10" fmla="*/ 6896120 w 7060162"/>
                <a:gd name="connsiteY10" fmla="*/ 313004 h 1496483"/>
                <a:gd name="connsiteX11" fmla="*/ 5880120 w 7060162"/>
                <a:gd name="connsiteY11" fmla="*/ 122504 h 1496483"/>
                <a:gd name="connsiteX12" fmla="*/ 3721120 w 7060162"/>
                <a:gd name="connsiteY12" fmla="*/ 1854 h 1496483"/>
                <a:gd name="connsiteX0" fmla="*/ 3721120 w 6911734"/>
                <a:gd name="connsiteY0" fmla="*/ 1854 h 1496483"/>
                <a:gd name="connsiteX1" fmla="*/ 1631958 w 6911734"/>
                <a:gd name="connsiteY1" fmla="*/ 111380 h 1496483"/>
                <a:gd name="connsiteX2" fmla="*/ 203198 w 6911734"/>
                <a:gd name="connsiteY2" fmla="*/ 540008 h 1496483"/>
                <a:gd name="connsiteX3" fmla="*/ 412770 w 6911734"/>
                <a:gd name="connsiteY3" fmla="*/ 1087704 h 1496483"/>
                <a:gd name="connsiteX4" fmla="*/ 1846272 w 6911734"/>
                <a:gd name="connsiteY4" fmla="*/ 1468702 h 1496483"/>
                <a:gd name="connsiteX5" fmla="*/ 2917842 w 6911734"/>
                <a:gd name="connsiteY5" fmla="*/ 1254388 h 1496483"/>
                <a:gd name="connsiteX6" fmla="*/ 4076720 w 6911734"/>
                <a:gd name="connsiteY6" fmla="*/ 846404 h 1496483"/>
                <a:gd name="connsiteX7" fmla="*/ 5295920 w 6911734"/>
                <a:gd name="connsiteY7" fmla="*/ 846404 h 1496483"/>
                <a:gd name="connsiteX8" fmla="*/ 6419870 w 6911734"/>
                <a:gd name="connsiteY8" fmla="*/ 948004 h 1496483"/>
                <a:gd name="connsiteX9" fmla="*/ 6864370 w 6911734"/>
                <a:gd name="connsiteY9" fmla="*/ 782904 h 1496483"/>
                <a:gd name="connsiteX10" fmla="*/ 6704055 w 6911734"/>
                <a:gd name="connsiteY10" fmla="*/ 325694 h 1496483"/>
                <a:gd name="connsiteX11" fmla="*/ 5880120 w 6911734"/>
                <a:gd name="connsiteY11" fmla="*/ 122504 h 1496483"/>
                <a:gd name="connsiteX12" fmla="*/ 3721120 w 6911734"/>
                <a:gd name="connsiteY12" fmla="*/ 1854 h 1496483"/>
                <a:gd name="connsiteX0" fmla="*/ 3721120 w 6853284"/>
                <a:gd name="connsiteY0" fmla="*/ 1854 h 1496483"/>
                <a:gd name="connsiteX1" fmla="*/ 1631958 w 6853284"/>
                <a:gd name="connsiteY1" fmla="*/ 111380 h 1496483"/>
                <a:gd name="connsiteX2" fmla="*/ 203198 w 6853284"/>
                <a:gd name="connsiteY2" fmla="*/ 540008 h 1496483"/>
                <a:gd name="connsiteX3" fmla="*/ 412770 w 6853284"/>
                <a:gd name="connsiteY3" fmla="*/ 1087704 h 1496483"/>
                <a:gd name="connsiteX4" fmla="*/ 1846272 w 6853284"/>
                <a:gd name="connsiteY4" fmla="*/ 1468702 h 1496483"/>
                <a:gd name="connsiteX5" fmla="*/ 2917842 w 6853284"/>
                <a:gd name="connsiteY5" fmla="*/ 1254388 h 1496483"/>
                <a:gd name="connsiteX6" fmla="*/ 4076720 w 6853284"/>
                <a:gd name="connsiteY6" fmla="*/ 846404 h 1496483"/>
                <a:gd name="connsiteX7" fmla="*/ 5295920 w 6853284"/>
                <a:gd name="connsiteY7" fmla="*/ 846404 h 1496483"/>
                <a:gd name="connsiteX8" fmla="*/ 6419870 w 6853284"/>
                <a:gd name="connsiteY8" fmla="*/ 948004 h 1496483"/>
                <a:gd name="connsiteX9" fmla="*/ 6775493 w 6853284"/>
                <a:gd name="connsiteY9" fmla="*/ 754322 h 1496483"/>
                <a:gd name="connsiteX10" fmla="*/ 6704055 w 6853284"/>
                <a:gd name="connsiteY10" fmla="*/ 325694 h 1496483"/>
                <a:gd name="connsiteX11" fmla="*/ 5880120 w 6853284"/>
                <a:gd name="connsiteY11" fmla="*/ 122504 h 1496483"/>
                <a:gd name="connsiteX12" fmla="*/ 3721120 w 6853284"/>
                <a:gd name="connsiteY12" fmla="*/ 1854 h 1496483"/>
                <a:gd name="connsiteX0" fmla="*/ 3696517 w 6828681"/>
                <a:gd name="connsiteY0" fmla="*/ 1854 h 1480608"/>
                <a:gd name="connsiteX1" fmla="*/ 1607355 w 6828681"/>
                <a:gd name="connsiteY1" fmla="*/ 111380 h 1480608"/>
                <a:gd name="connsiteX2" fmla="*/ 178595 w 6828681"/>
                <a:gd name="connsiteY2" fmla="*/ 540008 h 1480608"/>
                <a:gd name="connsiteX3" fmla="*/ 535784 w 6828681"/>
                <a:gd name="connsiteY3" fmla="*/ 1182950 h 1480608"/>
                <a:gd name="connsiteX4" fmla="*/ 1821669 w 6828681"/>
                <a:gd name="connsiteY4" fmla="*/ 1468702 h 1480608"/>
                <a:gd name="connsiteX5" fmla="*/ 2893239 w 6828681"/>
                <a:gd name="connsiteY5" fmla="*/ 1254388 h 1480608"/>
                <a:gd name="connsiteX6" fmla="*/ 4052117 w 6828681"/>
                <a:gd name="connsiteY6" fmla="*/ 846404 h 1480608"/>
                <a:gd name="connsiteX7" fmla="*/ 5271317 w 6828681"/>
                <a:gd name="connsiteY7" fmla="*/ 846404 h 1480608"/>
                <a:gd name="connsiteX8" fmla="*/ 6395267 w 6828681"/>
                <a:gd name="connsiteY8" fmla="*/ 948004 h 1480608"/>
                <a:gd name="connsiteX9" fmla="*/ 6750890 w 6828681"/>
                <a:gd name="connsiteY9" fmla="*/ 754322 h 1480608"/>
                <a:gd name="connsiteX10" fmla="*/ 6679452 w 6828681"/>
                <a:gd name="connsiteY10" fmla="*/ 325694 h 1480608"/>
                <a:gd name="connsiteX11" fmla="*/ 5855517 w 6828681"/>
                <a:gd name="connsiteY11" fmla="*/ 122504 h 1480608"/>
                <a:gd name="connsiteX12" fmla="*/ 3696517 w 6828681"/>
                <a:gd name="connsiteY12" fmla="*/ 1854 h 1480608"/>
                <a:gd name="connsiteX0" fmla="*/ 3696517 w 6828681"/>
                <a:gd name="connsiteY0" fmla="*/ 1854 h 1480608"/>
                <a:gd name="connsiteX1" fmla="*/ 1607355 w 6828681"/>
                <a:gd name="connsiteY1" fmla="*/ 111380 h 1480608"/>
                <a:gd name="connsiteX2" fmla="*/ 178595 w 6828681"/>
                <a:gd name="connsiteY2" fmla="*/ 540008 h 1480608"/>
                <a:gd name="connsiteX3" fmla="*/ 535784 w 6828681"/>
                <a:gd name="connsiteY3" fmla="*/ 1182950 h 1480608"/>
                <a:gd name="connsiteX4" fmla="*/ 1821669 w 6828681"/>
                <a:gd name="connsiteY4" fmla="*/ 1468702 h 1480608"/>
                <a:gd name="connsiteX5" fmla="*/ 2893239 w 6828681"/>
                <a:gd name="connsiteY5" fmla="*/ 1254388 h 1480608"/>
                <a:gd name="connsiteX6" fmla="*/ 4052117 w 6828681"/>
                <a:gd name="connsiteY6" fmla="*/ 846404 h 1480608"/>
                <a:gd name="connsiteX7" fmla="*/ 5271317 w 6828681"/>
                <a:gd name="connsiteY7" fmla="*/ 846404 h 1480608"/>
                <a:gd name="connsiteX8" fmla="*/ 6395267 w 6828681"/>
                <a:gd name="connsiteY8" fmla="*/ 948004 h 1480608"/>
                <a:gd name="connsiteX9" fmla="*/ 6750890 w 6828681"/>
                <a:gd name="connsiteY9" fmla="*/ 754322 h 1480608"/>
                <a:gd name="connsiteX10" fmla="*/ 6679452 w 6828681"/>
                <a:gd name="connsiteY10" fmla="*/ 325694 h 1480608"/>
                <a:gd name="connsiteX11" fmla="*/ 5855517 w 6828681"/>
                <a:gd name="connsiteY11" fmla="*/ 122504 h 1480608"/>
                <a:gd name="connsiteX12" fmla="*/ 3696517 w 6828681"/>
                <a:gd name="connsiteY12" fmla="*/ 1854 h 1480608"/>
                <a:gd name="connsiteX0" fmla="*/ 3696517 w 6828681"/>
                <a:gd name="connsiteY0" fmla="*/ 1854 h 1480608"/>
                <a:gd name="connsiteX1" fmla="*/ 1607355 w 6828681"/>
                <a:gd name="connsiteY1" fmla="*/ 111380 h 1480608"/>
                <a:gd name="connsiteX2" fmla="*/ 178595 w 6828681"/>
                <a:gd name="connsiteY2" fmla="*/ 540008 h 1480608"/>
                <a:gd name="connsiteX3" fmla="*/ 535784 w 6828681"/>
                <a:gd name="connsiteY3" fmla="*/ 1182950 h 1480608"/>
                <a:gd name="connsiteX4" fmla="*/ 1821669 w 6828681"/>
                <a:gd name="connsiteY4" fmla="*/ 1468702 h 1480608"/>
                <a:gd name="connsiteX5" fmla="*/ 2893239 w 6828681"/>
                <a:gd name="connsiteY5" fmla="*/ 1254388 h 1480608"/>
                <a:gd name="connsiteX6" fmla="*/ 4052117 w 6828681"/>
                <a:gd name="connsiteY6" fmla="*/ 846404 h 1480608"/>
                <a:gd name="connsiteX7" fmla="*/ 5271317 w 6828681"/>
                <a:gd name="connsiteY7" fmla="*/ 846404 h 1480608"/>
                <a:gd name="connsiteX8" fmla="*/ 6395267 w 6828681"/>
                <a:gd name="connsiteY8" fmla="*/ 948004 h 1480608"/>
                <a:gd name="connsiteX9" fmla="*/ 6750890 w 6828681"/>
                <a:gd name="connsiteY9" fmla="*/ 754322 h 1480608"/>
                <a:gd name="connsiteX10" fmla="*/ 6679452 w 6828681"/>
                <a:gd name="connsiteY10" fmla="*/ 325694 h 1480608"/>
                <a:gd name="connsiteX11" fmla="*/ 5855517 w 6828681"/>
                <a:gd name="connsiteY11" fmla="*/ 122504 h 1480608"/>
                <a:gd name="connsiteX12" fmla="*/ 3696517 w 6828681"/>
                <a:gd name="connsiteY12" fmla="*/ 1854 h 1480608"/>
                <a:gd name="connsiteX0" fmla="*/ 3696517 w 6828681"/>
                <a:gd name="connsiteY0" fmla="*/ 1854 h 1467910"/>
                <a:gd name="connsiteX1" fmla="*/ 1607355 w 6828681"/>
                <a:gd name="connsiteY1" fmla="*/ 111380 h 1467910"/>
                <a:gd name="connsiteX2" fmla="*/ 178595 w 6828681"/>
                <a:gd name="connsiteY2" fmla="*/ 540008 h 1467910"/>
                <a:gd name="connsiteX3" fmla="*/ 535784 w 6828681"/>
                <a:gd name="connsiteY3" fmla="*/ 1182950 h 1467910"/>
                <a:gd name="connsiteX4" fmla="*/ 1778817 w 6828681"/>
                <a:gd name="connsiteY4" fmla="*/ 1456004 h 1467910"/>
                <a:gd name="connsiteX5" fmla="*/ 2893239 w 6828681"/>
                <a:gd name="connsiteY5" fmla="*/ 1254388 h 1467910"/>
                <a:gd name="connsiteX6" fmla="*/ 4052117 w 6828681"/>
                <a:gd name="connsiteY6" fmla="*/ 846404 h 1467910"/>
                <a:gd name="connsiteX7" fmla="*/ 5271317 w 6828681"/>
                <a:gd name="connsiteY7" fmla="*/ 846404 h 1467910"/>
                <a:gd name="connsiteX8" fmla="*/ 6395267 w 6828681"/>
                <a:gd name="connsiteY8" fmla="*/ 948004 h 1467910"/>
                <a:gd name="connsiteX9" fmla="*/ 6750890 w 6828681"/>
                <a:gd name="connsiteY9" fmla="*/ 754322 h 1467910"/>
                <a:gd name="connsiteX10" fmla="*/ 6679452 w 6828681"/>
                <a:gd name="connsiteY10" fmla="*/ 325694 h 1467910"/>
                <a:gd name="connsiteX11" fmla="*/ 5855517 w 6828681"/>
                <a:gd name="connsiteY11" fmla="*/ 122504 h 1467910"/>
                <a:gd name="connsiteX12" fmla="*/ 3696517 w 6828681"/>
                <a:gd name="connsiteY12" fmla="*/ 1854 h 1467910"/>
                <a:gd name="connsiteX0" fmla="*/ 3696517 w 6828681"/>
                <a:gd name="connsiteY0" fmla="*/ 1854 h 1467910"/>
                <a:gd name="connsiteX1" fmla="*/ 1607355 w 6828681"/>
                <a:gd name="connsiteY1" fmla="*/ 111380 h 1467910"/>
                <a:gd name="connsiteX2" fmla="*/ 178595 w 6828681"/>
                <a:gd name="connsiteY2" fmla="*/ 540008 h 1467910"/>
                <a:gd name="connsiteX3" fmla="*/ 535784 w 6828681"/>
                <a:gd name="connsiteY3" fmla="*/ 1182950 h 1467910"/>
                <a:gd name="connsiteX4" fmla="*/ 1778817 w 6828681"/>
                <a:gd name="connsiteY4" fmla="*/ 1456004 h 1467910"/>
                <a:gd name="connsiteX5" fmla="*/ 2893239 w 6828681"/>
                <a:gd name="connsiteY5" fmla="*/ 1254388 h 1467910"/>
                <a:gd name="connsiteX6" fmla="*/ 4052117 w 6828681"/>
                <a:gd name="connsiteY6" fmla="*/ 846404 h 1467910"/>
                <a:gd name="connsiteX7" fmla="*/ 5271317 w 6828681"/>
                <a:gd name="connsiteY7" fmla="*/ 846404 h 1467910"/>
                <a:gd name="connsiteX8" fmla="*/ 6395267 w 6828681"/>
                <a:gd name="connsiteY8" fmla="*/ 948004 h 1467910"/>
                <a:gd name="connsiteX9" fmla="*/ 6750890 w 6828681"/>
                <a:gd name="connsiteY9" fmla="*/ 754322 h 1467910"/>
                <a:gd name="connsiteX10" fmla="*/ 6679452 w 6828681"/>
                <a:gd name="connsiteY10" fmla="*/ 325694 h 1467910"/>
                <a:gd name="connsiteX11" fmla="*/ 5855517 w 6828681"/>
                <a:gd name="connsiteY11" fmla="*/ 122504 h 1467910"/>
                <a:gd name="connsiteX12" fmla="*/ 3696517 w 6828681"/>
                <a:gd name="connsiteY12" fmla="*/ 1854 h 1467910"/>
                <a:gd name="connsiteX0" fmla="*/ 3703128 w 6835292"/>
                <a:gd name="connsiteY0" fmla="*/ 1854 h 1462618"/>
                <a:gd name="connsiteX1" fmla="*/ 1613966 w 6835292"/>
                <a:gd name="connsiteY1" fmla="*/ 111380 h 1462618"/>
                <a:gd name="connsiteX2" fmla="*/ 185206 w 6835292"/>
                <a:gd name="connsiteY2" fmla="*/ 540008 h 1462618"/>
                <a:gd name="connsiteX3" fmla="*/ 502727 w 6835292"/>
                <a:gd name="connsiteY3" fmla="*/ 1214704 h 1462618"/>
                <a:gd name="connsiteX4" fmla="*/ 1785428 w 6835292"/>
                <a:gd name="connsiteY4" fmla="*/ 1456004 h 1462618"/>
                <a:gd name="connsiteX5" fmla="*/ 2899850 w 6835292"/>
                <a:gd name="connsiteY5" fmla="*/ 1254388 h 1462618"/>
                <a:gd name="connsiteX6" fmla="*/ 4058728 w 6835292"/>
                <a:gd name="connsiteY6" fmla="*/ 846404 h 1462618"/>
                <a:gd name="connsiteX7" fmla="*/ 5277928 w 6835292"/>
                <a:gd name="connsiteY7" fmla="*/ 846404 h 1462618"/>
                <a:gd name="connsiteX8" fmla="*/ 6401878 w 6835292"/>
                <a:gd name="connsiteY8" fmla="*/ 948004 h 1462618"/>
                <a:gd name="connsiteX9" fmla="*/ 6757501 w 6835292"/>
                <a:gd name="connsiteY9" fmla="*/ 754322 h 1462618"/>
                <a:gd name="connsiteX10" fmla="*/ 6686063 w 6835292"/>
                <a:gd name="connsiteY10" fmla="*/ 325694 h 1462618"/>
                <a:gd name="connsiteX11" fmla="*/ 5862128 w 6835292"/>
                <a:gd name="connsiteY11" fmla="*/ 122504 h 1462618"/>
                <a:gd name="connsiteX12" fmla="*/ 3703128 w 6835292"/>
                <a:gd name="connsiteY12" fmla="*/ 1854 h 146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35292" h="1462618">
                  <a:moveTo>
                    <a:pt x="3703128" y="1854"/>
                  </a:moveTo>
                  <a:cubicBezTo>
                    <a:pt x="2995101" y="0"/>
                    <a:pt x="2200286" y="21688"/>
                    <a:pt x="1613966" y="111380"/>
                  </a:cubicBezTo>
                  <a:cubicBezTo>
                    <a:pt x="1053062" y="147108"/>
                    <a:pt x="370412" y="356121"/>
                    <a:pt x="185206" y="540008"/>
                  </a:cubicBezTo>
                  <a:cubicBezTo>
                    <a:pt x="0" y="723895"/>
                    <a:pt x="228881" y="1059922"/>
                    <a:pt x="502727" y="1214704"/>
                  </a:cubicBezTo>
                  <a:cubicBezTo>
                    <a:pt x="811533" y="1432992"/>
                    <a:pt x="1385908" y="1449390"/>
                    <a:pt x="1785428" y="1456004"/>
                  </a:cubicBezTo>
                  <a:cubicBezTo>
                    <a:pt x="2184948" y="1462618"/>
                    <a:pt x="2520967" y="1355988"/>
                    <a:pt x="2899850" y="1254388"/>
                  </a:cubicBezTo>
                  <a:cubicBezTo>
                    <a:pt x="3278733" y="1152788"/>
                    <a:pt x="3662382" y="914401"/>
                    <a:pt x="4058728" y="846404"/>
                  </a:cubicBezTo>
                  <a:cubicBezTo>
                    <a:pt x="4455074" y="778407"/>
                    <a:pt x="4887403" y="829471"/>
                    <a:pt x="5277928" y="846404"/>
                  </a:cubicBezTo>
                  <a:cubicBezTo>
                    <a:pt x="5668453" y="863337"/>
                    <a:pt x="6155283" y="963351"/>
                    <a:pt x="6401878" y="948004"/>
                  </a:cubicBezTo>
                  <a:cubicBezTo>
                    <a:pt x="6648474" y="932657"/>
                    <a:pt x="6710137" y="858040"/>
                    <a:pt x="6757501" y="754322"/>
                  </a:cubicBezTo>
                  <a:cubicBezTo>
                    <a:pt x="6804865" y="650604"/>
                    <a:pt x="6835292" y="430997"/>
                    <a:pt x="6686063" y="325694"/>
                  </a:cubicBezTo>
                  <a:cubicBezTo>
                    <a:pt x="6536834" y="220391"/>
                    <a:pt x="6359284" y="176477"/>
                    <a:pt x="5862128" y="122504"/>
                  </a:cubicBezTo>
                  <a:cubicBezTo>
                    <a:pt x="5364972" y="68531"/>
                    <a:pt x="4411155" y="3708"/>
                    <a:pt x="3703128" y="1854"/>
                  </a:cubicBezTo>
                  <a:close/>
                </a:path>
              </a:pathLst>
            </a:custGeom>
            <a:solidFill>
              <a:schemeClr val="bg1">
                <a:lumMod val="75000"/>
                <a:alpha val="10196"/>
              </a:schemeClr>
            </a:solid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latin typeface="+mj-lt"/>
              </a:endParaRPr>
            </a:p>
          </p:txBody>
        </p:sp>
        <p:sp>
          <p:nvSpPr>
            <p:cNvPr id="4" name="Rectangle 25"/>
            <p:cNvSpPr>
              <a:spLocks noChangeArrowheads="1"/>
            </p:cNvSpPr>
            <p:nvPr/>
          </p:nvSpPr>
          <p:spPr bwMode="auto">
            <a:xfrm>
              <a:off x="608014" y="5973763"/>
              <a:ext cx="5557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0</a:t>
              </a:r>
              <a:endParaRPr lang="pt-BR">
                <a:latin typeface="+mj-lt"/>
              </a:endParaRPr>
            </a:p>
          </p:txBody>
        </p:sp>
        <p:sp>
          <p:nvSpPr>
            <p:cNvPr id="5" name="Rectangle 26"/>
            <p:cNvSpPr>
              <a:spLocks noChangeArrowheads="1"/>
            </p:cNvSpPr>
            <p:nvPr/>
          </p:nvSpPr>
          <p:spPr bwMode="auto">
            <a:xfrm>
              <a:off x="554038" y="5519738"/>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10</a:t>
              </a:r>
              <a:endParaRPr lang="pt-BR">
                <a:latin typeface="+mj-lt"/>
              </a:endParaRPr>
            </a:p>
          </p:txBody>
        </p:sp>
        <p:sp>
          <p:nvSpPr>
            <p:cNvPr id="6" name="Rectangle 27"/>
            <p:cNvSpPr>
              <a:spLocks noChangeArrowheads="1"/>
            </p:cNvSpPr>
            <p:nvPr/>
          </p:nvSpPr>
          <p:spPr bwMode="auto">
            <a:xfrm>
              <a:off x="554038" y="5067300"/>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20</a:t>
              </a:r>
              <a:endParaRPr lang="pt-BR">
                <a:latin typeface="+mj-lt"/>
              </a:endParaRPr>
            </a:p>
          </p:txBody>
        </p:sp>
        <p:sp>
          <p:nvSpPr>
            <p:cNvPr id="7" name="Rectangle 28"/>
            <p:cNvSpPr>
              <a:spLocks noChangeArrowheads="1"/>
            </p:cNvSpPr>
            <p:nvPr/>
          </p:nvSpPr>
          <p:spPr bwMode="auto">
            <a:xfrm>
              <a:off x="554038" y="4613275"/>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30</a:t>
              </a:r>
              <a:endParaRPr lang="pt-BR">
                <a:latin typeface="+mj-lt"/>
              </a:endParaRPr>
            </a:p>
          </p:txBody>
        </p:sp>
        <p:sp>
          <p:nvSpPr>
            <p:cNvPr id="8" name="Rectangle 29"/>
            <p:cNvSpPr>
              <a:spLocks noChangeArrowheads="1"/>
            </p:cNvSpPr>
            <p:nvPr/>
          </p:nvSpPr>
          <p:spPr bwMode="auto">
            <a:xfrm>
              <a:off x="554038" y="4160838"/>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40</a:t>
              </a:r>
              <a:endParaRPr lang="pt-BR">
                <a:latin typeface="+mj-lt"/>
              </a:endParaRPr>
            </a:p>
          </p:txBody>
        </p:sp>
        <p:sp>
          <p:nvSpPr>
            <p:cNvPr id="9" name="Rectangle 30"/>
            <p:cNvSpPr>
              <a:spLocks noChangeArrowheads="1"/>
            </p:cNvSpPr>
            <p:nvPr/>
          </p:nvSpPr>
          <p:spPr bwMode="auto">
            <a:xfrm>
              <a:off x="554038" y="3708400"/>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50</a:t>
              </a:r>
              <a:endParaRPr lang="pt-BR">
                <a:latin typeface="+mj-lt"/>
              </a:endParaRPr>
            </a:p>
          </p:txBody>
        </p:sp>
        <p:sp>
          <p:nvSpPr>
            <p:cNvPr id="10" name="Rectangle 31"/>
            <p:cNvSpPr>
              <a:spLocks noChangeArrowheads="1"/>
            </p:cNvSpPr>
            <p:nvPr/>
          </p:nvSpPr>
          <p:spPr bwMode="auto">
            <a:xfrm>
              <a:off x="554038" y="3265488"/>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60</a:t>
              </a:r>
              <a:endParaRPr lang="pt-BR">
                <a:latin typeface="+mj-lt"/>
              </a:endParaRPr>
            </a:p>
          </p:txBody>
        </p:sp>
        <p:sp>
          <p:nvSpPr>
            <p:cNvPr id="11" name="Rectangle 32"/>
            <p:cNvSpPr>
              <a:spLocks noChangeArrowheads="1"/>
            </p:cNvSpPr>
            <p:nvPr/>
          </p:nvSpPr>
          <p:spPr bwMode="auto">
            <a:xfrm>
              <a:off x="554038" y="2824163"/>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70</a:t>
              </a:r>
              <a:endParaRPr lang="pt-BR">
                <a:latin typeface="+mj-lt"/>
              </a:endParaRPr>
            </a:p>
          </p:txBody>
        </p:sp>
        <p:sp>
          <p:nvSpPr>
            <p:cNvPr id="12" name="Rectangle 33"/>
            <p:cNvSpPr>
              <a:spLocks noChangeArrowheads="1"/>
            </p:cNvSpPr>
            <p:nvPr/>
          </p:nvSpPr>
          <p:spPr bwMode="auto">
            <a:xfrm>
              <a:off x="498476" y="1498600"/>
              <a:ext cx="166712"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100</a:t>
              </a:r>
              <a:endParaRPr lang="pt-BR">
                <a:latin typeface="+mj-lt"/>
              </a:endParaRPr>
            </a:p>
          </p:txBody>
        </p:sp>
        <p:sp>
          <p:nvSpPr>
            <p:cNvPr id="13" name="Rectangle 34"/>
            <p:cNvSpPr>
              <a:spLocks noChangeArrowheads="1"/>
            </p:cNvSpPr>
            <p:nvPr/>
          </p:nvSpPr>
          <p:spPr bwMode="auto">
            <a:xfrm>
              <a:off x="717550" y="6119813"/>
              <a:ext cx="5557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0</a:t>
              </a:r>
              <a:endParaRPr lang="pt-BR">
                <a:latin typeface="+mj-lt"/>
              </a:endParaRPr>
            </a:p>
          </p:txBody>
        </p:sp>
        <p:sp>
          <p:nvSpPr>
            <p:cNvPr id="14" name="Rectangle 35"/>
            <p:cNvSpPr>
              <a:spLocks noChangeArrowheads="1"/>
            </p:cNvSpPr>
            <p:nvPr/>
          </p:nvSpPr>
          <p:spPr bwMode="auto">
            <a:xfrm>
              <a:off x="1543050" y="6121400"/>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10</a:t>
              </a:r>
              <a:endParaRPr lang="pt-BR">
                <a:latin typeface="+mj-lt"/>
              </a:endParaRPr>
            </a:p>
          </p:txBody>
        </p:sp>
        <p:sp>
          <p:nvSpPr>
            <p:cNvPr id="15" name="Rectangle 36"/>
            <p:cNvSpPr>
              <a:spLocks noChangeArrowheads="1"/>
            </p:cNvSpPr>
            <p:nvPr/>
          </p:nvSpPr>
          <p:spPr bwMode="auto">
            <a:xfrm>
              <a:off x="2424114" y="6121400"/>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20</a:t>
              </a:r>
              <a:endParaRPr lang="pt-BR">
                <a:latin typeface="+mj-lt"/>
              </a:endParaRPr>
            </a:p>
          </p:txBody>
        </p:sp>
        <p:sp>
          <p:nvSpPr>
            <p:cNvPr id="16" name="Rectangle 37"/>
            <p:cNvSpPr>
              <a:spLocks noChangeArrowheads="1"/>
            </p:cNvSpPr>
            <p:nvPr/>
          </p:nvSpPr>
          <p:spPr bwMode="auto">
            <a:xfrm>
              <a:off x="3305176" y="6121400"/>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30</a:t>
              </a:r>
              <a:endParaRPr lang="pt-BR">
                <a:latin typeface="+mj-lt"/>
              </a:endParaRPr>
            </a:p>
          </p:txBody>
        </p:sp>
        <p:sp>
          <p:nvSpPr>
            <p:cNvPr id="17" name="Rectangle 38"/>
            <p:cNvSpPr>
              <a:spLocks noChangeArrowheads="1"/>
            </p:cNvSpPr>
            <p:nvPr/>
          </p:nvSpPr>
          <p:spPr bwMode="auto">
            <a:xfrm>
              <a:off x="4187825" y="6121400"/>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40</a:t>
              </a:r>
              <a:endParaRPr lang="pt-BR">
                <a:latin typeface="+mj-lt"/>
              </a:endParaRPr>
            </a:p>
          </p:txBody>
        </p:sp>
        <p:sp>
          <p:nvSpPr>
            <p:cNvPr id="18" name="Rectangle 39"/>
            <p:cNvSpPr>
              <a:spLocks noChangeArrowheads="1"/>
            </p:cNvSpPr>
            <p:nvPr/>
          </p:nvSpPr>
          <p:spPr bwMode="auto">
            <a:xfrm>
              <a:off x="5070475" y="6121400"/>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50</a:t>
              </a:r>
              <a:endParaRPr lang="pt-BR">
                <a:latin typeface="+mj-lt"/>
              </a:endParaRPr>
            </a:p>
          </p:txBody>
        </p:sp>
        <p:sp>
          <p:nvSpPr>
            <p:cNvPr id="19" name="Rectangle 40"/>
            <p:cNvSpPr>
              <a:spLocks noChangeArrowheads="1"/>
            </p:cNvSpPr>
            <p:nvPr/>
          </p:nvSpPr>
          <p:spPr bwMode="auto">
            <a:xfrm>
              <a:off x="5946776" y="6119813"/>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60</a:t>
              </a:r>
              <a:endParaRPr lang="pt-BR">
                <a:latin typeface="+mj-lt"/>
              </a:endParaRPr>
            </a:p>
          </p:txBody>
        </p:sp>
        <p:sp>
          <p:nvSpPr>
            <p:cNvPr id="20" name="Rectangle 41"/>
            <p:cNvSpPr>
              <a:spLocks noChangeArrowheads="1"/>
            </p:cNvSpPr>
            <p:nvPr/>
          </p:nvSpPr>
          <p:spPr bwMode="auto">
            <a:xfrm>
              <a:off x="6826250" y="6119813"/>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70</a:t>
              </a:r>
              <a:endParaRPr lang="pt-BR">
                <a:latin typeface="+mj-lt"/>
              </a:endParaRPr>
            </a:p>
          </p:txBody>
        </p:sp>
        <p:sp>
          <p:nvSpPr>
            <p:cNvPr id="21" name="Rectangle 42"/>
            <p:cNvSpPr>
              <a:spLocks noChangeArrowheads="1"/>
            </p:cNvSpPr>
            <p:nvPr/>
          </p:nvSpPr>
          <p:spPr bwMode="auto">
            <a:xfrm>
              <a:off x="7702550" y="6119813"/>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80</a:t>
              </a:r>
              <a:endParaRPr lang="pt-BR">
                <a:latin typeface="+mj-lt"/>
              </a:endParaRPr>
            </a:p>
          </p:txBody>
        </p:sp>
        <p:sp>
          <p:nvSpPr>
            <p:cNvPr id="22" name="Rectangle 43"/>
            <p:cNvSpPr>
              <a:spLocks noChangeArrowheads="1"/>
            </p:cNvSpPr>
            <p:nvPr/>
          </p:nvSpPr>
          <p:spPr bwMode="auto">
            <a:xfrm>
              <a:off x="8582025" y="6119813"/>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90</a:t>
              </a:r>
              <a:endParaRPr lang="pt-BR">
                <a:latin typeface="+mj-lt"/>
              </a:endParaRPr>
            </a:p>
          </p:txBody>
        </p:sp>
        <p:sp>
          <p:nvSpPr>
            <p:cNvPr id="23" name="Rectangle 44"/>
            <p:cNvSpPr>
              <a:spLocks noChangeArrowheads="1"/>
            </p:cNvSpPr>
            <p:nvPr/>
          </p:nvSpPr>
          <p:spPr bwMode="auto">
            <a:xfrm>
              <a:off x="9459913" y="6119813"/>
              <a:ext cx="166712"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100</a:t>
              </a:r>
              <a:endParaRPr lang="pt-BR">
                <a:latin typeface="+mj-lt"/>
              </a:endParaRPr>
            </a:p>
          </p:txBody>
        </p:sp>
        <p:sp>
          <p:nvSpPr>
            <p:cNvPr id="24" name="Rectangle 45"/>
            <p:cNvSpPr>
              <a:spLocks noChangeArrowheads="1"/>
            </p:cNvSpPr>
            <p:nvPr/>
          </p:nvSpPr>
          <p:spPr bwMode="auto">
            <a:xfrm>
              <a:off x="4614863" y="6350000"/>
              <a:ext cx="864820" cy="184666"/>
            </a:xfrm>
            <a:prstGeom prst="rect">
              <a:avLst/>
            </a:prstGeom>
            <a:noFill/>
            <a:ln w="9525">
              <a:noFill/>
              <a:miter lim="800000"/>
              <a:headEnd/>
              <a:tailEnd/>
            </a:ln>
          </p:spPr>
          <p:txBody>
            <a:bodyPr wrap="none" lIns="0" tIns="0" rIns="0" bIns="0">
              <a:spAutoFit/>
            </a:bodyPr>
            <a:lstStyle/>
            <a:p>
              <a:pPr>
                <a:defRPr/>
              </a:pPr>
              <a:r>
                <a:rPr lang="pt-BR" sz="1200" b="1" dirty="0" err="1">
                  <a:solidFill>
                    <a:srgbClr val="808080"/>
                  </a:solidFill>
                  <a:latin typeface="+mj-lt"/>
                </a:rPr>
                <a:t>Dependency</a:t>
              </a:r>
              <a:endParaRPr lang="pt-BR" sz="1200" dirty="0">
                <a:latin typeface="+mj-lt"/>
              </a:endParaRPr>
            </a:p>
          </p:txBody>
        </p:sp>
        <p:sp>
          <p:nvSpPr>
            <p:cNvPr id="25" name="Rectangle 46"/>
            <p:cNvSpPr>
              <a:spLocks noChangeArrowheads="1"/>
            </p:cNvSpPr>
            <p:nvPr/>
          </p:nvSpPr>
          <p:spPr bwMode="auto">
            <a:xfrm rot="16200000">
              <a:off x="-41755" y="3656793"/>
              <a:ext cx="591509" cy="200055"/>
            </a:xfrm>
            <a:prstGeom prst="rect">
              <a:avLst/>
            </a:prstGeom>
            <a:noFill/>
            <a:ln w="9525">
              <a:noFill/>
              <a:miter lim="800000"/>
              <a:headEnd/>
              <a:tailEnd/>
            </a:ln>
          </p:spPr>
          <p:txBody>
            <a:bodyPr wrap="none" lIns="0" tIns="0" rIns="0" bIns="0">
              <a:spAutoFit/>
            </a:bodyPr>
            <a:lstStyle/>
            <a:p>
              <a:pPr>
                <a:defRPr/>
              </a:pPr>
              <a:r>
                <a:rPr lang="pt-BR" sz="1200" b="1" dirty="0" err="1">
                  <a:solidFill>
                    <a:srgbClr val="808080"/>
                  </a:solidFill>
                  <a:latin typeface="+mj-lt"/>
                </a:rPr>
                <a:t>Motricity</a:t>
              </a:r>
              <a:endParaRPr lang="pt-BR" sz="1200" dirty="0">
                <a:latin typeface="+mj-lt"/>
              </a:endParaRPr>
            </a:p>
          </p:txBody>
        </p:sp>
        <p:sp>
          <p:nvSpPr>
            <p:cNvPr id="27" name="Rectangle 33"/>
            <p:cNvSpPr>
              <a:spLocks noChangeArrowheads="1"/>
            </p:cNvSpPr>
            <p:nvPr/>
          </p:nvSpPr>
          <p:spPr bwMode="auto">
            <a:xfrm>
              <a:off x="554037" y="1939925"/>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90</a:t>
              </a:r>
              <a:endParaRPr lang="pt-BR">
                <a:latin typeface="+mj-lt"/>
              </a:endParaRPr>
            </a:p>
          </p:txBody>
        </p:sp>
        <p:sp>
          <p:nvSpPr>
            <p:cNvPr id="28" name="Rectangle 33"/>
            <p:cNvSpPr>
              <a:spLocks noChangeArrowheads="1"/>
            </p:cNvSpPr>
            <p:nvPr/>
          </p:nvSpPr>
          <p:spPr bwMode="auto">
            <a:xfrm>
              <a:off x="554037" y="2381250"/>
              <a:ext cx="111141" cy="123111"/>
            </a:xfrm>
            <a:prstGeom prst="rect">
              <a:avLst/>
            </a:prstGeom>
            <a:noFill/>
            <a:ln w="9525">
              <a:noFill/>
              <a:miter lim="800000"/>
              <a:headEnd/>
              <a:tailEnd/>
            </a:ln>
          </p:spPr>
          <p:txBody>
            <a:bodyPr wrap="none" lIns="0" tIns="0" rIns="0" bIns="0">
              <a:spAutoFit/>
            </a:bodyPr>
            <a:lstStyle/>
            <a:p>
              <a:pPr>
                <a:defRPr/>
              </a:pPr>
              <a:r>
                <a:rPr lang="pt-BR" sz="800" b="1">
                  <a:solidFill>
                    <a:srgbClr val="000000"/>
                  </a:solidFill>
                  <a:latin typeface="+mj-lt"/>
                </a:rPr>
                <a:t>80</a:t>
              </a:r>
              <a:endParaRPr lang="pt-BR">
                <a:latin typeface="+mj-lt"/>
              </a:endParaRPr>
            </a:p>
          </p:txBody>
        </p:sp>
        <p:sp>
          <p:nvSpPr>
            <p:cNvPr id="29" name="Rectangle 70"/>
            <p:cNvSpPr>
              <a:spLocks noChangeArrowheads="1"/>
            </p:cNvSpPr>
            <p:nvPr/>
          </p:nvSpPr>
          <p:spPr bwMode="auto">
            <a:xfrm>
              <a:off x="5734050" y="1916113"/>
              <a:ext cx="841375" cy="168275"/>
            </a:xfrm>
            <a:prstGeom prst="rect">
              <a:avLst/>
            </a:prstGeom>
            <a:noFill/>
            <a:ln w="9525">
              <a:noFill/>
              <a:miter lim="800000"/>
              <a:headEnd/>
              <a:tailEnd/>
            </a:ln>
          </p:spPr>
          <p:txBody>
            <a:bodyPr lIns="0" tIns="0" rIns="0" bIns="0" anchor="ctr" anchorCtr="1"/>
            <a:lstStyle/>
            <a:p>
              <a:pPr>
                <a:defRPr/>
              </a:pPr>
              <a:r>
                <a:rPr lang="pt-BR" sz="800" dirty="0" err="1">
                  <a:latin typeface="+mj-lt"/>
                </a:rPr>
                <a:t>Environmental</a:t>
              </a:r>
              <a:r>
                <a:rPr lang="pt-BR" sz="800" dirty="0">
                  <a:latin typeface="+mj-lt"/>
                </a:rPr>
                <a:t> </a:t>
              </a:r>
              <a:r>
                <a:rPr lang="pt-BR" sz="800" dirty="0" err="1">
                  <a:latin typeface="+mj-lt"/>
                </a:rPr>
                <a:t>policy</a:t>
              </a:r>
              <a:r>
                <a:rPr lang="pt-BR" sz="800" dirty="0">
                  <a:latin typeface="+mj-lt"/>
                </a:rPr>
                <a:t> </a:t>
              </a:r>
            </a:p>
          </p:txBody>
        </p:sp>
        <p:sp>
          <p:nvSpPr>
            <p:cNvPr id="30" name="Rectangle 70"/>
            <p:cNvSpPr>
              <a:spLocks noChangeArrowheads="1"/>
            </p:cNvSpPr>
            <p:nvPr/>
          </p:nvSpPr>
          <p:spPr bwMode="auto">
            <a:xfrm>
              <a:off x="4257675" y="3930650"/>
              <a:ext cx="1074738" cy="168275"/>
            </a:xfrm>
            <a:prstGeom prst="rect">
              <a:avLst/>
            </a:prstGeom>
            <a:noFill/>
            <a:ln w="9525">
              <a:noFill/>
              <a:miter lim="800000"/>
              <a:headEnd/>
              <a:tailEnd/>
            </a:ln>
          </p:spPr>
          <p:txBody>
            <a:bodyPr lIns="0" tIns="0" rIns="0" bIns="0" anchor="ctr" anchorCtr="1"/>
            <a:lstStyle/>
            <a:p>
              <a:pPr>
                <a:defRPr/>
              </a:pPr>
              <a:r>
                <a:rPr lang="pt-BR" sz="800" dirty="0" err="1">
                  <a:latin typeface="+mj-lt"/>
                </a:rPr>
                <a:t>Agrarian</a:t>
              </a:r>
              <a:r>
                <a:rPr lang="pt-BR" sz="800" dirty="0">
                  <a:latin typeface="+mj-lt"/>
                </a:rPr>
                <a:t> </a:t>
              </a:r>
              <a:r>
                <a:rPr lang="pt-BR" sz="800" dirty="0" err="1">
                  <a:latin typeface="+mj-lt"/>
                </a:rPr>
                <a:t>policy</a:t>
              </a:r>
              <a:r>
                <a:rPr lang="pt-BR" sz="800" dirty="0">
                  <a:latin typeface="+mj-lt"/>
                </a:rPr>
                <a:t> </a:t>
              </a:r>
            </a:p>
          </p:txBody>
        </p:sp>
        <p:sp>
          <p:nvSpPr>
            <p:cNvPr id="31" name="Rectangle 70"/>
            <p:cNvSpPr>
              <a:spLocks noChangeArrowheads="1"/>
            </p:cNvSpPr>
            <p:nvPr/>
          </p:nvSpPr>
          <p:spPr bwMode="auto">
            <a:xfrm>
              <a:off x="2138363" y="4891088"/>
              <a:ext cx="1284287" cy="168275"/>
            </a:xfrm>
            <a:prstGeom prst="rect">
              <a:avLst/>
            </a:prstGeom>
            <a:noFill/>
            <a:ln w="9525">
              <a:noFill/>
              <a:miter lim="800000"/>
              <a:headEnd/>
              <a:tailEnd/>
            </a:ln>
          </p:spPr>
          <p:txBody>
            <a:bodyPr lIns="0" tIns="0" rIns="0" bIns="0" anchor="ctr" anchorCtr="1"/>
            <a:lstStyle/>
            <a:p>
              <a:pPr>
                <a:defRPr/>
              </a:pPr>
              <a:r>
                <a:rPr lang="pt-BR" sz="800" dirty="0" err="1">
                  <a:latin typeface="+mj-lt"/>
                </a:rPr>
                <a:t>Foreign</a:t>
              </a:r>
              <a:r>
                <a:rPr lang="pt-BR" sz="800" dirty="0">
                  <a:latin typeface="+mj-lt"/>
                </a:rPr>
                <a:t> trade </a:t>
              </a:r>
              <a:r>
                <a:rPr lang="pt-BR" sz="800" dirty="0" err="1">
                  <a:latin typeface="+mj-lt"/>
                </a:rPr>
                <a:t>policy</a:t>
              </a:r>
              <a:endParaRPr lang="pt-BR" sz="800" dirty="0">
                <a:latin typeface="+mj-lt"/>
              </a:endParaRPr>
            </a:p>
          </p:txBody>
        </p:sp>
        <p:sp>
          <p:nvSpPr>
            <p:cNvPr id="32" name="Rectangle 70"/>
            <p:cNvSpPr>
              <a:spLocks noChangeArrowheads="1"/>
            </p:cNvSpPr>
            <p:nvPr/>
          </p:nvSpPr>
          <p:spPr bwMode="auto">
            <a:xfrm>
              <a:off x="5913438" y="3163888"/>
              <a:ext cx="1239837" cy="168275"/>
            </a:xfrm>
            <a:prstGeom prst="rect">
              <a:avLst/>
            </a:prstGeom>
            <a:noFill/>
            <a:ln w="9525">
              <a:noFill/>
              <a:miter lim="800000"/>
              <a:headEnd/>
              <a:tailEnd/>
            </a:ln>
          </p:spPr>
          <p:txBody>
            <a:bodyPr lIns="0" tIns="0" rIns="0" bIns="0" anchor="ctr" anchorCtr="1"/>
            <a:lstStyle/>
            <a:p>
              <a:pPr>
                <a:defRPr/>
              </a:pPr>
              <a:r>
                <a:rPr lang="pt-BR" sz="800" dirty="0" err="1">
                  <a:latin typeface="+mj-lt"/>
                </a:rPr>
                <a:t>National</a:t>
              </a:r>
              <a:r>
                <a:rPr lang="pt-BR" sz="800" dirty="0">
                  <a:latin typeface="+mj-lt"/>
                </a:rPr>
                <a:t> </a:t>
              </a:r>
              <a:r>
                <a:rPr lang="pt-BR" sz="800" dirty="0" err="1">
                  <a:latin typeface="+mj-lt"/>
                </a:rPr>
                <a:t>defense</a:t>
              </a:r>
              <a:r>
                <a:rPr lang="pt-BR" sz="800" dirty="0">
                  <a:latin typeface="+mj-lt"/>
                </a:rPr>
                <a:t> </a:t>
              </a:r>
              <a:r>
                <a:rPr lang="pt-BR" sz="800" dirty="0" err="1">
                  <a:latin typeface="+mj-lt"/>
                </a:rPr>
                <a:t>policy</a:t>
              </a:r>
              <a:endParaRPr lang="pt-BR" sz="800" dirty="0">
                <a:latin typeface="+mj-lt"/>
              </a:endParaRPr>
            </a:p>
          </p:txBody>
        </p:sp>
        <p:sp>
          <p:nvSpPr>
            <p:cNvPr id="33" name="Rectangle 70"/>
            <p:cNvSpPr>
              <a:spLocks noChangeArrowheads="1"/>
            </p:cNvSpPr>
            <p:nvPr/>
          </p:nvSpPr>
          <p:spPr bwMode="auto">
            <a:xfrm>
              <a:off x="8539449" y="3231264"/>
              <a:ext cx="869950" cy="168275"/>
            </a:xfrm>
            <a:prstGeom prst="rect">
              <a:avLst/>
            </a:prstGeom>
            <a:noFill/>
            <a:ln w="9525">
              <a:noFill/>
              <a:miter lim="800000"/>
              <a:headEnd/>
              <a:tailEnd/>
            </a:ln>
          </p:spPr>
          <p:txBody>
            <a:bodyPr lIns="0" tIns="0" rIns="0" bIns="0" anchor="ctr" anchorCtr="1"/>
            <a:lstStyle/>
            <a:p>
              <a:pPr>
                <a:defRPr/>
              </a:pPr>
              <a:r>
                <a:rPr lang="pt-BR" sz="800" dirty="0" err="1">
                  <a:latin typeface="+mj-lt"/>
                </a:rPr>
                <a:t>Indianist</a:t>
              </a:r>
              <a:r>
                <a:rPr lang="pt-BR" sz="800" dirty="0">
                  <a:latin typeface="+mj-lt"/>
                </a:rPr>
                <a:t> </a:t>
              </a:r>
              <a:r>
                <a:rPr lang="pt-BR" sz="800" dirty="0" err="1">
                  <a:latin typeface="+mj-lt"/>
                </a:rPr>
                <a:t>Policy</a:t>
              </a:r>
              <a:r>
                <a:rPr lang="pt-BR" sz="800" dirty="0">
                  <a:latin typeface="+mj-lt"/>
                </a:rPr>
                <a:t> </a:t>
              </a:r>
            </a:p>
          </p:txBody>
        </p:sp>
        <p:sp>
          <p:nvSpPr>
            <p:cNvPr id="34" name="Rectangle 70"/>
            <p:cNvSpPr>
              <a:spLocks noChangeArrowheads="1"/>
            </p:cNvSpPr>
            <p:nvPr/>
          </p:nvSpPr>
          <p:spPr bwMode="auto">
            <a:xfrm>
              <a:off x="6513513" y="2953577"/>
              <a:ext cx="1013773" cy="133672"/>
            </a:xfrm>
            <a:prstGeom prst="rect">
              <a:avLst/>
            </a:prstGeom>
            <a:noFill/>
            <a:ln w="9525">
              <a:noFill/>
              <a:miter lim="800000"/>
              <a:headEnd/>
              <a:tailEnd/>
            </a:ln>
          </p:spPr>
          <p:txBody>
            <a:bodyPr lIns="0" tIns="0" rIns="0" bIns="0" anchor="ctr" anchorCtr="1"/>
            <a:lstStyle/>
            <a:p>
              <a:pPr>
                <a:defRPr/>
              </a:pPr>
              <a:r>
                <a:rPr lang="pt-BR" sz="800" dirty="0">
                  <a:latin typeface="+mj-lt"/>
                </a:rPr>
                <a:t>Regional </a:t>
              </a:r>
              <a:r>
                <a:rPr lang="pt-BR" sz="800" dirty="0" err="1">
                  <a:latin typeface="+mj-lt"/>
                </a:rPr>
                <a:t>development</a:t>
              </a:r>
              <a:r>
                <a:rPr lang="pt-BR" sz="800" dirty="0">
                  <a:latin typeface="+mj-lt"/>
                </a:rPr>
                <a:t> </a:t>
              </a:r>
              <a:r>
                <a:rPr lang="pt-BR" sz="800" dirty="0" err="1">
                  <a:latin typeface="+mj-lt"/>
                </a:rPr>
                <a:t>policy</a:t>
              </a:r>
              <a:endParaRPr lang="pt-BR" sz="800" dirty="0">
                <a:latin typeface="+mj-lt"/>
              </a:endParaRPr>
            </a:p>
          </p:txBody>
        </p:sp>
        <p:sp>
          <p:nvSpPr>
            <p:cNvPr id="35" name="Rectangle 70"/>
            <p:cNvSpPr>
              <a:spLocks noChangeArrowheads="1"/>
            </p:cNvSpPr>
            <p:nvPr/>
          </p:nvSpPr>
          <p:spPr bwMode="auto">
            <a:xfrm>
              <a:off x="5495925" y="3378200"/>
              <a:ext cx="1419225" cy="168275"/>
            </a:xfrm>
            <a:prstGeom prst="rect">
              <a:avLst/>
            </a:prstGeom>
            <a:noFill/>
            <a:ln w="9525">
              <a:noFill/>
              <a:miter lim="800000"/>
              <a:headEnd/>
              <a:tailEnd/>
            </a:ln>
          </p:spPr>
          <p:txBody>
            <a:bodyPr lIns="0" tIns="0" rIns="0" bIns="0" anchor="ctr" anchorCtr="1"/>
            <a:lstStyle/>
            <a:p>
              <a:pPr>
                <a:defRPr/>
              </a:pPr>
              <a:r>
                <a:rPr lang="pt-BR" sz="800" dirty="0" err="1">
                  <a:latin typeface="+mj-lt"/>
                </a:rPr>
                <a:t>Policy</a:t>
              </a:r>
              <a:r>
                <a:rPr lang="pt-BR" sz="800" dirty="0">
                  <a:latin typeface="+mj-lt"/>
                </a:rPr>
                <a:t> for </a:t>
              </a:r>
              <a:r>
                <a:rPr lang="pt-BR" sz="800" dirty="0" err="1">
                  <a:latin typeface="+mj-lt"/>
                </a:rPr>
                <a:t>the</a:t>
              </a:r>
              <a:r>
                <a:rPr lang="pt-BR" sz="800" dirty="0">
                  <a:latin typeface="+mj-lt"/>
                </a:rPr>
                <a:t> </a:t>
              </a:r>
              <a:r>
                <a:rPr lang="pt-BR" sz="800" dirty="0" err="1">
                  <a:latin typeface="+mj-lt"/>
                </a:rPr>
                <a:t>education</a:t>
              </a:r>
              <a:r>
                <a:rPr lang="pt-BR" sz="800" dirty="0">
                  <a:latin typeface="+mj-lt"/>
                </a:rPr>
                <a:t> </a:t>
              </a:r>
              <a:r>
                <a:rPr lang="pt-BR" sz="800" dirty="0" err="1">
                  <a:latin typeface="+mj-lt"/>
                </a:rPr>
                <a:t>and</a:t>
              </a:r>
              <a:r>
                <a:rPr lang="pt-BR" sz="800" dirty="0">
                  <a:latin typeface="+mj-lt"/>
                </a:rPr>
                <a:t> </a:t>
              </a:r>
              <a:r>
                <a:rPr lang="pt-BR" sz="800" dirty="0" err="1">
                  <a:latin typeface="+mj-lt"/>
                </a:rPr>
                <a:t>science</a:t>
              </a:r>
              <a:r>
                <a:rPr lang="pt-BR" sz="800" dirty="0">
                  <a:latin typeface="+mj-lt"/>
                </a:rPr>
                <a:t> </a:t>
              </a:r>
              <a:r>
                <a:rPr lang="pt-BR" sz="800" dirty="0" err="1">
                  <a:latin typeface="+mj-lt"/>
                </a:rPr>
                <a:t>and</a:t>
              </a:r>
              <a:r>
                <a:rPr lang="pt-BR" sz="800" dirty="0">
                  <a:latin typeface="+mj-lt"/>
                </a:rPr>
                <a:t> </a:t>
              </a:r>
              <a:r>
                <a:rPr lang="pt-BR" sz="800" dirty="0" err="1">
                  <a:latin typeface="+mj-lt"/>
                </a:rPr>
                <a:t>technology</a:t>
              </a:r>
              <a:endParaRPr lang="pt-BR" sz="800" dirty="0">
                <a:latin typeface="+mj-lt"/>
              </a:endParaRPr>
            </a:p>
          </p:txBody>
        </p:sp>
        <p:sp>
          <p:nvSpPr>
            <p:cNvPr id="36" name="Rectangle 70"/>
            <p:cNvSpPr>
              <a:spLocks noChangeArrowheads="1"/>
            </p:cNvSpPr>
            <p:nvPr/>
          </p:nvSpPr>
          <p:spPr bwMode="auto">
            <a:xfrm>
              <a:off x="6270625" y="2640013"/>
              <a:ext cx="835025" cy="193675"/>
            </a:xfrm>
            <a:prstGeom prst="rect">
              <a:avLst/>
            </a:prstGeom>
            <a:noFill/>
            <a:ln w="9525">
              <a:noFill/>
              <a:miter lim="800000"/>
              <a:headEnd/>
              <a:tailEnd/>
            </a:ln>
          </p:spPr>
          <p:txBody>
            <a:bodyPr lIns="0" tIns="0" rIns="0" bIns="0" anchor="ctr" anchorCtr="1"/>
            <a:lstStyle/>
            <a:p>
              <a:pPr>
                <a:defRPr/>
              </a:pPr>
              <a:r>
                <a:rPr lang="pt-BR" sz="800" dirty="0" err="1">
                  <a:latin typeface="+mj-lt"/>
                </a:rPr>
                <a:t>Dynamism</a:t>
              </a:r>
              <a:r>
                <a:rPr lang="pt-BR" sz="800" dirty="0">
                  <a:latin typeface="+mj-lt"/>
                </a:rPr>
                <a:t> </a:t>
              </a:r>
              <a:r>
                <a:rPr lang="pt-BR" sz="800" dirty="0" err="1">
                  <a:latin typeface="+mj-lt"/>
                </a:rPr>
                <a:t>of</a:t>
              </a:r>
              <a:r>
                <a:rPr lang="pt-BR" sz="800" dirty="0">
                  <a:latin typeface="+mj-lt"/>
                </a:rPr>
                <a:t> </a:t>
              </a:r>
              <a:r>
                <a:rPr lang="pt-BR" sz="800" dirty="0" err="1">
                  <a:latin typeface="+mj-lt"/>
                </a:rPr>
                <a:t>the</a:t>
              </a:r>
              <a:r>
                <a:rPr lang="pt-BR" sz="800" dirty="0">
                  <a:latin typeface="+mj-lt"/>
                </a:rPr>
                <a:t> </a:t>
              </a:r>
              <a:r>
                <a:rPr lang="pt-BR" sz="800" dirty="0" err="1">
                  <a:latin typeface="+mj-lt"/>
                </a:rPr>
                <a:t>national</a:t>
              </a:r>
              <a:r>
                <a:rPr lang="pt-BR" sz="800" dirty="0">
                  <a:latin typeface="+mj-lt"/>
                </a:rPr>
                <a:t> </a:t>
              </a:r>
              <a:r>
                <a:rPr lang="pt-BR" sz="800" dirty="0" err="1">
                  <a:latin typeface="+mj-lt"/>
                </a:rPr>
                <a:t>economy</a:t>
              </a:r>
              <a:endParaRPr lang="pt-BR" sz="800" dirty="0">
                <a:latin typeface="+mj-lt"/>
              </a:endParaRPr>
            </a:p>
          </p:txBody>
        </p:sp>
        <p:sp>
          <p:nvSpPr>
            <p:cNvPr id="37" name="Rectangle 70"/>
            <p:cNvSpPr>
              <a:spLocks noChangeArrowheads="1"/>
            </p:cNvSpPr>
            <p:nvPr/>
          </p:nvSpPr>
          <p:spPr bwMode="auto">
            <a:xfrm>
              <a:off x="4041775" y="1816100"/>
              <a:ext cx="1103313" cy="465138"/>
            </a:xfrm>
            <a:prstGeom prst="rect">
              <a:avLst/>
            </a:prstGeom>
            <a:noFill/>
            <a:ln w="9525">
              <a:noFill/>
              <a:miter lim="800000"/>
              <a:headEnd/>
              <a:tailEnd/>
            </a:ln>
          </p:spPr>
          <p:txBody>
            <a:bodyPr lIns="0" tIns="0" rIns="0" bIns="0" anchor="ctr" anchorCtr="1"/>
            <a:lstStyle/>
            <a:p>
              <a:pPr>
                <a:defRPr/>
              </a:pPr>
              <a:r>
                <a:rPr lang="pt-BR" sz="800" dirty="0" err="1">
                  <a:latin typeface="+mj-lt"/>
                </a:rPr>
                <a:t>Demand</a:t>
              </a:r>
              <a:r>
                <a:rPr lang="pt-BR" sz="800" dirty="0">
                  <a:latin typeface="+mj-lt"/>
                </a:rPr>
                <a:t> for natural </a:t>
              </a:r>
              <a:r>
                <a:rPr lang="pt-BR" sz="800" dirty="0" err="1">
                  <a:latin typeface="+mj-lt"/>
                </a:rPr>
                <a:t>resources</a:t>
              </a:r>
              <a:r>
                <a:rPr lang="pt-BR" sz="800" dirty="0">
                  <a:latin typeface="+mj-lt"/>
                </a:rPr>
                <a:t> </a:t>
              </a:r>
              <a:r>
                <a:rPr lang="pt-BR" sz="800" dirty="0" err="1">
                  <a:latin typeface="+mj-lt"/>
                </a:rPr>
                <a:t>and</a:t>
              </a:r>
              <a:r>
                <a:rPr lang="pt-BR" sz="800" dirty="0">
                  <a:latin typeface="+mj-lt"/>
                </a:rPr>
                <a:t> </a:t>
              </a:r>
              <a:r>
                <a:rPr lang="pt-BR" sz="800" dirty="0" err="1">
                  <a:latin typeface="+mj-lt"/>
                </a:rPr>
                <a:t>agricultural</a:t>
              </a:r>
              <a:r>
                <a:rPr lang="pt-BR" sz="800" dirty="0">
                  <a:latin typeface="+mj-lt"/>
                </a:rPr>
                <a:t> </a:t>
              </a:r>
              <a:r>
                <a:rPr lang="pt-BR" sz="800" dirty="0" err="1">
                  <a:latin typeface="+mj-lt"/>
                </a:rPr>
                <a:t>products</a:t>
              </a:r>
              <a:endParaRPr lang="pt-BR" sz="800" dirty="0">
                <a:latin typeface="+mj-lt"/>
              </a:endParaRPr>
            </a:p>
          </p:txBody>
        </p:sp>
        <p:sp>
          <p:nvSpPr>
            <p:cNvPr id="38" name="Rectangle 70"/>
            <p:cNvSpPr>
              <a:spLocks noChangeArrowheads="1"/>
            </p:cNvSpPr>
            <p:nvPr/>
          </p:nvSpPr>
          <p:spPr bwMode="auto">
            <a:xfrm>
              <a:off x="7377113" y="4395788"/>
              <a:ext cx="1912937" cy="168275"/>
            </a:xfrm>
            <a:prstGeom prst="rect">
              <a:avLst/>
            </a:prstGeom>
            <a:noFill/>
            <a:ln w="9525">
              <a:noFill/>
              <a:miter lim="800000"/>
              <a:headEnd/>
              <a:tailEnd/>
            </a:ln>
          </p:spPr>
          <p:txBody>
            <a:bodyPr lIns="0" tIns="0" rIns="0" bIns="0" anchor="ctr" anchorCtr="1"/>
            <a:lstStyle/>
            <a:p>
              <a:pPr>
                <a:defRPr/>
              </a:pPr>
              <a:r>
                <a:rPr lang="pt-BR" sz="800" dirty="0">
                  <a:latin typeface="+mj-lt"/>
                </a:rPr>
                <a:t>Regional </a:t>
              </a:r>
              <a:r>
                <a:rPr lang="pt-BR" sz="800" dirty="0" err="1">
                  <a:latin typeface="+mj-lt"/>
                </a:rPr>
                <a:t>demand</a:t>
              </a:r>
              <a:r>
                <a:rPr lang="pt-BR" sz="800" dirty="0">
                  <a:latin typeface="+mj-lt"/>
                </a:rPr>
                <a:t> for </a:t>
              </a:r>
              <a:r>
                <a:rPr lang="pt-BR" sz="800" dirty="0" err="1">
                  <a:latin typeface="+mj-lt"/>
                </a:rPr>
                <a:t>goods</a:t>
              </a:r>
              <a:r>
                <a:rPr lang="pt-BR" sz="800" dirty="0">
                  <a:latin typeface="+mj-lt"/>
                </a:rPr>
                <a:t> </a:t>
              </a:r>
              <a:r>
                <a:rPr lang="pt-BR" sz="800" dirty="0" err="1">
                  <a:latin typeface="+mj-lt"/>
                </a:rPr>
                <a:t>and</a:t>
              </a:r>
              <a:r>
                <a:rPr lang="pt-BR" sz="800" dirty="0">
                  <a:latin typeface="+mj-lt"/>
                </a:rPr>
                <a:t> </a:t>
              </a:r>
              <a:r>
                <a:rPr lang="pt-BR" sz="800" dirty="0" err="1">
                  <a:latin typeface="+mj-lt"/>
                </a:rPr>
                <a:t>services</a:t>
              </a:r>
              <a:r>
                <a:rPr lang="pt-BR" sz="800" dirty="0">
                  <a:latin typeface="+mj-lt"/>
                </a:rPr>
                <a:t> in </a:t>
              </a:r>
              <a:r>
                <a:rPr lang="pt-BR" sz="800" dirty="0" err="1">
                  <a:latin typeface="+mj-lt"/>
                </a:rPr>
                <a:t>the</a:t>
              </a:r>
              <a:r>
                <a:rPr lang="pt-BR" sz="800" dirty="0">
                  <a:latin typeface="+mj-lt"/>
                </a:rPr>
                <a:t> </a:t>
              </a:r>
              <a:r>
                <a:rPr lang="pt-BR" sz="800" dirty="0" err="1">
                  <a:latin typeface="+mj-lt"/>
                </a:rPr>
                <a:t>region</a:t>
              </a:r>
              <a:endParaRPr lang="pt-BR" sz="800" dirty="0">
                <a:latin typeface="+mj-lt"/>
              </a:endParaRPr>
            </a:p>
          </p:txBody>
        </p:sp>
        <p:sp>
          <p:nvSpPr>
            <p:cNvPr id="39" name="Rectangle 70"/>
            <p:cNvSpPr>
              <a:spLocks noChangeArrowheads="1"/>
            </p:cNvSpPr>
            <p:nvPr/>
          </p:nvSpPr>
          <p:spPr bwMode="auto">
            <a:xfrm>
              <a:off x="2549525" y="5278438"/>
              <a:ext cx="1406525" cy="168275"/>
            </a:xfrm>
            <a:prstGeom prst="rect">
              <a:avLst/>
            </a:prstGeom>
            <a:noFill/>
            <a:ln w="9525">
              <a:noFill/>
              <a:miter lim="800000"/>
              <a:headEnd/>
              <a:tailEnd/>
            </a:ln>
          </p:spPr>
          <p:txBody>
            <a:bodyPr lIns="0" tIns="0" rIns="0" bIns="0" anchor="ctr" anchorCtr="1"/>
            <a:lstStyle/>
            <a:p>
              <a:pPr>
                <a:defRPr/>
              </a:pPr>
              <a:r>
                <a:rPr lang="pt-BR" sz="800" dirty="0" err="1">
                  <a:latin typeface="+mj-lt"/>
                </a:rPr>
                <a:t>Non-registered</a:t>
              </a:r>
              <a:r>
                <a:rPr lang="pt-BR" sz="800" dirty="0">
                  <a:latin typeface="+mj-lt"/>
                </a:rPr>
                <a:t> </a:t>
              </a:r>
              <a:r>
                <a:rPr lang="pt-BR" sz="800" dirty="0" err="1">
                  <a:latin typeface="+mj-lt"/>
                </a:rPr>
                <a:t>economic</a:t>
              </a:r>
              <a:r>
                <a:rPr lang="pt-BR" sz="800" dirty="0">
                  <a:latin typeface="+mj-lt"/>
                </a:rPr>
                <a:t> </a:t>
              </a:r>
              <a:r>
                <a:rPr lang="pt-BR" sz="800" dirty="0" err="1">
                  <a:latin typeface="+mj-lt"/>
                </a:rPr>
                <a:t>activities</a:t>
              </a:r>
              <a:r>
                <a:rPr lang="pt-BR" sz="800" dirty="0">
                  <a:latin typeface="+mj-lt"/>
                </a:rPr>
                <a:t> </a:t>
              </a:r>
            </a:p>
          </p:txBody>
        </p:sp>
        <p:sp>
          <p:nvSpPr>
            <p:cNvPr id="40" name="Rectangle 70"/>
            <p:cNvSpPr>
              <a:spLocks noChangeArrowheads="1"/>
            </p:cNvSpPr>
            <p:nvPr/>
          </p:nvSpPr>
          <p:spPr bwMode="auto">
            <a:xfrm>
              <a:off x="3144838" y="5462588"/>
              <a:ext cx="965200" cy="168275"/>
            </a:xfrm>
            <a:prstGeom prst="rect">
              <a:avLst/>
            </a:prstGeom>
            <a:noFill/>
            <a:ln w="9525">
              <a:noFill/>
              <a:miter lim="800000"/>
              <a:headEnd/>
              <a:tailEnd/>
            </a:ln>
          </p:spPr>
          <p:txBody>
            <a:bodyPr lIns="0" tIns="0" rIns="0" bIns="0" anchor="ctr" anchorCtr="1"/>
            <a:lstStyle/>
            <a:p>
              <a:pPr>
                <a:defRPr/>
              </a:pPr>
              <a:r>
                <a:rPr lang="pt-BR" sz="800" dirty="0" err="1">
                  <a:latin typeface="+mj-lt"/>
                </a:rPr>
                <a:t>Demand</a:t>
              </a:r>
              <a:r>
                <a:rPr lang="pt-BR" sz="800" dirty="0">
                  <a:latin typeface="+mj-lt"/>
                </a:rPr>
                <a:t> for </a:t>
              </a:r>
              <a:r>
                <a:rPr lang="pt-BR" sz="800" dirty="0" err="1">
                  <a:latin typeface="+mj-lt"/>
                </a:rPr>
                <a:t>bio-products</a:t>
              </a:r>
              <a:endParaRPr lang="pt-BR" sz="800" dirty="0">
                <a:latin typeface="+mj-lt"/>
              </a:endParaRPr>
            </a:p>
          </p:txBody>
        </p:sp>
        <p:sp>
          <p:nvSpPr>
            <p:cNvPr id="41" name="Rectangle 70"/>
            <p:cNvSpPr>
              <a:spLocks noChangeArrowheads="1"/>
            </p:cNvSpPr>
            <p:nvPr/>
          </p:nvSpPr>
          <p:spPr bwMode="auto">
            <a:xfrm>
              <a:off x="3412638" y="4966907"/>
              <a:ext cx="1119889" cy="127421"/>
            </a:xfrm>
            <a:prstGeom prst="rect">
              <a:avLst/>
            </a:prstGeom>
            <a:noFill/>
            <a:ln w="9525">
              <a:noFill/>
              <a:miter lim="800000"/>
              <a:headEnd/>
              <a:tailEnd/>
            </a:ln>
          </p:spPr>
          <p:txBody>
            <a:bodyPr lIns="0" tIns="0" rIns="0" bIns="0" anchor="ctr" anchorCtr="1"/>
            <a:lstStyle/>
            <a:p>
              <a:pPr>
                <a:defRPr/>
              </a:pPr>
              <a:r>
                <a:rPr lang="pt-BR" sz="800" dirty="0" err="1">
                  <a:latin typeface="+mj-lt"/>
                </a:rPr>
                <a:t>Demand</a:t>
              </a:r>
              <a:r>
                <a:rPr lang="pt-BR" sz="800" dirty="0">
                  <a:latin typeface="+mj-lt"/>
                </a:rPr>
                <a:t> for </a:t>
              </a:r>
              <a:r>
                <a:rPr lang="pt-BR" sz="800" dirty="0" err="1">
                  <a:latin typeface="+mj-lt"/>
                </a:rPr>
                <a:t>genetic</a:t>
              </a:r>
              <a:r>
                <a:rPr lang="pt-BR" sz="800" dirty="0">
                  <a:latin typeface="+mj-lt"/>
                </a:rPr>
                <a:t> </a:t>
              </a:r>
              <a:r>
                <a:rPr lang="pt-BR" sz="800" dirty="0" err="1">
                  <a:latin typeface="+mj-lt"/>
                </a:rPr>
                <a:t>information</a:t>
              </a:r>
              <a:r>
                <a:rPr lang="pt-BR" sz="800" dirty="0">
                  <a:latin typeface="+mj-lt"/>
                </a:rPr>
                <a:t> </a:t>
              </a:r>
            </a:p>
          </p:txBody>
        </p:sp>
        <p:sp>
          <p:nvSpPr>
            <p:cNvPr id="42" name="Rectangle 70"/>
            <p:cNvSpPr>
              <a:spLocks noChangeArrowheads="1"/>
            </p:cNvSpPr>
            <p:nvPr/>
          </p:nvSpPr>
          <p:spPr bwMode="auto">
            <a:xfrm>
              <a:off x="3279775" y="4027488"/>
              <a:ext cx="935038" cy="168275"/>
            </a:xfrm>
            <a:prstGeom prst="rect">
              <a:avLst/>
            </a:prstGeom>
            <a:noFill/>
            <a:ln w="9525">
              <a:noFill/>
              <a:miter lim="800000"/>
              <a:headEnd/>
              <a:tailEnd/>
            </a:ln>
          </p:spPr>
          <p:txBody>
            <a:bodyPr lIns="0" tIns="0" rIns="0" bIns="0" anchor="ctr" anchorCtr="1"/>
            <a:lstStyle/>
            <a:p>
              <a:pPr>
                <a:defRPr/>
              </a:pPr>
              <a:r>
                <a:rPr lang="pt-BR" sz="800" dirty="0" err="1">
                  <a:latin typeface="+mj-lt"/>
                </a:rPr>
                <a:t>Scientificand</a:t>
              </a:r>
              <a:r>
                <a:rPr lang="pt-BR" sz="800" dirty="0">
                  <a:latin typeface="+mj-lt"/>
                </a:rPr>
                <a:t> </a:t>
              </a:r>
              <a:r>
                <a:rPr lang="pt-BR" sz="800" dirty="0" err="1">
                  <a:latin typeface="+mj-lt"/>
                </a:rPr>
                <a:t>technological</a:t>
              </a:r>
              <a:r>
                <a:rPr lang="pt-BR" sz="800" dirty="0">
                  <a:latin typeface="+mj-lt"/>
                </a:rPr>
                <a:t> </a:t>
              </a:r>
              <a:r>
                <a:rPr lang="pt-BR" sz="800" dirty="0" err="1">
                  <a:latin typeface="+mj-lt"/>
                </a:rPr>
                <a:t>capacity</a:t>
              </a:r>
              <a:r>
                <a:rPr lang="pt-BR" sz="800" dirty="0">
                  <a:latin typeface="+mj-lt"/>
                </a:rPr>
                <a:t> in </a:t>
              </a:r>
              <a:r>
                <a:rPr lang="pt-BR" sz="800" dirty="0" err="1">
                  <a:latin typeface="+mj-lt"/>
                </a:rPr>
                <a:t>the</a:t>
              </a:r>
              <a:r>
                <a:rPr lang="pt-BR" sz="800" dirty="0">
                  <a:latin typeface="+mj-lt"/>
                </a:rPr>
                <a:t> </a:t>
              </a:r>
              <a:r>
                <a:rPr lang="pt-BR" sz="800" dirty="0" err="1">
                  <a:latin typeface="+mj-lt"/>
                </a:rPr>
                <a:t>region</a:t>
              </a:r>
              <a:endParaRPr lang="pt-BR" sz="800" dirty="0">
                <a:latin typeface="+mj-lt"/>
              </a:endParaRPr>
            </a:p>
          </p:txBody>
        </p:sp>
        <p:sp>
          <p:nvSpPr>
            <p:cNvPr id="43" name="Rectangle 70"/>
            <p:cNvSpPr>
              <a:spLocks noChangeArrowheads="1"/>
            </p:cNvSpPr>
            <p:nvPr/>
          </p:nvSpPr>
          <p:spPr bwMode="auto">
            <a:xfrm>
              <a:off x="2884488" y="2717800"/>
              <a:ext cx="1671637" cy="163513"/>
            </a:xfrm>
            <a:prstGeom prst="rect">
              <a:avLst/>
            </a:prstGeom>
            <a:noFill/>
            <a:ln w="9525">
              <a:noFill/>
              <a:miter lim="800000"/>
              <a:headEnd/>
              <a:tailEnd/>
            </a:ln>
          </p:spPr>
          <p:txBody>
            <a:bodyPr lIns="0" tIns="0" rIns="0" bIns="0" anchor="ctr" anchorCtr="1"/>
            <a:lstStyle/>
            <a:p>
              <a:pPr>
                <a:defRPr/>
              </a:pPr>
              <a:r>
                <a:rPr lang="pt-BR" sz="800" dirty="0" err="1">
                  <a:latin typeface="+mj-lt"/>
                </a:rPr>
                <a:t>Information</a:t>
              </a:r>
              <a:r>
                <a:rPr lang="pt-BR" sz="800" dirty="0">
                  <a:latin typeface="+mj-lt"/>
                </a:rPr>
                <a:t> </a:t>
              </a:r>
              <a:r>
                <a:rPr lang="pt-BR" sz="800" dirty="0" err="1">
                  <a:latin typeface="+mj-lt"/>
                </a:rPr>
                <a:t>technology</a:t>
              </a:r>
              <a:r>
                <a:rPr lang="pt-BR" sz="800" dirty="0">
                  <a:latin typeface="+mj-lt"/>
                </a:rPr>
                <a:t> </a:t>
              </a:r>
              <a:r>
                <a:rPr lang="pt-BR" sz="800" dirty="0" err="1">
                  <a:latin typeface="+mj-lt"/>
                </a:rPr>
                <a:t>and</a:t>
              </a:r>
              <a:r>
                <a:rPr lang="pt-BR" sz="800" dirty="0">
                  <a:latin typeface="+mj-lt"/>
                </a:rPr>
                <a:t> network</a:t>
              </a:r>
            </a:p>
          </p:txBody>
        </p:sp>
        <p:sp>
          <p:nvSpPr>
            <p:cNvPr id="44" name="Rectangle 70"/>
            <p:cNvSpPr>
              <a:spLocks noChangeArrowheads="1"/>
            </p:cNvSpPr>
            <p:nvPr/>
          </p:nvSpPr>
          <p:spPr bwMode="auto">
            <a:xfrm>
              <a:off x="6584950" y="4149725"/>
              <a:ext cx="762000" cy="168275"/>
            </a:xfrm>
            <a:prstGeom prst="rect">
              <a:avLst/>
            </a:prstGeom>
            <a:noFill/>
            <a:ln w="9525">
              <a:noFill/>
              <a:miter lim="800000"/>
              <a:headEnd/>
              <a:tailEnd/>
            </a:ln>
          </p:spPr>
          <p:txBody>
            <a:bodyPr lIns="0" tIns="0" rIns="0" bIns="0" anchor="ctr" anchorCtr="1"/>
            <a:lstStyle/>
            <a:p>
              <a:pPr>
                <a:defRPr/>
              </a:pPr>
              <a:r>
                <a:rPr lang="pt-BR" sz="800" dirty="0" err="1">
                  <a:latin typeface="+mj-lt"/>
                </a:rPr>
                <a:t>Migration</a:t>
              </a:r>
              <a:r>
                <a:rPr lang="pt-BR" sz="800" dirty="0">
                  <a:latin typeface="+mj-lt"/>
                </a:rPr>
                <a:t> </a:t>
              </a:r>
              <a:r>
                <a:rPr lang="pt-BR" sz="800" dirty="0" err="1">
                  <a:latin typeface="+mj-lt"/>
                </a:rPr>
                <a:t>flow</a:t>
              </a:r>
              <a:r>
                <a:rPr lang="pt-BR" sz="800" dirty="0">
                  <a:latin typeface="+mj-lt"/>
                </a:rPr>
                <a:t> </a:t>
              </a:r>
              <a:r>
                <a:rPr lang="pt-BR" sz="800" dirty="0" err="1">
                  <a:latin typeface="+mj-lt"/>
                </a:rPr>
                <a:t>into</a:t>
              </a:r>
              <a:r>
                <a:rPr lang="pt-BR" sz="800" dirty="0">
                  <a:latin typeface="+mj-lt"/>
                </a:rPr>
                <a:t> </a:t>
              </a:r>
              <a:r>
                <a:rPr lang="pt-BR" sz="800" dirty="0" err="1">
                  <a:latin typeface="+mj-lt"/>
                </a:rPr>
                <a:t>the</a:t>
              </a:r>
              <a:r>
                <a:rPr lang="pt-BR" sz="800" dirty="0">
                  <a:latin typeface="+mj-lt"/>
                </a:rPr>
                <a:t> </a:t>
              </a:r>
              <a:r>
                <a:rPr lang="pt-BR" sz="800" dirty="0" err="1">
                  <a:latin typeface="+mj-lt"/>
                </a:rPr>
                <a:t>region</a:t>
              </a:r>
              <a:r>
                <a:rPr lang="pt-BR" sz="800" dirty="0">
                  <a:latin typeface="+mj-lt"/>
                </a:rPr>
                <a:t> </a:t>
              </a:r>
            </a:p>
          </p:txBody>
        </p:sp>
        <p:sp>
          <p:nvSpPr>
            <p:cNvPr id="45" name="Rectangle 70"/>
            <p:cNvSpPr>
              <a:spLocks noChangeArrowheads="1"/>
            </p:cNvSpPr>
            <p:nvPr/>
          </p:nvSpPr>
          <p:spPr bwMode="auto">
            <a:xfrm>
              <a:off x="1830388" y="3786188"/>
              <a:ext cx="1538287" cy="168275"/>
            </a:xfrm>
            <a:prstGeom prst="rect">
              <a:avLst/>
            </a:prstGeom>
            <a:noFill/>
            <a:ln w="9525">
              <a:noFill/>
              <a:miter lim="800000"/>
              <a:headEnd/>
              <a:tailEnd/>
            </a:ln>
          </p:spPr>
          <p:txBody>
            <a:bodyPr lIns="0" tIns="0" rIns="0" bIns="0" anchor="ctr" anchorCtr="1"/>
            <a:lstStyle/>
            <a:p>
              <a:pPr>
                <a:defRPr/>
              </a:pPr>
              <a:r>
                <a:rPr lang="pt-BR" sz="800" dirty="0" err="1">
                  <a:latin typeface="+mj-lt"/>
                </a:rPr>
                <a:t>National</a:t>
              </a:r>
              <a:r>
                <a:rPr lang="pt-BR" sz="800" dirty="0">
                  <a:latin typeface="+mj-lt"/>
                </a:rPr>
                <a:t> </a:t>
              </a:r>
              <a:r>
                <a:rPr lang="pt-BR" sz="800" dirty="0" err="1">
                  <a:latin typeface="+mj-lt"/>
                </a:rPr>
                <a:t>population</a:t>
              </a:r>
              <a:r>
                <a:rPr lang="pt-BR" sz="800" dirty="0">
                  <a:latin typeface="+mj-lt"/>
                </a:rPr>
                <a:t> dynamics</a:t>
              </a:r>
            </a:p>
          </p:txBody>
        </p:sp>
        <p:sp>
          <p:nvSpPr>
            <p:cNvPr id="46" name="Rectangle 70"/>
            <p:cNvSpPr>
              <a:spLocks noChangeArrowheads="1"/>
            </p:cNvSpPr>
            <p:nvPr/>
          </p:nvSpPr>
          <p:spPr bwMode="auto">
            <a:xfrm>
              <a:off x="1492250" y="2278063"/>
              <a:ext cx="1157288" cy="192087"/>
            </a:xfrm>
            <a:prstGeom prst="rect">
              <a:avLst/>
            </a:prstGeom>
            <a:noFill/>
            <a:ln w="9525">
              <a:noFill/>
              <a:miter lim="800000"/>
              <a:headEnd/>
              <a:tailEnd/>
            </a:ln>
          </p:spPr>
          <p:txBody>
            <a:bodyPr lIns="0" tIns="0" rIns="0" bIns="0" anchor="ctr" anchorCtr="1"/>
            <a:lstStyle/>
            <a:p>
              <a:pPr>
                <a:defRPr/>
              </a:pPr>
              <a:r>
                <a:rPr lang="pt-BR" sz="800" dirty="0" err="1">
                  <a:latin typeface="+mj-lt"/>
                </a:rPr>
                <a:t>The</a:t>
              </a:r>
              <a:r>
                <a:rPr lang="pt-BR" sz="800" dirty="0">
                  <a:latin typeface="+mj-lt"/>
                </a:rPr>
                <a:t> role </a:t>
              </a:r>
              <a:r>
                <a:rPr lang="pt-BR" sz="800" dirty="0" err="1">
                  <a:latin typeface="+mj-lt"/>
                </a:rPr>
                <a:t>of</a:t>
              </a:r>
              <a:r>
                <a:rPr lang="pt-BR" sz="800" dirty="0">
                  <a:latin typeface="+mj-lt"/>
                </a:rPr>
                <a:t> </a:t>
              </a:r>
              <a:r>
                <a:rPr lang="pt-BR" sz="800" dirty="0" err="1">
                  <a:latin typeface="+mj-lt"/>
                </a:rPr>
                <a:t>the</a:t>
              </a:r>
              <a:r>
                <a:rPr lang="pt-BR" sz="800" dirty="0">
                  <a:latin typeface="+mj-lt"/>
                </a:rPr>
                <a:t> </a:t>
              </a:r>
              <a:r>
                <a:rPr lang="pt-BR" sz="800" dirty="0" err="1">
                  <a:latin typeface="+mj-lt"/>
                </a:rPr>
                <a:t>State</a:t>
              </a:r>
              <a:endParaRPr lang="pt-BR" sz="800" dirty="0">
                <a:latin typeface="+mj-lt"/>
              </a:endParaRPr>
            </a:p>
          </p:txBody>
        </p:sp>
        <p:sp>
          <p:nvSpPr>
            <p:cNvPr id="47" name="Rectangle 70"/>
            <p:cNvSpPr>
              <a:spLocks noChangeArrowheads="1"/>
            </p:cNvSpPr>
            <p:nvPr/>
          </p:nvSpPr>
          <p:spPr bwMode="auto">
            <a:xfrm>
              <a:off x="6746875" y="1947863"/>
              <a:ext cx="1212850" cy="168275"/>
            </a:xfrm>
            <a:prstGeom prst="rect">
              <a:avLst/>
            </a:prstGeom>
            <a:noFill/>
            <a:ln w="9525">
              <a:noFill/>
              <a:miter lim="800000"/>
              <a:headEnd/>
              <a:tailEnd/>
            </a:ln>
          </p:spPr>
          <p:txBody>
            <a:bodyPr lIns="0" tIns="0" rIns="0" bIns="0" anchor="ctr" anchorCtr="1"/>
            <a:lstStyle/>
            <a:p>
              <a:pPr>
                <a:defRPr/>
              </a:pPr>
              <a:r>
                <a:rPr lang="pt-BR" sz="800" dirty="0">
                  <a:latin typeface="+mj-lt"/>
                </a:rPr>
                <a:t>Dynamics </a:t>
              </a:r>
              <a:r>
                <a:rPr lang="pt-BR" sz="800" dirty="0" err="1">
                  <a:latin typeface="+mj-lt"/>
                </a:rPr>
                <a:t>of</a:t>
              </a:r>
              <a:r>
                <a:rPr lang="pt-BR" sz="800" dirty="0">
                  <a:latin typeface="+mj-lt"/>
                </a:rPr>
                <a:t> </a:t>
              </a:r>
              <a:r>
                <a:rPr lang="pt-BR" sz="800" dirty="0" err="1">
                  <a:latin typeface="+mj-lt"/>
                </a:rPr>
                <a:t>the</a:t>
              </a:r>
              <a:r>
                <a:rPr lang="pt-BR" sz="800" dirty="0">
                  <a:latin typeface="+mj-lt"/>
                </a:rPr>
                <a:t> regional </a:t>
              </a:r>
              <a:r>
                <a:rPr lang="pt-BR" sz="800" dirty="0" err="1">
                  <a:latin typeface="+mj-lt"/>
                </a:rPr>
                <a:t>economy</a:t>
              </a:r>
              <a:endParaRPr lang="pt-BR" sz="800" dirty="0">
                <a:latin typeface="+mj-lt"/>
              </a:endParaRPr>
            </a:p>
          </p:txBody>
        </p:sp>
        <p:sp>
          <p:nvSpPr>
            <p:cNvPr id="48" name="Rectangle 70"/>
            <p:cNvSpPr>
              <a:spLocks noChangeArrowheads="1"/>
            </p:cNvSpPr>
            <p:nvPr/>
          </p:nvSpPr>
          <p:spPr bwMode="auto">
            <a:xfrm>
              <a:off x="2679700" y="4597400"/>
              <a:ext cx="1019175" cy="163513"/>
            </a:xfrm>
            <a:prstGeom prst="rect">
              <a:avLst/>
            </a:prstGeom>
            <a:noFill/>
            <a:ln w="9525">
              <a:noFill/>
              <a:miter lim="800000"/>
              <a:headEnd/>
              <a:tailEnd/>
            </a:ln>
          </p:spPr>
          <p:txBody>
            <a:bodyPr lIns="0" tIns="0" rIns="0" bIns="0" anchor="ctr" anchorCtr="1"/>
            <a:lstStyle/>
            <a:p>
              <a:pPr>
                <a:defRPr/>
              </a:pPr>
              <a:r>
                <a:rPr lang="pt-BR" sz="800" dirty="0">
                  <a:latin typeface="+mj-lt"/>
                </a:rPr>
                <a:t>Global </a:t>
              </a:r>
              <a:r>
                <a:rPr lang="pt-BR" sz="800" dirty="0" err="1">
                  <a:latin typeface="+mj-lt"/>
                </a:rPr>
                <a:t>and</a:t>
              </a:r>
              <a:r>
                <a:rPr lang="pt-BR" sz="800" dirty="0">
                  <a:latin typeface="+mj-lt"/>
                </a:rPr>
                <a:t> </a:t>
              </a:r>
              <a:r>
                <a:rPr lang="pt-BR" sz="800" dirty="0" err="1">
                  <a:latin typeface="+mj-lt"/>
                </a:rPr>
                <a:t>national</a:t>
              </a:r>
              <a:r>
                <a:rPr lang="pt-BR" sz="800" dirty="0">
                  <a:latin typeface="+mj-lt"/>
                </a:rPr>
                <a:t> </a:t>
              </a:r>
              <a:r>
                <a:rPr lang="pt-BR" sz="800" dirty="0" err="1">
                  <a:latin typeface="+mj-lt"/>
                </a:rPr>
                <a:t>demand</a:t>
              </a:r>
              <a:r>
                <a:rPr lang="pt-BR" sz="800" dirty="0">
                  <a:latin typeface="+mj-lt"/>
                </a:rPr>
                <a:t> for </a:t>
              </a:r>
              <a:r>
                <a:rPr lang="pt-BR" sz="800" dirty="0" err="1">
                  <a:latin typeface="+mj-lt"/>
                </a:rPr>
                <a:t>energy-intensive</a:t>
              </a:r>
              <a:r>
                <a:rPr lang="pt-BR" sz="800" dirty="0">
                  <a:latin typeface="+mj-lt"/>
                </a:rPr>
                <a:t> </a:t>
              </a:r>
              <a:r>
                <a:rPr lang="pt-BR" sz="800" dirty="0" err="1">
                  <a:latin typeface="+mj-lt"/>
                </a:rPr>
                <a:t>products</a:t>
              </a:r>
              <a:r>
                <a:rPr lang="pt-BR" sz="800" dirty="0">
                  <a:latin typeface="+mj-lt"/>
                </a:rPr>
                <a:t>  </a:t>
              </a:r>
            </a:p>
          </p:txBody>
        </p:sp>
        <p:sp>
          <p:nvSpPr>
            <p:cNvPr id="49" name="Rectangle 70"/>
            <p:cNvSpPr>
              <a:spLocks noChangeArrowheads="1"/>
            </p:cNvSpPr>
            <p:nvPr/>
          </p:nvSpPr>
          <p:spPr bwMode="auto">
            <a:xfrm>
              <a:off x="2251075" y="4333875"/>
              <a:ext cx="2736850" cy="168275"/>
            </a:xfrm>
            <a:prstGeom prst="rect">
              <a:avLst/>
            </a:prstGeom>
            <a:noFill/>
            <a:ln w="9525">
              <a:noFill/>
              <a:miter lim="800000"/>
              <a:headEnd/>
              <a:tailEnd/>
            </a:ln>
          </p:spPr>
          <p:txBody>
            <a:bodyPr lIns="0" tIns="0" rIns="0" bIns="0" anchor="ctr" anchorCtr="1"/>
            <a:lstStyle/>
            <a:p>
              <a:pPr>
                <a:defRPr/>
              </a:pPr>
              <a:r>
                <a:rPr lang="pt-BR" sz="800" dirty="0">
                  <a:latin typeface="+mj-lt"/>
                </a:rPr>
                <a:t>Global </a:t>
              </a:r>
              <a:r>
                <a:rPr lang="pt-BR" sz="800" dirty="0" err="1">
                  <a:latin typeface="+mj-lt"/>
                </a:rPr>
                <a:t>and</a:t>
              </a:r>
              <a:r>
                <a:rPr lang="pt-BR" sz="800" dirty="0">
                  <a:latin typeface="+mj-lt"/>
                </a:rPr>
                <a:t> </a:t>
              </a:r>
              <a:r>
                <a:rPr lang="pt-BR" sz="800" dirty="0" err="1">
                  <a:latin typeface="+mj-lt"/>
                </a:rPr>
                <a:t>national</a:t>
              </a:r>
              <a:r>
                <a:rPr lang="pt-BR" sz="800" dirty="0">
                  <a:latin typeface="+mj-lt"/>
                </a:rPr>
                <a:t> </a:t>
              </a:r>
              <a:r>
                <a:rPr lang="pt-BR" sz="800" dirty="0" err="1">
                  <a:latin typeface="+mj-lt"/>
                </a:rPr>
                <a:t>demand</a:t>
              </a:r>
              <a:r>
                <a:rPr lang="pt-BR" sz="800" dirty="0">
                  <a:latin typeface="+mj-lt"/>
                </a:rPr>
                <a:t> for </a:t>
              </a:r>
              <a:r>
                <a:rPr lang="pt-BR" sz="800" dirty="0" err="1">
                  <a:latin typeface="+mj-lt"/>
                </a:rPr>
                <a:t>manufactured</a:t>
              </a:r>
              <a:r>
                <a:rPr lang="pt-BR" sz="800" dirty="0">
                  <a:latin typeface="+mj-lt"/>
                </a:rPr>
                <a:t> </a:t>
              </a:r>
              <a:r>
                <a:rPr lang="pt-BR" sz="800" dirty="0" err="1">
                  <a:latin typeface="+mj-lt"/>
                </a:rPr>
                <a:t>products</a:t>
              </a:r>
              <a:r>
                <a:rPr lang="pt-BR" sz="800" dirty="0">
                  <a:latin typeface="+mj-lt"/>
                </a:rPr>
                <a:t> </a:t>
              </a:r>
            </a:p>
          </p:txBody>
        </p:sp>
        <p:sp>
          <p:nvSpPr>
            <p:cNvPr id="50" name="Rectangle 70"/>
            <p:cNvSpPr>
              <a:spLocks noChangeArrowheads="1"/>
            </p:cNvSpPr>
            <p:nvPr/>
          </p:nvSpPr>
          <p:spPr bwMode="auto">
            <a:xfrm>
              <a:off x="7683500" y="3046413"/>
              <a:ext cx="901700" cy="168275"/>
            </a:xfrm>
            <a:prstGeom prst="rect">
              <a:avLst/>
            </a:prstGeom>
            <a:noFill/>
            <a:ln w="9525">
              <a:noFill/>
              <a:miter lim="800000"/>
              <a:headEnd/>
              <a:tailEnd/>
            </a:ln>
          </p:spPr>
          <p:txBody>
            <a:bodyPr lIns="0" tIns="0" rIns="0" bIns="0" anchor="ctr" anchorCtr="1"/>
            <a:lstStyle/>
            <a:p>
              <a:pPr>
                <a:defRPr/>
              </a:pPr>
              <a:r>
                <a:rPr lang="pt-BR" sz="800" dirty="0" err="1">
                  <a:latin typeface="+mj-lt"/>
                </a:rPr>
                <a:t>Public</a:t>
              </a:r>
              <a:r>
                <a:rPr lang="pt-BR" sz="800" dirty="0">
                  <a:latin typeface="+mj-lt"/>
                </a:rPr>
                <a:t> </a:t>
              </a:r>
              <a:r>
                <a:rPr lang="pt-BR" sz="800" dirty="0" err="1">
                  <a:latin typeface="+mj-lt"/>
                </a:rPr>
                <a:t>expenditures</a:t>
              </a:r>
              <a:r>
                <a:rPr lang="pt-BR" sz="800" dirty="0">
                  <a:latin typeface="+mj-lt"/>
                </a:rPr>
                <a:t> </a:t>
              </a:r>
              <a:r>
                <a:rPr lang="pt-BR" sz="800" dirty="0" err="1">
                  <a:latin typeface="+mj-lt"/>
                </a:rPr>
                <a:t>and</a:t>
              </a:r>
              <a:r>
                <a:rPr lang="pt-BR" sz="800" dirty="0">
                  <a:latin typeface="+mj-lt"/>
                </a:rPr>
                <a:t> </a:t>
              </a:r>
              <a:r>
                <a:rPr lang="pt-BR" sz="800" dirty="0" err="1">
                  <a:latin typeface="+mj-lt"/>
                </a:rPr>
                <a:t>investments</a:t>
              </a:r>
              <a:r>
                <a:rPr lang="pt-BR" sz="800" dirty="0">
                  <a:latin typeface="+mj-lt"/>
                </a:rPr>
                <a:t> in </a:t>
              </a:r>
              <a:r>
                <a:rPr lang="pt-BR" sz="800" dirty="0" err="1">
                  <a:latin typeface="+mj-lt"/>
                </a:rPr>
                <a:t>the</a:t>
              </a:r>
              <a:r>
                <a:rPr lang="pt-BR" sz="800" dirty="0">
                  <a:latin typeface="+mj-lt"/>
                </a:rPr>
                <a:t> </a:t>
              </a:r>
              <a:r>
                <a:rPr lang="pt-BR" sz="800" dirty="0" err="1">
                  <a:latin typeface="+mj-lt"/>
                </a:rPr>
                <a:t>region</a:t>
              </a:r>
              <a:r>
                <a:rPr lang="pt-BR" sz="800" dirty="0">
                  <a:latin typeface="+mj-lt"/>
                </a:rPr>
                <a:t> </a:t>
              </a:r>
            </a:p>
          </p:txBody>
        </p:sp>
        <p:sp>
          <p:nvSpPr>
            <p:cNvPr id="51" name="Rectangle 70"/>
            <p:cNvSpPr>
              <a:spLocks noChangeArrowheads="1"/>
            </p:cNvSpPr>
            <p:nvPr/>
          </p:nvSpPr>
          <p:spPr bwMode="auto">
            <a:xfrm>
              <a:off x="7096125" y="3422650"/>
              <a:ext cx="525463" cy="168275"/>
            </a:xfrm>
            <a:prstGeom prst="rect">
              <a:avLst/>
            </a:prstGeom>
            <a:noFill/>
            <a:ln w="9525">
              <a:noFill/>
              <a:miter lim="800000"/>
              <a:headEnd/>
              <a:tailEnd/>
            </a:ln>
          </p:spPr>
          <p:txBody>
            <a:bodyPr lIns="0" tIns="0" rIns="0" bIns="0" anchor="ctr" anchorCtr="1"/>
            <a:lstStyle/>
            <a:p>
              <a:pPr>
                <a:defRPr/>
              </a:pPr>
              <a:r>
                <a:rPr lang="pt-BR" sz="800" dirty="0" err="1">
                  <a:latin typeface="+mj-lt"/>
                </a:rPr>
                <a:t>Private</a:t>
              </a:r>
              <a:r>
                <a:rPr lang="pt-BR" sz="800" dirty="0">
                  <a:latin typeface="+mj-lt"/>
                </a:rPr>
                <a:t> </a:t>
              </a:r>
              <a:r>
                <a:rPr lang="pt-BR" sz="800" dirty="0" err="1">
                  <a:latin typeface="+mj-lt"/>
                </a:rPr>
                <a:t>investments</a:t>
              </a:r>
              <a:r>
                <a:rPr lang="pt-BR" sz="800" dirty="0">
                  <a:latin typeface="+mj-lt"/>
                </a:rPr>
                <a:t> in </a:t>
              </a:r>
              <a:r>
                <a:rPr lang="pt-BR" sz="800" dirty="0" err="1">
                  <a:latin typeface="+mj-lt"/>
                </a:rPr>
                <a:t>the</a:t>
              </a:r>
              <a:r>
                <a:rPr lang="pt-BR" sz="800" dirty="0">
                  <a:latin typeface="+mj-lt"/>
                </a:rPr>
                <a:t> </a:t>
              </a:r>
              <a:r>
                <a:rPr lang="pt-BR" sz="800" dirty="0" err="1">
                  <a:latin typeface="+mj-lt"/>
                </a:rPr>
                <a:t>region</a:t>
              </a:r>
              <a:endParaRPr lang="pt-BR" sz="800" dirty="0">
                <a:latin typeface="+mj-lt"/>
              </a:endParaRPr>
            </a:p>
          </p:txBody>
        </p:sp>
        <p:sp>
          <p:nvSpPr>
            <p:cNvPr id="52" name="Rectangle 70"/>
            <p:cNvSpPr>
              <a:spLocks noChangeArrowheads="1"/>
            </p:cNvSpPr>
            <p:nvPr/>
          </p:nvSpPr>
          <p:spPr bwMode="auto">
            <a:xfrm>
              <a:off x="7824788" y="4581525"/>
              <a:ext cx="1654175" cy="168275"/>
            </a:xfrm>
            <a:prstGeom prst="rect">
              <a:avLst/>
            </a:prstGeom>
            <a:noFill/>
            <a:ln w="9525">
              <a:noFill/>
              <a:miter lim="800000"/>
              <a:headEnd/>
              <a:tailEnd/>
            </a:ln>
          </p:spPr>
          <p:txBody>
            <a:bodyPr lIns="0" tIns="0" rIns="0" bIns="0" anchor="ctr" anchorCtr="1"/>
            <a:lstStyle/>
            <a:p>
              <a:pPr>
                <a:defRPr/>
              </a:pPr>
              <a:r>
                <a:rPr lang="pt-BR" sz="800" dirty="0" err="1">
                  <a:latin typeface="+mj-lt"/>
                </a:rPr>
                <a:t>National</a:t>
              </a:r>
              <a:r>
                <a:rPr lang="pt-BR" sz="800" dirty="0">
                  <a:latin typeface="+mj-lt"/>
                </a:rPr>
                <a:t> </a:t>
              </a:r>
              <a:r>
                <a:rPr lang="pt-BR" sz="800" dirty="0" err="1">
                  <a:latin typeface="+mj-lt"/>
                </a:rPr>
                <a:t>demand</a:t>
              </a:r>
              <a:r>
                <a:rPr lang="pt-BR" sz="800" dirty="0">
                  <a:latin typeface="+mj-lt"/>
                </a:rPr>
                <a:t> for </a:t>
              </a:r>
              <a:r>
                <a:rPr lang="pt-BR" sz="800" dirty="0" err="1">
                  <a:latin typeface="+mj-lt"/>
                </a:rPr>
                <a:t>eletric</a:t>
              </a:r>
              <a:r>
                <a:rPr lang="pt-BR" sz="800" dirty="0">
                  <a:latin typeface="+mj-lt"/>
                </a:rPr>
                <a:t> </a:t>
              </a:r>
              <a:r>
                <a:rPr lang="pt-BR" sz="800" dirty="0" err="1">
                  <a:latin typeface="+mj-lt"/>
                </a:rPr>
                <a:t>energy</a:t>
              </a:r>
              <a:r>
                <a:rPr lang="pt-BR" sz="800" dirty="0">
                  <a:latin typeface="+mj-lt"/>
                </a:rPr>
                <a:t> </a:t>
              </a:r>
            </a:p>
          </p:txBody>
        </p:sp>
        <p:sp>
          <p:nvSpPr>
            <p:cNvPr id="53" name="Rectangle 70"/>
            <p:cNvSpPr>
              <a:spLocks noChangeArrowheads="1"/>
            </p:cNvSpPr>
            <p:nvPr/>
          </p:nvSpPr>
          <p:spPr bwMode="auto">
            <a:xfrm>
              <a:off x="8370888" y="4800600"/>
              <a:ext cx="1028606" cy="212576"/>
            </a:xfrm>
            <a:prstGeom prst="rect">
              <a:avLst/>
            </a:prstGeom>
            <a:noFill/>
            <a:ln w="9525">
              <a:noFill/>
              <a:miter lim="800000"/>
              <a:headEnd/>
              <a:tailEnd/>
            </a:ln>
          </p:spPr>
          <p:txBody>
            <a:bodyPr lIns="0" tIns="0" rIns="0" bIns="0" anchor="ctr" anchorCtr="1"/>
            <a:lstStyle/>
            <a:p>
              <a:pPr>
                <a:defRPr/>
              </a:pPr>
              <a:r>
                <a:rPr lang="pt-BR" sz="800" dirty="0">
                  <a:latin typeface="+mj-lt"/>
                </a:rPr>
                <a:t>Regional </a:t>
              </a:r>
              <a:r>
                <a:rPr lang="pt-BR" sz="800" dirty="0" err="1">
                  <a:latin typeface="+mj-lt"/>
                </a:rPr>
                <a:t>demand</a:t>
              </a:r>
              <a:r>
                <a:rPr lang="pt-BR" sz="800" dirty="0">
                  <a:latin typeface="+mj-lt"/>
                </a:rPr>
                <a:t> for </a:t>
              </a:r>
              <a:r>
                <a:rPr lang="pt-BR" sz="800" dirty="0" err="1">
                  <a:latin typeface="+mj-lt"/>
                </a:rPr>
                <a:t>eletric</a:t>
              </a:r>
              <a:r>
                <a:rPr lang="pt-BR" sz="800" dirty="0">
                  <a:latin typeface="+mj-lt"/>
                </a:rPr>
                <a:t> </a:t>
              </a:r>
              <a:r>
                <a:rPr lang="pt-BR" sz="800" dirty="0" err="1">
                  <a:latin typeface="+mj-lt"/>
                </a:rPr>
                <a:t>energy</a:t>
              </a:r>
              <a:endParaRPr lang="pt-BR" sz="800" dirty="0">
                <a:latin typeface="+mj-lt"/>
              </a:endParaRPr>
            </a:p>
          </p:txBody>
        </p:sp>
        <p:sp>
          <p:nvSpPr>
            <p:cNvPr id="54" name="Rectangle 70"/>
            <p:cNvSpPr>
              <a:spLocks noChangeArrowheads="1"/>
            </p:cNvSpPr>
            <p:nvPr/>
          </p:nvSpPr>
          <p:spPr bwMode="auto">
            <a:xfrm>
              <a:off x="1773238" y="4519613"/>
              <a:ext cx="763587" cy="293687"/>
            </a:xfrm>
            <a:prstGeom prst="rect">
              <a:avLst/>
            </a:prstGeom>
            <a:noFill/>
            <a:ln w="9525">
              <a:noFill/>
              <a:miter lim="800000"/>
              <a:headEnd/>
              <a:tailEnd/>
            </a:ln>
          </p:spPr>
          <p:txBody>
            <a:bodyPr lIns="0" tIns="0" rIns="0" bIns="0" anchor="ctr" anchorCtr="1"/>
            <a:lstStyle/>
            <a:p>
              <a:pPr>
                <a:defRPr/>
              </a:pPr>
              <a:r>
                <a:rPr lang="pt-BR" sz="800" dirty="0" err="1">
                  <a:latin typeface="+mj-lt"/>
                </a:rPr>
                <a:t>Production</a:t>
              </a:r>
              <a:r>
                <a:rPr lang="pt-BR" sz="800" dirty="0">
                  <a:latin typeface="+mj-lt"/>
                </a:rPr>
                <a:t> </a:t>
              </a:r>
              <a:r>
                <a:rPr lang="pt-BR" sz="800" dirty="0" err="1">
                  <a:latin typeface="+mj-lt"/>
                </a:rPr>
                <a:t>structure</a:t>
              </a:r>
              <a:r>
                <a:rPr lang="pt-BR" sz="800" dirty="0">
                  <a:latin typeface="+mj-lt"/>
                </a:rPr>
                <a:t> </a:t>
              </a:r>
            </a:p>
          </p:txBody>
        </p:sp>
        <p:sp>
          <p:nvSpPr>
            <p:cNvPr id="55" name="Rectangle 70"/>
            <p:cNvSpPr>
              <a:spLocks noChangeArrowheads="1"/>
            </p:cNvSpPr>
            <p:nvPr/>
          </p:nvSpPr>
          <p:spPr bwMode="auto">
            <a:xfrm>
              <a:off x="7278688" y="2709863"/>
              <a:ext cx="1317625" cy="176212"/>
            </a:xfrm>
            <a:prstGeom prst="rect">
              <a:avLst/>
            </a:prstGeom>
            <a:noFill/>
            <a:ln w="9525">
              <a:noFill/>
              <a:miter lim="800000"/>
              <a:headEnd/>
              <a:tailEnd/>
            </a:ln>
          </p:spPr>
          <p:txBody>
            <a:bodyPr lIns="0" tIns="0" rIns="0" bIns="0" anchor="ctr" anchorCtr="1"/>
            <a:lstStyle/>
            <a:p>
              <a:pPr>
                <a:defRPr/>
              </a:pPr>
              <a:r>
                <a:rPr lang="pt-BR" sz="800" dirty="0" err="1">
                  <a:latin typeface="+mj-lt"/>
                </a:rPr>
                <a:t>Form</a:t>
              </a:r>
              <a:r>
                <a:rPr lang="pt-BR" sz="800" dirty="0">
                  <a:latin typeface="+mj-lt"/>
                </a:rPr>
                <a:t> </a:t>
              </a:r>
              <a:r>
                <a:rPr lang="pt-BR" sz="800" dirty="0" err="1">
                  <a:latin typeface="+mj-lt"/>
                </a:rPr>
                <a:t>of</a:t>
              </a:r>
              <a:r>
                <a:rPr lang="pt-BR" sz="800" dirty="0">
                  <a:latin typeface="+mj-lt"/>
                </a:rPr>
                <a:t> </a:t>
              </a:r>
              <a:r>
                <a:rPr lang="pt-BR" sz="800" dirty="0" err="1">
                  <a:latin typeface="+mj-lt"/>
                </a:rPr>
                <a:t>exploration</a:t>
              </a:r>
              <a:r>
                <a:rPr lang="pt-BR" sz="800" dirty="0">
                  <a:latin typeface="+mj-lt"/>
                </a:rPr>
                <a:t> </a:t>
              </a:r>
              <a:r>
                <a:rPr lang="pt-BR" sz="800" dirty="0" err="1">
                  <a:latin typeface="+mj-lt"/>
                </a:rPr>
                <a:t>of</a:t>
              </a:r>
              <a:r>
                <a:rPr lang="pt-BR" sz="800" dirty="0">
                  <a:latin typeface="+mj-lt"/>
                </a:rPr>
                <a:t> natural </a:t>
              </a:r>
              <a:r>
                <a:rPr lang="pt-BR" sz="800" dirty="0" err="1">
                  <a:latin typeface="+mj-lt"/>
                </a:rPr>
                <a:t>resources</a:t>
              </a:r>
              <a:r>
                <a:rPr lang="pt-BR" sz="800" dirty="0">
                  <a:latin typeface="+mj-lt"/>
                </a:rPr>
                <a:t> </a:t>
              </a:r>
            </a:p>
          </p:txBody>
        </p:sp>
        <p:sp>
          <p:nvSpPr>
            <p:cNvPr id="56" name="Rectangle 70"/>
            <p:cNvSpPr>
              <a:spLocks noChangeArrowheads="1"/>
            </p:cNvSpPr>
            <p:nvPr/>
          </p:nvSpPr>
          <p:spPr bwMode="auto">
            <a:xfrm>
              <a:off x="5314950" y="3576638"/>
              <a:ext cx="974725" cy="168275"/>
            </a:xfrm>
            <a:prstGeom prst="rect">
              <a:avLst/>
            </a:prstGeom>
            <a:noFill/>
            <a:ln w="9525">
              <a:noFill/>
              <a:miter lim="800000"/>
              <a:headEnd/>
              <a:tailEnd/>
            </a:ln>
          </p:spPr>
          <p:txBody>
            <a:bodyPr lIns="0" tIns="0" rIns="0" bIns="0" anchor="ctr" anchorCtr="1"/>
            <a:lstStyle/>
            <a:p>
              <a:pPr>
                <a:defRPr/>
              </a:pPr>
              <a:r>
                <a:rPr lang="pt-BR" sz="800" dirty="0" err="1">
                  <a:latin typeface="+mj-lt"/>
                </a:rPr>
                <a:t>Transportation</a:t>
              </a:r>
              <a:r>
                <a:rPr lang="pt-BR" sz="800" dirty="0">
                  <a:latin typeface="+mj-lt"/>
                </a:rPr>
                <a:t> </a:t>
              </a:r>
              <a:r>
                <a:rPr lang="pt-BR" sz="800" dirty="0" err="1">
                  <a:latin typeface="+mj-lt"/>
                </a:rPr>
                <a:t>supply</a:t>
              </a:r>
              <a:endParaRPr lang="pt-BR" sz="800" dirty="0">
                <a:latin typeface="+mj-lt"/>
              </a:endParaRPr>
            </a:p>
          </p:txBody>
        </p:sp>
        <p:sp>
          <p:nvSpPr>
            <p:cNvPr id="57" name="Rectangle 70"/>
            <p:cNvSpPr>
              <a:spLocks noChangeArrowheads="1"/>
            </p:cNvSpPr>
            <p:nvPr/>
          </p:nvSpPr>
          <p:spPr bwMode="auto">
            <a:xfrm>
              <a:off x="7567613" y="2352675"/>
              <a:ext cx="595312" cy="168275"/>
            </a:xfrm>
            <a:prstGeom prst="rect">
              <a:avLst/>
            </a:prstGeom>
            <a:noFill/>
            <a:ln w="9525">
              <a:noFill/>
              <a:miter lim="800000"/>
              <a:headEnd/>
              <a:tailEnd/>
            </a:ln>
          </p:spPr>
          <p:txBody>
            <a:bodyPr lIns="0" tIns="0" rIns="0" bIns="0" anchor="ctr" anchorCtr="1"/>
            <a:lstStyle/>
            <a:p>
              <a:pPr>
                <a:defRPr/>
              </a:pPr>
              <a:r>
                <a:rPr lang="pt-BR" sz="800" dirty="0" err="1">
                  <a:latin typeface="+mj-lt"/>
                </a:rPr>
                <a:t>Energy</a:t>
              </a:r>
              <a:r>
                <a:rPr lang="pt-BR" sz="800" dirty="0">
                  <a:latin typeface="+mj-lt"/>
                </a:rPr>
                <a:t> </a:t>
              </a:r>
              <a:r>
                <a:rPr lang="pt-BR" sz="800" dirty="0" err="1">
                  <a:latin typeface="+mj-lt"/>
                </a:rPr>
                <a:t>supply</a:t>
              </a:r>
              <a:endParaRPr lang="pt-BR" sz="800" dirty="0">
                <a:latin typeface="+mj-lt"/>
              </a:endParaRPr>
            </a:p>
          </p:txBody>
        </p:sp>
        <p:sp>
          <p:nvSpPr>
            <p:cNvPr id="58" name="Rectangle 70"/>
            <p:cNvSpPr>
              <a:spLocks noChangeArrowheads="1"/>
            </p:cNvSpPr>
            <p:nvPr/>
          </p:nvSpPr>
          <p:spPr bwMode="auto">
            <a:xfrm>
              <a:off x="8355360" y="2792413"/>
              <a:ext cx="1200150" cy="168275"/>
            </a:xfrm>
            <a:prstGeom prst="rect">
              <a:avLst/>
            </a:prstGeom>
            <a:noFill/>
            <a:ln w="9525">
              <a:noFill/>
              <a:miter lim="800000"/>
              <a:headEnd/>
              <a:tailEnd/>
            </a:ln>
          </p:spPr>
          <p:txBody>
            <a:bodyPr lIns="0" tIns="0" rIns="0" bIns="0" anchor="ctr" anchorCtr="1"/>
            <a:lstStyle/>
            <a:p>
              <a:pPr>
                <a:defRPr/>
              </a:pPr>
              <a:r>
                <a:rPr lang="pt-BR" sz="800" dirty="0">
                  <a:latin typeface="+mj-lt"/>
                </a:rPr>
                <a:t>Communication </a:t>
              </a:r>
              <a:r>
                <a:rPr lang="pt-BR" sz="800" dirty="0" err="1">
                  <a:latin typeface="+mj-lt"/>
                </a:rPr>
                <a:t>supply</a:t>
              </a:r>
              <a:r>
                <a:rPr lang="pt-BR" sz="800" dirty="0">
                  <a:latin typeface="+mj-lt"/>
                </a:rPr>
                <a:t> </a:t>
              </a:r>
            </a:p>
          </p:txBody>
        </p:sp>
        <p:sp>
          <p:nvSpPr>
            <p:cNvPr id="59" name="Rectangle 70"/>
            <p:cNvSpPr>
              <a:spLocks noChangeArrowheads="1"/>
            </p:cNvSpPr>
            <p:nvPr/>
          </p:nvSpPr>
          <p:spPr bwMode="auto">
            <a:xfrm>
              <a:off x="6092825" y="2222500"/>
              <a:ext cx="1023938" cy="168275"/>
            </a:xfrm>
            <a:prstGeom prst="rect">
              <a:avLst/>
            </a:prstGeom>
            <a:noFill/>
            <a:ln w="9525">
              <a:noFill/>
              <a:miter lim="800000"/>
              <a:headEnd/>
              <a:tailEnd/>
            </a:ln>
          </p:spPr>
          <p:txBody>
            <a:bodyPr lIns="0" tIns="0" rIns="0" bIns="0" anchor="ctr" anchorCtr="1"/>
            <a:lstStyle/>
            <a:p>
              <a:pPr>
                <a:defRPr/>
              </a:pPr>
              <a:r>
                <a:rPr lang="pt-BR" sz="800" dirty="0" err="1">
                  <a:latin typeface="+mj-lt"/>
                </a:rPr>
                <a:t>Availability</a:t>
              </a:r>
              <a:r>
                <a:rPr lang="pt-BR" sz="800" dirty="0">
                  <a:latin typeface="+mj-lt"/>
                </a:rPr>
                <a:t> </a:t>
              </a:r>
              <a:r>
                <a:rPr lang="pt-BR" sz="800" dirty="0" err="1">
                  <a:latin typeface="+mj-lt"/>
                </a:rPr>
                <a:t>of</a:t>
              </a:r>
              <a:r>
                <a:rPr lang="pt-BR" sz="800" dirty="0">
                  <a:latin typeface="+mj-lt"/>
                </a:rPr>
                <a:t> natural </a:t>
              </a:r>
              <a:r>
                <a:rPr lang="pt-BR" sz="800" dirty="0" err="1">
                  <a:latin typeface="+mj-lt"/>
                </a:rPr>
                <a:t>resources</a:t>
              </a:r>
              <a:endParaRPr lang="pt-BR" sz="800" dirty="0">
                <a:latin typeface="+mj-lt"/>
              </a:endParaRPr>
            </a:p>
          </p:txBody>
        </p:sp>
        <p:sp>
          <p:nvSpPr>
            <p:cNvPr id="60" name="Rectangle 70"/>
            <p:cNvSpPr>
              <a:spLocks noChangeArrowheads="1"/>
            </p:cNvSpPr>
            <p:nvPr/>
          </p:nvSpPr>
          <p:spPr bwMode="auto">
            <a:xfrm>
              <a:off x="5478463" y="2767013"/>
              <a:ext cx="500062" cy="168275"/>
            </a:xfrm>
            <a:prstGeom prst="rect">
              <a:avLst/>
            </a:prstGeom>
            <a:noFill/>
            <a:ln w="9525">
              <a:noFill/>
              <a:miter lim="800000"/>
              <a:headEnd/>
              <a:tailEnd/>
            </a:ln>
          </p:spPr>
          <p:txBody>
            <a:bodyPr lIns="0" tIns="0" rIns="0" bIns="0" anchor="ctr" anchorCtr="1"/>
            <a:lstStyle/>
            <a:p>
              <a:pPr>
                <a:defRPr/>
              </a:pPr>
              <a:r>
                <a:rPr lang="pt-BR" sz="800" dirty="0" err="1">
                  <a:latin typeface="+mj-lt"/>
                </a:rPr>
                <a:t>Energy</a:t>
              </a:r>
              <a:r>
                <a:rPr lang="pt-BR" sz="800" dirty="0">
                  <a:latin typeface="+mj-lt"/>
                </a:rPr>
                <a:t> </a:t>
              </a:r>
              <a:r>
                <a:rPr lang="pt-BR" sz="800" dirty="0" err="1">
                  <a:latin typeface="+mj-lt"/>
                </a:rPr>
                <a:t>policy</a:t>
              </a:r>
              <a:endParaRPr lang="pt-BR" sz="800" dirty="0">
                <a:latin typeface="+mj-lt"/>
              </a:endParaRPr>
            </a:p>
          </p:txBody>
        </p:sp>
        <p:sp>
          <p:nvSpPr>
            <p:cNvPr id="61" name="Rectangle 70"/>
            <p:cNvSpPr>
              <a:spLocks noChangeArrowheads="1"/>
            </p:cNvSpPr>
            <p:nvPr/>
          </p:nvSpPr>
          <p:spPr bwMode="auto">
            <a:xfrm>
              <a:off x="2238375" y="3987800"/>
              <a:ext cx="647700" cy="320675"/>
            </a:xfrm>
            <a:prstGeom prst="rect">
              <a:avLst/>
            </a:prstGeom>
            <a:noFill/>
            <a:ln w="9525">
              <a:noFill/>
              <a:miter lim="800000"/>
              <a:headEnd/>
              <a:tailEnd/>
            </a:ln>
          </p:spPr>
          <p:txBody>
            <a:bodyPr lIns="0" tIns="0" rIns="0" bIns="0" anchor="ctr" anchorCtr="1"/>
            <a:lstStyle/>
            <a:p>
              <a:pPr>
                <a:defRPr/>
              </a:pPr>
              <a:r>
                <a:rPr lang="pt-BR" sz="800" dirty="0">
                  <a:latin typeface="+mj-lt"/>
                </a:rPr>
                <a:t>Regional </a:t>
              </a:r>
              <a:r>
                <a:rPr lang="pt-BR" sz="800" dirty="0" err="1">
                  <a:latin typeface="+mj-lt"/>
                </a:rPr>
                <a:t>population</a:t>
              </a:r>
              <a:r>
                <a:rPr lang="pt-BR" sz="800" dirty="0">
                  <a:latin typeface="+mj-lt"/>
                </a:rPr>
                <a:t> dynamics </a:t>
              </a:r>
            </a:p>
          </p:txBody>
        </p:sp>
        <p:sp>
          <p:nvSpPr>
            <p:cNvPr id="62" name="Rectangle 70"/>
            <p:cNvSpPr>
              <a:spLocks noChangeArrowheads="1"/>
            </p:cNvSpPr>
            <p:nvPr/>
          </p:nvSpPr>
          <p:spPr bwMode="auto">
            <a:xfrm>
              <a:off x="3841750" y="4572000"/>
              <a:ext cx="762000" cy="168275"/>
            </a:xfrm>
            <a:prstGeom prst="rect">
              <a:avLst/>
            </a:prstGeom>
            <a:noFill/>
            <a:ln w="9525">
              <a:noFill/>
              <a:miter lim="800000"/>
              <a:headEnd/>
              <a:tailEnd/>
            </a:ln>
          </p:spPr>
          <p:txBody>
            <a:bodyPr lIns="0" tIns="0" rIns="0" bIns="0" anchor="ctr" anchorCtr="1"/>
            <a:lstStyle/>
            <a:p>
              <a:pPr>
                <a:defRPr/>
              </a:pPr>
              <a:r>
                <a:rPr lang="pt-BR" sz="800" dirty="0" err="1">
                  <a:latin typeface="+mj-lt"/>
                </a:rPr>
                <a:t>Urbanization</a:t>
              </a:r>
              <a:endParaRPr lang="pt-BR" sz="800" dirty="0">
                <a:latin typeface="+mj-lt"/>
              </a:endParaRPr>
            </a:p>
          </p:txBody>
        </p:sp>
        <p:sp>
          <p:nvSpPr>
            <p:cNvPr id="63" name="Rectangle 70"/>
            <p:cNvSpPr>
              <a:spLocks noChangeArrowheads="1"/>
            </p:cNvSpPr>
            <p:nvPr/>
          </p:nvSpPr>
          <p:spPr bwMode="auto">
            <a:xfrm>
              <a:off x="1771650" y="5119688"/>
              <a:ext cx="804863" cy="168275"/>
            </a:xfrm>
            <a:prstGeom prst="rect">
              <a:avLst/>
            </a:prstGeom>
            <a:noFill/>
            <a:ln w="9525">
              <a:noFill/>
              <a:miter lim="800000"/>
              <a:headEnd/>
              <a:tailEnd/>
            </a:ln>
          </p:spPr>
          <p:txBody>
            <a:bodyPr lIns="0" tIns="0" rIns="0" bIns="0" anchor="ctr" anchorCtr="1"/>
            <a:lstStyle/>
            <a:p>
              <a:pPr>
                <a:defRPr/>
              </a:pPr>
              <a:r>
                <a:rPr lang="pt-BR" sz="800" dirty="0">
                  <a:latin typeface="+mj-lt"/>
                </a:rPr>
                <a:t>Social </a:t>
              </a:r>
              <a:r>
                <a:rPr lang="pt-BR" sz="800" dirty="0" err="1">
                  <a:latin typeface="+mj-lt"/>
                </a:rPr>
                <a:t>and</a:t>
              </a:r>
              <a:r>
                <a:rPr lang="pt-BR" sz="800" dirty="0">
                  <a:latin typeface="+mj-lt"/>
                </a:rPr>
                <a:t> cultural </a:t>
              </a:r>
              <a:r>
                <a:rPr lang="pt-BR" sz="800" dirty="0" err="1">
                  <a:latin typeface="+mj-lt"/>
                </a:rPr>
                <a:t>standards</a:t>
              </a:r>
              <a:endParaRPr lang="pt-BR" sz="800" dirty="0">
                <a:latin typeface="+mj-lt"/>
              </a:endParaRPr>
            </a:p>
          </p:txBody>
        </p:sp>
        <p:sp>
          <p:nvSpPr>
            <p:cNvPr id="64" name="Rectangle 70"/>
            <p:cNvSpPr>
              <a:spLocks noChangeArrowheads="1"/>
            </p:cNvSpPr>
            <p:nvPr/>
          </p:nvSpPr>
          <p:spPr bwMode="auto">
            <a:xfrm>
              <a:off x="8220075" y="5237163"/>
              <a:ext cx="590550" cy="168275"/>
            </a:xfrm>
            <a:prstGeom prst="rect">
              <a:avLst/>
            </a:prstGeom>
            <a:noFill/>
            <a:ln w="9525">
              <a:noFill/>
              <a:miter lim="800000"/>
              <a:headEnd/>
              <a:tailEnd/>
            </a:ln>
          </p:spPr>
          <p:txBody>
            <a:bodyPr lIns="0" tIns="0" rIns="0" bIns="0" anchor="ctr" anchorCtr="1"/>
            <a:lstStyle/>
            <a:p>
              <a:pPr>
                <a:defRPr/>
              </a:pPr>
              <a:r>
                <a:rPr lang="pt-BR" sz="800" dirty="0">
                  <a:latin typeface="+mj-lt"/>
                </a:rPr>
                <a:t>Social status </a:t>
              </a:r>
            </a:p>
          </p:txBody>
        </p:sp>
        <p:sp>
          <p:nvSpPr>
            <p:cNvPr id="65" name="Rectangle 70"/>
            <p:cNvSpPr>
              <a:spLocks noChangeArrowheads="1"/>
            </p:cNvSpPr>
            <p:nvPr/>
          </p:nvSpPr>
          <p:spPr bwMode="auto">
            <a:xfrm>
              <a:off x="6229350" y="4954588"/>
              <a:ext cx="788988" cy="168275"/>
            </a:xfrm>
            <a:prstGeom prst="rect">
              <a:avLst/>
            </a:prstGeom>
            <a:noFill/>
            <a:ln w="9525">
              <a:noFill/>
              <a:miter lim="800000"/>
              <a:headEnd/>
              <a:tailEnd/>
            </a:ln>
          </p:spPr>
          <p:txBody>
            <a:bodyPr lIns="0" tIns="0" rIns="0" bIns="0" anchor="ctr" anchorCtr="1"/>
            <a:lstStyle/>
            <a:p>
              <a:pPr>
                <a:defRPr/>
              </a:pPr>
              <a:r>
                <a:rPr lang="pt-BR" sz="800" dirty="0" err="1">
                  <a:latin typeface="+mj-lt"/>
                </a:rPr>
                <a:t>Agricultural</a:t>
              </a:r>
              <a:r>
                <a:rPr lang="pt-BR" sz="800" dirty="0">
                  <a:latin typeface="+mj-lt"/>
                </a:rPr>
                <a:t> </a:t>
              </a:r>
              <a:r>
                <a:rPr lang="pt-BR" sz="800" dirty="0" err="1">
                  <a:latin typeface="+mj-lt"/>
                </a:rPr>
                <a:t>factors</a:t>
              </a:r>
              <a:r>
                <a:rPr lang="pt-BR" sz="800" dirty="0">
                  <a:latin typeface="+mj-lt"/>
                </a:rPr>
                <a:t> </a:t>
              </a:r>
            </a:p>
          </p:txBody>
        </p:sp>
        <p:sp>
          <p:nvSpPr>
            <p:cNvPr id="66" name="Rectangle 70"/>
            <p:cNvSpPr>
              <a:spLocks noChangeArrowheads="1"/>
            </p:cNvSpPr>
            <p:nvPr/>
          </p:nvSpPr>
          <p:spPr bwMode="auto">
            <a:xfrm>
              <a:off x="7781925" y="3443288"/>
              <a:ext cx="1241425" cy="168275"/>
            </a:xfrm>
            <a:prstGeom prst="rect">
              <a:avLst/>
            </a:prstGeom>
            <a:noFill/>
            <a:ln w="9525">
              <a:noFill/>
              <a:miter lim="800000"/>
              <a:headEnd/>
              <a:tailEnd/>
            </a:ln>
          </p:spPr>
          <p:txBody>
            <a:bodyPr lIns="0" tIns="0" rIns="0" bIns="0" anchor="ctr" anchorCtr="1"/>
            <a:lstStyle/>
            <a:p>
              <a:pPr>
                <a:defRPr/>
              </a:pPr>
              <a:r>
                <a:rPr lang="pt-BR" sz="800" dirty="0">
                  <a:latin typeface="+mj-lt"/>
                </a:rPr>
                <a:t>Continental </a:t>
              </a:r>
              <a:r>
                <a:rPr lang="pt-BR" sz="800" dirty="0" err="1">
                  <a:latin typeface="+mj-lt"/>
                </a:rPr>
                <a:t>integration</a:t>
              </a:r>
              <a:r>
                <a:rPr lang="pt-BR" sz="800" dirty="0">
                  <a:latin typeface="+mj-lt"/>
                </a:rPr>
                <a:t> </a:t>
              </a:r>
            </a:p>
          </p:txBody>
        </p:sp>
        <p:sp>
          <p:nvSpPr>
            <p:cNvPr id="67" name="Rectangle 70"/>
            <p:cNvSpPr>
              <a:spLocks noChangeArrowheads="1"/>
            </p:cNvSpPr>
            <p:nvPr/>
          </p:nvSpPr>
          <p:spPr bwMode="auto">
            <a:xfrm>
              <a:off x="4246563" y="5362575"/>
              <a:ext cx="862012" cy="300038"/>
            </a:xfrm>
            <a:prstGeom prst="rect">
              <a:avLst/>
            </a:prstGeom>
            <a:noFill/>
            <a:ln w="9525">
              <a:noFill/>
              <a:miter lim="800000"/>
              <a:headEnd/>
              <a:tailEnd/>
            </a:ln>
          </p:spPr>
          <p:txBody>
            <a:bodyPr lIns="0" tIns="0" rIns="0" bIns="0" anchor="ctr" anchorCtr="1"/>
            <a:lstStyle/>
            <a:p>
              <a:pPr>
                <a:defRPr/>
              </a:pPr>
              <a:r>
                <a:rPr lang="pt-BR" sz="800" dirty="0" err="1">
                  <a:latin typeface="+mj-lt"/>
                </a:rPr>
                <a:t>Spatial</a:t>
              </a:r>
              <a:r>
                <a:rPr lang="pt-BR" sz="800" dirty="0">
                  <a:latin typeface="+mj-lt"/>
                </a:rPr>
                <a:t> </a:t>
              </a:r>
              <a:r>
                <a:rPr lang="pt-BR" sz="800" dirty="0" err="1">
                  <a:latin typeface="+mj-lt"/>
                </a:rPr>
                <a:t>distribution</a:t>
              </a:r>
              <a:r>
                <a:rPr lang="pt-BR" sz="800" dirty="0">
                  <a:latin typeface="+mj-lt"/>
                </a:rPr>
                <a:t> </a:t>
              </a:r>
              <a:r>
                <a:rPr lang="pt-BR" sz="800" dirty="0" err="1">
                  <a:latin typeface="+mj-lt"/>
                </a:rPr>
                <a:t>of</a:t>
              </a:r>
              <a:r>
                <a:rPr lang="pt-BR" sz="800" dirty="0">
                  <a:latin typeface="+mj-lt"/>
                </a:rPr>
                <a:t> social </a:t>
              </a:r>
              <a:r>
                <a:rPr lang="pt-BR" sz="800" dirty="0" err="1">
                  <a:latin typeface="+mj-lt"/>
                </a:rPr>
                <a:t>and</a:t>
              </a:r>
              <a:r>
                <a:rPr lang="pt-BR" sz="800" dirty="0">
                  <a:latin typeface="+mj-lt"/>
                </a:rPr>
                <a:t> </a:t>
              </a:r>
              <a:r>
                <a:rPr lang="pt-BR" sz="800" dirty="0" err="1">
                  <a:latin typeface="+mj-lt"/>
                </a:rPr>
                <a:t>economic</a:t>
              </a:r>
              <a:r>
                <a:rPr lang="pt-BR" sz="800" dirty="0">
                  <a:latin typeface="+mj-lt"/>
                </a:rPr>
                <a:t> </a:t>
              </a:r>
              <a:r>
                <a:rPr lang="pt-BR" sz="800" dirty="0" err="1">
                  <a:latin typeface="+mj-lt"/>
                </a:rPr>
                <a:t>activities</a:t>
              </a:r>
              <a:r>
                <a:rPr lang="pt-BR" sz="800" dirty="0">
                  <a:latin typeface="+mj-lt"/>
                </a:rPr>
                <a:t> in </a:t>
              </a:r>
              <a:r>
                <a:rPr lang="pt-BR" sz="800" dirty="0" err="1">
                  <a:latin typeface="+mj-lt"/>
                </a:rPr>
                <a:t>the</a:t>
              </a:r>
              <a:r>
                <a:rPr lang="pt-BR" sz="800" dirty="0">
                  <a:latin typeface="+mj-lt"/>
                </a:rPr>
                <a:t> </a:t>
              </a:r>
              <a:r>
                <a:rPr lang="pt-BR" sz="800" dirty="0" err="1">
                  <a:latin typeface="+mj-lt"/>
                </a:rPr>
                <a:t>region</a:t>
              </a:r>
              <a:r>
                <a:rPr lang="pt-BR" sz="800" dirty="0">
                  <a:latin typeface="+mj-lt"/>
                </a:rPr>
                <a:t> </a:t>
              </a:r>
            </a:p>
          </p:txBody>
        </p:sp>
        <p:sp>
          <p:nvSpPr>
            <p:cNvPr id="68" name="Rectangle 70"/>
            <p:cNvSpPr>
              <a:spLocks noChangeArrowheads="1"/>
            </p:cNvSpPr>
            <p:nvPr/>
          </p:nvSpPr>
          <p:spPr bwMode="auto">
            <a:xfrm>
              <a:off x="5690870" y="1898289"/>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69" name="Rectangle 70"/>
            <p:cNvSpPr>
              <a:spLocks noChangeArrowheads="1"/>
            </p:cNvSpPr>
            <p:nvPr/>
          </p:nvSpPr>
          <p:spPr bwMode="auto">
            <a:xfrm>
              <a:off x="4400550" y="3990975"/>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70" name="Rectangle 70"/>
            <p:cNvSpPr>
              <a:spLocks noChangeArrowheads="1"/>
            </p:cNvSpPr>
            <p:nvPr/>
          </p:nvSpPr>
          <p:spPr bwMode="auto">
            <a:xfrm>
              <a:off x="2251075" y="4951413"/>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71" name="Rectangle 70"/>
            <p:cNvSpPr>
              <a:spLocks noChangeArrowheads="1"/>
            </p:cNvSpPr>
            <p:nvPr/>
          </p:nvSpPr>
          <p:spPr bwMode="auto">
            <a:xfrm>
              <a:off x="5942013" y="3222625"/>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72" name="Rectangle 70"/>
            <p:cNvSpPr>
              <a:spLocks noChangeArrowheads="1"/>
            </p:cNvSpPr>
            <p:nvPr/>
          </p:nvSpPr>
          <p:spPr bwMode="auto">
            <a:xfrm>
              <a:off x="8547387" y="3286826"/>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73" name="Rectangle 70"/>
            <p:cNvSpPr>
              <a:spLocks noChangeArrowheads="1"/>
            </p:cNvSpPr>
            <p:nvPr/>
          </p:nvSpPr>
          <p:spPr bwMode="auto">
            <a:xfrm>
              <a:off x="6401245" y="3073019"/>
              <a:ext cx="57150"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74" name="Rectangle 70"/>
            <p:cNvSpPr>
              <a:spLocks noChangeArrowheads="1"/>
            </p:cNvSpPr>
            <p:nvPr/>
          </p:nvSpPr>
          <p:spPr bwMode="auto">
            <a:xfrm>
              <a:off x="5513388" y="3370263"/>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75" name="Rectangle 70"/>
            <p:cNvSpPr>
              <a:spLocks noChangeArrowheads="1"/>
            </p:cNvSpPr>
            <p:nvPr/>
          </p:nvSpPr>
          <p:spPr bwMode="auto">
            <a:xfrm>
              <a:off x="6185726" y="2649538"/>
              <a:ext cx="57150"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76" name="Rectangle 70"/>
            <p:cNvSpPr>
              <a:spLocks noChangeArrowheads="1"/>
            </p:cNvSpPr>
            <p:nvPr/>
          </p:nvSpPr>
          <p:spPr bwMode="auto">
            <a:xfrm>
              <a:off x="4008036" y="1908175"/>
              <a:ext cx="57150"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77" name="Rectangle 70"/>
            <p:cNvSpPr>
              <a:spLocks noChangeArrowheads="1"/>
            </p:cNvSpPr>
            <p:nvPr/>
          </p:nvSpPr>
          <p:spPr bwMode="auto">
            <a:xfrm>
              <a:off x="7306945" y="4457192"/>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78" name="Rectangle 70"/>
            <p:cNvSpPr>
              <a:spLocks noChangeArrowheads="1"/>
            </p:cNvSpPr>
            <p:nvPr/>
          </p:nvSpPr>
          <p:spPr bwMode="auto">
            <a:xfrm>
              <a:off x="2620963" y="5287963"/>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79" name="Rectangle 70"/>
            <p:cNvSpPr>
              <a:spLocks noChangeArrowheads="1"/>
            </p:cNvSpPr>
            <p:nvPr/>
          </p:nvSpPr>
          <p:spPr bwMode="auto">
            <a:xfrm>
              <a:off x="3170238" y="5457825"/>
              <a:ext cx="57150"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80" name="Rectangle 70"/>
            <p:cNvSpPr>
              <a:spLocks noChangeArrowheads="1"/>
            </p:cNvSpPr>
            <p:nvPr/>
          </p:nvSpPr>
          <p:spPr bwMode="auto">
            <a:xfrm>
              <a:off x="3413125" y="4954588"/>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81" name="Rectangle 70"/>
            <p:cNvSpPr>
              <a:spLocks noChangeArrowheads="1"/>
            </p:cNvSpPr>
            <p:nvPr/>
          </p:nvSpPr>
          <p:spPr bwMode="auto">
            <a:xfrm>
              <a:off x="3200400" y="3967163"/>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82" name="Rectangle 70"/>
            <p:cNvSpPr>
              <a:spLocks noChangeArrowheads="1"/>
            </p:cNvSpPr>
            <p:nvPr/>
          </p:nvSpPr>
          <p:spPr bwMode="auto">
            <a:xfrm>
              <a:off x="2759548" y="2778506"/>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83" name="Rectangle 70"/>
            <p:cNvSpPr>
              <a:spLocks noChangeArrowheads="1"/>
            </p:cNvSpPr>
            <p:nvPr/>
          </p:nvSpPr>
          <p:spPr bwMode="auto">
            <a:xfrm>
              <a:off x="6537325" y="4159250"/>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84" name="Rectangle 70"/>
            <p:cNvSpPr>
              <a:spLocks noChangeArrowheads="1"/>
            </p:cNvSpPr>
            <p:nvPr/>
          </p:nvSpPr>
          <p:spPr bwMode="auto">
            <a:xfrm>
              <a:off x="1878013" y="3844925"/>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85" name="Rectangle 70"/>
            <p:cNvSpPr>
              <a:spLocks noChangeArrowheads="1"/>
            </p:cNvSpPr>
            <p:nvPr/>
          </p:nvSpPr>
          <p:spPr bwMode="auto">
            <a:xfrm>
              <a:off x="1498600" y="2362200"/>
              <a:ext cx="57150"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86" name="Rectangle 70"/>
            <p:cNvSpPr>
              <a:spLocks noChangeArrowheads="1"/>
            </p:cNvSpPr>
            <p:nvPr/>
          </p:nvSpPr>
          <p:spPr bwMode="auto">
            <a:xfrm>
              <a:off x="6689002" y="1944264"/>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87" name="Rectangle 70"/>
            <p:cNvSpPr>
              <a:spLocks noChangeArrowheads="1"/>
            </p:cNvSpPr>
            <p:nvPr/>
          </p:nvSpPr>
          <p:spPr bwMode="auto">
            <a:xfrm>
              <a:off x="2671763" y="4530725"/>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88" name="Rectangle 70"/>
            <p:cNvSpPr>
              <a:spLocks noChangeArrowheads="1"/>
            </p:cNvSpPr>
            <p:nvPr/>
          </p:nvSpPr>
          <p:spPr bwMode="auto">
            <a:xfrm>
              <a:off x="2241966" y="4389438"/>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89" name="Rectangle 70"/>
            <p:cNvSpPr>
              <a:spLocks noChangeArrowheads="1"/>
            </p:cNvSpPr>
            <p:nvPr/>
          </p:nvSpPr>
          <p:spPr bwMode="auto">
            <a:xfrm>
              <a:off x="7611301" y="2984500"/>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90" name="Rectangle 70"/>
            <p:cNvSpPr>
              <a:spLocks noChangeArrowheads="1"/>
            </p:cNvSpPr>
            <p:nvPr/>
          </p:nvSpPr>
          <p:spPr bwMode="auto">
            <a:xfrm>
              <a:off x="6999288" y="3363913"/>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91" name="Rectangle 70"/>
            <p:cNvSpPr>
              <a:spLocks noChangeArrowheads="1"/>
            </p:cNvSpPr>
            <p:nvPr/>
          </p:nvSpPr>
          <p:spPr bwMode="auto">
            <a:xfrm>
              <a:off x="7761311" y="4643438"/>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92" name="Rectangle 70"/>
            <p:cNvSpPr>
              <a:spLocks noChangeArrowheads="1"/>
            </p:cNvSpPr>
            <p:nvPr/>
          </p:nvSpPr>
          <p:spPr bwMode="auto">
            <a:xfrm>
              <a:off x="8293481" y="4824476"/>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93" name="Rectangle 70"/>
            <p:cNvSpPr>
              <a:spLocks noChangeArrowheads="1"/>
            </p:cNvSpPr>
            <p:nvPr/>
          </p:nvSpPr>
          <p:spPr bwMode="auto">
            <a:xfrm>
              <a:off x="1811338" y="4572000"/>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94" name="Rectangle 70"/>
            <p:cNvSpPr>
              <a:spLocks noChangeArrowheads="1"/>
            </p:cNvSpPr>
            <p:nvPr/>
          </p:nvSpPr>
          <p:spPr bwMode="auto">
            <a:xfrm>
              <a:off x="7314118" y="2714625"/>
              <a:ext cx="57150"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95" name="Rectangle 70"/>
            <p:cNvSpPr>
              <a:spLocks noChangeArrowheads="1"/>
            </p:cNvSpPr>
            <p:nvPr/>
          </p:nvSpPr>
          <p:spPr bwMode="auto">
            <a:xfrm>
              <a:off x="5241925" y="3635375"/>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96" name="Rectangle 70"/>
            <p:cNvSpPr>
              <a:spLocks noChangeArrowheads="1"/>
            </p:cNvSpPr>
            <p:nvPr/>
          </p:nvSpPr>
          <p:spPr bwMode="auto">
            <a:xfrm>
              <a:off x="7624564" y="2348880"/>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97" name="Rectangle 70"/>
            <p:cNvSpPr>
              <a:spLocks noChangeArrowheads="1"/>
            </p:cNvSpPr>
            <p:nvPr/>
          </p:nvSpPr>
          <p:spPr bwMode="auto">
            <a:xfrm>
              <a:off x="8325404" y="2852357"/>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98" name="Rectangle 70"/>
            <p:cNvSpPr>
              <a:spLocks noChangeArrowheads="1"/>
            </p:cNvSpPr>
            <p:nvPr/>
          </p:nvSpPr>
          <p:spPr bwMode="auto">
            <a:xfrm>
              <a:off x="6025309" y="2217738"/>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99" name="Rectangle 70"/>
            <p:cNvSpPr>
              <a:spLocks noChangeArrowheads="1"/>
            </p:cNvSpPr>
            <p:nvPr/>
          </p:nvSpPr>
          <p:spPr bwMode="auto">
            <a:xfrm>
              <a:off x="5475288" y="2771775"/>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100" name="Rectangle 70"/>
            <p:cNvSpPr>
              <a:spLocks noChangeArrowheads="1"/>
            </p:cNvSpPr>
            <p:nvPr/>
          </p:nvSpPr>
          <p:spPr bwMode="auto">
            <a:xfrm>
              <a:off x="2236788" y="3994150"/>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101" name="Rectangle 70"/>
            <p:cNvSpPr>
              <a:spLocks noChangeArrowheads="1"/>
            </p:cNvSpPr>
            <p:nvPr/>
          </p:nvSpPr>
          <p:spPr bwMode="auto">
            <a:xfrm>
              <a:off x="3848100" y="4635500"/>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102" name="Rectangle 70"/>
            <p:cNvSpPr>
              <a:spLocks noChangeArrowheads="1"/>
            </p:cNvSpPr>
            <p:nvPr/>
          </p:nvSpPr>
          <p:spPr bwMode="auto">
            <a:xfrm>
              <a:off x="1693863" y="5116513"/>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103" name="Rectangle 70"/>
            <p:cNvSpPr>
              <a:spLocks noChangeArrowheads="1"/>
            </p:cNvSpPr>
            <p:nvPr/>
          </p:nvSpPr>
          <p:spPr bwMode="auto">
            <a:xfrm>
              <a:off x="8129588" y="5291138"/>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104" name="Rectangle 70"/>
            <p:cNvSpPr>
              <a:spLocks noChangeArrowheads="1"/>
            </p:cNvSpPr>
            <p:nvPr/>
          </p:nvSpPr>
          <p:spPr bwMode="auto">
            <a:xfrm>
              <a:off x="6250475" y="4958842"/>
              <a:ext cx="57150"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105" name="Rectangle 70"/>
            <p:cNvSpPr>
              <a:spLocks noChangeArrowheads="1"/>
            </p:cNvSpPr>
            <p:nvPr/>
          </p:nvSpPr>
          <p:spPr bwMode="auto">
            <a:xfrm>
              <a:off x="7788275" y="3513138"/>
              <a:ext cx="58738"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sp>
          <p:nvSpPr>
            <p:cNvPr id="106" name="Rectangle 70"/>
            <p:cNvSpPr>
              <a:spLocks noChangeArrowheads="1"/>
            </p:cNvSpPr>
            <p:nvPr/>
          </p:nvSpPr>
          <p:spPr bwMode="auto">
            <a:xfrm>
              <a:off x="4162870" y="5310188"/>
              <a:ext cx="58737" cy="53975"/>
            </a:xfrm>
            <a:prstGeom prst="ellipse">
              <a:avLst/>
            </a:prstGeom>
            <a:solidFill>
              <a:schemeClr val="bg1">
                <a:lumMod val="50000"/>
              </a:schemeClr>
            </a:solidFill>
            <a:ln w="9525">
              <a:noFill/>
              <a:miter lim="800000"/>
              <a:headEnd/>
              <a:tailEnd/>
            </a:ln>
            <a:effectLst>
              <a:outerShdw blurRad="50800" dist="38100" dir="2700000" algn="tl" rotWithShape="0">
                <a:schemeClr val="bg1">
                  <a:lumMod val="75000"/>
                  <a:alpha val="40000"/>
                </a:schemeClr>
              </a:outerShdw>
            </a:effectLst>
          </p:spPr>
          <p:txBody>
            <a:bodyPr lIns="0" tIns="0" rIns="0" bIns="0" anchor="ctr" anchorCtr="1"/>
            <a:lstStyle/>
            <a:p>
              <a:pPr>
                <a:defRPr/>
              </a:pPr>
              <a:endParaRPr lang="pt-BR" sz="800">
                <a:latin typeface="+mj-lt"/>
              </a:endParaRPr>
            </a:p>
          </p:txBody>
        </p:sp>
        <p:cxnSp>
          <p:nvCxnSpPr>
            <p:cNvPr id="107" name="Conector reto 106"/>
            <p:cNvCxnSpPr/>
            <p:nvPr/>
          </p:nvCxnSpPr>
          <p:spPr>
            <a:xfrm rot="5400000" flipH="1">
              <a:off x="2916237" y="3806826"/>
              <a:ext cx="4479925" cy="0"/>
            </a:xfrm>
            <a:prstGeom prst="line">
              <a:avLst/>
            </a:prstGeom>
            <a:ln w="317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08" name="Conector reto 107"/>
            <p:cNvCxnSpPr/>
            <p:nvPr/>
          </p:nvCxnSpPr>
          <p:spPr>
            <a:xfrm rot="10800000" flipH="1">
              <a:off x="766763" y="3816350"/>
              <a:ext cx="8796337" cy="0"/>
            </a:xfrm>
            <a:prstGeom prst="line">
              <a:avLst/>
            </a:prstGeom>
            <a:ln w="317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10" name="Conector reto 109"/>
            <p:cNvCxnSpPr/>
            <p:nvPr/>
          </p:nvCxnSpPr>
          <p:spPr>
            <a:xfrm flipV="1">
              <a:off x="8077200" y="1785938"/>
              <a:ext cx="309563" cy="21431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1" name="CaixaDeTexto 110"/>
            <p:cNvSpPr txBox="1"/>
            <p:nvPr/>
          </p:nvSpPr>
          <p:spPr>
            <a:xfrm>
              <a:off x="8335963" y="1600200"/>
              <a:ext cx="1073558" cy="261610"/>
            </a:xfrm>
            <a:prstGeom prst="rect">
              <a:avLst/>
            </a:prstGeom>
            <a:noFill/>
            <a:ln>
              <a:noFill/>
            </a:ln>
          </p:spPr>
          <p:txBody>
            <a:bodyPr wrap="none">
              <a:spAutoFit/>
            </a:bodyPr>
            <a:lstStyle/>
            <a:p>
              <a:pPr>
                <a:defRPr/>
              </a:pPr>
              <a:r>
                <a:rPr lang="pt-BR" sz="1100" b="1" dirty="0">
                  <a:solidFill>
                    <a:schemeClr val="tx1">
                      <a:lumMod val="50000"/>
                      <a:lumOff val="50000"/>
                    </a:schemeClr>
                  </a:solidFill>
                  <a:latin typeface="+mj-lt"/>
                </a:rPr>
                <a:t>Driving forces</a:t>
              </a:r>
            </a:p>
          </p:txBody>
        </p:sp>
        <p:sp>
          <p:nvSpPr>
            <p:cNvPr id="121" name="Retângulo 120"/>
            <p:cNvSpPr/>
            <p:nvPr/>
          </p:nvSpPr>
          <p:spPr>
            <a:xfrm>
              <a:off x="763588" y="1571625"/>
              <a:ext cx="8812212" cy="4491038"/>
            </a:xfrm>
            <a:prstGeom prst="rect">
              <a:avLst/>
            </a:prstGeom>
            <a:noFill/>
            <a:ln w="19050">
              <a:solidFill>
                <a:schemeClr val="bg1">
                  <a:lumMod val="75000"/>
                </a:schemeClr>
              </a:solidFill>
            </a:ln>
            <a:effectLst>
              <a:outerShdw blurRad="50800" dist="38100" dir="2700000" algn="tl"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 name="Retângulo 62"/>
          <p:cNvSpPr/>
          <p:nvPr/>
        </p:nvSpPr>
        <p:spPr>
          <a:xfrm>
            <a:off x="0" y="620688"/>
            <a:ext cx="9144000" cy="623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p:cNvSpPr>
            <a:spLocks noGrp="1"/>
          </p:cNvSpPr>
          <p:nvPr>
            <p:ph type="title"/>
          </p:nvPr>
        </p:nvSpPr>
        <p:spPr>
          <a:xfrm>
            <a:off x="611188" y="0"/>
            <a:ext cx="6697115" cy="620688"/>
          </a:xfrm>
        </p:spPr>
        <p:txBody>
          <a:bodyPr/>
          <a:lstStyle/>
          <a:p>
            <a:pPr>
              <a:lnSpc>
                <a:spcPct val="120000"/>
              </a:lnSpc>
            </a:pPr>
            <a:r>
              <a:rPr lang="pt-BR" sz="2000" dirty="0" err="1" smtClean="0"/>
              <a:t>Morphological</a:t>
            </a:r>
            <a:r>
              <a:rPr lang="pt-BR" sz="2000" dirty="0" smtClean="0"/>
              <a:t> </a:t>
            </a:r>
            <a:r>
              <a:rPr lang="pt-BR" sz="2000" dirty="0" err="1" smtClean="0"/>
              <a:t>Analisys</a:t>
            </a:r>
            <a:r>
              <a:rPr lang="pt-BR" sz="2000" dirty="0" smtClean="0"/>
              <a:t> -  </a:t>
            </a:r>
            <a:r>
              <a:rPr lang="pt-BR" sz="2000" dirty="0" err="1" smtClean="0"/>
              <a:t>Amazon</a:t>
            </a:r>
            <a:r>
              <a:rPr lang="pt-BR" sz="2000" dirty="0" smtClean="0"/>
              <a:t> </a:t>
            </a:r>
            <a:r>
              <a:rPr lang="pt-BR" sz="2000" dirty="0" err="1"/>
              <a:t>Region</a:t>
            </a:r>
            <a:r>
              <a:rPr lang="pt-BR" sz="2000" dirty="0"/>
              <a:t> - 2000-2020 </a:t>
            </a:r>
          </a:p>
        </p:txBody>
      </p:sp>
      <p:graphicFrame>
        <p:nvGraphicFramePr>
          <p:cNvPr id="5" name="Tabela 4"/>
          <p:cNvGraphicFramePr>
            <a:graphicFrameLocks noGrp="1"/>
          </p:cNvGraphicFramePr>
          <p:nvPr>
            <p:extLst>
              <p:ext uri="{D42A27DB-BD31-4B8C-83A1-F6EECF244321}">
                <p14:modId xmlns:p14="http://schemas.microsoft.com/office/powerpoint/2010/main" xmlns="" val="3608137977"/>
              </p:ext>
            </p:extLst>
          </p:nvPr>
        </p:nvGraphicFramePr>
        <p:xfrm>
          <a:off x="-12700" y="548680"/>
          <a:ext cx="9156701" cy="5131380"/>
        </p:xfrm>
        <a:graphic>
          <a:graphicData uri="http://schemas.openxmlformats.org/drawingml/2006/table">
            <a:tbl>
              <a:tblPr/>
              <a:tblGrid>
                <a:gridCol w="1991829"/>
                <a:gridCol w="1791218"/>
                <a:gridCol w="1791218"/>
                <a:gridCol w="1791218"/>
                <a:gridCol w="1791218"/>
              </a:tblGrid>
              <a:tr h="302220">
                <a:tc>
                  <a:txBody>
                    <a:bodyPr/>
                    <a:lstStyle/>
                    <a:p>
                      <a:pPr algn="ctr">
                        <a:lnSpc>
                          <a:spcPct val="110000"/>
                        </a:lnSpc>
                        <a:spcBef>
                          <a:spcPts val="300"/>
                        </a:spcBef>
                        <a:spcAft>
                          <a:spcPts val="0"/>
                        </a:spcAft>
                      </a:pPr>
                      <a:r>
                        <a:rPr lang="en-US" sz="1000" b="1" dirty="0">
                          <a:solidFill>
                            <a:schemeClr val="bg1"/>
                          </a:solidFill>
                          <a:latin typeface="+mj-lt"/>
                          <a:ea typeface="Times New Roman"/>
                          <a:cs typeface="Times New Roman"/>
                        </a:rPr>
                        <a:t>CRITICAL UNCERTAINTIES</a:t>
                      </a:r>
                      <a:endParaRPr lang="pt-BR" sz="1000" dirty="0">
                        <a:solidFill>
                          <a:schemeClr val="bg1"/>
                        </a:solidFill>
                        <a:latin typeface="+mj-lt"/>
                        <a:ea typeface="Times New Roman"/>
                        <a:cs typeface="Times New Roman"/>
                      </a:endParaRPr>
                    </a:p>
                  </a:txBody>
                  <a:tcPr marL="27106" marR="27106"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5">
                        <a:lumMod val="75000"/>
                      </a:schemeClr>
                    </a:solidFill>
                  </a:tcPr>
                </a:tc>
                <a:tc gridSpan="4">
                  <a:txBody>
                    <a:bodyPr/>
                    <a:lstStyle/>
                    <a:p>
                      <a:pPr algn="ctr">
                        <a:lnSpc>
                          <a:spcPct val="110000"/>
                        </a:lnSpc>
                        <a:spcBef>
                          <a:spcPts val="300"/>
                        </a:spcBef>
                        <a:spcAft>
                          <a:spcPts val="0"/>
                        </a:spcAft>
                      </a:pPr>
                      <a:r>
                        <a:rPr lang="en-US" sz="1000" b="1" dirty="0">
                          <a:latin typeface="+mj-lt"/>
                          <a:ea typeface="Times New Roman"/>
                          <a:cs typeface="Times New Roman"/>
                        </a:rPr>
                        <a:t>HYPOTHESES</a:t>
                      </a:r>
                      <a:endParaRPr lang="pt-BR" sz="1000" dirty="0">
                        <a:latin typeface="+mj-lt"/>
                        <a:ea typeface="Times New Roman"/>
                        <a:cs typeface="Times New Roman"/>
                      </a:endParaRPr>
                    </a:p>
                  </a:txBody>
                  <a:tcPr marL="27106" marR="27106"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5">
                        <a:lumMod val="60000"/>
                        <a:lumOff val="40000"/>
                      </a:schemeClr>
                    </a:solidFill>
                  </a:tcPr>
                </a:tc>
                <a:tc hMerge="1">
                  <a:txBody>
                    <a:bodyPr/>
                    <a:lstStyle/>
                    <a:p>
                      <a:endParaRPr lang="pt-BR"/>
                    </a:p>
                  </a:txBody>
                  <a:tcPr/>
                </a:tc>
                <a:tc hMerge="1">
                  <a:txBody>
                    <a:bodyPr/>
                    <a:lstStyle/>
                    <a:p>
                      <a:endParaRPr lang="pt-BR"/>
                    </a:p>
                  </a:txBody>
                  <a:tcPr/>
                </a:tc>
                <a:tc hMerge="1">
                  <a:txBody>
                    <a:bodyPr/>
                    <a:lstStyle/>
                    <a:p>
                      <a:endParaRPr lang="pt-BR"/>
                    </a:p>
                  </a:txBody>
                  <a:tcPr/>
                </a:tc>
              </a:tr>
              <a:tr h="535354">
                <a:tc>
                  <a:txBody>
                    <a:bodyPr/>
                    <a:lstStyle/>
                    <a:p>
                      <a:pPr marL="0" indent="0" algn="l">
                        <a:lnSpc>
                          <a:spcPct val="110000"/>
                        </a:lnSpc>
                        <a:spcBef>
                          <a:spcPts val="300"/>
                        </a:spcBef>
                        <a:spcAft>
                          <a:spcPts val="0"/>
                        </a:spcAft>
                      </a:pPr>
                      <a:r>
                        <a:rPr lang="en-US" sz="1000" dirty="0">
                          <a:latin typeface="+mj-lt"/>
                          <a:ea typeface="Times New Roman"/>
                          <a:cs typeface="Times New Roman"/>
                        </a:rPr>
                        <a:t>Liberalization / Regulation</a:t>
                      </a:r>
                      <a:endParaRPr lang="pt-BR" sz="1000" dirty="0">
                        <a:latin typeface="+mj-lt"/>
                        <a:ea typeface="Times New Roman"/>
                        <a:cs typeface="Times New Roman"/>
                      </a:endParaRPr>
                    </a:p>
                    <a:p>
                      <a:pPr marL="0" indent="0" algn="l">
                        <a:lnSpc>
                          <a:spcPct val="110000"/>
                        </a:lnSpc>
                        <a:spcBef>
                          <a:spcPts val="300"/>
                        </a:spcBef>
                        <a:spcAft>
                          <a:spcPts val="0"/>
                        </a:spcAft>
                      </a:pPr>
                      <a:r>
                        <a:rPr lang="en-US" sz="1000" dirty="0">
                          <a:latin typeface="+mj-lt"/>
                          <a:ea typeface="Times New Roman"/>
                          <a:cs typeface="Times New Roman"/>
                        </a:rPr>
                        <a:t>Fragmentation / Integration</a:t>
                      </a:r>
                      <a:endParaRPr lang="pt-BR" sz="1000" dirty="0">
                        <a:latin typeface="+mj-lt"/>
                        <a:ea typeface="Times New Roman"/>
                        <a:cs typeface="Times New Roman"/>
                      </a:endParaRPr>
                    </a:p>
                    <a:p>
                      <a:pPr marL="0" indent="0" algn="l">
                        <a:lnSpc>
                          <a:spcPct val="110000"/>
                        </a:lnSpc>
                        <a:spcBef>
                          <a:spcPts val="300"/>
                        </a:spcBef>
                        <a:spcAft>
                          <a:spcPts val="0"/>
                        </a:spcAft>
                      </a:pPr>
                      <a:r>
                        <a:rPr lang="en-US" sz="1000" dirty="0">
                          <a:latin typeface="+mj-lt"/>
                          <a:ea typeface="Times New Roman"/>
                          <a:cs typeface="Times New Roman"/>
                        </a:rPr>
                        <a:t>Instability / Stability</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lnSpc>
                          <a:spcPct val="110000"/>
                        </a:lnSpc>
                        <a:spcBef>
                          <a:spcPts val="300"/>
                        </a:spcBef>
                        <a:spcAft>
                          <a:spcPts val="0"/>
                        </a:spcAft>
                      </a:pPr>
                      <a:r>
                        <a:rPr lang="en-US" sz="1000" dirty="0">
                          <a:latin typeface="+mj-lt"/>
                          <a:ea typeface="Times New Roman"/>
                          <a:cs typeface="Times New Roman"/>
                        </a:rPr>
                        <a:t>REGULATED AND STABLE INTEGRATION</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INTEGRATED LIBERALIZATION WITH UNSTABLE FINANCIAL BALANCE</a:t>
                      </a: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endParaRPr lang="en-US"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FRAGMENTED AND UNSTABLE LIBERALIZATION</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r>
              <a:tr h="396000">
                <a:tc>
                  <a:txBody>
                    <a:bodyPr/>
                    <a:lstStyle/>
                    <a:p>
                      <a:pPr marL="0" indent="0" algn="l">
                        <a:lnSpc>
                          <a:spcPct val="110000"/>
                        </a:lnSpc>
                        <a:spcBef>
                          <a:spcPts val="300"/>
                        </a:spcBef>
                        <a:spcAft>
                          <a:spcPts val="0"/>
                        </a:spcAft>
                      </a:pPr>
                      <a:r>
                        <a:rPr lang="pt-BR" sz="1000" dirty="0">
                          <a:latin typeface="+mj-lt"/>
                          <a:ea typeface="Times New Roman"/>
                          <a:cs typeface="Times New Roman"/>
                        </a:rPr>
                        <a:t>Global </a:t>
                      </a:r>
                      <a:r>
                        <a:rPr lang="pt-BR" sz="1000" dirty="0" err="1">
                          <a:latin typeface="+mj-lt"/>
                          <a:ea typeface="Times New Roman"/>
                          <a:cs typeface="Times New Roman"/>
                        </a:rPr>
                        <a:t>integration</a:t>
                      </a:r>
                      <a:r>
                        <a:rPr lang="pt-BR" sz="1000" dirty="0">
                          <a:latin typeface="+mj-lt"/>
                          <a:ea typeface="Times New Roman"/>
                          <a:cs typeface="Times New Roman"/>
                        </a:rPr>
                        <a:t> </a:t>
                      </a:r>
                      <a:r>
                        <a:rPr lang="pt-BR" sz="1000" dirty="0" err="1">
                          <a:latin typeface="+mj-lt"/>
                          <a:ea typeface="Times New Roman"/>
                          <a:cs typeface="Times New Roman"/>
                        </a:rPr>
                        <a:t>of</a:t>
                      </a:r>
                      <a:r>
                        <a:rPr lang="pt-BR" sz="1000" dirty="0">
                          <a:latin typeface="+mj-lt"/>
                          <a:ea typeface="Times New Roman"/>
                          <a:cs typeface="Times New Roman"/>
                        </a:rPr>
                        <a:t> </a:t>
                      </a:r>
                      <a:r>
                        <a:rPr lang="pt-BR" sz="1000" dirty="0" err="1">
                          <a:latin typeface="+mj-lt"/>
                          <a:ea typeface="Times New Roman"/>
                          <a:cs typeface="Times New Roman"/>
                        </a:rPr>
                        <a:t>Brazil</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lnSpc>
                          <a:spcPct val="110000"/>
                        </a:lnSpc>
                        <a:spcBef>
                          <a:spcPts val="300"/>
                        </a:spcBef>
                        <a:spcAft>
                          <a:spcPts val="0"/>
                        </a:spcAft>
                      </a:pPr>
                      <a:r>
                        <a:rPr lang="en-US" sz="1000" dirty="0" smtClean="0">
                          <a:latin typeface="+mj-lt"/>
                          <a:ea typeface="Times New Roman"/>
                          <a:cs typeface="Times New Roman"/>
                        </a:rPr>
                        <a:t>CONSOLIDATED </a:t>
                      </a:r>
                      <a:r>
                        <a:rPr lang="en-US" sz="1000" dirty="0">
                          <a:latin typeface="+mj-lt"/>
                          <a:ea typeface="Times New Roman"/>
                          <a:cs typeface="Times New Roman"/>
                        </a:rPr>
                        <a:t>MERCOSUR AND FTAA</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a:latin typeface="+mj-lt"/>
                          <a:ea typeface="Times New Roman"/>
                          <a:cs typeface="Times New Roman"/>
                        </a:rPr>
                        <a:t>CONSOLIDATED MERCOSUR AND PARTIALLY IMPLEMENTED FTAA</a:t>
                      </a: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MINIMUM MERCOSUR AND BROAD FTAA </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PARTIALLY IMPLEMENTED  MERCOSUR AND FTAA </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r>
              <a:tr h="396000">
                <a:tc>
                  <a:txBody>
                    <a:bodyPr/>
                    <a:lstStyle/>
                    <a:p>
                      <a:pPr marL="0" indent="0" algn="l">
                        <a:lnSpc>
                          <a:spcPct val="110000"/>
                        </a:lnSpc>
                        <a:spcBef>
                          <a:spcPts val="300"/>
                        </a:spcBef>
                        <a:spcAft>
                          <a:spcPts val="0"/>
                        </a:spcAft>
                      </a:pPr>
                      <a:r>
                        <a:rPr lang="en-US" sz="1000" dirty="0">
                          <a:latin typeface="+mj-lt"/>
                          <a:ea typeface="Times New Roman"/>
                          <a:cs typeface="Times New Roman"/>
                        </a:rPr>
                        <a:t>Decrease in raw materials content</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lnSpc>
                          <a:spcPct val="110000"/>
                        </a:lnSpc>
                        <a:spcBef>
                          <a:spcPts val="300"/>
                        </a:spcBef>
                        <a:spcAft>
                          <a:spcPts val="0"/>
                        </a:spcAft>
                      </a:pPr>
                      <a:r>
                        <a:rPr lang="en-US" sz="1000" dirty="0">
                          <a:latin typeface="+mj-lt"/>
                          <a:ea typeface="Times New Roman"/>
                          <a:cs typeface="Times New Roman"/>
                        </a:rPr>
                        <a:t>RAPID</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MODERATE</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endParaRPr lang="en-US" sz="100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a:latin typeface="+mj-lt"/>
                          <a:ea typeface="Times New Roman"/>
                          <a:cs typeface="Times New Roman"/>
                        </a:rPr>
                        <a:t>SLOW</a:t>
                      </a:r>
                      <a:endParaRPr lang="pt-BR" sz="100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r>
              <a:tr h="396000">
                <a:tc>
                  <a:txBody>
                    <a:bodyPr/>
                    <a:lstStyle/>
                    <a:p>
                      <a:pPr marL="0" indent="0" algn="l">
                        <a:lnSpc>
                          <a:spcPct val="110000"/>
                        </a:lnSpc>
                        <a:spcBef>
                          <a:spcPts val="300"/>
                        </a:spcBef>
                        <a:spcAft>
                          <a:spcPts val="0"/>
                        </a:spcAft>
                      </a:pPr>
                      <a:r>
                        <a:rPr lang="en-US" sz="1000" dirty="0">
                          <a:latin typeface="+mj-lt"/>
                          <a:ea typeface="Times New Roman"/>
                          <a:cs typeface="Times New Roman"/>
                        </a:rPr>
                        <a:t>Global expansion of tourism</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lnSpc>
                          <a:spcPct val="110000"/>
                        </a:lnSpc>
                        <a:spcBef>
                          <a:spcPts val="300"/>
                        </a:spcBef>
                        <a:spcAft>
                          <a:spcPts val="0"/>
                        </a:spcAft>
                      </a:pPr>
                      <a:r>
                        <a:rPr lang="en-US" sz="1000" dirty="0">
                          <a:latin typeface="+mj-lt"/>
                          <a:ea typeface="Times New Roman"/>
                          <a:cs typeface="Times New Roman"/>
                        </a:rPr>
                        <a:t>RAPID</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MODERATE</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endParaRPr lang="en-US"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SLOW</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r>
              <a:tr h="396000">
                <a:tc>
                  <a:txBody>
                    <a:bodyPr/>
                    <a:lstStyle/>
                    <a:p>
                      <a:pPr marL="0" indent="0" algn="l">
                        <a:lnSpc>
                          <a:spcPct val="110000"/>
                        </a:lnSpc>
                        <a:spcBef>
                          <a:spcPts val="300"/>
                        </a:spcBef>
                        <a:spcAft>
                          <a:spcPts val="0"/>
                        </a:spcAft>
                      </a:pPr>
                      <a:r>
                        <a:rPr lang="en-US" sz="1000" dirty="0">
                          <a:latin typeface="+mj-lt"/>
                          <a:ea typeface="Times New Roman"/>
                          <a:cs typeface="Times New Roman"/>
                        </a:rPr>
                        <a:t>Role of the State</a:t>
                      </a:r>
                      <a:endParaRPr lang="pt-BR" sz="1000" dirty="0">
                        <a:latin typeface="+mj-lt"/>
                        <a:ea typeface="Times New Roman"/>
                        <a:cs typeface="Times New Roman"/>
                      </a:endParaRPr>
                    </a:p>
                    <a:p>
                      <a:pPr marL="0" indent="0" algn="l">
                        <a:lnSpc>
                          <a:spcPct val="110000"/>
                        </a:lnSpc>
                        <a:spcBef>
                          <a:spcPts val="300"/>
                        </a:spcBef>
                        <a:spcAft>
                          <a:spcPts val="0"/>
                        </a:spcAft>
                      </a:pPr>
                      <a:r>
                        <a:rPr lang="en-US" sz="1000" dirty="0">
                          <a:latin typeface="+mj-lt"/>
                          <a:ea typeface="Times New Roman"/>
                          <a:cs typeface="Times New Roman"/>
                        </a:rPr>
                        <a:t>Economic growth</a:t>
                      </a:r>
                      <a:endParaRPr lang="pt-BR" sz="1000" dirty="0">
                        <a:latin typeface="+mj-lt"/>
                        <a:ea typeface="Times New Roman"/>
                        <a:cs typeface="Times New Roman"/>
                      </a:endParaRPr>
                    </a:p>
                    <a:p>
                      <a:pPr marL="0" indent="0" algn="l">
                        <a:lnSpc>
                          <a:spcPct val="110000"/>
                        </a:lnSpc>
                        <a:spcBef>
                          <a:spcPts val="300"/>
                        </a:spcBef>
                        <a:spcAft>
                          <a:spcPts val="0"/>
                        </a:spcAft>
                      </a:pPr>
                      <a:r>
                        <a:rPr lang="en-US" sz="1000" dirty="0">
                          <a:latin typeface="+mj-lt"/>
                          <a:ea typeface="Times New Roman"/>
                          <a:cs typeface="Times New Roman"/>
                        </a:rPr>
                        <a:t>Instability / Stability</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lnSpc>
                          <a:spcPct val="110000"/>
                        </a:lnSpc>
                        <a:spcBef>
                          <a:spcPts val="300"/>
                        </a:spcBef>
                        <a:spcAft>
                          <a:spcPts val="0"/>
                        </a:spcAft>
                      </a:pPr>
                      <a:r>
                        <a:rPr lang="en-US" sz="1000" dirty="0">
                          <a:latin typeface="+mj-lt"/>
                          <a:ea typeface="Times New Roman"/>
                          <a:cs typeface="Times New Roman"/>
                        </a:rPr>
                        <a:t>STABILITY WITH HIGH GROWTH AND ACTIVE REGULATING STATE</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STABILITY WITH MEDIUM GROWTH </a:t>
                      </a:r>
                      <a:r>
                        <a:rPr lang="en-US" sz="1000" dirty="0" smtClean="0">
                          <a:latin typeface="+mj-lt"/>
                          <a:ea typeface="Times New Roman"/>
                          <a:cs typeface="Times New Roman"/>
                        </a:rPr>
                        <a:t>AND LIBERAL STATE </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STABILITY WITH MEDIUM GROWTH AND SOCIAL PROMOTING STATE</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a:latin typeface="+mj-lt"/>
                          <a:ea typeface="Times New Roman"/>
                          <a:cs typeface="Times New Roman"/>
                        </a:rPr>
                        <a:t>INSTABILITY WITH LOW GROWTH AND DISORGANIZED STATE</a:t>
                      </a:r>
                      <a:endParaRPr lang="pt-BR" sz="100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r>
              <a:tr h="396000">
                <a:tc>
                  <a:txBody>
                    <a:bodyPr/>
                    <a:lstStyle/>
                    <a:p>
                      <a:pPr marL="0" indent="0" algn="l">
                        <a:lnSpc>
                          <a:spcPct val="110000"/>
                        </a:lnSpc>
                        <a:spcBef>
                          <a:spcPts val="300"/>
                        </a:spcBef>
                        <a:spcAft>
                          <a:spcPts val="0"/>
                        </a:spcAft>
                      </a:pPr>
                      <a:r>
                        <a:rPr lang="en-US" sz="1000" dirty="0">
                          <a:latin typeface="+mj-lt"/>
                          <a:ea typeface="Times New Roman"/>
                          <a:cs typeface="Times New Roman"/>
                        </a:rPr>
                        <a:t>Spatial reconfiguration of the Brazilian economy</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lnSpc>
                          <a:spcPct val="110000"/>
                        </a:lnSpc>
                        <a:spcBef>
                          <a:spcPts val="300"/>
                        </a:spcBef>
                        <a:spcAft>
                          <a:spcPts val="0"/>
                        </a:spcAft>
                      </a:pPr>
                      <a:r>
                        <a:rPr lang="en-US" sz="1000" dirty="0">
                          <a:latin typeface="+mj-lt"/>
                          <a:ea typeface="Times New Roman"/>
                          <a:cs typeface="Times New Roman"/>
                        </a:rPr>
                        <a:t>SMALL DIVERSIFICATION </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a:latin typeface="+mj-lt"/>
                          <a:ea typeface="Times New Roman"/>
                          <a:cs typeface="Times New Roman"/>
                        </a:rPr>
                        <a:t>MODERATE DIVERSIFICATION </a:t>
                      </a:r>
                      <a:endParaRPr lang="pt-BR" sz="100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HIGH CONCENTRATION </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MODERATE CONCENTRATION </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r>
              <a:tr h="396000">
                <a:tc>
                  <a:txBody>
                    <a:bodyPr/>
                    <a:lstStyle/>
                    <a:p>
                      <a:pPr marL="0" indent="0" algn="l">
                        <a:lnSpc>
                          <a:spcPct val="110000"/>
                        </a:lnSpc>
                        <a:spcBef>
                          <a:spcPts val="300"/>
                        </a:spcBef>
                        <a:spcAft>
                          <a:spcPts val="0"/>
                        </a:spcAft>
                      </a:pPr>
                      <a:r>
                        <a:rPr lang="en-US" sz="1000" dirty="0">
                          <a:latin typeface="+mj-lt"/>
                          <a:ea typeface="Times New Roman"/>
                          <a:cs typeface="Times New Roman"/>
                        </a:rPr>
                        <a:t>Structuring investments</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lnSpc>
                          <a:spcPct val="110000"/>
                        </a:lnSpc>
                        <a:spcBef>
                          <a:spcPts val="300"/>
                        </a:spcBef>
                        <a:spcAft>
                          <a:spcPts val="0"/>
                        </a:spcAft>
                      </a:pPr>
                      <a:r>
                        <a:rPr lang="en-US" sz="1000" dirty="0">
                          <a:latin typeface="+mj-lt"/>
                          <a:ea typeface="Times New Roman"/>
                          <a:cs typeface="Times New Roman"/>
                        </a:rPr>
                        <a:t>BROAD AND ARTICULATED</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MODERATE AND ARTICULATED</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MODERATE AND DISCONNECTED</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LIMITED</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r>
              <a:tr h="396000">
                <a:tc>
                  <a:txBody>
                    <a:bodyPr/>
                    <a:lstStyle/>
                    <a:p>
                      <a:pPr marL="0" indent="0" algn="l">
                        <a:lnSpc>
                          <a:spcPct val="110000"/>
                        </a:lnSpc>
                        <a:spcBef>
                          <a:spcPts val="300"/>
                        </a:spcBef>
                        <a:spcAft>
                          <a:spcPts val="0"/>
                        </a:spcAft>
                      </a:pPr>
                      <a:r>
                        <a:rPr lang="en-US" sz="1000" dirty="0">
                          <a:latin typeface="+mj-lt"/>
                          <a:ea typeface="Times New Roman"/>
                          <a:cs typeface="Times New Roman"/>
                        </a:rPr>
                        <a:t>Environmental Management</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lnSpc>
                          <a:spcPct val="110000"/>
                        </a:lnSpc>
                        <a:spcBef>
                          <a:spcPts val="300"/>
                        </a:spcBef>
                        <a:spcAft>
                          <a:spcPts val="0"/>
                        </a:spcAft>
                      </a:pPr>
                      <a:r>
                        <a:rPr lang="en-US" sz="1000" dirty="0">
                          <a:latin typeface="+mj-lt"/>
                          <a:ea typeface="Times New Roman"/>
                          <a:cs typeface="Times New Roman"/>
                        </a:rPr>
                        <a:t>INTENSE AND EFFECTIVE</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a:latin typeface="+mj-lt"/>
                          <a:ea typeface="Times New Roman"/>
                          <a:cs typeface="Times New Roman"/>
                        </a:rPr>
                        <a:t>MODERATE AND EFFECTIVE</a:t>
                      </a:r>
                      <a:endParaRPr lang="pt-BR" sz="100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endParaRPr lang="en-US"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NORMATIVE</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r>
              <a:tr h="396000">
                <a:tc>
                  <a:txBody>
                    <a:bodyPr/>
                    <a:lstStyle/>
                    <a:p>
                      <a:pPr marL="0" indent="0" algn="l">
                        <a:lnSpc>
                          <a:spcPct val="110000"/>
                        </a:lnSpc>
                        <a:spcBef>
                          <a:spcPts val="300"/>
                        </a:spcBef>
                        <a:spcAft>
                          <a:spcPts val="0"/>
                        </a:spcAft>
                      </a:pPr>
                      <a:r>
                        <a:rPr lang="en-US" sz="1000" dirty="0">
                          <a:latin typeface="+mj-lt"/>
                          <a:ea typeface="Times New Roman"/>
                          <a:cs typeface="Times New Roman"/>
                        </a:rPr>
                        <a:t>Development of Sustainable Technology</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lnSpc>
                          <a:spcPct val="110000"/>
                        </a:lnSpc>
                        <a:spcBef>
                          <a:spcPts val="300"/>
                        </a:spcBef>
                        <a:spcAft>
                          <a:spcPts val="0"/>
                        </a:spcAft>
                      </a:pPr>
                      <a:r>
                        <a:rPr lang="en-US" sz="1000" dirty="0">
                          <a:latin typeface="+mj-lt"/>
                          <a:ea typeface="Times New Roman"/>
                          <a:cs typeface="Times New Roman"/>
                        </a:rPr>
                        <a:t>RAPID</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a:latin typeface="+mj-lt"/>
                          <a:ea typeface="Times New Roman"/>
                          <a:cs typeface="Times New Roman"/>
                        </a:rPr>
                        <a:t>MODERATE</a:t>
                      </a:r>
                      <a:endParaRPr lang="pt-BR" sz="100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endParaRPr lang="en-US"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SLOW</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r>
              <a:tr h="396000">
                <a:tc>
                  <a:txBody>
                    <a:bodyPr/>
                    <a:lstStyle/>
                    <a:p>
                      <a:pPr marL="0" indent="0" algn="l">
                        <a:lnSpc>
                          <a:spcPct val="110000"/>
                        </a:lnSpc>
                        <a:spcBef>
                          <a:spcPts val="300"/>
                        </a:spcBef>
                        <a:spcAft>
                          <a:spcPts val="0"/>
                        </a:spcAft>
                      </a:pPr>
                      <a:r>
                        <a:rPr lang="en-US" sz="1000" dirty="0">
                          <a:latin typeface="+mj-lt"/>
                          <a:ea typeface="Times New Roman"/>
                          <a:cs typeface="Times New Roman"/>
                        </a:rPr>
                        <a:t>Degradation of</a:t>
                      </a:r>
                      <a:r>
                        <a:rPr lang="pt-BR" sz="1000" dirty="0">
                          <a:latin typeface="+mj-lt"/>
                          <a:ea typeface="Times New Roman"/>
                          <a:cs typeface="Times New Roman"/>
                        </a:rPr>
                        <a:t> natural </a:t>
                      </a:r>
                      <a:r>
                        <a:rPr lang="en-US" sz="1000" dirty="0">
                          <a:latin typeface="+mj-lt"/>
                          <a:ea typeface="Times New Roman"/>
                          <a:cs typeface="Times New Roman"/>
                        </a:rPr>
                        <a:t>resources</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lnSpc>
                          <a:spcPct val="110000"/>
                        </a:lnSpc>
                        <a:spcBef>
                          <a:spcPts val="300"/>
                        </a:spcBef>
                        <a:spcAft>
                          <a:spcPts val="0"/>
                        </a:spcAft>
                      </a:pPr>
                      <a:r>
                        <a:rPr lang="en-US" sz="1000" dirty="0">
                          <a:latin typeface="+mj-lt"/>
                          <a:ea typeface="Times New Roman"/>
                          <a:cs typeface="Times New Roman"/>
                        </a:rPr>
                        <a:t>LOW IMPACT</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a:latin typeface="+mj-lt"/>
                          <a:ea typeface="Times New Roman"/>
                          <a:cs typeface="Times New Roman"/>
                        </a:rPr>
                        <a:t>MODERATE IMPACT</a:t>
                      </a:r>
                      <a:endParaRPr lang="pt-BR" sz="100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endParaRPr lang="en-US"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HIGH IMPACT</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r>
              <a:tr h="396000">
                <a:tc>
                  <a:txBody>
                    <a:bodyPr/>
                    <a:lstStyle/>
                    <a:p>
                      <a:pPr marL="0" indent="0" algn="l">
                        <a:lnSpc>
                          <a:spcPct val="110000"/>
                        </a:lnSpc>
                        <a:spcBef>
                          <a:spcPts val="300"/>
                        </a:spcBef>
                        <a:spcAft>
                          <a:spcPts val="0"/>
                        </a:spcAft>
                      </a:pPr>
                      <a:r>
                        <a:rPr lang="en-US" sz="1000" dirty="0">
                          <a:latin typeface="+mj-lt"/>
                          <a:ea typeface="Times New Roman"/>
                          <a:cs typeface="Times New Roman"/>
                        </a:rPr>
                        <a:t>Pan Amazonian integration</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lnSpc>
                          <a:spcPct val="110000"/>
                        </a:lnSpc>
                        <a:spcBef>
                          <a:spcPts val="300"/>
                        </a:spcBef>
                        <a:spcAft>
                          <a:spcPts val="0"/>
                        </a:spcAft>
                      </a:pPr>
                      <a:r>
                        <a:rPr lang="en-US" sz="1000" dirty="0">
                          <a:latin typeface="+mj-lt"/>
                          <a:ea typeface="Times New Roman"/>
                          <a:cs typeface="Times New Roman"/>
                        </a:rPr>
                        <a:t>BROAD</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MODERATE</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endParaRPr lang="en-US"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l">
                        <a:lnSpc>
                          <a:spcPct val="110000"/>
                        </a:lnSpc>
                        <a:spcBef>
                          <a:spcPts val="300"/>
                        </a:spcBef>
                        <a:spcAft>
                          <a:spcPts val="0"/>
                        </a:spcAft>
                      </a:pPr>
                      <a:r>
                        <a:rPr lang="en-US" sz="1000" dirty="0">
                          <a:latin typeface="+mj-lt"/>
                          <a:ea typeface="Times New Roman"/>
                          <a:cs typeface="Times New Roman"/>
                        </a:rPr>
                        <a:t>LIMITED</a:t>
                      </a:r>
                      <a:endParaRPr lang="pt-BR" sz="1000" dirty="0">
                        <a:latin typeface="+mj-lt"/>
                        <a:ea typeface="Times New Roman"/>
                        <a:cs typeface="Times New Roman"/>
                      </a:endParaRPr>
                    </a:p>
                  </a:txBody>
                  <a:tcPr marL="108000" marR="10800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r>
            </a:tbl>
          </a:graphicData>
        </a:graphic>
      </p:graphicFrame>
      <p:graphicFrame>
        <p:nvGraphicFramePr>
          <p:cNvPr id="6" name="Tabela 5"/>
          <p:cNvGraphicFramePr>
            <a:graphicFrameLocks noGrp="1"/>
          </p:cNvGraphicFramePr>
          <p:nvPr>
            <p:extLst>
              <p:ext uri="{D42A27DB-BD31-4B8C-83A1-F6EECF244321}">
                <p14:modId xmlns:p14="http://schemas.microsoft.com/office/powerpoint/2010/main" xmlns="" val="4238429487"/>
              </p:ext>
            </p:extLst>
          </p:nvPr>
        </p:nvGraphicFramePr>
        <p:xfrm>
          <a:off x="0" y="5805233"/>
          <a:ext cx="9144000" cy="1063752"/>
        </p:xfrm>
        <a:graphic>
          <a:graphicData uri="http://schemas.openxmlformats.org/drawingml/2006/table">
            <a:tbl>
              <a:tblPr/>
              <a:tblGrid>
                <a:gridCol w="1979712"/>
                <a:gridCol w="1791072"/>
                <a:gridCol w="1791072"/>
                <a:gridCol w="1791072"/>
                <a:gridCol w="1791072"/>
              </a:tblGrid>
              <a:tr h="908720">
                <a:tc>
                  <a:txBody>
                    <a:bodyPr/>
                    <a:lstStyle/>
                    <a:p>
                      <a:pPr algn="just">
                        <a:lnSpc>
                          <a:spcPct val="120000"/>
                        </a:lnSpc>
                        <a:spcBef>
                          <a:spcPts val="300"/>
                        </a:spcBef>
                        <a:spcAft>
                          <a:spcPts val="300"/>
                        </a:spcAft>
                      </a:pPr>
                      <a:r>
                        <a:rPr lang="en-US" sz="900" b="1" dirty="0" smtClean="0">
                          <a:latin typeface="Calibri"/>
                          <a:ea typeface="Times New Roman"/>
                          <a:cs typeface="Times New Roman"/>
                        </a:rPr>
                        <a:t>CORE </a:t>
                      </a:r>
                      <a:r>
                        <a:rPr lang="en-US" sz="900" b="1" dirty="0">
                          <a:latin typeface="Calibri"/>
                          <a:ea typeface="Times New Roman"/>
                          <a:cs typeface="Times New Roman"/>
                        </a:rPr>
                        <a:t>IDEAS</a:t>
                      </a:r>
                      <a:endParaRPr lang="pt-BR" sz="1050" b="1" dirty="0">
                        <a:latin typeface="Arial"/>
                        <a:ea typeface="Times New Roman"/>
                        <a:cs typeface="Times New Roman"/>
                      </a:endParaRPr>
                    </a:p>
                  </a:txBody>
                  <a:tcPr marL="107999" marR="107999"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1">
                        <a:lumMod val="95000"/>
                      </a:schemeClr>
                    </a:solidFill>
                  </a:tcPr>
                </a:tc>
                <a:tc>
                  <a:txBody>
                    <a:bodyPr/>
                    <a:lstStyle/>
                    <a:p>
                      <a:pPr algn="l">
                        <a:lnSpc>
                          <a:spcPct val="120000"/>
                        </a:lnSpc>
                        <a:spcBef>
                          <a:spcPts val="300"/>
                        </a:spcBef>
                        <a:spcAft>
                          <a:spcPts val="300"/>
                        </a:spcAft>
                      </a:pPr>
                      <a:r>
                        <a:rPr lang="en-US" sz="900" b="1" dirty="0">
                          <a:solidFill>
                            <a:schemeClr val="tx1"/>
                          </a:solidFill>
                          <a:latin typeface="+mj-lt"/>
                          <a:ea typeface="Times New Roman"/>
                          <a:cs typeface="Times New Roman"/>
                        </a:rPr>
                        <a:t>SUSTAINABLE DEVELOPMENT</a:t>
                      </a:r>
                      <a:endParaRPr lang="pt-BR" sz="1050" dirty="0">
                        <a:solidFill>
                          <a:schemeClr val="tx1"/>
                        </a:solidFill>
                        <a:latin typeface="+mj-lt"/>
                        <a:ea typeface="Times New Roman"/>
                        <a:cs typeface="Times New Roman"/>
                      </a:endParaRPr>
                    </a:p>
                    <a:p>
                      <a:pPr algn="l">
                        <a:lnSpc>
                          <a:spcPct val="120000"/>
                        </a:lnSpc>
                        <a:spcBef>
                          <a:spcPts val="300"/>
                        </a:spcBef>
                        <a:spcAft>
                          <a:spcPts val="300"/>
                        </a:spcAft>
                      </a:pPr>
                      <a:r>
                        <a:rPr lang="en-US" sz="900" dirty="0">
                          <a:solidFill>
                            <a:schemeClr val="tx1"/>
                          </a:solidFill>
                          <a:latin typeface="+mj-lt"/>
                          <a:ea typeface="Times New Roman"/>
                          <a:cs typeface="Times New Roman"/>
                        </a:rPr>
                        <a:t>High growth with low environmental impact and broad integration </a:t>
                      </a:r>
                      <a:endParaRPr lang="pt-BR" sz="1050" dirty="0">
                        <a:solidFill>
                          <a:schemeClr val="tx1"/>
                        </a:solidFill>
                        <a:latin typeface="+mj-lt"/>
                        <a:ea typeface="Times New Roman"/>
                        <a:cs typeface="Times New Roman"/>
                      </a:endParaRPr>
                    </a:p>
                  </a:txBody>
                  <a:tcPr marL="107999" marR="107999"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6">
                        <a:lumMod val="40000"/>
                        <a:lumOff val="60000"/>
                      </a:schemeClr>
                    </a:solidFill>
                  </a:tcPr>
                </a:tc>
                <a:tc>
                  <a:txBody>
                    <a:bodyPr/>
                    <a:lstStyle/>
                    <a:p>
                      <a:pPr algn="l">
                        <a:lnSpc>
                          <a:spcPct val="120000"/>
                        </a:lnSpc>
                        <a:spcBef>
                          <a:spcPts val="300"/>
                        </a:spcBef>
                        <a:spcAft>
                          <a:spcPts val="300"/>
                        </a:spcAft>
                      </a:pPr>
                      <a:r>
                        <a:rPr lang="en-US" sz="900" b="1" dirty="0">
                          <a:solidFill>
                            <a:schemeClr val="tx1"/>
                          </a:solidFill>
                          <a:latin typeface="+mj-lt"/>
                          <a:ea typeface="Times New Roman"/>
                          <a:cs typeface="Times New Roman"/>
                        </a:rPr>
                        <a:t>REGIONAL DEVELOPMENT AND QUALITY OF LIFE</a:t>
                      </a:r>
                      <a:endParaRPr lang="pt-BR" sz="1050" dirty="0">
                        <a:solidFill>
                          <a:schemeClr val="tx1"/>
                        </a:solidFill>
                        <a:latin typeface="+mj-lt"/>
                        <a:ea typeface="Times New Roman"/>
                        <a:cs typeface="Times New Roman"/>
                      </a:endParaRPr>
                    </a:p>
                    <a:p>
                      <a:pPr algn="l">
                        <a:lnSpc>
                          <a:spcPct val="120000"/>
                        </a:lnSpc>
                        <a:spcBef>
                          <a:spcPts val="300"/>
                        </a:spcBef>
                        <a:spcAft>
                          <a:spcPts val="300"/>
                        </a:spcAft>
                      </a:pPr>
                      <a:r>
                        <a:rPr lang="en-US" sz="900" dirty="0">
                          <a:solidFill>
                            <a:schemeClr val="tx1"/>
                          </a:solidFill>
                          <a:latin typeface="+mj-lt"/>
                          <a:ea typeface="Times New Roman"/>
                          <a:cs typeface="Times New Roman"/>
                        </a:rPr>
                        <a:t>Medium economic growth with moderate impact and moderate integration</a:t>
                      </a:r>
                      <a:endParaRPr lang="pt-BR" sz="1050" dirty="0">
                        <a:solidFill>
                          <a:schemeClr val="tx1"/>
                        </a:solidFill>
                        <a:latin typeface="+mj-lt"/>
                        <a:ea typeface="Times New Roman"/>
                        <a:cs typeface="Times New Roman"/>
                      </a:endParaRPr>
                    </a:p>
                  </a:txBody>
                  <a:tcPr marL="107999" marR="107999"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5">
                        <a:lumMod val="60000"/>
                        <a:lumOff val="40000"/>
                      </a:schemeClr>
                    </a:solidFill>
                  </a:tcPr>
                </a:tc>
                <a:tc>
                  <a:txBody>
                    <a:bodyPr/>
                    <a:lstStyle/>
                    <a:p>
                      <a:pPr algn="l">
                        <a:lnSpc>
                          <a:spcPct val="120000"/>
                        </a:lnSpc>
                        <a:spcBef>
                          <a:spcPts val="300"/>
                        </a:spcBef>
                        <a:spcAft>
                          <a:spcPts val="300"/>
                        </a:spcAft>
                      </a:pPr>
                      <a:r>
                        <a:rPr lang="en-US" sz="900" b="1" dirty="0">
                          <a:solidFill>
                            <a:schemeClr val="tx1"/>
                          </a:solidFill>
                          <a:latin typeface="+mj-lt"/>
                          <a:ea typeface="Times New Roman"/>
                          <a:cs typeface="Times New Roman"/>
                        </a:rPr>
                        <a:t>ECONOMIC GROWTH AND ENVIRONMENTAL DEGRADATION</a:t>
                      </a:r>
                      <a:endParaRPr lang="pt-BR" sz="1050" dirty="0">
                        <a:solidFill>
                          <a:schemeClr val="tx1"/>
                        </a:solidFill>
                        <a:latin typeface="+mj-lt"/>
                        <a:ea typeface="Times New Roman"/>
                        <a:cs typeface="Times New Roman"/>
                      </a:endParaRPr>
                    </a:p>
                    <a:p>
                      <a:pPr algn="l">
                        <a:lnSpc>
                          <a:spcPct val="120000"/>
                        </a:lnSpc>
                        <a:spcBef>
                          <a:spcPts val="300"/>
                        </a:spcBef>
                        <a:spcAft>
                          <a:spcPts val="300"/>
                        </a:spcAft>
                      </a:pPr>
                      <a:r>
                        <a:rPr lang="en-US" sz="900" dirty="0">
                          <a:solidFill>
                            <a:schemeClr val="tx1"/>
                          </a:solidFill>
                          <a:latin typeface="+mj-lt"/>
                          <a:ea typeface="Times New Roman"/>
                          <a:cs typeface="Times New Roman"/>
                        </a:rPr>
                        <a:t>Medium economic growth with high environmental impact and moderate integration</a:t>
                      </a:r>
                      <a:endParaRPr lang="pt-BR" sz="1050" dirty="0">
                        <a:solidFill>
                          <a:schemeClr val="tx1"/>
                        </a:solidFill>
                        <a:latin typeface="+mj-lt"/>
                        <a:ea typeface="Times New Roman"/>
                        <a:cs typeface="Times New Roman"/>
                      </a:endParaRPr>
                    </a:p>
                  </a:txBody>
                  <a:tcPr marL="107999" marR="107999"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2">
                        <a:lumMod val="40000"/>
                        <a:lumOff val="60000"/>
                      </a:schemeClr>
                    </a:solidFill>
                  </a:tcPr>
                </a:tc>
                <a:tc>
                  <a:txBody>
                    <a:bodyPr/>
                    <a:lstStyle/>
                    <a:p>
                      <a:pPr algn="l">
                        <a:lnSpc>
                          <a:spcPct val="120000"/>
                        </a:lnSpc>
                        <a:spcBef>
                          <a:spcPts val="300"/>
                        </a:spcBef>
                        <a:spcAft>
                          <a:spcPts val="300"/>
                        </a:spcAft>
                      </a:pPr>
                      <a:r>
                        <a:rPr lang="en-US" sz="900" b="1" dirty="0">
                          <a:solidFill>
                            <a:schemeClr val="tx1"/>
                          </a:solidFill>
                          <a:latin typeface="+mj-lt"/>
                          <a:ea typeface="Times New Roman"/>
                          <a:cs typeface="Times New Roman"/>
                        </a:rPr>
                        <a:t>STAGNATION AND POVERTY </a:t>
                      </a:r>
                      <a:endParaRPr lang="pt-BR" sz="1050" dirty="0">
                        <a:solidFill>
                          <a:schemeClr val="tx1"/>
                        </a:solidFill>
                        <a:latin typeface="+mj-lt"/>
                        <a:ea typeface="Times New Roman"/>
                        <a:cs typeface="Times New Roman"/>
                      </a:endParaRPr>
                    </a:p>
                    <a:p>
                      <a:pPr algn="l">
                        <a:lnSpc>
                          <a:spcPct val="120000"/>
                        </a:lnSpc>
                        <a:spcBef>
                          <a:spcPts val="300"/>
                        </a:spcBef>
                        <a:spcAft>
                          <a:spcPts val="300"/>
                        </a:spcAft>
                      </a:pPr>
                      <a:r>
                        <a:rPr lang="en-US" sz="900" dirty="0">
                          <a:solidFill>
                            <a:schemeClr val="tx1"/>
                          </a:solidFill>
                          <a:latin typeface="+mj-lt"/>
                          <a:ea typeface="Times New Roman"/>
                          <a:cs typeface="Times New Roman"/>
                        </a:rPr>
                        <a:t>Economic stagnation with high environmental impact and limited integration</a:t>
                      </a:r>
                      <a:endParaRPr lang="pt-BR" sz="1050" dirty="0">
                        <a:solidFill>
                          <a:schemeClr val="tx1"/>
                        </a:solidFill>
                        <a:latin typeface="+mj-lt"/>
                        <a:ea typeface="Times New Roman"/>
                        <a:cs typeface="Times New Roman"/>
                      </a:endParaRPr>
                    </a:p>
                  </a:txBody>
                  <a:tcPr marL="107999" marR="107999"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967B6A"/>
                    </a:solidFill>
                  </a:tcPr>
                </a:tc>
              </a:tr>
            </a:tbl>
          </a:graphicData>
        </a:graphic>
      </p:graphicFrame>
      <p:sp>
        <p:nvSpPr>
          <p:cNvPr id="8" name="Triângulo isósceles 7"/>
          <p:cNvSpPr/>
          <p:nvPr/>
        </p:nvSpPr>
        <p:spPr bwMode="auto">
          <a:xfrm rot="10800000">
            <a:off x="2699792" y="1432171"/>
            <a:ext cx="275680" cy="7627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9" name="Triângulo isósceles 8"/>
          <p:cNvSpPr/>
          <p:nvPr/>
        </p:nvSpPr>
        <p:spPr bwMode="auto">
          <a:xfrm rot="10800000">
            <a:off x="2699792" y="1942232"/>
            <a:ext cx="275680" cy="7505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0" name="Triângulo isósceles 9"/>
          <p:cNvSpPr/>
          <p:nvPr/>
        </p:nvSpPr>
        <p:spPr bwMode="auto">
          <a:xfrm rot="10800000">
            <a:off x="2699792" y="2336180"/>
            <a:ext cx="275680" cy="7627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1" name="Triângulo isósceles 10"/>
          <p:cNvSpPr/>
          <p:nvPr/>
        </p:nvSpPr>
        <p:spPr bwMode="auto">
          <a:xfrm rot="10800000">
            <a:off x="2699792" y="2729350"/>
            <a:ext cx="275680" cy="7627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2" name="Triângulo isósceles 11"/>
          <p:cNvSpPr/>
          <p:nvPr/>
        </p:nvSpPr>
        <p:spPr bwMode="auto">
          <a:xfrm rot="10800000">
            <a:off x="2699792" y="3314629"/>
            <a:ext cx="275680" cy="7627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3" name="Triângulo isósceles 12"/>
          <p:cNvSpPr/>
          <p:nvPr/>
        </p:nvSpPr>
        <p:spPr bwMode="auto">
          <a:xfrm rot="10800000">
            <a:off x="2699792" y="3706178"/>
            <a:ext cx="275680" cy="7627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4" name="Triângulo isósceles 13"/>
          <p:cNvSpPr/>
          <p:nvPr/>
        </p:nvSpPr>
        <p:spPr bwMode="auto">
          <a:xfrm rot="10800000">
            <a:off x="2699792" y="4097727"/>
            <a:ext cx="275680" cy="7627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5" name="Triângulo isósceles 14"/>
          <p:cNvSpPr/>
          <p:nvPr/>
        </p:nvSpPr>
        <p:spPr bwMode="auto">
          <a:xfrm rot="10800000">
            <a:off x="2699792" y="4501976"/>
            <a:ext cx="275680" cy="7627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6" name="Triângulo isósceles 15"/>
          <p:cNvSpPr/>
          <p:nvPr/>
        </p:nvSpPr>
        <p:spPr bwMode="auto">
          <a:xfrm rot="10800000">
            <a:off x="2699792" y="4893525"/>
            <a:ext cx="275680" cy="7627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7" name="Triângulo isósceles 16"/>
          <p:cNvSpPr/>
          <p:nvPr/>
        </p:nvSpPr>
        <p:spPr bwMode="auto">
          <a:xfrm rot="10800000">
            <a:off x="2699792" y="5285074"/>
            <a:ext cx="275680" cy="7627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8" name="Triângulo isósceles 17"/>
          <p:cNvSpPr/>
          <p:nvPr/>
        </p:nvSpPr>
        <p:spPr bwMode="auto">
          <a:xfrm rot="10800000">
            <a:off x="2699792" y="5676621"/>
            <a:ext cx="275680" cy="7627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9" name="Triângulo isósceles 18"/>
          <p:cNvSpPr/>
          <p:nvPr/>
        </p:nvSpPr>
        <p:spPr bwMode="auto">
          <a:xfrm rot="10800000">
            <a:off x="4104113" y="1432171"/>
            <a:ext cx="277887" cy="76270"/>
          </a:xfrm>
          <a:prstGeom prst="triangl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20" name="Triângulo isósceles 19"/>
          <p:cNvSpPr/>
          <p:nvPr/>
        </p:nvSpPr>
        <p:spPr bwMode="auto">
          <a:xfrm rot="10800000">
            <a:off x="4104113" y="1942232"/>
            <a:ext cx="277887" cy="76270"/>
          </a:xfrm>
          <a:prstGeom prst="triangl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21" name="Triângulo isósceles 20"/>
          <p:cNvSpPr/>
          <p:nvPr/>
        </p:nvSpPr>
        <p:spPr bwMode="auto">
          <a:xfrm rot="10800000">
            <a:off x="4104113" y="2336180"/>
            <a:ext cx="277887" cy="76270"/>
          </a:xfrm>
          <a:prstGeom prst="triangl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pSp>
        <p:nvGrpSpPr>
          <p:cNvPr id="22" name="Grupo 67"/>
          <p:cNvGrpSpPr>
            <a:grpSpLocks/>
          </p:cNvGrpSpPr>
          <p:nvPr/>
        </p:nvGrpSpPr>
        <p:grpSpPr bwMode="auto">
          <a:xfrm>
            <a:off x="5292080" y="3140969"/>
            <a:ext cx="582951" cy="281933"/>
            <a:chOff x="4071942" y="4381496"/>
            <a:chExt cx="419480" cy="369698"/>
          </a:xfrm>
        </p:grpSpPr>
        <p:sp>
          <p:nvSpPr>
            <p:cNvPr id="61" name="Triângulo isósceles 60"/>
            <p:cNvSpPr/>
            <p:nvPr/>
          </p:nvSpPr>
          <p:spPr>
            <a:xfrm rot="8100000">
              <a:off x="4292731" y="4651074"/>
              <a:ext cx="198376" cy="100013"/>
            </a:xfrm>
            <a:prstGeom prst="triangl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cxnSp>
          <p:nvCxnSpPr>
            <p:cNvPr id="62" name="Conector reto 61"/>
            <p:cNvCxnSpPr>
              <a:endCxn id="61" idx="3"/>
            </p:cNvCxnSpPr>
            <p:nvPr/>
          </p:nvCxnSpPr>
          <p:spPr>
            <a:xfrm rot="16200000" flipH="1">
              <a:off x="4072093" y="4381245"/>
              <a:ext cx="284162" cy="284073"/>
            </a:xfrm>
            <a:prstGeom prst="lin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4" name="Triângulo isósceles 23"/>
          <p:cNvSpPr/>
          <p:nvPr/>
        </p:nvSpPr>
        <p:spPr bwMode="auto">
          <a:xfrm rot="10800000">
            <a:off x="5955038" y="3706178"/>
            <a:ext cx="277887" cy="76270"/>
          </a:xfrm>
          <a:prstGeom prst="triangl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25" name="Triângulo isósceles 24"/>
          <p:cNvSpPr/>
          <p:nvPr/>
        </p:nvSpPr>
        <p:spPr bwMode="auto">
          <a:xfrm rot="10800000">
            <a:off x="7668344" y="4493222"/>
            <a:ext cx="275682" cy="76270"/>
          </a:xfrm>
          <a:prstGeom prst="triangl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26" name="Triângulo isósceles 25"/>
          <p:cNvSpPr/>
          <p:nvPr/>
        </p:nvSpPr>
        <p:spPr bwMode="auto">
          <a:xfrm rot="10800000">
            <a:off x="7668344" y="4889706"/>
            <a:ext cx="275682" cy="76270"/>
          </a:xfrm>
          <a:prstGeom prst="triangl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pSp>
        <p:nvGrpSpPr>
          <p:cNvPr id="27" name="Grupo 87"/>
          <p:cNvGrpSpPr>
            <a:grpSpLocks/>
          </p:cNvGrpSpPr>
          <p:nvPr/>
        </p:nvGrpSpPr>
        <p:grpSpPr bwMode="auto">
          <a:xfrm>
            <a:off x="5436302" y="5012940"/>
            <a:ext cx="1944009" cy="152539"/>
            <a:chOff x="4214955" y="6667194"/>
            <a:chExt cx="1286615" cy="200024"/>
          </a:xfrm>
        </p:grpSpPr>
        <p:sp>
          <p:nvSpPr>
            <p:cNvPr id="57" name="Triângulo isósceles 56"/>
            <p:cNvSpPr/>
            <p:nvPr/>
          </p:nvSpPr>
          <p:spPr>
            <a:xfrm rot="16200000">
              <a:off x="4164571" y="6717578"/>
              <a:ext cx="200024" cy="99256"/>
            </a:xfrm>
            <a:prstGeom prst="triangl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cxnSp>
          <p:nvCxnSpPr>
            <p:cNvPr id="58" name="Conector reto 57"/>
            <p:cNvCxnSpPr/>
            <p:nvPr/>
          </p:nvCxnSpPr>
          <p:spPr>
            <a:xfrm flipV="1">
              <a:off x="4325889" y="6778590"/>
              <a:ext cx="1175681" cy="0"/>
            </a:xfrm>
            <a:prstGeom prst="lin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8" name="Grupo 88"/>
          <p:cNvGrpSpPr>
            <a:grpSpLocks/>
          </p:cNvGrpSpPr>
          <p:nvPr/>
        </p:nvGrpSpPr>
        <p:grpSpPr bwMode="auto">
          <a:xfrm rot="13514751">
            <a:off x="5250393" y="5370667"/>
            <a:ext cx="537329" cy="606498"/>
            <a:chOff x="4161674" y="6550883"/>
            <a:chExt cx="648055" cy="436424"/>
          </a:xfrm>
        </p:grpSpPr>
        <p:cxnSp>
          <p:nvCxnSpPr>
            <p:cNvPr id="56" name="Conector reto 55"/>
            <p:cNvCxnSpPr/>
            <p:nvPr/>
          </p:nvCxnSpPr>
          <p:spPr>
            <a:xfrm rot="18885249">
              <a:off x="4392943" y="6570521"/>
              <a:ext cx="436424" cy="397148"/>
            </a:xfrm>
            <a:prstGeom prst="lin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55" name="Triângulo isósceles 54"/>
            <p:cNvSpPr/>
            <p:nvPr/>
          </p:nvSpPr>
          <p:spPr>
            <a:xfrm rot="15637107">
              <a:off x="4172661" y="6755620"/>
              <a:ext cx="137441" cy="159416"/>
            </a:xfrm>
            <a:prstGeom prst="triangl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pSp>
      <p:sp>
        <p:nvSpPr>
          <p:cNvPr id="29" name="Triângulo isósceles 28"/>
          <p:cNvSpPr/>
          <p:nvPr/>
        </p:nvSpPr>
        <p:spPr bwMode="auto">
          <a:xfrm rot="10800000">
            <a:off x="4944389" y="1432172"/>
            <a:ext cx="275682" cy="76270"/>
          </a:xfrm>
          <a:prstGeom prst="triangle">
            <a:avLst/>
          </a:prstGeom>
          <a:solidFill>
            <a:schemeClr val="bg1">
              <a:lumMod val="65000"/>
            </a:schemeClr>
          </a:solid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30" name="Triângulo isósceles 29"/>
          <p:cNvSpPr/>
          <p:nvPr/>
        </p:nvSpPr>
        <p:spPr bwMode="auto">
          <a:xfrm rot="10800000">
            <a:off x="4944389" y="1942232"/>
            <a:ext cx="275682" cy="76270"/>
          </a:xfrm>
          <a:prstGeom prst="triangle">
            <a:avLst/>
          </a:prstGeom>
          <a:solidFill>
            <a:schemeClr val="bg1">
              <a:lumMod val="65000"/>
            </a:schemeClr>
          </a:solid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31" name="Triângulo isósceles 30"/>
          <p:cNvSpPr/>
          <p:nvPr/>
        </p:nvSpPr>
        <p:spPr bwMode="auto">
          <a:xfrm rot="10800000">
            <a:off x="4944389" y="2336180"/>
            <a:ext cx="275682" cy="76270"/>
          </a:xfrm>
          <a:prstGeom prst="triangle">
            <a:avLst/>
          </a:prstGeom>
          <a:solidFill>
            <a:schemeClr val="bg1">
              <a:lumMod val="65000"/>
            </a:schemeClr>
          </a:solid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32" name="Triângulo isósceles 31"/>
          <p:cNvSpPr/>
          <p:nvPr/>
        </p:nvSpPr>
        <p:spPr bwMode="auto">
          <a:xfrm rot="10800000">
            <a:off x="4944389" y="3706178"/>
            <a:ext cx="275682" cy="76270"/>
          </a:xfrm>
          <a:prstGeom prst="triangle">
            <a:avLst/>
          </a:prstGeom>
          <a:solidFill>
            <a:schemeClr val="bg1">
              <a:lumMod val="65000"/>
            </a:schemeClr>
          </a:solid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33" name="Triângulo isósceles 32"/>
          <p:cNvSpPr/>
          <p:nvPr/>
        </p:nvSpPr>
        <p:spPr bwMode="auto">
          <a:xfrm rot="10800000">
            <a:off x="4944390" y="4100751"/>
            <a:ext cx="275682" cy="76270"/>
          </a:xfrm>
          <a:prstGeom prst="triangle">
            <a:avLst/>
          </a:prstGeom>
          <a:solidFill>
            <a:schemeClr val="bg1">
              <a:lumMod val="65000"/>
            </a:schemeClr>
          </a:solid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34" name="Triângulo isósceles 33"/>
          <p:cNvSpPr/>
          <p:nvPr/>
        </p:nvSpPr>
        <p:spPr bwMode="auto">
          <a:xfrm rot="10800000">
            <a:off x="4944390" y="4495324"/>
            <a:ext cx="275682" cy="76270"/>
          </a:xfrm>
          <a:prstGeom prst="triangle">
            <a:avLst/>
          </a:prstGeom>
          <a:solidFill>
            <a:schemeClr val="bg1">
              <a:lumMod val="65000"/>
            </a:schemeClr>
          </a:solid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35" name="Triângulo isósceles 34"/>
          <p:cNvSpPr/>
          <p:nvPr/>
        </p:nvSpPr>
        <p:spPr bwMode="auto">
          <a:xfrm rot="10800000">
            <a:off x="4944390" y="4889897"/>
            <a:ext cx="275682" cy="76270"/>
          </a:xfrm>
          <a:prstGeom prst="triangle">
            <a:avLst/>
          </a:prstGeom>
          <a:solidFill>
            <a:schemeClr val="bg1">
              <a:lumMod val="65000"/>
            </a:schemeClr>
          </a:solid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36" name="Triângulo isósceles 35"/>
          <p:cNvSpPr/>
          <p:nvPr/>
        </p:nvSpPr>
        <p:spPr bwMode="auto">
          <a:xfrm rot="10800000">
            <a:off x="4944390" y="5284470"/>
            <a:ext cx="275682" cy="76270"/>
          </a:xfrm>
          <a:prstGeom prst="triangle">
            <a:avLst/>
          </a:prstGeom>
          <a:solidFill>
            <a:schemeClr val="bg1">
              <a:lumMod val="65000"/>
            </a:schemeClr>
          </a:solid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37" name="Triângulo isósceles 36"/>
          <p:cNvSpPr/>
          <p:nvPr/>
        </p:nvSpPr>
        <p:spPr bwMode="auto">
          <a:xfrm rot="10800000">
            <a:off x="4944390" y="5679042"/>
            <a:ext cx="275682" cy="76270"/>
          </a:xfrm>
          <a:prstGeom prst="triangle">
            <a:avLst/>
          </a:prstGeom>
          <a:solidFill>
            <a:schemeClr val="bg1">
              <a:lumMod val="65000"/>
            </a:schemeClr>
          </a:solid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pSp>
        <p:nvGrpSpPr>
          <p:cNvPr id="38" name="Grupo 107"/>
          <p:cNvGrpSpPr>
            <a:grpSpLocks/>
          </p:cNvGrpSpPr>
          <p:nvPr/>
        </p:nvGrpSpPr>
        <p:grpSpPr bwMode="auto">
          <a:xfrm>
            <a:off x="5364088" y="2684401"/>
            <a:ext cx="496105" cy="215143"/>
            <a:chOff x="4071943" y="3381365"/>
            <a:chExt cx="356987" cy="282116"/>
          </a:xfrm>
        </p:grpSpPr>
        <p:sp>
          <p:nvSpPr>
            <p:cNvPr id="53" name="Triângulo isósceles 52"/>
            <p:cNvSpPr/>
            <p:nvPr/>
          </p:nvSpPr>
          <p:spPr>
            <a:xfrm rot="7200000">
              <a:off x="4279209" y="3513650"/>
              <a:ext cx="200024" cy="99980"/>
            </a:xfrm>
            <a:prstGeom prst="triangle">
              <a:avLst/>
            </a:prstGeom>
            <a:solidFill>
              <a:schemeClr val="bg1">
                <a:lumMod val="65000"/>
              </a:schemeClr>
            </a:solid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cxnSp>
          <p:nvCxnSpPr>
            <p:cNvPr id="54" name="Conector reto 53"/>
            <p:cNvCxnSpPr>
              <a:stCxn id="53" idx="3"/>
            </p:cNvCxnSpPr>
            <p:nvPr/>
          </p:nvCxnSpPr>
          <p:spPr>
            <a:xfrm rot="10800000">
              <a:off x="4072138" y="3381078"/>
              <a:ext cx="263442" cy="157162"/>
            </a:xfrm>
            <a:prstGeom prst="line">
              <a:avLst/>
            </a:prstGeom>
            <a:solidFill>
              <a:schemeClr val="bg1">
                <a:lumMod val="65000"/>
              </a:schemeClr>
            </a:solid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39" name="Grupo 108"/>
          <p:cNvGrpSpPr>
            <a:grpSpLocks/>
          </p:cNvGrpSpPr>
          <p:nvPr/>
        </p:nvGrpSpPr>
        <p:grpSpPr bwMode="auto">
          <a:xfrm rot="6285524">
            <a:off x="5350278" y="3030223"/>
            <a:ext cx="313809" cy="511143"/>
            <a:chOff x="4017434" y="3295673"/>
            <a:chExt cx="411496" cy="367808"/>
          </a:xfrm>
        </p:grpSpPr>
        <p:sp>
          <p:nvSpPr>
            <p:cNvPr id="51" name="Triângulo isósceles 50"/>
            <p:cNvSpPr/>
            <p:nvPr/>
          </p:nvSpPr>
          <p:spPr>
            <a:xfrm rot="7200000">
              <a:off x="4278572" y="3516576"/>
              <a:ext cx="199962" cy="100012"/>
            </a:xfrm>
            <a:prstGeom prst="triangle">
              <a:avLst/>
            </a:prstGeom>
            <a:solidFill>
              <a:schemeClr val="bg1">
                <a:lumMod val="65000"/>
              </a:schemeClr>
            </a:solid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cxnSp>
          <p:nvCxnSpPr>
            <p:cNvPr id="52" name="Conector reto 51"/>
            <p:cNvCxnSpPr>
              <a:stCxn id="51" idx="3"/>
            </p:cNvCxnSpPr>
            <p:nvPr/>
          </p:nvCxnSpPr>
          <p:spPr>
            <a:xfrm rot="20714476" flipH="1" flipV="1">
              <a:off x="4014182" y="3296427"/>
              <a:ext cx="287337" cy="285660"/>
            </a:xfrm>
            <a:prstGeom prst="line">
              <a:avLst/>
            </a:prstGeom>
            <a:solidFill>
              <a:schemeClr val="bg1">
                <a:lumMod val="65000"/>
              </a:schemeClr>
            </a:solid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40" name="Triângulo isósceles 39"/>
          <p:cNvSpPr/>
          <p:nvPr/>
        </p:nvSpPr>
        <p:spPr bwMode="auto">
          <a:xfrm rot="10800000">
            <a:off x="8150842" y="1432171"/>
            <a:ext cx="275682" cy="76270"/>
          </a:xfrm>
          <a:prstGeom prst="triangle">
            <a:avLst/>
          </a:prstGeom>
          <a:noFill/>
          <a:ln w="1905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1" name="Triângulo isósceles 40"/>
          <p:cNvSpPr/>
          <p:nvPr/>
        </p:nvSpPr>
        <p:spPr bwMode="auto">
          <a:xfrm rot="10800000">
            <a:off x="8150842" y="1942232"/>
            <a:ext cx="275682" cy="76270"/>
          </a:xfrm>
          <a:prstGeom prst="triangle">
            <a:avLst/>
          </a:prstGeom>
          <a:noFill/>
          <a:ln w="1905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2" name="Triângulo isósceles 41"/>
          <p:cNvSpPr/>
          <p:nvPr/>
        </p:nvSpPr>
        <p:spPr bwMode="auto">
          <a:xfrm rot="10800000">
            <a:off x="8150842" y="2336180"/>
            <a:ext cx="275682" cy="76270"/>
          </a:xfrm>
          <a:prstGeom prst="triangle">
            <a:avLst/>
          </a:prstGeom>
          <a:noFill/>
          <a:ln w="1905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3" name="Triângulo isósceles 42"/>
          <p:cNvSpPr/>
          <p:nvPr/>
        </p:nvSpPr>
        <p:spPr bwMode="auto">
          <a:xfrm rot="10800000">
            <a:off x="8150842" y="2731178"/>
            <a:ext cx="275682" cy="76270"/>
          </a:xfrm>
          <a:prstGeom prst="triangle">
            <a:avLst/>
          </a:prstGeom>
          <a:noFill/>
          <a:ln w="1905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4" name="Triângulo isósceles 43"/>
          <p:cNvSpPr/>
          <p:nvPr/>
        </p:nvSpPr>
        <p:spPr bwMode="auto">
          <a:xfrm rot="10800000">
            <a:off x="8150842" y="3306192"/>
            <a:ext cx="275682" cy="76270"/>
          </a:xfrm>
          <a:prstGeom prst="triangle">
            <a:avLst/>
          </a:prstGeom>
          <a:noFill/>
          <a:ln w="1905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5" name="Triângulo isósceles 44"/>
          <p:cNvSpPr/>
          <p:nvPr/>
        </p:nvSpPr>
        <p:spPr bwMode="auto">
          <a:xfrm rot="10800000">
            <a:off x="8150842" y="3702676"/>
            <a:ext cx="275682" cy="75059"/>
          </a:xfrm>
          <a:prstGeom prst="triangle">
            <a:avLst/>
          </a:prstGeom>
          <a:noFill/>
          <a:ln w="1905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6" name="Triângulo isósceles 45"/>
          <p:cNvSpPr/>
          <p:nvPr/>
        </p:nvSpPr>
        <p:spPr bwMode="auto">
          <a:xfrm rot="10800000">
            <a:off x="8150842" y="4097949"/>
            <a:ext cx="275682" cy="75059"/>
          </a:xfrm>
          <a:prstGeom prst="triangle">
            <a:avLst/>
          </a:prstGeom>
          <a:noFill/>
          <a:ln w="1905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7" name="Triângulo isósceles 46"/>
          <p:cNvSpPr/>
          <p:nvPr/>
        </p:nvSpPr>
        <p:spPr bwMode="auto">
          <a:xfrm rot="10800000">
            <a:off x="8150842" y="4493222"/>
            <a:ext cx="275682" cy="76270"/>
          </a:xfrm>
          <a:prstGeom prst="triangle">
            <a:avLst/>
          </a:prstGeom>
          <a:noFill/>
          <a:ln w="1905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8" name="Triângulo isósceles 47"/>
          <p:cNvSpPr/>
          <p:nvPr/>
        </p:nvSpPr>
        <p:spPr bwMode="auto">
          <a:xfrm rot="10800000">
            <a:off x="8150842" y="4889706"/>
            <a:ext cx="275682" cy="76270"/>
          </a:xfrm>
          <a:prstGeom prst="triangle">
            <a:avLst/>
          </a:prstGeom>
          <a:noFill/>
          <a:ln w="1905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9" name="Triângulo isósceles 48"/>
          <p:cNvSpPr/>
          <p:nvPr/>
        </p:nvSpPr>
        <p:spPr bwMode="auto">
          <a:xfrm rot="10800000">
            <a:off x="8150842" y="5286190"/>
            <a:ext cx="275682" cy="76270"/>
          </a:xfrm>
          <a:prstGeom prst="triangle">
            <a:avLst/>
          </a:prstGeom>
          <a:noFill/>
          <a:ln w="1905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50" name="Triângulo isósceles 49"/>
          <p:cNvSpPr/>
          <p:nvPr/>
        </p:nvSpPr>
        <p:spPr bwMode="auto">
          <a:xfrm rot="10800000">
            <a:off x="8150842" y="5682674"/>
            <a:ext cx="275682" cy="76270"/>
          </a:xfrm>
          <a:prstGeom prst="triangle">
            <a:avLst/>
          </a:prstGeom>
          <a:noFill/>
          <a:ln w="1905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pSp>
        <p:nvGrpSpPr>
          <p:cNvPr id="65" name="Grupo 88"/>
          <p:cNvGrpSpPr>
            <a:grpSpLocks/>
          </p:cNvGrpSpPr>
          <p:nvPr/>
        </p:nvGrpSpPr>
        <p:grpSpPr bwMode="auto">
          <a:xfrm rot="13514751">
            <a:off x="7167446" y="3933965"/>
            <a:ext cx="345212" cy="338870"/>
            <a:chOff x="4161674" y="6686548"/>
            <a:chExt cx="416349" cy="243844"/>
          </a:xfrm>
        </p:grpSpPr>
        <p:cxnSp>
          <p:nvCxnSpPr>
            <p:cNvPr id="66" name="Conector reto 65"/>
            <p:cNvCxnSpPr/>
            <p:nvPr/>
          </p:nvCxnSpPr>
          <p:spPr>
            <a:xfrm rot="8085249" flipH="1" flipV="1">
              <a:off x="4326573" y="6678941"/>
              <a:ext cx="243844" cy="259057"/>
            </a:xfrm>
            <a:prstGeom prst="lin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67" name="Triângulo isósceles 66"/>
            <p:cNvSpPr/>
            <p:nvPr/>
          </p:nvSpPr>
          <p:spPr>
            <a:xfrm rot="15637107">
              <a:off x="4172661" y="6755620"/>
              <a:ext cx="137441" cy="159416"/>
            </a:xfrm>
            <a:prstGeom prst="triangle">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p:cNvSpPr>
            <a:spLocks noGrp="1"/>
          </p:cNvSpPr>
          <p:nvPr>
            <p:ph type="body" idx="1"/>
          </p:nvPr>
        </p:nvSpPr>
        <p:spPr>
          <a:xfrm>
            <a:off x="128712" y="3487589"/>
            <a:ext cx="4392488" cy="996131"/>
          </a:xfrm>
        </p:spPr>
        <p:txBody>
          <a:bodyPr/>
          <a:lstStyle/>
          <a:p>
            <a:pPr algn="r"/>
            <a:r>
              <a:rPr lang="pt-BR" sz="6000" dirty="0"/>
              <a:t>2000’s to </a:t>
            </a:r>
            <a:r>
              <a:rPr lang="pt-BR" sz="6000" dirty="0" smtClean="0"/>
              <a:t>Today</a:t>
            </a:r>
            <a:endParaRPr lang="pt-BR" sz="6000" dirty="0"/>
          </a:p>
        </p:txBody>
      </p:sp>
    </p:spTree>
    <p:extLst>
      <p:ext uri="{BB962C8B-B14F-4D97-AF65-F5344CB8AC3E}">
        <p14:creationId xmlns:p14="http://schemas.microsoft.com/office/powerpoint/2010/main" xmlns="" val="20924003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nSpc>
                <a:spcPct val="120000"/>
              </a:lnSpc>
            </a:pPr>
            <a:r>
              <a:rPr lang="en-US" sz="2800" dirty="0" smtClean="0"/>
              <a:t>2000’s to Today – </a:t>
            </a:r>
            <a:br>
              <a:rPr lang="en-US" sz="2800" dirty="0" smtClean="0"/>
            </a:br>
            <a:r>
              <a:rPr lang="en-US" sz="2800" dirty="0" smtClean="0"/>
              <a:t>The Brazilian Context</a:t>
            </a:r>
            <a:endParaRPr lang="en-US" sz="2800" dirty="0"/>
          </a:p>
        </p:txBody>
      </p:sp>
      <p:sp>
        <p:nvSpPr>
          <p:cNvPr id="3" name="Espaço Reservado para Conteúdo 2"/>
          <p:cNvSpPr>
            <a:spLocks noGrp="1"/>
          </p:cNvSpPr>
          <p:nvPr>
            <p:ph idx="1"/>
          </p:nvPr>
        </p:nvSpPr>
        <p:spPr/>
        <p:txBody>
          <a:bodyPr>
            <a:noAutofit/>
          </a:bodyPr>
          <a:lstStyle/>
          <a:p>
            <a:pPr>
              <a:lnSpc>
                <a:spcPct val="110000"/>
              </a:lnSpc>
              <a:spcBef>
                <a:spcPts val="1800"/>
              </a:spcBef>
              <a:spcAft>
                <a:spcPts val="1200"/>
              </a:spcAft>
              <a:buFont typeface="+mj-lt"/>
              <a:buAutoNum type="arabicPeriod"/>
            </a:pPr>
            <a:r>
              <a:rPr lang="en-US" sz="1800" dirty="0" smtClean="0"/>
              <a:t>Prolonged </a:t>
            </a:r>
            <a:r>
              <a:rPr lang="en-US" sz="1800" dirty="0"/>
              <a:t>economic stability </a:t>
            </a:r>
            <a:endParaRPr lang="en-US" sz="1800" dirty="0" smtClean="0"/>
          </a:p>
          <a:p>
            <a:pPr>
              <a:lnSpc>
                <a:spcPct val="110000"/>
              </a:lnSpc>
              <a:spcBef>
                <a:spcPts val="1800"/>
              </a:spcBef>
              <a:spcAft>
                <a:spcPts val="1200"/>
              </a:spcAft>
              <a:buFont typeface="+mj-lt"/>
              <a:buAutoNum type="arabicPeriod"/>
            </a:pPr>
            <a:r>
              <a:rPr lang="pt-BR" sz="1800" dirty="0" smtClean="0"/>
              <a:t>Overcoming</a:t>
            </a:r>
            <a:r>
              <a:rPr lang="en-US" sz="1800" dirty="0" smtClean="0"/>
              <a:t> of external restrictions</a:t>
            </a:r>
            <a:endParaRPr lang="en-US" sz="1800" dirty="0"/>
          </a:p>
          <a:p>
            <a:pPr>
              <a:lnSpc>
                <a:spcPct val="110000"/>
              </a:lnSpc>
              <a:spcBef>
                <a:spcPts val="1800"/>
              </a:spcBef>
              <a:spcAft>
                <a:spcPts val="1200"/>
              </a:spcAft>
              <a:buFont typeface="+mj-lt"/>
              <a:buAutoNum type="arabicPeriod"/>
            </a:pPr>
            <a:r>
              <a:rPr lang="en-US" sz="1800" dirty="0" smtClean="0"/>
              <a:t>Increasing social inclusion: </a:t>
            </a:r>
            <a:r>
              <a:rPr lang="en-US" sz="1800" i="1" dirty="0" smtClean="0"/>
              <a:t>“Brazil, a medium class country”</a:t>
            </a:r>
          </a:p>
          <a:p>
            <a:pPr>
              <a:lnSpc>
                <a:spcPct val="110000"/>
              </a:lnSpc>
              <a:spcBef>
                <a:spcPts val="1800"/>
              </a:spcBef>
              <a:spcAft>
                <a:spcPts val="1200"/>
              </a:spcAft>
              <a:buFont typeface="+mj-lt"/>
              <a:buAutoNum type="arabicPeriod"/>
            </a:pPr>
            <a:r>
              <a:rPr lang="en-US" sz="1800" dirty="0" smtClean="0"/>
              <a:t>Increasing insertion of Brazil into global economy</a:t>
            </a:r>
          </a:p>
          <a:p>
            <a:pPr>
              <a:lnSpc>
                <a:spcPct val="110000"/>
              </a:lnSpc>
              <a:spcBef>
                <a:spcPts val="1800"/>
              </a:spcBef>
              <a:spcAft>
                <a:spcPts val="1200"/>
              </a:spcAft>
              <a:buFont typeface="+mj-lt"/>
              <a:buAutoNum type="arabicPeriod"/>
            </a:pPr>
            <a:r>
              <a:rPr lang="en-US" sz="1800" dirty="0" smtClean="0"/>
              <a:t>Brazil emerges as an attractive land of economic opportunities</a:t>
            </a:r>
          </a:p>
          <a:p>
            <a:pPr>
              <a:lnSpc>
                <a:spcPct val="110000"/>
              </a:lnSpc>
              <a:spcBef>
                <a:spcPts val="1800"/>
              </a:spcBef>
              <a:spcAft>
                <a:spcPts val="1200"/>
              </a:spcAft>
              <a:buFont typeface="+mj-lt"/>
              <a:buAutoNum type="arabicPeriod"/>
            </a:pPr>
            <a:r>
              <a:rPr lang="en-US" sz="1800" dirty="0" smtClean="0"/>
              <a:t>New challenges and uncertainties facing the future of the country in the medium and long terms</a:t>
            </a:r>
          </a:p>
          <a:p>
            <a:pPr marL="800100" lvl="1" indent="-342900">
              <a:lnSpc>
                <a:spcPct val="110000"/>
              </a:lnSpc>
              <a:spcBef>
                <a:spcPts val="1800"/>
              </a:spcBef>
              <a:spcAft>
                <a:spcPts val="1200"/>
              </a:spcAft>
              <a:buFont typeface="+mj-lt"/>
              <a:buAutoNum type="arabicPeriod"/>
            </a:pPr>
            <a:endParaRPr lang="en-US" sz="1800" dirty="0" smtClean="0"/>
          </a:p>
          <a:p>
            <a:pPr marL="800100" lvl="1" indent="-342900">
              <a:lnSpc>
                <a:spcPct val="110000"/>
              </a:lnSpc>
              <a:spcBef>
                <a:spcPts val="1800"/>
              </a:spcBef>
              <a:spcAft>
                <a:spcPts val="1200"/>
              </a:spcAft>
              <a:buFont typeface="+mj-lt"/>
              <a:buAutoNum type="arabicPeriod"/>
            </a:pPr>
            <a:endParaRPr lang="en-US" sz="1800" dirty="0" smtClean="0"/>
          </a:p>
          <a:p>
            <a:pPr marL="800100" lvl="1" indent="-342900">
              <a:lnSpc>
                <a:spcPct val="110000"/>
              </a:lnSpc>
              <a:spcBef>
                <a:spcPts val="1800"/>
              </a:spcBef>
              <a:spcAft>
                <a:spcPts val="1200"/>
              </a:spcAft>
              <a:buFont typeface="+mj-lt"/>
              <a:buAutoNum type="arabicPeriod"/>
            </a:pPr>
            <a:endParaRPr lang="en-US" sz="18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ângulo 9"/>
          <p:cNvSpPr/>
          <p:nvPr/>
        </p:nvSpPr>
        <p:spPr>
          <a:xfrm>
            <a:off x="0" y="1340768"/>
            <a:ext cx="9144000" cy="5517232"/>
          </a:xfrm>
          <a:prstGeom prst="rect">
            <a:avLst/>
          </a:prstGeom>
          <a:solidFill>
            <a:srgbClr val="FC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44" name="Grupo 43"/>
          <p:cNvGrpSpPr/>
          <p:nvPr/>
        </p:nvGrpSpPr>
        <p:grpSpPr>
          <a:xfrm>
            <a:off x="3851920" y="1442683"/>
            <a:ext cx="4973960" cy="5370693"/>
            <a:chOff x="2124075" y="765175"/>
            <a:chExt cx="5334000" cy="5759450"/>
          </a:xfrm>
          <a:solidFill>
            <a:srgbClr val="F8E8E8"/>
          </a:solidFill>
        </p:grpSpPr>
        <p:sp>
          <p:nvSpPr>
            <p:cNvPr id="17" name="Freeform 2"/>
            <p:cNvSpPr>
              <a:spLocks/>
            </p:cNvSpPr>
            <p:nvPr/>
          </p:nvSpPr>
          <p:spPr bwMode="auto">
            <a:xfrm>
              <a:off x="4968875" y="4449763"/>
              <a:ext cx="1127125" cy="825500"/>
            </a:xfrm>
            <a:custGeom>
              <a:avLst/>
              <a:gdLst>
                <a:gd name="T0" fmla="*/ 2513 w 2872"/>
                <a:gd name="T1" fmla="*/ 1401 h 1933"/>
                <a:gd name="T2" fmla="*/ 2431 w 2872"/>
                <a:gd name="T3" fmla="*/ 1448 h 1933"/>
                <a:gd name="T4" fmla="*/ 2396 w 2872"/>
                <a:gd name="T5" fmla="*/ 1489 h 1933"/>
                <a:gd name="T6" fmla="*/ 2291 w 2872"/>
                <a:gd name="T7" fmla="*/ 1469 h 1933"/>
                <a:gd name="T8" fmla="*/ 2191 w 2872"/>
                <a:gd name="T9" fmla="*/ 1524 h 1933"/>
                <a:gd name="T10" fmla="*/ 1992 w 2872"/>
                <a:gd name="T11" fmla="*/ 1602 h 1933"/>
                <a:gd name="T12" fmla="*/ 1686 w 2872"/>
                <a:gd name="T13" fmla="*/ 1820 h 1933"/>
                <a:gd name="T14" fmla="*/ 1602 w 2872"/>
                <a:gd name="T15" fmla="*/ 1892 h 1933"/>
                <a:gd name="T16" fmla="*/ 1585 w 2872"/>
                <a:gd name="T17" fmla="*/ 1932 h 1933"/>
                <a:gd name="T18" fmla="*/ 1516 w 2872"/>
                <a:gd name="T19" fmla="*/ 1872 h 1933"/>
                <a:gd name="T20" fmla="*/ 1441 w 2872"/>
                <a:gd name="T21" fmla="*/ 1838 h 1933"/>
                <a:gd name="T22" fmla="*/ 1426 w 2872"/>
                <a:gd name="T23" fmla="*/ 1778 h 1933"/>
                <a:gd name="T24" fmla="*/ 1207 w 2872"/>
                <a:gd name="T25" fmla="*/ 1712 h 1933"/>
                <a:gd name="T26" fmla="*/ 1204 w 2872"/>
                <a:gd name="T27" fmla="*/ 1622 h 1933"/>
                <a:gd name="T28" fmla="*/ 1096 w 2872"/>
                <a:gd name="T29" fmla="*/ 1424 h 1933"/>
                <a:gd name="T30" fmla="*/ 1067 w 2872"/>
                <a:gd name="T31" fmla="*/ 1169 h 1933"/>
                <a:gd name="T32" fmla="*/ 957 w 2872"/>
                <a:gd name="T33" fmla="*/ 1085 h 1933"/>
                <a:gd name="T34" fmla="*/ 734 w 2872"/>
                <a:gd name="T35" fmla="*/ 1085 h 1933"/>
                <a:gd name="T36" fmla="*/ 561 w 2872"/>
                <a:gd name="T37" fmla="*/ 997 h 1933"/>
                <a:gd name="T38" fmla="*/ 454 w 2872"/>
                <a:gd name="T39" fmla="*/ 1014 h 1933"/>
                <a:gd name="T40" fmla="*/ 320 w 2872"/>
                <a:gd name="T41" fmla="*/ 962 h 1933"/>
                <a:gd name="T42" fmla="*/ 24 w 2872"/>
                <a:gd name="T43" fmla="*/ 934 h 1933"/>
                <a:gd name="T44" fmla="*/ 157 w 2872"/>
                <a:gd name="T45" fmla="*/ 851 h 1933"/>
                <a:gd name="T46" fmla="*/ 285 w 2872"/>
                <a:gd name="T47" fmla="*/ 702 h 1933"/>
                <a:gd name="T48" fmla="*/ 315 w 2872"/>
                <a:gd name="T49" fmla="*/ 604 h 1933"/>
                <a:gd name="T50" fmla="*/ 374 w 2872"/>
                <a:gd name="T51" fmla="*/ 508 h 1933"/>
                <a:gd name="T52" fmla="*/ 446 w 2872"/>
                <a:gd name="T53" fmla="*/ 400 h 1933"/>
                <a:gd name="T54" fmla="*/ 530 w 2872"/>
                <a:gd name="T55" fmla="*/ 242 h 1933"/>
                <a:gd name="T56" fmla="*/ 578 w 2872"/>
                <a:gd name="T57" fmla="*/ 187 h 1933"/>
                <a:gd name="T58" fmla="*/ 657 w 2872"/>
                <a:gd name="T59" fmla="*/ 158 h 1933"/>
                <a:gd name="T60" fmla="*/ 751 w 2872"/>
                <a:gd name="T61" fmla="*/ 68 h 1933"/>
                <a:gd name="T62" fmla="*/ 869 w 2872"/>
                <a:gd name="T63" fmla="*/ 21 h 1933"/>
                <a:gd name="T64" fmla="*/ 1060 w 2872"/>
                <a:gd name="T65" fmla="*/ 64 h 1933"/>
                <a:gd name="T66" fmla="*/ 1222 w 2872"/>
                <a:gd name="T67" fmla="*/ 74 h 1933"/>
                <a:gd name="T68" fmla="*/ 1254 w 2872"/>
                <a:gd name="T69" fmla="*/ 190 h 1933"/>
                <a:gd name="T70" fmla="*/ 1308 w 2872"/>
                <a:gd name="T71" fmla="*/ 173 h 1933"/>
                <a:gd name="T72" fmla="*/ 1362 w 2872"/>
                <a:gd name="T73" fmla="*/ 220 h 1933"/>
                <a:gd name="T74" fmla="*/ 1376 w 2872"/>
                <a:gd name="T75" fmla="*/ 163 h 1933"/>
                <a:gd name="T76" fmla="*/ 1540 w 2872"/>
                <a:gd name="T77" fmla="*/ 135 h 1933"/>
                <a:gd name="T78" fmla="*/ 1664 w 2872"/>
                <a:gd name="T79" fmla="*/ 149 h 1933"/>
                <a:gd name="T80" fmla="*/ 1753 w 2872"/>
                <a:gd name="T81" fmla="*/ 103 h 1933"/>
                <a:gd name="T82" fmla="*/ 1829 w 2872"/>
                <a:gd name="T83" fmla="*/ 100 h 1933"/>
                <a:gd name="T84" fmla="*/ 1893 w 2872"/>
                <a:gd name="T85" fmla="*/ 151 h 1933"/>
                <a:gd name="T86" fmla="*/ 1899 w 2872"/>
                <a:gd name="T87" fmla="*/ 271 h 1933"/>
                <a:gd name="T88" fmla="*/ 1945 w 2872"/>
                <a:gd name="T89" fmla="*/ 323 h 1933"/>
                <a:gd name="T90" fmla="*/ 1906 w 2872"/>
                <a:gd name="T91" fmla="*/ 410 h 1933"/>
                <a:gd name="T92" fmla="*/ 1973 w 2872"/>
                <a:gd name="T93" fmla="*/ 593 h 1933"/>
                <a:gd name="T94" fmla="*/ 2076 w 2872"/>
                <a:gd name="T95" fmla="*/ 597 h 1933"/>
                <a:gd name="T96" fmla="*/ 2120 w 2872"/>
                <a:gd name="T97" fmla="*/ 653 h 1933"/>
                <a:gd name="T98" fmla="*/ 2077 w 2872"/>
                <a:gd name="T99" fmla="*/ 732 h 1933"/>
                <a:gd name="T100" fmla="*/ 2062 w 2872"/>
                <a:gd name="T101" fmla="*/ 893 h 1933"/>
                <a:gd name="T102" fmla="*/ 2110 w 2872"/>
                <a:gd name="T103" fmla="*/ 976 h 1933"/>
                <a:gd name="T104" fmla="*/ 2145 w 2872"/>
                <a:gd name="T105" fmla="*/ 1060 h 1933"/>
                <a:gd name="T106" fmla="*/ 2270 w 2872"/>
                <a:gd name="T107" fmla="*/ 1116 h 1933"/>
                <a:gd name="T108" fmla="*/ 2353 w 2872"/>
                <a:gd name="T109" fmla="*/ 1067 h 1933"/>
                <a:gd name="T110" fmla="*/ 2411 w 2872"/>
                <a:gd name="T111" fmla="*/ 1037 h 1933"/>
                <a:gd name="T112" fmla="*/ 2523 w 2872"/>
                <a:gd name="T113" fmla="*/ 1031 h 1933"/>
                <a:gd name="T114" fmla="*/ 2634 w 2872"/>
                <a:gd name="T115" fmla="*/ 989 h 1933"/>
                <a:gd name="T116" fmla="*/ 2730 w 2872"/>
                <a:gd name="T117" fmla="*/ 1047 h 1933"/>
                <a:gd name="T118" fmla="*/ 2868 w 2872"/>
                <a:gd name="T119" fmla="*/ 1093 h 1933"/>
                <a:gd name="T120" fmla="*/ 2781 w 2872"/>
                <a:gd name="T121" fmla="*/ 1143 h 1933"/>
                <a:gd name="T122" fmla="*/ 2668 w 2872"/>
                <a:gd name="T123" fmla="*/ 1180 h 1933"/>
                <a:gd name="T124" fmla="*/ 2652 w 2872"/>
                <a:gd name="T125" fmla="*/ 1259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72" h="1933">
                  <a:moveTo>
                    <a:pt x="2703" y="1340"/>
                  </a:moveTo>
                  <a:lnTo>
                    <a:pt x="2682" y="1343"/>
                  </a:lnTo>
                  <a:lnTo>
                    <a:pt x="2664" y="1345"/>
                  </a:lnTo>
                  <a:lnTo>
                    <a:pt x="2648" y="1345"/>
                  </a:lnTo>
                  <a:lnTo>
                    <a:pt x="2634" y="1345"/>
                  </a:lnTo>
                  <a:lnTo>
                    <a:pt x="2613" y="1354"/>
                  </a:lnTo>
                  <a:lnTo>
                    <a:pt x="2594" y="1363"/>
                  </a:lnTo>
                  <a:lnTo>
                    <a:pt x="2573" y="1373"/>
                  </a:lnTo>
                  <a:lnTo>
                    <a:pt x="2554" y="1383"/>
                  </a:lnTo>
                  <a:lnTo>
                    <a:pt x="2534" y="1392"/>
                  </a:lnTo>
                  <a:lnTo>
                    <a:pt x="2513" y="1401"/>
                  </a:lnTo>
                  <a:lnTo>
                    <a:pt x="2502" y="1405"/>
                  </a:lnTo>
                  <a:lnTo>
                    <a:pt x="2491" y="1408"/>
                  </a:lnTo>
                  <a:lnTo>
                    <a:pt x="2479" y="1411"/>
                  </a:lnTo>
                  <a:lnTo>
                    <a:pt x="2466" y="1413"/>
                  </a:lnTo>
                  <a:lnTo>
                    <a:pt x="2459" y="1416"/>
                  </a:lnTo>
                  <a:lnTo>
                    <a:pt x="2446" y="1426"/>
                  </a:lnTo>
                  <a:lnTo>
                    <a:pt x="2442" y="1430"/>
                  </a:lnTo>
                  <a:lnTo>
                    <a:pt x="2439" y="1434"/>
                  </a:lnTo>
                  <a:lnTo>
                    <a:pt x="2435" y="1438"/>
                  </a:lnTo>
                  <a:lnTo>
                    <a:pt x="2433" y="1442"/>
                  </a:lnTo>
                  <a:lnTo>
                    <a:pt x="2431" y="1448"/>
                  </a:lnTo>
                  <a:lnTo>
                    <a:pt x="2429" y="1453"/>
                  </a:lnTo>
                  <a:lnTo>
                    <a:pt x="2429" y="1459"/>
                  </a:lnTo>
                  <a:lnTo>
                    <a:pt x="2429" y="1466"/>
                  </a:lnTo>
                  <a:lnTo>
                    <a:pt x="2428" y="1470"/>
                  </a:lnTo>
                  <a:lnTo>
                    <a:pt x="2426" y="1473"/>
                  </a:lnTo>
                  <a:lnTo>
                    <a:pt x="2424" y="1476"/>
                  </a:lnTo>
                  <a:lnTo>
                    <a:pt x="2421" y="1479"/>
                  </a:lnTo>
                  <a:lnTo>
                    <a:pt x="2415" y="1483"/>
                  </a:lnTo>
                  <a:lnTo>
                    <a:pt x="2409" y="1486"/>
                  </a:lnTo>
                  <a:lnTo>
                    <a:pt x="2402" y="1488"/>
                  </a:lnTo>
                  <a:lnTo>
                    <a:pt x="2396" y="1489"/>
                  </a:lnTo>
                  <a:lnTo>
                    <a:pt x="2391" y="1488"/>
                  </a:lnTo>
                  <a:lnTo>
                    <a:pt x="2388" y="1487"/>
                  </a:lnTo>
                  <a:lnTo>
                    <a:pt x="2382" y="1482"/>
                  </a:lnTo>
                  <a:lnTo>
                    <a:pt x="2376" y="1478"/>
                  </a:lnTo>
                  <a:lnTo>
                    <a:pt x="2369" y="1475"/>
                  </a:lnTo>
                  <a:lnTo>
                    <a:pt x="2363" y="1473"/>
                  </a:lnTo>
                  <a:lnTo>
                    <a:pt x="2348" y="1469"/>
                  </a:lnTo>
                  <a:lnTo>
                    <a:pt x="2334" y="1467"/>
                  </a:lnTo>
                  <a:lnTo>
                    <a:pt x="2320" y="1467"/>
                  </a:lnTo>
                  <a:lnTo>
                    <a:pt x="2306" y="1468"/>
                  </a:lnTo>
                  <a:lnTo>
                    <a:pt x="2291" y="1469"/>
                  </a:lnTo>
                  <a:lnTo>
                    <a:pt x="2278" y="1471"/>
                  </a:lnTo>
                  <a:lnTo>
                    <a:pt x="2271" y="1472"/>
                  </a:lnTo>
                  <a:lnTo>
                    <a:pt x="2264" y="1473"/>
                  </a:lnTo>
                  <a:lnTo>
                    <a:pt x="2258" y="1476"/>
                  </a:lnTo>
                  <a:lnTo>
                    <a:pt x="2252" y="1479"/>
                  </a:lnTo>
                  <a:lnTo>
                    <a:pt x="2239" y="1488"/>
                  </a:lnTo>
                  <a:lnTo>
                    <a:pt x="2227" y="1498"/>
                  </a:lnTo>
                  <a:lnTo>
                    <a:pt x="2215" y="1508"/>
                  </a:lnTo>
                  <a:lnTo>
                    <a:pt x="2203" y="1517"/>
                  </a:lnTo>
                  <a:lnTo>
                    <a:pt x="2197" y="1521"/>
                  </a:lnTo>
                  <a:lnTo>
                    <a:pt x="2191" y="1524"/>
                  </a:lnTo>
                  <a:lnTo>
                    <a:pt x="2184" y="1527"/>
                  </a:lnTo>
                  <a:lnTo>
                    <a:pt x="2178" y="1528"/>
                  </a:lnTo>
                  <a:lnTo>
                    <a:pt x="2153" y="1533"/>
                  </a:lnTo>
                  <a:lnTo>
                    <a:pt x="2129" y="1537"/>
                  </a:lnTo>
                  <a:lnTo>
                    <a:pt x="2108" y="1542"/>
                  </a:lnTo>
                  <a:lnTo>
                    <a:pt x="2088" y="1549"/>
                  </a:lnTo>
                  <a:lnTo>
                    <a:pt x="2070" y="1556"/>
                  </a:lnTo>
                  <a:lnTo>
                    <a:pt x="2054" y="1563"/>
                  </a:lnTo>
                  <a:lnTo>
                    <a:pt x="2038" y="1572"/>
                  </a:lnTo>
                  <a:lnTo>
                    <a:pt x="2022" y="1581"/>
                  </a:lnTo>
                  <a:lnTo>
                    <a:pt x="1992" y="1602"/>
                  </a:lnTo>
                  <a:lnTo>
                    <a:pt x="1963" y="1626"/>
                  </a:lnTo>
                  <a:lnTo>
                    <a:pt x="1931" y="1653"/>
                  </a:lnTo>
                  <a:lnTo>
                    <a:pt x="1894" y="1681"/>
                  </a:lnTo>
                  <a:lnTo>
                    <a:pt x="1874" y="1698"/>
                  </a:lnTo>
                  <a:lnTo>
                    <a:pt x="1858" y="1711"/>
                  </a:lnTo>
                  <a:lnTo>
                    <a:pt x="1844" y="1721"/>
                  </a:lnTo>
                  <a:lnTo>
                    <a:pt x="1830" y="1729"/>
                  </a:lnTo>
                  <a:lnTo>
                    <a:pt x="1799" y="1743"/>
                  </a:lnTo>
                  <a:lnTo>
                    <a:pt x="1758" y="1765"/>
                  </a:lnTo>
                  <a:lnTo>
                    <a:pt x="1719" y="1795"/>
                  </a:lnTo>
                  <a:lnTo>
                    <a:pt x="1686" y="1820"/>
                  </a:lnTo>
                  <a:lnTo>
                    <a:pt x="1671" y="1831"/>
                  </a:lnTo>
                  <a:lnTo>
                    <a:pt x="1656" y="1841"/>
                  </a:lnTo>
                  <a:lnTo>
                    <a:pt x="1642" y="1851"/>
                  </a:lnTo>
                  <a:lnTo>
                    <a:pt x="1627" y="1859"/>
                  </a:lnTo>
                  <a:lnTo>
                    <a:pt x="1614" y="1868"/>
                  </a:lnTo>
                  <a:lnTo>
                    <a:pt x="1605" y="1874"/>
                  </a:lnTo>
                  <a:lnTo>
                    <a:pt x="1600" y="1880"/>
                  </a:lnTo>
                  <a:lnTo>
                    <a:pt x="1598" y="1884"/>
                  </a:lnTo>
                  <a:lnTo>
                    <a:pt x="1598" y="1887"/>
                  </a:lnTo>
                  <a:lnTo>
                    <a:pt x="1599" y="1890"/>
                  </a:lnTo>
                  <a:lnTo>
                    <a:pt x="1602" y="1892"/>
                  </a:lnTo>
                  <a:lnTo>
                    <a:pt x="1606" y="1894"/>
                  </a:lnTo>
                  <a:lnTo>
                    <a:pt x="1610" y="1897"/>
                  </a:lnTo>
                  <a:lnTo>
                    <a:pt x="1613" y="1899"/>
                  </a:lnTo>
                  <a:lnTo>
                    <a:pt x="1616" y="1902"/>
                  </a:lnTo>
                  <a:lnTo>
                    <a:pt x="1618" y="1906"/>
                  </a:lnTo>
                  <a:lnTo>
                    <a:pt x="1618" y="1911"/>
                  </a:lnTo>
                  <a:lnTo>
                    <a:pt x="1615" y="1917"/>
                  </a:lnTo>
                  <a:lnTo>
                    <a:pt x="1610" y="1924"/>
                  </a:lnTo>
                  <a:lnTo>
                    <a:pt x="1601" y="1933"/>
                  </a:lnTo>
                  <a:lnTo>
                    <a:pt x="1593" y="1933"/>
                  </a:lnTo>
                  <a:lnTo>
                    <a:pt x="1585" y="1932"/>
                  </a:lnTo>
                  <a:lnTo>
                    <a:pt x="1577" y="1930"/>
                  </a:lnTo>
                  <a:lnTo>
                    <a:pt x="1571" y="1929"/>
                  </a:lnTo>
                  <a:lnTo>
                    <a:pt x="1565" y="1926"/>
                  </a:lnTo>
                  <a:lnTo>
                    <a:pt x="1560" y="1924"/>
                  </a:lnTo>
                  <a:lnTo>
                    <a:pt x="1555" y="1921"/>
                  </a:lnTo>
                  <a:lnTo>
                    <a:pt x="1550" y="1917"/>
                  </a:lnTo>
                  <a:lnTo>
                    <a:pt x="1542" y="1910"/>
                  </a:lnTo>
                  <a:lnTo>
                    <a:pt x="1535" y="1901"/>
                  </a:lnTo>
                  <a:lnTo>
                    <a:pt x="1528" y="1892"/>
                  </a:lnTo>
                  <a:lnTo>
                    <a:pt x="1522" y="1882"/>
                  </a:lnTo>
                  <a:lnTo>
                    <a:pt x="1516" y="1872"/>
                  </a:lnTo>
                  <a:lnTo>
                    <a:pt x="1510" y="1862"/>
                  </a:lnTo>
                  <a:lnTo>
                    <a:pt x="1503" y="1853"/>
                  </a:lnTo>
                  <a:lnTo>
                    <a:pt x="1495" y="1844"/>
                  </a:lnTo>
                  <a:lnTo>
                    <a:pt x="1486" y="1837"/>
                  </a:lnTo>
                  <a:lnTo>
                    <a:pt x="1476" y="1830"/>
                  </a:lnTo>
                  <a:lnTo>
                    <a:pt x="1469" y="1828"/>
                  </a:lnTo>
                  <a:lnTo>
                    <a:pt x="1462" y="1826"/>
                  </a:lnTo>
                  <a:lnTo>
                    <a:pt x="1455" y="1824"/>
                  </a:lnTo>
                  <a:lnTo>
                    <a:pt x="1448" y="1823"/>
                  </a:lnTo>
                  <a:lnTo>
                    <a:pt x="1445" y="1830"/>
                  </a:lnTo>
                  <a:lnTo>
                    <a:pt x="1441" y="1838"/>
                  </a:lnTo>
                  <a:lnTo>
                    <a:pt x="1436" y="1845"/>
                  </a:lnTo>
                  <a:lnTo>
                    <a:pt x="1430" y="1851"/>
                  </a:lnTo>
                  <a:lnTo>
                    <a:pt x="1424" y="1857"/>
                  </a:lnTo>
                  <a:lnTo>
                    <a:pt x="1416" y="1861"/>
                  </a:lnTo>
                  <a:lnTo>
                    <a:pt x="1409" y="1863"/>
                  </a:lnTo>
                  <a:lnTo>
                    <a:pt x="1401" y="1864"/>
                  </a:lnTo>
                  <a:lnTo>
                    <a:pt x="1401" y="1802"/>
                  </a:lnTo>
                  <a:lnTo>
                    <a:pt x="1410" y="1796"/>
                  </a:lnTo>
                  <a:lnTo>
                    <a:pt x="1417" y="1791"/>
                  </a:lnTo>
                  <a:lnTo>
                    <a:pt x="1422" y="1785"/>
                  </a:lnTo>
                  <a:lnTo>
                    <a:pt x="1426" y="1778"/>
                  </a:lnTo>
                  <a:lnTo>
                    <a:pt x="1429" y="1771"/>
                  </a:lnTo>
                  <a:lnTo>
                    <a:pt x="1431" y="1762"/>
                  </a:lnTo>
                  <a:lnTo>
                    <a:pt x="1432" y="1751"/>
                  </a:lnTo>
                  <a:lnTo>
                    <a:pt x="1432" y="1738"/>
                  </a:lnTo>
                  <a:lnTo>
                    <a:pt x="1410" y="1732"/>
                  </a:lnTo>
                  <a:lnTo>
                    <a:pt x="1391" y="1727"/>
                  </a:lnTo>
                  <a:lnTo>
                    <a:pt x="1381" y="1725"/>
                  </a:lnTo>
                  <a:lnTo>
                    <a:pt x="1371" y="1722"/>
                  </a:lnTo>
                  <a:lnTo>
                    <a:pt x="1359" y="1718"/>
                  </a:lnTo>
                  <a:lnTo>
                    <a:pt x="1348" y="1712"/>
                  </a:lnTo>
                  <a:lnTo>
                    <a:pt x="1207" y="1712"/>
                  </a:lnTo>
                  <a:lnTo>
                    <a:pt x="1195" y="1704"/>
                  </a:lnTo>
                  <a:lnTo>
                    <a:pt x="1185" y="1695"/>
                  </a:lnTo>
                  <a:lnTo>
                    <a:pt x="1181" y="1690"/>
                  </a:lnTo>
                  <a:lnTo>
                    <a:pt x="1178" y="1685"/>
                  </a:lnTo>
                  <a:lnTo>
                    <a:pt x="1176" y="1678"/>
                  </a:lnTo>
                  <a:lnTo>
                    <a:pt x="1175" y="1671"/>
                  </a:lnTo>
                  <a:lnTo>
                    <a:pt x="1177" y="1664"/>
                  </a:lnTo>
                  <a:lnTo>
                    <a:pt x="1180" y="1656"/>
                  </a:lnTo>
                  <a:lnTo>
                    <a:pt x="1186" y="1647"/>
                  </a:lnTo>
                  <a:lnTo>
                    <a:pt x="1192" y="1637"/>
                  </a:lnTo>
                  <a:lnTo>
                    <a:pt x="1204" y="1622"/>
                  </a:lnTo>
                  <a:lnTo>
                    <a:pt x="1212" y="1613"/>
                  </a:lnTo>
                  <a:lnTo>
                    <a:pt x="1202" y="1598"/>
                  </a:lnTo>
                  <a:lnTo>
                    <a:pt x="1187" y="1575"/>
                  </a:lnTo>
                  <a:lnTo>
                    <a:pt x="1169" y="1547"/>
                  </a:lnTo>
                  <a:lnTo>
                    <a:pt x="1149" y="1516"/>
                  </a:lnTo>
                  <a:lnTo>
                    <a:pt x="1128" y="1486"/>
                  </a:lnTo>
                  <a:lnTo>
                    <a:pt x="1112" y="1459"/>
                  </a:lnTo>
                  <a:lnTo>
                    <a:pt x="1106" y="1447"/>
                  </a:lnTo>
                  <a:lnTo>
                    <a:pt x="1101" y="1437"/>
                  </a:lnTo>
                  <a:lnTo>
                    <a:pt x="1098" y="1430"/>
                  </a:lnTo>
                  <a:lnTo>
                    <a:pt x="1096" y="1424"/>
                  </a:lnTo>
                  <a:lnTo>
                    <a:pt x="1097" y="1379"/>
                  </a:lnTo>
                  <a:lnTo>
                    <a:pt x="1098" y="1333"/>
                  </a:lnTo>
                  <a:lnTo>
                    <a:pt x="1097" y="1310"/>
                  </a:lnTo>
                  <a:lnTo>
                    <a:pt x="1096" y="1287"/>
                  </a:lnTo>
                  <a:lnTo>
                    <a:pt x="1094" y="1264"/>
                  </a:lnTo>
                  <a:lnTo>
                    <a:pt x="1091" y="1242"/>
                  </a:lnTo>
                  <a:lnTo>
                    <a:pt x="1087" y="1220"/>
                  </a:lnTo>
                  <a:lnTo>
                    <a:pt x="1080" y="1199"/>
                  </a:lnTo>
                  <a:lnTo>
                    <a:pt x="1076" y="1188"/>
                  </a:lnTo>
                  <a:lnTo>
                    <a:pt x="1072" y="1178"/>
                  </a:lnTo>
                  <a:lnTo>
                    <a:pt x="1067" y="1169"/>
                  </a:lnTo>
                  <a:lnTo>
                    <a:pt x="1061" y="1160"/>
                  </a:lnTo>
                  <a:lnTo>
                    <a:pt x="1055" y="1151"/>
                  </a:lnTo>
                  <a:lnTo>
                    <a:pt x="1048" y="1142"/>
                  </a:lnTo>
                  <a:lnTo>
                    <a:pt x="1041" y="1134"/>
                  </a:lnTo>
                  <a:lnTo>
                    <a:pt x="1033" y="1126"/>
                  </a:lnTo>
                  <a:lnTo>
                    <a:pt x="1023" y="1119"/>
                  </a:lnTo>
                  <a:lnTo>
                    <a:pt x="1013" y="1112"/>
                  </a:lnTo>
                  <a:lnTo>
                    <a:pt x="1003" y="1105"/>
                  </a:lnTo>
                  <a:lnTo>
                    <a:pt x="991" y="1099"/>
                  </a:lnTo>
                  <a:lnTo>
                    <a:pt x="974" y="1091"/>
                  </a:lnTo>
                  <a:lnTo>
                    <a:pt x="957" y="1085"/>
                  </a:lnTo>
                  <a:lnTo>
                    <a:pt x="941" y="1081"/>
                  </a:lnTo>
                  <a:lnTo>
                    <a:pt x="924" y="1079"/>
                  </a:lnTo>
                  <a:lnTo>
                    <a:pt x="907" y="1078"/>
                  </a:lnTo>
                  <a:lnTo>
                    <a:pt x="891" y="1078"/>
                  </a:lnTo>
                  <a:lnTo>
                    <a:pt x="875" y="1079"/>
                  </a:lnTo>
                  <a:lnTo>
                    <a:pt x="858" y="1080"/>
                  </a:lnTo>
                  <a:lnTo>
                    <a:pt x="825" y="1084"/>
                  </a:lnTo>
                  <a:lnTo>
                    <a:pt x="790" y="1088"/>
                  </a:lnTo>
                  <a:lnTo>
                    <a:pt x="772" y="1088"/>
                  </a:lnTo>
                  <a:lnTo>
                    <a:pt x="753" y="1088"/>
                  </a:lnTo>
                  <a:lnTo>
                    <a:pt x="734" y="1085"/>
                  </a:lnTo>
                  <a:lnTo>
                    <a:pt x="714" y="1082"/>
                  </a:lnTo>
                  <a:lnTo>
                    <a:pt x="705" y="1080"/>
                  </a:lnTo>
                  <a:lnTo>
                    <a:pt x="695" y="1076"/>
                  </a:lnTo>
                  <a:lnTo>
                    <a:pt x="684" y="1070"/>
                  </a:lnTo>
                  <a:lnTo>
                    <a:pt x="674" y="1064"/>
                  </a:lnTo>
                  <a:lnTo>
                    <a:pt x="652" y="1050"/>
                  </a:lnTo>
                  <a:lnTo>
                    <a:pt x="629" y="1034"/>
                  </a:lnTo>
                  <a:lnTo>
                    <a:pt x="606" y="1019"/>
                  </a:lnTo>
                  <a:lnTo>
                    <a:pt x="583" y="1006"/>
                  </a:lnTo>
                  <a:lnTo>
                    <a:pt x="571" y="1001"/>
                  </a:lnTo>
                  <a:lnTo>
                    <a:pt x="561" y="997"/>
                  </a:lnTo>
                  <a:lnTo>
                    <a:pt x="550" y="995"/>
                  </a:lnTo>
                  <a:lnTo>
                    <a:pt x="540" y="994"/>
                  </a:lnTo>
                  <a:lnTo>
                    <a:pt x="531" y="995"/>
                  </a:lnTo>
                  <a:lnTo>
                    <a:pt x="521" y="997"/>
                  </a:lnTo>
                  <a:lnTo>
                    <a:pt x="513" y="1001"/>
                  </a:lnTo>
                  <a:lnTo>
                    <a:pt x="504" y="1004"/>
                  </a:lnTo>
                  <a:lnTo>
                    <a:pt x="495" y="1008"/>
                  </a:lnTo>
                  <a:lnTo>
                    <a:pt x="486" y="1011"/>
                  </a:lnTo>
                  <a:lnTo>
                    <a:pt x="477" y="1014"/>
                  </a:lnTo>
                  <a:lnTo>
                    <a:pt x="466" y="1015"/>
                  </a:lnTo>
                  <a:lnTo>
                    <a:pt x="454" y="1014"/>
                  </a:lnTo>
                  <a:lnTo>
                    <a:pt x="442" y="1012"/>
                  </a:lnTo>
                  <a:lnTo>
                    <a:pt x="431" y="1010"/>
                  </a:lnTo>
                  <a:lnTo>
                    <a:pt x="421" y="1007"/>
                  </a:lnTo>
                  <a:lnTo>
                    <a:pt x="402" y="998"/>
                  </a:lnTo>
                  <a:lnTo>
                    <a:pt x="384" y="989"/>
                  </a:lnTo>
                  <a:lnTo>
                    <a:pt x="367" y="979"/>
                  </a:lnTo>
                  <a:lnTo>
                    <a:pt x="351" y="970"/>
                  </a:lnTo>
                  <a:lnTo>
                    <a:pt x="343" y="967"/>
                  </a:lnTo>
                  <a:lnTo>
                    <a:pt x="335" y="964"/>
                  </a:lnTo>
                  <a:lnTo>
                    <a:pt x="327" y="962"/>
                  </a:lnTo>
                  <a:lnTo>
                    <a:pt x="320" y="962"/>
                  </a:lnTo>
                  <a:lnTo>
                    <a:pt x="289" y="963"/>
                  </a:lnTo>
                  <a:lnTo>
                    <a:pt x="254" y="965"/>
                  </a:lnTo>
                  <a:lnTo>
                    <a:pt x="216" y="967"/>
                  </a:lnTo>
                  <a:lnTo>
                    <a:pt x="176" y="970"/>
                  </a:lnTo>
                  <a:lnTo>
                    <a:pt x="133" y="971"/>
                  </a:lnTo>
                  <a:lnTo>
                    <a:pt x="90" y="970"/>
                  </a:lnTo>
                  <a:lnTo>
                    <a:pt x="68" y="969"/>
                  </a:lnTo>
                  <a:lnTo>
                    <a:pt x="45" y="968"/>
                  </a:lnTo>
                  <a:lnTo>
                    <a:pt x="22" y="965"/>
                  </a:lnTo>
                  <a:lnTo>
                    <a:pt x="0" y="962"/>
                  </a:lnTo>
                  <a:lnTo>
                    <a:pt x="24" y="934"/>
                  </a:lnTo>
                  <a:lnTo>
                    <a:pt x="51" y="906"/>
                  </a:lnTo>
                  <a:lnTo>
                    <a:pt x="59" y="899"/>
                  </a:lnTo>
                  <a:lnTo>
                    <a:pt x="67" y="892"/>
                  </a:lnTo>
                  <a:lnTo>
                    <a:pt x="76" y="886"/>
                  </a:lnTo>
                  <a:lnTo>
                    <a:pt x="87" y="880"/>
                  </a:lnTo>
                  <a:lnTo>
                    <a:pt x="98" y="874"/>
                  </a:lnTo>
                  <a:lnTo>
                    <a:pt x="111" y="868"/>
                  </a:lnTo>
                  <a:lnTo>
                    <a:pt x="125" y="862"/>
                  </a:lnTo>
                  <a:lnTo>
                    <a:pt x="142" y="857"/>
                  </a:lnTo>
                  <a:lnTo>
                    <a:pt x="149" y="854"/>
                  </a:lnTo>
                  <a:lnTo>
                    <a:pt x="157" y="851"/>
                  </a:lnTo>
                  <a:lnTo>
                    <a:pt x="164" y="847"/>
                  </a:lnTo>
                  <a:lnTo>
                    <a:pt x="171" y="843"/>
                  </a:lnTo>
                  <a:lnTo>
                    <a:pt x="186" y="832"/>
                  </a:lnTo>
                  <a:lnTo>
                    <a:pt x="201" y="820"/>
                  </a:lnTo>
                  <a:lnTo>
                    <a:pt x="215" y="805"/>
                  </a:lnTo>
                  <a:lnTo>
                    <a:pt x="229" y="789"/>
                  </a:lnTo>
                  <a:lnTo>
                    <a:pt x="242" y="773"/>
                  </a:lnTo>
                  <a:lnTo>
                    <a:pt x="255" y="755"/>
                  </a:lnTo>
                  <a:lnTo>
                    <a:pt x="266" y="737"/>
                  </a:lnTo>
                  <a:lnTo>
                    <a:pt x="276" y="719"/>
                  </a:lnTo>
                  <a:lnTo>
                    <a:pt x="285" y="702"/>
                  </a:lnTo>
                  <a:lnTo>
                    <a:pt x="292" y="686"/>
                  </a:lnTo>
                  <a:lnTo>
                    <a:pt x="298" y="671"/>
                  </a:lnTo>
                  <a:lnTo>
                    <a:pt x="302" y="658"/>
                  </a:lnTo>
                  <a:lnTo>
                    <a:pt x="304" y="646"/>
                  </a:lnTo>
                  <a:lnTo>
                    <a:pt x="304" y="636"/>
                  </a:lnTo>
                  <a:lnTo>
                    <a:pt x="303" y="627"/>
                  </a:lnTo>
                  <a:lnTo>
                    <a:pt x="303" y="619"/>
                  </a:lnTo>
                  <a:lnTo>
                    <a:pt x="305" y="613"/>
                  </a:lnTo>
                  <a:lnTo>
                    <a:pt x="307" y="609"/>
                  </a:lnTo>
                  <a:lnTo>
                    <a:pt x="311" y="606"/>
                  </a:lnTo>
                  <a:lnTo>
                    <a:pt x="315" y="604"/>
                  </a:lnTo>
                  <a:lnTo>
                    <a:pt x="320" y="602"/>
                  </a:lnTo>
                  <a:lnTo>
                    <a:pt x="326" y="601"/>
                  </a:lnTo>
                  <a:lnTo>
                    <a:pt x="337" y="599"/>
                  </a:lnTo>
                  <a:lnTo>
                    <a:pt x="349" y="595"/>
                  </a:lnTo>
                  <a:lnTo>
                    <a:pt x="354" y="592"/>
                  </a:lnTo>
                  <a:lnTo>
                    <a:pt x="360" y="588"/>
                  </a:lnTo>
                  <a:lnTo>
                    <a:pt x="364" y="582"/>
                  </a:lnTo>
                  <a:lnTo>
                    <a:pt x="368" y="574"/>
                  </a:lnTo>
                  <a:lnTo>
                    <a:pt x="368" y="549"/>
                  </a:lnTo>
                  <a:lnTo>
                    <a:pt x="371" y="526"/>
                  </a:lnTo>
                  <a:lnTo>
                    <a:pt x="374" y="508"/>
                  </a:lnTo>
                  <a:lnTo>
                    <a:pt x="379" y="491"/>
                  </a:lnTo>
                  <a:lnTo>
                    <a:pt x="385" y="477"/>
                  </a:lnTo>
                  <a:lnTo>
                    <a:pt x="391" y="465"/>
                  </a:lnTo>
                  <a:lnTo>
                    <a:pt x="398" y="455"/>
                  </a:lnTo>
                  <a:lnTo>
                    <a:pt x="405" y="446"/>
                  </a:lnTo>
                  <a:lnTo>
                    <a:pt x="419" y="432"/>
                  </a:lnTo>
                  <a:lnTo>
                    <a:pt x="431" y="421"/>
                  </a:lnTo>
                  <a:lnTo>
                    <a:pt x="436" y="416"/>
                  </a:lnTo>
                  <a:lnTo>
                    <a:pt x="441" y="411"/>
                  </a:lnTo>
                  <a:lnTo>
                    <a:pt x="444" y="406"/>
                  </a:lnTo>
                  <a:lnTo>
                    <a:pt x="446" y="400"/>
                  </a:lnTo>
                  <a:lnTo>
                    <a:pt x="450" y="371"/>
                  </a:lnTo>
                  <a:lnTo>
                    <a:pt x="455" y="347"/>
                  </a:lnTo>
                  <a:lnTo>
                    <a:pt x="461" y="326"/>
                  </a:lnTo>
                  <a:lnTo>
                    <a:pt x="467" y="309"/>
                  </a:lnTo>
                  <a:lnTo>
                    <a:pt x="474" y="294"/>
                  </a:lnTo>
                  <a:lnTo>
                    <a:pt x="481" y="283"/>
                  </a:lnTo>
                  <a:lnTo>
                    <a:pt x="489" y="273"/>
                  </a:lnTo>
                  <a:lnTo>
                    <a:pt x="496" y="266"/>
                  </a:lnTo>
                  <a:lnTo>
                    <a:pt x="510" y="255"/>
                  </a:lnTo>
                  <a:lnTo>
                    <a:pt x="524" y="246"/>
                  </a:lnTo>
                  <a:lnTo>
                    <a:pt x="530" y="242"/>
                  </a:lnTo>
                  <a:lnTo>
                    <a:pt x="536" y="237"/>
                  </a:lnTo>
                  <a:lnTo>
                    <a:pt x="541" y="230"/>
                  </a:lnTo>
                  <a:lnTo>
                    <a:pt x="545" y="222"/>
                  </a:lnTo>
                  <a:lnTo>
                    <a:pt x="548" y="216"/>
                  </a:lnTo>
                  <a:lnTo>
                    <a:pt x="552" y="210"/>
                  </a:lnTo>
                  <a:lnTo>
                    <a:pt x="556" y="204"/>
                  </a:lnTo>
                  <a:lnTo>
                    <a:pt x="560" y="200"/>
                  </a:lnTo>
                  <a:lnTo>
                    <a:pt x="564" y="196"/>
                  </a:lnTo>
                  <a:lnTo>
                    <a:pt x="568" y="192"/>
                  </a:lnTo>
                  <a:lnTo>
                    <a:pt x="573" y="190"/>
                  </a:lnTo>
                  <a:lnTo>
                    <a:pt x="578" y="187"/>
                  </a:lnTo>
                  <a:lnTo>
                    <a:pt x="589" y="184"/>
                  </a:lnTo>
                  <a:lnTo>
                    <a:pt x="599" y="182"/>
                  </a:lnTo>
                  <a:lnTo>
                    <a:pt x="610" y="181"/>
                  </a:lnTo>
                  <a:lnTo>
                    <a:pt x="620" y="179"/>
                  </a:lnTo>
                  <a:lnTo>
                    <a:pt x="630" y="177"/>
                  </a:lnTo>
                  <a:lnTo>
                    <a:pt x="639" y="174"/>
                  </a:lnTo>
                  <a:lnTo>
                    <a:pt x="643" y="172"/>
                  </a:lnTo>
                  <a:lnTo>
                    <a:pt x="647" y="169"/>
                  </a:lnTo>
                  <a:lnTo>
                    <a:pt x="650" y="166"/>
                  </a:lnTo>
                  <a:lnTo>
                    <a:pt x="654" y="162"/>
                  </a:lnTo>
                  <a:lnTo>
                    <a:pt x="657" y="158"/>
                  </a:lnTo>
                  <a:lnTo>
                    <a:pt x="660" y="153"/>
                  </a:lnTo>
                  <a:lnTo>
                    <a:pt x="662" y="147"/>
                  </a:lnTo>
                  <a:lnTo>
                    <a:pt x="664" y="140"/>
                  </a:lnTo>
                  <a:lnTo>
                    <a:pt x="665" y="132"/>
                  </a:lnTo>
                  <a:lnTo>
                    <a:pt x="666" y="123"/>
                  </a:lnTo>
                  <a:lnTo>
                    <a:pt x="666" y="113"/>
                  </a:lnTo>
                  <a:lnTo>
                    <a:pt x="666" y="102"/>
                  </a:lnTo>
                  <a:lnTo>
                    <a:pt x="691" y="95"/>
                  </a:lnTo>
                  <a:lnTo>
                    <a:pt x="714" y="86"/>
                  </a:lnTo>
                  <a:lnTo>
                    <a:pt x="734" y="77"/>
                  </a:lnTo>
                  <a:lnTo>
                    <a:pt x="751" y="68"/>
                  </a:lnTo>
                  <a:lnTo>
                    <a:pt x="766" y="59"/>
                  </a:lnTo>
                  <a:lnTo>
                    <a:pt x="779" y="49"/>
                  </a:lnTo>
                  <a:lnTo>
                    <a:pt x="790" y="40"/>
                  </a:lnTo>
                  <a:lnTo>
                    <a:pt x="800" y="32"/>
                  </a:lnTo>
                  <a:lnTo>
                    <a:pt x="817" y="17"/>
                  </a:lnTo>
                  <a:lnTo>
                    <a:pt x="828" y="6"/>
                  </a:lnTo>
                  <a:lnTo>
                    <a:pt x="833" y="2"/>
                  </a:lnTo>
                  <a:lnTo>
                    <a:pt x="837" y="0"/>
                  </a:lnTo>
                  <a:lnTo>
                    <a:pt x="841" y="0"/>
                  </a:lnTo>
                  <a:lnTo>
                    <a:pt x="845" y="2"/>
                  </a:lnTo>
                  <a:lnTo>
                    <a:pt x="869" y="21"/>
                  </a:lnTo>
                  <a:lnTo>
                    <a:pt x="886" y="33"/>
                  </a:lnTo>
                  <a:lnTo>
                    <a:pt x="894" y="36"/>
                  </a:lnTo>
                  <a:lnTo>
                    <a:pt x="903" y="39"/>
                  </a:lnTo>
                  <a:lnTo>
                    <a:pt x="914" y="42"/>
                  </a:lnTo>
                  <a:lnTo>
                    <a:pt x="929" y="44"/>
                  </a:lnTo>
                  <a:lnTo>
                    <a:pt x="961" y="49"/>
                  </a:lnTo>
                  <a:lnTo>
                    <a:pt x="998" y="56"/>
                  </a:lnTo>
                  <a:lnTo>
                    <a:pt x="1016" y="59"/>
                  </a:lnTo>
                  <a:lnTo>
                    <a:pt x="1034" y="62"/>
                  </a:lnTo>
                  <a:lnTo>
                    <a:pt x="1048" y="64"/>
                  </a:lnTo>
                  <a:lnTo>
                    <a:pt x="1060" y="64"/>
                  </a:lnTo>
                  <a:lnTo>
                    <a:pt x="1073" y="65"/>
                  </a:lnTo>
                  <a:lnTo>
                    <a:pt x="1090" y="66"/>
                  </a:lnTo>
                  <a:lnTo>
                    <a:pt x="1111" y="67"/>
                  </a:lnTo>
                  <a:lnTo>
                    <a:pt x="1134" y="68"/>
                  </a:lnTo>
                  <a:lnTo>
                    <a:pt x="1159" y="69"/>
                  </a:lnTo>
                  <a:lnTo>
                    <a:pt x="1181" y="69"/>
                  </a:lnTo>
                  <a:lnTo>
                    <a:pt x="1191" y="68"/>
                  </a:lnTo>
                  <a:lnTo>
                    <a:pt x="1201" y="67"/>
                  </a:lnTo>
                  <a:lnTo>
                    <a:pt x="1210" y="66"/>
                  </a:lnTo>
                  <a:lnTo>
                    <a:pt x="1217" y="64"/>
                  </a:lnTo>
                  <a:lnTo>
                    <a:pt x="1222" y="74"/>
                  </a:lnTo>
                  <a:lnTo>
                    <a:pt x="1226" y="85"/>
                  </a:lnTo>
                  <a:lnTo>
                    <a:pt x="1229" y="94"/>
                  </a:lnTo>
                  <a:lnTo>
                    <a:pt x="1231" y="103"/>
                  </a:lnTo>
                  <a:lnTo>
                    <a:pt x="1233" y="121"/>
                  </a:lnTo>
                  <a:lnTo>
                    <a:pt x="1233" y="138"/>
                  </a:lnTo>
                  <a:lnTo>
                    <a:pt x="1234" y="153"/>
                  </a:lnTo>
                  <a:lnTo>
                    <a:pt x="1237" y="167"/>
                  </a:lnTo>
                  <a:lnTo>
                    <a:pt x="1239" y="174"/>
                  </a:lnTo>
                  <a:lnTo>
                    <a:pt x="1243" y="180"/>
                  </a:lnTo>
                  <a:lnTo>
                    <a:pt x="1247" y="185"/>
                  </a:lnTo>
                  <a:lnTo>
                    <a:pt x="1254" y="190"/>
                  </a:lnTo>
                  <a:lnTo>
                    <a:pt x="1258" y="193"/>
                  </a:lnTo>
                  <a:lnTo>
                    <a:pt x="1262" y="194"/>
                  </a:lnTo>
                  <a:lnTo>
                    <a:pt x="1266" y="194"/>
                  </a:lnTo>
                  <a:lnTo>
                    <a:pt x="1269" y="193"/>
                  </a:lnTo>
                  <a:lnTo>
                    <a:pt x="1276" y="189"/>
                  </a:lnTo>
                  <a:lnTo>
                    <a:pt x="1283" y="184"/>
                  </a:lnTo>
                  <a:lnTo>
                    <a:pt x="1290" y="179"/>
                  </a:lnTo>
                  <a:lnTo>
                    <a:pt x="1297" y="175"/>
                  </a:lnTo>
                  <a:lnTo>
                    <a:pt x="1300" y="174"/>
                  </a:lnTo>
                  <a:lnTo>
                    <a:pt x="1304" y="173"/>
                  </a:lnTo>
                  <a:lnTo>
                    <a:pt x="1308" y="173"/>
                  </a:lnTo>
                  <a:lnTo>
                    <a:pt x="1312" y="175"/>
                  </a:lnTo>
                  <a:lnTo>
                    <a:pt x="1324" y="178"/>
                  </a:lnTo>
                  <a:lnTo>
                    <a:pt x="1334" y="182"/>
                  </a:lnTo>
                  <a:lnTo>
                    <a:pt x="1342" y="186"/>
                  </a:lnTo>
                  <a:lnTo>
                    <a:pt x="1348" y="191"/>
                  </a:lnTo>
                  <a:lnTo>
                    <a:pt x="1353" y="196"/>
                  </a:lnTo>
                  <a:lnTo>
                    <a:pt x="1356" y="201"/>
                  </a:lnTo>
                  <a:lnTo>
                    <a:pt x="1358" y="205"/>
                  </a:lnTo>
                  <a:lnTo>
                    <a:pt x="1361" y="209"/>
                  </a:lnTo>
                  <a:lnTo>
                    <a:pt x="1362" y="216"/>
                  </a:lnTo>
                  <a:lnTo>
                    <a:pt x="1362" y="220"/>
                  </a:lnTo>
                  <a:lnTo>
                    <a:pt x="1364" y="219"/>
                  </a:lnTo>
                  <a:lnTo>
                    <a:pt x="1370" y="212"/>
                  </a:lnTo>
                  <a:lnTo>
                    <a:pt x="1369" y="210"/>
                  </a:lnTo>
                  <a:lnTo>
                    <a:pt x="1367" y="205"/>
                  </a:lnTo>
                  <a:lnTo>
                    <a:pt x="1366" y="197"/>
                  </a:lnTo>
                  <a:lnTo>
                    <a:pt x="1365" y="186"/>
                  </a:lnTo>
                  <a:lnTo>
                    <a:pt x="1366" y="181"/>
                  </a:lnTo>
                  <a:lnTo>
                    <a:pt x="1367" y="176"/>
                  </a:lnTo>
                  <a:lnTo>
                    <a:pt x="1369" y="172"/>
                  </a:lnTo>
                  <a:lnTo>
                    <a:pt x="1372" y="167"/>
                  </a:lnTo>
                  <a:lnTo>
                    <a:pt x="1376" y="163"/>
                  </a:lnTo>
                  <a:lnTo>
                    <a:pt x="1381" y="159"/>
                  </a:lnTo>
                  <a:lnTo>
                    <a:pt x="1388" y="156"/>
                  </a:lnTo>
                  <a:lnTo>
                    <a:pt x="1396" y="154"/>
                  </a:lnTo>
                  <a:lnTo>
                    <a:pt x="1433" y="148"/>
                  </a:lnTo>
                  <a:lnTo>
                    <a:pt x="1462" y="146"/>
                  </a:lnTo>
                  <a:lnTo>
                    <a:pt x="1477" y="145"/>
                  </a:lnTo>
                  <a:lnTo>
                    <a:pt x="1490" y="144"/>
                  </a:lnTo>
                  <a:lnTo>
                    <a:pt x="1505" y="141"/>
                  </a:lnTo>
                  <a:lnTo>
                    <a:pt x="1522" y="138"/>
                  </a:lnTo>
                  <a:lnTo>
                    <a:pt x="1531" y="136"/>
                  </a:lnTo>
                  <a:lnTo>
                    <a:pt x="1540" y="135"/>
                  </a:lnTo>
                  <a:lnTo>
                    <a:pt x="1549" y="135"/>
                  </a:lnTo>
                  <a:lnTo>
                    <a:pt x="1557" y="135"/>
                  </a:lnTo>
                  <a:lnTo>
                    <a:pt x="1573" y="139"/>
                  </a:lnTo>
                  <a:lnTo>
                    <a:pt x="1590" y="143"/>
                  </a:lnTo>
                  <a:lnTo>
                    <a:pt x="1605" y="148"/>
                  </a:lnTo>
                  <a:lnTo>
                    <a:pt x="1620" y="151"/>
                  </a:lnTo>
                  <a:lnTo>
                    <a:pt x="1628" y="152"/>
                  </a:lnTo>
                  <a:lnTo>
                    <a:pt x="1636" y="152"/>
                  </a:lnTo>
                  <a:lnTo>
                    <a:pt x="1644" y="151"/>
                  </a:lnTo>
                  <a:lnTo>
                    <a:pt x="1653" y="149"/>
                  </a:lnTo>
                  <a:lnTo>
                    <a:pt x="1664" y="149"/>
                  </a:lnTo>
                  <a:lnTo>
                    <a:pt x="1674" y="149"/>
                  </a:lnTo>
                  <a:lnTo>
                    <a:pt x="1682" y="149"/>
                  </a:lnTo>
                  <a:lnTo>
                    <a:pt x="1689" y="148"/>
                  </a:lnTo>
                  <a:lnTo>
                    <a:pt x="1695" y="146"/>
                  </a:lnTo>
                  <a:lnTo>
                    <a:pt x="1699" y="144"/>
                  </a:lnTo>
                  <a:lnTo>
                    <a:pt x="1702" y="142"/>
                  </a:lnTo>
                  <a:lnTo>
                    <a:pt x="1704" y="139"/>
                  </a:lnTo>
                  <a:lnTo>
                    <a:pt x="1709" y="123"/>
                  </a:lnTo>
                  <a:lnTo>
                    <a:pt x="1716" y="102"/>
                  </a:lnTo>
                  <a:lnTo>
                    <a:pt x="1737" y="103"/>
                  </a:lnTo>
                  <a:lnTo>
                    <a:pt x="1753" y="103"/>
                  </a:lnTo>
                  <a:lnTo>
                    <a:pt x="1760" y="103"/>
                  </a:lnTo>
                  <a:lnTo>
                    <a:pt x="1767" y="105"/>
                  </a:lnTo>
                  <a:lnTo>
                    <a:pt x="1773" y="108"/>
                  </a:lnTo>
                  <a:lnTo>
                    <a:pt x="1778" y="112"/>
                  </a:lnTo>
                  <a:lnTo>
                    <a:pt x="1783" y="109"/>
                  </a:lnTo>
                  <a:lnTo>
                    <a:pt x="1789" y="105"/>
                  </a:lnTo>
                  <a:lnTo>
                    <a:pt x="1796" y="103"/>
                  </a:lnTo>
                  <a:lnTo>
                    <a:pt x="1803" y="101"/>
                  </a:lnTo>
                  <a:lnTo>
                    <a:pt x="1812" y="100"/>
                  </a:lnTo>
                  <a:lnTo>
                    <a:pt x="1820" y="100"/>
                  </a:lnTo>
                  <a:lnTo>
                    <a:pt x="1829" y="100"/>
                  </a:lnTo>
                  <a:lnTo>
                    <a:pt x="1837" y="102"/>
                  </a:lnTo>
                  <a:lnTo>
                    <a:pt x="1842" y="108"/>
                  </a:lnTo>
                  <a:lnTo>
                    <a:pt x="1847" y="113"/>
                  </a:lnTo>
                  <a:lnTo>
                    <a:pt x="1852" y="118"/>
                  </a:lnTo>
                  <a:lnTo>
                    <a:pt x="1857" y="122"/>
                  </a:lnTo>
                  <a:lnTo>
                    <a:pt x="1868" y="129"/>
                  </a:lnTo>
                  <a:lnTo>
                    <a:pt x="1878" y="135"/>
                  </a:lnTo>
                  <a:lnTo>
                    <a:pt x="1882" y="138"/>
                  </a:lnTo>
                  <a:lnTo>
                    <a:pt x="1886" y="142"/>
                  </a:lnTo>
                  <a:lnTo>
                    <a:pt x="1890" y="146"/>
                  </a:lnTo>
                  <a:lnTo>
                    <a:pt x="1893" y="151"/>
                  </a:lnTo>
                  <a:lnTo>
                    <a:pt x="1896" y="156"/>
                  </a:lnTo>
                  <a:lnTo>
                    <a:pt x="1897" y="163"/>
                  </a:lnTo>
                  <a:lnTo>
                    <a:pt x="1899" y="171"/>
                  </a:lnTo>
                  <a:lnTo>
                    <a:pt x="1899" y="180"/>
                  </a:lnTo>
                  <a:lnTo>
                    <a:pt x="1898" y="200"/>
                  </a:lnTo>
                  <a:lnTo>
                    <a:pt x="1896" y="221"/>
                  </a:lnTo>
                  <a:lnTo>
                    <a:pt x="1895" y="241"/>
                  </a:lnTo>
                  <a:lnTo>
                    <a:pt x="1894" y="254"/>
                  </a:lnTo>
                  <a:lnTo>
                    <a:pt x="1894" y="261"/>
                  </a:lnTo>
                  <a:lnTo>
                    <a:pt x="1896" y="266"/>
                  </a:lnTo>
                  <a:lnTo>
                    <a:pt x="1899" y="271"/>
                  </a:lnTo>
                  <a:lnTo>
                    <a:pt x="1902" y="274"/>
                  </a:lnTo>
                  <a:lnTo>
                    <a:pt x="1910" y="279"/>
                  </a:lnTo>
                  <a:lnTo>
                    <a:pt x="1921" y="282"/>
                  </a:lnTo>
                  <a:lnTo>
                    <a:pt x="1930" y="285"/>
                  </a:lnTo>
                  <a:lnTo>
                    <a:pt x="1939" y="290"/>
                  </a:lnTo>
                  <a:lnTo>
                    <a:pt x="1942" y="294"/>
                  </a:lnTo>
                  <a:lnTo>
                    <a:pt x="1945" y="298"/>
                  </a:lnTo>
                  <a:lnTo>
                    <a:pt x="1946" y="304"/>
                  </a:lnTo>
                  <a:lnTo>
                    <a:pt x="1947" y="312"/>
                  </a:lnTo>
                  <a:lnTo>
                    <a:pt x="1946" y="318"/>
                  </a:lnTo>
                  <a:lnTo>
                    <a:pt x="1945" y="323"/>
                  </a:lnTo>
                  <a:lnTo>
                    <a:pt x="1943" y="328"/>
                  </a:lnTo>
                  <a:lnTo>
                    <a:pt x="1940" y="334"/>
                  </a:lnTo>
                  <a:lnTo>
                    <a:pt x="1934" y="344"/>
                  </a:lnTo>
                  <a:lnTo>
                    <a:pt x="1926" y="353"/>
                  </a:lnTo>
                  <a:lnTo>
                    <a:pt x="1918" y="363"/>
                  </a:lnTo>
                  <a:lnTo>
                    <a:pt x="1911" y="373"/>
                  </a:lnTo>
                  <a:lnTo>
                    <a:pt x="1908" y="378"/>
                  </a:lnTo>
                  <a:lnTo>
                    <a:pt x="1906" y="384"/>
                  </a:lnTo>
                  <a:lnTo>
                    <a:pt x="1905" y="389"/>
                  </a:lnTo>
                  <a:lnTo>
                    <a:pt x="1904" y="395"/>
                  </a:lnTo>
                  <a:lnTo>
                    <a:pt x="1906" y="410"/>
                  </a:lnTo>
                  <a:lnTo>
                    <a:pt x="1912" y="433"/>
                  </a:lnTo>
                  <a:lnTo>
                    <a:pt x="1920" y="461"/>
                  </a:lnTo>
                  <a:lnTo>
                    <a:pt x="1929" y="490"/>
                  </a:lnTo>
                  <a:lnTo>
                    <a:pt x="1939" y="519"/>
                  </a:lnTo>
                  <a:lnTo>
                    <a:pt x="1947" y="546"/>
                  </a:lnTo>
                  <a:lnTo>
                    <a:pt x="1954" y="564"/>
                  </a:lnTo>
                  <a:lnTo>
                    <a:pt x="1957" y="574"/>
                  </a:lnTo>
                  <a:lnTo>
                    <a:pt x="1960" y="580"/>
                  </a:lnTo>
                  <a:lnTo>
                    <a:pt x="1964" y="585"/>
                  </a:lnTo>
                  <a:lnTo>
                    <a:pt x="1968" y="590"/>
                  </a:lnTo>
                  <a:lnTo>
                    <a:pt x="1973" y="593"/>
                  </a:lnTo>
                  <a:lnTo>
                    <a:pt x="1977" y="596"/>
                  </a:lnTo>
                  <a:lnTo>
                    <a:pt x="1982" y="598"/>
                  </a:lnTo>
                  <a:lnTo>
                    <a:pt x="1988" y="600"/>
                  </a:lnTo>
                  <a:lnTo>
                    <a:pt x="1993" y="601"/>
                  </a:lnTo>
                  <a:lnTo>
                    <a:pt x="2005" y="601"/>
                  </a:lnTo>
                  <a:lnTo>
                    <a:pt x="2018" y="600"/>
                  </a:lnTo>
                  <a:lnTo>
                    <a:pt x="2032" y="599"/>
                  </a:lnTo>
                  <a:lnTo>
                    <a:pt x="2045" y="597"/>
                  </a:lnTo>
                  <a:lnTo>
                    <a:pt x="2058" y="596"/>
                  </a:lnTo>
                  <a:lnTo>
                    <a:pt x="2070" y="596"/>
                  </a:lnTo>
                  <a:lnTo>
                    <a:pt x="2076" y="597"/>
                  </a:lnTo>
                  <a:lnTo>
                    <a:pt x="2081" y="598"/>
                  </a:lnTo>
                  <a:lnTo>
                    <a:pt x="2087" y="599"/>
                  </a:lnTo>
                  <a:lnTo>
                    <a:pt x="2092" y="602"/>
                  </a:lnTo>
                  <a:lnTo>
                    <a:pt x="2097" y="605"/>
                  </a:lnTo>
                  <a:lnTo>
                    <a:pt x="2101" y="608"/>
                  </a:lnTo>
                  <a:lnTo>
                    <a:pt x="2106" y="613"/>
                  </a:lnTo>
                  <a:lnTo>
                    <a:pt x="2109" y="619"/>
                  </a:lnTo>
                  <a:lnTo>
                    <a:pt x="2113" y="625"/>
                  </a:lnTo>
                  <a:lnTo>
                    <a:pt x="2115" y="633"/>
                  </a:lnTo>
                  <a:lnTo>
                    <a:pt x="2118" y="643"/>
                  </a:lnTo>
                  <a:lnTo>
                    <a:pt x="2120" y="653"/>
                  </a:lnTo>
                  <a:lnTo>
                    <a:pt x="2121" y="661"/>
                  </a:lnTo>
                  <a:lnTo>
                    <a:pt x="2121" y="667"/>
                  </a:lnTo>
                  <a:lnTo>
                    <a:pt x="2119" y="672"/>
                  </a:lnTo>
                  <a:lnTo>
                    <a:pt x="2117" y="677"/>
                  </a:lnTo>
                  <a:lnTo>
                    <a:pt x="2110" y="684"/>
                  </a:lnTo>
                  <a:lnTo>
                    <a:pt x="2101" y="693"/>
                  </a:lnTo>
                  <a:lnTo>
                    <a:pt x="2096" y="698"/>
                  </a:lnTo>
                  <a:lnTo>
                    <a:pt x="2091" y="704"/>
                  </a:lnTo>
                  <a:lnTo>
                    <a:pt x="2086" y="711"/>
                  </a:lnTo>
                  <a:lnTo>
                    <a:pt x="2081" y="721"/>
                  </a:lnTo>
                  <a:lnTo>
                    <a:pt x="2077" y="732"/>
                  </a:lnTo>
                  <a:lnTo>
                    <a:pt x="2073" y="746"/>
                  </a:lnTo>
                  <a:lnTo>
                    <a:pt x="2070" y="764"/>
                  </a:lnTo>
                  <a:lnTo>
                    <a:pt x="2068" y="784"/>
                  </a:lnTo>
                  <a:lnTo>
                    <a:pt x="2066" y="802"/>
                  </a:lnTo>
                  <a:lnTo>
                    <a:pt x="2063" y="824"/>
                  </a:lnTo>
                  <a:lnTo>
                    <a:pt x="2062" y="833"/>
                  </a:lnTo>
                  <a:lnTo>
                    <a:pt x="2061" y="842"/>
                  </a:lnTo>
                  <a:lnTo>
                    <a:pt x="2061" y="848"/>
                  </a:lnTo>
                  <a:lnTo>
                    <a:pt x="2062" y="851"/>
                  </a:lnTo>
                  <a:lnTo>
                    <a:pt x="2062" y="876"/>
                  </a:lnTo>
                  <a:lnTo>
                    <a:pt x="2062" y="893"/>
                  </a:lnTo>
                  <a:lnTo>
                    <a:pt x="2062" y="910"/>
                  </a:lnTo>
                  <a:lnTo>
                    <a:pt x="2062" y="930"/>
                  </a:lnTo>
                  <a:lnTo>
                    <a:pt x="2063" y="935"/>
                  </a:lnTo>
                  <a:lnTo>
                    <a:pt x="2063" y="939"/>
                  </a:lnTo>
                  <a:lnTo>
                    <a:pt x="2064" y="943"/>
                  </a:lnTo>
                  <a:lnTo>
                    <a:pt x="2066" y="947"/>
                  </a:lnTo>
                  <a:lnTo>
                    <a:pt x="2070" y="952"/>
                  </a:lnTo>
                  <a:lnTo>
                    <a:pt x="2075" y="957"/>
                  </a:lnTo>
                  <a:lnTo>
                    <a:pt x="2088" y="965"/>
                  </a:lnTo>
                  <a:lnTo>
                    <a:pt x="2103" y="971"/>
                  </a:lnTo>
                  <a:lnTo>
                    <a:pt x="2110" y="976"/>
                  </a:lnTo>
                  <a:lnTo>
                    <a:pt x="2117" y="981"/>
                  </a:lnTo>
                  <a:lnTo>
                    <a:pt x="2123" y="987"/>
                  </a:lnTo>
                  <a:lnTo>
                    <a:pt x="2128" y="994"/>
                  </a:lnTo>
                  <a:lnTo>
                    <a:pt x="2132" y="1002"/>
                  </a:lnTo>
                  <a:lnTo>
                    <a:pt x="2135" y="1013"/>
                  </a:lnTo>
                  <a:lnTo>
                    <a:pt x="2136" y="1025"/>
                  </a:lnTo>
                  <a:lnTo>
                    <a:pt x="2135" y="1041"/>
                  </a:lnTo>
                  <a:lnTo>
                    <a:pt x="2136" y="1044"/>
                  </a:lnTo>
                  <a:lnTo>
                    <a:pt x="2138" y="1049"/>
                  </a:lnTo>
                  <a:lnTo>
                    <a:pt x="2141" y="1054"/>
                  </a:lnTo>
                  <a:lnTo>
                    <a:pt x="2145" y="1060"/>
                  </a:lnTo>
                  <a:lnTo>
                    <a:pt x="2154" y="1073"/>
                  </a:lnTo>
                  <a:lnTo>
                    <a:pt x="2165" y="1087"/>
                  </a:lnTo>
                  <a:lnTo>
                    <a:pt x="2187" y="1112"/>
                  </a:lnTo>
                  <a:lnTo>
                    <a:pt x="2199" y="1125"/>
                  </a:lnTo>
                  <a:lnTo>
                    <a:pt x="2204" y="1128"/>
                  </a:lnTo>
                  <a:lnTo>
                    <a:pt x="2209" y="1130"/>
                  </a:lnTo>
                  <a:lnTo>
                    <a:pt x="2215" y="1131"/>
                  </a:lnTo>
                  <a:lnTo>
                    <a:pt x="2222" y="1130"/>
                  </a:lnTo>
                  <a:lnTo>
                    <a:pt x="2236" y="1127"/>
                  </a:lnTo>
                  <a:lnTo>
                    <a:pt x="2253" y="1122"/>
                  </a:lnTo>
                  <a:lnTo>
                    <a:pt x="2270" y="1116"/>
                  </a:lnTo>
                  <a:lnTo>
                    <a:pt x="2289" y="1110"/>
                  </a:lnTo>
                  <a:lnTo>
                    <a:pt x="2299" y="1108"/>
                  </a:lnTo>
                  <a:lnTo>
                    <a:pt x="2309" y="1106"/>
                  </a:lnTo>
                  <a:lnTo>
                    <a:pt x="2319" y="1105"/>
                  </a:lnTo>
                  <a:lnTo>
                    <a:pt x="2330" y="1104"/>
                  </a:lnTo>
                  <a:lnTo>
                    <a:pt x="2335" y="1103"/>
                  </a:lnTo>
                  <a:lnTo>
                    <a:pt x="2339" y="1101"/>
                  </a:lnTo>
                  <a:lnTo>
                    <a:pt x="2342" y="1097"/>
                  </a:lnTo>
                  <a:lnTo>
                    <a:pt x="2345" y="1093"/>
                  </a:lnTo>
                  <a:lnTo>
                    <a:pt x="2349" y="1080"/>
                  </a:lnTo>
                  <a:lnTo>
                    <a:pt x="2353" y="1067"/>
                  </a:lnTo>
                  <a:lnTo>
                    <a:pt x="2355" y="1060"/>
                  </a:lnTo>
                  <a:lnTo>
                    <a:pt x="2358" y="1053"/>
                  </a:lnTo>
                  <a:lnTo>
                    <a:pt x="2362" y="1047"/>
                  </a:lnTo>
                  <a:lnTo>
                    <a:pt x="2366" y="1042"/>
                  </a:lnTo>
                  <a:lnTo>
                    <a:pt x="2371" y="1037"/>
                  </a:lnTo>
                  <a:lnTo>
                    <a:pt x="2377" y="1033"/>
                  </a:lnTo>
                  <a:lnTo>
                    <a:pt x="2384" y="1031"/>
                  </a:lnTo>
                  <a:lnTo>
                    <a:pt x="2393" y="1030"/>
                  </a:lnTo>
                  <a:lnTo>
                    <a:pt x="2400" y="1031"/>
                  </a:lnTo>
                  <a:lnTo>
                    <a:pt x="2406" y="1034"/>
                  </a:lnTo>
                  <a:lnTo>
                    <a:pt x="2411" y="1037"/>
                  </a:lnTo>
                  <a:lnTo>
                    <a:pt x="2416" y="1041"/>
                  </a:lnTo>
                  <a:lnTo>
                    <a:pt x="2421" y="1045"/>
                  </a:lnTo>
                  <a:lnTo>
                    <a:pt x="2427" y="1048"/>
                  </a:lnTo>
                  <a:lnTo>
                    <a:pt x="2433" y="1050"/>
                  </a:lnTo>
                  <a:lnTo>
                    <a:pt x="2440" y="1051"/>
                  </a:lnTo>
                  <a:lnTo>
                    <a:pt x="2459" y="1050"/>
                  </a:lnTo>
                  <a:lnTo>
                    <a:pt x="2476" y="1048"/>
                  </a:lnTo>
                  <a:lnTo>
                    <a:pt x="2490" y="1045"/>
                  </a:lnTo>
                  <a:lnTo>
                    <a:pt x="2503" y="1041"/>
                  </a:lnTo>
                  <a:lnTo>
                    <a:pt x="2514" y="1037"/>
                  </a:lnTo>
                  <a:lnTo>
                    <a:pt x="2523" y="1031"/>
                  </a:lnTo>
                  <a:lnTo>
                    <a:pt x="2532" y="1026"/>
                  </a:lnTo>
                  <a:lnTo>
                    <a:pt x="2540" y="1020"/>
                  </a:lnTo>
                  <a:lnTo>
                    <a:pt x="2547" y="1014"/>
                  </a:lnTo>
                  <a:lnTo>
                    <a:pt x="2555" y="1008"/>
                  </a:lnTo>
                  <a:lnTo>
                    <a:pt x="2563" y="1003"/>
                  </a:lnTo>
                  <a:lnTo>
                    <a:pt x="2572" y="998"/>
                  </a:lnTo>
                  <a:lnTo>
                    <a:pt x="2582" y="994"/>
                  </a:lnTo>
                  <a:lnTo>
                    <a:pt x="2595" y="991"/>
                  </a:lnTo>
                  <a:lnTo>
                    <a:pt x="2608" y="989"/>
                  </a:lnTo>
                  <a:lnTo>
                    <a:pt x="2624" y="989"/>
                  </a:lnTo>
                  <a:lnTo>
                    <a:pt x="2634" y="989"/>
                  </a:lnTo>
                  <a:lnTo>
                    <a:pt x="2643" y="990"/>
                  </a:lnTo>
                  <a:lnTo>
                    <a:pt x="2651" y="991"/>
                  </a:lnTo>
                  <a:lnTo>
                    <a:pt x="2659" y="993"/>
                  </a:lnTo>
                  <a:lnTo>
                    <a:pt x="2666" y="996"/>
                  </a:lnTo>
                  <a:lnTo>
                    <a:pt x="2672" y="998"/>
                  </a:lnTo>
                  <a:lnTo>
                    <a:pt x="2677" y="1001"/>
                  </a:lnTo>
                  <a:lnTo>
                    <a:pt x="2682" y="1005"/>
                  </a:lnTo>
                  <a:lnTo>
                    <a:pt x="2701" y="1022"/>
                  </a:lnTo>
                  <a:lnTo>
                    <a:pt x="2718" y="1041"/>
                  </a:lnTo>
                  <a:lnTo>
                    <a:pt x="2723" y="1044"/>
                  </a:lnTo>
                  <a:lnTo>
                    <a:pt x="2730" y="1047"/>
                  </a:lnTo>
                  <a:lnTo>
                    <a:pt x="2738" y="1049"/>
                  </a:lnTo>
                  <a:lnTo>
                    <a:pt x="2748" y="1051"/>
                  </a:lnTo>
                  <a:lnTo>
                    <a:pt x="2769" y="1053"/>
                  </a:lnTo>
                  <a:lnTo>
                    <a:pt x="2793" y="1054"/>
                  </a:lnTo>
                  <a:lnTo>
                    <a:pt x="2839" y="1055"/>
                  </a:lnTo>
                  <a:lnTo>
                    <a:pt x="2865" y="1056"/>
                  </a:lnTo>
                  <a:lnTo>
                    <a:pt x="2869" y="1064"/>
                  </a:lnTo>
                  <a:lnTo>
                    <a:pt x="2871" y="1071"/>
                  </a:lnTo>
                  <a:lnTo>
                    <a:pt x="2872" y="1079"/>
                  </a:lnTo>
                  <a:lnTo>
                    <a:pt x="2871" y="1085"/>
                  </a:lnTo>
                  <a:lnTo>
                    <a:pt x="2868" y="1093"/>
                  </a:lnTo>
                  <a:lnTo>
                    <a:pt x="2865" y="1099"/>
                  </a:lnTo>
                  <a:lnTo>
                    <a:pt x="2861" y="1105"/>
                  </a:lnTo>
                  <a:lnTo>
                    <a:pt x="2856" y="1110"/>
                  </a:lnTo>
                  <a:lnTo>
                    <a:pt x="2850" y="1115"/>
                  </a:lnTo>
                  <a:lnTo>
                    <a:pt x="2844" y="1119"/>
                  </a:lnTo>
                  <a:lnTo>
                    <a:pt x="2838" y="1123"/>
                  </a:lnTo>
                  <a:lnTo>
                    <a:pt x="2831" y="1127"/>
                  </a:lnTo>
                  <a:lnTo>
                    <a:pt x="2819" y="1132"/>
                  </a:lnTo>
                  <a:lnTo>
                    <a:pt x="2808" y="1135"/>
                  </a:lnTo>
                  <a:lnTo>
                    <a:pt x="2794" y="1140"/>
                  </a:lnTo>
                  <a:lnTo>
                    <a:pt x="2781" y="1143"/>
                  </a:lnTo>
                  <a:lnTo>
                    <a:pt x="2767" y="1146"/>
                  </a:lnTo>
                  <a:lnTo>
                    <a:pt x="2754" y="1148"/>
                  </a:lnTo>
                  <a:lnTo>
                    <a:pt x="2741" y="1150"/>
                  </a:lnTo>
                  <a:lnTo>
                    <a:pt x="2728" y="1153"/>
                  </a:lnTo>
                  <a:lnTo>
                    <a:pt x="2715" y="1155"/>
                  </a:lnTo>
                  <a:lnTo>
                    <a:pt x="2703" y="1159"/>
                  </a:lnTo>
                  <a:lnTo>
                    <a:pt x="2691" y="1163"/>
                  </a:lnTo>
                  <a:lnTo>
                    <a:pt x="2681" y="1169"/>
                  </a:lnTo>
                  <a:lnTo>
                    <a:pt x="2677" y="1172"/>
                  </a:lnTo>
                  <a:lnTo>
                    <a:pt x="2672" y="1176"/>
                  </a:lnTo>
                  <a:lnTo>
                    <a:pt x="2668" y="1180"/>
                  </a:lnTo>
                  <a:lnTo>
                    <a:pt x="2665" y="1185"/>
                  </a:lnTo>
                  <a:lnTo>
                    <a:pt x="2661" y="1190"/>
                  </a:lnTo>
                  <a:lnTo>
                    <a:pt x="2658" y="1196"/>
                  </a:lnTo>
                  <a:lnTo>
                    <a:pt x="2656" y="1204"/>
                  </a:lnTo>
                  <a:lnTo>
                    <a:pt x="2654" y="1211"/>
                  </a:lnTo>
                  <a:lnTo>
                    <a:pt x="2652" y="1218"/>
                  </a:lnTo>
                  <a:lnTo>
                    <a:pt x="2651" y="1227"/>
                  </a:lnTo>
                  <a:lnTo>
                    <a:pt x="2650" y="1236"/>
                  </a:lnTo>
                  <a:lnTo>
                    <a:pt x="2650" y="1246"/>
                  </a:lnTo>
                  <a:lnTo>
                    <a:pt x="2650" y="1252"/>
                  </a:lnTo>
                  <a:lnTo>
                    <a:pt x="2652" y="1259"/>
                  </a:lnTo>
                  <a:lnTo>
                    <a:pt x="2655" y="1266"/>
                  </a:lnTo>
                  <a:lnTo>
                    <a:pt x="2658" y="1273"/>
                  </a:lnTo>
                  <a:lnTo>
                    <a:pt x="2666" y="1289"/>
                  </a:lnTo>
                  <a:lnTo>
                    <a:pt x="2676" y="1304"/>
                  </a:lnTo>
                  <a:lnTo>
                    <a:pt x="2694" y="1330"/>
                  </a:lnTo>
                  <a:lnTo>
                    <a:pt x="2703" y="1340"/>
                  </a:lnTo>
                  <a:close/>
                </a:path>
              </a:pathLst>
            </a:custGeom>
            <a:grpFill/>
            <a:ln w="3175" cap="flat" cmpd="sng">
              <a:solidFill>
                <a:srgbClr val="FCF6F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pt-BR"/>
            </a:p>
          </p:txBody>
        </p:sp>
        <p:sp>
          <p:nvSpPr>
            <p:cNvPr id="18" name="Freeform 4"/>
            <p:cNvSpPr>
              <a:spLocks/>
            </p:cNvSpPr>
            <p:nvPr/>
          </p:nvSpPr>
          <p:spPr bwMode="auto">
            <a:xfrm>
              <a:off x="5603875" y="1700213"/>
              <a:ext cx="923925" cy="1354137"/>
            </a:xfrm>
            <a:custGeom>
              <a:avLst/>
              <a:gdLst>
                <a:gd name="T0" fmla="*/ 712 w 2356"/>
                <a:gd name="T1" fmla="*/ 3139 h 3175"/>
                <a:gd name="T2" fmla="*/ 617 w 2356"/>
                <a:gd name="T3" fmla="*/ 3002 h 3175"/>
                <a:gd name="T4" fmla="*/ 639 w 2356"/>
                <a:gd name="T5" fmla="*/ 2900 h 3175"/>
                <a:gd name="T6" fmla="*/ 546 w 2356"/>
                <a:gd name="T7" fmla="*/ 2816 h 3175"/>
                <a:gd name="T8" fmla="*/ 488 w 2356"/>
                <a:gd name="T9" fmla="*/ 2729 h 3175"/>
                <a:gd name="T10" fmla="*/ 546 w 2356"/>
                <a:gd name="T11" fmla="*/ 2568 h 3175"/>
                <a:gd name="T12" fmla="*/ 647 w 2356"/>
                <a:gd name="T13" fmla="*/ 2518 h 3175"/>
                <a:gd name="T14" fmla="*/ 682 w 2356"/>
                <a:gd name="T15" fmla="*/ 2402 h 3175"/>
                <a:gd name="T16" fmla="*/ 619 w 2356"/>
                <a:gd name="T17" fmla="*/ 2346 h 3175"/>
                <a:gd name="T18" fmla="*/ 423 w 2356"/>
                <a:gd name="T19" fmla="*/ 2299 h 3175"/>
                <a:gd name="T20" fmla="*/ 331 w 2356"/>
                <a:gd name="T21" fmla="*/ 2194 h 3175"/>
                <a:gd name="T22" fmla="*/ 312 w 2356"/>
                <a:gd name="T23" fmla="*/ 2132 h 3175"/>
                <a:gd name="T24" fmla="*/ 270 w 2356"/>
                <a:gd name="T25" fmla="*/ 2072 h 3175"/>
                <a:gd name="T26" fmla="*/ 353 w 2356"/>
                <a:gd name="T27" fmla="*/ 1876 h 3175"/>
                <a:gd name="T28" fmla="*/ 314 w 2356"/>
                <a:gd name="T29" fmla="*/ 1508 h 3175"/>
                <a:gd name="T30" fmla="*/ 220 w 2356"/>
                <a:gd name="T31" fmla="*/ 1440 h 3175"/>
                <a:gd name="T32" fmla="*/ 61 w 2356"/>
                <a:gd name="T33" fmla="*/ 1391 h 3175"/>
                <a:gd name="T34" fmla="*/ 252 w 2356"/>
                <a:gd name="T35" fmla="*/ 1193 h 3175"/>
                <a:gd name="T36" fmla="*/ 393 w 2356"/>
                <a:gd name="T37" fmla="*/ 1055 h 3175"/>
                <a:gd name="T38" fmla="*/ 492 w 2356"/>
                <a:gd name="T39" fmla="*/ 948 h 3175"/>
                <a:gd name="T40" fmla="*/ 554 w 2356"/>
                <a:gd name="T41" fmla="*/ 780 h 3175"/>
                <a:gd name="T42" fmla="*/ 664 w 2356"/>
                <a:gd name="T43" fmla="*/ 588 h 3175"/>
                <a:gd name="T44" fmla="*/ 730 w 2356"/>
                <a:gd name="T45" fmla="*/ 466 h 3175"/>
                <a:gd name="T46" fmla="*/ 774 w 2356"/>
                <a:gd name="T47" fmla="*/ 356 h 3175"/>
                <a:gd name="T48" fmla="*/ 802 w 2356"/>
                <a:gd name="T49" fmla="*/ 210 h 3175"/>
                <a:gd name="T50" fmla="*/ 857 w 2356"/>
                <a:gd name="T51" fmla="*/ 14 h 3175"/>
                <a:gd name="T52" fmla="*/ 969 w 2356"/>
                <a:gd name="T53" fmla="*/ 58 h 3175"/>
                <a:gd name="T54" fmla="*/ 1034 w 2356"/>
                <a:gd name="T55" fmla="*/ 100 h 3175"/>
                <a:gd name="T56" fmla="*/ 1101 w 2356"/>
                <a:gd name="T57" fmla="*/ 162 h 3175"/>
                <a:gd name="T58" fmla="*/ 1152 w 2356"/>
                <a:gd name="T59" fmla="*/ 210 h 3175"/>
                <a:gd name="T60" fmla="*/ 1232 w 2356"/>
                <a:gd name="T61" fmla="*/ 169 h 3175"/>
                <a:gd name="T62" fmla="*/ 1406 w 2356"/>
                <a:gd name="T63" fmla="*/ 336 h 3175"/>
                <a:gd name="T64" fmla="*/ 1345 w 2356"/>
                <a:gd name="T65" fmla="*/ 454 h 3175"/>
                <a:gd name="T66" fmla="*/ 1416 w 2356"/>
                <a:gd name="T67" fmla="*/ 398 h 3175"/>
                <a:gd name="T68" fmla="*/ 1435 w 2356"/>
                <a:gd name="T69" fmla="*/ 480 h 3175"/>
                <a:gd name="T70" fmla="*/ 1373 w 2356"/>
                <a:gd name="T71" fmla="*/ 586 h 3175"/>
                <a:gd name="T72" fmla="*/ 1424 w 2356"/>
                <a:gd name="T73" fmla="*/ 597 h 3175"/>
                <a:gd name="T74" fmla="*/ 1455 w 2356"/>
                <a:gd name="T75" fmla="*/ 637 h 3175"/>
                <a:gd name="T76" fmla="*/ 1506 w 2356"/>
                <a:gd name="T77" fmla="*/ 465 h 3175"/>
                <a:gd name="T78" fmla="*/ 1525 w 2356"/>
                <a:gd name="T79" fmla="*/ 570 h 3175"/>
                <a:gd name="T80" fmla="*/ 1613 w 2356"/>
                <a:gd name="T81" fmla="*/ 547 h 3175"/>
                <a:gd name="T82" fmla="*/ 1771 w 2356"/>
                <a:gd name="T83" fmla="*/ 506 h 3175"/>
                <a:gd name="T84" fmla="*/ 1919 w 2356"/>
                <a:gd name="T85" fmla="*/ 499 h 3175"/>
                <a:gd name="T86" fmla="*/ 2197 w 2356"/>
                <a:gd name="T87" fmla="*/ 643 h 3175"/>
                <a:gd name="T88" fmla="*/ 2351 w 2356"/>
                <a:gd name="T89" fmla="*/ 620 h 3175"/>
                <a:gd name="T90" fmla="*/ 2290 w 2356"/>
                <a:gd name="T91" fmla="*/ 769 h 3175"/>
                <a:gd name="T92" fmla="*/ 2073 w 2356"/>
                <a:gd name="T93" fmla="*/ 880 h 3175"/>
                <a:gd name="T94" fmla="*/ 1974 w 2356"/>
                <a:gd name="T95" fmla="*/ 1044 h 3175"/>
                <a:gd name="T96" fmla="*/ 1956 w 2356"/>
                <a:gd name="T97" fmla="*/ 1210 h 3175"/>
                <a:gd name="T98" fmla="*/ 1967 w 2356"/>
                <a:gd name="T99" fmla="*/ 1384 h 3175"/>
                <a:gd name="T100" fmla="*/ 1914 w 2356"/>
                <a:gd name="T101" fmla="*/ 1557 h 3175"/>
                <a:gd name="T102" fmla="*/ 1900 w 2356"/>
                <a:gd name="T103" fmla="*/ 1758 h 3175"/>
                <a:gd name="T104" fmla="*/ 1936 w 2356"/>
                <a:gd name="T105" fmla="*/ 1959 h 3175"/>
                <a:gd name="T106" fmla="*/ 1700 w 2356"/>
                <a:gd name="T107" fmla="*/ 1982 h 3175"/>
                <a:gd name="T108" fmla="*/ 1485 w 2356"/>
                <a:gd name="T109" fmla="*/ 2034 h 3175"/>
                <a:gd name="T110" fmla="*/ 1275 w 2356"/>
                <a:gd name="T111" fmla="*/ 2170 h 3175"/>
                <a:gd name="T112" fmla="*/ 1115 w 2356"/>
                <a:gd name="T113" fmla="*/ 2229 h 3175"/>
                <a:gd name="T114" fmla="*/ 1015 w 2356"/>
                <a:gd name="T115" fmla="*/ 2340 h 3175"/>
                <a:gd name="T116" fmla="*/ 937 w 2356"/>
                <a:gd name="T117" fmla="*/ 2538 h 3175"/>
                <a:gd name="T118" fmla="*/ 858 w 2356"/>
                <a:gd name="T119" fmla="*/ 2663 h 3175"/>
                <a:gd name="T120" fmla="*/ 890 w 2356"/>
                <a:gd name="T121" fmla="*/ 2863 h 3175"/>
                <a:gd name="T122" fmla="*/ 831 w 2356"/>
                <a:gd name="T123" fmla="*/ 3150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56" h="3175">
                  <a:moveTo>
                    <a:pt x="819" y="3175"/>
                  </a:moveTo>
                  <a:lnTo>
                    <a:pt x="814" y="3169"/>
                  </a:lnTo>
                  <a:lnTo>
                    <a:pt x="809" y="3164"/>
                  </a:lnTo>
                  <a:lnTo>
                    <a:pt x="802" y="3160"/>
                  </a:lnTo>
                  <a:lnTo>
                    <a:pt x="795" y="3156"/>
                  </a:lnTo>
                  <a:lnTo>
                    <a:pt x="787" y="3153"/>
                  </a:lnTo>
                  <a:lnTo>
                    <a:pt x="778" y="3151"/>
                  </a:lnTo>
                  <a:lnTo>
                    <a:pt x="767" y="3149"/>
                  </a:lnTo>
                  <a:lnTo>
                    <a:pt x="756" y="3149"/>
                  </a:lnTo>
                  <a:lnTo>
                    <a:pt x="748" y="3149"/>
                  </a:lnTo>
                  <a:lnTo>
                    <a:pt x="739" y="3148"/>
                  </a:lnTo>
                  <a:lnTo>
                    <a:pt x="731" y="3146"/>
                  </a:lnTo>
                  <a:lnTo>
                    <a:pt x="725" y="3144"/>
                  </a:lnTo>
                  <a:lnTo>
                    <a:pt x="718" y="3142"/>
                  </a:lnTo>
                  <a:lnTo>
                    <a:pt x="712" y="3139"/>
                  </a:lnTo>
                  <a:lnTo>
                    <a:pt x="707" y="3135"/>
                  </a:lnTo>
                  <a:lnTo>
                    <a:pt x="702" y="3131"/>
                  </a:lnTo>
                  <a:lnTo>
                    <a:pt x="693" y="3123"/>
                  </a:lnTo>
                  <a:lnTo>
                    <a:pt x="685" y="3113"/>
                  </a:lnTo>
                  <a:lnTo>
                    <a:pt x="678" y="3102"/>
                  </a:lnTo>
                  <a:lnTo>
                    <a:pt x="673" y="3091"/>
                  </a:lnTo>
                  <a:lnTo>
                    <a:pt x="662" y="3067"/>
                  </a:lnTo>
                  <a:lnTo>
                    <a:pt x="652" y="3045"/>
                  </a:lnTo>
                  <a:lnTo>
                    <a:pt x="646" y="3035"/>
                  </a:lnTo>
                  <a:lnTo>
                    <a:pt x="640" y="3026"/>
                  </a:lnTo>
                  <a:lnTo>
                    <a:pt x="632" y="3018"/>
                  </a:lnTo>
                  <a:lnTo>
                    <a:pt x="624" y="3013"/>
                  </a:lnTo>
                  <a:lnTo>
                    <a:pt x="621" y="3010"/>
                  </a:lnTo>
                  <a:lnTo>
                    <a:pt x="618" y="3006"/>
                  </a:lnTo>
                  <a:lnTo>
                    <a:pt x="617" y="3002"/>
                  </a:lnTo>
                  <a:lnTo>
                    <a:pt x="616" y="2997"/>
                  </a:lnTo>
                  <a:lnTo>
                    <a:pt x="617" y="2984"/>
                  </a:lnTo>
                  <a:lnTo>
                    <a:pt x="620" y="2971"/>
                  </a:lnTo>
                  <a:lnTo>
                    <a:pt x="625" y="2957"/>
                  </a:lnTo>
                  <a:lnTo>
                    <a:pt x="630" y="2944"/>
                  </a:lnTo>
                  <a:lnTo>
                    <a:pt x="636" y="2935"/>
                  </a:lnTo>
                  <a:lnTo>
                    <a:pt x="641" y="2928"/>
                  </a:lnTo>
                  <a:lnTo>
                    <a:pt x="643" y="2924"/>
                  </a:lnTo>
                  <a:lnTo>
                    <a:pt x="645" y="2919"/>
                  </a:lnTo>
                  <a:lnTo>
                    <a:pt x="646" y="2916"/>
                  </a:lnTo>
                  <a:lnTo>
                    <a:pt x="646" y="2912"/>
                  </a:lnTo>
                  <a:lnTo>
                    <a:pt x="645" y="2909"/>
                  </a:lnTo>
                  <a:lnTo>
                    <a:pt x="644" y="2906"/>
                  </a:lnTo>
                  <a:lnTo>
                    <a:pt x="642" y="2903"/>
                  </a:lnTo>
                  <a:lnTo>
                    <a:pt x="639" y="2900"/>
                  </a:lnTo>
                  <a:lnTo>
                    <a:pt x="632" y="2895"/>
                  </a:lnTo>
                  <a:lnTo>
                    <a:pt x="624" y="2891"/>
                  </a:lnTo>
                  <a:lnTo>
                    <a:pt x="615" y="2887"/>
                  </a:lnTo>
                  <a:lnTo>
                    <a:pt x="605" y="2882"/>
                  </a:lnTo>
                  <a:lnTo>
                    <a:pt x="594" y="2877"/>
                  </a:lnTo>
                  <a:lnTo>
                    <a:pt x="584" y="2872"/>
                  </a:lnTo>
                  <a:lnTo>
                    <a:pt x="574" y="2865"/>
                  </a:lnTo>
                  <a:lnTo>
                    <a:pt x="565" y="2856"/>
                  </a:lnTo>
                  <a:lnTo>
                    <a:pt x="561" y="2852"/>
                  </a:lnTo>
                  <a:lnTo>
                    <a:pt x="557" y="2847"/>
                  </a:lnTo>
                  <a:lnTo>
                    <a:pt x="554" y="2842"/>
                  </a:lnTo>
                  <a:lnTo>
                    <a:pt x="551" y="2836"/>
                  </a:lnTo>
                  <a:lnTo>
                    <a:pt x="549" y="2830"/>
                  </a:lnTo>
                  <a:lnTo>
                    <a:pt x="548" y="2823"/>
                  </a:lnTo>
                  <a:lnTo>
                    <a:pt x="546" y="2816"/>
                  </a:lnTo>
                  <a:lnTo>
                    <a:pt x="546" y="2808"/>
                  </a:lnTo>
                  <a:lnTo>
                    <a:pt x="545" y="2792"/>
                  </a:lnTo>
                  <a:lnTo>
                    <a:pt x="542" y="2779"/>
                  </a:lnTo>
                  <a:lnTo>
                    <a:pt x="539" y="2768"/>
                  </a:lnTo>
                  <a:lnTo>
                    <a:pt x="535" y="2760"/>
                  </a:lnTo>
                  <a:lnTo>
                    <a:pt x="531" y="2755"/>
                  </a:lnTo>
                  <a:lnTo>
                    <a:pt x="526" y="2750"/>
                  </a:lnTo>
                  <a:lnTo>
                    <a:pt x="520" y="2747"/>
                  </a:lnTo>
                  <a:lnTo>
                    <a:pt x="515" y="2744"/>
                  </a:lnTo>
                  <a:lnTo>
                    <a:pt x="505" y="2742"/>
                  </a:lnTo>
                  <a:lnTo>
                    <a:pt x="496" y="2741"/>
                  </a:lnTo>
                  <a:lnTo>
                    <a:pt x="493" y="2740"/>
                  </a:lnTo>
                  <a:lnTo>
                    <a:pt x="490" y="2737"/>
                  </a:lnTo>
                  <a:lnTo>
                    <a:pt x="488" y="2734"/>
                  </a:lnTo>
                  <a:lnTo>
                    <a:pt x="488" y="2729"/>
                  </a:lnTo>
                  <a:lnTo>
                    <a:pt x="488" y="2720"/>
                  </a:lnTo>
                  <a:lnTo>
                    <a:pt x="490" y="2712"/>
                  </a:lnTo>
                  <a:lnTo>
                    <a:pt x="492" y="2705"/>
                  </a:lnTo>
                  <a:lnTo>
                    <a:pt x="494" y="2699"/>
                  </a:lnTo>
                  <a:lnTo>
                    <a:pt x="501" y="2689"/>
                  </a:lnTo>
                  <a:lnTo>
                    <a:pt x="509" y="2680"/>
                  </a:lnTo>
                  <a:lnTo>
                    <a:pt x="518" y="2672"/>
                  </a:lnTo>
                  <a:lnTo>
                    <a:pt x="526" y="2662"/>
                  </a:lnTo>
                  <a:lnTo>
                    <a:pt x="529" y="2657"/>
                  </a:lnTo>
                  <a:lnTo>
                    <a:pt x="532" y="2650"/>
                  </a:lnTo>
                  <a:lnTo>
                    <a:pt x="534" y="2643"/>
                  </a:lnTo>
                  <a:lnTo>
                    <a:pt x="536" y="2635"/>
                  </a:lnTo>
                  <a:lnTo>
                    <a:pt x="539" y="2611"/>
                  </a:lnTo>
                  <a:lnTo>
                    <a:pt x="543" y="2582"/>
                  </a:lnTo>
                  <a:lnTo>
                    <a:pt x="546" y="2568"/>
                  </a:lnTo>
                  <a:lnTo>
                    <a:pt x="550" y="2554"/>
                  </a:lnTo>
                  <a:lnTo>
                    <a:pt x="552" y="2547"/>
                  </a:lnTo>
                  <a:lnTo>
                    <a:pt x="555" y="2541"/>
                  </a:lnTo>
                  <a:lnTo>
                    <a:pt x="558" y="2535"/>
                  </a:lnTo>
                  <a:lnTo>
                    <a:pt x="562" y="2530"/>
                  </a:lnTo>
                  <a:lnTo>
                    <a:pt x="566" y="2527"/>
                  </a:lnTo>
                  <a:lnTo>
                    <a:pt x="570" y="2524"/>
                  </a:lnTo>
                  <a:lnTo>
                    <a:pt x="574" y="2521"/>
                  </a:lnTo>
                  <a:lnTo>
                    <a:pt x="579" y="2519"/>
                  </a:lnTo>
                  <a:lnTo>
                    <a:pt x="588" y="2518"/>
                  </a:lnTo>
                  <a:lnTo>
                    <a:pt x="598" y="2518"/>
                  </a:lnTo>
                  <a:lnTo>
                    <a:pt x="618" y="2520"/>
                  </a:lnTo>
                  <a:lnTo>
                    <a:pt x="638" y="2520"/>
                  </a:lnTo>
                  <a:lnTo>
                    <a:pt x="643" y="2519"/>
                  </a:lnTo>
                  <a:lnTo>
                    <a:pt x="647" y="2518"/>
                  </a:lnTo>
                  <a:lnTo>
                    <a:pt x="651" y="2516"/>
                  </a:lnTo>
                  <a:lnTo>
                    <a:pt x="655" y="2514"/>
                  </a:lnTo>
                  <a:lnTo>
                    <a:pt x="659" y="2511"/>
                  </a:lnTo>
                  <a:lnTo>
                    <a:pt x="663" y="2507"/>
                  </a:lnTo>
                  <a:lnTo>
                    <a:pt x="666" y="2503"/>
                  </a:lnTo>
                  <a:lnTo>
                    <a:pt x="669" y="2497"/>
                  </a:lnTo>
                  <a:lnTo>
                    <a:pt x="672" y="2490"/>
                  </a:lnTo>
                  <a:lnTo>
                    <a:pt x="675" y="2483"/>
                  </a:lnTo>
                  <a:lnTo>
                    <a:pt x="677" y="2474"/>
                  </a:lnTo>
                  <a:lnTo>
                    <a:pt x="679" y="2464"/>
                  </a:lnTo>
                  <a:lnTo>
                    <a:pt x="680" y="2452"/>
                  </a:lnTo>
                  <a:lnTo>
                    <a:pt x="681" y="2440"/>
                  </a:lnTo>
                  <a:lnTo>
                    <a:pt x="682" y="2425"/>
                  </a:lnTo>
                  <a:lnTo>
                    <a:pt x="682" y="2409"/>
                  </a:lnTo>
                  <a:lnTo>
                    <a:pt x="682" y="2402"/>
                  </a:lnTo>
                  <a:lnTo>
                    <a:pt x="681" y="2395"/>
                  </a:lnTo>
                  <a:lnTo>
                    <a:pt x="680" y="2389"/>
                  </a:lnTo>
                  <a:lnTo>
                    <a:pt x="678" y="2383"/>
                  </a:lnTo>
                  <a:lnTo>
                    <a:pt x="676" y="2378"/>
                  </a:lnTo>
                  <a:lnTo>
                    <a:pt x="674" y="2373"/>
                  </a:lnTo>
                  <a:lnTo>
                    <a:pt x="670" y="2368"/>
                  </a:lnTo>
                  <a:lnTo>
                    <a:pt x="667" y="2364"/>
                  </a:lnTo>
                  <a:lnTo>
                    <a:pt x="663" y="2360"/>
                  </a:lnTo>
                  <a:lnTo>
                    <a:pt x="658" y="2356"/>
                  </a:lnTo>
                  <a:lnTo>
                    <a:pt x="653" y="2353"/>
                  </a:lnTo>
                  <a:lnTo>
                    <a:pt x="647" y="2351"/>
                  </a:lnTo>
                  <a:lnTo>
                    <a:pt x="641" y="2349"/>
                  </a:lnTo>
                  <a:lnTo>
                    <a:pt x="635" y="2347"/>
                  </a:lnTo>
                  <a:lnTo>
                    <a:pt x="626" y="2346"/>
                  </a:lnTo>
                  <a:lnTo>
                    <a:pt x="619" y="2346"/>
                  </a:lnTo>
                  <a:lnTo>
                    <a:pt x="599" y="2347"/>
                  </a:lnTo>
                  <a:lnTo>
                    <a:pt x="578" y="2351"/>
                  </a:lnTo>
                  <a:lnTo>
                    <a:pt x="557" y="2355"/>
                  </a:lnTo>
                  <a:lnTo>
                    <a:pt x="537" y="2360"/>
                  </a:lnTo>
                  <a:lnTo>
                    <a:pt x="517" y="2364"/>
                  </a:lnTo>
                  <a:lnTo>
                    <a:pt x="501" y="2366"/>
                  </a:lnTo>
                  <a:lnTo>
                    <a:pt x="494" y="2366"/>
                  </a:lnTo>
                  <a:lnTo>
                    <a:pt x="487" y="2366"/>
                  </a:lnTo>
                  <a:lnTo>
                    <a:pt x="482" y="2364"/>
                  </a:lnTo>
                  <a:lnTo>
                    <a:pt x="478" y="2362"/>
                  </a:lnTo>
                  <a:lnTo>
                    <a:pt x="470" y="2356"/>
                  </a:lnTo>
                  <a:lnTo>
                    <a:pt x="460" y="2346"/>
                  </a:lnTo>
                  <a:lnTo>
                    <a:pt x="448" y="2333"/>
                  </a:lnTo>
                  <a:lnTo>
                    <a:pt x="436" y="2318"/>
                  </a:lnTo>
                  <a:lnTo>
                    <a:pt x="423" y="2299"/>
                  </a:lnTo>
                  <a:lnTo>
                    <a:pt x="412" y="2280"/>
                  </a:lnTo>
                  <a:lnTo>
                    <a:pt x="405" y="2271"/>
                  </a:lnTo>
                  <a:lnTo>
                    <a:pt x="401" y="2261"/>
                  </a:lnTo>
                  <a:lnTo>
                    <a:pt x="397" y="2251"/>
                  </a:lnTo>
                  <a:lnTo>
                    <a:pt x="393" y="2241"/>
                  </a:lnTo>
                  <a:lnTo>
                    <a:pt x="391" y="2233"/>
                  </a:lnTo>
                  <a:lnTo>
                    <a:pt x="388" y="2226"/>
                  </a:lnTo>
                  <a:lnTo>
                    <a:pt x="384" y="2220"/>
                  </a:lnTo>
                  <a:lnTo>
                    <a:pt x="380" y="2215"/>
                  </a:lnTo>
                  <a:lnTo>
                    <a:pt x="375" y="2211"/>
                  </a:lnTo>
                  <a:lnTo>
                    <a:pt x="370" y="2207"/>
                  </a:lnTo>
                  <a:lnTo>
                    <a:pt x="365" y="2204"/>
                  </a:lnTo>
                  <a:lnTo>
                    <a:pt x="360" y="2202"/>
                  </a:lnTo>
                  <a:lnTo>
                    <a:pt x="341" y="2197"/>
                  </a:lnTo>
                  <a:lnTo>
                    <a:pt x="331" y="2194"/>
                  </a:lnTo>
                  <a:lnTo>
                    <a:pt x="321" y="2186"/>
                  </a:lnTo>
                  <a:lnTo>
                    <a:pt x="315" y="2180"/>
                  </a:lnTo>
                  <a:lnTo>
                    <a:pt x="312" y="2175"/>
                  </a:lnTo>
                  <a:lnTo>
                    <a:pt x="311" y="2170"/>
                  </a:lnTo>
                  <a:lnTo>
                    <a:pt x="312" y="2167"/>
                  </a:lnTo>
                  <a:lnTo>
                    <a:pt x="314" y="2163"/>
                  </a:lnTo>
                  <a:lnTo>
                    <a:pt x="317" y="2160"/>
                  </a:lnTo>
                  <a:lnTo>
                    <a:pt x="321" y="2158"/>
                  </a:lnTo>
                  <a:lnTo>
                    <a:pt x="325" y="2155"/>
                  </a:lnTo>
                  <a:lnTo>
                    <a:pt x="327" y="2152"/>
                  </a:lnTo>
                  <a:lnTo>
                    <a:pt x="329" y="2149"/>
                  </a:lnTo>
                  <a:lnTo>
                    <a:pt x="329" y="2146"/>
                  </a:lnTo>
                  <a:lnTo>
                    <a:pt x="326" y="2142"/>
                  </a:lnTo>
                  <a:lnTo>
                    <a:pt x="321" y="2137"/>
                  </a:lnTo>
                  <a:lnTo>
                    <a:pt x="312" y="2132"/>
                  </a:lnTo>
                  <a:lnTo>
                    <a:pt x="299" y="2126"/>
                  </a:lnTo>
                  <a:lnTo>
                    <a:pt x="295" y="2125"/>
                  </a:lnTo>
                  <a:lnTo>
                    <a:pt x="287" y="2124"/>
                  </a:lnTo>
                  <a:lnTo>
                    <a:pt x="278" y="2121"/>
                  </a:lnTo>
                  <a:lnTo>
                    <a:pt x="269" y="2117"/>
                  </a:lnTo>
                  <a:lnTo>
                    <a:pt x="265" y="2115"/>
                  </a:lnTo>
                  <a:lnTo>
                    <a:pt x="261" y="2112"/>
                  </a:lnTo>
                  <a:lnTo>
                    <a:pt x="258" y="2109"/>
                  </a:lnTo>
                  <a:lnTo>
                    <a:pt x="256" y="2106"/>
                  </a:lnTo>
                  <a:lnTo>
                    <a:pt x="256" y="2102"/>
                  </a:lnTo>
                  <a:lnTo>
                    <a:pt x="256" y="2098"/>
                  </a:lnTo>
                  <a:lnTo>
                    <a:pt x="258" y="2094"/>
                  </a:lnTo>
                  <a:lnTo>
                    <a:pt x="262" y="2089"/>
                  </a:lnTo>
                  <a:lnTo>
                    <a:pt x="266" y="2080"/>
                  </a:lnTo>
                  <a:lnTo>
                    <a:pt x="270" y="2072"/>
                  </a:lnTo>
                  <a:lnTo>
                    <a:pt x="274" y="2066"/>
                  </a:lnTo>
                  <a:lnTo>
                    <a:pt x="280" y="2061"/>
                  </a:lnTo>
                  <a:lnTo>
                    <a:pt x="291" y="2054"/>
                  </a:lnTo>
                  <a:lnTo>
                    <a:pt x="304" y="2049"/>
                  </a:lnTo>
                  <a:lnTo>
                    <a:pt x="309" y="2047"/>
                  </a:lnTo>
                  <a:lnTo>
                    <a:pt x="315" y="2044"/>
                  </a:lnTo>
                  <a:lnTo>
                    <a:pt x="320" y="2041"/>
                  </a:lnTo>
                  <a:lnTo>
                    <a:pt x="325" y="2037"/>
                  </a:lnTo>
                  <a:lnTo>
                    <a:pt x="329" y="2032"/>
                  </a:lnTo>
                  <a:lnTo>
                    <a:pt x="332" y="2026"/>
                  </a:lnTo>
                  <a:lnTo>
                    <a:pt x="335" y="2019"/>
                  </a:lnTo>
                  <a:lnTo>
                    <a:pt x="336" y="2010"/>
                  </a:lnTo>
                  <a:lnTo>
                    <a:pt x="343" y="1961"/>
                  </a:lnTo>
                  <a:lnTo>
                    <a:pt x="349" y="1917"/>
                  </a:lnTo>
                  <a:lnTo>
                    <a:pt x="353" y="1876"/>
                  </a:lnTo>
                  <a:lnTo>
                    <a:pt x="357" y="1835"/>
                  </a:lnTo>
                  <a:lnTo>
                    <a:pt x="359" y="1795"/>
                  </a:lnTo>
                  <a:lnTo>
                    <a:pt x="361" y="1755"/>
                  </a:lnTo>
                  <a:lnTo>
                    <a:pt x="362" y="1711"/>
                  </a:lnTo>
                  <a:lnTo>
                    <a:pt x="362" y="1664"/>
                  </a:lnTo>
                  <a:lnTo>
                    <a:pt x="361" y="1644"/>
                  </a:lnTo>
                  <a:lnTo>
                    <a:pt x="359" y="1624"/>
                  </a:lnTo>
                  <a:lnTo>
                    <a:pt x="356" y="1606"/>
                  </a:lnTo>
                  <a:lnTo>
                    <a:pt x="352" y="1588"/>
                  </a:lnTo>
                  <a:lnTo>
                    <a:pt x="347" y="1572"/>
                  </a:lnTo>
                  <a:lnTo>
                    <a:pt x="341" y="1557"/>
                  </a:lnTo>
                  <a:lnTo>
                    <a:pt x="335" y="1543"/>
                  </a:lnTo>
                  <a:lnTo>
                    <a:pt x="328" y="1530"/>
                  </a:lnTo>
                  <a:lnTo>
                    <a:pt x="321" y="1518"/>
                  </a:lnTo>
                  <a:lnTo>
                    <a:pt x="314" y="1508"/>
                  </a:lnTo>
                  <a:lnTo>
                    <a:pt x="307" y="1499"/>
                  </a:lnTo>
                  <a:lnTo>
                    <a:pt x="301" y="1491"/>
                  </a:lnTo>
                  <a:lnTo>
                    <a:pt x="293" y="1485"/>
                  </a:lnTo>
                  <a:lnTo>
                    <a:pt x="287" y="1480"/>
                  </a:lnTo>
                  <a:lnTo>
                    <a:pt x="282" y="1477"/>
                  </a:lnTo>
                  <a:lnTo>
                    <a:pt x="278" y="1475"/>
                  </a:lnTo>
                  <a:lnTo>
                    <a:pt x="270" y="1474"/>
                  </a:lnTo>
                  <a:lnTo>
                    <a:pt x="263" y="1473"/>
                  </a:lnTo>
                  <a:lnTo>
                    <a:pt x="257" y="1472"/>
                  </a:lnTo>
                  <a:lnTo>
                    <a:pt x="251" y="1470"/>
                  </a:lnTo>
                  <a:lnTo>
                    <a:pt x="242" y="1465"/>
                  </a:lnTo>
                  <a:lnTo>
                    <a:pt x="235" y="1460"/>
                  </a:lnTo>
                  <a:lnTo>
                    <a:pt x="229" y="1454"/>
                  </a:lnTo>
                  <a:lnTo>
                    <a:pt x="224" y="1447"/>
                  </a:lnTo>
                  <a:lnTo>
                    <a:pt x="220" y="1440"/>
                  </a:lnTo>
                  <a:lnTo>
                    <a:pt x="216" y="1433"/>
                  </a:lnTo>
                  <a:lnTo>
                    <a:pt x="212" y="1427"/>
                  </a:lnTo>
                  <a:lnTo>
                    <a:pt x="206" y="1420"/>
                  </a:lnTo>
                  <a:lnTo>
                    <a:pt x="200" y="1415"/>
                  </a:lnTo>
                  <a:lnTo>
                    <a:pt x="191" y="1409"/>
                  </a:lnTo>
                  <a:lnTo>
                    <a:pt x="179" y="1406"/>
                  </a:lnTo>
                  <a:lnTo>
                    <a:pt x="165" y="1404"/>
                  </a:lnTo>
                  <a:lnTo>
                    <a:pt x="147" y="1404"/>
                  </a:lnTo>
                  <a:lnTo>
                    <a:pt x="126" y="1406"/>
                  </a:lnTo>
                  <a:lnTo>
                    <a:pt x="117" y="1406"/>
                  </a:lnTo>
                  <a:lnTo>
                    <a:pt x="109" y="1405"/>
                  </a:lnTo>
                  <a:lnTo>
                    <a:pt x="101" y="1404"/>
                  </a:lnTo>
                  <a:lnTo>
                    <a:pt x="93" y="1402"/>
                  </a:lnTo>
                  <a:lnTo>
                    <a:pt x="76" y="1397"/>
                  </a:lnTo>
                  <a:lnTo>
                    <a:pt x="61" y="1391"/>
                  </a:lnTo>
                  <a:lnTo>
                    <a:pt x="31" y="1378"/>
                  </a:lnTo>
                  <a:lnTo>
                    <a:pt x="0" y="1365"/>
                  </a:lnTo>
                  <a:lnTo>
                    <a:pt x="22" y="1347"/>
                  </a:lnTo>
                  <a:lnTo>
                    <a:pt x="51" y="1324"/>
                  </a:lnTo>
                  <a:lnTo>
                    <a:pt x="86" y="1296"/>
                  </a:lnTo>
                  <a:lnTo>
                    <a:pt x="121" y="1269"/>
                  </a:lnTo>
                  <a:lnTo>
                    <a:pt x="155" y="1243"/>
                  </a:lnTo>
                  <a:lnTo>
                    <a:pt x="186" y="1220"/>
                  </a:lnTo>
                  <a:lnTo>
                    <a:pt x="200" y="1211"/>
                  </a:lnTo>
                  <a:lnTo>
                    <a:pt x="211" y="1204"/>
                  </a:lnTo>
                  <a:lnTo>
                    <a:pt x="220" y="1200"/>
                  </a:lnTo>
                  <a:lnTo>
                    <a:pt x="226" y="1197"/>
                  </a:lnTo>
                  <a:lnTo>
                    <a:pt x="239" y="1194"/>
                  </a:lnTo>
                  <a:lnTo>
                    <a:pt x="247" y="1193"/>
                  </a:lnTo>
                  <a:lnTo>
                    <a:pt x="252" y="1193"/>
                  </a:lnTo>
                  <a:lnTo>
                    <a:pt x="256" y="1193"/>
                  </a:lnTo>
                  <a:lnTo>
                    <a:pt x="260" y="1193"/>
                  </a:lnTo>
                  <a:lnTo>
                    <a:pt x="267" y="1191"/>
                  </a:lnTo>
                  <a:lnTo>
                    <a:pt x="277" y="1188"/>
                  </a:lnTo>
                  <a:lnTo>
                    <a:pt x="293" y="1181"/>
                  </a:lnTo>
                  <a:lnTo>
                    <a:pt x="301" y="1179"/>
                  </a:lnTo>
                  <a:lnTo>
                    <a:pt x="307" y="1175"/>
                  </a:lnTo>
                  <a:lnTo>
                    <a:pt x="313" y="1169"/>
                  </a:lnTo>
                  <a:lnTo>
                    <a:pt x="320" y="1162"/>
                  </a:lnTo>
                  <a:lnTo>
                    <a:pt x="334" y="1144"/>
                  </a:lnTo>
                  <a:lnTo>
                    <a:pt x="348" y="1124"/>
                  </a:lnTo>
                  <a:lnTo>
                    <a:pt x="361" y="1103"/>
                  </a:lnTo>
                  <a:lnTo>
                    <a:pt x="373" y="1083"/>
                  </a:lnTo>
                  <a:lnTo>
                    <a:pt x="384" y="1066"/>
                  </a:lnTo>
                  <a:lnTo>
                    <a:pt x="393" y="1055"/>
                  </a:lnTo>
                  <a:lnTo>
                    <a:pt x="404" y="1044"/>
                  </a:lnTo>
                  <a:lnTo>
                    <a:pt x="414" y="1033"/>
                  </a:lnTo>
                  <a:lnTo>
                    <a:pt x="421" y="1024"/>
                  </a:lnTo>
                  <a:lnTo>
                    <a:pt x="427" y="1015"/>
                  </a:lnTo>
                  <a:lnTo>
                    <a:pt x="436" y="1000"/>
                  </a:lnTo>
                  <a:lnTo>
                    <a:pt x="443" y="987"/>
                  </a:lnTo>
                  <a:lnTo>
                    <a:pt x="446" y="982"/>
                  </a:lnTo>
                  <a:lnTo>
                    <a:pt x="450" y="976"/>
                  </a:lnTo>
                  <a:lnTo>
                    <a:pt x="453" y="972"/>
                  </a:lnTo>
                  <a:lnTo>
                    <a:pt x="458" y="967"/>
                  </a:lnTo>
                  <a:lnTo>
                    <a:pt x="463" y="962"/>
                  </a:lnTo>
                  <a:lnTo>
                    <a:pt x="470" y="958"/>
                  </a:lnTo>
                  <a:lnTo>
                    <a:pt x="478" y="954"/>
                  </a:lnTo>
                  <a:lnTo>
                    <a:pt x="488" y="950"/>
                  </a:lnTo>
                  <a:lnTo>
                    <a:pt x="492" y="948"/>
                  </a:lnTo>
                  <a:lnTo>
                    <a:pt x="495" y="945"/>
                  </a:lnTo>
                  <a:lnTo>
                    <a:pt x="498" y="942"/>
                  </a:lnTo>
                  <a:lnTo>
                    <a:pt x="501" y="938"/>
                  </a:lnTo>
                  <a:lnTo>
                    <a:pt x="505" y="929"/>
                  </a:lnTo>
                  <a:lnTo>
                    <a:pt x="507" y="919"/>
                  </a:lnTo>
                  <a:lnTo>
                    <a:pt x="511" y="893"/>
                  </a:lnTo>
                  <a:lnTo>
                    <a:pt x="515" y="864"/>
                  </a:lnTo>
                  <a:lnTo>
                    <a:pt x="519" y="847"/>
                  </a:lnTo>
                  <a:lnTo>
                    <a:pt x="525" y="831"/>
                  </a:lnTo>
                  <a:lnTo>
                    <a:pt x="528" y="822"/>
                  </a:lnTo>
                  <a:lnTo>
                    <a:pt x="532" y="814"/>
                  </a:lnTo>
                  <a:lnTo>
                    <a:pt x="536" y="805"/>
                  </a:lnTo>
                  <a:lnTo>
                    <a:pt x="542" y="797"/>
                  </a:lnTo>
                  <a:lnTo>
                    <a:pt x="547" y="788"/>
                  </a:lnTo>
                  <a:lnTo>
                    <a:pt x="554" y="780"/>
                  </a:lnTo>
                  <a:lnTo>
                    <a:pt x="562" y="771"/>
                  </a:lnTo>
                  <a:lnTo>
                    <a:pt x="570" y="763"/>
                  </a:lnTo>
                  <a:lnTo>
                    <a:pt x="579" y="754"/>
                  </a:lnTo>
                  <a:lnTo>
                    <a:pt x="590" y="746"/>
                  </a:lnTo>
                  <a:lnTo>
                    <a:pt x="601" y="737"/>
                  </a:lnTo>
                  <a:lnTo>
                    <a:pt x="614" y="729"/>
                  </a:lnTo>
                  <a:lnTo>
                    <a:pt x="620" y="724"/>
                  </a:lnTo>
                  <a:lnTo>
                    <a:pt x="626" y="716"/>
                  </a:lnTo>
                  <a:lnTo>
                    <a:pt x="632" y="708"/>
                  </a:lnTo>
                  <a:lnTo>
                    <a:pt x="638" y="698"/>
                  </a:lnTo>
                  <a:lnTo>
                    <a:pt x="647" y="677"/>
                  </a:lnTo>
                  <a:lnTo>
                    <a:pt x="654" y="655"/>
                  </a:lnTo>
                  <a:lnTo>
                    <a:pt x="664" y="615"/>
                  </a:lnTo>
                  <a:lnTo>
                    <a:pt x="667" y="598"/>
                  </a:lnTo>
                  <a:lnTo>
                    <a:pt x="664" y="588"/>
                  </a:lnTo>
                  <a:lnTo>
                    <a:pt x="663" y="578"/>
                  </a:lnTo>
                  <a:lnTo>
                    <a:pt x="662" y="569"/>
                  </a:lnTo>
                  <a:lnTo>
                    <a:pt x="661" y="561"/>
                  </a:lnTo>
                  <a:lnTo>
                    <a:pt x="662" y="554"/>
                  </a:lnTo>
                  <a:lnTo>
                    <a:pt x="663" y="548"/>
                  </a:lnTo>
                  <a:lnTo>
                    <a:pt x="664" y="542"/>
                  </a:lnTo>
                  <a:lnTo>
                    <a:pt x="666" y="536"/>
                  </a:lnTo>
                  <a:lnTo>
                    <a:pt x="672" y="527"/>
                  </a:lnTo>
                  <a:lnTo>
                    <a:pt x="679" y="518"/>
                  </a:lnTo>
                  <a:lnTo>
                    <a:pt x="687" y="511"/>
                  </a:lnTo>
                  <a:lnTo>
                    <a:pt x="696" y="504"/>
                  </a:lnTo>
                  <a:lnTo>
                    <a:pt x="705" y="497"/>
                  </a:lnTo>
                  <a:lnTo>
                    <a:pt x="714" y="489"/>
                  </a:lnTo>
                  <a:lnTo>
                    <a:pt x="723" y="479"/>
                  </a:lnTo>
                  <a:lnTo>
                    <a:pt x="730" y="466"/>
                  </a:lnTo>
                  <a:lnTo>
                    <a:pt x="734" y="459"/>
                  </a:lnTo>
                  <a:lnTo>
                    <a:pt x="737" y="451"/>
                  </a:lnTo>
                  <a:lnTo>
                    <a:pt x="739" y="443"/>
                  </a:lnTo>
                  <a:lnTo>
                    <a:pt x="742" y="433"/>
                  </a:lnTo>
                  <a:lnTo>
                    <a:pt x="743" y="423"/>
                  </a:lnTo>
                  <a:lnTo>
                    <a:pt x="744" y="411"/>
                  </a:lnTo>
                  <a:lnTo>
                    <a:pt x="746" y="397"/>
                  </a:lnTo>
                  <a:lnTo>
                    <a:pt x="746" y="383"/>
                  </a:lnTo>
                  <a:lnTo>
                    <a:pt x="746" y="380"/>
                  </a:lnTo>
                  <a:lnTo>
                    <a:pt x="747" y="377"/>
                  </a:lnTo>
                  <a:lnTo>
                    <a:pt x="749" y="375"/>
                  </a:lnTo>
                  <a:lnTo>
                    <a:pt x="752" y="373"/>
                  </a:lnTo>
                  <a:lnTo>
                    <a:pt x="759" y="369"/>
                  </a:lnTo>
                  <a:lnTo>
                    <a:pt x="768" y="362"/>
                  </a:lnTo>
                  <a:lnTo>
                    <a:pt x="774" y="356"/>
                  </a:lnTo>
                  <a:lnTo>
                    <a:pt x="779" y="349"/>
                  </a:lnTo>
                  <a:lnTo>
                    <a:pt x="786" y="341"/>
                  </a:lnTo>
                  <a:lnTo>
                    <a:pt x="792" y="330"/>
                  </a:lnTo>
                  <a:lnTo>
                    <a:pt x="798" y="316"/>
                  </a:lnTo>
                  <a:lnTo>
                    <a:pt x="805" y="300"/>
                  </a:lnTo>
                  <a:lnTo>
                    <a:pt x="812" y="280"/>
                  </a:lnTo>
                  <a:lnTo>
                    <a:pt x="819" y="257"/>
                  </a:lnTo>
                  <a:lnTo>
                    <a:pt x="820" y="250"/>
                  </a:lnTo>
                  <a:lnTo>
                    <a:pt x="820" y="244"/>
                  </a:lnTo>
                  <a:lnTo>
                    <a:pt x="819" y="238"/>
                  </a:lnTo>
                  <a:lnTo>
                    <a:pt x="817" y="233"/>
                  </a:lnTo>
                  <a:lnTo>
                    <a:pt x="812" y="225"/>
                  </a:lnTo>
                  <a:lnTo>
                    <a:pt x="806" y="218"/>
                  </a:lnTo>
                  <a:lnTo>
                    <a:pt x="804" y="214"/>
                  </a:lnTo>
                  <a:lnTo>
                    <a:pt x="802" y="210"/>
                  </a:lnTo>
                  <a:lnTo>
                    <a:pt x="800" y="206"/>
                  </a:lnTo>
                  <a:lnTo>
                    <a:pt x="800" y="201"/>
                  </a:lnTo>
                  <a:lnTo>
                    <a:pt x="801" y="196"/>
                  </a:lnTo>
                  <a:lnTo>
                    <a:pt x="804" y="189"/>
                  </a:lnTo>
                  <a:lnTo>
                    <a:pt x="808" y="181"/>
                  </a:lnTo>
                  <a:lnTo>
                    <a:pt x="813" y="173"/>
                  </a:lnTo>
                  <a:lnTo>
                    <a:pt x="819" y="165"/>
                  </a:lnTo>
                  <a:lnTo>
                    <a:pt x="824" y="155"/>
                  </a:lnTo>
                  <a:lnTo>
                    <a:pt x="828" y="144"/>
                  </a:lnTo>
                  <a:lnTo>
                    <a:pt x="832" y="132"/>
                  </a:lnTo>
                  <a:lnTo>
                    <a:pt x="839" y="107"/>
                  </a:lnTo>
                  <a:lnTo>
                    <a:pt x="845" y="81"/>
                  </a:lnTo>
                  <a:lnTo>
                    <a:pt x="849" y="55"/>
                  </a:lnTo>
                  <a:lnTo>
                    <a:pt x="853" y="32"/>
                  </a:lnTo>
                  <a:lnTo>
                    <a:pt x="857" y="14"/>
                  </a:lnTo>
                  <a:lnTo>
                    <a:pt x="861" y="0"/>
                  </a:lnTo>
                  <a:lnTo>
                    <a:pt x="872" y="5"/>
                  </a:lnTo>
                  <a:lnTo>
                    <a:pt x="882" y="11"/>
                  </a:lnTo>
                  <a:lnTo>
                    <a:pt x="891" y="17"/>
                  </a:lnTo>
                  <a:lnTo>
                    <a:pt x="899" y="25"/>
                  </a:lnTo>
                  <a:lnTo>
                    <a:pt x="914" y="39"/>
                  </a:lnTo>
                  <a:lnTo>
                    <a:pt x="929" y="52"/>
                  </a:lnTo>
                  <a:lnTo>
                    <a:pt x="950" y="37"/>
                  </a:lnTo>
                  <a:lnTo>
                    <a:pt x="953" y="36"/>
                  </a:lnTo>
                  <a:lnTo>
                    <a:pt x="956" y="36"/>
                  </a:lnTo>
                  <a:lnTo>
                    <a:pt x="959" y="37"/>
                  </a:lnTo>
                  <a:lnTo>
                    <a:pt x="961" y="38"/>
                  </a:lnTo>
                  <a:lnTo>
                    <a:pt x="964" y="42"/>
                  </a:lnTo>
                  <a:lnTo>
                    <a:pt x="966" y="47"/>
                  </a:lnTo>
                  <a:lnTo>
                    <a:pt x="969" y="58"/>
                  </a:lnTo>
                  <a:lnTo>
                    <a:pt x="971" y="68"/>
                  </a:lnTo>
                  <a:lnTo>
                    <a:pt x="982" y="59"/>
                  </a:lnTo>
                  <a:lnTo>
                    <a:pt x="988" y="52"/>
                  </a:lnTo>
                  <a:lnTo>
                    <a:pt x="990" y="52"/>
                  </a:lnTo>
                  <a:lnTo>
                    <a:pt x="992" y="52"/>
                  </a:lnTo>
                  <a:lnTo>
                    <a:pt x="994" y="52"/>
                  </a:lnTo>
                  <a:lnTo>
                    <a:pt x="996" y="53"/>
                  </a:lnTo>
                  <a:lnTo>
                    <a:pt x="1003" y="59"/>
                  </a:lnTo>
                  <a:lnTo>
                    <a:pt x="1013" y="68"/>
                  </a:lnTo>
                  <a:lnTo>
                    <a:pt x="1018" y="71"/>
                  </a:lnTo>
                  <a:lnTo>
                    <a:pt x="1023" y="76"/>
                  </a:lnTo>
                  <a:lnTo>
                    <a:pt x="1026" y="81"/>
                  </a:lnTo>
                  <a:lnTo>
                    <a:pt x="1029" y="87"/>
                  </a:lnTo>
                  <a:lnTo>
                    <a:pt x="1033" y="96"/>
                  </a:lnTo>
                  <a:lnTo>
                    <a:pt x="1034" y="100"/>
                  </a:lnTo>
                  <a:lnTo>
                    <a:pt x="1049" y="98"/>
                  </a:lnTo>
                  <a:lnTo>
                    <a:pt x="1058" y="98"/>
                  </a:lnTo>
                  <a:lnTo>
                    <a:pt x="1066" y="100"/>
                  </a:lnTo>
                  <a:lnTo>
                    <a:pt x="1075" y="100"/>
                  </a:lnTo>
                  <a:lnTo>
                    <a:pt x="1081" y="101"/>
                  </a:lnTo>
                  <a:lnTo>
                    <a:pt x="1085" y="102"/>
                  </a:lnTo>
                  <a:lnTo>
                    <a:pt x="1088" y="104"/>
                  </a:lnTo>
                  <a:lnTo>
                    <a:pt x="1091" y="107"/>
                  </a:lnTo>
                  <a:lnTo>
                    <a:pt x="1094" y="111"/>
                  </a:lnTo>
                  <a:lnTo>
                    <a:pt x="1096" y="115"/>
                  </a:lnTo>
                  <a:lnTo>
                    <a:pt x="1097" y="120"/>
                  </a:lnTo>
                  <a:lnTo>
                    <a:pt x="1099" y="125"/>
                  </a:lnTo>
                  <a:lnTo>
                    <a:pt x="1100" y="136"/>
                  </a:lnTo>
                  <a:lnTo>
                    <a:pt x="1101" y="149"/>
                  </a:lnTo>
                  <a:lnTo>
                    <a:pt x="1101" y="162"/>
                  </a:lnTo>
                  <a:lnTo>
                    <a:pt x="1102" y="176"/>
                  </a:lnTo>
                  <a:lnTo>
                    <a:pt x="1102" y="190"/>
                  </a:lnTo>
                  <a:lnTo>
                    <a:pt x="1103" y="201"/>
                  </a:lnTo>
                  <a:lnTo>
                    <a:pt x="1105" y="212"/>
                  </a:lnTo>
                  <a:lnTo>
                    <a:pt x="1108" y="220"/>
                  </a:lnTo>
                  <a:lnTo>
                    <a:pt x="1110" y="223"/>
                  </a:lnTo>
                  <a:lnTo>
                    <a:pt x="1112" y="225"/>
                  </a:lnTo>
                  <a:lnTo>
                    <a:pt x="1115" y="227"/>
                  </a:lnTo>
                  <a:lnTo>
                    <a:pt x="1119" y="228"/>
                  </a:lnTo>
                  <a:lnTo>
                    <a:pt x="1123" y="228"/>
                  </a:lnTo>
                  <a:lnTo>
                    <a:pt x="1127" y="226"/>
                  </a:lnTo>
                  <a:lnTo>
                    <a:pt x="1133" y="224"/>
                  </a:lnTo>
                  <a:lnTo>
                    <a:pt x="1139" y="221"/>
                  </a:lnTo>
                  <a:lnTo>
                    <a:pt x="1146" y="216"/>
                  </a:lnTo>
                  <a:lnTo>
                    <a:pt x="1152" y="210"/>
                  </a:lnTo>
                  <a:lnTo>
                    <a:pt x="1158" y="204"/>
                  </a:lnTo>
                  <a:lnTo>
                    <a:pt x="1162" y="196"/>
                  </a:lnTo>
                  <a:lnTo>
                    <a:pt x="1166" y="188"/>
                  </a:lnTo>
                  <a:lnTo>
                    <a:pt x="1168" y="179"/>
                  </a:lnTo>
                  <a:lnTo>
                    <a:pt x="1169" y="171"/>
                  </a:lnTo>
                  <a:lnTo>
                    <a:pt x="1170" y="163"/>
                  </a:lnTo>
                  <a:lnTo>
                    <a:pt x="1181" y="160"/>
                  </a:lnTo>
                  <a:lnTo>
                    <a:pt x="1191" y="159"/>
                  </a:lnTo>
                  <a:lnTo>
                    <a:pt x="1199" y="158"/>
                  </a:lnTo>
                  <a:lnTo>
                    <a:pt x="1206" y="159"/>
                  </a:lnTo>
                  <a:lnTo>
                    <a:pt x="1212" y="159"/>
                  </a:lnTo>
                  <a:lnTo>
                    <a:pt x="1217" y="161"/>
                  </a:lnTo>
                  <a:lnTo>
                    <a:pt x="1221" y="163"/>
                  </a:lnTo>
                  <a:lnTo>
                    <a:pt x="1225" y="165"/>
                  </a:lnTo>
                  <a:lnTo>
                    <a:pt x="1232" y="169"/>
                  </a:lnTo>
                  <a:lnTo>
                    <a:pt x="1239" y="174"/>
                  </a:lnTo>
                  <a:lnTo>
                    <a:pt x="1243" y="176"/>
                  </a:lnTo>
                  <a:lnTo>
                    <a:pt x="1248" y="177"/>
                  </a:lnTo>
                  <a:lnTo>
                    <a:pt x="1253" y="178"/>
                  </a:lnTo>
                  <a:lnTo>
                    <a:pt x="1259" y="178"/>
                  </a:lnTo>
                  <a:lnTo>
                    <a:pt x="1264" y="179"/>
                  </a:lnTo>
                  <a:lnTo>
                    <a:pt x="1269" y="181"/>
                  </a:lnTo>
                  <a:lnTo>
                    <a:pt x="1275" y="186"/>
                  </a:lnTo>
                  <a:lnTo>
                    <a:pt x="1281" y="190"/>
                  </a:lnTo>
                  <a:lnTo>
                    <a:pt x="1297" y="204"/>
                  </a:lnTo>
                  <a:lnTo>
                    <a:pt x="1316" y="222"/>
                  </a:lnTo>
                  <a:lnTo>
                    <a:pt x="1336" y="245"/>
                  </a:lnTo>
                  <a:lnTo>
                    <a:pt x="1358" y="271"/>
                  </a:lnTo>
                  <a:lnTo>
                    <a:pt x="1381" y="303"/>
                  </a:lnTo>
                  <a:lnTo>
                    <a:pt x="1406" y="336"/>
                  </a:lnTo>
                  <a:lnTo>
                    <a:pt x="1408" y="340"/>
                  </a:lnTo>
                  <a:lnTo>
                    <a:pt x="1410" y="345"/>
                  </a:lnTo>
                  <a:lnTo>
                    <a:pt x="1411" y="349"/>
                  </a:lnTo>
                  <a:lnTo>
                    <a:pt x="1411" y="354"/>
                  </a:lnTo>
                  <a:lnTo>
                    <a:pt x="1410" y="359"/>
                  </a:lnTo>
                  <a:lnTo>
                    <a:pt x="1408" y="364"/>
                  </a:lnTo>
                  <a:lnTo>
                    <a:pt x="1406" y="369"/>
                  </a:lnTo>
                  <a:lnTo>
                    <a:pt x="1404" y="374"/>
                  </a:lnTo>
                  <a:lnTo>
                    <a:pt x="1397" y="385"/>
                  </a:lnTo>
                  <a:lnTo>
                    <a:pt x="1390" y="395"/>
                  </a:lnTo>
                  <a:lnTo>
                    <a:pt x="1381" y="406"/>
                  </a:lnTo>
                  <a:lnTo>
                    <a:pt x="1373" y="417"/>
                  </a:lnTo>
                  <a:lnTo>
                    <a:pt x="1357" y="436"/>
                  </a:lnTo>
                  <a:lnTo>
                    <a:pt x="1347" y="451"/>
                  </a:lnTo>
                  <a:lnTo>
                    <a:pt x="1345" y="454"/>
                  </a:lnTo>
                  <a:lnTo>
                    <a:pt x="1345" y="456"/>
                  </a:lnTo>
                  <a:lnTo>
                    <a:pt x="1345" y="458"/>
                  </a:lnTo>
                  <a:lnTo>
                    <a:pt x="1346" y="460"/>
                  </a:lnTo>
                  <a:lnTo>
                    <a:pt x="1348" y="461"/>
                  </a:lnTo>
                  <a:lnTo>
                    <a:pt x="1351" y="462"/>
                  </a:lnTo>
                  <a:lnTo>
                    <a:pt x="1354" y="462"/>
                  </a:lnTo>
                  <a:lnTo>
                    <a:pt x="1359" y="462"/>
                  </a:lnTo>
                  <a:lnTo>
                    <a:pt x="1368" y="448"/>
                  </a:lnTo>
                  <a:lnTo>
                    <a:pt x="1377" y="435"/>
                  </a:lnTo>
                  <a:lnTo>
                    <a:pt x="1384" y="425"/>
                  </a:lnTo>
                  <a:lnTo>
                    <a:pt x="1392" y="416"/>
                  </a:lnTo>
                  <a:lnTo>
                    <a:pt x="1398" y="410"/>
                  </a:lnTo>
                  <a:lnTo>
                    <a:pt x="1404" y="403"/>
                  </a:lnTo>
                  <a:lnTo>
                    <a:pt x="1410" y="400"/>
                  </a:lnTo>
                  <a:lnTo>
                    <a:pt x="1416" y="398"/>
                  </a:lnTo>
                  <a:lnTo>
                    <a:pt x="1421" y="397"/>
                  </a:lnTo>
                  <a:lnTo>
                    <a:pt x="1425" y="397"/>
                  </a:lnTo>
                  <a:lnTo>
                    <a:pt x="1428" y="399"/>
                  </a:lnTo>
                  <a:lnTo>
                    <a:pt x="1432" y="401"/>
                  </a:lnTo>
                  <a:lnTo>
                    <a:pt x="1434" y="405"/>
                  </a:lnTo>
                  <a:lnTo>
                    <a:pt x="1437" y="410"/>
                  </a:lnTo>
                  <a:lnTo>
                    <a:pt x="1439" y="415"/>
                  </a:lnTo>
                  <a:lnTo>
                    <a:pt x="1440" y="420"/>
                  </a:lnTo>
                  <a:lnTo>
                    <a:pt x="1442" y="432"/>
                  </a:lnTo>
                  <a:lnTo>
                    <a:pt x="1443" y="444"/>
                  </a:lnTo>
                  <a:lnTo>
                    <a:pt x="1442" y="456"/>
                  </a:lnTo>
                  <a:lnTo>
                    <a:pt x="1440" y="467"/>
                  </a:lnTo>
                  <a:lnTo>
                    <a:pt x="1439" y="472"/>
                  </a:lnTo>
                  <a:lnTo>
                    <a:pt x="1437" y="476"/>
                  </a:lnTo>
                  <a:lnTo>
                    <a:pt x="1435" y="480"/>
                  </a:lnTo>
                  <a:lnTo>
                    <a:pt x="1433" y="483"/>
                  </a:lnTo>
                  <a:lnTo>
                    <a:pt x="1431" y="484"/>
                  </a:lnTo>
                  <a:lnTo>
                    <a:pt x="1428" y="485"/>
                  </a:lnTo>
                  <a:lnTo>
                    <a:pt x="1425" y="485"/>
                  </a:lnTo>
                  <a:lnTo>
                    <a:pt x="1423" y="483"/>
                  </a:lnTo>
                  <a:lnTo>
                    <a:pt x="1421" y="493"/>
                  </a:lnTo>
                  <a:lnTo>
                    <a:pt x="1419" y="502"/>
                  </a:lnTo>
                  <a:lnTo>
                    <a:pt x="1416" y="511"/>
                  </a:lnTo>
                  <a:lnTo>
                    <a:pt x="1413" y="518"/>
                  </a:lnTo>
                  <a:lnTo>
                    <a:pt x="1404" y="533"/>
                  </a:lnTo>
                  <a:lnTo>
                    <a:pt x="1396" y="546"/>
                  </a:lnTo>
                  <a:lnTo>
                    <a:pt x="1387" y="558"/>
                  </a:lnTo>
                  <a:lnTo>
                    <a:pt x="1379" y="571"/>
                  </a:lnTo>
                  <a:lnTo>
                    <a:pt x="1376" y="578"/>
                  </a:lnTo>
                  <a:lnTo>
                    <a:pt x="1373" y="586"/>
                  </a:lnTo>
                  <a:lnTo>
                    <a:pt x="1371" y="594"/>
                  </a:lnTo>
                  <a:lnTo>
                    <a:pt x="1370" y="604"/>
                  </a:lnTo>
                  <a:lnTo>
                    <a:pt x="1373" y="607"/>
                  </a:lnTo>
                  <a:lnTo>
                    <a:pt x="1376" y="608"/>
                  </a:lnTo>
                  <a:lnTo>
                    <a:pt x="1379" y="608"/>
                  </a:lnTo>
                  <a:lnTo>
                    <a:pt x="1382" y="606"/>
                  </a:lnTo>
                  <a:lnTo>
                    <a:pt x="1389" y="602"/>
                  </a:lnTo>
                  <a:lnTo>
                    <a:pt x="1396" y="596"/>
                  </a:lnTo>
                  <a:lnTo>
                    <a:pt x="1400" y="593"/>
                  </a:lnTo>
                  <a:lnTo>
                    <a:pt x="1404" y="591"/>
                  </a:lnTo>
                  <a:lnTo>
                    <a:pt x="1407" y="589"/>
                  </a:lnTo>
                  <a:lnTo>
                    <a:pt x="1411" y="589"/>
                  </a:lnTo>
                  <a:lnTo>
                    <a:pt x="1416" y="590"/>
                  </a:lnTo>
                  <a:lnTo>
                    <a:pt x="1420" y="592"/>
                  </a:lnTo>
                  <a:lnTo>
                    <a:pt x="1424" y="597"/>
                  </a:lnTo>
                  <a:lnTo>
                    <a:pt x="1428" y="604"/>
                  </a:lnTo>
                  <a:lnTo>
                    <a:pt x="1427" y="633"/>
                  </a:lnTo>
                  <a:lnTo>
                    <a:pt x="1425" y="657"/>
                  </a:lnTo>
                  <a:lnTo>
                    <a:pt x="1423" y="678"/>
                  </a:lnTo>
                  <a:lnTo>
                    <a:pt x="1423" y="698"/>
                  </a:lnTo>
                  <a:lnTo>
                    <a:pt x="1428" y="700"/>
                  </a:lnTo>
                  <a:lnTo>
                    <a:pt x="1432" y="701"/>
                  </a:lnTo>
                  <a:lnTo>
                    <a:pt x="1436" y="699"/>
                  </a:lnTo>
                  <a:lnTo>
                    <a:pt x="1440" y="697"/>
                  </a:lnTo>
                  <a:lnTo>
                    <a:pt x="1443" y="693"/>
                  </a:lnTo>
                  <a:lnTo>
                    <a:pt x="1445" y="688"/>
                  </a:lnTo>
                  <a:lnTo>
                    <a:pt x="1447" y="681"/>
                  </a:lnTo>
                  <a:lnTo>
                    <a:pt x="1449" y="674"/>
                  </a:lnTo>
                  <a:lnTo>
                    <a:pt x="1452" y="657"/>
                  </a:lnTo>
                  <a:lnTo>
                    <a:pt x="1455" y="637"/>
                  </a:lnTo>
                  <a:lnTo>
                    <a:pt x="1456" y="614"/>
                  </a:lnTo>
                  <a:lnTo>
                    <a:pt x="1458" y="591"/>
                  </a:lnTo>
                  <a:lnTo>
                    <a:pt x="1459" y="567"/>
                  </a:lnTo>
                  <a:lnTo>
                    <a:pt x="1461" y="544"/>
                  </a:lnTo>
                  <a:lnTo>
                    <a:pt x="1464" y="523"/>
                  </a:lnTo>
                  <a:lnTo>
                    <a:pt x="1468" y="503"/>
                  </a:lnTo>
                  <a:lnTo>
                    <a:pt x="1470" y="495"/>
                  </a:lnTo>
                  <a:lnTo>
                    <a:pt x="1473" y="487"/>
                  </a:lnTo>
                  <a:lnTo>
                    <a:pt x="1476" y="481"/>
                  </a:lnTo>
                  <a:lnTo>
                    <a:pt x="1480" y="475"/>
                  </a:lnTo>
                  <a:lnTo>
                    <a:pt x="1484" y="471"/>
                  </a:lnTo>
                  <a:lnTo>
                    <a:pt x="1489" y="469"/>
                  </a:lnTo>
                  <a:lnTo>
                    <a:pt x="1495" y="467"/>
                  </a:lnTo>
                  <a:lnTo>
                    <a:pt x="1501" y="467"/>
                  </a:lnTo>
                  <a:lnTo>
                    <a:pt x="1506" y="465"/>
                  </a:lnTo>
                  <a:lnTo>
                    <a:pt x="1510" y="464"/>
                  </a:lnTo>
                  <a:lnTo>
                    <a:pt x="1514" y="464"/>
                  </a:lnTo>
                  <a:lnTo>
                    <a:pt x="1517" y="465"/>
                  </a:lnTo>
                  <a:lnTo>
                    <a:pt x="1520" y="467"/>
                  </a:lnTo>
                  <a:lnTo>
                    <a:pt x="1522" y="469"/>
                  </a:lnTo>
                  <a:lnTo>
                    <a:pt x="1524" y="472"/>
                  </a:lnTo>
                  <a:lnTo>
                    <a:pt x="1526" y="476"/>
                  </a:lnTo>
                  <a:lnTo>
                    <a:pt x="1527" y="485"/>
                  </a:lnTo>
                  <a:lnTo>
                    <a:pt x="1528" y="495"/>
                  </a:lnTo>
                  <a:lnTo>
                    <a:pt x="1527" y="507"/>
                  </a:lnTo>
                  <a:lnTo>
                    <a:pt x="1526" y="521"/>
                  </a:lnTo>
                  <a:lnTo>
                    <a:pt x="1525" y="534"/>
                  </a:lnTo>
                  <a:lnTo>
                    <a:pt x="1525" y="547"/>
                  </a:lnTo>
                  <a:lnTo>
                    <a:pt x="1524" y="559"/>
                  </a:lnTo>
                  <a:lnTo>
                    <a:pt x="1525" y="570"/>
                  </a:lnTo>
                  <a:lnTo>
                    <a:pt x="1526" y="575"/>
                  </a:lnTo>
                  <a:lnTo>
                    <a:pt x="1527" y="579"/>
                  </a:lnTo>
                  <a:lnTo>
                    <a:pt x="1528" y="583"/>
                  </a:lnTo>
                  <a:lnTo>
                    <a:pt x="1530" y="587"/>
                  </a:lnTo>
                  <a:lnTo>
                    <a:pt x="1533" y="589"/>
                  </a:lnTo>
                  <a:lnTo>
                    <a:pt x="1536" y="591"/>
                  </a:lnTo>
                  <a:lnTo>
                    <a:pt x="1539" y="593"/>
                  </a:lnTo>
                  <a:lnTo>
                    <a:pt x="1543" y="593"/>
                  </a:lnTo>
                  <a:lnTo>
                    <a:pt x="1554" y="592"/>
                  </a:lnTo>
                  <a:lnTo>
                    <a:pt x="1563" y="590"/>
                  </a:lnTo>
                  <a:lnTo>
                    <a:pt x="1570" y="586"/>
                  </a:lnTo>
                  <a:lnTo>
                    <a:pt x="1577" y="580"/>
                  </a:lnTo>
                  <a:lnTo>
                    <a:pt x="1590" y="568"/>
                  </a:lnTo>
                  <a:lnTo>
                    <a:pt x="1604" y="553"/>
                  </a:lnTo>
                  <a:lnTo>
                    <a:pt x="1613" y="547"/>
                  </a:lnTo>
                  <a:lnTo>
                    <a:pt x="1624" y="540"/>
                  </a:lnTo>
                  <a:lnTo>
                    <a:pt x="1638" y="534"/>
                  </a:lnTo>
                  <a:lnTo>
                    <a:pt x="1654" y="530"/>
                  </a:lnTo>
                  <a:lnTo>
                    <a:pt x="1673" y="526"/>
                  </a:lnTo>
                  <a:lnTo>
                    <a:pt x="1695" y="524"/>
                  </a:lnTo>
                  <a:lnTo>
                    <a:pt x="1721" y="524"/>
                  </a:lnTo>
                  <a:lnTo>
                    <a:pt x="1753" y="526"/>
                  </a:lnTo>
                  <a:lnTo>
                    <a:pt x="1764" y="527"/>
                  </a:lnTo>
                  <a:lnTo>
                    <a:pt x="1771" y="527"/>
                  </a:lnTo>
                  <a:lnTo>
                    <a:pt x="1773" y="526"/>
                  </a:lnTo>
                  <a:lnTo>
                    <a:pt x="1775" y="525"/>
                  </a:lnTo>
                  <a:lnTo>
                    <a:pt x="1775" y="524"/>
                  </a:lnTo>
                  <a:lnTo>
                    <a:pt x="1776" y="523"/>
                  </a:lnTo>
                  <a:lnTo>
                    <a:pt x="1774" y="515"/>
                  </a:lnTo>
                  <a:lnTo>
                    <a:pt x="1771" y="506"/>
                  </a:lnTo>
                  <a:lnTo>
                    <a:pt x="1771" y="501"/>
                  </a:lnTo>
                  <a:lnTo>
                    <a:pt x="1772" y="497"/>
                  </a:lnTo>
                  <a:lnTo>
                    <a:pt x="1774" y="494"/>
                  </a:lnTo>
                  <a:lnTo>
                    <a:pt x="1776" y="492"/>
                  </a:lnTo>
                  <a:lnTo>
                    <a:pt x="1779" y="490"/>
                  </a:lnTo>
                  <a:lnTo>
                    <a:pt x="1782" y="489"/>
                  </a:lnTo>
                  <a:lnTo>
                    <a:pt x="1793" y="486"/>
                  </a:lnTo>
                  <a:lnTo>
                    <a:pt x="1807" y="484"/>
                  </a:lnTo>
                  <a:lnTo>
                    <a:pt x="1827" y="483"/>
                  </a:lnTo>
                  <a:lnTo>
                    <a:pt x="1852" y="483"/>
                  </a:lnTo>
                  <a:lnTo>
                    <a:pt x="1863" y="483"/>
                  </a:lnTo>
                  <a:lnTo>
                    <a:pt x="1873" y="485"/>
                  </a:lnTo>
                  <a:lnTo>
                    <a:pt x="1884" y="487"/>
                  </a:lnTo>
                  <a:lnTo>
                    <a:pt x="1896" y="490"/>
                  </a:lnTo>
                  <a:lnTo>
                    <a:pt x="1919" y="499"/>
                  </a:lnTo>
                  <a:lnTo>
                    <a:pt x="1943" y="510"/>
                  </a:lnTo>
                  <a:lnTo>
                    <a:pt x="1970" y="524"/>
                  </a:lnTo>
                  <a:lnTo>
                    <a:pt x="1995" y="539"/>
                  </a:lnTo>
                  <a:lnTo>
                    <a:pt x="2021" y="554"/>
                  </a:lnTo>
                  <a:lnTo>
                    <a:pt x="2046" y="570"/>
                  </a:lnTo>
                  <a:lnTo>
                    <a:pt x="2071" y="585"/>
                  </a:lnTo>
                  <a:lnTo>
                    <a:pt x="2097" y="600"/>
                  </a:lnTo>
                  <a:lnTo>
                    <a:pt x="2120" y="613"/>
                  </a:lnTo>
                  <a:lnTo>
                    <a:pt x="2142" y="624"/>
                  </a:lnTo>
                  <a:lnTo>
                    <a:pt x="2152" y="629"/>
                  </a:lnTo>
                  <a:lnTo>
                    <a:pt x="2162" y="634"/>
                  </a:lnTo>
                  <a:lnTo>
                    <a:pt x="2171" y="638"/>
                  </a:lnTo>
                  <a:lnTo>
                    <a:pt x="2180" y="640"/>
                  </a:lnTo>
                  <a:lnTo>
                    <a:pt x="2188" y="642"/>
                  </a:lnTo>
                  <a:lnTo>
                    <a:pt x="2197" y="643"/>
                  </a:lnTo>
                  <a:lnTo>
                    <a:pt x="2203" y="642"/>
                  </a:lnTo>
                  <a:lnTo>
                    <a:pt x="2210" y="641"/>
                  </a:lnTo>
                  <a:lnTo>
                    <a:pt x="2220" y="644"/>
                  </a:lnTo>
                  <a:lnTo>
                    <a:pt x="2246" y="649"/>
                  </a:lnTo>
                  <a:lnTo>
                    <a:pt x="2262" y="650"/>
                  </a:lnTo>
                  <a:lnTo>
                    <a:pt x="2280" y="650"/>
                  </a:lnTo>
                  <a:lnTo>
                    <a:pt x="2289" y="649"/>
                  </a:lnTo>
                  <a:lnTo>
                    <a:pt x="2297" y="647"/>
                  </a:lnTo>
                  <a:lnTo>
                    <a:pt x="2307" y="644"/>
                  </a:lnTo>
                  <a:lnTo>
                    <a:pt x="2315" y="641"/>
                  </a:lnTo>
                  <a:lnTo>
                    <a:pt x="2326" y="635"/>
                  </a:lnTo>
                  <a:lnTo>
                    <a:pt x="2335" y="628"/>
                  </a:lnTo>
                  <a:lnTo>
                    <a:pt x="2340" y="624"/>
                  </a:lnTo>
                  <a:lnTo>
                    <a:pt x="2345" y="622"/>
                  </a:lnTo>
                  <a:lnTo>
                    <a:pt x="2351" y="620"/>
                  </a:lnTo>
                  <a:lnTo>
                    <a:pt x="2356" y="619"/>
                  </a:lnTo>
                  <a:lnTo>
                    <a:pt x="2355" y="634"/>
                  </a:lnTo>
                  <a:lnTo>
                    <a:pt x="2354" y="649"/>
                  </a:lnTo>
                  <a:lnTo>
                    <a:pt x="2352" y="662"/>
                  </a:lnTo>
                  <a:lnTo>
                    <a:pt x="2351" y="667"/>
                  </a:lnTo>
                  <a:lnTo>
                    <a:pt x="2351" y="672"/>
                  </a:lnTo>
                  <a:lnTo>
                    <a:pt x="2350" y="678"/>
                  </a:lnTo>
                  <a:lnTo>
                    <a:pt x="2348" y="684"/>
                  </a:lnTo>
                  <a:lnTo>
                    <a:pt x="2346" y="690"/>
                  </a:lnTo>
                  <a:lnTo>
                    <a:pt x="2341" y="703"/>
                  </a:lnTo>
                  <a:lnTo>
                    <a:pt x="2334" y="716"/>
                  </a:lnTo>
                  <a:lnTo>
                    <a:pt x="2325" y="729"/>
                  </a:lnTo>
                  <a:lnTo>
                    <a:pt x="2315" y="743"/>
                  </a:lnTo>
                  <a:lnTo>
                    <a:pt x="2304" y="756"/>
                  </a:lnTo>
                  <a:lnTo>
                    <a:pt x="2290" y="769"/>
                  </a:lnTo>
                  <a:lnTo>
                    <a:pt x="2277" y="782"/>
                  </a:lnTo>
                  <a:lnTo>
                    <a:pt x="2264" y="793"/>
                  </a:lnTo>
                  <a:lnTo>
                    <a:pt x="2250" y="804"/>
                  </a:lnTo>
                  <a:lnTo>
                    <a:pt x="2236" y="814"/>
                  </a:lnTo>
                  <a:lnTo>
                    <a:pt x="2222" y="823"/>
                  </a:lnTo>
                  <a:lnTo>
                    <a:pt x="2209" y="830"/>
                  </a:lnTo>
                  <a:lnTo>
                    <a:pt x="2196" y="836"/>
                  </a:lnTo>
                  <a:lnTo>
                    <a:pt x="2183" y="840"/>
                  </a:lnTo>
                  <a:lnTo>
                    <a:pt x="2156" y="846"/>
                  </a:lnTo>
                  <a:lnTo>
                    <a:pt x="2136" y="852"/>
                  </a:lnTo>
                  <a:lnTo>
                    <a:pt x="2120" y="857"/>
                  </a:lnTo>
                  <a:lnTo>
                    <a:pt x="2105" y="861"/>
                  </a:lnTo>
                  <a:lnTo>
                    <a:pt x="2092" y="867"/>
                  </a:lnTo>
                  <a:lnTo>
                    <a:pt x="2082" y="873"/>
                  </a:lnTo>
                  <a:lnTo>
                    <a:pt x="2073" y="880"/>
                  </a:lnTo>
                  <a:lnTo>
                    <a:pt x="2066" y="888"/>
                  </a:lnTo>
                  <a:lnTo>
                    <a:pt x="2061" y="897"/>
                  </a:lnTo>
                  <a:lnTo>
                    <a:pt x="2057" y="906"/>
                  </a:lnTo>
                  <a:lnTo>
                    <a:pt x="2054" y="915"/>
                  </a:lnTo>
                  <a:lnTo>
                    <a:pt x="2052" y="924"/>
                  </a:lnTo>
                  <a:lnTo>
                    <a:pt x="2048" y="943"/>
                  </a:lnTo>
                  <a:lnTo>
                    <a:pt x="2045" y="962"/>
                  </a:lnTo>
                  <a:lnTo>
                    <a:pt x="2043" y="971"/>
                  </a:lnTo>
                  <a:lnTo>
                    <a:pt x="2040" y="979"/>
                  </a:lnTo>
                  <a:lnTo>
                    <a:pt x="2036" y="986"/>
                  </a:lnTo>
                  <a:lnTo>
                    <a:pt x="2031" y="992"/>
                  </a:lnTo>
                  <a:lnTo>
                    <a:pt x="2015" y="1008"/>
                  </a:lnTo>
                  <a:lnTo>
                    <a:pt x="2000" y="1021"/>
                  </a:lnTo>
                  <a:lnTo>
                    <a:pt x="1986" y="1033"/>
                  </a:lnTo>
                  <a:lnTo>
                    <a:pt x="1974" y="1044"/>
                  </a:lnTo>
                  <a:lnTo>
                    <a:pt x="1967" y="1049"/>
                  </a:lnTo>
                  <a:lnTo>
                    <a:pt x="1962" y="1056"/>
                  </a:lnTo>
                  <a:lnTo>
                    <a:pt x="1958" y="1062"/>
                  </a:lnTo>
                  <a:lnTo>
                    <a:pt x="1954" y="1069"/>
                  </a:lnTo>
                  <a:lnTo>
                    <a:pt x="1951" y="1078"/>
                  </a:lnTo>
                  <a:lnTo>
                    <a:pt x="1949" y="1087"/>
                  </a:lnTo>
                  <a:lnTo>
                    <a:pt x="1947" y="1097"/>
                  </a:lnTo>
                  <a:lnTo>
                    <a:pt x="1947" y="1108"/>
                  </a:lnTo>
                  <a:lnTo>
                    <a:pt x="1947" y="1119"/>
                  </a:lnTo>
                  <a:lnTo>
                    <a:pt x="1948" y="1131"/>
                  </a:lnTo>
                  <a:lnTo>
                    <a:pt x="1950" y="1143"/>
                  </a:lnTo>
                  <a:lnTo>
                    <a:pt x="1952" y="1154"/>
                  </a:lnTo>
                  <a:lnTo>
                    <a:pt x="1955" y="1176"/>
                  </a:lnTo>
                  <a:lnTo>
                    <a:pt x="1957" y="1197"/>
                  </a:lnTo>
                  <a:lnTo>
                    <a:pt x="1956" y="1210"/>
                  </a:lnTo>
                  <a:lnTo>
                    <a:pt x="1954" y="1220"/>
                  </a:lnTo>
                  <a:lnTo>
                    <a:pt x="1950" y="1229"/>
                  </a:lnTo>
                  <a:lnTo>
                    <a:pt x="1947" y="1238"/>
                  </a:lnTo>
                  <a:lnTo>
                    <a:pt x="1943" y="1245"/>
                  </a:lnTo>
                  <a:lnTo>
                    <a:pt x="1939" y="1253"/>
                  </a:lnTo>
                  <a:lnTo>
                    <a:pt x="1937" y="1261"/>
                  </a:lnTo>
                  <a:lnTo>
                    <a:pt x="1936" y="1270"/>
                  </a:lnTo>
                  <a:lnTo>
                    <a:pt x="1937" y="1280"/>
                  </a:lnTo>
                  <a:lnTo>
                    <a:pt x="1938" y="1289"/>
                  </a:lnTo>
                  <a:lnTo>
                    <a:pt x="1940" y="1299"/>
                  </a:lnTo>
                  <a:lnTo>
                    <a:pt x="1942" y="1309"/>
                  </a:lnTo>
                  <a:lnTo>
                    <a:pt x="1948" y="1327"/>
                  </a:lnTo>
                  <a:lnTo>
                    <a:pt x="1954" y="1345"/>
                  </a:lnTo>
                  <a:lnTo>
                    <a:pt x="1961" y="1364"/>
                  </a:lnTo>
                  <a:lnTo>
                    <a:pt x="1967" y="1384"/>
                  </a:lnTo>
                  <a:lnTo>
                    <a:pt x="1970" y="1394"/>
                  </a:lnTo>
                  <a:lnTo>
                    <a:pt x="1972" y="1405"/>
                  </a:lnTo>
                  <a:lnTo>
                    <a:pt x="1973" y="1417"/>
                  </a:lnTo>
                  <a:lnTo>
                    <a:pt x="1974" y="1428"/>
                  </a:lnTo>
                  <a:lnTo>
                    <a:pt x="1973" y="1439"/>
                  </a:lnTo>
                  <a:lnTo>
                    <a:pt x="1973" y="1449"/>
                  </a:lnTo>
                  <a:lnTo>
                    <a:pt x="1971" y="1459"/>
                  </a:lnTo>
                  <a:lnTo>
                    <a:pt x="1969" y="1468"/>
                  </a:lnTo>
                  <a:lnTo>
                    <a:pt x="1964" y="1484"/>
                  </a:lnTo>
                  <a:lnTo>
                    <a:pt x="1957" y="1498"/>
                  </a:lnTo>
                  <a:lnTo>
                    <a:pt x="1950" y="1511"/>
                  </a:lnTo>
                  <a:lnTo>
                    <a:pt x="1941" y="1524"/>
                  </a:lnTo>
                  <a:lnTo>
                    <a:pt x="1932" y="1535"/>
                  </a:lnTo>
                  <a:lnTo>
                    <a:pt x="1923" y="1546"/>
                  </a:lnTo>
                  <a:lnTo>
                    <a:pt x="1914" y="1557"/>
                  </a:lnTo>
                  <a:lnTo>
                    <a:pt x="1905" y="1568"/>
                  </a:lnTo>
                  <a:lnTo>
                    <a:pt x="1897" y="1580"/>
                  </a:lnTo>
                  <a:lnTo>
                    <a:pt x="1889" y="1593"/>
                  </a:lnTo>
                  <a:lnTo>
                    <a:pt x="1883" y="1607"/>
                  </a:lnTo>
                  <a:lnTo>
                    <a:pt x="1878" y="1624"/>
                  </a:lnTo>
                  <a:lnTo>
                    <a:pt x="1876" y="1633"/>
                  </a:lnTo>
                  <a:lnTo>
                    <a:pt x="1875" y="1643"/>
                  </a:lnTo>
                  <a:lnTo>
                    <a:pt x="1874" y="1653"/>
                  </a:lnTo>
                  <a:lnTo>
                    <a:pt x="1874" y="1664"/>
                  </a:lnTo>
                  <a:lnTo>
                    <a:pt x="1875" y="1685"/>
                  </a:lnTo>
                  <a:lnTo>
                    <a:pt x="1877" y="1703"/>
                  </a:lnTo>
                  <a:lnTo>
                    <a:pt x="1882" y="1720"/>
                  </a:lnTo>
                  <a:lnTo>
                    <a:pt x="1887" y="1734"/>
                  </a:lnTo>
                  <a:lnTo>
                    <a:pt x="1893" y="1747"/>
                  </a:lnTo>
                  <a:lnTo>
                    <a:pt x="1900" y="1758"/>
                  </a:lnTo>
                  <a:lnTo>
                    <a:pt x="1908" y="1768"/>
                  </a:lnTo>
                  <a:lnTo>
                    <a:pt x="1915" y="1777"/>
                  </a:lnTo>
                  <a:lnTo>
                    <a:pt x="1931" y="1794"/>
                  </a:lnTo>
                  <a:lnTo>
                    <a:pt x="1944" y="1811"/>
                  </a:lnTo>
                  <a:lnTo>
                    <a:pt x="1949" y="1821"/>
                  </a:lnTo>
                  <a:lnTo>
                    <a:pt x="1953" y="1832"/>
                  </a:lnTo>
                  <a:lnTo>
                    <a:pt x="1956" y="1844"/>
                  </a:lnTo>
                  <a:lnTo>
                    <a:pt x="1957" y="1858"/>
                  </a:lnTo>
                  <a:lnTo>
                    <a:pt x="1957" y="1877"/>
                  </a:lnTo>
                  <a:lnTo>
                    <a:pt x="1956" y="1894"/>
                  </a:lnTo>
                  <a:lnTo>
                    <a:pt x="1954" y="1910"/>
                  </a:lnTo>
                  <a:lnTo>
                    <a:pt x="1951" y="1924"/>
                  </a:lnTo>
                  <a:lnTo>
                    <a:pt x="1947" y="1937"/>
                  </a:lnTo>
                  <a:lnTo>
                    <a:pt x="1943" y="1949"/>
                  </a:lnTo>
                  <a:lnTo>
                    <a:pt x="1936" y="1959"/>
                  </a:lnTo>
                  <a:lnTo>
                    <a:pt x="1929" y="1969"/>
                  </a:lnTo>
                  <a:lnTo>
                    <a:pt x="1920" y="1976"/>
                  </a:lnTo>
                  <a:lnTo>
                    <a:pt x="1910" y="1983"/>
                  </a:lnTo>
                  <a:lnTo>
                    <a:pt x="1898" y="1988"/>
                  </a:lnTo>
                  <a:lnTo>
                    <a:pt x="1885" y="1993"/>
                  </a:lnTo>
                  <a:lnTo>
                    <a:pt x="1869" y="1996"/>
                  </a:lnTo>
                  <a:lnTo>
                    <a:pt x="1851" y="1998"/>
                  </a:lnTo>
                  <a:lnTo>
                    <a:pt x="1832" y="1999"/>
                  </a:lnTo>
                  <a:lnTo>
                    <a:pt x="1810" y="2000"/>
                  </a:lnTo>
                  <a:lnTo>
                    <a:pt x="1799" y="1999"/>
                  </a:lnTo>
                  <a:lnTo>
                    <a:pt x="1787" y="1998"/>
                  </a:lnTo>
                  <a:lnTo>
                    <a:pt x="1774" y="1997"/>
                  </a:lnTo>
                  <a:lnTo>
                    <a:pt x="1760" y="1994"/>
                  </a:lnTo>
                  <a:lnTo>
                    <a:pt x="1730" y="1988"/>
                  </a:lnTo>
                  <a:lnTo>
                    <a:pt x="1700" y="1982"/>
                  </a:lnTo>
                  <a:lnTo>
                    <a:pt x="1670" y="1975"/>
                  </a:lnTo>
                  <a:lnTo>
                    <a:pt x="1641" y="1969"/>
                  </a:lnTo>
                  <a:lnTo>
                    <a:pt x="1626" y="1967"/>
                  </a:lnTo>
                  <a:lnTo>
                    <a:pt x="1613" y="1964"/>
                  </a:lnTo>
                  <a:lnTo>
                    <a:pt x="1601" y="1963"/>
                  </a:lnTo>
                  <a:lnTo>
                    <a:pt x="1590" y="1962"/>
                  </a:lnTo>
                  <a:lnTo>
                    <a:pt x="1578" y="1963"/>
                  </a:lnTo>
                  <a:lnTo>
                    <a:pt x="1566" y="1965"/>
                  </a:lnTo>
                  <a:lnTo>
                    <a:pt x="1556" y="1970"/>
                  </a:lnTo>
                  <a:lnTo>
                    <a:pt x="1546" y="1975"/>
                  </a:lnTo>
                  <a:lnTo>
                    <a:pt x="1536" y="1980"/>
                  </a:lnTo>
                  <a:lnTo>
                    <a:pt x="1528" y="1987"/>
                  </a:lnTo>
                  <a:lnTo>
                    <a:pt x="1519" y="1994"/>
                  </a:lnTo>
                  <a:lnTo>
                    <a:pt x="1511" y="2001"/>
                  </a:lnTo>
                  <a:lnTo>
                    <a:pt x="1485" y="2034"/>
                  </a:lnTo>
                  <a:lnTo>
                    <a:pt x="1464" y="2062"/>
                  </a:lnTo>
                  <a:lnTo>
                    <a:pt x="1450" y="2076"/>
                  </a:lnTo>
                  <a:lnTo>
                    <a:pt x="1435" y="2092"/>
                  </a:lnTo>
                  <a:lnTo>
                    <a:pt x="1419" y="2106"/>
                  </a:lnTo>
                  <a:lnTo>
                    <a:pt x="1402" y="2119"/>
                  </a:lnTo>
                  <a:lnTo>
                    <a:pt x="1385" y="2131"/>
                  </a:lnTo>
                  <a:lnTo>
                    <a:pt x="1368" y="2141"/>
                  </a:lnTo>
                  <a:lnTo>
                    <a:pt x="1359" y="2145"/>
                  </a:lnTo>
                  <a:lnTo>
                    <a:pt x="1351" y="2148"/>
                  </a:lnTo>
                  <a:lnTo>
                    <a:pt x="1342" y="2150"/>
                  </a:lnTo>
                  <a:lnTo>
                    <a:pt x="1333" y="2152"/>
                  </a:lnTo>
                  <a:lnTo>
                    <a:pt x="1315" y="2155"/>
                  </a:lnTo>
                  <a:lnTo>
                    <a:pt x="1299" y="2159"/>
                  </a:lnTo>
                  <a:lnTo>
                    <a:pt x="1286" y="2164"/>
                  </a:lnTo>
                  <a:lnTo>
                    <a:pt x="1275" y="2170"/>
                  </a:lnTo>
                  <a:lnTo>
                    <a:pt x="1266" y="2176"/>
                  </a:lnTo>
                  <a:lnTo>
                    <a:pt x="1258" y="2182"/>
                  </a:lnTo>
                  <a:lnTo>
                    <a:pt x="1251" y="2188"/>
                  </a:lnTo>
                  <a:lnTo>
                    <a:pt x="1244" y="2195"/>
                  </a:lnTo>
                  <a:lnTo>
                    <a:pt x="1237" y="2201"/>
                  </a:lnTo>
                  <a:lnTo>
                    <a:pt x="1230" y="2207"/>
                  </a:lnTo>
                  <a:lnTo>
                    <a:pt x="1222" y="2212"/>
                  </a:lnTo>
                  <a:lnTo>
                    <a:pt x="1212" y="2216"/>
                  </a:lnTo>
                  <a:lnTo>
                    <a:pt x="1201" y="2220"/>
                  </a:lnTo>
                  <a:lnTo>
                    <a:pt x="1188" y="2223"/>
                  </a:lnTo>
                  <a:lnTo>
                    <a:pt x="1172" y="2225"/>
                  </a:lnTo>
                  <a:lnTo>
                    <a:pt x="1154" y="2226"/>
                  </a:lnTo>
                  <a:lnTo>
                    <a:pt x="1140" y="2226"/>
                  </a:lnTo>
                  <a:lnTo>
                    <a:pt x="1127" y="2227"/>
                  </a:lnTo>
                  <a:lnTo>
                    <a:pt x="1115" y="2229"/>
                  </a:lnTo>
                  <a:lnTo>
                    <a:pt x="1104" y="2232"/>
                  </a:lnTo>
                  <a:lnTo>
                    <a:pt x="1093" y="2235"/>
                  </a:lnTo>
                  <a:lnTo>
                    <a:pt x="1084" y="2239"/>
                  </a:lnTo>
                  <a:lnTo>
                    <a:pt x="1074" y="2244"/>
                  </a:lnTo>
                  <a:lnTo>
                    <a:pt x="1066" y="2249"/>
                  </a:lnTo>
                  <a:lnTo>
                    <a:pt x="1059" y="2255"/>
                  </a:lnTo>
                  <a:lnTo>
                    <a:pt x="1052" y="2261"/>
                  </a:lnTo>
                  <a:lnTo>
                    <a:pt x="1046" y="2268"/>
                  </a:lnTo>
                  <a:lnTo>
                    <a:pt x="1041" y="2275"/>
                  </a:lnTo>
                  <a:lnTo>
                    <a:pt x="1036" y="2282"/>
                  </a:lnTo>
                  <a:lnTo>
                    <a:pt x="1032" y="2290"/>
                  </a:lnTo>
                  <a:lnTo>
                    <a:pt x="1028" y="2297"/>
                  </a:lnTo>
                  <a:lnTo>
                    <a:pt x="1025" y="2306"/>
                  </a:lnTo>
                  <a:lnTo>
                    <a:pt x="1019" y="2323"/>
                  </a:lnTo>
                  <a:lnTo>
                    <a:pt x="1015" y="2340"/>
                  </a:lnTo>
                  <a:lnTo>
                    <a:pt x="1011" y="2357"/>
                  </a:lnTo>
                  <a:lnTo>
                    <a:pt x="1009" y="2374"/>
                  </a:lnTo>
                  <a:lnTo>
                    <a:pt x="1006" y="2389"/>
                  </a:lnTo>
                  <a:lnTo>
                    <a:pt x="1004" y="2404"/>
                  </a:lnTo>
                  <a:lnTo>
                    <a:pt x="1001" y="2419"/>
                  </a:lnTo>
                  <a:lnTo>
                    <a:pt x="997" y="2430"/>
                  </a:lnTo>
                  <a:lnTo>
                    <a:pt x="992" y="2442"/>
                  </a:lnTo>
                  <a:lnTo>
                    <a:pt x="987" y="2453"/>
                  </a:lnTo>
                  <a:lnTo>
                    <a:pt x="982" y="2462"/>
                  </a:lnTo>
                  <a:lnTo>
                    <a:pt x="977" y="2471"/>
                  </a:lnTo>
                  <a:lnTo>
                    <a:pt x="966" y="2485"/>
                  </a:lnTo>
                  <a:lnTo>
                    <a:pt x="957" y="2499"/>
                  </a:lnTo>
                  <a:lnTo>
                    <a:pt x="948" y="2512"/>
                  </a:lnTo>
                  <a:lnTo>
                    <a:pt x="940" y="2529"/>
                  </a:lnTo>
                  <a:lnTo>
                    <a:pt x="937" y="2538"/>
                  </a:lnTo>
                  <a:lnTo>
                    <a:pt x="934" y="2548"/>
                  </a:lnTo>
                  <a:lnTo>
                    <a:pt x="931" y="2559"/>
                  </a:lnTo>
                  <a:lnTo>
                    <a:pt x="929" y="2572"/>
                  </a:lnTo>
                  <a:lnTo>
                    <a:pt x="927" y="2586"/>
                  </a:lnTo>
                  <a:lnTo>
                    <a:pt x="923" y="2598"/>
                  </a:lnTo>
                  <a:lnTo>
                    <a:pt x="919" y="2608"/>
                  </a:lnTo>
                  <a:lnTo>
                    <a:pt x="913" y="2617"/>
                  </a:lnTo>
                  <a:lnTo>
                    <a:pt x="906" y="2624"/>
                  </a:lnTo>
                  <a:lnTo>
                    <a:pt x="899" y="2630"/>
                  </a:lnTo>
                  <a:lnTo>
                    <a:pt x="891" y="2637"/>
                  </a:lnTo>
                  <a:lnTo>
                    <a:pt x="884" y="2642"/>
                  </a:lnTo>
                  <a:lnTo>
                    <a:pt x="876" y="2647"/>
                  </a:lnTo>
                  <a:lnTo>
                    <a:pt x="869" y="2652"/>
                  </a:lnTo>
                  <a:lnTo>
                    <a:pt x="863" y="2657"/>
                  </a:lnTo>
                  <a:lnTo>
                    <a:pt x="858" y="2663"/>
                  </a:lnTo>
                  <a:lnTo>
                    <a:pt x="853" y="2671"/>
                  </a:lnTo>
                  <a:lnTo>
                    <a:pt x="850" y="2680"/>
                  </a:lnTo>
                  <a:lnTo>
                    <a:pt x="849" y="2690"/>
                  </a:lnTo>
                  <a:lnTo>
                    <a:pt x="850" y="2703"/>
                  </a:lnTo>
                  <a:lnTo>
                    <a:pt x="848" y="2720"/>
                  </a:lnTo>
                  <a:lnTo>
                    <a:pt x="849" y="2736"/>
                  </a:lnTo>
                  <a:lnTo>
                    <a:pt x="850" y="2752"/>
                  </a:lnTo>
                  <a:lnTo>
                    <a:pt x="852" y="2766"/>
                  </a:lnTo>
                  <a:lnTo>
                    <a:pt x="855" y="2779"/>
                  </a:lnTo>
                  <a:lnTo>
                    <a:pt x="860" y="2792"/>
                  </a:lnTo>
                  <a:lnTo>
                    <a:pt x="864" y="2803"/>
                  </a:lnTo>
                  <a:lnTo>
                    <a:pt x="868" y="2814"/>
                  </a:lnTo>
                  <a:lnTo>
                    <a:pt x="878" y="2835"/>
                  </a:lnTo>
                  <a:lnTo>
                    <a:pt x="887" y="2853"/>
                  </a:lnTo>
                  <a:lnTo>
                    <a:pt x="890" y="2863"/>
                  </a:lnTo>
                  <a:lnTo>
                    <a:pt x="894" y="2871"/>
                  </a:lnTo>
                  <a:lnTo>
                    <a:pt x="896" y="2879"/>
                  </a:lnTo>
                  <a:lnTo>
                    <a:pt x="898" y="2887"/>
                  </a:lnTo>
                  <a:lnTo>
                    <a:pt x="882" y="3049"/>
                  </a:lnTo>
                  <a:lnTo>
                    <a:pt x="883" y="3058"/>
                  </a:lnTo>
                  <a:lnTo>
                    <a:pt x="883" y="3067"/>
                  </a:lnTo>
                  <a:lnTo>
                    <a:pt x="881" y="3076"/>
                  </a:lnTo>
                  <a:lnTo>
                    <a:pt x="879" y="3085"/>
                  </a:lnTo>
                  <a:lnTo>
                    <a:pt x="875" y="3093"/>
                  </a:lnTo>
                  <a:lnTo>
                    <a:pt x="871" y="3100"/>
                  </a:lnTo>
                  <a:lnTo>
                    <a:pt x="866" y="3107"/>
                  </a:lnTo>
                  <a:lnTo>
                    <a:pt x="860" y="3114"/>
                  </a:lnTo>
                  <a:lnTo>
                    <a:pt x="848" y="3128"/>
                  </a:lnTo>
                  <a:lnTo>
                    <a:pt x="836" y="3143"/>
                  </a:lnTo>
                  <a:lnTo>
                    <a:pt x="831" y="3150"/>
                  </a:lnTo>
                  <a:lnTo>
                    <a:pt x="826" y="3158"/>
                  </a:lnTo>
                  <a:lnTo>
                    <a:pt x="822" y="3166"/>
                  </a:lnTo>
                  <a:lnTo>
                    <a:pt x="819" y="3175"/>
                  </a:lnTo>
                  <a:close/>
                </a:path>
              </a:pathLst>
            </a:custGeom>
            <a:grpFill/>
            <a:ln w="3175" cmpd="sng">
              <a:solidFill>
                <a:srgbClr val="FCF6F6"/>
              </a:solidFill>
              <a:round/>
              <a:headEnd/>
              <a:tailEnd/>
            </a:ln>
          </p:spPr>
          <p:txBody>
            <a:bodyPr/>
            <a:lstStyle/>
            <a:p>
              <a:endParaRPr lang="pt-BR"/>
            </a:p>
          </p:txBody>
        </p:sp>
        <p:sp>
          <p:nvSpPr>
            <p:cNvPr id="19" name="Freeform 5"/>
            <p:cNvSpPr>
              <a:spLocks/>
            </p:cNvSpPr>
            <p:nvPr/>
          </p:nvSpPr>
          <p:spPr bwMode="auto">
            <a:xfrm>
              <a:off x="5924550" y="1966913"/>
              <a:ext cx="773113" cy="1182687"/>
            </a:xfrm>
            <a:custGeom>
              <a:avLst/>
              <a:gdLst>
                <a:gd name="T0" fmla="*/ 1713 w 1973"/>
                <a:gd name="T1" fmla="*/ 148 h 2776"/>
                <a:gd name="T2" fmla="*/ 1664 w 1973"/>
                <a:gd name="T3" fmla="*/ 205 h 2776"/>
                <a:gd name="T4" fmla="*/ 1691 w 1973"/>
                <a:gd name="T5" fmla="*/ 265 h 2776"/>
                <a:gd name="T6" fmla="*/ 1711 w 1973"/>
                <a:gd name="T7" fmla="*/ 385 h 2776"/>
                <a:gd name="T8" fmla="*/ 1767 w 1973"/>
                <a:gd name="T9" fmla="*/ 555 h 2776"/>
                <a:gd name="T10" fmla="*/ 1736 w 1973"/>
                <a:gd name="T11" fmla="*/ 678 h 2776"/>
                <a:gd name="T12" fmla="*/ 1776 w 1973"/>
                <a:gd name="T13" fmla="*/ 815 h 2776"/>
                <a:gd name="T14" fmla="*/ 1764 w 1973"/>
                <a:gd name="T15" fmla="*/ 1008 h 2776"/>
                <a:gd name="T16" fmla="*/ 1831 w 1973"/>
                <a:gd name="T17" fmla="*/ 1109 h 2776"/>
                <a:gd name="T18" fmla="*/ 1863 w 1973"/>
                <a:gd name="T19" fmla="*/ 1290 h 2776"/>
                <a:gd name="T20" fmla="*/ 1915 w 1973"/>
                <a:gd name="T21" fmla="*/ 1365 h 2776"/>
                <a:gd name="T22" fmla="*/ 1973 w 1973"/>
                <a:gd name="T23" fmla="*/ 1439 h 2776"/>
                <a:gd name="T24" fmla="*/ 1922 w 1973"/>
                <a:gd name="T25" fmla="*/ 1542 h 2776"/>
                <a:gd name="T26" fmla="*/ 1882 w 1973"/>
                <a:gd name="T27" fmla="*/ 1639 h 2776"/>
                <a:gd name="T28" fmla="*/ 1905 w 1973"/>
                <a:gd name="T29" fmla="*/ 1780 h 2776"/>
                <a:gd name="T30" fmla="*/ 1911 w 1973"/>
                <a:gd name="T31" fmla="*/ 1893 h 2776"/>
                <a:gd name="T32" fmla="*/ 1760 w 1973"/>
                <a:gd name="T33" fmla="*/ 1986 h 2776"/>
                <a:gd name="T34" fmla="*/ 1646 w 1973"/>
                <a:gd name="T35" fmla="*/ 2066 h 2776"/>
                <a:gd name="T36" fmla="*/ 1569 w 1973"/>
                <a:gd name="T37" fmla="*/ 2152 h 2776"/>
                <a:gd name="T38" fmla="*/ 1485 w 1973"/>
                <a:gd name="T39" fmla="*/ 2221 h 2776"/>
                <a:gd name="T40" fmla="*/ 1385 w 1973"/>
                <a:gd name="T41" fmla="*/ 2257 h 2776"/>
                <a:gd name="T42" fmla="*/ 1201 w 1973"/>
                <a:gd name="T43" fmla="*/ 2338 h 2776"/>
                <a:gd name="T44" fmla="*/ 1067 w 1973"/>
                <a:gd name="T45" fmla="*/ 2317 h 2776"/>
                <a:gd name="T46" fmla="*/ 961 w 1973"/>
                <a:gd name="T47" fmla="*/ 2293 h 2776"/>
                <a:gd name="T48" fmla="*/ 892 w 1973"/>
                <a:gd name="T49" fmla="*/ 2263 h 2776"/>
                <a:gd name="T50" fmla="*/ 769 w 1973"/>
                <a:gd name="T51" fmla="*/ 2295 h 2776"/>
                <a:gd name="T52" fmla="*/ 797 w 1973"/>
                <a:gd name="T53" fmla="*/ 2362 h 2776"/>
                <a:gd name="T54" fmla="*/ 774 w 1973"/>
                <a:gd name="T55" fmla="*/ 2561 h 2776"/>
                <a:gd name="T56" fmla="*/ 641 w 1973"/>
                <a:gd name="T57" fmla="*/ 2697 h 2776"/>
                <a:gd name="T58" fmla="*/ 541 w 1973"/>
                <a:gd name="T59" fmla="*/ 2698 h 2776"/>
                <a:gd name="T60" fmla="*/ 455 w 1973"/>
                <a:gd name="T61" fmla="*/ 2745 h 2776"/>
                <a:gd name="T62" fmla="*/ 352 w 1973"/>
                <a:gd name="T63" fmla="*/ 2776 h 2776"/>
                <a:gd name="T64" fmla="*/ 238 w 1973"/>
                <a:gd name="T65" fmla="*/ 2734 h 2776"/>
                <a:gd name="T66" fmla="*/ 186 w 1973"/>
                <a:gd name="T67" fmla="*/ 2637 h 2776"/>
                <a:gd name="T68" fmla="*/ 95 w 1973"/>
                <a:gd name="T69" fmla="*/ 2578 h 2776"/>
                <a:gd name="T70" fmla="*/ 3 w 1973"/>
                <a:gd name="T71" fmla="*/ 2547 h 2776"/>
                <a:gd name="T72" fmla="*/ 64 w 1973"/>
                <a:gd name="T73" fmla="*/ 2448 h 2776"/>
                <a:gd name="T74" fmla="*/ 41 w 1973"/>
                <a:gd name="T75" fmla="*/ 2173 h 2776"/>
                <a:gd name="T76" fmla="*/ 44 w 1973"/>
                <a:gd name="T77" fmla="*/ 2038 h 2776"/>
                <a:gd name="T78" fmla="*/ 110 w 1973"/>
                <a:gd name="T79" fmla="*/ 1953 h 2776"/>
                <a:gd name="T80" fmla="*/ 173 w 1973"/>
                <a:gd name="T81" fmla="*/ 1823 h 2776"/>
                <a:gd name="T82" fmla="*/ 213 w 1973"/>
                <a:gd name="T83" fmla="*/ 1671 h 2776"/>
                <a:gd name="T84" fmla="*/ 296 w 1973"/>
                <a:gd name="T85" fmla="*/ 1610 h 2776"/>
                <a:gd name="T86" fmla="*/ 425 w 1973"/>
                <a:gd name="T87" fmla="*/ 1576 h 2776"/>
                <a:gd name="T88" fmla="*/ 540 w 1973"/>
                <a:gd name="T89" fmla="*/ 1526 h 2776"/>
                <a:gd name="T90" fmla="*/ 709 w 1973"/>
                <a:gd name="T91" fmla="*/ 1368 h 2776"/>
                <a:gd name="T92" fmla="*/ 851 w 1973"/>
                <a:gd name="T93" fmla="*/ 1356 h 2776"/>
                <a:gd name="T94" fmla="*/ 1066 w 1973"/>
                <a:gd name="T95" fmla="*/ 1374 h 2776"/>
                <a:gd name="T96" fmla="*/ 1138 w 1973"/>
                <a:gd name="T97" fmla="*/ 1258 h 2776"/>
                <a:gd name="T98" fmla="*/ 1068 w 1973"/>
                <a:gd name="T99" fmla="*/ 1115 h 2776"/>
                <a:gd name="T100" fmla="*/ 1078 w 1973"/>
                <a:gd name="T101" fmla="*/ 961 h 2776"/>
                <a:gd name="T102" fmla="*/ 1154 w 1973"/>
                <a:gd name="T103" fmla="*/ 830 h 2776"/>
                <a:gd name="T104" fmla="*/ 1121 w 1973"/>
                <a:gd name="T105" fmla="*/ 680 h 2776"/>
                <a:gd name="T106" fmla="*/ 1138 w 1973"/>
                <a:gd name="T107" fmla="*/ 578 h 2776"/>
                <a:gd name="T108" fmla="*/ 1139 w 1973"/>
                <a:gd name="T109" fmla="*/ 443 h 2776"/>
                <a:gd name="T110" fmla="*/ 1226 w 1973"/>
                <a:gd name="T111" fmla="*/ 343 h 2776"/>
                <a:gd name="T112" fmla="*/ 1301 w 1973"/>
                <a:gd name="T113" fmla="*/ 238 h 2776"/>
                <a:gd name="T114" fmla="*/ 1471 w 1973"/>
                <a:gd name="T115" fmla="*/ 150 h 2776"/>
                <a:gd name="T116" fmla="*/ 1533 w 1973"/>
                <a:gd name="T117" fmla="*/ 43 h 2776"/>
                <a:gd name="T118" fmla="*/ 1565 w 1973"/>
                <a:gd name="T119" fmla="*/ 25 h 2776"/>
                <a:gd name="T120" fmla="*/ 1644 w 1973"/>
                <a:gd name="T121" fmla="*/ 66 h 2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73" h="2776">
                  <a:moveTo>
                    <a:pt x="1753" y="64"/>
                  </a:moveTo>
                  <a:lnTo>
                    <a:pt x="1747" y="70"/>
                  </a:lnTo>
                  <a:lnTo>
                    <a:pt x="1743" y="76"/>
                  </a:lnTo>
                  <a:lnTo>
                    <a:pt x="1740" y="83"/>
                  </a:lnTo>
                  <a:lnTo>
                    <a:pt x="1737" y="89"/>
                  </a:lnTo>
                  <a:lnTo>
                    <a:pt x="1732" y="104"/>
                  </a:lnTo>
                  <a:lnTo>
                    <a:pt x="1728" y="118"/>
                  </a:lnTo>
                  <a:lnTo>
                    <a:pt x="1725" y="126"/>
                  </a:lnTo>
                  <a:lnTo>
                    <a:pt x="1722" y="134"/>
                  </a:lnTo>
                  <a:lnTo>
                    <a:pt x="1718" y="141"/>
                  </a:lnTo>
                  <a:lnTo>
                    <a:pt x="1713" y="148"/>
                  </a:lnTo>
                  <a:lnTo>
                    <a:pt x="1707" y="155"/>
                  </a:lnTo>
                  <a:lnTo>
                    <a:pt x="1698" y="161"/>
                  </a:lnTo>
                  <a:lnTo>
                    <a:pt x="1689" y="168"/>
                  </a:lnTo>
                  <a:lnTo>
                    <a:pt x="1679" y="174"/>
                  </a:lnTo>
                  <a:lnTo>
                    <a:pt x="1672" y="179"/>
                  </a:lnTo>
                  <a:lnTo>
                    <a:pt x="1667" y="183"/>
                  </a:lnTo>
                  <a:lnTo>
                    <a:pt x="1663" y="188"/>
                  </a:lnTo>
                  <a:lnTo>
                    <a:pt x="1662" y="192"/>
                  </a:lnTo>
                  <a:lnTo>
                    <a:pt x="1661" y="197"/>
                  </a:lnTo>
                  <a:lnTo>
                    <a:pt x="1662" y="201"/>
                  </a:lnTo>
                  <a:lnTo>
                    <a:pt x="1664" y="205"/>
                  </a:lnTo>
                  <a:lnTo>
                    <a:pt x="1668" y="209"/>
                  </a:lnTo>
                  <a:lnTo>
                    <a:pt x="1677" y="216"/>
                  </a:lnTo>
                  <a:lnTo>
                    <a:pt x="1688" y="223"/>
                  </a:lnTo>
                  <a:lnTo>
                    <a:pt x="1701" y="230"/>
                  </a:lnTo>
                  <a:lnTo>
                    <a:pt x="1716" y="237"/>
                  </a:lnTo>
                  <a:lnTo>
                    <a:pt x="1715" y="242"/>
                  </a:lnTo>
                  <a:lnTo>
                    <a:pt x="1713" y="246"/>
                  </a:lnTo>
                  <a:lnTo>
                    <a:pt x="1710" y="250"/>
                  </a:lnTo>
                  <a:lnTo>
                    <a:pt x="1707" y="253"/>
                  </a:lnTo>
                  <a:lnTo>
                    <a:pt x="1699" y="260"/>
                  </a:lnTo>
                  <a:lnTo>
                    <a:pt x="1691" y="265"/>
                  </a:lnTo>
                  <a:lnTo>
                    <a:pt x="1684" y="270"/>
                  </a:lnTo>
                  <a:lnTo>
                    <a:pt x="1679" y="276"/>
                  </a:lnTo>
                  <a:lnTo>
                    <a:pt x="1678" y="279"/>
                  </a:lnTo>
                  <a:lnTo>
                    <a:pt x="1677" y="282"/>
                  </a:lnTo>
                  <a:lnTo>
                    <a:pt x="1677" y="285"/>
                  </a:lnTo>
                  <a:lnTo>
                    <a:pt x="1679" y="289"/>
                  </a:lnTo>
                  <a:lnTo>
                    <a:pt x="1687" y="308"/>
                  </a:lnTo>
                  <a:lnTo>
                    <a:pt x="1694" y="327"/>
                  </a:lnTo>
                  <a:lnTo>
                    <a:pt x="1700" y="347"/>
                  </a:lnTo>
                  <a:lnTo>
                    <a:pt x="1706" y="366"/>
                  </a:lnTo>
                  <a:lnTo>
                    <a:pt x="1711" y="385"/>
                  </a:lnTo>
                  <a:lnTo>
                    <a:pt x="1716" y="405"/>
                  </a:lnTo>
                  <a:lnTo>
                    <a:pt x="1723" y="425"/>
                  </a:lnTo>
                  <a:lnTo>
                    <a:pt x="1732" y="446"/>
                  </a:lnTo>
                  <a:lnTo>
                    <a:pt x="1742" y="464"/>
                  </a:lnTo>
                  <a:lnTo>
                    <a:pt x="1754" y="487"/>
                  </a:lnTo>
                  <a:lnTo>
                    <a:pt x="1759" y="500"/>
                  </a:lnTo>
                  <a:lnTo>
                    <a:pt x="1764" y="513"/>
                  </a:lnTo>
                  <a:lnTo>
                    <a:pt x="1767" y="525"/>
                  </a:lnTo>
                  <a:lnTo>
                    <a:pt x="1768" y="536"/>
                  </a:lnTo>
                  <a:lnTo>
                    <a:pt x="1768" y="546"/>
                  </a:lnTo>
                  <a:lnTo>
                    <a:pt x="1767" y="555"/>
                  </a:lnTo>
                  <a:lnTo>
                    <a:pt x="1765" y="563"/>
                  </a:lnTo>
                  <a:lnTo>
                    <a:pt x="1763" y="571"/>
                  </a:lnTo>
                  <a:lnTo>
                    <a:pt x="1758" y="584"/>
                  </a:lnTo>
                  <a:lnTo>
                    <a:pt x="1753" y="596"/>
                  </a:lnTo>
                  <a:lnTo>
                    <a:pt x="1747" y="608"/>
                  </a:lnTo>
                  <a:lnTo>
                    <a:pt x="1742" y="621"/>
                  </a:lnTo>
                  <a:lnTo>
                    <a:pt x="1740" y="629"/>
                  </a:lnTo>
                  <a:lnTo>
                    <a:pt x="1738" y="637"/>
                  </a:lnTo>
                  <a:lnTo>
                    <a:pt x="1737" y="646"/>
                  </a:lnTo>
                  <a:lnTo>
                    <a:pt x="1737" y="656"/>
                  </a:lnTo>
                  <a:lnTo>
                    <a:pt x="1736" y="678"/>
                  </a:lnTo>
                  <a:lnTo>
                    <a:pt x="1736" y="698"/>
                  </a:lnTo>
                  <a:lnTo>
                    <a:pt x="1737" y="714"/>
                  </a:lnTo>
                  <a:lnTo>
                    <a:pt x="1739" y="727"/>
                  </a:lnTo>
                  <a:lnTo>
                    <a:pt x="1742" y="739"/>
                  </a:lnTo>
                  <a:lnTo>
                    <a:pt x="1745" y="749"/>
                  </a:lnTo>
                  <a:lnTo>
                    <a:pt x="1749" y="758"/>
                  </a:lnTo>
                  <a:lnTo>
                    <a:pt x="1754" y="766"/>
                  </a:lnTo>
                  <a:lnTo>
                    <a:pt x="1763" y="780"/>
                  </a:lnTo>
                  <a:lnTo>
                    <a:pt x="1771" y="796"/>
                  </a:lnTo>
                  <a:lnTo>
                    <a:pt x="1774" y="805"/>
                  </a:lnTo>
                  <a:lnTo>
                    <a:pt x="1776" y="815"/>
                  </a:lnTo>
                  <a:lnTo>
                    <a:pt x="1778" y="827"/>
                  </a:lnTo>
                  <a:lnTo>
                    <a:pt x="1779" y="840"/>
                  </a:lnTo>
                  <a:lnTo>
                    <a:pt x="1776" y="858"/>
                  </a:lnTo>
                  <a:lnTo>
                    <a:pt x="1774" y="878"/>
                  </a:lnTo>
                  <a:lnTo>
                    <a:pt x="1771" y="898"/>
                  </a:lnTo>
                  <a:lnTo>
                    <a:pt x="1769" y="919"/>
                  </a:lnTo>
                  <a:lnTo>
                    <a:pt x="1766" y="940"/>
                  </a:lnTo>
                  <a:lnTo>
                    <a:pt x="1765" y="960"/>
                  </a:lnTo>
                  <a:lnTo>
                    <a:pt x="1763" y="979"/>
                  </a:lnTo>
                  <a:lnTo>
                    <a:pt x="1763" y="997"/>
                  </a:lnTo>
                  <a:lnTo>
                    <a:pt x="1764" y="1008"/>
                  </a:lnTo>
                  <a:lnTo>
                    <a:pt x="1766" y="1019"/>
                  </a:lnTo>
                  <a:lnTo>
                    <a:pt x="1769" y="1029"/>
                  </a:lnTo>
                  <a:lnTo>
                    <a:pt x="1773" y="1037"/>
                  </a:lnTo>
                  <a:lnTo>
                    <a:pt x="1778" y="1045"/>
                  </a:lnTo>
                  <a:lnTo>
                    <a:pt x="1783" y="1052"/>
                  </a:lnTo>
                  <a:lnTo>
                    <a:pt x="1789" y="1059"/>
                  </a:lnTo>
                  <a:lnTo>
                    <a:pt x="1795" y="1065"/>
                  </a:lnTo>
                  <a:lnTo>
                    <a:pt x="1808" y="1078"/>
                  </a:lnTo>
                  <a:lnTo>
                    <a:pt x="1821" y="1093"/>
                  </a:lnTo>
                  <a:lnTo>
                    <a:pt x="1826" y="1100"/>
                  </a:lnTo>
                  <a:lnTo>
                    <a:pt x="1831" y="1109"/>
                  </a:lnTo>
                  <a:lnTo>
                    <a:pt x="1834" y="1118"/>
                  </a:lnTo>
                  <a:lnTo>
                    <a:pt x="1837" y="1129"/>
                  </a:lnTo>
                  <a:lnTo>
                    <a:pt x="1839" y="1151"/>
                  </a:lnTo>
                  <a:lnTo>
                    <a:pt x="1842" y="1171"/>
                  </a:lnTo>
                  <a:lnTo>
                    <a:pt x="1844" y="1189"/>
                  </a:lnTo>
                  <a:lnTo>
                    <a:pt x="1848" y="1207"/>
                  </a:lnTo>
                  <a:lnTo>
                    <a:pt x="1851" y="1224"/>
                  </a:lnTo>
                  <a:lnTo>
                    <a:pt x="1855" y="1242"/>
                  </a:lnTo>
                  <a:lnTo>
                    <a:pt x="1859" y="1261"/>
                  </a:lnTo>
                  <a:lnTo>
                    <a:pt x="1863" y="1281"/>
                  </a:lnTo>
                  <a:lnTo>
                    <a:pt x="1863" y="1290"/>
                  </a:lnTo>
                  <a:lnTo>
                    <a:pt x="1863" y="1299"/>
                  </a:lnTo>
                  <a:lnTo>
                    <a:pt x="1864" y="1307"/>
                  </a:lnTo>
                  <a:lnTo>
                    <a:pt x="1866" y="1314"/>
                  </a:lnTo>
                  <a:lnTo>
                    <a:pt x="1868" y="1320"/>
                  </a:lnTo>
                  <a:lnTo>
                    <a:pt x="1871" y="1326"/>
                  </a:lnTo>
                  <a:lnTo>
                    <a:pt x="1874" y="1331"/>
                  </a:lnTo>
                  <a:lnTo>
                    <a:pt x="1878" y="1336"/>
                  </a:lnTo>
                  <a:lnTo>
                    <a:pt x="1886" y="1345"/>
                  </a:lnTo>
                  <a:lnTo>
                    <a:pt x="1895" y="1353"/>
                  </a:lnTo>
                  <a:lnTo>
                    <a:pt x="1905" y="1359"/>
                  </a:lnTo>
                  <a:lnTo>
                    <a:pt x="1915" y="1365"/>
                  </a:lnTo>
                  <a:lnTo>
                    <a:pt x="1926" y="1371"/>
                  </a:lnTo>
                  <a:lnTo>
                    <a:pt x="1937" y="1378"/>
                  </a:lnTo>
                  <a:lnTo>
                    <a:pt x="1947" y="1385"/>
                  </a:lnTo>
                  <a:lnTo>
                    <a:pt x="1955" y="1393"/>
                  </a:lnTo>
                  <a:lnTo>
                    <a:pt x="1959" y="1398"/>
                  </a:lnTo>
                  <a:lnTo>
                    <a:pt x="1962" y="1403"/>
                  </a:lnTo>
                  <a:lnTo>
                    <a:pt x="1965" y="1409"/>
                  </a:lnTo>
                  <a:lnTo>
                    <a:pt x="1968" y="1416"/>
                  </a:lnTo>
                  <a:lnTo>
                    <a:pt x="1970" y="1423"/>
                  </a:lnTo>
                  <a:lnTo>
                    <a:pt x="1972" y="1431"/>
                  </a:lnTo>
                  <a:lnTo>
                    <a:pt x="1973" y="1439"/>
                  </a:lnTo>
                  <a:lnTo>
                    <a:pt x="1973" y="1448"/>
                  </a:lnTo>
                  <a:lnTo>
                    <a:pt x="1972" y="1458"/>
                  </a:lnTo>
                  <a:lnTo>
                    <a:pt x="1971" y="1468"/>
                  </a:lnTo>
                  <a:lnTo>
                    <a:pt x="1968" y="1476"/>
                  </a:lnTo>
                  <a:lnTo>
                    <a:pt x="1965" y="1483"/>
                  </a:lnTo>
                  <a:lnTo>
                    <a:pt x="1956" y="1497"/>
                  </a:lnTo>
                  <a:lnTo>
                    <a:pt x="1947" y="1509"/>
                  </a:lnTo>
                  <a:lnTo>
                    <a:pt x="1937" y="1521"/>
                  </a:lnTo>
                  <a:lnTo>
                    <a:pt x="1929" y="1531"/>
                  </a:lnTo>
                  <a:lnTo>
                    <a:pt x="1925" y="1537"/>
                  </a:lnTo>
                  <a:lnTo>
                    <a:pt x="1922" y="1542"/>
                  </a:lnTo>
                  <a:lnTo>
                    <a:pt x="1921" y="1548"/>
                  </a:lnTo>
                  <a:lnTo>
                    <a:pt x="1920" y="1554"/>
                  </a:lnTo>
                  <a:lnTo>
                    <a:pt x="1917" y="1568"/>
                  </a:lnTo>
                  <a:lnTo>
                    <a:pt x="1912" y="1592"/>
                  </a:lnTo>
                  <a:lnTo>
                    <a:pt x="1907" y="1613"/>
                  </a:lnTo>
                  <a:lnTo>
                    <a:pt x="1904" y="1622"/>
                  </a:lnTo>
                  <a:lnTo>
                    <a:pt x="1898" y="1624"/>
                  </a:lnTo>
                  <a:lnTo>
                    <a:pt x="1893" y="1627"/>
                  </a:lnTo>
                  <a:lnTo>
                    <a:pt x="1888" y="1631"/>
                  </a:lnTo>
                  <a:lnTo>
                    <a:pt x="1885" y="1635"/>
                  </a:lnTo>
                  <a:lnTo>
                    <a:pt x="1882" y="1639"/>
                  </a:lnTo>
                  <a:lnTo>
                    <a:pt x="1880" y="1644"/>
                  </a:lnTo>
                  <a:lnTo>
                    <a:pt x="1879" y="1649"/>
                  </a:lnTo>
                  <a:lnTo>
                    <a:pt x="1878" y="1655"/>
                  </a:lnTo>
                  <a:lnTo>
                    <a:pt x="1877" y="1684"/>
                  </a:lnTo>
                  <a:lnTo>
                    <a:pt x="1878" y="1717"/>
                  </a:lnTo>
                  <a:lnTo>
                    <a:pt x="1879" y="1728"/>
                  </a:lnTo>
                  <a:lnTo>
                    <a:pt x="1881" y="1739"/>
                  </a:lnTo>
                  <a:lnTo>
                    <a:pt x="1883" y="1747"/>
                  </a:lnTo>
                  <a:lnTo>
                    <a:pt x="1887" y="1755"/>
                  </a:lnTo>
                  <a:lnTo>
                    <a:pt x="1896" y="1768"/>
                  </a:lnTo>
                  <a:lnTo>
                    <a:pt x="1905" y="1780"/>
                  </a:lnTo>
                  <a:lnTo>
                    <a:pt x="1909" y="1787"/>
                  </a:lnTo>
                  <a:lnTo>
                    <a:pt x="1914" y="1795"/>
                  </a:lnTo>
                  <a:lnTo>
                    <a:pt x="1917" y="1803"/>
                  </a:lnTo>
                  <a:lnTo>
                    <a:pt x="1920" y="1813"/>
                  </a:lnTo>
                  <a:lnTo>
                    <a:pt x="1922" y="1824"/>
                  </a:lnTo>
                  <a:lnTo>
                    <a:pt x="1923" y="1836"/>
                  </a:lnTo>
                  <a:lnTo>
                    <a:pt x="1922" y="1851"/>
                  </a:lnTo>
                  <a:lnTo>
                    <a:pt x="1920" y="1869"/>
                  </a:lnTo>
                  <a:lnTo>
                    <a:pt x="1918" y="1877"/>
                  </a:lnTo>
                  <a:lnTo>
                    <a:pt x="1915" y="1885"/>
                  </a:lnTo>
                  <a:lnTo>
                    <a:pt x="1911" y="1893"/>
                  </a:lnTo>
                  <a:lnTo>
                    <a:pt x="1906" y="1900"/>
                  </a:lnTo>
                  <a:lnTo>
                    <a:pt x="1901" y="1908"/>
                  </a:lnTo>
                  <a:lnTo>
                    <a:pt x="1896" y="1915"/>
                  </a:lnTo>
                  <a:lnTo>
                    <a:pt x="1890" y="1921"/>
                  </a:lnTo>
                  <a:lnTo>
                    <a:pt x="1883" y="1927"/>
                  </a:lnTo>
                  <a:lnTo>
                    <a:pt x="1869" y="1937"/>
                  </a:lnTo>
                  <a:lnTo>
                    <a:pt x="1854" y="1947"/>
                  </a:lnTo>
                  <a:lnTo>
                    <a:pt x="1838" y="1955"/>
                  </a:lnTo>
                  <a:lnTo>
                    <a:pt x="1822" y="1963"/>
                  </a:lnTo>
                  <a:lnTo>
                    <a:pt x="1789" y="1975"/>
                  </a:lnTo>
                  <a:lnTo>
                    <a:pt x="1760" y="1986"/>
                  </a:lnTo>
                  <a:lnTo>
                    <a:pt x="1748" y="1991"/>
                  </a:lnTo>
                  <a:lnTo>
                    <a:pt x="1738" y="1995"/>
                  </a:lnTo>
                  <a:lnTo>
                    <a:pt x="1731" y="2000"/>
                  </a:lnTo>
                  <a:lnTo>
                    <a:pt x="1727" y="2005"/>
                  </a:lnTo>
                  <a:lnTo>
                    <a:pt x="1719" y="2017"/>
                  </a:lnTo>
                  <a:lnTo>
                    <a:pt x="1712" y="2026"/>
                  </a:lnTo>
                  <a:lnTo>
                    <a:pt x="1702" y="2033"/>
                  </a:lnTo>
                  <a:lnTo>
                    <a:pt x="1693" y="2040"/>
                  </a:lnTo>
                  <a:lnTo>
                    <a:pt x="1675" y="2051"/>
                  </a:lnTo>
                  <a:lnTo>
                    <a:pt x="1655" y="2061"/>
                  </a:lnTo>
                  <a:lnTo>
                    <a:pt x="1646" y="2066"/>
                  </a:lnTo>
                  <a:lnTo>
                    <a:pt x="1636" y="2072"/>
                  </a:lnTo>
                  <a:lnTo>
                    <a:pt x="1626" y="2079"/>
                  </a:lnTo>
                  <a:lnTo>
                    <a:pt x="1617" y="2087"/>
                  </a:lnTo>
                  <a:lnTo>
                    <a:pt x="1608" y="2096"/>
                  </a:lnTo>
                  <a:lnTo>
                    <a:pt x="1600" y="2107"/>
                  </a:lnTo>
                  <a:lnTo>
                    <a:pt x="1591" y="2120"/>
                  </a:lnTo>
                  <a:lnTo>
                    <a:pt x="1584" y="2137"/>
                  </a:lnTo>
                  <a:lnTo>
                    <a:pt x="1582" y="2141"/>
                  </a:lnTo>
                  <a:lnTo>
                    <a:pt x="1579" y="2145"/>
                  </a:lnTo>
                  <a:lnTo>
                    <a:pt x="1574" y="2149"/>
                  </a:lnTo>
                  <a:lnTo>
                    <a:pt x="1569" y="2152"/>
                  </a:lnTo>
                  <a:lnTo>
                    <a:pt x="1555" y="2157"/>
                  </a:lnTo>
                  <a:lnTo>
                    <a:pt x="1540" y="2161"/>
                  </a:lnTo>
                  <a:lnTo>
                    <a:pt x="1525" y="2167"/>
                  </a:lnTo>
                  <a:lnTo>
                    <a:pt x="1511" y="2173"/>
                  </a:lnTo>
                  <a:lnTo>
                    <a:pt x="1505" y="2177"/>
                  </a:lnTo>
                  <a:lnTo>
                    <a:pt x="1501" y="2182"/>
                  </a:lnTo>
                  <a:lnTo>
                    <a:pt x="1497" y="2188"/>
                  </a:lnTo>
                  <a:lnTo>
                    <a:pt x="1496" y="2194"/>
                  </a:lnTo>
                  <a:lnTo>
                    <a:pt x="1493" y="2204"/>
                  </a:lnTo>
                  <a:lnTo>
                    <a:pt x="1490" y="2213"/>
                  </a:lnTo>
                  <a:lnTo>
                    <a:pt x="1485" y="2221"/>
                  </a:lnTo>
                  <a:lnTo>
                    <a:pt x="1479" y="2228"/>
                  </a:lnTo>
                  <a:lnTo>
                    <a:pt x="1473" y="2234"/>
                  </a:lnTo>
                  <a:lnTo>
                    <a:pt x="1467" y="2240"/>
                  </a:lnTo>
                  <a:lnTo>
                    <a:pt x="1459" y="2244"/>
                  </a:lnTo>
                  <a:lnTo>
                    <a:pt x="1452" y="2248"/>
                  </a:lnTo>
                  <a:lnTo>
                    <a:pt x="1444" y="2250"/>
                  </a:lnTo>
                  <a:lnTo>
                    <a:pt x="1436" y="2253"/>
                  </a:lnTo>
                  <a:lnTo>
                    <a:pt x="1427" y="2254"/>
                  </a:lnTo>
                  <a:lnTo>
                    <a:pt x="1419" y="2256"/>
                  </a:lnTo>
                  <a:lnTo>
                    <a:pt x="1402" y="2257"/>
                  </a:lnTo>
                  <a:lnTo>
                    <a:pt x="1385" y="2257"/>
                  </a:lnTo>
                  <a:lnTo>
                    <a:pt x="1370" y="2258"/>
                  </a:lnTo>
                  <a:lnTo>
                    <a:pt x="1356" y="2261"/>
                  </a:lnTo>
                  <a:lnTo>
                    <a:pt x="1342" y="2266"/>
                  </a:lnTo>
                  <a:lnTo>
                    <a:pt x="1329" y="2271"/>
                  </a:lnTo>
                  <a:lnTo>
                    <a:pt x="1302" y="2285"/>
                  </a:lnTo>
                  <a:lnTo>
                    <a:pt x="1275" y="2302"/>
                  </a:lnTo>
                  <a:lnTo>
                    <a:pt x="1261" y="2310"/>
                  </a:lnTo>
                  <a:lnTo>
                    <a:pt x="1246" y="2318"/>
                  </a:lnTo>
                  <a:lnTo>
                    <a:pt x="1232" y="2325"/>
                  </a:lnTo>
                  <a:lnTo>
                    <a:pt x="1217" y="2332"/>
                  </a:lnTo>
                  <a:lnTo>
                    <a:pt x="1201" y="2338"/>
                  </a:lnTo>
                  <a:lnTo>
                    <a:pt x="1185" y="2342"/>
                  </a:lnTo>
                  <a:lnTo>
                    <a:pt x="1167" y="2345"/>
                  </a:lnTo>
                  <a:lnTo>
                    <a:pt x="1148" y="2346"/>
                  </a:lnTo>
                  <a:lnTo>
                    <a:pt x="1126" y="2345"/>
                  </a:lnTo>
                  <a:lnTo>
                    <a:pt x="1109" y="2343"/>
                  </a:lnTo>
                  <a:lnTo>
                    <a:pt x="1102" y="2341"/>
                  </a:lnTo>
                  <a:lnTo>
                    <a:pt x="1095" y="2339"/>
                  </a:lnTo>
                  <a:lnTo>
                    <a:pt x="1090" y="2336"/>
                  </a:lnTo>
                  <a:lnTo>
                    <a:pt x="1085" y="2333"/>
                  </a:lnTo>
                  <a:lnTo>
                    <a:pt x="1076" y="2326"/>
                  </a:lnTo>
                  <a:lnTo>
                    <a:pt x="1067" y="2317"/>
                  </a:lnTo>
                  <a:lnTo>
                    <a:pt x="1057" y="2306"/>
                  </a:lnTo>
                  <a:lnTo>
                    <a:pt x="1044" y="2294"/>
                  </a:lnTo>
                  <a:lnTo>
                    <a:pt x="1041" y="2291"/>
                  </a:lnTo>
                  <a:lnTo>
                    <a:pt x="1037" y="2289"/>
                  </a:lnTo>
                  <a:lnTo>
                    <a:pt x="1033" y="2288"/>
                  </a:lnTo>
                  <a:lnTo>
                    <a:pt x="1029" y="2287"/>
                  </a:lnTo>
                  <a:lnTo>
                    <a:pt x="1020" y="2287"/>
                  </a:lnTo>
                  <a:lnTo>
                    <a:pt x="1010" y="2288"/>
                  </a:lnTo>
                  <a:lnTo>
                    <a:pt x="989" y="2292"/>
                  </a:lnTo>
                  <a:lnTo>
                    <a:pt x="965" y="2294"/>
                  </a:lnTo>
                  <a:lnTo>
                    <a:pt x="961" y="2293"/>
                  </a:lnTo>
                  <a:lnTo>
                    <a:pt x="957" y="2292"/>
                  </a:lnTo>
                  <a:lnTo>
                    <a:pt x="952" y="2290"/>
                  </a:lnTo>
                  <a:lnTo>
                    <a:pt x="947" y="2287"/>
                  </a:lnTo>
                  <a:lnTo>
                    <a:pt x="937" y="2280"/>
                  </a:lnTo>
                  <a:lnTo>
                    <a:pt x="926" y="2272"/>
                  </a:lnTo>
                  <a:lnTo>
                    <a:pt x="916" y="2266"/>
                  </a:lnTo>
                  <a:lnTo>
                    <a:pt x="907" y="2261"/>
                  </a:lnTo>
                  <a:lnTo>
                    <a:pt x="902" y="2260"/>
                  </a:lnTo>
                  <a:lnTo>
                    <a:pt x="898" y="2259"/>
                  </a:lnTo>
                  <a:lnTo>
                    <a:pt x="895" y="2260"/>
                  </a:lnTo>
                  <a:lnTo>
                    <a:pt x="892" y="2263"/>
                  </a:lnTo>
                  <a:lnTo>
                    <a:pt x="876" y="2271"/>
                  </a:lnTo>
                  <a:lnTo>
                    <a:pt x="864" y="2279"/>
                  </a:lnTo>
                  <a:lnTo>
                    <a:pt x="857" y="2283"/>
                  </a:lnTo>
                  <a:lnTo>
                    <a:pt x="848" y="2286"/>
                  </a:lnTo>
                  <a:lnTo>
                    <a:pt x="838" y="2288"/>
                  </a:lnTo>
                  <a:lnTo>
                    <a:pt x="824" y="2289"/>
                  </a:lnTo>
                  <a:lnTo>
                    <a:pt x="805" y="2288"/>
                  </a:lnTo>
                  <a:lnTo>
                    <a:pt x="787" y="2289"/>
                  </a:lnTo>
                  <a:lnTo>
                    <a:pt x="778" y="2290"/>
                  </a:lnTo>
                  <a:lnTo>
                    <a:pt x="772" y="2293"/>
                  </a:lnTo>
                  <a:lnTo>
                    <a:pt x="769" y="2295"/>
                  </a:lnTo>
                  <a:lnTo>
                    <a:pt x="767" y="2298"/>
                  </a:lnTo>
                  <a:lnTo>
                    <a:pt x="766" y="2301"/>
                  </a:lnTo>
                  <a:lnTo>
                    <a:pt x="766" y="2304"/>
                  </a:lnTo>
                  <a:lnTo>
                    <a:pt x="767" y="2311"/>
                  </a:lnTo>
                  <a:lnTo>
                    <a:pt x="768" y="2318"/>
                  </a:lnTo>
                  <a:lnTo>
                    <a:pt x="772" y="2326"/>
                  </a:lnTo>
                  <a:lnTo>
                    <a:pt x="776" y="2335"/>
                  </a:lnTo>
                  <a:lnTo>
                    <a:pt x="780" y="2343"/>
                  </a:lnTo>
                  <a:lnTo>
                    <a:pt x="786" y="2351"/>
                  </a:lnTo>
                  <a:lnTo>
                    <a:pt x="791" y="2358"/>
                  </a:lnTo>
                  <a:lnTo>
                    <a:pt x="797" y="2362"/>
                  </a:lnTo>
                  <a:lnTo>
                    <a:pt x="797" y="2377"/>
                  </a:lnTo>
                  <a:lnTo>
                    <a:pt x="799" y="2395"/>
                  </a:lnTo>
                  <a:lnTo>
                    <a:pt x="800" y="2417"/>
                  </a:lnTo>
                  <a:lnTo>
                    <a:pt x="802" y="2440"/>
                  </a:lnTo>
                  <a:lnTo>
                    <a:pt x="803" y="2463"/>
                  </a:lnTo>
                  <a:lnTo>
                    <a:pt x="804" y="2484"/>
                  </a:lnTo>
                  <a:lnTo>
                    <a:pt x="803" y="2502"/>
                  </a:lnTo>
                  <a:lnTo>
                    <a:pt x="802" y="2514"/>
                  </a:lnTo>
                  <a:lnTo>
                    <a:pt x="794" y="2529"/>
                  </a:lnTo>
                  <a:lnTo>
                    <a:pt x="785" y="2545"/>
                  </a:lnTo>
                  <a:lnTo>
                    <a:pt x="774" y="2561"/>
                  </a:lnTo>
                  <a:lnTo>
                    <a:pt x="763" y="2579"/>
                  </a:lnTo>
                  <a:lnTo>
                    <a:pt x="751" y="2595"/>
                  </a:lnTo>
                  <a:lnTo>
                    <a:pt x="739" y="2611"/>
                  </a:lnTo>
                  <a:lnTo>
                    <a:pt x="726" y="2627"/>
                  </a:lnTo>
                  <a:lnTo>
                    <a:pt x="713" y="2642"/>
                  </a:lnTo>
                  <a:lnTo>
                    <a:pt x="698" y="2656"/>
                  </a:lnTo>
                  <a:lnTo>
                    <a:pt x="684" y="2668"/>
                  </a:lnTo>
                  <a:lnTo>
                    <a:pt x="669" y="2679"/>
                  </a:lnTo>
                  <a:lnTo>
                    <a:pt x="655" y="2690"/>
                  </a:lnTo>
                  <a:lnTo>
                    <a:pt x="648" y="2693"/>
                  </a:lnTo>
                  <a:lnTo>
                    <a:pt x="641" y="2697"/>
                  </a:lnTo>
                  <a:lnTo>
                    <a:pt x="633" y="2699"/>
                  </a:lnTo>
                  <a:lnTo>
                    <a:pt x="626" y="2702"/>
                  </a:lnTo>
                  <a:lnTo>
                    <a:pt x="619" y="2703"/>
                  </a:lnTo>
                  <a:lnTo>
                    <a:pt x="612" y="2704"/>
                  </a:lnTo>
                  <a:lnTo>
                    <a:pt x="605" y="2704"/>
                  </a:lnTo>
                  <a:lnTo>
                    <a:pt x="598" y="2703"/>
                  </a:lnTo>
                  <a:lnTo>
                    <a:pt x="584" y="2701"/>
                  </a:lnTo>
                  <a:lnTo>
                    <a:pt x="572" y="2699"/>
                  </a:lnTo>
                  <a:lnTo>
                    <a:pt x="561" y="2698"/>
                  </a:lnTo>
                  <a:lnTo>
                    <a:pt x="551" y="2698"/>
                  </a:lnTo>
                  <a:lnTo>
                    <a:pt x="541" y="2698"/>
                  </a:lnTo>
                  <a:lnTo>
                    <a:pt x="532" y="2699"/>
                  </a:lnTo>
                  <a:lnTo>
                    <a:pt x="524" y="2700"/>
                  </a:lnTo>
                  <a:lnTo>
                    <a:pt x="517" y="2702"/>
                  </a:lnTo>
                  <a:lnTo>
                    <a:pt x="510" y="2704"/>
                  </a:lnTo>
                  <a:lnTo>
                    <a:pt x="504" y="2707"/>
                  </a:lnTo>
                  <a:lnTo>
                    <a:pt x="498" y="2709"/>
                  </a:lnTo>
                  <a:lnTo>
                    <a:pt x="493" y="2713"/>
                  </a:lnTo>
                  <a:lnTo>
                    <a:pt x="483" y="2720"/>
                  </a:lnTo>
                  <a:lnTo>
                    <a:pt x="473" y="2728"/>
                  </a:lnTo>
                  <a:lnTo>
                    <a:pt x="464" y="2737"/>
                  </a:lnTo>
                  <a:lnTo>
                    <a:pt x="455" y="2745"/>
                  </a:lnTo>
                  <a:lnTo>
                    <a:pt x="446" y="2753"/>
                  </a:lnTo>
                  <a:lnTo>
                    <a:pt x="435" y="2760"/>
                  </a:lnTo>
                  <a:lnTo>
                    <a:pt x="430" y="2764"/>
                  </a:lnTo>
                  <a:lnTo>
                    <a:pt x="423" y="2767"/>
                  </a:lnTo>
                  <a:lnTo>
                    <a:pt x="417" y="2770"/>
                  </a:lnTo>
                  <a:lnTo>
                    <a:pt x="409" y="2772"/>
                  </a:lnTo>
                  <a:lnTo>
                    <a:pt x="401" y="2774"/>
                  </a:lnTo>
                  <a:lnTo>
                    <a:pt x="393" y="2775"/>
                  </a:lnTo>
                  <a:lnTo>
                    <a:pt x="383" y="2776"/>
                  </a:lnTo>
                  <a:lnTo>
                    <a:pt x="373" y="2776"/>
                  </a:lnTo>
                  <a:lnTo>
                    <a:pt x="352" y="2776"/>
                  </a:lnTo>
                  <a:lnTo>
                    <a:pt x="333" y="2775"/>
                  </a:lnTo>
                  <a:lnTo>
                    <a:pt x="323" y="2774"/>
                  </a:lnTo>
                  <a:lnTo>
                    <a:pt x="314" y="2773"/>
                  </a:lnTo>
                  <a:lnTo>
                    <a:pt x="304" y="2771"/>
                  </a:lnTo>
                  <a:lnTo>
                    <a:pt x="294" y="2768"/>
                  </a:lnTo>
                  <a:lnTo>
                    <a:pt x="285" y="2765"/>
                  </a:lnTo>
                  <a:lnTo>
                    <a:pt x="276" y="2761"/>
                  </a:lnTo>
                  <a:lnTo>
                    <a:pt x="266" y="2756"/>
                  </a:lnTo>
                  <a:lnTo>
                    <a:pt x="256" y="2750"/>
                  </a:lnTo>
                  <a:lnTo>
                    <a:pt x="247" y="2743"/>
                  </a:lnTo>
                  <a:lnTo>
                    <a:pt x="238" y="2734"/>
                  </a:lnTo>
                  <a:lnTo>
                    <a:pt x="229" y="2725"/>
                  </a:lnTo>
                  <a:lnTo>
                    <a:pt x="220" y="2714"/>
                  </a:lnTo>
                  <a:lnTo>
                    <a:pt x="210" y="2707"/>
                  </a:lnTo>
                  <a:lnTo>
                    <a:pt x="203" y="2699"/>
                  </a:lnTo>
                  <a:lnTo>
                    <a:pt x="198" y="2691"/>
                  </a:lnTo>
                  <a:lnTo>
                    <a:pt x="194" y="2682"/>
                  </a:lnTo>
                  <a:lnTo>
                    <a:pt x="191" y="2673"/>
                  </a:lnTo>
                  <a:lnTo>
                    <a:pt x="190" y="2664"/>
                  </a:lnTo>
                  <a:lnTo>
                    <a:pt x="188" y="2655"/>
                  </a:lnTo>
                  <a:lnTo>
                    <a:pt x="187" y="2646"/>
                  </a:lnTo>
                  <a:lnTo>
                    <a:pt x="186" y="2637"/>
                  </a:lnTo>
                  <a:lnTo>
                    <a:pt x="185" y="2628"/>
                  </a:lnTo>
                  <a:lnTo>
                    <a:pt x="182" y="2619"/>
                  </a:lnTo>
                  <a:lnTo>
                    <a:pt x="179" y="2611"/>
                  </a:lnTo>
                  <a:lnTo>
                    <a:pt x="174" y="2603"/>
                  </a:lnTo>
                  <a:lnTo>
                    <a:pt x="167" y="2596"/>
                  </a:lnTo>
                  <a:lnTo>
                    <a:pt x="158" y="2589"/>
                  </a:lnTo>
                  <a:lnTo>
                    <a:pt x="146" y="2583"/>
                  </a:lnTo>
                  <a:lnTo>
                    <a:pt x="132" y="2580"/>
                  </a:lnTo>
                  <a:lnTo>
                    <a:pt x="119" y="2578"/>
                  </a:lnTo>
                  <a:lnTo>
                    <a:pt x="107" y="2578"/>
                  </a:lnTo>
                  <a:lnTo>
                    <a:pt x="95" y="2578"/>
                  </a:lnTo>
                  <a:lnTo>
                    <a:pt x="83" y="2579"/>
                  </a:lnTo>
                  <a:lnTo>
                    <a:pt x="70" y="2579"/>
                  </a:lnTo>
                  <a:lnTo>
                    <a:pt x="55" y="2579"/>
                  </a:lnTo>
                  <a:lnTo>
                    <a:pt x="36" y="2578"/>
                  </a:lnTo>
                  <a:lnTo>
                    <a:pt x="31" y="2577"/>
                  </a:lnTo>
                  <a:lnTo>
                    <a:pt x="26" y="2576"/>
                  </a:lnTo>
                  <a:lnTo>
                    <a:pt x="22" y="2574"/>
                  </a:lnTo>
                  <a:lnTo>
                    <a:pt x="18" y="2570"/>
                  </a:lnTo>
                  <a:lnTo>
                    <a:pt x="10" y="2563"/>
                  </a:lnTo>
                  <a:lnTo>
                    <a:pt x="0" y="2556"/>
                  </a:lnTo>
                  <a:lnTo>
                    <a:pt x="3" y="2547"/>
                  </a:lnTo>
                  <a:lnTo>
                    <a:pt x="7" y="2539"/>
                  </a:lnTo>
                  <a:lnTo>
                    <a:pt x="12" y="2531"/>
                  </a:lnTo>
                  <a:lnTo>
                    <a:pt x="17" y="2524"/>
                  </a:lnTo>
                  <a:lnTo>
                    <a:pt x="29" y="2509"/>
                  </a:lnTo>
                  <a:lnTo>
                    <a:pt x="41" y="2495"/>
                  </a:lnTo>
                  <a:lnTo>
                    <a:pt x="47" y="2488"/>
                  </a:lnTo>
                  <a:lnTo>
                    <a:pt x="52" y="2481"/>
                  </a:lnTo>
                  <a:lnTo>
                    <a:pt x="56" y="2474"/>
                  </a:lnTo>
                  <a:lnTo>
                    <a:pt x="60" y="2466"/>
                  </a:lnTo>
                  <a:lnTo>
                    <a:pt x="62" y="2457"/>
                  </a:lnTo>
                  <a:lnTo>
                    <a:pt x="64" y="2448"/>
                  </a:lnTo>
                  <a:lnTo>
                    <a:pt x="64" y="2439"/>
                  </a:lnTo>
                  <a:lnTo>
                    <a:pt x="63" y="2430"/>
                  </a:lnTo>
                  <a:lnTo>
                    <a:pt x="79" y="2268"/>
                  </a:lnTo>
                  <a:lnTo>
                    <a:pt x="77" y="2260"/>
                  </a:lnTo>
                  <a:lnTo>
                    <a:pt x="75" y="2252"/>
                  </a:lnTo>
                  <a:lnTo>
                    <a:pt x="71" y="2244"/>
                  </a:lnTo>
                  <a:lnTo>
                    <a:pt x="68" y="2234"/>
                  </a:lnTo>
                  <a:lnTo>
                    <a:pt x="59" y="2216"/>
                  </a:lnTo>
                  <a:lnTo>
                    <a:pt x="49" y="2195"/>
                  </a:lnTo>
                  <a:lnTo>
                    <a:pt x="45" y="2184"/>
                  </a:lnTo>
                  <a:lnTo>
                    <a:pt x="41" y="2173"/>
                  </a:lnTo>
                  <a:lnTo>
                    <a:pt x="36" y="2160"/>
                  </a:lnTo>
                  <a:lnTo>
                    <a:pt x="33" y="2147"/>
                  </a:lnTo>
                  <a:lnTo>
                    <a:pt x="31" y="2133"/>
                  </a:lnTo>
                  <a:lnTo>
                    <a:pt x="30" y="2117"/>
                  </a:lnTo>
                  <a:lnTo>
                    <a:pt x="29" y="2101"/>
                  </a:lnTo>
                  <a:lnTo>
                    <a:pt x="31" y="2084"/>
                  </a:lnTo>
                  <a:lnTo>
                    <a:pt x="30" y="2071"/>
                  </a:lnTo>
                  <a:lnTo>
                    <a:pt x="31" y="2061"/>
                  </a:lnTo>
                  <a:lnTo>
                    <a:pt x="34" y="2052"/>
                  </a:lnTo>
                  <a:lnTo>
                    <a:pt x="39" y="2044"/>
                  </a:lnTo>
                  <a:lnTo>
                    <a:pt x="44" y="2038"/>
                  </a:lnTo>
                  <a:lnTo>
                    <a:pt x="50" y="2033"/>
                  </a:lnTo>
                  <a:lnTo>
                    <a:pt x="57" y="2028"/>
                  </a:lnTo>
                  <a:lnTo>
                    <a:pt x="65" y="2023"/>
                  </a:lnTo>
                  <a:lnTo>
                    <a:pt x="72" y="2018"/>
                  </a:lnTo>
                  <a:lnTo>
                    <a:pt x="80" y="2011"/>
                  </a:lnTo>
                  <a:lnTo>
                    <a:pt x="87" y="2005"/>
                  </a:lnTo>
                  <a:lnTo>
                    <a:pt x="94" y="1998"/>
                  </a:lnTo>
                  <a:lnTo>
                    <a:pt x="100" y="1989"/>
                  </a:lnTo>
                  <a:lnTo>
                    <a:pt x="104" y="1979"/>
                  </a:lnTo>
                  <a:lnTo>
                    <a:pt x="108" y="1967"/>
                  </a:lnTo>
                  <a:lnTo>
                    <a:pt x="110" y="1953"/>
                  </a:lnTo>
                  <a:lnTo>
                    <a:pt x="112" y="1940"/>
                  </a:lnTo>
                  <a:lnTo>
                    <a:pt x="115" y="1929"/>
                  </a:lnTo>
                  <a:lnTo>
                    <a:pt x="118" y="1919"/>
                  </a:lnTo>
                  <a:lnTo>
                    <a:pt x="121" y="1910"/>
                  </a:lnTo>
                  <a:lnTo>
                    <a:pt x="129" y="1893"/>
                  </a:lnTo>
                  <a:lnTo>
                    <a:pt x="138" y="1880"/>
                  </a:lnTo>
                  <a:lnTo>
                    <a:pt x="147" y="1866"/>
                  </a:lnTo>
                  <a:lnTo>
                    <a:pt x="158" y="1852"/>
                  </a:lnTo>
                  <a:lnTo>
                    <a:pt x="163" y="1843"/>
                  </a:lnTo>
                  <a:lnTo>
                    <a:pt x="168" y="1834"/>
                  </a:lnTo>
                  <a:lnTo>
                    <a:pt x="173" y="1823"/>
                  </a:lnTo>
                  <a:lnTo>
                    <a:pt x="178" y="1811"/>
                  </a:lnTo>
                  <a:lnTo>
                    <a:pt x="182" y="1800"/>
                  </a:lnTo>
                  <a:lnTo>
                    <a:pt x="185" y="1785"/>
                  </a:lnTo>
                  <a:lnTo>
                    <a:pt x="187" y="1770"/>
                  </a:lnTo>
                  <a:lnTo>
                    <a:pt x="190" y="1755"/>
                  </a:lnTo>
                  <a:lnTo>
                    <a:pt x="192" y="1738"/>
                  </a:lnTo>
                  <a:lnTo>
                    <a:pt x="196" y="1721"/>
                  </a:lnTo>
                  <a:lnTo>
                    <a:pt x="200" y="1704"/>
                  </a:lnTo>
                  <a:lnTo>
                    <a:pt x="206" y="1687"/>
                  </a:lnTo>
                  <a:lnTo>
                    <a:pt x="209" y="1678"/>
                  </a:lnTo>
                  <a:lnTo>
                    <a:pt x="213" y="1671"/>
                  </a:lnTo>
                  <a:lnTo>
                    <a:pt x="217" y="1663"/>
                  </a:lnTo>
                  <a:lnTo>
                    <a:pt x="222" y="1656"/>
                  </a:lnTo>
                  <a:lnTo>
                    <a:pt x="227" y="1649"/>
                  </a:lnTo>
                  <a:lnTo>
                    <a:pt x="233" y="1642"/>
                  </a:lnTo>
                  <a:lnTo>
                    <a:pt x="240" y="1636"/>
                  </a:lnTo>
                  <a:lnTo>
                    <a:pt x="247" y="1630"/>
                  </a:lnTo>
                  <a:lnTo>
                    <a:pt x="255" y="1625"/>
                  </a:lnTo>
                  <a:lnTo>
                    <a:pt x="265" y="1620"/>
                  </a:lnTo>
                  <a:lnTo>
                    <a:pt x="274" y="1616"/>
                  </a:lnTo>
                  <a:lnTo>
                    <a:pt x="285" y="1613"/>
                  </a:lnTo>
                  <a:lnTo>
                    <a:pt x="296" y="1610"/>
                  </a:lnTo>
                  <a:lnTo>
                    <a:pt x="308" y="1608"/>
                  </a:lnTo>
                  <a:lnTo>
                    <a:pt x="321" y="1607"/>
                  </a:lnTo>
                  <a:lnTo>
                    <a:pt x="335" y="1607"/>
                  </a:lnTo>
                  <a:lnTo>
                    <a:pt x="353" y="1606"/>
                  </a:lnTo>
                  <a:lnTo>
                    <a:pt x="369" y="1604"/>
                  </a:lnTo>
                  <a:lnTo>
                    <a:pt x="382" y="1601"/>
                  </a:lnTo>
                  <a:lnTo>
                    <a:pt x="393" y="1597"/>
                  </a:lnTo>
                  <a:lnTo>
                    <a:pt x="403" y="1593"/>
                  </a:lnTo>
                  <a:lnTo>
                    <a:pt x="411" y="1588"/>
                  </a:lnTo>
                  <a:lnTo>
                    <a:pt x="418" y="1582"/>
                  </a:lnTo>
                  <a:lnTo>
                    <a:pt x="425" y="1576"/>
                  </a:lnTo>
                  <a:lnTo>
                    <a:pt x="432" y="1569"/>
                  </a:lnTo>
                  <a:lnTo>
                    <a:pt x="439" y="1563"/>
                  </a:lnTo>
                  <a:lnTo>
                    <a:pt x="447" y="1557"/>
                  </a:lnTo>
                  <a:lnTo>
                    <a:pt x="456" y="1551"/>
                  </a:lnTo>
                  <a:lnTo>
                    <a:pt x="467" y="1545"/>
                  </a:lnTo>
                  <a:lnTo>
                    <a:pt x="480" y="1540"/>
                  </a:lnTo>
                  <a:lnTo>
                    <a:pt x="496" y="1536"/>
                  </a:lnTo>
                  <a:lnTo>
                    <a:pt x="514" y="1533"/>
                  </a:lnTo>
                  <a:lnTo>
                    <a:pt x="523" y="1531"/>
                  </a:lnTo>
                  <a:lnTo>
                    <a:pt x="532" y="1529"/>
                  </a:lnTo>
                  <a:lnTo>
                    <a:pt x="540" y="1526"/>
                  </a:lnTo>
                  <a:lnTo>
                    <a:pt x="549" y="1522"/>
                  </a:lnTo>
                  <a:lnTo>
                    <a:pt x="566" y="1512"/>
                  </a:lnTo>
                  <a:lnTo>
                    <a:pt x="583" y="1500"/>
                  </a:lnTo>
                  <a:lnTo>
                    <a:pt x="600" y="1487"/>
                  </a:lnTo>
                  <a:lnTo>
                    <a:pt x="616" y="1473"/>
                  </a:lnTo>
                  <a:lnTo>
                    <a:pt x="631" y="1457"/>
                  </a:lnTo>
                  <a:lnTo>
                    <a:pt x="645" y="1443"/>
                  </a:lnTo>
                  <a:lnTo>
                    <a:pt x="666" y="1415"/>
                  </a:lnTo>
                  <a:lnTo>
                    <a:pt x="692" y="1382"/>
                  </a:lnTo>
                  <a:lnTo>
                    <a:pt x="700" y="1375"/>
                  </a:lnTo>
                  <a:lnTo>
                    <a:pt x="709" y="1368"/>
                  </a:lnTo>
                  <a:lnTo>
                    <a:pt x="717" y="1361"/>
                  </a:lnTo>
                  <a:lnTo>
                    <a:pt x="727" y="1356"/>
                  </a:lnTo>
                  <a:lnTo>
                    <a:pt x="737" y="1351"/>
                  </a:lnTo>
                  <a:lnTo>
                    <a:pt x="747" y="1346"/>
                  </a:lnTo>
                  <a:lnTo>
                    <a:pt x="759" y="1344"/>
                  </a:lnTo>
                  <a:lnTo>
                    <a:pt x="771" y="1343"/>
                  </a:lnTo>
                  <a:lnTo>
                    <a:pt x="782" y="1344"/>
                  </a:lnTo>
                  <a:lnTo>
                    <a:pt x="794" y="1345"/>
                  </a:lnTo>
                  <a:lnTo>
                    <a:pt x="807" y="1348"/>
                  </a:lnTo>
                  <a:lnTo>
                    <a:pt x="822" y="1350"/>
                  </a:lnTo>
                  <a:lnTo>
                    <a:pt x="851" y="1356"/>
                  </a:lnTo>
                  <a:lnTo>
                    <a:pt x="881" y="1363"/>
                  </a:lnTo>
                  <a:lnTo>
                    <a:pt x="911" y="1369"/>
                  </a:lnTo>
                  <a:lnTo>
                    <a:pt x="941" y="1375"/>
                  </a:lnTo>
                  <a:lnTo>
                    <a:pt x="955" y="1378"/>
                  </a:lnTo>
                  <a:lnTo>
                    <a:pt x="968" y="1379"/>
                  </a:lnTo>
                  <a:lnTo>
                    <a:pt x="980" y="1380"/>
                  </a:lnTo>
                  <a:lnTo>
                    <a:pt x="991" y="1381"/>
                  </a:lnTo>
                  <a:lnTo>
                    <a:pt x="1013" y="1380"/>
                  </a:lnTo>
                  <a:lnTo>
                    <a:pt x="1032" y="1379"/>
                  </a:lnTo>
                  <a:lnTo>
                    <a:pt x="1050" y="1377"/>
                  </a:lnTo>
                  <a:lnTo>
                    <a:pt x="1066" y="1374"/>
                  </a:lnTo>
                  <a:lnTo>
                    <a:pt x="1079" y="1369"/>
                  </a:lnTo>
                  <a:lnTo>
                    <a:pt x="1091" y="1364"/>
                  </a:lnTo>
                  <a:lnTo>
                    <a:pt x="1101" y="1357"/>
                  </a:lnTo>
                  <a:lnTo>
                    <a:pt x="1110" y="1350"/>
                  </a:lnTo>
                  <a:lnTo>
                    <a:pt x="1117" y="1340"/>
                  </a:lnTo>
                  <a:lnTo>
                    <a:pt x="1124" y="1330"/>
                  </a:lnTo>
                  <a:lnTo>
                    <a:pt x="1128" y="1318"/>
                  </a:lnTo>
                  <a:lnTo>
                    <a:pt x="1132" y="1305"/>
                  </a:lnTo>
                  <a:lnTo>
                    <a:pt x="1135" y="1291"/>
                  </a:lnTo>
                  <a:lnTo>
                    <a:pt x="1137" y="1275"/>
                  </a:lnTo>
                  <a:lnTo>
                    <a:pt x="1138" y="1258"/>
                  </a:lnTo>
                  <a:lnTo>
                    <a:pt x="1138" y="1239"/>
                  </a:lnTo>
                  <a:lnTo>
                    <a:pt x="1137" y="1225"/>
                  </a:lnTo>
                  <a:lnTo>
                    <a:pt x="1134" y="1213"/>
                  </a:lnTo>
                  <a:lnTo>
                    <a:pt x="1130" y="1202"/>
                  </a:lnTo>
                  <a:lnTo>
                    <a:pt x="1125" y="1192"/>
                  </a:lnTo>
                  <a:lnTo>
                    <a:pt x="1112" y="1175"/>
                  </a:lnTo>
                  <a:lnTo>
                    <a:pt x="1096" y="1158"/>
                  </a:lnTo>
                  <a:lnTo>
                    <a:pt x="1089" y="1149"/>
                  </a:lnTo>
                  <a:lnTo>
                    <a:pt x="1081" y="1139"/>
                  </a:lnTo>
                  <a:lnTo>
                    <a:pt x="1074" y="1128"/>
                  </a:lnTo>
                  <a:lnTo>
                    <a:pt x="1068" y="1115"/>
                  </a:lnTo>
                  <a:lnTo>
                    <a:pt x="1063" y="1101"/>
                  </a:lnTo>
                  <a:lnTo>
                    <a:pt x="1058" y="1084"/>
                  </a:lnTo>
                  <a:lnTo>
                    <a:pt x="1056" y="1066"/>
                  </a:lnTo>
                  <a:lnTo>
                    <a:pt x="1055" y="1045"/>
                  </a:lnTo>
                  <a:lnTo>
                    <a:pt x="1055" y="1034"/>
                  </a:lnTo>
                  <a:lnTo>
                    <a:pt x="1056" y="1024"/>
                  </a:lnTo>
                  <a:lnTo>
                    <a:pt x="1057" y="1014"/>
                  </a:lnTo>
                  <a:lnTo>
                    <a:pt x="1059" y="1005"/>
                  </a:lnTo>
                  <a:lnTo>
                    <a:pt x="1064" y="988"/>
                  </a:lnTo>
                  <a:lnTo>
                    <a:pt x="1070" y="974"/>
                  </a:lnTo>
                  <a:lnTo>
                    <a:pt x="1078" y="961"/>
                  </a:lnTo>
                  <a:lnTo>
                    <a:pt x="1086" y="949"/>
                  </a:lnTo>
                  <a:lnTo>
                    <a:pt x="1095" y="938"/>
                  </a:lnTo>
                  <a:lnTo>
                    <a:pt x="1104" y="927"/>
                  </a:lnTo>
                  <a:lnTo>
                    <a:pt x="1113" y="916"/>
                  </a:lnTo>
                  <a:lnTo>
                    <a:pt x="1122" y="905"/>
                  </a:lnTo>
                  <a:lnTo>
                    <a:pt x="1131" y="892"/>
                  </a:lnTo>
                  <a:lnTo>
                    <a:pt x="1138" y="879"/>
                  </a:lnTo>
                  <a:lnTo>
                    <a:pt x="1145" y="865"/>
                  </a:lnTo>
                  <a:lnTo>
                    <a:pt x="1150" y="849"/>
                  </a:lnTo>
                  <a:lnTo>
                    <a:pt x="1152" y="840"/>
                  </a:lnTo>
                  <a:lnTo>
                    <a:pt x="1154" y="830"/>
                  </a:lnTo>
                  <a:lnTo>
                    <a:pt x="1154" y="820"/>
                  </a:lnTo>
                  <a:lnTo>
                    <a:pt x="1155" y="809"/>
                  </a:lnTo>
                  <a:lnTo>
                    <a:pt x="1154" y="798"/>
                  </a:lnTo>
                  <a:lnTo>
                    <a:pt x="1153" y="786"/>
                  </a:lnTo>
                  <a:lnTo>
                    <a:pt x="1151" y="775"/>
                  </a:lnTo>
                  <a:lnTo>
                    <a:pt x="1148" y="765"/>
                  </a:lnTo>
                  <a:lnTo>
                    <a:pt x="1142" y="745"/>
                  </a:lnTo>
                  <a:lnTo>
                    <a:pt x="1135" y="726"/>
                  </a:lnTo>
                  <a:lnTo>
                    <a:pt x="1129" y="708"/>
                  </a:lnTo>
                  <a:lnTo>
                    <a:pt x="1123" y="690"/>
                  </a:lnTo>
                  <a:lnTo>
                    <a:pt x="1121" y="680"/>
                  </a:lnTo>
                  <a:lnTo>
                    <a:pt x="1119" y="670"/>
                  </a:lnTo>
                  <a:lnTo>
                    <a:pt x="1118" y="661"/>
                  </a:lnTo>
                  <a:lnTo>
                    <a:pt x="1117" y="651"/>
                  </a:lnTo>
                  <a:lnTo>
                    <a:pt x="1118" y="642"/>
                  </a:lnTo>
                  <a:lnTo>
                    <a:pt x="1120" y="634"/>
                  </a:lnTo>
                  <a:lnTo>
                    <a:pt x="1124" y="626"/>
                  </a:lnTo>
                  <a:lnTo>
                    <a:pt x="1128" y="619"/>
                  </a:lnTo>
                  <a:lnTo>
                    <a:pt x="1131" y="610"/>
                  </a:lnTo>
                  <a:lnTo>
                    <a:pt x="1135" y="601"/>
                  </a:lnTo>
                  <a:lnTo>
                    <a:pt x="1137" y="591"/>
                  </a:lnTo>
                  <a:lnTo>
                    <a:pt x="1138" y="578"/>
                  </a:lnTo>
                  <a:lnTo>
                    <a:pt x="1136" y="557"/>
                  </a:lnTo>
                  <a:lnTo>
                    <a:pt x="1133" y="535"/>
                  </a:lnTo>
                  <a:lnTo>
                    <a:pt x="1131" y="524"/>
                  </a:lnTo>
                  <a:lnTo>
                    <a:pt x="1129" y="512"/>
                  </a:lnTo>
                  <a:lnTo>
                    <a:pt x="1128" y="500"/>
                  </a:lnTo>
                  <a:lnTo>
                    <a:pt x="1128" y="489"/>
                  </a:lnTo>
                  <a:lnTo>
                    <a:pt x="1128" y="478"/>
                  </a:lnTo>
                  <a:lnTo>
                    <a:pt x="1130" y="468"/>
                  </a:lnTo>
                  <a:lnTo>
                    <a:pt x="1132" y="459"/>
                  </a:lnTo>
                  <a:lnTo>
                    <a:pt x="1135" y="450"/>
                  </a:lnTo>
                  <a:lnTo>
                    <a:pt x="1139" y="443"/>
                  </a:lnTo>
                  <a:lnTo>
                    <a:pt x="1143" y="437"/>
                  </a:lnTo>
                  <a:lnTo>
                    <a:pt x="1148" y="430"/>
                  </a:lnTo>
                  <a:lnTo>
                    <a:pt x="1155" y="425"/>
                  </a:lnTo>
                  <a:lnTo>
                    <a:pt x="1167" y="414"/>
                  </a:lnTo>
                  <a:lnTo>
                    <a:pt x="1181" y="402"/>
                  </a:lnTo>
                  <a:lnTo>
                    <a:pt x="1196" y="389"/>
                  </a:lnTo>
                  <a:lnTo>
                    <a:pt x="1212" y="373"/>
                  </a:lnTo>
                  <a:lnTo>
                    <a:pt x="1217" y="367"/>
                  </a:lnTo>
                  <a:lnTo>
                    <a:pt x="1221" y="360"/>
                  </a:lnTo>
                  <a:lnTo>
                    <a:pt x="1224" y="352"/>
                  </a:lnTo>
                  <a:lnTo>
                    <a:pt x="1226" y="343"/>
                  </a:lnTo>
                  <a:lnTo>
                    <a:pt x="1229" y="324"/>
                  </a:lnTo>
                  <a:lnTo>
                    <a:pt x="1233" y="305"/>
                  </a:lnTo>
                  <a:lnTo>
                    <a:pt x="1235" y="296"/>
                  </a:lnTo>
                  <a:lnTo>
                    <a:pt x="1238" y="287"/>
                  </a:lnTo>
                  <a:lnTo>
                    <a:pt x="1242" y="278"/>
                  </a:lnTo>
                  <a:lnTo>
                    <a:pt x="1247" y="269"/>
                  </a:lnTo>
                  <a:lnTo>
                    <a:pt x="1254" y="261"/>
                  </a:lnTo>
                  <a:lnTo>
                    <a:pt x="1263" y="254"/>
                  </a:lnTo>
                  <a:lnTo>
                    <a:pt x="1273" y="248"/>
                  </a:lnTo>
                  <a:lnTo>
                    <a:pt x="1286" y="242"/>
                  </a:lnTo>
                  <a:lnTo>
                    <a:pt x="1301" y="238"/>
                  </a:lnTo>
                  <a:lnTo>
                    <a:pt x="1317" y="233"/>
                  </a:lnTo>
                  <a:lnTo>
                    <a:pt x="1337" y="227"/>
                  </a:lnTo>
                  <a:lnTo>
                    <a:pt x="1364" y="221"/>
                  </a:lnTo>
                  <a:lnTo>
                    <a:pt x="1377" y="217"/>
                  </a:lnTo>
                  <a:lnTo>
                    <a:pt x="1390" y="211"/>
                  </a:lnTo>
                  <a:lnTo>
                    <a:pt x="1403" y="204"/>
                  </a:lnTo>
                  <a:lnTo>
                    <a:pt x="1417" y="195"/>
                  </a:lnTo>
                  <a:lnTo>
                    <a:pt x="1431" y="185"/>
                  </a:lnTo>
                  <a:lnTo>
                    <a:pt x="1445" y="174"/>
                  </a:lnTo>
                  <a:lnTo>
                    <a:pt x="1458" y="163"/>
                  </a:lnTo>
                  <a:lnTo>
                    <a:pt x="1471" y="150"/>
                  </a:lnTo>
                  <a:lnTo>
                    <a:pt x="1485" y="137"/>
                  </a:lnTo>
                  <a:lnTo>
                    <a:pt x="1496" y="124"/>
                  </a:lnTo>
                  <a:lnTo>
                    <a:pt x="1506" y="110"/>
                  </a:lnTo>
                  <a:lnTo>
                    <a:pt x="1515" y="97"/>
                  </a:lnTo>
                  <a:lnTo>
                    <a:pt x="1522" y="84"/>
                  </a:lnTo>
                  <a:lnTo>
                    <a:pt x="1527" y="71"/>
                  </a:lnTo>
                  <a:lnTo>
                    <a:pt x="1529" y="65"/>
                  </a:lnTo>
                  <a:lnTo>
                    <a:pt x="1531" y="59"/>
                  </a:lnTo>
                  <a:lnTo>
                    <a:pt x="1532" y="53"/>
                  </a:lnTo>
                  <a:lnTo>
                    <a:pt x="1532" y="48"/>
                  </a:lnTo>
                  <a:lnTo>
                    <a:pt x="1533" y="43"/>
                  </a:lnTo>
                  <a:lnTo>
                    <a:pt x="1535" y="30"/>
                  </a:lnTo>
                  <a:lnTo>
                    <a:pt x="1536" y="15"/>
                  </a:lnTo>
                  <a:lnTo>
                    <a:pt x="1537" y="0"/>
                  </a:lnTo>
                  <a:lnTo>
                    <a:pt x="1545" y="1"/>
                  </a:lnTo>
                  <a:lnTo>
                    <a:pt x="1551" y="2"/>
                  </a:lnTo>
                  <a:lnTo>
                    <a:pt x="1556" y="4"/>
                  </a:lnTo>
                  <a:lnTo>
                    <a:pt x="1560" y="8"/>
                  </a:lnTo>
                  <a:lnTo>
                    <a:pt x="1562" y="12"/>
                  </a:lnTo>
                  <a:lnTo>
                    <a:pt x="1564" y="16"/>
                  </a:lnTo>
                  <a:lnTo>
                    <a:pt x="1565" y="21"/>
                  </a:lnTo>
                  <a:lnTo>
                    <a:pt x="1565" y="25"/>
                  </a:lnTo>
                  <a:lnTo>
                    <a:pt x="1565" y="34"/>
                  </a:lnTo>
                  <a:lnTo>
                    <a:pt x="1566" y="43"/>
                  </a:lnTo>
                  <a:lnTo>
                    <a:pt x="1567" y="46"/>
                  </a:lnTo>
                  <a:lnTo>
                    <a:pt x="1568" y="49"/>
                  </a:lnTo>
                  <a:lnTo>
                    <a:pt x="1570" y="52"/>
                  </a:lnTo>
                  <a:lnTo>
                    <a:pt x="1574" y="53"/>
                  </a:lnTo>
                  <a:lnTo>
                    <a:pt x="1585" y="57"/>
                  </a:lnTo>
                  <a:lnTo>
                    <a:pt x="1598" y="61"/>
                  </a:lnTo>
                  <a:lnTo>
                    <a:pt x="1610" y="63"/>
                  </a:lnTo>
                  <a:lnTo>
                    <a:pt x="1621" y="65"/>
                  </a:lnTo>
                  <a:lnTo>
                    <a:pt x="1644" y="66"/>
                  </a:lnTo>
                  <a:lnTo>
                    <a:pt x="1667" y="66"/>
                  </a:lnTo>
                  <a:lnTo>
                    <a:pt x="1689" y="65"/>
                  </a:lnTo>
                  <a:lnTo>
                    <a:pt x="1712" y="63"/>
                  </a:lnTo>
                  <a:lnTo>
                    <a:pt x="1733" y="63"/>
                  </a:lnTo>
                  <a:lnTo>
                    <a:pt x="1753" y="64"/>
                  </a:lnTo>
                  <a:close/>
                </a:path>
              </a:pathLst>
            </a:custGeom>
            <a:grpFill/>
            <a:ln w="3175" cmpd="sng">
              <a:solidFill>
                <a:srgbClr val="FCF6F6"/>
              </a:solidFill>
              <a:round/>
              <a:headEnd/>
              <a:tailEnd/>
            </a:ln>
          </p:spPr>
          <p:txBody>
            <a:bodyPr/>
            <a:lstStyle/>
            <a:p>
              <a:endParaRPr lang="pt-BR"/>
            </a:p>
          </p:txBody>
        </p:sp>
        <p:sp>
          <p:nvSpPr>
            <p:cNvPr id="20" name="Freeform 6"/>
            <p:cNvSpPr>
              <a:spLocks/>
            </p:cNvSpPr>
            <p:nvPr/>
          </p:nvSpPr>
          <p:spPr bwMode="auto">
            <a:xfrm>
              <a:off x="5849938" y="2840038"/>
              <a:ext cx="1227137" cy="1458912"/>
            </a:xfrm>
            <a:custGeom>
              <a:avLst/>
              <a:gdLst>
                <a:gd name="T0" fmla="*/ 1933 w 3129"/>
                <a:gd name="T1" fmla="*/ 3072 h 3422"/>
                <a:gd name="T2" fmla="*/ 2037 w 3129"/>
                <a:gd name="T3" fmla="*/ 2883 h 3422"/>
                <a:gd name="T4" fmla="*/ 2185 w 3129"/>
                <a:gd name="T5" fmla="*/ 2684 h 3422"/>
                <a:gd name="T6" fmla="*/ 2026 w 3129"/>
                <a:gd name="T7" fmla="*/ 2521 h 3422"/>
                <a:gd name="T8" fmla="*/ 1798 w 3129"/>
                <a:gd name="T9" fmla="*/ 2487 h 3422"/>
                <a:gd name="T10" fmla="*/ 1697 w 3129"/>
                <a:gd name="T11" fmla="*/ 2392 h 3422"/>
                <a:gd name="T12" fmla="*/ 1465 w 3129"/>
                <a:gd name="T13" fmla="*/ 2272 h 3422"/>
                <a:gd name="T14" fmla="*/ 1098 w 3129"/>
                <a:gd name="T15" fmla="*/ 2071 h 3422"/>
                <a:gd name="T16" fmla="*/ 872 w 3129"/>
                <a:gd name="T17" fmla="*/ 2070 h 3422"/>
                <a:gd name="T18" fmla="*/ 867 w 3129"/>
                <a:gd name="T19" fmla="*/ 1939 h 3422"/>
                <a:gd name="T20" fmla="*/ 520 w 3129"/>
                <a:gd name="T21" fmla="*/ 2026 h 3422"/>
                <a:gd name="T22" fmla="*/ 352 w 3129"/>
                <a:gd name="T23" fmla="*/ 2126 h 3422"/>
                <a:gd name="T24" fmla="*/ 133 w 3129"/>
                <a:gd name="T25" fmla="*/ 2228 h 3422"/>
                <a:gd name="T26" fmla="*/ 142 w 3129"/>
                <a:gd name="T27" fmla="*/ 2114 h 3422"/>
                <a:gd name="T28" fmla="*/ 162 w 3129"/>
                <a:gd name="T29" fmla="*/ 1917 h 3422"/>
                <a:gd name="T30" fmla="*/ 64 w 3129"/>
                <a:gd name="T31" fmla="*/ 1714 h 3422"/>
                <a:gd name="T32" fmla="*/ 131 w 3129"/>
                <a:gd name="T33" fmla="*/ 1553 h 3422"/>
                <a:gd name="T34" fmla="*/ 137 w 3129"/>
                <a:gd name="T35" fmla="*/ 1447 h 3422"/>
                <a:gd name="T36" fmla="*/ 111 w 3129"/>
                <a:gd name="T37" fmla="*/ 1335 h 3422"/>
                <a:gd name="T38" fmla="*/ 60 w 3129"/>
                <a:gd name="T39" fmla="*/ 1166 h 3422"/>
                <a:gd name="T40" fmla="*/ 134 w 3129"/>
                <a:gd name="T41" fmla="*/ 1059 h 3422"/>
                <a:gd name="T42" fmla="*/ 146 w 3129"/>
                <a:gd name="T43" fmla="*/ 996 h 3422"/>
                <a:gd name="T44" fmla="*/ 17 w 3129"/>
                <a:gd name="T45" fmla="*/ 913 h 3422"/>
                <a:gd name="T46" fmla="*/ 89 w 3129"/>
                <a:gd name="T47" fmla="*/ 734 h 3422"/>
                <a:gd name="T48" fmla="*/ 296 w 3129"/>
                <a:gd name="T49" fmla="*/ 526 h 3422"/>
                <a:gd name="T50" fmla="*/ 419 w 3129"/>
                <a:gd name="T51" fmla="*/ 673 h 3422"/>
                <a:gd name="T52" fmla="*/ 620 w 3129"/>
                <a:gd name="T53" fmla="*/ 712 h 3422"/>
                <a:gd name="T54" fmla="*/ 795 w 3129"/>
                <a:gd name="T55" fmla="*/ 652 h 3422"/>
                <a:gd name="T56" fmla="*/ 993 w 3129"/>
                <a:gd name="T57" fmla="*/ 450 h 3422"/>
                <a:gd name="T58" fmla="*/ 968 w 3129"/>
                <a:gd name="T59" fmla="*/ 238 h 3422"/>
                <a:gd name="T60" fmla="*/ 1151 w 3129"/>
                <a:gd name="T61" fmla="*/ 241 h 3422"/>
                <a:gd name="T62" fmla="*/ 1357 w 3129"/>
                <a:gd name="T63" fmla="*/ 293 h 3422"/>
                <a:gd name="T64" fmla="*/ 1649 w 3129"/>
                <a:gd name="T65" fmla="*/ 192 h 3422"/>
                <a:gd name="T66" fmla="*/ 1780 w 3129"/>
                <a:gd name="T67" fmla="*/ 69 h 3422"/>
                <a:gd name="T68" fmla="*/ 1975 w 3129"/>
                <a:gd name="T69" fmla="*/ 95 h 3422"/>
                <a:gd name="T70" fmla="*/ 2041 w 3129"/>
                <a:gd name="T71" fmla="*/ 265 h 3422"/>
                <a:gd name="T72" fmla="*/ 2125 w 3129"/>
                <a:gd name="T73" fmla="*/ 267 h 3422"/>
                <a:gd name="T74" fmla="*/ 2193 w 3129"/>
                <a:gd name="T75" fmla="*/ 190 h 3422"/>
                <a:gd name="T76" fmla="*/ 2326 w 3129"/>
                <a:gd name="T77" fmla="*/ 120 h 3422"/>
                <a:gd name="T78" fmla="*/ 2413 w 3129"/>
                <a:gd name="T79" fmla="*/ 28 h 3422"/>
                <a:gd name="T80" fmla="*/ 2591 w 3129"/>
                <a:gd name="T81" fmla="*/ 73 h 3422"/>
                <a:gd name="T82" fmla="*/ 2731 w 3129"/>
                <a:gd name="T83" fmla="*/ 146 h 3422"/>
                <a:gd name="T84" fmla="*/ 2819 w 3129"/>
                <a:gd name="T85" fmla="*/ 184 h 3422"/>
                <a:gd name="T86" fmla="*/ 2890 w 3129"/>
                <a:gd name="T87" fmla="*/ 315 h 3422"/>
                <a:gd name="T88" fmla="*/ 3008 w 3129"/>
                <a:gd name="T89" fmla="*/ 557 h 3422"/>
                <a:gd name="T90" fmla="*/ 3006 w 3129"/>
                <a:gd name="T91" fmla="*/ 802 h 3422"/>
                <a:gd name="T92" fmla="*/ 2852 w 3129"/>
                <a:gd name="T93" fmla="*/ 814 h 3422"/>
                <a:gd name="T94" fmla="*/ 2930 w 3129"/>
                <a:gd name="T95" fmla="*/ 987 h 3422"/>
                <a:gd name="T96" fmla="*/ 2978 w 3129"/>
                <a:gd name="T97" fmla="*/ 1053 h 3422"/>
                <a:gd name="T98" fmla="*/ 3052 w 3129"/>
                <a:gd name="T99" fmla="*/ 1251 h 3422"/>
                <a:gd name="T100" fmla="*/ 2731 w 3129"/>
                <a:gd name="T101" fmla="*/ 1617 h 3422"/>
                <a:gd name="T102" fmla="*/ 2673 w 3129"/>
                <a:gd name="T103" fmla="*/ 1488 h 3422"/>
                <a:gd name="T104" fmla="*/ 2651 w 3129"/>
                <a:gd name="T105" fmla="*/ 1580 h 3422"/>
                <a:gd name="T106" fmla="*/ 2585 w 3129"/>
                <a:gd name="T107" fmla="*/ 1663 h 3422"/>
                <a:gd name="T108" fmla="*/ 2572 w 3129"/>
                <a:gd name="T109" fmla="*/ 1811 h 3422"/>
                <a:gd name="T110" fmla="*/ 2526 w 3129"/>
                <a:gd name="T111" fmla="*/ 1896 h 3422"/>
                <a:gd name="T112" fmla="*/ 2495 w 3129"/>
                <a:gd name="T113" fmla="*/ 2147 h 3422"/>
                <a:gd name="T114" fmla="*/ 2520 w 3129"/>
                <a:gd name="T115" fmla="*/ 2549 h 3422"/>
                <a:gd name="T116" fmla="*/ 2371 w 3129"/>
                <a:gd name="T117" fmla="*/ 3134 h 3422"/>
                <a:gd name="T118" fmla="*/ 2274 w 3129"/>
                <a:gd name="T119" fmla="*/ 3340 h 3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9" h="3422">
                  <a:moveTo>
                    <a:pt x="2037" y="3285"/>
                  </a:moveTo>
                  <a:lnTo>
                    <a:pt x="2041" y="3266"/>
                  </a:lnTo>
                  <a:lnTo>
                    <a:pt x="2045" y="3257"/>
                  </a:lnTo>
                  <a:lnTo>
                    <a:pt x="2045" y="3252"/>
                  </a:lnTo>
                  <a:lnTo>
                    <a:pt x="2044" y="3247"/>
                  </a:lnTo>
                  <a:lnTo>
                    <a:pt x="2042" y="3239"/>
                  </a:lnTo>
                  <a:lnTo>
                    <a:pt x="2037" y="3228"/>
                  </a:lnTo>
                  <a:lnTo>
                    <a:pt x="2027" y="3213"/>
                  </a:lnTo>
                  <a:lnTo>
                    <a:pt x="2016" y="3199"/>
                  </a:lnTo>
                  <a:lnTo>
                    <a:pt x="2004" y="3184"/>
                  </a:lnTo>
                  <a:lnTo>
                    <a:pt x="1993" y="3170"/>
                  </a:lnTo>
                  <a:lnTo>
                    <a:pt x="1982" y="3156"/>
                  </a:lnTo>
                  <a:lnTo>
                    <a:pt x="1971" y="3140"/>
                  </a:lnTo>
                  <a:lnTo>
                    <a:pt x="1966" y="3131"/>
                  </a:lnTo>
                  <a:lnTo>
                    <a:pt x="1961" y="3122"/>
                  </a:lnTo>
                  <a:lnTo>
                    <a:pt x="1957" y="3112"/>
                  </a:lnTo>
                  <a:lnTo>
                    <a:pt x="1953" y="3102"/>
                  </a:lnTo>
                  <a:lnTo>
                    <a:pt x="1946" y="3092"/>
                  </a:lnTo>
                  <a:lnTo>
                    <a:pt x="1937" y="3079"/>
                  </a:lnTo>
                  <a:lnTo>
                    <a:pt x="1933" y="3072"/>
                  </a:lnTo>
                  <a:lnTo>
                    <a:pt x="1929" y="3065"/>
                  </a:lnTo>
                  <a:lnTo>
                    <a:pt x="1926" y="3056"/>
                  </a:lnTo>
                  <a:lnTo>
                    <a:pt x="1924" y="3047"/>
                  </a:lnTo>
                  <a:lnTo>
                    <a:pt x="1923" y="3036"/>
                  </a:lnTo>
                  <a:lnTo>
                    <a:pt x="1923" y="3023"/>
                  </a:lnTo>
                  <a:lnTo>
                    <a:pt x="1925" y="3010"/>
                  </a:lnTo>
                  <a:lnTo>
                    <a:pt x="1929" y="2994"/>
                  </a:lnTo>
                  <a:lnTo>
                    <a:pt x="1935" y="2977"/>
                  </a:lnTo>
                  <a:lnTo>
                    <a:pt x="1943" y="2957"/>
                  </a:lnTo>
                  <a:lnTo>
                    <a:pt x="1954" y="2936"/>
                  </a:lnTo>
                  <a:lnTo>
                    <a:pt x="1969" y="2913"/>
                  </a:lnTo>
                  <a:lnTo>
                    <a:pt x="1972" y="2908"/>
                  </a:lnTo>
                  <a:lnTo>
                    <a:pt x="1977" y="2904"/>
                  </a:lnTo>
                  <a:lnTo>
                    <a:pt x="1982" y="2902"/>
                  </a:lnTo>
                  <a:lnTo>
                    <a:pt x="1988" y="2900"/>
                  </a:lnTo>
                  <a:lnTo>
                    <a:pt x="2002" y="2898"/>
                  </a:lnTo>
                  <a:lnTo>
                    <a:pt x="2017" y="2895"/>
                  </a:lnTo>
                  <a:lnTo>
                    <a:pt x="2024" y="2893"/>
                  </a:lnTo>
                  <a:lnTo>
                    <a:pt x="2030" y="2889"/>
                  </a:lnTo>
                  <a:lnTo>
                    <a:pt x="2037" y="2883"/>
                  </a:lnTo>
                  <a:lnTo>
                    <a:pt x="2042" y="2876"/>
                  </a:lnTo>
                  <a:lnTo>
                    <a:pt x="2046" y="2866"/>
                  </a:lnTo>
                  <a:lnTo>
                    <a:pt x="2050" y="2852"/>
                  </a:lnTo>
                  <a:lnTo>
                    <a:pt x="2052" y="2837"/>
                  </a:lnTo>
                  <a:lnTo>
                    <a:pt x="2053" y="2818"/>
                  </a:lnTo>
                  <a:lnTo>
                    <a:pt x="2053" y="2811"/>
                  </a:lnTo>
                  <a:lnTo>
                    <a:pt x="2055" y="2804"/>
                  </a:lnTo>
                  <a:lnTo>
                    <a:pt x="2059" y="2797"/>
                  </a:lnTo>
                  <a:lnTo>
                    <a:pt x="2063" y="2789"/>
                  </a:lnTo>
                  <a:lnTo>
                    <a:pt x="2069" y="2782"/>
                  </a:lnTo>
                  <a:lnTo>
                    <a:pt x="2075" y="2774"/>
                  </a:lnTo>
                  <a:lnTo>
                    <a:pt x="2082" y="2767"/>
                  </a:lnTo>
                  <a:lnTo>
                    <a:pt x="2090" y="2759"/>
                  </a:lnTo>
                  <a:lnTo>
                    <a:pt x="2107" y="2743"/>
                  </a:lnTo>
                  <a:lnTo>
                    <a:pt x="2126" y="2729"/>
                  </a:lnTo>
                  <a:lnTo>
                    <a:pt x="2145" y="2715"/>
                  </a:lnTo>
                  <a:lnTo>
                    <a:pt x="2163" y="2703"/>
                  </a:lnTo>
                  <a:lnTo>
                    <a:pt x="2172" y="2698"/>
                  </a:lnTo>
                  <a:lnTo>
                    <a:pt x="2179" y="2691"/>
                  </a:lnTo>
                  <a:lnTo>
                    <a:pt x="2185" y="2684"/>
                  </a:lnTo>
                  <a:lnTo>
                    <a:pt x="2189" y="2677"/>
                  </a:lnTo>
                  <a:lnTo>
                    <a:pt x="2191" y="2669"/>
                  </a:lnTo>
                  <a:lnTo>
                    <a:pt x="2193" y="2660"/>
                  </a:lnTo>
                  <a:lnTo>
                    <a:pt x="2192" y="2652"/>
                  </a:lnTo>
                  <a:lnTo>
                    <a:pt x="2191" y="2643"/>
                  </a:lnTo>
                  <a:lnTo>
                    <a:pt x="2188" y="2633"/>
                  </a:lnTo>
                  <a:lnTo>
                    <a:pt x="2184" y="2625"/>
                  </a:lnTo>
                  <a:lnTo>
                    <a:pt x="2179" y="2616"/>
                  </a:lnTo>
                  <a:lnTo>
                    <a:pt x="2172" y="2608"/>
                  </a:lnTo>
                  <a:lnTo>
                    <a:pt x="2165" y="2601"/>
                  </a:lnTo>
                  <a:lnTo>
                    <a:pt x="2157" y="2594"/>
                  </a:lnTo>
                  <a:lnTo>
                    <a:pt x="2147" y="2588"/>
                  </a:lnTo>
                  <a:lnTo>
                    <a:pt x="2137" y="2582"/>
                  </a:lnTo>
                  <a:lnTo>
                    <a:pt x="2116" y="2566"/>
                  </a:lnTo>
                  <a:lnTo>
                    <a:pt x="2098" y="2553"/>
                  </a:lnTo>
                  <a:lnTo>
                    <a:pt x="2081" y="2543"/>
                  </a:lnTo>
                  <a:lnTo>
                    <a:pt x="2066" y="2535"/>
                  </a:lnTo>
                  <a:lnTo>
                    <a:pt x="2051" y="2529"/>
                  </a:lnTo>
                  <a:lnTo>
                    <a:pt x="2038" y="2525"/>
                  </a:lnTo>
                  <a:lnTo>
                    <a:pt x="2026" y="2521"/>
                  </a:lnTo>
                  <a:lnTo>
                    <a:pt x="2014" y="2520"/>
                  </a:lnTo>
                  <a:lnTo>
                    <a:pt x="1993" y="2518"/>
                  </a:lnTo>
                  <a:lnTo>
                    <a:pt x="1975" y="2518"/>
                  </a:lnTo>
                  <a:lnTo>
                    <a:pt x="1966" y="2517"/>
                  </a:lnTo>
                  <a:lnTo>
                    <a:pt x="1958" y="2515"/>
                  </a:lnTo>
                  <a:lnTo>
                    <a:pt x="1950" y="2513"/>
                  </a:lnTo>
                  <a:lnTo>
                    <a:pt x="1943" y="2508"/>
                  </a:lnTo>
                  <a:lnTo>
                    <a:pt x="1932" y="2501"/>
                  </a:lnTo>
                  <a:lnTo>
                    <a:pt x="1922" y="2495"/>
                  </a:lnTo>
                  <a:lnTo>
                    <a:pt x="1912" y="2489"/>
                  </a:lnTo>
                  <a:lnTo>
                    <a:pt x="1903" y="2485"/>
                  </a:lnTo>
                  <a:lnTo>
                    <a:pt x="1894" y="2481"/>
                  </a:lnTo>
                  <a:lnTo>
                    <a:pt x="1885" y="2478"/>
                  </a:lnTo>
                  <a:lnTo>
                    <a:pt x="1877" y="2476"/>
                  </a:lnTo>
                  <a:lnTo>
                    <a:pt x="1870" y="2475"/>
                  </a:lnTo>
                  <a:lnTo>
                    <a:pt x="1855" y="2473"/>
                  </a:lnTo>
                  <a:lnTo>
                    <a:pt x="1842" y="2474"/>
                  </a:lnTo>
                  <a:lnTo>
                    <a:pt x="1830" y="2476"/>
                  </a:lnTo>
                  <a:lnTo>
                    <a:pt x="1819" y="2479"/>
                  </a:lnTo>
                  <a:lnTo>
                    <a:pt x="1798" y="2487"/>
                  </a:lnTo>
                  <a:lnTo>
                    <a:pt x="1777" y="2495"/>
                  </a:lnTo>
                  <a:lnTo>
                    <a:pt x="1768" y="2497"/>
                  </a:lnTo>
                  <a:lnTo>
                    <a:pt x="1758" y="2498"/>
                  </a:lnTo>
                  <a:lnTo>
                    <a:pt x="1753" y="2497"/>
                  </a:lnTo>
                  <a:lnTo>
                    <a:pt x="1748" y="2496"/>
                  </a:lnTo>
                  <a:lnTo>
                    <a:pt x="1743" y="2495"/>
                  </a:lnTo>
                  <a:lnTo>
                    <a:pt x="1738" y="2493"/>
                  </a:lnTo>
                  <a:lnTo>
                    <a:pt x="1728" y="2488"/>
                  </a:lnTo>
                  <a:lnTo>
                    <a:pt x="1721" y="2482"/>
                  </a:lnTo>
                  <a:lnTo>
                    <a:pt x="1716" y="2475"/>
                  </a:lnTo>
                  <a:lnTo>
                    <a:pt x="1712" y="2468"/>
                  </a:lnTo>
                  <a:lnTo>
                    <a:pt x="1709" y="2461"/>
                  </a:lnTo>
                  <a:lnTo>
                    <a:pt x="1708" y="2453"/>
                  </a:lnTo>
                  <a:lnTo>
                    <a:pt x="1707" y="2445"/>
                  </a:lnTo>
                  <a:lnTo>
                    <a:pt x="1706" y="2436"/>
                  </a:lnTo>
                  <a:lnTo>
                    <a:pt x="1706" y="2428"/>
                  </a:lnTo>
                  <a:lnTo>
                    <a:pt x="1705" y="2419"/>
                  </a:lnTo>
                  <a:lnTo>
                    <a:pt x="1704" y="2409"/>
                  </a:lnTo>
                  <a:lnTo>
                    <a:pt x="1701" y="2400"/>
                  </a:lnTo>
                  <a:lnTo>
                    <a:pt x="1697" y="2392"/>
                  </a:lnTo>
                  <a:lnTo>
                    <a:pt x="1692" y="2383"/>
                  </a:lnTo>
                  <a:lnTo>
                    <a:pt x="1685" y="2375"/>
                  </a:lnTo>
                  <a:lnTo>
                    <a:pt x="1675" y="2367"/>
                  </a:lnTo>
                  <a:lnTo>
                    <a:pt x="1672" y="2363"/>
                  </a:lnTo>
                  <a:lnTo>
                    <a:pt x="1663" y="2351"/>
                  </a:lnTo>
                  <a:lnTo>
                    <a:pt x="1657" y="2343"/>
                  </a:lnTo>
                  <a:lnTo>
                    <a:pt x="1649" y="2335"/>
                  </a:lnTo>
                  <a:lnTo>
                    <a:pt x="1639" y="2326"/>
                  </a:lnTo>
                  <a:lnTo>
                    <a:pt x="1627" y="2316"/>
                  </a:lnTo>
                  <a:lnTo>
                    <a:pt x="1613" y="2307"/>
                  </a:lnTo>
                  <a:lnTo>
                    <a:pt x="1597" y="2297"/>
                  </a:lnTo>
                  <a:lnTo>
                    <a:pt x="1579" y="2290"/>
                  </a:lnTo>
                  <a:lnTo>
                    <a:pt x="1557" y="2283"/>
                  </a:lnTo>
                  <a:lnTo>
                    <a:pt x="1546" y="2280"/>
                  </a:lnTo>
                  <a:lnTo>
                    <a:pt x="1534" y="2277"/>
                  </a:lnTo>
                  <a:lnTo>
                    <a:pt x="1522" y="2275"/>
                  </a:lnTo>
                  <a:lnTo>
                    <a:pt x="1509" y="2273"/>
                  </a:lnTo>
                  <a:lnTo>
                    <a:pt x="1495" y="2272"/>
                  </a:lnTo>
                  <a:lnTo>
                    <a:pt x="1480" y="2272"/>
                  </a:lnTo>
                  <a:lnTo>
                    <a:pt x="1465" y="2272"/>
                  </a:lnTo>
                  <a:lnTo>
                    <a:pt x="1449" y="2272"/>
                  </a:lnTo>
                  <a:lnTo>
                    <a:pt x="1424" y="2256"/>
                  </a:lnTo>
                  <a:lnTo>
                    <a:pt x="1396" y="2240"/>
                  </a:lnTo>
                  <a:lnTo>
                    <a:pt x="1367" y="2222"/>
                  </a:lnTo>
                  <a:lnTo>
                    <a:pt x="1337" y="2205"/>
                  </a:lnTo>
                  <a:lnTo>
                    <a:pt x="1308" y="2186"/>
                  </a:lnTo>
                  <a:lnTo>
                    <a:pt x="1281" y="2169"/>
                  </a:lnTo>
                  <a:lnTo>
                    <a:pt x="1256" y="2152"/>
                  </a:lnTo>
                  <a:lnTo>
                    <a:pt x="1234" y="2136"/>
                  </a:lnTo>
                  <a:lnTo>
                    <a:pt x="1208" y="2115"/>
                  </a:lnTo>
                  <a:lnTo>
                    <a:pt x="1187" y="2097"/>
                  </a:lnTo>
                  <a:lnTo>
                    <a:pt x="1181" y="2093"/>
                  </a:lnTo>
                  <a:lnTo>
                    <a:pt x="1175" y="2090"/>
                  </a:lnTo>
                  <a:lnTo>
                    <a:pt x="1168" y="2087"/>
                  </a:lnTo>
                  <a:lnTo>
                    <a:pt x="1160" y="2084"/>
                  </a:lnTo>
                  <a:lnTo>
                    <a:pt x="1150" y="2081"/>
                  </a:lnTo>
                  <a:lnTo>
                    <a:pt x="1140" y="2077"/>
                  </a:lnTo>
                  <a:lnTo>
                    <a:pt x="1128" y="2075"/>
                  </a:lnTo>
                  <a:lnTo>
                    <a:pt x="1113" y="2073"/>
                  </a:lnTo>
                  <a:lnTo>
                    <a:pt x="1098" y="2071"/>
                  </a:lnTo>
                  <a:lnTo>
                    <a:pt x="1085" y="2071"/>
                  </a:lnTo>
                  <a:lnTo>
                    <a:pt x="1073" y="2073"/>
                  </a:lnTo>
                  <a:lnTo>
                    <a:pt x="1063" y="2076"/>
                  </a:lnTo>
                  <a:lnTo>
                    <a:pt x="1053" y="2081"/>
                  </a:lnTo>
                  <a:lnTo>
                    <a:pt x="1044" y="2086"/>
                  </a:lnTo>
                  <a:lnTo>
                    <a:pt x="1036" y="2091"/>
                  </a:lnTo>
                  <a:lnTo>
                    <a:pt x="1028" y="2097"/>
                  </a:lnTo>
                  <a:lnTo>
                    <a:pt x="1020" y="2101"/>
                  </a:lnTo>
                  <a:lnTo>
                    <a:pt x="1011" y="2106"/>
                  </a:lnTo>
                  <a:lnTo>
                    <a:pt x="1002" y="2109"/>
                  </a:lnTo>
                  <a:lnTo>
                    <a:pt x="993" y="2111"/>
                  </a:lnTo>
                  <a:lnTo>
                    <a:pt x="983" y="2112"/>
                  </a:lnTo>
                  <a:lnTo>
                    <a:pt x="972" y="2110"/>
                  </a:lnTo>
                  <a:lnTo>
                    <a:pt x="959" y="2106"/>
                  </a:lnTo>
                  <a:lnTo>
                    <a:pt x="945" y="2100"/>
                  </a:lnTo>
                  <a:lnTo>
                    <a:pt x="927" y="2095"/>
                  </a:lnTo>
                  <a:lnTo>
                    <a:pt x="901" y="2087"/>
                  </a:lnTo>
                  <a:lnTo>
                    <a:pt x="887" y="2081"/>
                  </a:lnTo>
                  <a:lnTo>
                    <a:pt x="876" y="2074"/>
                  </a:lnTo>
                  <a:lnTo>
                    <a:pt x="872" y="2070"/>
                  </a:lnTo>
                  <a:lnTo>
                    <a:pt x="869" y="2066"/>
                  </a:lnTo>
                  <a:lnTo>
                    <a:pt x="867" y="2062"/>
                  </a:lnTo>
                  <a:lnTo>
                    <a:pt x="866" y="2057"/>
                  </a:lnTo>
                  <a:lnTo>
                    <a:pt x="867" y="2051"/>
                  </a:lnTo>
                  <a:lnTo>
                    <a:pt x="869" y="2044"/>
                  </a:lnTo>
                  <a:lnTo>
                    <a:pt x="872" y="2036"/>
                  </a:lnTo>
                  <a:lnTo>
                    <a:pt x="875" y="2028"/>
                  </a:lnTo>
                  <a:lnTo>
                    <a:pt x="883" y="2011"/>
                  </a:lnTo>
                  <a:lnTo>
                    <a:pt x="889" y="1993"/>
                  </a:lnTo>
                  <a:lnTo>
                    <a:pt x="891" y="1985"/>
                  </a:lnTo>
                  <a:lnTo>
                    <a:pt x="893" y="1976"/>
                  </a:lnTo>
                  <a:lnTo>
                    <a:pt x="892" y="1967"/>
                  </a:lnTo>
                  <a:lnTo>
                    <a:pt x="891" y="1960"/>
                  </a:lnTo>
                  <a:lnTo>
                    <a:pt x="889" y="1956"/>
                  </a:lnTo>
                  <a:lnTo>
                    <a:pt x="887" y="1953"/>
                  </a:lnTo>
                  <a:lnTo>
                    <a:pt x="884" y="1949"/>
                  </a:lnTo>
                  <a:lnTo>
                    <a:pt x="881" y="1946"/>
                  </a:lnTo>
                  <a:lnTo>
                    <a:pt x="877" y="1944"/>
                  </a:lnTo>
                  <a:lnTo>
                    <a:pt x="872" y="1941"/>
                  </a:lnTo>
                  <a:lnTo>
                    <a:pt x="867" y="1939"/>
                  </a:lnTo>
                  <a:lnTo>
                    <a:pt x="861" y="1937"/>
                  </a:lnTo>
                  <a:lnTo>
                    <a:pt x="840" y="1931"/>
                  </a:lnTo>
                  <a:lnTo>
                    <a:pt x="823" y="1928"/>
                  </a:lnTo>
                  <a:lnTo>
                    <a:pt x="809" y="1925"/>
                  </a:lnTo>
                  <a:lnTo>
                    <a:pt x="796" y="1923"/>
                  </a:lnTo>
                  <a:lnTo>
                    <a:pt x="768" y="1921"/>
                  </a:lnTo>
                  <a:lnTo>
                    <a:pt x="730" y="1921"/>
                  </a:lnTo>
                  <a:lnTo>
                    <a:pt x="714" y="1922"/>
                  </a:lnTo>
                  <a:lnTo>
                    <a:pt x="699" y="1923"/>
                  </a:lnTo>
                  <a:lnTo>
                    <a:pt x="684" y="1926"/>
                  </a:lnTo>
                  <a:lnTo>
                    <a:pt x="669" y="1929"/>
                  </a:lnTo>
                  <a:lnTo>
                    <a:pt x="656" y="1933"/>
                  </a:lnTo>
                  <a:lnTo>
                    <a:pt x="643" y="1938"/>
                  </a:lnTo>
                  <a:lnTo>
                    <a:pt x="631" y="1943"/>
                  </a:lnTo>
                  <a:lnTo>
                    <a:pt x="620" y="1949"/>
                  </a:lnTo>
                  <a:lnTo>
                    <a:pt x="598" y="1962"/>
                  </a:lnTo>
                  <a:lnTo>
                    <a:pt x="579" y="1977"/>
                  </a:lnTo>
                  <a:lnTo>
                    <a:pt x="559" y="1991"/>
                  </a:lnTo>
                  <a:lnTo>
                    <a:pt x="541" y="2005"/>
                  </a:lnTo>
                  <a:lnTo>
                    <a:pt x="520" y="2026"/>
                  </a:lnTo>
                  <a:lnTo>
                    <a:pt x="507" y="2041"/>
                  </a:lnTo>
                  <a:lnTo>
                    <a:pt x="500" y="2047"/>
                  </a:lnTo>
                  <a:lnTo>
                    <a:pt x="492" y="2051"/>
                  </a:lnTo>
                  <a:lnTo>
                    <a:pt x="482" y="2055"/>
                  </a:lnTo>
                  <a:lnTo>
                    <a:pt x="468" y="2057"/>
                  </a:lnTo>
                  <a:lnTo>
                    <a:pt x="458" y="2058"/>
                  </a:lnTo>
                  <a:lnTo>
                    <a:pt x="448" y="2059"/>
                  </a:lnTo>
                  <a:lnTo>
                    <a:pt x="440" y="2062"/>
                  </a:lnTo>
                  <a:lnTo>
                    <a:pt x="433" y="2065"/>
                  </a:lnTo>
                  <a:lnTo>
                    <a:pt x="427" y="2068"/>
                  </a:lnTo>
                  <a:lnTo>
                    <a:pt x="421" y="2073"/>
                  </a:lnTo>
                  <a:lnTo>
                    <a:pt x="416" y="2077"/>
                  </a:lnTo>
                  <a:lnTo>
                    <a:pt x="412" y="2083"/>
                  </a:lnTo>
                  <a:lnTo>
                    <a:pt x="404" y="2093"/>
                  </a:lnTo>
                  <a:lnTo>
                    <a:pt x="398" y="2102"/>
                  </a:lnTo>
                  <a:lnTo>
                    <a:pt x="394" y="2106"/>
                  </a:lnTo>
                  <a:lnTo>
                    <a:pt x="391" y="2110"/>
                  </a:lnTo>
                  <a:lnTo>
                    <a:pt x="388" y="2113"/>
                  </a:lnTo>
                  <a:lnTo>
                    <a:pt x="384" y="2115"/>
                  </a:lnTo>
                  <a:lnTo>
                    <a:pt x="352" y="2126"/>
                  </a:lnTo>
                  <a:lnTo>
                    <a:pt x="326" y="2133"/>
                  </a:lnTo>
                  <a:lnTo>
                    <a:pt x="307" y="2137"/>
                  </a:lnTo>
                  <a:lnTo>
                    <a:pt x="291" y="2142"/>
                  </a:lnTo>
                  <a:lnTo>
                    <a:pt x="284" y="2145"/>
                  </a:lnTo>
                  <a:lnTo>
                    <a:pt x="276" y="2149"/>
                  </a:lnTo>
                  <a:lnTo>
                    <a:pt x="268" y="2154"/>
                  </a:lnTo>
                  <a:lnTo>
                    <a:pt x="259" y="2160"/>
                  </a:lnTo>
                  <a:lnTo>
                    <a:pt x="250" y="2168"/>
                  </a:lnTo>
                  <a:lnTo>
                    <a:pt x="239" y="2178"/>
                  </a:lnTo>
                  <a:lnTo>
                    <a:pt x="225" y="2191"/>
                  </a:lnTo>
                  <a:lnTo>
                    <a:pt x="210" y="2205"/>
                  </a:lnTo>
                  <a:lnTo>
                    <a:pt x="190" y="2216"/>
                  </a:lnTo>
                  <a:lnTo>
                    <a:pt x="173" y="2224"/>
                  </a:lnTo>
                  <a:lnTo>
                    <a:pt x="159" y="2228"/>
                  </a:lnTo>
                  <a:lnTo>
                    <a:pt x="148" y="2231"/>
                  </a:lnTo>
                  <a:lnTo>
                    <a:pt x="144" y="2231"/>
                  </a:lnTo>
                  <a:lnTo>
                    <a:pt x="140" y="2231"/>
                  </a:lnTo>
                  <a:lnTo>
                    <a:pt x="137" y="2231"/>
                  </a:lnTo>
                  <a:lnTo>
                    <a:pt x="135" y="2230"/>
                  </a:lnTo>
                  <a:lnTo>
                    <a:pt x="133" y="2228"/>
                  </a:lnTo>
                  <a:lnTo>
                    <a:pt x="131" y="2227"/>
                  </a:lnTo>
                  <a:lnTo>
                    <a:pt x="130" y="2225"/>
                  </a:lnTo>
                  <a:lnTo>
                    <a:pt x="129" y="2222"/>
                  </a:lnTo>
                  <a:lnTo>
                    <a:pt x="129" y="2217"/>
                  </a:lnTo>
                  <a:lnTo>
                    <a:pt x="129" y="2212"/>
                  </a:lnTo>
                  <a:lnTo>
                    <a:pt x="130" y="2206"/>
                  </a:lnTo>
                  <a:lnTo>
                    <a:pt x="132" y="2201"/>
                  </a:lnTo>
                  <a:lnTo>
                    <a:pt x="136" y="2193"/>
                  </a:lnTo>
                  <a:lnTo>
                    <a:pt x="138" y="2188"/>
                  </a:lnTo>
                  <a:lnTo>
                    <a:pt x="140" y="2182"/>
                  </a:lnTo>
                  <a:lnTo>
                    <a:pt x="142" y="2176"/>
                  </a:lnTo>
                  <a:lnTo>
                    <a:pt x="143" y="2171"/>
                  </a:lnTo>
                  <a:lnTo>
                    <a:pt x="143" y="2166"/>
                  </a:lnTo>
                  <a:lnTo>
                    <a:pt x="143" y="2158"/>
                  </a:lnTo>
                  <a:lnTo>
                    <a:pt x="141" y="2151"/>
                  </a:lnTo>
                  <a:lnTo>
                    <a:pt x="138" y="2144"/>
                  </a:lnTo>
                  <a:lnTo>
                    <a:pt x="135" y="2137"/>
                  </a:lnTo>
                  <a:lnTo>
                    <a:pt x="133" y="2129"/>
                  </a:lnTo>
                  <a:lnTo>
                    <a:pt x="132" y="2121"/>
                  </a:lnTo>
                  <a:lnTo>
                    <a:pt x="142" y="2114"/>
                  </a:lnTo>
                  <a:lnTo>
                    <a:pt x="150" y="2107"/>
                  </a:lnTo>
                  <a:lnTo>
                    <a:pt x="157" y="2100"/>
                  </a:lnTo>
                  <a:lnTo>
                    <a:pt x="164" y="2092"/>
                  </a:lnTo>
                  <a:lnTo>
                    <a:pt x="169" y="2084"/>
                  </a:lnTo>
                  <a:lnTo>
                    <a:pt x="173" y="2076"/>
                  </a:lnTo>
                  <a:lnTo>
                    <a:pt x="177" y="2069"/>
                  </a:lnTo>
                  <a:lnTo>
                    <a:pt x="179" y="2062"/>
                  </a:lnTo>
                  <a:lnTo>
                    <a:pt x="180" y="2055"/>
                  </a:lnTo>
                  <a:lnTo>
                    <a:pt x="180" y="2045"/>
                  </a:lnTo>
                  <a:lnTo>
                    <a:pt x="178" y="2032"/>
                  </a:lnTo>
                  <a:lnTo>
                    <a:pt x="176" y="2018"/>
                  </a:lnTo>
                  <a:lnTo>
                    <a:pt x="173" y="2002"/>
                  </a:lnTo>
                  <a:lnTo>
                    <a:pt x="171" y="1986"/>
                  </a:lnTo>
                  <a:lnTo>
                    <a:pt x="169" y="1969"/>
                  </a:lnTo>
                  <a:lnTo>
                    <a:pt x="169" y="1952"/>
                  </a:lnTo>
                  <a:lnTo>
                    <a:pt x="168" y="1943"/>
                  </a:lnTo>
                  <a:lnTo>
                    <a:pt x="168" y="1936"/>
                  </a:lnTo>
                  <a:lnTo>
                    <a:pt x="166" y="1929"/>
                  </a:lnTo>
                  <a:lnTo>
                    <a:pt x="164" y="1923"/>
                  </a:lnTo>
                  <a:lnTo>
                    <a:pt x="162" y="1917"/>
                  </a:lnTo>
                  <a:lnTo>
                    <a:pt x="160" y="1913"/>
                  </a:lnTo>
                  <a:lnTo>
                    <a:pt x="157" y="1909"/>
                  </a:lnTo>
                  <a:lnTo>
                    <a:pt x="153" y="1905"/>
                  </a:lnTo>
                  <a:lnTo>
                    <a:pt x="137" y="1893"/>
                  </a:lnTo>
                  <a:lnTo>
                    <a:pt x="119" y="1881"/>
                  </a:lnTo>
                  <a:lnTo>
                    <a:pt x="108" y="1874"/>
                  </a:lnTo>
                  <a:lnTo>
                    <a:pt x="99" y="1865"/>
                  </a:lnTo>
                  <a:lnTo>
                    <a:pt x="94" y="1859"/>
                  </a:lnTo>
                  <a:lnTo>
                    <a:pt x="90" y="1852"/>
                  </a:lnTo>
                  <a:lnTo>
                    <a:pt x="86" y="1845"/>
                  </a:lnTo>
                  <a:lnTo>
                    <a:pt x="82" y="1836"/>
                  </a:lnTo>
                  <a:lnTo>
                    <a:pt x="79" y="1827"/>
                  </a:lnTo>
                  <a:lnTo>
                    <a:pt x="75" y="1817"/>
                  </a:lnTo>
                  <a:lnTo>
                    <a:pt x="72" y="1806"/>
                  </a:lnTo>
                  <a:lnTo>
                    <a:pt x="70" y="1793"/>
                  </a:lnTo>
                  <a:lnTo>
                    <a:pt x="67" y="1779"/>
                  </a:lnTo>
                  <a:lnTo>
                    <a:pt x="66" y="1763"/>
                  </a:lnTo>
                  <a:lnTo>
                    <a:pt x="64" y="1746"/>
                  </a:lnTo>
                  <a:lnTo>
                    <a:pt x="64" y="1727"/>
                  </a:lnTo>
                  <a:lnTo>
                    <a:pt x="64" y="1714"/>
                  </a:lnTo>
                  <a:lnTo>
                    <a:pt x="64" y="1703"/>
                  </a:lnTo>
                  <a:lnTo>
                    <a:pt x="65" y="1692"/>
                  </a:lnTo>
                  <a:lnTo>
                    <a:pt x="67" y="1681"/>
                  </a:lnTo>
                  <a:lnTo>
                    <a:pt x="69" y="1672"/>
                  </a:lnTo>
                  <a:lnTo>
                    <a:pt x="71" y="1663"/>
                  </a:lnTo>
                  <a:lnTo>
                    <a:pt x="74" y="1654"/>
                  </a:lnTo>
                  <a:lnTo>
                    <a:pt x="77" y="1646"/>
                  </a:lnTo>
                  <a:lnTo>
                    <a:pt x="84" y="1631"/>
                  </a:lnTo>
                  <a:lnTo>
                    <a:pt x="92" y="1618"/>
                  </a:lnTo>
                  <a:lnTo>
                    <a:pt x="100" y="1607"/>
                  </a:lnTo>
                  <a:lnTo>
                    <a:pt x="108" y="1597"/>
                  </a:lnTo>
                  <a:lnTo>
                    <a:pt x="115" y="1589"/>
                  </a:lnTo>
                  <a:lnTo>
                    <a:pt x="123" y="1581"/>
                  </a:lnTo>
                  <a:lnTo>
                    <a:pt x="128" y="1575"/>
                  </a:lnTo>
                  <a:lnTo>
                    <a:pt x="132" y="1568"/>
                  </a:lnTo>
                  <a:lnTo>
                    <a:pt x="133" y="1565"/>
                  </a:lnTo>
                  <a:lnTo>
                    <a:pt x="134" y="1562"/>
                  </a:lnTo>
                  <a:lnTo>
                    <a:pt x="133" y="1559"/>
                  </a:lnTo>
                  <a:lnTo>
                    <a:pt x="133" y="1556"/>
                  </a:lnTo>
                  <a:lnTo>
                    <a:pt x="131" y="1553"/>
                  </a:lnTo>
                  <a:lnTo>
                    <a:pt x="129" y="1550"/>
                  </a:lnTo>
                  <a:lnTo>
                    <a:pt x="126" y="1547"/>
                  </a:lnTo>
                  <a:lnTo>
                    <a:pt x="122" y="1544"/>
                  </a:lnTo>
                  <a:lnTo>
                    <a:pt x="113" y="1538"/>
                  </a:lnTo>
                  <a:lnTo>
                    <a:pt x="107" y="1532"/>
                  </a:lnTo>
                  <a:lnTo>
                    <a:pt x="103" y="1527"/>
                  </a:lnTo>
                  <a:lnTo>
                    <a:pt x="101" y="1519"/>
                  </a:lnTo>
                  <a:lnTo>
                    <a:pt x="100" y="1503"/>
                  </a:lnTo>
                  <a:lnTo>
                    <a:pt x="100" y="1480"/>
                  </a:lnTo>
                  <a:lnTo>
                    <a:pt x="101" y="1477"/>
                  </a:lnTo>
                  <a:lnTo>
                    <a:pt x="102" y="1475"/>
                  </a:lnTo>
                  <a:lnTo>
                    <a:pt x="103" y="1473"/>
                  </a:lnTo>
                  <a:lnTo>
                    <a:pt x="106" y="1471"/>
                  </a:lnTo>
                  <a:lnTo>
                    <a:pt x="112" y="1467"/>
                  </a:lnTo>
                  <a:lnTo>
                    <a:pt x="119" y="1464"/>
                  </a:lnTo>
                  <a:lnTo>
                    <a:pt x="126" y="1460"/>
                  </a:lnTo>
                  <a:lnTo>
                    <a:pt x="132" y="1456"/>
                  </a:lnTo>
                  <a:lnTo>
                    <a:pt x="134" y="1453"/>
                  </a:lnTo>
                  <a:lnTo>
                    <a:pt x="136" y="1451"/>
                  </a:lnTo>
                  <a:lnTo>
                    <a:pt x="137" y="1447"/>
                  </a:lnTo>
                  <a:lnTo>
                    <a:pt x="138" y="1444"/>
                  </a:lnTo>
                  <a:lnTo>
                    <a:pt x="137" y="1438"/>
                  </a:lnTo>
                  <a:lnTo>
                    <a:pt x="136" y="1433"/>
                  </a:lnTo>
                  <a:lnTo>
                    <a:pt x="133" y="1428"/>
                  </a:lnTo>
                  <a:lnTo>
                    <a:pt x="130" y="1424"/>
                  </a:lnTo>
                  <a:lnTo>
                    <a:pt x="123" y="1415"/>
                  </a:lnTo>
                  <a:lnTo>
                    <a:pt x="113" y="1407"/>
                  </a:lnTo>
                  <a:lnTo>
                    <a:pt x="105" y="1400"/>
                  </a:lnTo>
                  <a:lnTo>
                    <a:pt x="97" y="1392"/>
                  </a:lnTo>
                  <a:lnTo>
                    <a:pt x="94" y="1388"/>
                  </a:lnTo>
                  <a:lnTo>
                    <a:pt x="92" y="1384"/>
                  </a:lnTo>
                  <a:lnTo>
                    <a:pt x="90" y="1380"/>
                  </a:lnTo>
                  <a:lnTo>
                    <a:pt x="90" y="1375"/>
                  </a:lnTo>
                  <a:lnTo>
                    <a:pt x="90" y="1369"/>
                  </a:lnTo>
                  <a:lnTo>
                    <a:pt x="91" y="1363"/>
                  </a:lnTo>
                  <a:lnTo>
                    <a:pt x="93" y="1358"/>
                  </a:lnTo>
                  <a:lnTo>
                    <a:pt x="95" y="1354"/>
                  </a:lnTo>
                  <a:lnTo>
                    <a:pt x="100" y="1347"/>
                  </a:lnTo>
                  <a:lnTo>
                    <a:pt x="105" y="1341"/>
                  </a:lnTo>
                  <a:lnTo>
                    <a:pt x="111" y="1335"/>
                  </a:lnTo>
                  <a:lnTo>
                    <a:pt x="117" y="1328"/>
                  </a:lnTo>
                  <a:lnTo>
                    <a:pt x="119" y="1324"/>
                  </a:lnTo>
                  <a:lnTo>
                    <a:pt x="121" y="1319"/>
                  </a:lnTo>
                  <a:lnTo>
                    <a:pt x="122" y="1314"/>
                  </a:lnTo>
                  <a:lnTo>
                    <a:pt x="122" y="1308"/>
                  </a:lnTo>
                  <a:lnTo>
                    <a:pt x="121" y="1301"/>
                  </a:lnTo>
                  <a:lnTo>
                    <a:pt x="119" y="1294"/>
                  </a:lnTo>
                  <a:lnTo>
                    <a:pt x="115" y="1289"/>
                  </a:lnTo>
                  <a:lnTo>
                    <a:pt x="110" y="1285"/>
                  </a:lnTo>
                  <a:lnTo>
                    <a:pt x="100" y="1279"/>
                  </a:lnTo>
                  <a:lnTo>
                    <a:pt x="88" y="1271"/>
                  </a:lnTo>
                  <a:lnTo>
                    <a:pt x="82" y="1266"/>
                  </a:lnTo>
                  <a:lnTo>
                    <a:pt x="76" y="1259"/>
                  </a:lnTo>
                  <a:lnTo>
                    <a:pt x="71" y="1251"/>
                  </a:lnTo>
                  <a:lnTo>
                    <a:pt x="66" y="1241"/>
                  </a:lnTo>
                  <a:lnTo>
                    <a:pt x="62" y="1229"/>
                  </a:lnTo>
                  <a:lnTo>
                    <a:pt x="60" y="1215"/>
                  </a:lnTo>
                  <a:lnTo>
                    <a:pt x="58" y="1197"/>
                  </a:lnTo>
                  <a:lnTo>
                    <a:pt x="59" y="1175"/>
                  </a:lnTo>
                  <a:lnTo>
                    <a:pt x="60" y="1166"/>
                  </a:lnTo>
                  <a:lnTo>
                    <a:pt x="62" y="1158"/>
                  </a:lnTo>
                  <a:lnTo>
                    <a:pt x="65" y="1151"/>
                  </a:lnTo>
                  <a:lnTo>
                    <a:pt x="69" y="1146"/>
                  </a:lnTo>
                  <a:lnTo>
                    <a:pt x="73" y="1142"/>
                  </a:lnTo>
                  <a:lnTo>
                    <a:pt x="78" y="1139"/>
                  </a:lnTo>
                  <a:lnTo>
                    <a:pt x="83" y="1136"/>
                  </a:lnTo>
                  <a:lnTo>
                    <a:pt x="88" y="1133"/>
                  </a:lnTo>
                  <a:lnTo>
                    <a:pt x="94" y="1130"/>
                  </a:lnTo>
                  <a:lnTo>
                    <a:pt x="99" y="1127"/>
                  </a:lnTo>
                  <a:lnTo>
                    <a:pt x="105" y="1124"/>
                  </a:lnTo>
                  <a:lnTo>
                    <a:pt x="110" y="1119"/>
                  </a:lnTo>
                  <a:lnTo>
                    <a:pt x="115" y="1114"/>
                  </a:lnTo>
                  <a:lnTo>
                    <a:pt x="120" y="1106"/>
                  </a:lnTo>
                  <a:lnTo>
                    <a:pt x="124" y="1098"/>
                  </a:lnTo>
                  <a:lnTo>
                    <a:pt x="127" y="1087"/>
                  </a:lnTo>
                  <a:lnTo>
                    <a:pt x="133" y="1080"/>
                  </a:lnTo>
                  <a:lnTo>
                    <a:pt x="136" y="1073"/>
                  </a:lnTo>
                  <a:lnTo>
                    <a:pt x="137" y="1068"/>
                  </a:lnTo>
                  <a:lnTo>
                    <a:pt x="136" y="1063"/>
                  </a:lnTo>
                  <a:lnTo>
                    <a:pt x="134" y="1059"/>
                  </a:lnTo>
                  <a:lnTo>
                    <a:pt x="130" y="1056"/>
                  </a:lnTo>
                  <a:lnTo>
                    <a:pt x="126" y="1054"/>
                  </a:lnTo>
                  <a:lnTo>
                    <a:pt x="121" y="1051"/>
                  </a:lnTo>
                  <a:lnTo>
                    <a:pt x="109" y="1046"/>
                  </a:lnTo>
                  <a:lnTo>
                    <a:pt x="98" y="1041"/>
                  </a:lnTo>
                  <a:lnTo>
                    <a:pt x="94" y="1037"/>
                  </a:lnTo>
                  <a:lnTo>
                    <a:pt x="91" y="1034"/>
                  </a:lnTo>
                  <a:lnTo>
                    <a:pt x="90" y="1029"/>
                  </a:lnTo>
                  <a:lnTo>
                    <a:pt x="90" y="1024"/>
                  </a:lnTo>
                  <a:lnTo>
                    <a:pt x="90" y="1021"/>
                  </a:lnTo>
                  <a:lnTo>
                    <a:pt x="91" y="1019"/>
                  </a:lnTo>
                  <a:lnTo>
                    <a:pt x="94" y="1017"/>
                  </a:lnTo>
                  <a:lnTo>
                    <a:pt x="98" y="1015"/>
                  </a:lnTo>
                  <a:lnTo>
                    <a:pt x="108" y="1012"/>
                  </a:lnTo>
                  <a:lnTo>
                    <a:pt x="121" y="1009"/>
                  </a:lnTo>
                  <a:lnTo>
                    <a:pt x="127" y="1007"/>
                  </a:lnTo>
                  <a:lnTo>
                    <a:pt x="133" y="1005"/>
                  </a:lnTo>
                  <a:lnTo>
                    <a:pt x="138" y="1002"/>
                  </a:lnTo>
                  <a:lnTo>
                    <a:pt x="143" y="1000"/>
                  </a:lnTo>
                  <a:lnTo>
                    <a:pt x="146" y="996"/>
                  </a:lnTo>
                  <a:lnTo>
                    <a:pt x="148" y="992"/>
                  </a:lnTo>
                  <a:lnTo>
                    <a:pt x="149" y="988"/>
                  </a:lnTo>
                  <a:lnTo>
                    <a:pt x="148" y="982"/>
                  </a:lnTo>
                  <a:lnTo>
                    <a:pt x="146" y="975"/>
                  </a:lnTo>
                  <a:lnTo>
                    <a:pt x="143" y="968"/>
                  </a:lnTo>
                  <a:lnTo>
                    <a:pt x="140" y="961"/>
                  </a:lnTo>
                  <a:lnTo>
                    <a:pt x="136" y="956"/>
                  </a:lnTo>
                  <a:lnTo>
                    <a:pt x="131" y="952"/>
                  </a:lnTo>
                  <a:lnTo>
                    <a:pt x="127" y="948"/>
                  </a:lnTo>
                  <a:lnTo>
                    <a:pt x="122" y="945"/>
                  </a:lnTo>
                  <a:lnTo>
                    <a:pt x="115" y="942"/>
                  </a:lnTo>
                  <a:lnTo>
                    <a:pt x="104" y="938"/>
                  </a:lnTo>
                  <a:lnTo>
                    <a:pt x="92" y="935"/>
                  </a:lnTo>
                  <a:lnTo>
                    <a:pt x="79" y="932"/>
                  </a:lnTo>
                  <a:lnTo>
                    <a:pt x="66" y="930"/>
                  </a:lnTo>
                  <a:lnTo>
                    <a:pt x="54" y="928"/>
                  </a:lnTo>
                  <a:lnTo>
                    <a:pt x="42" y="926"/>
                  </a:lnTo>
                  <a:lnTo>
                    <a:pt x="31" y="922"/>
                  </a:lnTo>
                  <a:lnTo>
                    <a:pt x="21" y="917"/>
                  </a:lnTo>
                  <a:lnTo>
                    <a:pt x="17" y="913"/>
                  </a:lnTo>
                  <a:lnTo>
                    <a:pt x="13" y="910"/>
                  </a:lnTo>
                  <a:lnTo>
                    <a:pt x="10" y="905"/>
                  </a:lnTo>
                  <a:lnTo>
                    <a:pt x="7" y="900"/>
                  </a:lnTo>
                  <a:lnTo>
                    <a:pt x="3" y="894"/>
                  </a:lnTo>
                  <a:lnTo>
                    <a:pt x="2" y="888"/>
                  </a:lnTo>
                  <a:lnTo>
                    <a:pt x="1" y="880"/>
                  </a:lnTo>
                  <a:lnTo>
                    <a:pt x="0" y="872"/>
                  </a:lnTo>
                  <a:lnTo>
                    <a:pt x="1" y="859"/>
                  </a:lnTo>
                  <a:lnTo>
                    <a:pt x="2" y="846"/>
                  </a:lnTo>
                  <a:lnTo>
                    <a:pt x="4" y="835"/>
                  </a:lnTo>
                  <a:lnTo>
                    <a:pt x="8" y="824"/>
                  </a:lnTo>
                  <a:lnTo>
                    <a:pt x="12" y="815"/>
                  </a:lnTo>
                  <a:lnTo>
                    <a:pt x="16" y="806"/>
                  </a:lnTo>
                  <a:lnTo>
                    <a:pt x="21" y="798"/>
                  </a:lnTo>
                  <a:lnTo>
                    <a:pt x="27" y="791"/>
                  </a:lnTo>
                  <a:lnTo>
                    <a:pt x="39" y="778"/>
                  </a:lnTo>
                  <a:lnTo>
                    <a:pt x="52" y="766"/>
                  </a:lnTo>
                  <a:lnTo>
                    <a:pt x="66" y="756"/>
                  </a:lnTo>
                  <a:lnTo>
                    <a:pt x="79" y="746"/>
                  </a:lnTo>
                  <a:lnTo>
                    <a:pt x="89" y="734"/>
                  </a:lnTo>
                  <a:lnTo>
                    <a:pt x="96" y="724"/>
                  </a:lnTo>
                  <a:lnTo>
                    <a:pt x="100" y="716"/>
                  </a:lnTo>
                  <a:lnTo>
                    <a:pt x="101" y="708"/>
                  </a:lnTo>
                  <a:lnTo>
                    <a:pt x="101" y="695"/>
                  </a:lnTo>
                  <a:lnTo>
                    <a:pt x="100" y="683"/>
                  </a:lnTo>
                  <a:lnTo>
                    <a:pt x="103" y="676"/>
                  </a:lnTo>
                  <a:lnTo>
                    <a:pt x="109" y="669"/>
                  </a:lnTo>
                  <a:lnTo>
                    <a:pt x="118" y="661"/>
                  </a:lnTo>
                  <a:lnTo>
                    <a:pt x="128" y="654"/>
                  </a:lnTo>
                  <a:lnTo>
                    <a:pt x="152" y="638"/>
                  </a:lnTo>
                  <a:lnTo>
                    <a:pt x="180" y="619"/>
                  </a:lnTo>
                  <a:lnTo>
                    <a:pt x="195" y="610"/>
                  </a:lnTo>
                  <a:lnTo>
                    <a:pt x="210" y="600"/>
                  </a:lnTo>
                  <a:lnTo>
                    <a:pt x="225" y="589"/>
                  </a:lnTo>
                  <a:lnTo>
                    <a:pt x="240" y="578"/>
                  </a:lnTo>
                  <a:lnTo>
                    <a:pt x="253" y="566"/>
                  </a:lnTo>
                  <a:lnTo>
                    <a:pt x="265" y="553"/>
                  </a:lnTo>
                  <a:lnTo>
                    <a:pt x="275" y="540"/>
                  </a:lnTo>
                  <a:lnTo>
                    <a:pt x="284" y="526"/>
                  </a:lnTo>
                  <a:lnTo>
                    <a:pt x="296" y="526"/>
                  </a:lnTo>
                  <a:lnTo>
                    <a:pt x="308" y="526"/>
                  </a:lnTo>
                  <a:lnTo>
                    <a:pt x="321" y="528"/>
                  </a:lnTo>
                  <a:lnTo>
                    <a:pt x="336" y="531"/>
                  </a:lnTo>
                  <a:lnTo>
                    <a:pt x="348" y="537"/>
                  </a:lnTo>
                  <a:lnTo>
                    <a:pt x="357" y="544"/>
                  </a:lnTo>
                  <a:lnTo>
                    <a:pt x="364" y="551"/>
                  </a:lnTo>
                  <a:lnTo>
                    <a:pt x="369" y="559"/>
                  </a:lnTo>
                  <a:lnTo>
                    <a:pt x="372" y="567"/>
                  </a:lnTo>
                  <a:lnTo>
                    <a:pt x="375" y="576"/>
                  </a:lnTo>
                  <a:lnTo>
                    <a:pt x="376" y="585"/>
                  </a:lnTo>
                  <a:lnTo>
                    <a:pt x="377" y="594"/>
                  </a:lnTo>
                  <a:lnTo>
                    <a:pt x="378" y="603"/>
                  </a:lnTo>
                  <a:lnTo>
                    <a:pt x="380" y="612"/>
                  </a:lnTo>
                  <a:lnTo>
                    <a:pt x="381" y="621"/>
                  </a:lnTo>
                  <a:lnTo>
                    <a:pt x="384" y="630"/>
                  </a:lnTo>
                  <a:lnTo>
                    <a:pt x="388" y="639"/>
                  </a:lnTo>
                  <a:lnTo>
                    <a:pt x="393" y="647"/>
                  </a:lnTo>
                  <a:lnTo>
                    <a:pt x="400" y="655"/>
                  </a:lnTo>
                  <a:lnTo>
                    <a:pt x="410" y="662"/>
                  </a:lnTo>
                  <a:lnTo>
                    <a:pt x="419" y="673"/>
                  </a:lnTo>
                  <a:lnTo>
                    <a:pt x="428" y="682"/>
                  </a:lnTo>
                  <a:lnTo>
                    <a:pt x="437" y="691"/>
                  </a:lnTo>
                  <a:lnTo>
                    <a:pt x="446" y="698"/>
                  </a:lnTo>
                  <a:lnTo>
                    <a:pt x="456" y="704"/>
                  </a:lnTo>
                  <a:lnTo>
                    <a:pt x="466" y="709"/>
                  </a:lnTo>
                  <a:lnTo>
                    <a:pt x="475" y="713"/>
                  </a:lnTo>
                  <a:lnTo>
                    <a:pt x="484" y="716"/>
                  </a:lnTo>
                  <a:lnTo>
                    <a:pt x="494" y="719"/>
                  </a:lnTo>
                  <a:lnTo>
                    <a:pt x="504" y="721"/>
                  </a:lnTo>
                  <a:lnTo>
                    <a:pt x="513" y="722"/>
                  </a:lnTo>
                  <a:lnTo>
                    <a:pt x="523" y="723"/>
                  </a:lnTo>
                  <a:lnTo>
                    <a:pt x="542" y="724"/>
                  </a:lnTo>
                  <a:lnTo>
                    <a:pt x="563" y="724"/>
                  </a:lnTo>
                  <a:lnTo>
                    <a:pt x="573" y="724"/>
                  </a:lnTo>
                  <a:lnTo>
                    <a:pt x="583" y="723"/>
                  </a:lnTo>
                  <a:lnTo>
                    <a:pt x="591" y="722"/>
                  </a:lnTo>
                  <a:lnTo>
                    <a:pt x="599" y="720"/>
                  </a:lnTo>
                  <a:lnTo>
                    <a:pt x="607" y="718"/>
                  </a:lnTo>
                  <a:lnTo>
                    <a:pt x="613" y="715"/>
                  </a:lnTo>
                  <a:lnTo>
                    <a:pt x="620" y="712"/>
                  </a:lnTo>
                  <a:lnTo>
                    <a:pt x="625" y="708"/>
                  </a:lnTo>
                  <a:lnTo>
                    <a:pt x="636" y="701"/>
                  </a:lnTo>
                  <a:lnTo>
                    <a:pt x="645" y="693"/>
                  </a:lnTo>
                  <a:lnTo>
                    <a:pt x="654" y="685"/>
                  </a:lnTo>
                  <a:lnTo>
                    <a:pt x="663" y="676"/>
                  </a:lnTo>
                  <a:lnTo>
                    <a:pt x="673" y="668"/>
                  </a:lnTo>
                  <a:lnTo>
                    <a:pt x="683" y="661"/>
                  </a:lnTo>
                  <a:lnTo>
                    <a:pt x="688" y="657"/>
                  </a:lnTo>
                  <a:lnTo>
                    <a:pt x="694" y="655"/>
                  </a:lnTo>
                  <a:lnTo>
                    <a:pt x="700" y="652"/>
                  </a:lnTo>
                  <a:lnTo>
                    <a:pt x="707" y="650"/>
                  </a:lnTo>
                  <a:lnTo>
                    <a:pt x="714" y="648"/>
                  </a:lnTo>
                  <a:lnTo>
                    <a:pt x="722" y="647"/>
                  </a:lnTo>
                  <a:lnTo>
                    <a:pt x="731" y="646"/>
                  </a:lnTo>
                  <a:lnTo>
                    <a:pt x="741" y="646"/>
                  </a:lnTo>
                  <a:lnTo>
                    <a:pt x="751" y="646"/>
                  </a:lnTo>
                  <a:lnTo>
                    <a:pt x="762" y="647"/>
                  </a:lnTo>
                  <a:lnTo>
                    <a:pt x="774" y="649"/>
                  </a:lnTo>
                  <a:lnTo>
                    <a:pt x="788" y="651"/>
                  </a:lnTo>
                  <a:lnTo>
                    <a:pt x="795" y="652"/>
                  </a:lnTo>
                  <a:lnTo>
                    <a:pt x="802" y="652"/>
                  </a:lnTo>
                  <a:lnTo>
                    <a:pt x="809" y="651"/>
                  </a:lnTo>
                  <a:lnTo>
                    <a:pt x="816" y="650"/>
                  </a:lnTo>
                  <a:lnTo>
                    <a:pt x="823" y="647"/>
                  </a:lnTo>
                  <a:lnTo>
                    <a:pt x="831" y="645"/>
                  </a:lnTo>
                  <a:lnTo>
                    <a:pt x="838" y="641"/>
                  </a:lnTo>
                  <a:lnTo>
                    <a:pt x="845" y="638"/>
                  </a:lnTo>
                  <a:lnTo>
                    <a:pt x="859" y="627"/>
                  </a:lnTo>
                  <a:lnTo>
                    <a:pt x="874" y="616"/>
                  </a:lnTo>
                  <a:lnTo>
                    <a:pt x="888" y="604"/>
                  </a:lnTo>
                  <a:lnTo>
                    <a:pt x="903" y="590"/>
                  </a:lnTo>
                  <a:lnTo>
                    <a:pt x="916" y="575"/>
                  </a:lnTo>
                  <a:lnTo>
                    <a:pt x="929" y="559"/>
                  </a:lnTo>
                  <a:lnTo>
                    <a:pt x="941" y="543"/>
                  </a:lnTo>
                  <a:lnTo>
                    <a:pt x="953" y="527"/>
                  </a:lnTo>
                  <a:lnTo>
                    <a:pt x="964" y="509"/>
                  </a:lnTo>
                  <a:lnTo>
                    <a:pt x="975" y="493"/>
                  </a:lnTo>
                  <a:lnTo>
                    <a:pt x="984" y="477"/>
                  </a:lnTo>
                  <a:lnTo>
                    <a:pt x="992" y="462"/>
                  </a:lnTo>
                  <a:lnTo>
                    <a:pt x="993" y="450"/>
                  </a:lnTo>
                  <a:lnTo>
                    <a:pt x="994" y="432"/>
                  </a:lnTo>
                  <a:lnTo>
                    <a:pt x="993" y="411"/>
                  </a:lnTo>
                  <a:lnTo>
                    <a:pt x="992" y="388"/>
                  </a:lnTo>
                  <a:lnTo>
                    <a:pt x="990" y="365"/>
                  </a:lnTo>
                  <a:lnTo>
                    <a:pt x="989" y="343"/>
                  </a:lnTo>
                  <a:lnTo>
                    <a:pt x="987" y="325"/>
                  </a:lnTo>
                  <a:lnTo>
                    <a:pt x="987" y="310"/>
                  </a:lnTo>
                  <a:lnTo>
                    <a:pt x="981" y="306"/>
                  </a:lnTo>
                  <a:lnTo>
                    <a:pt x="976" y="299"/>
                  </a:lnTo>
                  <a:lnTo>
                    <a:pt x="970" y="291"/>
                  </a:lnTo>
                  <a:lnTo>
                    <a:pt x="966" y="283"/>
                  </a:lnTo>
                  <a:lnTo>
                    <a:pt x="962" y="274"/>
                  </a:lnTo>
                  <a:lnTo>
                    <a:pt x="958" y="266"/>
                  </a:lnTo>
                  <a:lnTo>
                    <a:pt x="957" y="259"/>
                  </a:lnTo>
                  <a:lnTo>
                    <a:pt x="956" y="252"/>
                  </a:lnTo>
                  <a:lnTo>
                    <a:pt x="956" y="249"/>
                  </a:lnTo>
                  <a:lnTo>
                    <a:pt x="957" y="246"/>
                  </a:lnTo>
                  <a:lnTo>
                    <a:pt x="959" y="243"/>
                  </a:lnTo>
                  <a:lnTo>
                    <a:pt x="962" y="241"/>
                  </a:lnTo>
                  <a:lnTo>
                    <a:pt x="968" y="238"/>
                  </a:lnTo>
                  <a:lnTo>
                    <a:pt x="977" y="237"/>
                  </a:lnTo>
                  <a:lnTo>
                    <a:pt x="995" y="236"/>
                  </a:lnTo>
                  <a:lnTo>
                    <a:pt x="1014" y="237"/>
                  </a:lnTo>
                  <a:lnTo>
                    <a:pt x="1028" y="236"/>
                  </a:lnTo>
                  <a:lnTo>
                    <a:pt x="1038" y="234"/>
                  </a:lnTo>
                  <a:lnTo>
                    <a:pt x="1047" y="231"/>
                  </a:lnTo>
                  <a:lnTo>
                    <a:pt x="1054" y="227"/>
                  </a:lnTo>
                  <a:lnTo>
                    <a:pt x="1066" y="219"/>
                  </a:lnTo>
                  <a:lnTo>
                    <a:pt x="1082" y="211"/>
                  </a:lnTo>
                  <a:lnTo>
                    <a:pt x="1085" y="208"/>
                  </a:lnTo>
                  <a:lnTo>
                    <a:pt x="1088" y="207"/>
                  </a:lnTo>
                  <a:lnTo>
                    <a:pt x="1092" y="208"/>
                  </a:lnTo>
                  <a:lnTo>
                    <a:pt x="1097" y="209"/>
                  </a:lnTo>
                  <a:lnTo>
                    <a:pt x="1106" y="214"/>
                  </a:lnTo>
                  <a:lnTo>
                    <a:pt x="1116" y="220"/>
                  </a:lnTo>
                  <a:lnTo>
                    <a:pt x="1127" y="228"/>
                  </a:lnTo>
                  <a:lnTo>
                    <a:pt x="1137" y="235"/>
                  </a:lnTo>
                  <a:lnTo>
                    <a:pt x="1142" y="238"/>
                  </a:lnTo>
                  <a:lnTo>
                    <a:pt x="1147" y="240"/>
                  </a:lnTo>
                  <a:lnTo>
                    <a:pt x="1151" y="241"/>
                  </a:lnTo>
                  <a:lnTo>
                    <a:pt x="1155" y="242"/>
                  </a:lnTo>
                  <a:lnTo>
                    <a:pt x="1179" y="240"/>
                  </a:lnTo>
                  <a:lnTo>
                    <a:pt x="1200" y="236"/>
                  </a:lnTo>
                  <a:lnTo>
                    <a:pt x="1210" y="235"/>
                  </a:lnTo>
                  <a:lnTo>
                    <a:pt x="1219" y="235"/>
                  </a:lnTo>
                  <a:lnTo>
                    <a:pt x="1223" y="236"/>
                  </a:lnTo>
                  <a:lnTo>
                    <a:pt x="1227" y="237"/>
                  </a:lnTo>
                  <a:lnTo>
                    <a:pt x="1231" y="239"/>
                  </a:lnTo>
                  <a:lnTo>
                    <a:pt x="1234" y="242"/>
                  </a:lnTo>
                  <a:lnTo>
                    <a:pt x="1247" y="254"/>
                  </a:lnTo>
                  <a:lnTo>
                    <a:pt x="1257" y="265"/>
                  </a:lnTo>
                  <a:lnTo>
                    <a:pt x="1266" y="274"/>
                  </a:lnTo>
                  <a:lnTo>
                    <a:pt x="1275" y="281"/>
                  </a:lnTo>
                  <a:lnTo>
                    <a:pt x="1280" y="284"/>
                  </a:lnTo>
                  <a:lnTo>
                    <a:pt x="1285" y="287"/>
                  </a:lnTo>
                  <a:lnTo>
                    <a:pt x="1292" y="289"/>
                  </a:lnTo>
                  <a:lnTo>
                    <a:pt x="1299" y="291"/>
                  </a:lnTo>
                  <a:lnTo>
                    <a:pt x="1316" y="293"/>
                  </a:lnTo>
                  <a:lnTo>
                    <a:pt x="1338" y="294"/>
                  </a:lnTo>
                  <a:lnTo>
                    <a:pt x="1357" y="293"/>
                  </a:lnTo>
                  <a:lnTo>
                    <a:pt x="1375" y="290"/>
                  </a:lnTo>
                  <a:lnTo>
                    <a:pt x="1391" y="286"/>
                  </a:lnTo>
                  <a:lnTo>
                    <a:pt x="1407" y="280"/>
                  </a:lnTo>
                  <a:lnTo>
                    <a:pt x="1422" y="273"/>
                  </a:lnTo>
                  <a:lnTo>
                    <a:pt x="1436" y="266"/>
                  </a:lnTo>
                  <a:lnTo>
                    <a:pt x="1451" y="258"/>
                  </a:lnTo>
                  <a:lnTo>
                    <a:pt x="1465" y="250"/>
                  </a:lnTo>
                  <a:lnTo>
                    <a:pt x="1492" y="233"/>
                  </a:lnTo>
                  <a:lnTo>
                    <a:pt x="1519" y="219"/>
                  </a:lnTo>
                  <a:lnTo>
                    <a:pt x="1532" y="214"/>
                  </a:lnTo>
                  <a:lnTo>
                    <a:pt x="1546" y="209"/>
                  </a:lnTo>
                  <a:lnTo>
                    <a:pt x="1560" y="206"/>
                  </a:lnTo>
                  <a:lnTo>
                    <a:pt x="1575" y="205"/>
                  </a:lnTo>
                  <a:lnTo>
                    <a:pt x="1592" y="205"/>
                  </a:lnTo>
                  <a:lnTo>
                    <a:pt x="1609" y="204"/>
                  </a:lnTo>
                  <a:lnTo>
                    <a:pt x="1617" y="202"/>
                  </a:lnTo>
                  <a:lnTo>
                    <a:pt x="1626" y="201"/>
                  </a:lnTo>
                  <a:lnTo>
                    <a:pt x="1634" y="198"/>
                  </a:lnTo>
                  <a:lnTo>
                    <a:pt x="1642" y="196"/>
                  </a:lnTo>
                  <a:lnTo>
                    <a:pt x="1649" y="192"/>
                  </a:lnTo>
                  <a:lnTo>
                    <a:pt x="1657" y="188"/>
                  </a:lnTo>
                  <a:lnTo>
                    <a:pt x="1663" y="182"/>
                  </a:lnTo>
                  <a:lnTo>
                    <a:pt x="1669" y="176"/>
                  </a:lnTo>
                  <a:lnTo>
                    <a:pt x="1675" y="169"/>
                  </a:lnTo>
                  <a:lnTo>
                    <a:pt x="1680" y="161"/>
                  </a:lnTo>
                  <a:lnTo>
                    <a:pt x="1683" y="152"/>
                  </a:lnTo>
                  <a:lnTo>
                    <a:pt x="1686" y="142"/>
                  </a:lnTo>
                  <a:lnTo>
                    <a:pt x="1687" y="136"/>
                  </a:lnTo>
                  <a:lnTo>
                    <a:pt x="1691" y="130"/>
                  </a:lnTo>
                  <a:lnTo>
                    <a:pt x="1695" y="125"/>
                  </a:lnTo>
                  <a:lnTo>
                    <a:pt x="1701" y="121"/>
                  </a:lnTo>
                  <a:lnTo>
                    <a:pt x="1715" y="115"/>
                  </a:lnTo>
                  <a:lnTo>
                    <a:pt x="1730" y="109"/>
                  </a:lnTo>
                  <a:lnTo>
                    <a:pt x="1745" y="105"/>
                  </a:lnTo>
                  <a:lnTo>
                    <a:pt x="1759" y="100"/>
                  </a:lnTo>
                  <a:lnTo>
                    <a:pt x="1764" y="97"/>
                  </a:lnTo>
                  <a:lnTo>
                    <a:pt x="1769" y="93"/>
                  </a:lnTo>
                  <a:lnTo>
                    <a:pt x="1772" y="89"/>
                  </a:lnTo>
                  <a:lnTo>
                    <a:pt x="1774" y="85"/>
                  </a:lnTo>
                  <a:lnTo>
                    <a:pt x="1780" y="69"/>
                  </a:lnTo>
                  <a:lnTo>
                    <a:pt x="1789" y="57"/>
                  </a:lnTo>
                  <a:lnTo>
                    <a:pt x="1796" y="47"/>
                  </a:lnTo>
                  <a:lnTo>
                    <a:pt x="1805" y="38"/>
                  </a:lnTo>
                  <a:lnTo>
                    <a:pt x="1814" y="30"/>
                  </a:lnTo>
                  <a:lnTo>
                    <a:pt x="1823" y="23"/>
                  </a:lnTo>
                  <a:lnTo>
                    <a:pt x="1833" y="17"/>
                  </a:lnTo>
                  <a:lnTo>
                    <a:pt x="1843" y="11"/>
                  </a:lnTo>
                  <a:lnTo>
                    <a:pt x="1863" y="17"/>
                  </a:lnTo>
                  <a:lnTo>
                    <a:pt x="1882" y="23"/>
                  </a:lnTo>
                  <a:lnTo>
                    <a:pt x="1899" y="29"/>
                  </a:lnTo>
                  <a:lnTo>
                    <a:pt x="1914" y="35"/>
                  </a:lnTo>
                  <a:lnTo>
                    <a:pt x="1927" y="42"/>
                  </a:lnTo>
                  <a:lnTo>
                    <a:pt x="1937" y="48"/>
                  </a:lnTo>
                  <a:lnTo>
                    <a:pt x="1947" y="55"/>
                  </a:lnTo>
                  <a:lnTo>
                    <a:pt x="1955" y="61"/>
                  </a:lnTo>
                  <a:lnTo>
                    <a:pt x="1961" y="68"/>
                  </a:lnTo>
                  <a:lnTo>
                    <a:pt x="1966" y="74"/>
                  </a:lnTo>
                  <a:lnTo>
                    <a:pt x="1970" y="82"/>
                  </a:lnTo>
                  <a:lnTo>
                    <a:pt x="1973" y="88"/>
                  </a:lnTo>
                  <a:lnTo>
                    <a:pt x="1975" y="95"/>
                  </a:lnTo>
                  <a:lnTo>
                    <a:pt x="1977" y="101"/>
                  </a:lnTo>
                  <a:lnTo>
                    <a:pt x="1977" y="108"/>
                  </a:lnTo>
                  <a:lnTo>
                    <a:pt x="1978" y="114"/>
                  </a:lnTo>
                  <a:lnTo>
                    <a:pt x="1976" y="138"/>
                  </a:lnTo>
                  <a:lnTo>
                    <a:pt x="1975" y="159"/>
                  </a:lnTo>
                  <a:lnTo>
                    <a:pt x="1976" y="164"/>
                  </a:lnTo>
                  <a:lnTo>
                    <a:pt x="1978" y="168"/>
                  </a:lnTo>
                  <a:lnTo>
                    <a:pt x="1981" y="172"/>
                  </a:lnTo>
                  <a:lnTo>
                    <a:pt x="1984" y="176"/>
                  </a:lnTo>
                  <a:lnTo>
                    <a:pt x="1989" y="180"/>
                  </a:lnTo>
                  <a:lnTo>
                    <a:pt x="1995" y="183"/>
                  </a:lnTo>
                  <a:lnTo>
                    <a:pt x="2002" y="187"/>
                  </a:lnTo>
                  <a:lnTo>
                    <a:pt x="2011" y="190"/>
                  </a:lnTo>
                  <a:lnTo>
                    <a:pt x="2016" y="192"/>
                  </a:lnTo>
                  <a:lnTo>
                    <a:pt x="2020" y="195"/>
                  </a:lnTo>
                  <a:lnTo>
                    <a:pt x="2024" y="199"/>
                  </a:lnTo>
                  <a:lnTo>
                    <a:pt x="2027" y="205"/>
                  </a:lnTo>
                  <a:lnTo>
                    <a:pt x="2032" y="219"/>
                  </a:lnTo>
                  <a:lnTo>
                    <a:pt x="2036" y="235"/>
                  </a:lnTo>
                  <a:lnTo>
                    <a:pt x="2041" y="265"/>
                  </a:lnTo>
                  <a:lnTo>
                    <a:pt x="2042" y="283"/>
                  </a:lnTo>
                  <a:lnTo>
                    <a:pt x="2043" y="285"/>
                  </a:lnTo>
                  <a:lnTo>
                    <a:pt x="2044" y="287"/>
                  </a:lnTo>
                  <a:lnTo>
                    <a:pt x="2047" y="290"/>
                  </a:lnTo>
                  <a:lnTo>
                    <a:pt x="2051" y="292"/>
                  </a:lnTo>
                  <a:lnTo>
                    <a:pt x="2062" y="297"/>
                  </a:lnTo>
                  <a:lnTo>
                    <a:pt x="2079" y="305"/>
                  </a:lnTo>
                  <a:lnTo>
                    <a:pt x="2081" y="306"/>
                  </a:lnTo>
                  <a:lnTo>
                    <a:pt x="2082" y="305"/>
                  </a:lnTo>
                  <a:lnTo>
                    <a:pt x="2084" y="303"/>
                  </a:lnTo>
                  <a:lnTo>
                    <a:pt x="2086" y="301"/>
                  </a:lnTo>
                  <a:lnTo>
                    <a:pt x="2090" y="294"/>
                  </a:lnTo>
                  <a:lnTo>
                    <a:pt x="2095" y="286"/>
                  </a:lnTo>
                  <a:lnTo>
                    <a:pt x="2098" y="282"/>
                  </a:lnTo>
                  <a:lnTo>
                    <a:pt x="2101" y="278"/>
                  </a:lnTo>
                  <a:lnTo>
                    <a:pt x="2105" y="275"/>
                  </a:lnTo>
                  <a:lnTo>
                    <a:pt x="2109" y="272"/>
                  </a:lnTo>
                  <a:lnTo>
                    <a:pt x="2113" y="270"/>
                  </a:lnTo>
                  <a:lnTo>
                    <a:pt x="2119" y="268"/>
                  </a:lnTo>
                  <a:lnTo>
                    <a:pt x="2125" y="267"/>
                  </a:lnTo>
                  <a:lnTo>
                    <a:pt x="2132" y="268"/>
                  </a:lnTo>
                  <a:lnTo>
                    <a:pt x="2139" y="269"/>
                  </a:lnTo>
                  <a:lnTo>
                    <a:pt x="2145" y="269"/>
                  </a:lnTo>
                  <a:lnTo>
                    <a:pt x="2150" y="269"/>
                  </a:lnTo>
                  <a:lnTo>
                    <a:pt x="2154" y="268"/>
                  </a:lnTo>
                  <a:lnTo>
                    <a:pt x="2158" y="267"/>
                  </a:lnTo>
                  <a:lnTo>
                    <a:pt x="2161" y="265"/>
                  </a:lnTo>
                  <a:lnTo>
                    <a:pt x="2164" y="262"/>
                  </a:lnTo>
                  <a:lnTo>
                    <a:pt x="2166" y="259"/>
                  </a:lnTo>
                  <a:lnTo>
                    <a:pt x="2169" y="252"/>
                  </a:lnTo>
                  <a:lnTo>
                    <a:pt x="2171" y="244"/>
                  </a:lnTo>
                  <a:lnTo>
                    <a:pt x="2172" y="235"/>
                  </a:lnTo>
                  <a:lnTo>
                    <a:pt x="2173" y="226"/>
                  </a:lnTo>
                  <a:lnTo>
                    <a:pt x="2175" y="217"/>
                  </a:lnTo>
                  <a:lnTo>
                    <a:pt x="2178" y="208"/>
                  </a:lnTo>
                  <a:lnTo>
                    <a:pt x="2180" y="204"/>
                  </a:lnTo>
                  <a:lnTo>
                    <a:pt x="2182" y="200"/>
                  </a:lnTo>
                  <a:lnTo>
                    <a:pt x="2185" y="197"/>
                  </a:lnTo>
                  <a:lnTo>
                    <a:pt x="2189" y="193"/>
                  </a:lnTo>
                  <a:lnTo>
                    <a:pt x="2193" y="190"/>
                  </a:lnTo>
                  <a:lnTo>
                    <a:pt x="2198" y="188"/>
                  </a:lnTo>
                  <a:lnTo>
                    <a:pt x="2204" y="185"/>
                  </a:lnTo>
                  <a:lnTo>
                    <a:pt x="2210" y="183"/>
                  </a:lnTo>
                  <a:lnTo>
                    <a:pt x="2218" y="182"/>
                  </a:lnTo>
                  <a:lnTo>
                    <a:pt x="2226" y="182"/>
                  </a:lnTo>
                  <a:lnTo>
                    <a:pt x="2236" y="183"/>
                  </a:lnTo>
                  <a:lnTo>
                    <a:pt x="2247" y="184"/>
                  </a:lnTo>
                  <a:lnTo>
                    <a:pt x="2255" y="184"/>
                  </a:lnTo>
                  <a:lnTo>
                    <a:pt x="2262" y="184"/>
                  </a:lnTo>
                  <a:lnTo>
                    <a:pt x="2269" y="184"/>
                  </a:lnTo>
                  <a:lnTo>
                    <a:pt x="2275" y="182"/>
                  </a:lnTo>
                  <a:lnTo>
                    <a:pt x="2281" y="181"/>
                  </a:lnTo>
                  <a:lnTo>
                    <a:pt x="2286" y="178"/>
                  </a:lnTo>
                  <a:lnTo>
                    <a:pt x="2291" y="176"/>
                  </a:lnTo>
                  <a:lnTo>
                    <a:pt x="2295" y="173"/>
                  </a:lnTo>
                  <a:lnTo>
                    <a:pt x="2302" y="165"/>
                  </a:lnTo>
                  <a:lnTo>
                    <a:pt x="2308" y="157"/>
                  </a:lnTo>
                  <a:lnTo>
                    <a:pt x="2314" y="148"/>
                  </a:lnTo>
                  <a:lnTo>
                    <a:pt x="2318" y="139"/>
                  </a:lnTo>
                  <a:lnTo>
                    <a:pt x="2326" y="120"/>
                  </a:lnTo>
                  <a:lnTo>
                    <a:pt x="2334" y="104"/>
                  </a:lnTo>
                  <a:lnTo>
                    <a:pt x="2339" y="98"/>
                  </a:lnTo>
                  <a:lnTo>
                    <a:pt x="2346" y="93"/>
                  </a:lnTo>
                  <a:lnTo>
                    <a:pt x="2350" y="91"/>
                  </a:lnTo>
                  <a:lnTo>
                    <a:pt x="2354" y="90"/>
                  </a:lnTo>
                  <a:lnTo>
                    <a:pt x="2358" y="90"/>
                  </a:lnTo>
                  <a:lnTo>
                    <a:pt x="2363" y="90"/>
                  </a:lnTo>
                  <a:lnTo>
                    <a:pt x="2372" y="91"/>
                  </a:lnTo>
                  <a:lnTo>
                    <a:pt x="2378" y="90"/>
                  </a:lnTo>
                  <a:lnTo>
                    <a:pt x="2381" y="89"/>
                  </a:lnTo>
                  <a:lnTo>
                    <a:pt x="2382" y="87"/>
                  </a:lnTo>
                  <a:lnTo>
                    <a:pt x="2384" y="86"/>
                  </a:lnTo>
                  <a:lnTo>
                    <a:pt x="2385" y="83"/>
                  </a:lnTo>
                  <a:lnTo>
                    <a:pt x="2388" y="71"/>
                  </a:lnTo>
                  <a:lnTo>
                    <a:pt x="2392" y="56"/>
                  </a:lnTo>
                  <a:lnTo>
                    <a:pt x="2395" y="49"/>
                  </a:lnTo>
                  <a:lnTo>
                    <a:pt x="2400" y="40"/>
                  </a:lnTo>
                  <a:lnTo>
                    <a:pt x="2404" y="36"/>
                  </a:lnTo>
                  <a:lnTo>
                    <a:pt x="2408" y="32"/>
                  </a:lnTo>
                  <a:lnTo>
                    <a:pt x="2413" y="28"/>
                  </a:lnTo>
                  <a:lnTo>
                    <a:pt x="2419" y="25"/>
                  </a:lnTo>
                  <a:lnTo>
                    <a:pt x="2425" y="21"/>
                  </a:lnTo>
                  <a:lnTo>
                    <a:pt x="2433" y="17"/>
                  </a:lnTo>
                  <a:lnTo>
                    <a:pt x="2442" y="14"/>
                  </a:lnTo>
                  <a:lnTo>
                    <a:pt x="2452" y="11"/>
                  </a:lnTo>
                  <a:lnTo>
                    <a:pt x="2463" y="8"/>
                  </a:lnTo>
                  <a:lnTo>
                    <a:pt x="2476" y="5"/>
                  </a:lnTo>
                  <a:lnTo>
                    <a:pt x="2489" y="3"/>
                  </a:lnTo>
                  <a:lnTo>
                    <a:pt x="2504" y="1"/>
                  </a:lnTo>
                  <a:lnTo>
                    <a:pt x="2509" y="0"/>
                  </a:lnTo>
                  <a:lnTo>
                    <a:pt x="2514" y="1"/>
                  </a:lnTo>
                  <a:lnTo>
                    <a:pt x="2518" y="2"/>
                  </a:lnTo>
                  <a:lnTo>
                    <a:pt x="2522" y="3"/>
                  </a:lnTo>
                  <a:lnTo>
                    <a:pt x="2529" y="8"/>
                  </a:lnTo>
                  <a:lnTo>
                    <a:pt x="2536" y="14"/>
                  </a:lnTo>
                  <a:lnTo>
                    <a:pt x="2548" y="30"/>
                  </a:lnTo>
                  <a:lnTo>
                    <a:pt x="2564" y="49"/>
                  </a:lnTo>
                  <a:lnTo>
                    <a:pt x="2573" y="58"/>
                  </a:lnTo>
                  <a:lnTo>
                    <a:pt x="2585" y="68"/>
                  </a:lnTo>
                  <a:lnTo>
                    <a:pt x="2591" y="73"/>
                  </a:lnTo>
                  <a:lnTo>
                    <a:pt x="2598" y="78"/>
                  </a:lnTo>
                  <a:lnTo>
                    <a:pt x="2606" y="82"/>
                  </a:lnTo>
                  <a:lnTo>
                    <a:pt x="2614" y="86"/>
                  </a:lnTo>
                  <a:lnTo>
                    <a:pt x="2623" y="90"/>
                  </a:lnTo>
                  <a:lnTo>
                    <a:pt x="2633" y="94"/>
                  </a:lnTo>
                  <a:lnTo>
                    <a:pt x="2644" y="97"/>
                  </a:lnTo>
                  <a:lnTo>
                    <a:pt x="2656" y="99"/>
                  </a:lnTo>
                  <a:lnTo>
                    <a:pt x="2668" y="102"/>
                  </a:lnTo>
                  <a:lnTo>
                    <a:pt x="2683" y="104"/>
                  </a:lnTo>
                  <a:lnTo>
                    <a:pt x="2698" y="105"/>
                  </a:lnTo>
                  <a:lnTo>
                    <a:pt x="2714" y="106"/>
                  </a:lnTo>
                  <a:lnTo>
                    <a:pt x="2718" y="106"/>
                  </a:lnTo>
                  <a:lnTo>
                    <a:pt x="2722" y="108"/>
                  </a:lnTo>
                  <a:lnTo>
                    <a:pt x="2724" y="110"/>
                  </a:lnTo>
                  <a:lnTo>
                    <a:pt x="2726" y="114"/>
                  </a:lnTo>
                  <a:lnTo>
                    <a:pt x="2727" y="122"/>
                  </a:lnTo>
                  <a:lnTo>
                    <a:pt x="2728" y="132"/>
                  </a:lnTo>
                  <a:lnTo>
                    <a:pt x="2729" y="136"/>
                  </a:lnTo>
                  <a:lnTo>
                    <a:pt x="2730" y="141"/>
                  </a:lnTo>
                  <a:lnTo>
                    <a:pt x="2731" y="146"/>
                  </a:lnTo>
                  <a:lnTo>
                    <a:pt x="2733" y="149"/>
                  </a:lnTo>
                  <a:lnTo>
                    <a:pt x="2736" y="153"/>
                  </a:lnTo>
                  <a:lnTo>
                    <a:pt x="2739" y="155"/>
                  </a:lnTo>
                  <a:lnTo>
                    <a:pt x="2744" y="157"/>
                  </a:lnTo>
                  <a:lnTo>
                    <a:pt x="2750" y="158"/>
                  </a:lnTo>
                  <a:lnTo>
                    <a:pt x="2756" y="157"/>
                  </a:lnTo>
                  <a:lnTo>
                    <a:pt x="2760" y="155"/>
                  </a:lnTo>
                  <a:lnTo>
                    <a:pt x="2764" y="153"/>
                  </a:lnTo>
                  <a:lnTo>
                    <a:pt x="2767" y="150"/>
                  </a:lnTo>
                  <a:lnTo>
                    <a:pt x="2772" y="143"/>
                  </a:lnTo>
                  <a:lnTo>
                    <a:pt x="2776" y="135"/>
                  </a:lnTo>
                  <a:lnTo>
                    <a:pt x="2778" y="131"/>
                  </a:lnTo>
                  <a:lnTo>
                    <a:pt x="2780" y="128"/>
                  </a:lnTo>
                  <a:lnTo>
                    <a:pt x="2783" y="126"/>
                  </a:lnTo>
                  <a:lnTo>
                    <a:pt x="2786" y="125"/>
                  </a:lnTo>
                  <a:lnTo>
                    <a:pt x="2790" y="124"/>
                  </a:lnTo>
                  <a:lnTo>
                    <a:pt x="2793" y="125"/>
                  </a:lnTo>
                  <a:lnTo>
                    <a:pt x="2798" y="128"/>
                  </a:lnTo>
                  <a:lnTo>
                    <a:pt x="2803" y="132"/>
                  </a:lnTo>
                  <a:lnTo>
                    <a:pt x="2819" y="184"/>
                  </a:lnTo>
                  <a:lnTo>
                    <a:pt x="2832" y="187"/>
                  </a:lnTo>
                  <a:lnTo>
                    <a:pt x="2842" y="189"/>
                  </a:lnTo>
                  <a:lnTo>
                    <a:pt x="2851" y="192"/>
                  </a:lnTo>
                  <a:lnTo>
                    <a:pt x="2858" y="195"/>
                  </a:lnTo>
                  <a:lnTo>
                    <a:pt x="2863" y="199"/>
                  </a:lnTo>
                  <a:lnTo>
                    <a:pt x="2867" y="203"/>
                  </a:lnTo>
                  <a:lnTo>
                    <a:pt x="2870" y="208"/>
                  </a:lnTo>
                  <a:lnTo>
                    <a:pt x="2872" y="213"/>
                  </a:lnTo>
                  <a:lnTo>
                    <a:pt x="2873" y="219"/>
                  </a:lnTo>
                  <a:lnTo>
                    <a:pt x="2874" y="225"/>
                  </a:lnTo>
                  <a:lnTo>
                    <a:pt x="2874" y="232"/>
                  </a:lnTo>
                  <a:lnTo>
                    <a:pt x="2873" y="239"/>
                  </a:lnTo>
                  <a:lnTo>
                    <a:pt x="2872" y="255"/>
                  </a:lnTo>
                  <a:lnTo>
                    <a:pt x="2871" y="273"/>
                  </a:lnTo>
                  <a:lnTo>
                    <a:pt x="2872" y="281"/>
                  </a:lnTo>
                  <a:lnTo>
                    <a:pt x="2873" y="288"/>
                  </a:lnTo>
                  <a:lnTo>
                    <a:pt x="2876" y="295"/>
                  </a:lnTo>
                  <a:lnTo>
                    <a:pt x="2880" y="302"/>
                  </a:lnTo>
                  <a:lnTo>
                    <a:pt x="2885" y="309"/>
                  </a:lnTo>
                  <a:lnTo>
                    <a:pt x="2890" y="315"/>
                  </a:lnTo>
                  <a:lnTo>
                    <a:pt x="2895" y="320"/>
                  </a:lnTo>
                  <a:lnTo>
                    <a:pt x="2902" y="325"/>
                  </a:lnTo>
                  <a:lnTo>
                    <a:pt x="2925" y="343"/>
                  </a:lnTo>
                  <a:lnTo>
                    <a:pt x="2940" y="357"/>
                  </a:lnTo>
                  <a:lnTo>
                    <a:pt x="2945" y="365"/>
                  </a:lnTo>
                  <a:lnTo>
                    <a:pt x="2949" y="372"/>
                  </a:lnTo>
                  <a:lnTo>
                    <a:pt x="2952" y="378"/>
                  </a:lnTo>
                  <a:lnTo>
                    <a:pt x="2955" y="385"/>
                  </a:lnTo>
                  <a:lnTo>
                    <a:pt x="2957" y="397"/>
                  </a:lnTo>
                  <a:lnTo>
                    <a:pt x="2958" y="410"/>
                  </a:lnTo>
                  <a:lnTo>
                    <a:pt x="2957" y="422"/>
                  </a:lnTo>
                  <a:lnTo>
                    <a:pt x="2957" y="436"/>
                  </a:lnTo>
                  <a:lnTo>
                    <a:pt x="2958" y="453"/>
                  </a:lnTo>
                  <a:lnTo>
                    <a:pt x="2960" y="473"/>
                  </a:lnTo>
                  <a:lnTo>
                    <a:pt x="2963" y="482"/>
                  </a:lnTo>
                  <a:lnTo>
                    <a:pt x="2967" y="491"/>
                  </a:lnTo>
                  <a:lnTo>
                    <a:pt x="2973" y="501"/>
                  </a:lnTo>
                  <a:lnTo>
                    <a:pt x="2979" y="511"/>
                  </a:lnTo>
                  <a:lnTo>
                    <a:pt x="2993" y="534"/>
                  </a:lnTo>
                  <a:lnTo>
                    <a:pt x="3008" y="557"/>
                  </a:lnTo>
                  <a:lnTo>
                    <a:pt x="3015" y="570"/>
                  </a:lnTo>
                  <a:lnTo>
                    <a:pt x="3021" y="582"/>
                  </a:lnTo>
                  <a:lnTo>
                    <a:pt x="3025" y="595"/>
                  </a:lnTo>
                  <a:lnTo>
                    <a:pt x="3029" y="607"/>
                  </a:lnTo>
                  <a:lnTo>
                    <a:pt x="3031" y="621"/>
                  </a:lnTo>
                  <a:lnTo>
                    <a:pt x="3031" y="635"/>
                  </a:lnTo>
                  <a:lnTo>
                    <a:pt x="3030" y="642"/>
                  </a:lnTo>
                  <a:lnTo>
                    <a:pt x="3028" y="648"/>
                  </a:lnTo>
                  <a:lnTo>
                    <a:pt x="3026" y="655"/>
                  </a:lnTo>
                  <a:lnTo>
                    <a:pt x="3024" y="662"/>
                  </a:lnTo>
                  <a:lnTo>
                    <a:pt x="3021" y="671"/>
                  </a:lnTo>
                  <a:lnTo>
                    <a:pt x="3019" y="682"/>
                  </a:lnTo>
                  <a:lnTo>
                    <a:pt x="3018" y="694"/>
                  </a:lnTo>
                  <a:lnTo>
                    <a:pt x="3018" y="708"/>
                  </a:lnTo>
                  <a:lnTo>
                    <a:pt x="3018" y="737"/>
                  </a:lnTo>
                  <a:lnTo>
                    <a:pt x="3017" y="767"/>
                  </a:lnTo>
                  <a:lnTo>
                    <a:pt x="3015" y="780"/>
                  </a:lnTo>
                  <a:lnTo>
                    <a:pt x="3012" y="792"/>
                  </a:lnTo>
                  <a:lnTo>
                    <a:pt x="3010" y="797"/>
                  </a:lnTo>
                  <a:lnTo>
                    <a:pt x="3006" y="802"/>
                  </a:lnTo>
                  <a:lnTo>
                    <a:pt x="3004" y="806"/>
                  </a:lnTo>
                  <a:lnTo>
                    <a:pt x="3000" y="809"/>
                  </a:lnTo>
                  <a:lnTo>
                    <a:pt x="2996" y="812"/>
                  </a:lnTo>
                  <a:lnTo>
                    <a:pt x="2992" y="814"/>
                  </a:lnTo>
                  <a:lnTo>
                    <a:pt x="2986" y="815"/>
                  </a:lnTo>
                  <a:lnTo>
                    <a:pt x="2981" y="816"/>
                  </a:lnTo>
                  <a:lnTo>
                    <a:pt x="2974" y="815"/>
                  </a:lnTo>
                  <a:lnTo>
                    <a:pt x="2967" y="814"/>
                  </a:lnTo>
                  <a:lnTo>
                    <a:pt x="2959" y="812"/>
                  </a:lnTo>
                  <a:lnTo>
                    <a:pt x="2950" y="808"/>
                  </a:lnTo>
                  <a:lnTo>
                    <a:pt x="2920" y="794"/>
                  </a:lnTo>
                  <a:lnTo>
                    <a:pt x="2901" y="786"/>
                  </a:lnTo>
                  <a:lnTo>
                    <a:pt x="2897" y="786"/>
                  </a:lnTo>
                  <a:lnTo>
                    <a:pt x="2892" y="786"/>
                  </a:lnTo>
                  <a:lnTo>
                    <a:pt x="2887" y="786"/>
                  </a:lnTo>
                  <a:lnTo>
                    <a:pt x="2882" y="788"/>
                  </a:lnTo>
                  <a:lnTo>
                    <a:pt x="2871" y="794"/>
                  </a:lnTo>
                  <a:lnTo>
                    <a:pt x="2855" y="803"/>
                  </a:lnTo>
                  <a:lnTo>
                    <a:pt x="2853" y="808"/>
                  </a:lnTo>
                  <a:lnTo>
                    <a:pt x="2852" y="814"/>
                  </a:lnTo>
                  <a:lnTo>
                    <a:pt x="2852" y="821"/>
                  </a:lnTo>
                  <a:lnTo>
                    <a:pt x="2852" y="827"/>
                  </a:lnTo>
                  <a:lnTo>
                    <a:pt x="2855" y="841"/>
                  </a:lnTo>
                  <a:lnTo>
                    <a:pt x="2860" y="856"/>
                  </a:lnTo>
                  <a:lnTo>
                    <a:pt x="2871" y="878"/>
                  </a:lnTo>
                  <a:lnTo>
                    <a:pt x="2876" y="887"/>
                  </a:lnTo>
                  <a:lnTo>
                    <a:pt x="2885" y="901"/>
                  </a:lnTo>
                  <a:lnTo>
                    <a:pt x="2892" y="912"/>
                  </a:lnTo>
                  <a:lnTo>
                    <a:pt x="2899" y="920"/>
                  </a:lnTo>
                  <a:lnTo>
                    <a:pt x="2904" y="926"/>
                  </a:lnTo>
                  <a:lnTo>
                    <a:pt x="2911" y="932"/>
                  </a:lnTo>
                  <a:lnTo>
                    <a:pt x="2918" y="937"/>
                  </a:lnTo>
                  <a:lnTo>
                    <a:pt x="2928" y="943"/>
                  </a:lnTo>
                  <a:lnTo>
                    <a:pt x="2940" y="950"/>
                  </a:lnTo>
                  <a:lnTo>
                    <a:pt x="2942" y="956"/>
                  </a:lnTo>
                  <a:lnTo>
                    <a:pt x="2943" y="962"/>
                  </a:lnTo>
                  <a:lnTo>
                    <a:pt x="2942" y="968"/>
                  </a:lnTo>
                  <a:lnTo>
                    <a:pt x="2941" y="972"/>
                  </a:lnTo>
                  <a:lnTo>
                    <a:pt x="2936" y="979"/>
                  </a:lnTo>
                  <a:lnTo>
                    <a:pt x="2930" y="987"/>
                  </a:lnTo>
                  <a:lnTo>
                    <a:pt x="2927" y="990"/>
                  </a:lnTo>
                  <a:lnTo>
                    <a:pt x="2924" y="995"/>
                  </a:lnTo>
                  <a:lnTo>
                    <a:pt x="2922" y="999"/>
                  </a:lnTo>
                  <a:lnTo>
                    <a:pt x="2920" y="1004"/>
                  </a:lnTo>
                  <a:lnTo>
                    <a:pt x="2919" y="1010"/>
                  </a:lnTo>
                  <a:lnTo>
                    <a:pt x="2919" y="1017"/>
                  </a:lnTo>
                  <a:lnTo>
                    <a:pt x="2921" y="1025"/>
                  </a:lnTo>
                  <a:lnTo>
                    <a:pt x="2924" y="1034"/>
                  </a:lnTo>
                  <a:lnTo>
                    <a:pt x="2925" y="1037"/>
                  </a:lnTo>
                  <a:lnTo>
                    <a:pt x="2927" y="1039"/>
                  </a:lnTo>
                  <a:lnTo>
                    <a:pt x="2929" y="1041"/>
                  </a:lnTo>
                  <a:lnTo>
                    <a:pt x="2931" y="1042"/>
                  </a:lnTo>
                  <a:lnTo>
                    <a:pt x="2936" y="1044"/>
                  </a:lnTo>
                  <a:lnTo>
                    <a:pt x="2942" y="1045"/>
                  </a:lnTo>
                  <a:lnTo>
                    <a:pt x="2953" y="1045"/>
                  </a:lnTo>
                  <a:lnTo>
                    <a:pt x="2960" y="1044"/>
                  </a:lnTo>
                  <a:lnTo>
                    <a:pt x="2966" y="1046"/>
                  </a:lnTo>
                  <a:lnTo>
                    <a:pt x="2971" y="1048"/>
                  </a:lnTo>
                  <a:lnTo>
                    <a:pt x="2975" y="1050"/>
                  </a:lnTo>
                  <a:lnTo>
                    <a:pt x="2978" y="1053"/>
                  </a:lnTo>
                  <a:lnTo>
                    <a:pt x="2983" y="1060"/>
                  </a:lnTo>
                  <a:lnTo>
                    <a:pt x="2988" y="1069"/>
                  </a:lnTo>
                  <a:lnTo>
                    <a:pt x="2991" y="1078"/>
                  </a:lnTo>
                  <a:lnTo>
                    <a:pt x="2995" y="1086"/>
                  </a:lnTo>
                  <a:lnTo>
                    <a:pt x="2998" y="1089"/>
                  </a:lnTo>
                  <a:lnTo>
                    <a:pt x="3000" y="1092"/>
                  </a:lnTo>
                  <a:lnTo>
                    <a:pt x="3004" y="1095"/>
                  </a:lnTo>
                  <a:lnTo>
                    <a:pt x="3008" y="1097"/>
                  </a:lnTo>
                  <a:lnTo>
                    <a:pt x="3014" y="1100"/>
                  </a:lnTo>
                  <a:lnTo>
                    <a:pt x="3021" y="1102"/>
                  </a:lnTo>
                  <a:lnTo>
                    <a:pt x="3029" y="1103"/>
                  </a:lnTo>
                  <a:lnTo>
                    <a:pt x="3038" y="1104"/>
                  </a:lnTo>
                  <a:lnTo>
                    <a:pt x="3057" y="1104"/>
                  </a:lnTo>
                  <a:lnTo>
                    <a:pt x="3078" y="1103"/>
                  </a:lnTo>
                  <a:lnTo>
                    <a:pt x="3113" y="1100"/>
                  </a:lnTo>
                  <a:lnTo>
                    <a:pt x="3129" y="1097"/>
                  </a:lnTo>
                  <a:lnTo>
                    <a:pt x="3110" y="1138"/>
                  </a:lnTo>
                  <a:lnTo>
                    <a:pt x="3092" y="1176"/>
                  </a:lnTo>
                  <a:lnTo>
                    <a:pt x="3072" y="1215"/>
                  </a:lnTo>
                  <a:lnTo>
                    <a:pt x="3052" y="1251"/>
                  </a:lnTo>
                  <a:lnTo>
                    <a:pt x="3031" y="1285"/>
                  </a:lnTo>
                  <a:lnTo>
                    <a:pt x="3009" y="1319"/>
                  </a:lnTo>
                  <a:lnTo>
                    <a:pt x="2985" y="1350"/>
                  </a:lnTo>
                  <a:lnTo>
                    <a:pt x="2960" y="1380"/>
                  </a:lnTo>
                  <a:lnTo>
                    <a:pt x="2931" y="1419"/>
                  </a:lnTo>
                  <a:lnTo>
                    <a:pt x="2898" y="1464"/>
                  </a:lnTo>
                  <a:lnTo>
                    <a:pt x="2880" y="1487"/>
                  </a:lnTo>
                  <a:lnTo>
                    <a:pt x="2862" y="1510"/>
                  </a:lnTo>
                  <a:lnTo>
                    <a:pt x="2844" y="1533"/>
                  </a:lnTo>
                  <a:lnTo>
                    <a:pt x="2827" y="1554"/>
                  </a:lnTo>
                  <a:lnTo>
                    <a:pt x="2809" y="1573"/>
                  </a:lnTo>
                  <a:lnTo>
                    <a:pt x="2792" y="1589"/>
                  </a:lnTo>
                  <a:lnTo>
                    <a:pt x="2783" y="1596"/>
                  </a:lnTo>
                  <a:lnTo>
                    <a:pt x="2775" y="1602"/>
                  </a:lnTo>
                  <a:lnTo>
                    <a:pt x="2767" y="1608"/>
                  </a:lnTo>
                  <a:lnTo>
                    <a:pt x="2759" y="1612"/>
                  </a:lnTo>
                  <a:lnTo>
                    <a:pt x="2752" y="1615"/>
                  </a:lnTo>
                  <a:lnTo>
                    <a:pt x="2745" y="1617"/>
                  </a:lnTo>
                  <a:lnTo>
                    <a:pt x="2738" y="1618"/>
                  </a:lnTo>
                  <a:lnTo>
                    <a:pt x="2731" y="1617"/>
                  </a:lnTo>
                  <a:lnTo>
                    <a:pt x="2725" y="1615"/>
                  </a:lnTo>
                  <a:lnTo>
                    <a:pt x="2719" y="1612"/>
                  </a:lnTo>
                  <a:lnTo>
                    <a:pt x="2714" y="1607"/>
                  </a:lnTo>
                  <a:lnTo>
                    <a:pt x="2709" y="1601"/>
                  </a:lnTo>
                  <a:lnTo>
                    <a:pt x="2703" y="1592"/>
                  </a:lnTo>
                  <a:lnTo>
                    <a:pt x="2699" y="1585"/>
                  </a:lnTo>
                  <a:lnTo>
                    <a:pt x="2696" y="1577"/>
                  </a:lnTo>
                  <a:lnTo>
                    <a:pt x="2694" y="1571"/>
                  </a:lnTo>
                  <a:lnTo>
                    <a:pt x="2694" y="1564"/>
                  </a:lnTo>
                  <a:lnTo>
                    <a:pt x="2694" y="1558"/>
                  </a:lnTo>
                  <a:lnTo>
                    <a:pt x="2695" y="1552"/>
                  </a:lnTo>
                  <a:lnTo>
                    <a:pt x="2696" y="1546"/>
                  </a:lnTo>
                  <a:lnTo>
                    <a:pt x="2697" y="1534"/>
                  </a:lnTo>
                  <a:lnTo>
                    <a:pt x="2697" y="1521"/>
                  </a:lnTo>
                  <a:lnTo>
                    <a:pt x="2696" y="1514"/>
                  </a:lnTo>
                  <a:lnTo>
                    <a:pt x="2693" y="1507"/>
                  </a:lnTo>
                  <a:lnTo>
                    <a:pt x="2689" y="1499"/>
                  </a:lnTo>
                  <a:lnTo>
                    <a:pt x="2683" y="1491"/>
                  </a:lnTo>
                  <a:lnTo>
                    <a:pt x="2679" y="1489"/>
                  </a:lnTo>
                  <a:lnTo>
                    <a:pt x="2673" y="1488"/>
                  </a:lnTo>
                  <a:lnTo>
                    <a:pt x="2668" y="1488"/>
                  </a:lnTo>
                  <a:lnTo>
                    <a:pt x="2663" y="1489"/>
                  </a:lnTo>
                  <a:lnTo>
                    <a:pt x="2652" y="1490"/>
                  </a:lnTo>
                  <a:lnTo>
                    <a:pt x="2640" y="1491"/>
                  </a:lnTo>
                  <a:lnTo>
                    <a:pt x="2636" y="1490"/>
                  </a:lnTo>
                  <a:lnTo>
                    <a:pt x="2631" y="1491"/>
                  </a:lnTo>
                  <a:lnTo>
                    <a:pt x="2625" y="1492"/>
                  </a:lnTo>
                  <a:lnTo>
                    <a:pt x="2620" y="1495"/>
                  </a:lnTo>
                  <a:lnTo>
                    <a:pt x="2614" y="1498"/>
                  </a:lnTo>
                  <a:lnTo>
                    <a:pt x="2610" y="1503"/>
                  </a:lnTo>
                  <a:lnTo>
                    <a:pt x="2606" y="1508"/>
                  </a:lnTo>
                  <a:lnTo>
                    <a:pt x="2602" y="1513"/>
                  </a:lnTo>
                  <a:lnTo>
                    <a:pt x="2601" y="1520"/>
                  </a:lnTo>
                  <a:lnTo>
                    <a:pt x="2601" y="1528"/>
                  </a:lnTo>
                  <a:lnTo>
                    <a:pt x="2602" y="1535"/>
                  </a:lnTo>
                  <a:lnTo>
                    <a:pt x="2607" y="1543"/>
                  </a:lnTo>
                  <a:lnTo>
                    <a:pt x="2613" y="1552"/>
                  </a:lnTo>
                  <a:lnTo>
                    <a:pt x="2622" y="1561"/>
                  </a:lnTo>
                  <a:lnTo>
                    <a:pt x="2635" y="1570"/>
                  </a:lnTo>
                  <a:lnTo>
                    <a:pt x="2651" y="1580"/>
                  </a:lnTo>
                  <a:lnTo>
                    <a:pt x="2655" y="1583"/>
                  </a:lnTo>
                  <a:lnTo>
                    <a:pt x="2658" y="1586"/>
                  </a:lnTo>
                  <a:lnTo>
                    <a:pt x="2661" y="1590"/>
                  </a:lnTo>
                  <a:lnTo>
                    <a:pt x="2663" y="1593"/>
                  </a:lnTo>
                  <a:lnTo>
                    <a:pt x="2664" y="1597"/>
                  </a:lnTo>
                  <a:lnTo>
                    <a:pt x="2664" y="1601"/>
                  </a:lnTo>
                  <a:lnTo>
                    <a:pt x="2664" y="1605"/>
                  </a:lnTo>
                  <a:lnTo>
                    <a:pt x="2663" y="1609"/>
                  </a:lnTo>
                  <a:lnTo>
                    <a:pt x="2659" y="1617"/>
                  </a:lnTo>
                  <a:lnTo>
                    <a:pt x="2653" y="1625"/>
                  </a:lnTo>
                  <a:lnTo>
                    <a:pt x="2646" y="1633"/>
                  </a:lnTo>
                  <a:lnTo>
                    <a:pt x="2638" y="1641"/>
                  </a:lnTo>
                  <a:lnTo>
                    <a:pt x="2629" y="1648"/>
                  </a:lnTo>
                  <a:lnTo>
                    <a:pt x="2620" y="1654"/>
                  </a:lnTo>
                  <a:lnTo>
                    <a:pt x="2611" y="1659"/>
                  </a:lnTo>
                  <a:lnTo>
                    <a:pt x="2603" y="1662"/>
                  </a:lnTo>
                  <a:lnTo>
                    <a:pt x="2596" y="1664"/>
                  </a:lnTo>
                  <a:lnTo>
                    <a:pt x="2589" y="1664"/>
                  </a:lnTo>
                  <a:lnTo>
                    <a:pt x="2587" y="1664"/>
                  </a:lnTo>
                  <a:lnTo>
                    <a:pt x="2585" y="1663"/>
                  </a:lnTo>
                  <a:lnTo>
                    <a:pt x="2584" y="1661"/>
                  </a:lnTo>
                  <a:lnTo>
                    <a:pt x="2583" y="1659"/>
                  </a:lnTo>
                  <a:lnTo>
                    <a:pt x="2582" y="1659"/>
                  </a:lnTo>
                  <a:lnTo>
                    <a:pt x="2580" y="1659"/>
                  </a:lnTo>
                  <a:lnTo>
                    <a:pt x="2578" y="1661"/>
                  </a:lnTo>
                  <a:lnTo>
                    <a:pt x="2576" y="1663"/>
                  </a:lnTo>
                  <a:lnTo>
                    <a:pt x="2571" y="1670"/>
                  </a:lnTo>
                  <a:lnTo>
                    <a:pt x="2566" y="1679"/>
                  </a:lnTo>
                  <a:lnTo>
                    <a:pt x="2561" y="1690"/>
                  </a:lnTo>
                  <a:lnTo>
                    <a:pt x="2557" y="1702"/>
                  </a:lnTo>
                  <a:lnTo>
                    <a:pt x="2556" y="1708"/>
                  </a:lnTo>
                  <a:lnTo>
                    <a:pt x="2555" y="1714"/>
                  </a:lnTo>
                  <a:lnTo>
                    <a:pt x="2555" y="1721"/>
                  </a:lnTo>
                  <a:lnTo>
                    <a:pt x="2556" y="1727"/>
                  </a:lnTo>
                  <a:lnTo>
                    <a:pt x="2561" y="1744"/>
                  </a:lnTo>
                  <a:lnTo>
                    <a:pt x="2566" y="1760"/>
                  </a:lnTo>
                  <a:lnTo>
                    <a:pt x="2569" y="1775"/>
                  </a:lnTo>
                  <a:lnTo>
                    <a:pt x="2571" y="1788"/>
                  </a:lnTo>
                  <a:lnTo>
                    <a:pt x="2572" y="1800"/>
                  </a:lnTo>
                  <a:lnTo>
                    <a:pt x="2572" y="1811"/>
                  </a:lnTo>
                  <a:lnTo>
                    <a:pt x="2572" y="1820"/>
                  </a:lnTo>
                  <a:lnTo>
                    <a:pt x="2570" y="1828"/>
                  </a:lnTo>
                  <a:lnTo>
                    <a:pt x="2568" y="1835"/>
                  </a:lnTo>
                  <a:lnTo>
                    <a:pt x="2565" y="1841"/>
                  </a:lnTo>
                  <a:lnTo>
                    <a:pt x="2560" y="1845"/>
                  </a:lnTo>
                  <a:lnTo>
                    <a:pt x="2556" y="1848"/>
                  </a:lnTo>
                  <a:lnTo>
                    <a:pt x="2551" y="1850"/>
                  </a:lnTo>
                  <a:lnTo>
                    <a:pt x="2546" y="1850"/>
                  </a:lnTo>
                  <a:lnTo>
                    <a:pt x="2541" y="1849"/>
                  </a:lnTo>
                  <a:lnTo>
                    <a:pt x="2535" y="1847"/>
                  </a:lnTo>
                  <a:lnTo>
                    <a:pt x="2534" y="1847"/>
                  </a:lnTo>
                  <a:lnTo>
                    <a:pt x="2533" y="1848"/>
                  </a:lnTo>
                  <a:lnTo>
                    <a:pt x="2531" y="1850"/>
                  </a:lnTo>
                  <a:lnTo>
                    <a:pt x="2529" y="1853"/>
                  </a:lnTo>
                  <a:lnTo>
                    <a:pt x="2526" y="1862"/>
                  </a:lnTo>
                  <a:lnTo>
                    <a:pt x="2524" y="1872"/>
                  </a:lnTo>
                  <a:lnTo>
                    <a:pt x="2524" y="1878"/>
                  </a:lnTo>
                  <a:lnTo>
                    <a:pt x="2524" y="1884"/>
                  </a:lnTo>
                  <a:lnTo>
                    <a:pt x="2524" y="1890"/>
                  </a:lnTo>
                  <a:lnTo>
                    <a:pt x="2526" y="1896"/>
                  </a:lnTo>
                  <a:lnTo>
                    <a:pt x="2528" y="1901"/>
                  </a:lnTo>
                  <a:lnTo>
                    <a:pt x="2531" y="1907"/>
                  </a:lnTo>
                  <a:lnTo>
                    <a:pt x="2535" y="1912"/>
                  </a:lnTo>
                  <a:lnTo>
                    <a:pt x="2540" y="1916"/>
                  </a:lnTo>
                  <a:lnTo>
                    <a:pt x="2547" y="1921"/>
                  </a:lnTo>
                  <a:lnTo>
                    <a:pt x="2552" y="1926"/>
                  </a:lnTo>
                  <a:lnTo>
                    <a:pt x="2556" y="1932"/>
                  </a:lnTo>
                  <a:lnTo>
                    <a:pt x="2558" y="1938"/>
                  </a:lnTo>
                  <a:lnTo>
                    <a:pt x="2560" y="1944"/>
                  </a:lnTo>
                  <a:lnTo>
                    <a:pt x="2559" y="1951"/>
                  </a:lnTo>
                  <a:lnTo>
                    <a:pt x="2558" y="1958"/>
                  </a:lnTo>
                  <a:lnTo>
                    <a:pt x="2557" y="1965"/>
                  </a:lnTo>
                  <a:lnTo>
                    <a:pt x="2544" y="1995"/>
                  </a:lnTo>
                  <a:lnTo>
                    <a:pt x="2530" y="2026"/>
                  </a:lnTo>
                  <a:lnTo>
                    <a:pt x="2520" y="2053"/>
                  </a:lnTo>
                  <a:lnTo>
                    <a:pt x="2510" y="2082"/>
                  </a:lnTo>
                  <a:lnTo>
                    <a:pt x="2506" y="2097"/>
                  </a:lnTo>
                  <a:lnTo>
                    <a:pt x="2502" y="2112"/>
                  </a:lnTo>
                  <a:lnTo>
                    <a:pt x="2498" y="2129"/>
                  </a:lnTo>
                  <a:lnTo>
                    <a:pt x="2495" y="2147"/>
                  </a:lnTo>
                  <a:lnTo>
                    <a:pt x="2492" y="2167"/>
                  </a:lnTo>
                  <a:lnTo>
                    <a:pt x="2490" y="2188"/>
                  </a:lnTo>
                  <a:lnTo>
                    <a:pt x="2489" y="2212"/>
                  </a:lnTo>
                  <a:lnTo>
                    <a:pt x="2489" y="2238"/>
                  </a:lnTo>
                  <a:lnTo>
                    <a:pt x="2490" y="2266"/>
                  </a:lnTo>
                  <a:lnTo>
                    <a:pt x="2492" y="2296"/>
                  </a:lnTo>
                  <a:lnTo>
                    <a:pt x="2495" y="2331"/>
                  </a:lnTo>
                  <a:lnTo>
                    <a:pt x="2499" y="2367"/>
                  </a:lnTo>
                  <a:lnTo>
                    <a:pt x="2501" y="2383"/>
                  </a:lnTo>
                  <a:lnTo>
                    <a:pt x="2504" y="2396"/>
                  </a:lnTo>
                  <a:lnTo>
                    <a:pt x="2508" y="2406"/>
                  </a:lnTo>
                  <a:lnTo>
                    <a:pt x="2511" y="2417"/>
                  </a:lnTo>
                  <a:lnTo>
                    <a:pt x="2514" y="2426"/>
                  </a:lnTo>
                  <a:lnTo>
                    <a:pt x="2517" y="2436"/>
                  </a:lnTo>
                  <a:lnTo>
                    <a:pt x="2519" y="2448"/>
                  </a:lnTo>
                  <a:lnTo>
                    <a:pt x="2520" y="2462"/>
                  </a:lnTo>
                  <a:lnTo>
                    <a:pt x="2518" y="2490"/>
                  </a:lnTo>
                  <a:lnTo>
                    <a:pt x="2517" y="2520"/>
                  </a:lnTo>
                  <a:lnTo>
                    <a:pt x="2518" y="2535"/>
                  </a:lnTo>
                  <a:lnTo>
                    <a:pt x="2520" y="2549"/>
                  </a:lnTo>
                  <a:lnTo>
                    <a:pt x="2521" y="2555"/>
                  </a:lnTo>
                  <a:lnTo>
                    <a:pt x="2524" y="2561"/>
                  </a:lnTo>
                  <a:lnTo>
                    <a:pt x="2526" y="2567"/>
                  </a:lnTo>
                  <a:lnTo>
                    <a:pt x="2530" y="2572"/>
                  </a:lnTo>
                  <a:lnTo>
                    <a:pt x="2522" y="2609"/>
                  </a:lnTo>
                  <a:lnTo>
                    <a:pt x="2513" y="2645"/>
                  </a:lnTo>
                  <a:lnTo>
                    <a:pt x="2503" y="2679"/>
                  </a:lnTo>
                  <a:lnTo>
                    <a:pt x="2492" y="2712"/>
                  </a:lnTo>
                  <a:lnTo>
                    <a:pt x="2471" y="2776"/>
                  </a:lnTo>
                  <a:lnTo>
                    <a:pt x="2447" y="2837"/>
                  </a:lnTo>
                  <a:lnTo>
                    <a:pt x="2436" y="2869"/>
                  </a:lnTo>
                  <a:lnTo>
                    <a:pt x="2425" y="2900"/>
                  </a:lnTo>
                  <a:lnTo>
                    <a:pt x="2415" y="2931"/>
                  </a:lnTo>
                  <a:lnTo>
                    <a:pt x="2405" y="2963"/>
                  </a:lnTo>
                  <a:lnTo>
                    <a:pt x="2395" y="2998"/>
                  </a:lnTo>
                  <a:lnTo>
                    <a:pt x="2387" y="3032"/>
                  </a:lnTo>
                  <a:lnTo>
                    <a:pt x="2379" y="3068"/>
                  </a:lnTo>
                  <a:lnTo>
                    <a:pt x="2373" y="3107"/>
                  </a:lnTo>
                  <a:lnTo>
                    <a:pt x="2372" y="3121"/>
                  </a:lnTo>
                  <a:lnTo>
                    <a:pt x="2371" y="3134"/>
                  </a:lnTo>
                  <a:lnTo>
                    <a:pt x="2372" y="3146"/>
                  </a:lnTo>
                  <a:lnTo>
                    <a:pt x="2373" y="3156"/>
                  </a:lnTo>
                  <a:lnTo>
                    <a:pt x="2377" y="3175"/>
                  </a:lnTo>
                  <a:lnTo>
                    <a:pt x="2382" y="3193"/>
                  </a:lnTo>
                  <a:lnTo>
                    <a:pt x="2386" y="3208"/>
                  </a:lnTo>
                  <a:lnTo>
                    <a:pt x="2389" y="3222"/>
                  </a:lnTo>
                  <a:lnTo>
                    <a:pt x="2389" y="3230"/>
                  </a:lnTo>
                  <a:lnTo>
                    <a:pt x="2388" y="3237"/>
                  </a:lnTo>
                  <a:lnTo>
                    <a:pt x="2387" y="3245"/>
                  </a:lnTo>
                  <a:lnTo>
                    <a:pt x="2383" y="3254"/>
                  </a:lnTo>
                  <a:lnTo>
                    <a:pt x="2381" y="3259"/>
                  </a:lnTo>
                  <a:lnTo>
                    <a:pt x="2377" y="3264"/>
                  </a:lnTo>
                  <a:lnTo>
                    <a:pt x="2373" y="3269"/>
                  </a:lnTo>
                  <a:lnTo>
                    <a:pt x="2368" y="3273"/>
                  </a:lnTo>
                  <a:lnTo>
                    <a:pt x="2356" y="3283"/>
                  </a:lnTo>
                  <a:lnTo>
                    <a:pt x="2343" y="3292"/>
                  </a:lnTo>
                  <a:lnTo>
                    <a:pt x="2315" y="3309"/>
                  </a:lnTo>
                  <a:lnTo>
                    <a:pt x="2294" y="3323"/>
                  </a:lnTo>
                  <a:lnTo>
                    <a:pt x="2284" y="3331"/>
                  </a:lnTo>
                  <a:lnTo>
                    <a:pt x="2274" y="3340"/>
                  </a:lnTo>
                  <a:lnTo>
                    <a:pt x="2263" y="3351"/>
                  </a:lnTo>
                  <a:lnTo>
                    <a:pt x="2252" y="3362"/>
                  </a:lnTo>
                  <a:lnTo>
                    <a:pt x="2242" y="3375"/>
                  </a:lnTo>
                  <a:lnTo>
                    <a:pt x="2231" y="3389"/>
                  </a:lnTo>
                  <a:lnTo>
                    <a:pt x="2220" y="3405"/>
                  </a:lnTo>
                  <a:lnTo>
                    <a:pt x="2210" y="3422"/>
                  </a:lnTo>
                  <a:lnTo>
                    <a:pt x="2197" y="3416"/>
                  </a:lnTo>
                  <a:lnTo>
                    <a:pt x="2184" y="3409"/>
                  </a:lnTo>
                  <a:lnTo>
                    <a:pt x="2173" y="3401"/>
                  </a:lnTo>
                  <a:lnTo>
                    <a:pt x="2162" y="3394"/>
                  </a:lnTo>
                  <a:lnTo>
                    <a:pt x="2143" y="3377"/>
                  </a:lnTo>
                  <a:lnTo>
                    <a:pt x="2124" y="3360"/>
                  </a:lnTo>
                  <a:lnTo>
                    <a:pt x="2104" y="3341"/>
                  </a:lnTo>
                  <a:lnTo>
                    <a:pt x="2084" y="3323"/>
                  </a:lnTo>
                  <a:lnTo>
                    <a:pt x="2074" y="3313"/>
                  </a:lnTo>
                  <a:lnTo>
                    <a:pt x="2062" y="3303"/>
                  </a:lnTo>
                  <a:lnTo>
                    <a:pt x="2050" y="3294"/>
                  </a:lnTo>
                  <a:lnTo>
                    <a:pt x="2037" y="3285"/>
                  </a:lnTo>
                  <a:close/>
                </a:path>
              </a:pathLst>
            </a:custGeom>
            <a:grpFill/>
            <a:ln w="3175" cmpd="sng">
              <a:solidFill>
                <a:srgbClr val="FCF6F6"/>
              </a:solidFill>
              <a:round/>
              <a:headEnd/>
              <a:tailEnd/>
            </a:ln>
          </p:spPr>
          <p:txBody>
            <a:bodyPr/>
            <a:lstStyle/>
            <a:p>
              <a:endParaRPr lang="pt-BR"/>
            </a:p>
          </p:txBody>
        </p:sp>
        <p:sp>
          <p:nvSpPr>
            <p:cNvPr id="21" name="Freeform 7"/>
            <p:cNvSpPr>
              <a:spLocks/>
            </p:cNvSpPr>
            <p:nvPr/>
          </p:nvSpPr>
          <p:spPr bwMode="auto">
            <a:xfrm>
              <a:off x="6969125" y="2990850"/>
              <a:ext cx="260350" cy="320675"/>
            </a:xfrm>
            <a:custGeom>
              <a:avLst/>
              <a:gdLst>
                <a:gd name="T0" fmla="*/ 290 w 665"/>
                <a:gd name="T1" fmla="*/ 700 h 747"/>
                <a:gd name="T2" fmla="*/ 322 w 665"/>
                <a:gd name="T3" fmla="*/ 644 h 747"/>
                <a:gd name="T4" fmla="*/ 359 w 665"/>
                <a:gd name="T5" fmla="*/ 592 h 747"/>
                <a:gd name="T6" fmla="*/ 402 w 665"/>
                <a:gd name="T7" fmla="*/ 546 h 747"/>
                <a:gd name="T8" fmla="*/ 450 w 665"/>
                <a:gd name="T9" fmla="*/ 507 h 747"/>
                <a:gd name="T10" fmla="*/ 512 w 665"/>
                <a:gd name="T11" fmla="*/ 470 h 747"/>
                <a:gd name="T12" fmla="*/ 581 w 665"/>
                <a:gd name="T13" fmla="*/ 444 h 747"/>
                <a:gd name="T14" fmla="*/ 635 w 665"/>
                <a:gd name="T15" fmla="*/ 422 h 747"/>
                <a:gd name="T16" fmla="*/ 665 w 665"/>
                <a:gd name="T17" fmla="*/ 405 h 747"/>
                <a:gd name="T18" fmla="*/ 633 w 665"/>
                <a:gd name="T19" fmla="*/ 373 h 747"/>
                <a:gd name="T20" fmla="*/ 597 w 665"/>
                <a:gd name="T21" fmla="*/ 336 h 747"/>
                <a:gd name="T22" fmla="*/ 562 w 665"/>
                <a:gd name="T23" fmla="*/ 314 h 747"/>
                <a:gd name="T24" fmla="*/ 523 w 665"/>
                <a:gd name="T25" fmla="*/ 297 h 747"/>
                <a:gd name="T26" fmla="*/ 511 w 665"/>
                <a:gd name="T27" fmla="*/ 284 h 747"/>
                <a:gd name="T28" fmla="*/ 478 w 665"/>
                <a:gd name="T29" fmla="*/ 233 h 747"/>
                <a:gd name="T30" fmla="*/ 461 w 665"/>
                <a:gd name="T31" fmla="*/ 209 h 747"/>
                <a:gd name="T32" fmla="*/ 449 w 665"/>
                <a:gd name="T33" fmla="*/ 200 h 747"/>
                <a:gd name="T34" fmla="*/ 312 w 665"/>
                <a:gd name="T35" fmla="*/ 127 h 747"/>
                <a:gd name="T36" fmla="*/ 186 w 665"/>
                <a:gd name="T37" fmla="*/ 55 h 747"/>
                <a:gd name="T38" fmla="*/ 93 w 665"/>
                <a:gd name="T39" fmla="*/ 8 h 747"/>
                <a:gd name="T40" fmla="*/ 103 w 665"/>
                <a:gd name="T41" fmla="*/ 28 h 747"/>
                <a:gd name="T42" fmla="*/ 105 w 665"/>
                <a:gd name="T43" fmla="*/ 65 h 747"/>
                <a:gd name="T44" fmla="*/ 108 w 665"/>
                <a:gd name="T45" fmla="*/ 116 h 747"/>
                <a:gd name="T46" fmla="*/ 121 w 665"/>
                <a:gd name="T47" fmla="*/ 144 h 747"/>
                <a:gd name="T48" fmla="*/ 156 w 665"/>
                <a:gd name="T49" fmla="*/ 200 h 747"/>
                <a:gd name="T50" fmla="*/ 173 w 665"/>
                <a:gd name="T51" fmla="*/ 238 h 747"/>
                <a:gd name="T52" fmla="*/ 179 w 665"/>
                <a:gd name="T53" fmla="*/ 278 h 747"/>
                <a:gd name="T54" fmla="*/ 174 w 665"/>
                <a:gd name="T55" fmla="*/ 298 h 747"/>
                <a:gd name="T56" fmla="*/ 167 w 665"/>
                <a:gd name="T57" fmla="*/ 325 h 747"/>
                <a:gd name="T58" fmla="*/ 166 w 665"/>
                <a:gd name="T59" fmla="*/ 380 h 747"/>
                <a:gd name="T60" fmla="*/ 160 w 665"/>
                <a:gd name="T61" fmla="*/ 435 h 747"/>
                <a:gd name="T62" fmla="*/ 152 w 665"/>
                <a:gd name="T63" fmla="*/ 449 h 747"/>
                <a:gd name="T64" fmla="*/ 140 w 665"/>
                <a:gd name="T65" fmla="*/ 457 h 747"/>
                <a:gd name="T66" fmla="*/ 122 w 665"/>
                <a:gd name="T67" fmla="*/ 458 h 747"/>
                <a:gd name="T68" fmla="*/ 98 w 665"/>
                <a:gd name="T69" fmla="*/ 451 h 747"/>
                <a:gd name="T70" fmla="*/ 45 w 665"/>
                <a:gd name="T71" fmla="*/ 429 h 747"/>
                <a:gd name="T72" fmla="*/ 30 w 665"/>
                <a:gd name="T73" fmla="*/ 431 h 747"/>
                <a:gd name="T74" fmla="*/ 1 w 665"/>
                <a:gd name="T75" fmla="*/ 451 h 747"/>
                <a:gd name="T76" fmla="*/ 0 w 665"/>
                <a:gd name="T77" fmla="*/ 470 h 747"/>
                <a:gd name="T78" fmla="*/ 19 w 665"/>
                <a:gd name="T79" fmla="*/ 521 h 747"/>
                <a:gd name="T80" fmla="*/ 40 w 665"/>
                <a:gd name="T81" fmla="*/ 555 h 747"/>
                <a:gd name="T82" fmla="*/ 59 w 665"/>
                <a:gd name="T83" fmla="*/ 575 h 747"/>
                <a:gd name="T84" fmla="*/ 88 w 665"/>
                <a:gd name="T85" fmla="*/ 593 h 747"/>
                <a:gd name="T86" fmla="*/ 90 w 665"/>
                <a:gd name="T87" fmla="*/ 611 h 747"/>
                <a:gd name="T88" fmla="*/ 78 w 665"/>
                <a:gd name="T89" fmla="*/ 630 h 747"/>
                <a:gd name="T90" fmla="*/ 70 w 665"/>
                <a:gd name="T91" fmla="*/ 642 h 747"/>
                <a:gd name="T92" fmla="*/ 67 w 665"/>
                <a:gd name="T93" fmla="*/ 660 h 747"/>
                <a:gd name="T94" fmla="*/ 73 w 665"/>
                <a:gd name="T95" fmla="*/ 680 h 747"/>
                <a:gd name="T96" fmla="*/ 79 w 665"/>
                <a:gd name="T97" fmla="*/ 685 h 747"/>
                <a:gd name="T98" fmla="*/ 101 w 665"/>
                <a:gd name="T99" fmla="*/ 688 h 747"/>
                <a:gd name="T100" fmla="*/ 119 w 665"/>
                <a:gd name="T101" fmla="*/ 691 h 747"/>
                <a:gd name="T102" fmla="*/ 131 w 665"/>
                <a:gd name="T103" fmla="*/ 703 h 747"/>
                <a:gd name="T104" fmla="*/ 143 w 665"/>
                <a:gd name="T105" fmla="*/ 729 h 747"/>
                <a:gd name="T106" fmla="*/ 152 w 665"/>
                <a:gd name="T107" fmla="*/ 738 h 747"/>
                <a:gd name="T108" fmla="*/ 169 w 665"/>
                <a:gd name="T109" fmla="*/ 745 h 747"/>
                <a:gd name="T110" fmla="*/ 204 w 665"/>
                <a:gd name="T111" fmla="*/ 747 h 747"/>
                <a:gd name="T112" fmla="*/ 272 w 665"/>
                <a:gd name="T113" fmla="*/ 740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5" h="747">
                  <a:moveTo>
                    <a:pt x="272" y="740"/>
                  </a:moveTo>
                  <a:lnTo>
                    <a:pt x="281" y="719"/>
                  </a:lnTo>
                  <a:lnTo>
                    <a:pt x="290" y="700"/>
                  </a:lnTo>
                  <a:lnTo>
                    <a:pt x="300" y="680"/>
                  </a:lnTo>
                  <a:lnTo>
                    <a:pt x="311" y="662"/>
                  </a:lnTo>
                  <a:lnTo>
                    <a:pt x="322" y="644"/>
                  </a:lnTo>
                  <a:lnTo>
                    <a:pt x="334" y="626"/>
                  </a:lnTo>
                  <a:lnTo>
                    <a:pt x="346" y="608"/>
                  </a:lnTo>
                  <a:lnTo>
                    <a:pt x="359" y="592"/>
                  </a:lnTo>
                  <a:lnTo>
                    <a:pt x="372" y="576"/>
                  </a:lnTo>
                  <a:lnTo>
                    <a:pt x="387" y="561"/>
                  </a:lnTo>
                  <a:lnTo>
                    <a:pt x="402" y="546"/>
                  </a:lnTo>
                  <a:lnTo>
                    <a:pt x="417" y="532"/>
                  </a:lnTo>
                  <a:lnTo>
                    <a:pt x="433" y="519"/>
                  </a:lnTo>
                  <a:lnTo>
                    <a:pt x="450" y="507"/>
                  </a:lnTo>
                  <a:lnTo>
                    <a:pt x="468" y="494"/>
                  </a:lnTo>
                  <a:lnTo>
                    <a:pt x="486" y="483"/>
                  </a:lnTo>
                  <a:lnTo>
                    <a:pt x="512" y="470"/>
                  </a:lnTo>
                  <a:lnTo>
                    <a:pt x="536" y="460"/>
                  </a:lnTo>
                  <a:lnTo>
                    <a:pt x="559" y="452"/>
                  </a:lnTo>
                  <a:lnTo>
                    <a:pt x="581" y="444"/>
                  </a:lnTo>
                  <a:lnTo>
                    <a:pt x="604" y="436"/>
                  </a:lnTo>
                  <a:lnTo>
                    <a:pt x="625" y="427"/>
                  </a:lnTo>
                  <a:lnTo>
                    <a:pt x="635" y="422"/>
                  </a:lnTo>
                  <a:lnTo>
                    <a:pt x="645" y="417"/>
                  </a:lnTo>
                  <a:lnTo>
                    <a:pt x="655" y="411"/>
                  </a:lnTo>
                  <a:lnTo>
                    <a:pt x="665" y="405"/>
                  </a:lnTo>
                  <a:lnTo>
                    <a:pt x="656" y="397"/>
                  </a:lnTo>
                  <a:lnTo>
                    <a:pt x="645" y="387"/>
                  </a:lnTo>
                  <a:lnTo>
                    <a:pt x="633" y="373"/>
                  </a:lnTo>
                  <a:lnTo>
                    <a:pt x="621" y="360"/>
                  </a:lnTo>
                  <a:lnTo>
                    <a:pt x="609" y="347"/>
                  </a:lnTo>
                  <a:lnTo>
                    <a:pt x="597" y="336"/>
                  </a:lnTo>
                  <a:lnTo>
                    <a:pt x="588" y="326"/>
                  </a:lnTo>
                  <a:lnTo>
                    <a:pt x="580" y="320"/>
                  </a:lnTo>
                  <a:lnTo>
                    <a:pt x="562" y="314"/>
                  </a:lnTo>
                  <a:lnTo>
                    <a:pt x="542" y="307"/>
                  </a:lnTo>
                  <a:lnTo>
                    <a:pt x="532" y="303"/>
                  </a:lnTo>
                  <a:lnTo>
                    <a:pt x="523" y="297"/>
                  </a:lnTo>
                  <a:lnTo>
                    <a:pt x="518" y="293"/>
                  </a:lnTo>
                  <a:lnTo>
                    <a:pt x="514" y="289"/>
                  </a:lnTo>
                  <a:lnTo>
                    <a:pt x="511" y="284"/>
                  </a:lnTo>
                  <a:lnTo>
                    <a:pt x="508" y="279"/>
                  </a:lnTo>
                  <a:lnTo>
                    <a:pt x="493" y="256"/>
                  </a:lnTo>
                  <a:lnTo>
                    <a:pt x="478" y="233"/>
                  </a:lnTo>
                  <a:lnTo>
                    <a:pt x="471" y="222"/>
                  </a:lnTo>
                  <a:lnTo>
                    <a:pt x="464" y="213"/>
                  </a:lnTo>
                  <a:lnTo>
                    <a:pt x="461" y="209"/>
                  </a:lnTo>
                  <a:lnTo>
                    <a:pt x="457" y="205"/>
                  </a:lnTo>
                  <a:lnTo>
                    <a:pt x="453" y="202"/>
                  </a:lnTo>
                  <a:lnTo>
                    <a:pt x="449" y="200"/>
                  </a:lnTo>
                  <a:lnTo>
                    <a:pt x="400" y="175"/>
                  </a:lnTo>
                  <a:lnTo>
                    <a:pt x="354" y="150"/>
                  </a:lnTo>
                  <a:lnTo>
                    <a:pt x="312" y="127"/>
                  </a:lnTo>
                  <a:lnTo>
                    <a:pt x="271" y="104"/>
                  </a:lnTo>
                  <a:lnTo>
                    <a:pt x="229" y="80"/>
                  </a:lnTo>
                  <a:lnTo>
                    <a:pt x="186" y="55"/>
                  </a:lnTo>
                  <a:lnTo>
                    <a:pt x="139" y="28"/>
                  </a:lnTo>
                  <a:lnTo>
                    <a:pt x="88" y="0"/>
                  </a:lnTo>
                  <a:lnTo>
                    <a:pt x="93" y="8"/>
                  </a:lnTo>
                  <a:lnTo>
                    <a:pt x="97" y="15"/>
                  </a:lnTo>
                  <a:lnTo>
                    <a:pt x="100" y="21"/>
                  </a:lnTo>
                  <a:lnTo>
                    <a:pt x="103" y="28"/>
                  </a:lnTo>
                  <a:lnTo>
                    <a:pt x="105" y="40"/>
                  </a:lnTo>
                  <a:lnTo>
                    <a:pt x="106" y="53"/>
                  </a:lnTo>
                  <a:lnTo>
                    <a:pt x="105" y="65"/>
                  </a:lnTo>
                  <a:lnTo>
                    <a:pt x="105" y="79"/>
                  </a:lnTo>
                  <a:lnTo>
                    <a:pt x="106" y="96"/>
                  </a:lnTo>
                  <a:lnTo>
                    <a:pt x="108" y="116"/>
                  </a:lnTo>
                  <a:lnTo>
                    <a:pt x="111" y="125"/>
                  </a:lnTo>
                  <a:lnTo>
                    <a:pt x="115" y="134"/>
                  </a:lnTo>
                  <a:lnTo>
                    <a:pt x="121" y="144"/>
                  </a:lnTo>
                  <a:lnTo>
                    <a:pt x="127" y="154"/>
                  </a:lnTo>
                  <a:lnTo>
                    <a:pt x="141" y="177"/>
                  </a:lnTo>
                  <a:lnTo>
                    <a:pt x="156" y="200"/>
                  </a:lnTo>
                  <a:lnTo>
                    <a:pt x="163" y="213"/>
                  </a:lnTo>
                  <a:lnTo>
                    <a:pt x="169" y="225"/>
                  </a:lnTo>
                  <a:lnTo>
                    <a:pt x="173" y="238"/>
                  </a:lnTo>
                  <a:lnTo>
                    <a:pt x="177" y="250"/>
                  </a:lnTo>
                  <a:lnTo>
                    <a:pt x="179" y="264"/>
                  </a:lnTo>
                  <a:lnTo>
                    <a:pt x="179" y="278"/>
                  </a:lnTo>
                  <a:lnTo>
                    <a:pt x="178" y="285"/>
                  </a:lnTo>
                  <a:lnTo>
                    <a:pt x="176" y="291"/>
                  </a:lnTo>
                  <a:lnTo>
                    <a:pt x="174" y="298"/>
                  </a:lnTo>
                  <a:lnTo>
                    <a:pt x="172" y="305"/>
                  </a:lnTo>
                  <a:lnTo>
                    <a:pt x="169" y="314"/>
                  </a:lnTo>
                  <a:lnTo>
                    <a:pt x="167" y="325"/>
                  </a:lnTo>
                  <a:lnTo>
                    <a:pt x="166" y="337"/>
                  </a:lnTo>
                  <a:lnTo>
                    <a:pt x="166" y="351"/>
                  </a:lnTo>
                  <a:lnTo>
                    <a:pt x="166" y="380"/>
                  </a:lnTo>
                  <a:lnTo>
                    <a:pt x="165" y="410"/>
                  </a:lnTo>
                  <a:lnTo>
                    <a:pt x="163" y="423"/>
                  </a:lnTo>
                  <a:lnTo>
                    <a:pt x="160" y="435"/>
                  </a:lnTo>
                  <a:lnTo>
                    <a:pt x="158" y="440"/>
                  </a:lnTo>
                  <a:lnTo>
                    <a:pt x="154" y="445"/>
                  </a:lnTo>
                  <a:lnTo>
                    <a:pt x="152" y="449"/>
                  </a:lnTo>
                  <a:lnTo>
                    <a:pt x="148" y="452"/>
                  </a:lnTo>
                  <a:lnTo>
                    <a:pt x="144" y="455"/>
                  </a:lnTo>
                  <a:lnTo>
                    <a:pt x="140" y="457"/>
                  </a:lnTo>
                  <a:lnTo>
                    <a:pt x="134" y="458"/>
                  </a:lnTo>
                  <a:lnTo>
                    <a:pt x="129" y="459"/>
                  </a:lnTo>
                  <a:lnTo>
                    <a:pt x="122" y="458"/>
                  </a:lnTo>
                  <a:lnTo>
                    <a:pt x="115" y="457"/>
                  </a:lnTo>
                  <a:lnTo>
                    <a:pt x="107" y="455"/>
                  </a:lnTo>
                  <a:lnTo>
                    <a:pt x="98" y="451"/>
                  </a:lnTo>
                  <a:lnTo>
                    <a:pt x="68" y="437"/>
                  </a:lnTo>
                  <a:lnTo>
                    <a:pt x="49" y="429"/>
                  </a:lnTo>
                  <a:lnTo>
                    <a:pt x="45" y="429"/>
                  </a:lnTo>
                  <a:lnTo>
                    <a:pt x="40" y="429"/>
                  </a:lnTo>
                  <a:lnTo>
                    <a:pt x="35" y="429"/>
                  </a:lnTo>
                  <a:lnTo>
                    <a:pt x="30" y="431"/>
                  </a:lnTo>
                  <a:lnTo>
                    <a:pt x="19" y="437"/>
                  </a:lnTo>
                  <a:lnTo>
                    <a:pt x="3" y="446"/>
                  </a:lnTo>
                  <a:lnTo>
                    <a:pt x="1" y="451"/>
                  </a:lnTo>
                  <a:lnTo>
                    <a:pt x="0" y="457"/>
                  </a:lnTo>
                  <a:lnTo>
                    <a:pt x="0" y="464"/>
                  </a:lnTo>
                  <a:lnTo>
                    <a:pt x="0" y="470"/>
                  </a:lnTo>
                  <a:lnTo>
                    <a:pt x="3" y="484"/>
                  </a:lnTo>
                  <a:lnTo>
                    <a:pt x="8" y="499"/>
                  </a:lnTo>
                  <a:lnTo>
                    <a:pt x="19" y="521"/>
                  </a:lnTo>
                  <a:lnTo>
                    <a:pt x="24" y="530"/>
                  </a:lnTo>
                  <a:lnTo>
                    <a:pt x="33" y="544"/>
                  </a:lnTo>
                  <a:lnTo>
                    <a:pt x="40" y="555"/>
                  </a:lnTo>
                  <a:lnTo>
                    <a:pt x="47" y="563"/>
                  </a:lnTo>
                  <a:lnTo>
                    <a:pt x="52" y="569"/>
                  </a:lnTo>
                  <a:lnTo>
                    <a:pt x="59" y="575"/>
                  </a:lnTo>
                  <a:lnTo>
                    <a:pt x="66" y="580"/>
                  </a:lnTo>
                  <a:lnTo>
                    <a:pt x="76" y="586"/>
                  </a:lnTo>
                  <a:lnTo>
                    <a:pt x="88" y="593"/>
                  </a:lnTo>
                  <a:lnTo>
                    <a:pt x="90" y="599"/>
                  </a:lnTo>
                  <a:lnTo>
                    <a:pt x="91" y="605"/>
                  </a:lnTo>
                  <a:lnTo>
                    <a:pt x="90" y="611"/>
                  </a:lnTo>
                  <a:lnTo>
                    <a:pt x="89" y="615"/>
                  </a:lnTo>
                  <a:lnTo>
                    <a:pt x="84" y="622"/>
                  </a:lnTo>
                  <a:lnTo>
                    <a:pt x="78" y="630"/>
                  </a:lnTo>
                  <a:lnTo>
                    <a:pt x="75" y="633"/>
                  </a:lnTo>
                  <a:lnTo>
                    <a:pt x="72" y="638"/>
                  </a:lnTo>
                  <a:lnTo>
                    <a:pt x="70" y="642"/>
                  </a:lnTo>
                  <a:lnTo>
                    <a:pt x="68" y="647"/>
                  </a:lnTo>
                  <a:lnTo>
                    <a:pt x="67" y="653"/>
                  </a:lnTo>
                  <a:lnTo>
                    <a:pt x="67" y="660"/>
                  </a:lnTo>
                  <a:lnTo>
                    <a:pt x="69" y="668"/>
                  </a:lnTo>
                  <a:lnTo>
                    <a:pt x="72" y="677"/>
                  </a:lnTo>
                  <a:lnTo>
                    <a:pt x="73" y="680"/>
                  </a:lnTo>
                  <a:lnTo>
                    <a:pt x="75" y="682"/>
                  </a:lnTo>
                  <a:lnTo>
                    <a:pt x="77" y="684"/>
                  </a:lnTo>
                  <a:lnTo>
                    <a:pt x="79" y="685"/>
                  </a:lnTo>
                  <a:lnTo>
                    <a:pt x="84" y="687"/>
                  </a:lnTo>
                  <a:lnTo>
                    <a:pt x="90" y="688"/>
                  </a:lnTo>
                  <a:lnTo>
                    <a:pt x="101" y="688"/>
                  </a:lnTo>
                  <a:lnTo>
                    <a:pt x="108" y="687"/>
                  </a:lnTo>
                  <a:lnTo>
                    <a:pt x="114" y="689"/>
                  </a:lnTo>
                  <a:lnTo>
                    <a:pt x="119" y="691"/>
                  </a:lnTo>
                  <a:lnTo>
                    <a:pt x="123" y="693"/>
                  </a:lnTo>
                  <a:lnTo>
                    <a:pt x="126" y="696"/>
                  </a:lnTo>
                  <a:lnTo>
                    <a:pt x="131" y="703"/>
                  </a:lnTo>
                  <a:lnTo>
                    <a:pt x="136" y="712"/>
                  </a:lnTo>
                  <a:lnTo>
                    <a:pt x="139" y="721"/>
                  </a:lnTo>
                  <a:lnTo>
                    <a:pt x="143" y="729"/>
                  </a:lnTo>
                  <a:lnTo>
                    <a:pt x="146" y="732"/>
                  </a:lnTo>
                  <a:lnTo>
                    <a:pt x="148" y="735"/>
                  </a:lnTo>
                  <a:lnTo>
                    <a:pt x="152" y="738"/>
                  </a:lnTo>
                  <a:lnTo>
                    <a:pt x="156" y="740"/>
                  </a:lnTo>
                  <a:lnTo>
                    <a:pt x="162" y="743"/>
                  </a:lnTo>
                  <a:lnTo>
                    <a:pt x="169" y="745"/>
                  </a:lnTo>
                  <a:lnTo>
                    <a:pt x="176" y="746"/>
                  </a:lnTo>
                  <a:lnTo>
                    <a:pt x="185" y="747"/>
                  </a:lnTo>
                  <a:lnTo>
                    <a:pt x="204" y="747"/>
                  </a:lnTo>
                  <a:lnTo>
                    <a:pt x="223" y="746"/>
                  </a:lnTo>
                  <a:lnTo>
                    <a:pt x="256" y="743"/>
                  </a:lnTo>
                  <a:lnTo>
                    <a:pt x="272" y="740"/>
                  </a:lnTo>
                  <a:close/>
                </a:path>
              </a:pathLst>
            </a:custGeom>
            <a:grpFill/>
            <a:ln w="3175" cmpd="sng">
              <a:solidFill>
                <a:srgbClr val="FCF6F6"/>
              </a:solidFill>
              <a:round/>
              <a:headEnd/>
              <a:tailEnd/>
            </a:ln>
          </p:spPr>
          <p:txBody>
            <a:bodyPr/>
            <a:lstStyle/>
            <a:p>
              <a:endParaRPr lang="pt-BR"/>
            </a:p>
          </p:txBody>
        </p:sp>
        <p:sp>
          <p:nvSpPr>
            <p:cNvPr id="22" name="Freeform 8"/>
            <p:cNvSpPr>
              <a:spLocks/>
            </p:cNvSpPr>
            <p:nvPr/>
          </p:nvSpPr>
          <p:spPr bwMode="auto">
            <a:xfrm>
              <a:off x="6977063" y="2911475"/>
              <a:ext cx="427037" cy="249238"/>
            </a:xfrm>
            <a:custGeom>
              <a:avLst/>
              <a:gdLst>
                <a:gd name="T0" fmla="*/ 1066 w 1092"/>
                <a:gd name="T1" fmla="*/ 59 h 590"/>
                <a:gd name="T2" fmla="*/ 1020 w 1092"/>
                <a:gd name="T3" fmla="*/ 35 h 590"/>
                <a:gd name="T4" fmla="*/ 985 w 1092"/>
                <a:gd name="T5" fmla="*/ 25 h 590"/>
                <a:gd name="T6" fmla="*/ 957 w 1092"/>
                <a:gd name="T7" fmla="*/ 26 h 590"/>
                <a:gd name="T8" fmla="*/ 922 w 1092"/>
                <a:gd name="T9" fmla="*/ 41 h 590"/>
                <a:gd name="T10" fmla="*/ 902 w 1092"/>
                <a:gd name="T11" fmla="*/ 47 h 590"/>
                <a:gd name="T12" fmla="*/ 885 w 1092"/>
                <a:gd name="T13" fmla="*/ 46 h 590"/>
                <a:gd name="T14" fmla="*/ 872 w 1092"/>
                <a:gd name="T15" fmla="*/ 38 h 590"/>
                <a:gd name="T16" fmla="*/ 839 w 1092"/>
                <a:gd name="T17" fmla="*/ 32 h 590"/>
                <a:gd name="T18" fmla="*/ 801 w 1092"/>
                <a:gd name="T19" fmla="*/ 33 h 590"/>
                <a:gd name="T20" fmla="*/ 759 w 1092"/>
                <a:gd name="T21" fmla="*/ 44 h 590"/>
                <a:gd name="T22" fmla="*/ 739 w 1092"/>
                <a:gd name="T23" fmla="*/ 55 h 590"/>
                <a:gd name="T24" fmla="*/ 720 w 1092"/>
                <a:gd name="T25" fmla="*/ 72 h 590"/>
                <a:gd name="T26" fmla="*/ 698 w 1092"/>
                <a:gd name="T27" fmla="*/ 101 h 590"/>
                <a:gd name="T28" fmla="*/ 669 w 1092"/>
                <a:gd name="T29" fmla="*/ 133 h 590"/>
                <a:gd name="T30" fmla="*/ 650 w 1092"/>
                <a:gd name="T31" fmla="*/ 145 h 590"/>
                <a:gd name="T32" fmla="*/ 599 w 1092"/>
                <a:gd name="T33" fmla="*/ 160 h 590"/>
                <a:gd name="T34" fmla="*/ 566 w 1092"/>
                <a:gd name="T35" fmla="*/ 178 h 590"/>
                <a:gd name="T36" fmla="*/ 550 w 1092"/>
                <a:gd name="T37" fmla="*/ 175 h 590"/>
                <a:gd name="T38" fmla="*/ 526 w 1092"/>
                <a:gd name="T39" fmla="*/ 162 h 590"/>
                <a:gd name="T40" fmla="*/ 509 w 1092"/>
                <a:gd name="T41" fmla="*/ 152 h 590"/>
                <a:gd name="T42" fmla="*/ 497 w 1092"/>
                <a:gd name="T43" fmla="*/ 155 h 590"/>
                <a:gd name="T44" fmla="*/ 475 w 1092"/>
                <a:gd name="T45" fmla="*/ 167 h 590"/>
                <a:gd name="T46" fmla="*/ 448 w 1092"/>
                <a:gd name="T47" fmla="*/ 170 h 590"/>
                <a:gd name="T48" fmla="*/ 424 w 1092"/>
                <a:gd name="T49" fmla="*/ 163 h 590"/>
                <a:gd name="T50" fmla="*/ 401 w 1092"/>
                <a:gd name="T51" fmla="*/ 150 h 590"/>
                <a:gd name="T52" fmla="*/ 368 w 1092"/>
                <a:gd name="T53" fmla="*/ 119 h 590"/>
                <a:gd name="T54" fmla="*/ 329 w 1092"/>
                <a:gd name="T55" fmla="*/ 78 h 590"/>
                <a:gd name="T56" fmla="*/ 291 w 1092"/>
                <a:gd name="T57" fmla="*/ 47 h 590"/>
                <a:gd name="T58" fmla="*/ 270 w 1092"/>
                <a:gd name="T59" fmla="*/ 39 h 590"/>
                <a:gd name="T60" fmla="*/ 248 w 1092"/>
                <a:gd name="T61" fmla="*/ 39 h 590"/>
                <a:gd name="T62" fmla="*/ 228 w 1092"/>
                <a:gd name="T63" fmla="*/ 44 h 590"/>
                <a:gd name="T64" fmla="*/ 218 w 1092"/>
                <a:gd name="T65" fmla="*/ 33 h 590"/>
                <a:gd name="T66" fmla="*/ 197 w 1092"/>
                <a:gd name="T67" fmla="*/ 5 h 590"/>
                <a:gd name="T68" fmla="*/ 186 w 1092"/>
                <a:gd name="T69" fmla="*/ 0 h 590"/>
                <a:gd name="T70" fmla="*/ 177 w 1092"/>
                <a:gd name="T71" fmla="*/ 2 h 590"/>
                <a:gd name="T72" fmla="*/ 167 w 1092"/>
                <a:gd name="T73" fmla="*/ 10 h 590"/>
                <a:gd name="T74" fmla="*/ 123 w 1092"/>
                <a:gd name="T75" fmla="*/ 57 h 590"/>
                <a:gd name="T76" fmla="*/ 59 w 1092"/>
                <a:gd name="T77" fmla="*/ 99 h 590"/>
                <a:gd name="T78" fmla="*/ 35 w 1092"/>
                <a:gd name="T79" fmla="*/ 106 h 590"/>
                <a:gd name="T80" fmla="*/ 13 w 1092"/>
                <a:gd name="T81" fmla="*/ 109 h 590"/>
                <a:gd name="T82" fmla="*/ 4 w 1092"/>
                <a:gd name="T83" fmla="*/ 108 h 590"/>
                <a:gd name="T84" fmla="*/ 2 w 1092"/>
                <a:gd name="T85" fmla="*/ 122 h 590"/>
                <a:gd name="T86" fmla="*/ 14 w 1092"/>
                <a:gd name="T87" fmla="*/ 143 h 590"/>
                <a:gd name="T88" fmla="*/ 31 w 1092"/>
                <a:gd name="T89" fmla="*/ 159 h 590"/>
                <a:gd name="T90" fmla="*/ 120 w 1092"/>
                <a:gd name="T91" fmla="*/ 219 h 590"/>
                <a:gd name="T92" fmla="*/ 252 w 1092"/>
                <a:gd name="T93" fmla="*/ 295 h 590"/>
                <a:gd name="T94" fmla="*/ 381 w 1092"/>
                <a:gd name="T95" fmla="*/ 366 h 590"/>
                <a:gd name="T96" fmla="*/ 438 w 1092"/>
                <a:gd name="T97" fmla="*/ 396 h 590"/>
                <a:gd name="T98" fmla="*/ 452 w 1092"/>
                <a:gd name="T99" fmla="*/ 413 h 590"/>
                <a:gd name="T100" fmla="*/ 489 w 1092"/>
                <a:gd name="T101" fmla="*/ 470 h 590"/>
                <a:gd name="T102" fmla="*/ 499 w 1092"/>
                <a:gd name="T103" fmla="*/ 484 h 590"/>
                <a:gd name="T104" fmla="*/ 523 w 1092"/>
                <a:gd name="T105" fmla="*/ 498 h 590"/>
                <a:gd name="T106" fmla="*/ 578 w 1092"/>
                <a:gd name="T107" fmla="*/ 526 h 590"/>
                <a:gd name="T108" fmla="*/ 646 w 1092"/>
                <a:gd name="T109" fmla="*/ 590 h 590"/>
                <a:gd name="T110" fmla="*/ 665 w 1092"/>
                <a:gd name="T111" fmla="*/ 573 h 590"/>
                <a:gd name="T112" fmla="*/ 711 w 1092"/>
                <a:gd name="T113" fmla="*/ 513 h 590"/>
                <a:gd name="T114" fmla="*/ 793 w 1092"/>
                <a:gd name="T115" fmla="*/ 419 h 590"/>
                <a:gd name="T116" fmla="*/ 928 w 1092"/>
                <a:gd name="T117" fmla="*/ 281 h 590"/>
                <a:gd name="T118" fmla="*/ 995 w 1092"/>
                <a:gd name="T119" fmla="*/ 203 h 590"/>
                <a:gd name="T120" fmla="*/ 1053 w 1092"/>
                <a:gd name="T121" fmla="*/ 131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92" h="590">
                  <a:moveTo>
                    <a:pt x="1092" y="76"/>
                  </a:moveTo>
                  <a:lnTo>
                    <a:pt x="1080" y="68"/>
                  </a:lnTo>
                  <a:lnTo>
                    <a:pt x="1066" y="59"/>
                  </a:lnTo>
                  <a:lnTo>
                    <a:pt x="1052" y="50"/>
                  </a:lnTo>
                  <a:lnTo>
                    <a:pt x="1037" y="42"/>
                  </a:lnTo>
                  <a:lnTo>
                    <a:pt x="1020" y="35"/>
                  </a:lnTo>
                  <a:lnTo>
                    <a:pt x="1003" y="29"/>
                  </a:lnTo>
                  <a:lnTo>
                    <a:pt x="994" y="27"/>
                  </a:lnTo>
                  <a:lnTo>
                    <a:pt x="985" y="25"/>
                  </a:lnTo>
                  <a:lnTo>
                    <a:pt x="976" y="24"/>
                  </a:lnTo>
                  <a:lnTo>
                    <a:pt x="966" y="24"/>
                  </a:lnTo>
                  <a:lnTo>
                    <a:pt x="957" y="26"/>
                  </a:lnTo>
                  <a:lnTo>
                    <a:pt x="946" y="30"/>
                  </a:lnTo>
                  <a:lnTo>
                    <a:pt x="934" y="36"/>
                  </a:lnTo>
                  <a:lnTo>
                    <a:pt x="922" y="41"/>
                  </a:lnTo>
                  <a:lnTo>
                    <a:pt x="914" y="44"/>
                  </a:lnTo>
                  <a:lnTo>
                    <a:pt x="908" y="46"/>
                  </a:lnTo>
                  <a:lnTo>
                    <a:pt x="902" y="47"/>
                  </a:lnTo>
                  <a:lnTo>
                    <a:pt x="896" y="48"/>
                  </a:lnTo>
                  <a:lnTo>
                    <a:pt x="891" y="48"/>
                  </a:lnTo>
                  <a:lnTo>
                    <a:pt x="885" y="46"/>
                  </a:lnTo>
                  <a:lnTo>
                    <a:pt x="881" y="43"/>
                  </a:lnTo>
                  <a:lnTo>
                    <a:pt x="876" y="39"/>
                  </a:lnTo>
                  <a:lnTo>
                    <a:pt x="872" y="38"/>
                  </a:lnTo>
                  <a:lnTo>
                    <a:pt x="859" y="35"/>
                  </a:lnTo>
                  <a:lnTo>
                    <a:pt x="849" y="33"/>
                  </a:lnTo>
                  <a:lnTo>
                    <a:pt x="839" y="32"/>
                  </a:lnTo>
                  <a:lnTo>
                    <a:pt x="827" y="32"/>
                  </a:lnTo>
                  <a:lnTo>
                    <a:pt x="815" y="32"/>
                  </a:lnTo>
                  <a:lnTo>
                    <a:pt x="801" y="33"/>
                  </a:lnTo>
                  <a:lnTo>
                    <a:pt x="787" y="35"/>
                  </a:lnTo>
                  <a:lnTo>
                    <a:pt x="773" y="38"/>
                  </a:lnTo>
                  <a:lnTo>
                    <a:pt x="759" y="44"/>
                  </a:lnTo>
                  <a:lnTo>
                    <a:pt x="752" y="47"/>
                  </a:lnTo>
                  <a:lnTo>
                    <a:pt x="746" y="51"/>
                  </a:lnTo>
                  <a:lnTo>
                    <a:pt x="739" y="55"/>
                  </a:lnTo>
                  <a:lnTo>
                    <a:pt x="733" y="60"/>
                  </a:lnTo>
                  <a:lnTo>
                    <a:pt x="726" y="66"/>
                  </a:lnTo>
                  <a:lnTo>
                    <a:pt x="720" y="72"/>
                  </a:lnTo>
                  <a:lnTo>
                    <a:pt x="715" y="79"/>
                  </a:lnTo>
                  <a:lnTo>
                    <a:pt x="709" y="86"/>
                  </a:lnTo>
                  <a:lnTo>
                    <a:pt x="698" y="101"/>
                  </a:lnTo>
                  <a:lnTo>
                    <a:pt x="688" y="113"/>
                  </a:lnTo>
                  <a:lnTo>
                    <a:pt x="679" y="123"/>
                  </a:lnTo>
                  <a:lnTo>
                    <a:pt x="669" y="133"/>
                  </a:lnTo>
                  <a:lnTo>
                    <a:pt x="663" y="137"/>
                  </a:lnTo>
                  <a:lnTo>
                    <a:pt x="657" y="141"/>
                  </a:lnTo>
                  <a:lnTo>
                    <a:pt x="650" y="145"/>
                  </a:lnTo>
                  <a:lnTo>
                    <a:pt x="642" y="148"/>
                  </a:lnTo>
                  <a:lnTo>
                    <a:pt x="623" y="154"/>
                  </a:lnTo>
                  <a:lnTo>
                    <a:pt x="599" y="160"/>
                  </a:lnTo>
                  <a:lnTo>
                    <a:pt x="584" y="169"/>
                  </a:lnTo>
                  <a:lnTo>
                    <a:pt x="570" y="177"/>
                  </a:lnTo>
                  <a:lnTo>
                    <a:pt x="566" y="178"/>
                  </a:lnTo>
                  <a:lnTo>
                    <a:pt x="562" y="177"/>
                  </a:lnTo>
                  <a:lnTo>
                    <a:pt x="556" y="177"/>
                  </a:lnTo>
                  <a:lnTo>
                    <a:pt x="550" y="175"/>
                  </a:lnTo>
                  <a:lnTo>
                    <a:pt x="543" y="172"/>
                  </a:lnTo>
                  <a:lnTo>
                    <a:pt x="535" y="167"/>
                  </a:lnTo>
                  <a:lnTo>
                    <a:pt x="526" y="162"/>
                  </a:lnTo>
                  <a:lnTo>
                    <a:pt x="515" y="155"/>
                  </a:lnTo>
                  <a:lnTo>
                    <a:pt x="512" y="153"/>
                  </a:lnTo>
                  <a:lnTo>
                    <a:pt x="509" y="152"/>
                  </a:lnTo>
                  <a:lnTo>
                    <a:pt x="506" y="152"/>
                  </a:lnTo>
                  <a:lnTo>
                    <a:pt x="503" y="153"/>
                  </a:lnTo>
                  <a:lnTo>
                    <a:pt x="497" y="155"/>
                  </a:lnTo>
                  <a:lnTo>
                    <a:pt x="490" y="159"/>
                  </a:lnTo>
                  <a:lnTo>
                    <a:pt x="483" y="163"/>
                  </a:lnTo>
                  <a:lnTo>
                    <a:pt x="475" y="167"/>
                  </a:lnTo>
                  <a:lnTo>
                    <a:pt x="466" y="169"/>
                  </a:lnTo>
                  <a:lnTo>
                    <a:pt x="456" y="170"/>
                  </a:lnTo>
                  <a:lnTo>
                    <a:pt x="448" y="170"/>
                  </a:lnTo>
                  <a:lnTo>
                    <a:pt x="439" y="169"/>
                  </a:lnTo>
                  <a:lnTo>
                    <a:pt x="431" y="166"/>
                  </a:lnTo>
                  <a:lnTo>
                    <a:pt x="424" y="163"/>
                  </a:lnTo>
                  <a:lnTo>
                    <a:pt x="416" y="160"/>
                  </a:lnTo>
                  <a:lnTo>
                    <a:pt x="409" y="155"/>
                  </a:lnTo>
                  <a:lnTo>
                    <a:pt x="401" y="150"/>
                  </a:lnTo>
                  <a:lnTo>
                    <a:pt x="394" y="145"/>
                  </a:lnTo>
                  <a:lnTo>
                    <a:pt x="381" y="133"/>
                  </a:lnTo>
                  <a:lnTo>
                    <a:pt x="368" y="119"/>
                  </a:lnTo>
                  <a:lnTo>
                    <a:pt x="354" y="105"/>
                  </a:lnTo>
                  <a:lnTo>
                    <a:pt x="342" y="91"/>
                  </a:lnTo>
                  <a:lnTo>
                    <a:pt x="329" y="78"/>
                  </a:lnTo>
                  <a:lnTo>
                    <a:pt x="317" y="66"/>
                  </a:lnTo>
                  <a:lnTo>
                    <a:pt x="304" y="55"/>
                  </a:lnTo>
                  <a:lnTo>
                    <a:pt x="291" y="47"/>
                  </a:lnTo>
                  <a:lnTo>
                    <a:pt x="284" y="43"/>
                  </a:lnTo>
                  <a:lnTo>
                    <a:pt x="277" y="41"/>
                  </a:lnTo>
                  <a:lnTo>
                    <a:pt x="270" y="39"/>
                  </a:lnTo>
                  <a:lnTo>
                    <a:pt x="263" y="38"/>
                  </a:lnTo>
                  <a:lnTo>
                    <a:pt x="256" y="38"/>
                  </a:lnTo>
                  <a:lnTo>
                    <a:pt x="248" y="39"/>
                  </a:lnTo>
                  <a:lnTo>
                    <a:pt x="239" y="41"/>
                  </a:lnTo>
                  <a:lnTo>
                    <a:pt x="231" y="45"/>
                  </a:lnTo>
                  <a:lnTo>
                    <a:pt x="228" y="44"/>
                  </a:lnTo>
                  <a:lnTo>
                    <a:pt x="225" y="42"/>
                  </a:lnTo>
                  <a:lnTo>
                    <a:pt x="221" y="38"/>
                  </a:lnTo>
                  <a:lnTo>
                    <a:pt x="218" y="33"/>
                  </a:lnTo>
                  <a:lnTo>
                    <a:pt x="210" y="22"/>
                  </a:lnTo>
                  <a:lnTo>
                    <a:pt x="202" y="9"/>
                  </a:lnTo>
                  <a:lnTo>
                    <a:pt x="197" y="5"/>
                  </a:lnTo>
                  <a:lnTo>
                    <a:pt x="192" y="1"/>
                  </a:lnTo>
                  <a:lnTo>
                    <a:pt x="189" y="0"/>
                  </a:lnTo>
                  <a:lnTo>
                    <a:pt x="186" y="0"/>
                  </a:lnTo>
                  <a:lnTo>
                    <a:pt x="183" y="0"/>
                  </a:lnTo>
                  <a:lnTo>
                    <a:pt x="180" y="0"/>
                  </a:lnTo>
                  <a:lnTo>
                    <a:pt x="177" y="2"/>
                  </a:lnTo>
                  <a:lnTo>
                    <a:pt x="174" y="4"/>
                  </a:lnTo>
                  <a:lnTo>
                    <a:pt x="171" y="6"/>
                  </a:lnTo>
                  <a:lnTo>
                    <a:pt x="167" y="10"/>
                  </a:lnTo>
                  <a:lnTo>
                    <a:pt x="160" y="21"/>
                  </a:lnTo>
                  <a:lnTo>
                    <a:pt x="153" y="34"/>
                  </a:lnTo>
                  <a:lnTo>
                    <a:pt x="123" y="57"/>
                  </a:lnTo>
                  <a:lnTo>
                    <a:pt x="91" y="80"/>
                  </a:lnTo>
                  <a:lnTo>
                    <a:pt x="75" y="91"/>
                  </a:lnTo>
                  <a:lnTo>
                    <a:pt x="59" y="99"/>
                  </a:lnTo>
                  <a:lnTo>
                    <a:pt x="51" y="103"/>
                  </a:lnTo>
                  <a:lnTo>
                    <a:pt x="43" y="105"/>
                  </a:lnTo>
                  <a:lnTo>
                    <a:pt x="35" y="106"/>
                  </a:lnTo>
                  <a:lnTo>
                    <a:pt x="27" y="107"/>
                  </a:lnTo>
                  <a:lnTo>
                    <a:pt x="19" y="108"/>
                  </a:lnTo>
                  <a:lnTo>
                    <a:pt x="13" y="109"/>
                  </a:lnTo>
                  <a:lnTo>
                    <a:pt x="10" y="109"/>
                  </a:lnTo>
                  <a:lnTo>
                    <a:pt x="7" y="109"/>
                  </a:lnTo>
                  <a:lnTo>
                    <a:pt x="4" y="108"/>
                  </a:lnTo>
                  <a:lnTo>
                    <a:pt x="0" y="107"/>
                  </a:lnTo>
                  <a:lnTo>
                    <a:pt x="1" y="115"/>
                  </a:lnTo>
                  <a:lnTo>
                    <a:pt x="2" y="122"/>
                  </a:lnTo>
                  <a:lnTo>
                    <a:pt x="5" y="129"/>
                  </a:lnTo>
                  <a:lnTo>
                    <a:pt x="9" y="136"/>
                  </a:lnTo>
                  <a:lnTo>
                    <a:pt x="14" y="143"/>
                  </a:lnTo>
                  <a:lnTo>
                    <a:pt x="19" y="149"/>
                  </a:lnTo>
                  <a:lnTo>
                    <a:pt x="24" y="154"/>
                  </a:lnTo>
                  <a:lnTo>
                    <a:pt x="31" y="159"/>
                  </a:lnTo>
                  <a:lnTo>
                    <a:pt x="54" y="177"/>
                  </a:lnTo>
                  <a:lnTo>
                    <a:pt x="69" y="191"/>
                  </a:lnTo>
                  <a:lnTo>
                    <a:pt x="120" y="219"/>
                  </a:lnTo>
                  <a:lnTo>
                    <a:pt x="167" y="246"/>
                  </a:lnTo>
                  <a:lnTo>
                    <a:pt x="210" y="271"/>
                  </a:lnTo>
                  <a:lnTo>
                    <a:pt x="252" y="295"/>
                  </a:lnTo>
                  <a:lnTo>
                    <a:pt x="293" y="318"/>
                  </a:lnTo>
                  <a:lnTo>
                    <a:pt x="335" y="341"/>
                  </a:lnTo>
                  <a:lnTo>
                    <a:pt x="381" y="366"/>
                  </a:lnTo>
                  <a:lnTo>
                    <a:pt x="430" y="391"/>
                  </a:lnTo>
                  <a:lnTo>
                    <a:pt x="434" y="393"/>
                  </a:lnTo>
                  <a:lnTo>
                    <a:pt x="438" y="396"/>
                  </a:lnTo>
                  <a:lnTo>
                    <a:pt x="442" y="400"/>
                  </a:lnTo>
                  <a:lnTo>
                    <a:pt x="445" y="404"/>
                  </a:lnTo>
                  <a:lnTo>
                    <a:pt x="452" y="413"/>
                  </a:lnTo>
                  <a:lnTo>
                    <a:pt x="459" y="424"/>
                  </a:lnTo>
                  <a:lnTo>
                    <a:pt x="474" y="447"/>
                  </a:lnTo>
                  <a:lnTo>
                    <a:pt x="489" y="470"/>
                  </a:lnTo>
                  <a:lnTo>
                    <a:pt x="492" y="475"/>
                  </a:lnTo>
                  <a:lnTo>
                    <a:pt x="495" y="480"/>
                  </a:lnTo>
                  <a:lnTo>
                    <a:pt x="499" y="484"/>
                  </a:lnTo>
                  <a:lnTo>
                    <a:pt x="504" y="488"/>
                  </a:lnTo>
                  <a:lnTo>
                    <a:pt x="513" y="494"/>
                  </a:lnTo>
                  <a:lnTo>
                    <a:pt x="523" y="498"/>
                  </a:lnTo>
                  <a:lnTo>
                    <a:pt x="543" y="505"/>
                  </a:lnTo>
                  <a:lnTo>
                    <a:pt x="561" y="511"/>
                  </a:lnTo>
                  <a:lnTo>
                    <a:pt x="578" y="526"/>
                  </a:lnTo>
                  <a:lnTo>
                    <a:pt x="602" y="548"/>
                  </a:lnTo>
                  <a:lnTo>
                    <a:pt x="626" y="572"/>
                  </a:lnTo>
                  <a:lnTo>
                    <a:pt x="646" y="590"/>
                  </a:lnTo>
                  <a:lnTo>
                    <a:pt x="653" y="586"/>
                  </a:lnTo>
                  <a:lnTo>
                    <a:pt x="659" y="581"/>
                  </a:lnTo>
                  <a:lnTo>
                    <a:pt x="665" y="573"/>
                  </a:lnTo>
                  <a:lnTo>
                    <a:pt x="672" y="563"/>
                  </a:lnTo>
                  <a:lnTo>
                    <a:pt x="690" y="538"/>
                  </a:lnTo>
                  <a:lnTo>
                    <a:pt x="711" y="513"/>
                  </a:lnTo>
                  <a:lnTo>
                    <a:pt x="731" y="489"/>
                  </a:lnTo>
                  <a:lnTo>
                    <a:pt x="751" y="464"/>
                  </a:lnTo>
                  <a:lnTo>
                    <a:pt x="793" y="419"/>
                  </a:lnTo>
                  <a:lnTo>
                    <a:pt x="837" y="374"/>
                  </a:lnTo>
                  <a:lnTo>
                    <a:pt x="882" y="328"/>
                  </a:lnTo>
                  <a:lnTo>
                    <a:pt x="928" y="281"/>
                  </a:lnTo>
                  <a:lnTo>
                    <a:pt x="950" y="256"/>
                  </a:lnTo>
                  <a:lnTo>
                    <a:pt x="973" y="230"/>
                  </a:lnTo>
                  <a:lnTo>
                    <a:pt x="995" y="203"/>
                  </a:lnTo>
                  <a:lnTo>
                    <a:pt x="1018" y="176"/>
                  </a:lnTo>
                  <a:lnTo>
                    <a:pt x="1035" y="155"/>
                  </a:lnTo>
                  <a:lnTo>
                    <a:pt x="1053" y="131"/>
                  </a:lnTo>
                  <a:lnTo>
                    <a:pt x="1072" y="105"/>
                  </a:lnTo>
                  <a:lnTo>
                    <a:pt x="1092" y="76"/>
                  </a:lnTo>
                  <a:close/>
                </a:path>
              </a:pathLst>
            </a:custGeom>
            <a:grpFill/>
            <a:ln w="3175" cmpd="sng">
              <a:solidFill>
                <a:srgbClr val="FCF6F6"/>
              </a:solidFill>
              <a:round/>
              <a:headEnd/>
              <a:tailEnd/>
            </a:ln>
          </p:spPr>
          <p:txBody>
            <a:bodyPr/>
            <a:lstStyle/>
            <a:p>
              <a:endParaRPr lang="pt-BR"/>
            </a:p>
          </p:txBody>
        </p:sp>
        <p:sp>
          <p:nvSpPr>
            <p:cNvPr id="23" name="Freeform 9"/>
            <p:cNvSpPr>
              <a:spLocks/>
            </p:cNvSpPr>
            <p:nvPr/>
          </p:nvSpPr>
          <p:spPr bwMode="auto">
            <a:xfrm>
              <a:off x="6572250" y="2655888"/>
              <a:ext cx="881063" cy="330200"/>
            </a:xfrm>
            <a:custGeom>
              <a:avLst/>
              <a:gdLst>
                <a:gd name="T0" fmla="*/ 2151 w 2243"/>
                <a:gd name="T1" fmla="*/ 133 h 774"/>
                <a:gd name="T2" fmla="*/ 2056 w 2243"/>
                <a:gd name="T3" fmla="*/ 127 h 774"/>
                <a:gd name="T4" fmla="*/ 2002 w 2243"/>
                <a:gd name="T5" fmla="*/ 182 h 774"/>
                <a:gd name="T6" fmla="*/ 1904 w 2243"/>
                <a:gd name="T7" fmla="*/ 225 h 774"/>
                <a:gd name="T8" fmla="*/ 1801 w 2243"/>
                <a:gd name="T9" fmla="*/ 247 h 774"/>
                <a:gd name="T10" fmla="*/ 1680 w 2243"/>
                <a:gd name="T11" fmla="*/ 260 h 774"/>
                <a:gd name="T12" fmla="*/ 1608 w 2243"/>
                <a:gd name="T13" fmla="*/ 331 h 774"/>
                <a:gd name="T14" fmla="*/ 1537 w 2243"/>
                <a:gd name="T15" fmla="*/ 381 h 774"/>
                <a:gd name="T16" fmla="*/ 1465 w 2243"/>
                <a:gd name="T17" fmla="*/ 350 h 774"/>
                <a:gd name="T18" fmla="*/ 1416 w 2243"/>
                <a:gd name="T19" fmla="*/ 291 h 774"/>
                <a:gd name="T20" fmla="*/ 1401 w 2243"/>
                <a:gd name="T21" fmla="*/ 243 h 774"/>
                <a:gd name="T22" fmla="*/ 1473 w 2243"/>
                <a:gd name="T23" fmla="*/ 129 h 774"/>
                <a:gd name="T24" fmla="*/ 1427 w 2243"/>
                <a:gd name="T25" fmla="*/ 38 h 774"/>
                <a:gd name="T26" fmla="*/ 1324 w 2243"/>
                <a:gd name="T27" fmla="*/ 84 h 774"/>
                <a:gd name="T28" fmla="*/ 1145 w 2243"/>
                <a:gd name="T29" fmla="*/ 188 h 774"/>
                <a:gd name="T30" fmla="*/ 1065 w 2243"/>
                <a:gd name="T31" fmla="*/ 204 h 774"/>
                <a:gd name="T32" fmla="*/ 1034 w 2243"/>
                <a:gd name="T33" fmla="*/ 173 h 774"/>
                <a:gd name="T34" fmla="*/ 934 w 2243"/>
                <a:gd name="T35" fmla="*/ 149 h 774"/>
                <a:gd name="T36" fmla="*/ 836 w 2243"/>
                <a:gd name="T37" fmla="*/ 166 h 774"/>
                <a:gd name="T38" fmla="*/ 777 w 2243"/>
                <a:gd name="T39" fmla="*/ 192 h 774"/>
                <a:gd name="T40" fmla="*/ 728 w 2243"/>
                <a:gd name="T41" fmla="*/ 129 h 774"/>
                <a:gd name="T42" fmla="*/ 639 w 2243"/>
                <a:gd name="T43" fmla="*/ 43 h 774"/>
                <a:gd name="T44" fmla="*/ 491 w 2243"/>
                <a:gd name="T45" fmla="*/ 5 h 774"/>
                <a:gd name="T46" fmla="*/ 393 w 2243"/>
                <a:gd name="T47" fmla="*/ 11 h 774"/>
                <a:gd name="T48" fmla="*/ 225 w 2243"/>
                <a:gd name="T49" fmla="*/ 33 h 774"/>
                <a:gd name="T50" fmla="*/ 261 w 2243"/>
                <a:gd name="T51" fmla="*/ 173 h 774"/>
                <a:gd name="T52" fmla="*/ 253 w 2243"/>
                <a:gd name="T53" fmla="*/ 278 h 774"/>
                <a:gd name="T54" fmla="*/ 107 w 2243"/>
                <a:gd name="T55" fmla="*/ 364 h 774"/>
                <a:gd name="T56" fmla="*/ 0 w 2243"/>
                <a:gd name="T57" fmla="*/ 441 h 774"/>
                <a:gd name="T58" fmla="*/ 123 w 2243"/>
                <a:gd name="T59" fmla="*/ 504 h 774"/>
                <a:gd name="T60" fmla="*/ 135 w 2243"/>
                <a:gd name="T61" fmla="*/ 598 h 774"/>
                <a:gd name="T62" fmla="*/ 184 w 2243"/>
                <a:gd name="T63" fmla="*/ 635 h 774"/>
                <a:gd name="T64" fmla="*/ 236 w 2243"/>
                <a:gd name="T65" fmla="*/ 735 h 774"/>
                <a:gd name="T66" fmla="*/ 266 w 2243"/>
                <a:gd name="T67" fmla="*/ 702 h 774"/>
                <a:gd name="T68" fmla="*/ 318 w 2243"/>
                <a:gd name="T69" fmla="*/ 695 h 774"/>
                <a:gd name="T70" fmla="*/ 339 w 2243"/>
                <a:gd name="T71" fmla="*/ 630 h 774"/>
                <a:gd name="T72" fmla="*/ 404 w 2243"/>
                <a:gd name="T73" fmla="*/ 614 h 774"/>
                <a:gd name="T74" fmla="*/ 465 w 2243"/>
                <a:gd name="T75" fmla="*/ 587 h 774"/>
                <a:gd name="T76" fmla="*/ 520 w 2243"/>
                <a:gd name="T77" fmla="*/ 520 h 774"/>
                <a:gd name="T78" fmla="*/ 557 w 2243"/>
                <a:gd name="T79" fmla="*/ 470 h 774"/>
                <a:gd name="T80" fmla="*/ 633 w 2243"/>
                <a:gd name="T81" fmla="*/ 435 h 774"/>
                <a:gd name="T82" fmla="*/ 721 w 2243"/>
                <a:gd name="T83" fmla="*/ 479 h 774"/>
                <a:gd name="T84" fmla="*/ 813 w 2243"/>
                <a:gd name="T85" fmla="*/ 529 h 774"/>
                <a:gd name="T86" fmla="*/ 885 w 2243"/>
                <a:gd name="T87" fmla="*/ 562 h 774"/>
                <a:gd name="T88" fmla="*/ 917 w 2243"/>
                <a:gd name="T89" fmla="*/ 585 h 774"/>
                <a:gd name="T90" fmla="*/ 950 w 2243"/>
                <a:gd name="T91" fmla="*/ 555 h 774"/>
                <a:gd name="T92" fmla="*/ 1027 w 2243"/>
                <a:gd name="T93" fmla="*/ 638 h 774"/>
                <a:gd name="T94" fmla="*/ 1038 w 2243"/>
                <a:gd name="T95" fmla="*/ 705 h 774"/>
                <a:gd name="T96" fmla="*/ 1151 w 2243"/>
                <a:gd name="T97" fmla="*/ 653 h 774"/>
                <a:gd name="T98" fmla="*/ 1217 w 2243"/>
                <a:gd name="T99" fmla="*/ 596 h 774"/>
                <a:gd name="T100" fmla="*/ 1267 w 2243"/>
                <a:gd name="T101" fmla="*/ 637 h 774"/>
                <a:gd name="T102" fmla="*/ 1357 w 2243"/>
                <a:gd name="T103" fmla="*/ 674 h 774"/>
                <a:gd name="T104" fmla="*/ 1459 w 2243"/>
                <a:gd name="T105" fmla="*/ 762 h 774"/>
                <a:gd name="T106" fmla="*/ 1534 w 2243"/>
                <a:gd name="T107" fmla="*/ 748 h 774"/>
                <a:gd name="T108" fmla="*/ 1594 w 2243"/>
                <a:gd name="T109" fmla="*/ 774 h 774"/>
                <a:gd name="T110" fmla="*/ 1707 w 2243"/>
                <a:gd name="T111" fmla="*/ 719 h 774"/>
                <a:gd name="T112" fmla="*/ 1780 w 2243"/>
                <a:gd name="T113" fmla="*/ 643 h 774"/>
                <a:gd name="T114" fmla="*/ 1900 w 2243"/>
                <a:gd name="T115" fmla="*/ 634 h 774"/>
                <a:gd name="T116" fmla="*/ 1962 w 2243"/>
                <a:gd name="T117" fmla="*/ 632 h 774"/>
                <a:gd name="T118" fmla="*/ 2097 w 2243"/>
                <a:gd name="T119" fmla="*/ 655 h 774"/>
                <a:gd name="T120" fmla="*/ 2225 w 2243"/>
                <a:gd name="T121" fmla="*/ 488 h 774"/>
                <a:gd name="T122" fmla="*/ 2241 w 2243"/>
                <a:gd name="T123" fmla="*/ 25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43" h="774">
                  <a:moveTo>
                    <a:pt x="2240" y="189"/>
                  </a:moveTo>
                  <a:lnTo>
                    <a:pt x="2236" y="189"/>
                  </a:lnTo>
                  <a:lnTo>
                    <a:pt x="2232" y="188"/>
                  </a:lnTo>
                  <a:lnTo>
                    <a:pt x="2227" y="187"/>
                  </a:lnTo>
                  <a:lnTo>
                    <a:pt x="2223" y="185"/>
                  </a:lnTo>
                  <a:lnTo>
                    <a:pt x="2214" y="179"/>
                  </a:lnTo>
                  <a:lnTo>
                    <a:pt x="2205" y="173"/>
                  </a:lnTo>
                  <a:lnTo>
                    <a:pt x="2186" y="156"/>
                  </a:lnTo>
                  <a:lnTo>
                    <a:pt x="2163" y="140"/>
                  </a:lnTo>
                  <a:lnTo>
                    <a:pt x="2151" y="133"/>
                  </a:lnTo>
                  <a:lnTo>
                    <a:pt x="2137" y="127"/>
                  </a:lnTo>
                  <a:lnTo>
                    <a:pt x="2130" y="124"/>
                  </a:lnTo>
                  <a:lnTo>
                    <a:pt x="2122" y="122"/>
                  </a:lnTo>
                  <a:lnTo>
                    <a:pt x="2114" y="121"/>
                  </a:lnTo>
                  <a:lnTo>
                    <a:pt x="2105" y="120"/>
                  </a:lnTo>
                  <a:lnTo>
                    <a:pt x="2097" y="120"/>
                  </a:lnTo>
                  <a:lnTo>
                    <a:pt x="2087" y="121"/>
                  </a:lnTo>
                  <a:lnTo>
                    <a:pt x="2077" y="122"/>
                  </a:lnTo>
                  <a:lnTo>
                    <a:pt x="2067" y="124"/>
                  </a:lnTo>
                  <a:lnTo>
                    <a:pt x="2056" y="127"/>
                  </a:lnTo>
                  <a:lnTo>
                    <a:pt x="2044" y="131"/>
                  </a:lnTo>
                  <a:lnTo>
                    <a:pt x="2032" y="136"/>
                  </a:lnTo>
                  <a:lnTo>
                    <a:pt x="2020" y="142"/>
                  </a:lnTo>
                  <a:lnTo>
                    <a:pt x="2016" y="145"/>
                  </a:lnTo>
                  <a:lnTo>
                    <a:pt x="2013" y="148"/>
                  </a:lnTo>
                  <a:lnTo>
                    <a:pt x="2011" y="152"/>
                  </a:lnTo>
                  <a:lnTo>
                    <a:pt x="2009" y="156"/>
                  </a:lnTo>
                  <a:lnTo>
                    <a:pt x="2006" y="164"/>
                  </a:lnTo>
                  <a:lnTo>
                    <a:pt x="2004" y="174"/>
                  </a:lnTo>
                  <a:lnTo>
                    <a:pt x="2002" y="182"/>
                  </a:lnTo>
                  <a:lnTo>
                    <a:pt x="1999" y="191"/>
                  </a:lnTo>
                  <a:lnTo>
                    <a:pt x="1998" y="195"/>
                  </a:lnTo>
                  <a:lnTo>
                    <a:pt x="1995" y="198"/>
                  </a:lnTo>
                  <a:lnTo>
                    <a:pt x="1992" y="202"/>
                  </a:lnTo>
                  <a:lnTo>
                    <a:pt x="1989" y="205"/>
                  </a:lnTo>
                  <a:lnTo>
                    <a:pt x="1959" y="211"/>
                  </a:lnTo>
                  <a:lnTo>
                    <a:pt x="1932" y="215"/>
                  </a:lnTo>
                  <a:lnTo>
                    <a:pt x="1921" y="218"/>
                  </a:lnTo>
                  <a:lnTo>
                    <a:pt x="1909" y="222"/>
                  </a:lnTo>
                  <a:lnTo>
                    <a:pt x="1904" y="225"/>
                  </a:lnTo>
                  <a:lnTo>
                    <a:pt x="1899" y="228"/>
                  </a:lnTo>
                  <a:lnTo>
                    <a:pt x="1894" y="232"/>
                  </a:lnTo>
                  <a:lnTo>
                    <a:pt x="1889" y="236"/>
                  </a:lnTo>
                  <a:lnTo>
                    <a:pt x="1881" y="240"/>
                  </a:lnTo>
                  <a:lnTo>
                    <a:pt x="1871" y="244"/>
                  </a:lnTo>
                  <a:lnTo>
                    <a:pt x="1859" y="246"/>
                  </a:lnTo>
                  <a:lnTo>
                    <a:pt x="1846" y="247"/>
                  </a:lnTo>
                  <a:lnTo>
                    <a:pt x="1832" y="248"/>
                  </a:lnTo>
                  <a:lnTo>
                    <a:pt x="1816" y="248"/>
                  </a:lnTo>
                  <a:lnTo>
                    <a:pt x="1801" y="247"/>
                  </a:lnTo>
                  <a:lnTo>
                    <a:pt x="1786" y="246"/>
                  </a:lnTo>
                  <a:lnTo>
                    <a:pt x="1757" y="243"/>
                  </a:lnTo>
                  <a:lnTo>
                    <a:pt x="1734" y="240"/>
                  </a:lnTo>
                  <a:lnTo>
                    <a:pt x="1716" y="237"/>
                  </a:lnTo>
                  <a:lnTo>
                    <a:pt x="1710" y="236"/>
                  </a:lnTo>
                  <a:lnTo>
                    <a:pt x="1707" y="243"/>
                  </a:lnTo>
                  <a:lnTo>
                    <a:pt x="1703" y="248"/>
                  </a:lnTo>
                  <a:lnTo>
                    <a:pt x="1698" y="253"/>
                  </a:lnTo>
                  <a:lnTo>
                    <a:pt x="1692" y="256"/>
                  </a:lnTo>
                  <a:lnTo>
                    <a:pt x="1680" y="260"/>
                  </a:lnTo>
                  <a:lnTo>
                    <a:pt x="1667" y="263"/>
                  </a:lnTo>
                  <a:lnTo>
                    <a:pt x="1660" y="266"/>
                  </a:lnTo>
                  <a:lnTo>
                    <a:pt x="1653" y="268"/>
                  </a:lnTo>
                  <a:lnTo>
                    <a:pt x="1647" y="272"/>
                  </a:lnTo>
                  <a:lnTo>
                    <a:pt x="1640" y="277"/>
                  </a:lnTo>
                  <a:lnTo>
                    <a:pt x="1633" y="284"/>
                  </a:lnTo>
                  <a:lnTo>
                    <a:pt x="1627" y="293"/>
                  </a:lnTo>
                  <a:lnTo>
                    <a:pt x="1622" y="303"/>
                  </a:lnTo>
                  <a:lnTo>
                    <a:pt x="1616" y="315"/>
                  </a:lnTo>
                  <a:lnTo>
                    <a:pt x="1608" y="331"/>
                  </a:lnTo>
                  <a:lnTo>
                    <a:pt x="1599" y="345"/>
                  </a:lnTo>
                  <a:lnTo>
                    <a:pt x="1594" y="352"/>
                  </a:lnTo>
                  <a:lnTo>
                    <a:pt x="1589" y="357"/>
                  </a:lnTo>
                  <a:lnTo>
                    <a:pt x="1584" y="362"/>
                  </a:lnTo>
                  <a:lnTo>
                    <a:pt x="1578" y="367"/>
                  </a:lnTo>
                  <a:lnTo>
                    <a:pt x="1571" y="370"/>
                  </a:lnTo>
                  <a:lnTo>
                    <a:pt x="1564" y="374"/>
                  </a:lnTo>
                  <a:lnTo>
                    <a:pt x="1556" y="377"/>
                  </a:lnTo>
                  <a:lnTo>
                    <a:pt x="1547" y="379"/>
                  </a:lnTo>
                  <a:lnTo>
                    <a:pt x="1537" y="381"/>
                  </a:lnTo>
                  <a:lnTo>
                    <a:pt x="1526" y="382"/>
                  </a:lnTo>
                  <a:lnTo>
                    <a:pt x="1514" y="383"/>
                  </a:lnTo>
                  <a:lnTo>
                    <a:pt x="1501" y="383"/>
                  </a:lnTo>
                  <a:lnTo>
                    <a:pt x="1491" y="382"/>
                  </a:lnTo>
                  <a:lnTo>
                    <a:pt x="1484" y="379"/>
                  </a:lnTo>
                  <a:lnTo>
                    <a:pt x="1478" y="376"/>
                  </a:lnTo>
                  <a:lnTo>
                    <a:pt x="1473" y="370"/>
                  </a:lnTo>
                  <a:lnTo>
                    <a:pt x="1470" y="364"/>
                  </a:lnTo>
                  <a:lnTo>
                    <a:pt x="1467" y="358"/>
                  </a:lnTo>
                  <a:lnTo>
                    <a:pt x="1465" y="350"/>
                  </a:lnTo>
                  <a:lnTo>
                    <a:pt x="1463" y="342"/>
                  </a:lnTo>
                  <a:lnTo>
                    <a:pt x="1460" y="327"/>
                  </a:lnTo>
                  <a:lnTo>
                    <a:pt x="1455" y="313"/>
                  </a:lnTo>
                  <a:lnTo>
                    <a:pt x="1452" y="306"/>
                  </a:lnTo>
                  <a:lnTo>
                    <a:pt x="1449" y="301"/>
                  </a:lnTo>
                  <a:lnTo>
                    <a:pt x="1444" y="297"/>
                  </a:lnTo>
                  <a:lnTo>
                    <a:pt x="1438" y="294"/>
                  </a:lnTo>
                  <a:lnTo>
                    <a:pt x="1431" y="294"/>
                  </a:lnTo>
                  <a:lnTo>
                    <a:pt x="1424" y="293"/>
                  </a:lnTo>
                  <a:lnTo>
                    <a:pt x="1416" y="291"/>
                  </a:lnTo>
                  <a:lnTo>
                    <a:pt x="1409" y="288"/>
                  </a:lnTo>
                  <a:lnTo>
                    <a:pt x="1406" y="287"/>
                  </a:lnTo>
                  <a:lnTo>
                    <a:pt x="1403" y="284"/>
                  </a:lnTo>
                  <a:lnTo>
                    <a:pt x="1400" y="281"/>
                  </a:lnTo>
                  <a:lnTo>
                    <a:pt x="1398" y="278"/>
                  </a:lnTo>
                  <a:lnTo>
                    <a:pt x="1397" y="275"/>
                  </a:lnTo>
                  <a:lnTo>
                    <a:pt x="1396" y="271"/>
                  </a:lnTo>
                  <a:lnTo>
                    <a:pt x="1395" y="267"/>
                  </a:lnTo>
                  <a:lnTo>
                    <a:pt x="1396" y="262"/>
                  </a:lnTo>
                  <a:lnTo>
                    <a:pt x="1401" y="243"/>
                  </a:lnTo>
                  <a:lnTo>
                    <a:pt x="1407" y="226"/>
                  </a:lnTo>
                  <a:lnTo>
                    <a:pt x="1412" y="212"/>
                  </a:lnTo>
                  <a:lnTo>
                    <a:pt x="1419" y="200"/>
                  </a:lnTo>
                  <a:lnTo>
                    <a:pt x="1425" y="189"/>
                  </a:lnTo>
                  <a:lnTo>
                    <a:pt x="1431" y="180"/>
                  </a:lnTo>
                  <a:lnTo>
                    <a:pt x="1438" y="170"/>
                  </a:lnTo>
                  <a:lnTo>
                    <a:pt x="1444" y="163"/>
                  </a:lnTo>
                  <a:lnTo>
                    <a:pt x="1456" y="150"/>
                  </a:lnTo>
                  <a:lnTo>
                    <a:pt x="1468" y="136"/>
                  </a:lnTo>
                  <a:lnTo>
                    <a:pt x="1473" y="129"/>
                  </a:lnTo>
                  <a:lnTo>
                    <a:pt x="1477" y="120"/>
                  </a:lnTo>
                  <a:lnTo>
                    <a:pt x="1481" y="111"/>
                  </a:lnTo>
                  <a:lnTo>
                    <a:pt x="1484" y="100"/>
                  </a:lnTo>
                  <a:lnTo>
                    <a:pt x="1474" y="83"/>
                  </a:lnTo>
                  <a:lnTo>
                    <a:pt x="1462" y="67"/>
                  </a:lnTo>
                  <a:lnTo>
                    <a:pt x="1456" y="60"/>
                  </a:lnTo>
                  <a:lnTo>
                    <a:pt x="1449" y="52"/>
                  </a:lnTo>
                  <a:lnTo>
                    <a:pt x="1442" y="47"/>
                  </a:lnTo>
                  <a:lnTo>
                    <a:pt x="1434" y="42"/>
                  </a:lnTo>
                  <a:lnTo>
                    <a:pt x="1427" y="38"/>
                  </a:lnTo>
                  <a:lnTo>
                    <a:pt x="1419" y="35"/>
                  </a:lnTo>
                  <a:lnTo>
                    <a:pt x="1410" y="33"/>
                  </a:lnTo>
                  <a:lnTo>
                    <a:pt x="1402" y="33"/>
                  </a:lnTo>
                  <a:lnTo>
                    <a:pt x="1393" y="34"/>
                  </a:lnTo>
                  <a:lnTo>
                    <a:pt x="1383" y="37"/>
                  </a:lnTo>
                  <a:lnTo>
                    <a:pt x="1373" y="41"/>
                  </a:lnTo>
                  <a:lnTo>
                    <a:pt x="1364" y="47"/>
                  </a:lnTo>
                  <a:lnTo>
                    <a:pt x="1351" y="60"/>
                  </a:lnTo>
                  <a:lnTo>
                    <a:pt x="1338" y="72"/>
                  </a:lnTo>
                  <a:lnTo>
                    <a:pt x="1324" y="84"/>
                  </a:lnTo>
                  <a:lnTo>
                    <a:pt x="1309" y="96"/>
                  </a:lnTo>
                  <a:lnTo>
                    <a:pt x="1277" y="120"/>
                  </a:lnTo>
                  <a:lnTo>
                    <a:pt x="1245" y="142"/>
                  </a:lnTo>
                  <a:lnTo>
                    <a:pt x="1216" y="160"/>
                  </a:lnTo>
                  <a:lnTo>
                    <a:pt x="1189" y="176"/>
                  </a:lnTo>
                  <a:lnTo>
                    <a:pt x="1178" y="182"/>
                  </a:lnTo>
                  <a:lnTo>
                    <a:pt x="1169" y="186"/>
                  </a:lnTo>
                  <a:lnTo>
                    <a:pt x="1160" y="188"/>
                  </a:lnTo>
                  <a:lnTo>
                    <a:pt x="1154" y="189"/>
                  </a:lnTo>
                  <a:lnTo>
                    <a:pt x="1145" y="188"/>
                  </a:lnTo>
                  <a:lnTo>
                    <a:pt x="1137" y="187"/>
                  </a:lnTo>
                  <a:lnTo>
                    <a:pt x="1130" y="187"/>
                  </a:lnTo>
                  <a:lnTo>
                    <a:pt x="1123" y="187"/>
                  </a:lnTo>
                  <a:lnTo>
                    <a:pt x="1111" y="190"/>
                  </a:lnTo>
                  <a:lnTo>
                    <a:pt x="1101" y="193"/>
                  </a:lnTo>
                  <a:lnTo>
                    <a:pt x="1091" y="197"/>
                  </a:lnTo>
                  <a:lnTo>
                    <a:pt x="1084" y="201"/>
                  </a:lnTo>
                  <a:lnTo>
                    <a:pt x="1077" y="204"/>
                  </a:lnTo>
                  <a:lnTo>
                    <a:pt x="1071" y="205"/>
                  </a:lnTo>
                  <a:lnTo>
                    <a:pt x="1065" y="204"/>
                  </a:lnTo>
                  <a:lnTo>
                    <a:pt x="1060" y="203"/>
                  </a:lnTo>
                  <a:lnTo>
                    <a:pt x="1056" y="201"/>
                  </a:lnTo>
                  <a:lnTo>
                    <a:pt x="1054" y="199"/>
                  </a:lnTo>
                  <a:lnTo>
                    <a:pt x="1049" y="192"/>
                  </a:lnTo>
                  <a:lnTo>
                    <a:pt x="1047" y="185"/>
                  </a:lnTo>
                  <a:lnTo>
                    <a:pt x="1045" y="182"/>
                  </a:lnTo>
                  <a:lnTo>
                    <a:pt x="1044" y="179"/>
                  </a:lnTo>
                  <a:lnTo>
                    <a:pt x="1041" y="176"/>
                  </a:lnTo>
                  <a:lnTo>
                    <a:pt x="1038" y="174"/>
                  </a:lnTo>
                  <a:lnTo>
                    <a:pt x="1034" y="173"/>
                  </a:lnTo>
                  <a:lnTo>
                    <a:pt x="1028" y="172"/>
                  </a:lnTo>
                  <a:lnTo>
                    <a:pt x="1021" y="172"/>
                  </a:lnTo>
                  <a:lnTo>
                    <a:pt x="1012" y="174"/>
                  </a:lnTo>
                  <a:lnTo>
                    <a:pt x="1002" y="174"/>
                  </a:lnTo>
                  <a:lnTo>
                    <a:pt x="993" y="174"/>
                  </a:lnTo>
                  <a:lnTo>
                    <a:pt x="984" y="172"/>
                  </a:lnTo>
                  <a:lnTo>
                    <a:pt x="976" y="169"/>
                  </a:lnTo>
                  <a:lnTo>
                    <a:pt x="961" y="164"/>
                  </a:lnTo>
                  <a:lnTo>
                    <a:pt x="948" y="156"/>
                  </a:lnTo>
                  <a:lnTo>
                    <a:pt x="934" y="149"/>
                  </a:lnTo>
                  <a:lnTo>
                    <a:pt x="920" y="143"/>
                  </a:lnTo>
                  <a:lnTo>
                    <a:pt x="913" y="140"/>
                  </a:lnTo>
                  <a:lnTo>
                    <a:pt x="905" y="138"/>
                  </a:lnTo>
                  <a:lnTo>
                    <a:pt x="896" y="137"/>
                  </a:lnTo>
                  <a:lnTo>
                    <a:pt x="887" y="136"/>
                  </a:lnTo>
                  <a:lnTo>
                    <a:pt x="879" y="137"/>
                  </a:lnTo>
                  <a:lnTo>
                    <a:pt x="870" y="141"/>
                  </a:lnTo>
                  <a:lnTo>
                    <a:pt x="862" y="146"/>
                  </a:lnTo>
                  <a:lnTo>
                    <a:pt x="853" y="152"/>
                  </a:lnTo>
                  <a:lnTo>
                    <a:pt x="836" y="166"/>
                  </a:lnTo>
                  <a:lnTo>
                    <a:pt x="819" y="182"/>
                  </a:lnTo>
                  <a:lnTo>
                    <a:pt x="811" y="188"/>
                  </a:lnTo>
                  <a:lnTo>
                    <a:pt x="803" y="193"/>
                  </a:lnTo>
                  <a:lnTo>
                    <a:pt x="796" y="197"/>
                  </a:lnTo>
                  <a:lnTo>
                    <a:pt x="790" y="199"/>
                  </a:lnTo>
                  <a:lnTo>
                    <a:pt x="787" y="199"/>
                  </a:lnTo>
                  <a:lnTo>
                    <a:pt x="784" y="198"/>
                  </a:lnTo>
                  <a:lnTo>
                    <a:pt x="781" y="197"/>
                  </a:lnTo>
                  <a:lnTo>
                    <a:pt x="779" y="195"/>
                  </a:lnTo>
                  <a:lnTo>
                    <a:pt x="777" y="192"/>
                  </a:lnTo>
                  <a:lnTo>
                    <a:pt x="775" y="189"/>
                  </a:lnTo>
                  <a:lnTo>
                    <a:pt x="773" y="184"/>
                  </a:lnTo>
                  <a:lnTo>
                    <a:pt x="771" y="179"/>
                  </a:lnTo>
                  <a:lnTo>
                    <a:pt x="769" y="173"/>
                  </a:lnTo>
                  <a:lnTo>
                    <a:pt x="766" y="166"/>
                  </a:lnTo>
                  <a:lnTo>
                    <a:pt x="763" y="161"/>
                  </a:lnTo>
                  <a:lnTo>
                    <a:pt x="759" y="156"/>
                  </a:lnTo>
                  <a:lnTo>
                    <a:pt x="750" y="147"/>
                  </a:lnTo>
                  <a:lnTo>
                    <a:pt x="739" y="139"/>
                  </a:lnTo>
                  <a:lnTo>
                    <a:pt x="728" y="129"/>
                  </a:lnTo>
                  <a:lnTo>
                    <a:pt x="714" y="118"/>
                  </a:lnTo>
                  <a:lnTo>
                    <a:pt x="707" y="111"/>
                  </a:lnTo>
                  <a:lnTo>
                    <a:pt x="701" y="103"/>
                  </a:lnTo>
                  <a:lnTo>
                    <a:pt x="694" y="94"/>
                  </a:lnTo>
                  <a:lnTo>
                    <a:pt x="687" y="84"/>
                  </a:lnTo>
                  <a:lnTo>
                    <a:pt x="681" y="76"/>
                  </a:lnTo>
                  <a:lnTo>
                    <a:pt x="673" y="68"/>
                  </a:lnTo>
                  <a:lnTo>
                    <a:pt x="663" y="60"/>
                  </a:lnTo>
                  <a:lnTo>
                    <a:pt x="651" y="51"/>
                  </a:lnTo>
                  <a:lnTo>
                    <a:pt x="639" y="43"/>
                  </a:lnTo>
                  <a:lnTo>
                    <a:pt x="625" y="35"/>
                  </a:lnTo>
                  <a:lnTo>
                    <a:pt x="610" y="28"/>
                  </a:lnTo>
                  <a:lnTo>
                    <a:pt x="593" y="22"/>
                  </a:lnTo>
                  <a:lnTo>
                    <a:pt x="577" y="16"/>
                  </a:lnTo>
                  <a:lnTo>
                    <a:pt x="561" y="11"/>
                  </a:lnTo>
                  <a:lnTo>
                    <a:pt x="545" y="8"/>
                  </a:lnTo>
                  <a:lnTo>
                    <a:pt x="529" y="5"/>
                  </a:lnTo>
                  <a:lnTo>
                    <a:pt x="513" y="4"/>
                  </a:lnTo>
                  <a:lnTo>
                    <a:pt x="499" y="4"/>
                  </a:lnTo>
                  <a:lnTo>
                    <a:pt x="491" y="5"/>
                  </a:lnTo>
                  <a:lnTo>
                    <a:pt x="484" y="7"/>
                  </a:lnTo>
                  <a:lnTo>
                    <a:pt x="478" y="8"/>
                  </a:lnTo>
                  <a:lnTo>
                    <a:pt x="472" y="11"/>
                  </a:lnTo>
                  <a:lnTo>
                    <a:pt x="459" y="15"/>
                  </a:lnTo>
                  <a:lnTo>
                    <a:pt x="448" y="17"/>
                  </a:lnTo>
                  <a:lnTo>
                    <a:pt x="437" y="17"/>
                  </a:lnTo>
                  <a:lnTo>
                    <a:pt x="427" y="16"/>
                  </a:lnTo>
                  <a:lnTo>
                    <a:pt x="416" y="15"/>
                  </a:lnTo>
                  <a:lnTo>
                    <a:pt x="405" y="13"/>
                  </a:lnTo>
                  <a:lnTo>
                    <a:pt x="393" y="11"/>
                  </a:lnTo>
                  <a:lnTo>
                    <a:pt x="377" y="11"/>
                  </a:lnTo>
                  <a:lnTo>
                    <a:pt x="251" y="0"/>
                  </a:lnTo>
                  <a:lnTo>
                    <a:pt x="245" y="2"/>
                  </a:lnTo>
                  <a:lnTo>
                    <a:pt x="240" y="5"/>
                  </a:lnTo>
                  <a:lnTo>
                    <a:pt x="235" y="9"/>
                  </a:lnTo>
                  <a:lnTo>
                    <a:pt x="232" y="13"/>
                  </a:lnTo>
                  <a:lnTo>
                    <a:pt x="229" y="17"/>
                  </a:lnTo>
                  <a:lnTo>
                    <a:pt x="227" y="22"/>
                  </a:lnTo>
                  <a:lnTo>
                    <a:pt x="226" y="27"/>
                  </a:lnTo>
                  <a:lnTo>
                    <a:pt x="225" y="33"/>
                  </a:lnTo>
                  <a:lnTo>
                    <a:pt x="224" y="62"/>
                  </a:lnTo>
                  <a:lnTo>
                    <a:pt x="225" y="95"/>
                  </a:lnTo>
                  <a:lnTo>
                    <a:pt x="226" y="106"/>
                  </a:lnTo>
                  <a:lnTo>
                    <a:pt x="228" y="117"/>
                  </a:lnTo>
                  <a:lnTo>
                    <a:pt x="230" y="125"/>
                  </a:lnTo>
                  <a:lnTo>
                    <a:pt x="234" y="133"/>
                  </a:lnTo>
                  <a:lnTo>
                    <a:pt x="243" y="146"/>
                  </a:lnTo>
                  <a:lnTo>
                    <a:pt x="252" y="158"/>
                  </a:lnTo>
                  <a:lnTo>
                    <a:pt x="256" y="165"/>
                  </a:lnTo>
                  <a:lnTo>
                    <a:pt x="261" y="173"/>
                  </a:lnTo>
                  <a:lnTo>
                    <a:pt x="264" y="181"/>
                  </a:lnTo>
                  <a:lnTo>
                    <a:pt x="267" y="191"/>
                  </a:lnTo>
                  <a:lnTo>
                    <a:pt x="269" y="202"/>
                  </a:lnTo>
                  <a:lnTo>
                    <a:pt x="270" y="214"/>
                  </a:lnTo>
                  <a:lnTo>
                    <a:pt x="269" y="229"/>
                  </a:lnTo>
                  <a:lnTo>
                    <a:pt x="267" y="247"/>
                  </a:lnTo>
                  <a:lnTo>
                    <a:pt x="265" y="255"/>
                  </a:lnTo>
                  <a:lnTo>
                    <a:pt x="262" y="263"/>
                  </a:lnTo>
                  <a:lnTo>
                    <a:pt x="258" y="271"/>
                  </a:lnTo>
                  <a:lnTo>
                    <a:pt x="253" y="278"/>
                  </a:lnTo>
                  <a:lnTo>
                    <a:pt x="248" y="286"/>
                  </a:lnTo>
                  <a:lnTo>
                    <a:pt x="243" y="293"/>
                  </a:lnTo>
                  <a:lnTo>
                    <a:pt x="237" y="299"/>
                  </a:lnTo>
                  <a:lnTo>
                    <a:pt x="230" y="305"/>
                  </a:lnTo>
                  <a:lnTo>
                    <a:pt x="216" y="315"/>
                  </a:lnTo>
                  <a:lnTo>
                    <a:pt x="201" y="325"/>
                  </a:lnTo>
                  <a:lnTo>
                    <a:pt x="185" y="333"/>
                  </a:lnTo>
                  <a:lnTo>
                    <a:pt x="169" y="341"/>
                  </a:lnTo>
                  <a:lnTo>
                    <a:pt x="136" y="353"/>
                  </a:lnTo>
                  <a:lnTo>
                    <a:pt x="107" y="364"/>
                  </a:lnTo>
                  <a:lnTo>
                    <a:pt x="95" y="369"/>
                  </a:lnTo>
                  <a:lnTo>
                    <a:pt x="85" y="373"/>
                  </a:lnTo>
                  <a:lnTo>
                    <a:pt x="78" y="378"/>
                  </a:lnTo>
                  <a:lnTo>
                    <a:pt x="74" y="383"/>
                  </a:lnTo>
                  <a:lnTo>
                    <a:pt x="65" y="395"/>
                  </a:lnTo>
                  <a:lnTo>
                    <a:pt x="57" y="404"/>
                  </a:lnTo>
                  <a:lnTo>
                    <a:pt x="47" y="411"/>
                  </a:lnTo>
                  <a:lnTo>
                    <a:pt x="38" y="418"/>
                  </a:lnTo>
                  <a:lnTo>
                    <a:pt x="19" y="430"/>
                  </a:lnTo>
                  <a:lnTo>
                    <a:pt x="0" y="441"/>
                  </a:lnTo>
                  <a:lnTo>
                    <a:pt x="20" y="447"/>
                  </a:lnTo>
                  <a:lnTo>
                    <a:pt x="39" y="453"/>
                  </a:lnTo>
                  <a:lnTo>
                    <a:pt x="56" y="459"/>
                  </a:lnTo>
                  <a:lnTo>
                    <a:pt x="71" y="465"/>
                  </a:lnTo>
                  <a:lnTo>
                    <a:pt x="84" y="472"/>
                  </a:lnTo>
                  <a:lnTo>
                    <a:pt x="94" y="478"/>
                  </a:lnTo>
                  <a:lnTo>
                    <a:pt x="104" y="485"/>
                  </a:lnTo>
                  <a:lnTo>
                    <a:pt x="112" y="491"/>
                  </a:lnTo>
                  <a:lnTo>
                    <a:pt x="118" y="498"/>
                  </a:lnTo>
                  <a:lnTo>
                    <a:pt x="123" y="504"/>
                  </a:lnTo>
                  <a:lnTo>
                    <a:pt x="127" y="512"/>
                  </a:lnTo>
                  <a:lnTo>
                    <a:pt x="130" y="518"/>
                  </a:lnTo>
                  <a:lnTo>
                    <a:pt x="132" y="525"/>
                  </a:lnTo>
                  <a:lnTo>
                    <a:pt x="134" y="531"/>
                  </a:lnTo>
                  <a:lnTo>
                    <a:pt x="134" y="538"/>
                  </a:lnTo>
                  <a:lnTo>
                    <a:pt x="135" y="544"/>
                  </a:lnTo>
                  <a:lnTo>
                    <a:pt x="133" y="568"/>
                  </a:lnTo>
                  <a:lnTo>
                    <a:pt x="132" y="589"/>
                  </a:lnTo>
                  <a:lnTo>
                    <a:pt x="133" y="594"/>
                  </a:lnTo>
                  <a:lnTo>
                    <a:pt x="135" y="598"/>
                  </a:lnTo>
                  <a:lnTo>
                    <a:pt x="138" y="602"/>
                  </a:lnTo>
                  <a:lnTo>
                    <a:pt x="141" y="606"/>
                  </a:lnTo>
                  <a:lnTo>
                    <a:pt x="146" y="610"/>
                  </a:lnTo>
                  <a:lnTo>
                    <a:pt x="152" y="613"/>
                  </a:lnTo>
                  <a:lnTo>
                    <a:pt x="159" y="617"/>
                  </a:lnTo>
                  <a:lnTo>
                    <a:pt x="168" y="620"/>
                  </a:lnTo>
                  <a:lnTo>
                    <a:pt x="173" y="622"/>
                  </a:lnTo>
                  <a:lnTo>
                    <a:pt x="177" y="625"/>
                  </a:lnTo>
                  <a:lnTo>
                    <a:pt x="181" y="629"/>
                  </a:lnTo>
                  <a:lnTo>
                    <a:pt x="184" y="635"/>
                  </a:lnTo>
                  <a:lnTo>
                    <a:pt x="189" y="649"/>
                  </a:lnTo>
                  <a:lnTo>
                    <a:pt x="193" y="665"/>
                  </a:lnTo>
                  <a:lnTo>
                    <a:pt x="198" y="695"/>
                  </a:lnTo>
                  <a:lnTo>
                    <a:pt x="199" y="713"/>
                  </a:lnTo>
                  <a:lnTo>
                    <a:pt x="200" y="715"/>
                  </a:lnTo>
                  <a:lnTo>
                    <a:pt x="201" y="717"/>
                  </a:lnTo>
                  <a:lnTo>
                    <a:pt x="204" y="720"/>
                  </a:lnTo>
                  <a:lnTo>
                    <a:pt x="208" y="722"/>
                  </a:lnTo>
                  <a:lnTo>
                    <a:pt x="219" y="727"/>
                  </a:lnTo>
                  <a:lnTo>
                    <a:pt x="236" y="735"/>
                  </a:lnTo>
                  <a:lnTo>
                    <a:pt x="238" y="736"/>
                  </a:lnTo>
                  <a:lnTo>
                    <a:pt x="239" y="735"/>
                  </a:lnTo>
                  <a:lnTo>
                    <a:pt x="241" y="733"/>
                  </a:lnTo>
                  <a:lnTo>
                    <a:pt x="243" y="731"/>
                  </a:lnTo>
                  <a:lnTo>
                    <a:pt x="247" y="724"/>
                  </a:lnTo>
                  <a:lnTo>
                    <a:pt x="252" y="716"/>
                  </a:lnTo>
                  <a:lnTo>
                    <a:pt x="255" y="712"/>
                  </a:lnTo>
                  <a:lnTo>
                    <a:pt x="258" y="708"/>
                  </a:lnTo>
                  <a:lnTo>
                    <a:pt x="262" y="705"/>
                  </a:lnTo>
                  <a:lnTo>
                    <a:pt x="266" y="702"/>
                  </a:lnTo>
                  <a:lnTo>
                    <a:pt x="270" y="700"/>
                  </a:lnTo>
                  <a:lnTo>
                    <a:pt x="276" y="698"/>
                  </a:lnTo>
                  <a:lnTo>
                    <a:pt x="282" y="697"/>
                  </a:lnTo>
                  <a:lnTo>
                    <a:pt x="289" y="698"/>
                  </a:lnTo>
                  <a:lnTo>
                    <a:pt x="296" y="699"/>
                  </a:lnTo>
                  <a:lnTo>
                    <a:pt x="302" y="699"/>
                  </a:lnTo>
                  <a:lnTo>
                    <a:pt x="307" y="699"/>
                  </a:lnTo>
                  <a:lnTo>
                    <a:pt x="311" y="698"/>
                  </a:lnTo>
                  <a:lnTo>
                    <a:pt x="315" y="697"/>
                  </a:lnTo>
                  <a:lnTo>
                    <a:pt x="318" y="695"/>
                  </a:lnTo>
                  <a:lnTo>
                    <a:pt x="321" y="692"/>
                  </a:lnTo>
                  <a:lnTo>
                    <a:pt x="323" y="689"/>
                  </a:lnTo>
                  <a:lnTo>
                    <a:pt x="326" y="682"/>
                  </a:lnTo>
                  <a:lnTo>
                    <a:pt x="328" y="674"/>
                  </a:lnTo>
                  <a:lnTo>
                    <a:pt x="329" y="665"/>
                  </a:lnTo>
                  <a:lnTo>
                    <a:pt x="330" y="656"/>
                  </a:lnTo>
                  <a:lnTo>
                    <a:pt x="332" y="647"/>
                  </a:lnTo>
                  <a:lnTo>
                    <a:pt x="335" y="638"/>
                  </a:lnTo>
                  <a:lnTo>
                    <a:pt x="337" y="634"/>
                  </a:lnTo>
                  <a:lnTo>
                    <a:pt x="339" y="630"/>
                  </a:lnTo>
                  <a:lnTo>
                    <a:pt x="342" y="627"/>
                  </a:lnTo>
                  <a:lnTo>
                    <a:pt x="346" y="623"/>
                  </a:lnTo>
                  <a:lnTo>
                    <a:pt x="350" y="620"/>
                  </a:lnTo>
                  <a:lnTo>
                    <a:pt x="355" y="618"/>
                  </a:lnTo>
                  <a:lnTo>
                    <a:pt x="361" y="615"/>
                  </a:lnTo>
                  <a:lnTo>
                    <a:pt x="367" y="613"/>
                  </a:lnTo>
                  <a:lnTo>
                    <a:pt x="375" y="612"/>
                  </a:lnTo>
                  <a:lnTo>
                    <a:pt x="383" y="612"/>
                  </a:lnTo>
                  <a:lnTo>
                    <a:pt x="393" y="613"/>
                  </a:lnTo>
                  <a:lnTo>
                    <a:pt x="404" y="614"/>
                  </a:lnTo>
                  <a:lnTo>
                    <a:pt x="412" y="614"/>
                  </a:lnTo>
                  <a:lnTo>
                    <a:pt x="419" y="614"/>
                  </a:lnTo>
                  <a:lnTo>
                    <a:pt x="426" y="614"/>
                  </a:lnTo>
                  <a:lnTo>
                    <a:pt x="432" y="612"/>
                  </a:lnTo>
                  <a:lnTo>
                    <a:pt x="438" y="611"/>
                  </a:lnTo>
                  <a:lnTo>
                    <a:pt x="443" y="608"/>
                  </a:lnTo>
                  <a:lnTo>
                    <a:pt x="448" y="606"/>
                  </a:lnTo>
                  <a:lnTo>
                    <a:pt x="452" y="603"/>
                  </a:lnTo>
                  <a:lnTo>
                    <a:pt x="459" y="595"/>
                  </a:lnTo>
                  <a:lnTo>
                    <a:pt x="465" y="587"/>
                  </a:lnTo>
                  <a:lnTo>
                    <a:pt x="471" y="578"/>
                  </a:lnTo>
                  <a:lnTo>
                    <a:pt x="475" y="569"/>
                  </a:lnTo>
                  <a:lnTo>
                    <a:pt x="483" y="550"/>
                  </a:lnTo>
                  <a:lnTo>
                    <a:pt x="491" y="534"/>
                  </a:lnTo>
                  <a:lnTo>
                    <a:pt x="496" y="528"/>
                  </a:lnTo>
                  <a:lnTo>
                    <a:pt x="503" y="523"/>
                  </a:lnTo>
                  <a:lnTo>
                    <a:pt x="507" y="521"/>
                  </a:lnTo>
                  <a:lnTo>
                    <a:pt x="511" y="520"/>
                  </a:lnTo>
                  <a:lnTo>
                    <a:pt x="515" y="520"/>
                  </a:lnTo>
                  <a:lnTo>
                    <a:pt x="520" y="520"/>
                  </a:lnTo>
                  <a:lnTo>
                    <a:pt x="529" y="521"/>
                  </a:lnTo>
                  <a:lnTo>
                    <a:pt x="535" y="520"/>
                  </a:lnTo>
                  <a:lnTo>
                    <a:pt x="538" y="519"/>
                  </a:lnTo>
                  <a:lnTo>
                    <a:pt x="539" y="517"/>
                  </a:lnTo>
                  <a:lnTo>
                    <a:pt x="541" y="516"/>
                  </a:lnTo>
                  <a:lnTo>
                    <a:pt x="542" y="513"/>
                  </a:lnTo>
                  <a:lnTo>
                    <a:pt x="545" y="501"/>
                  </a:lnTo>
                  <a:lnTo>
                    <a:pt x="549" y="486"/>
                  </a:lnTo>
                  <a:lnTo>
                    <a:pt x="552" y="479"/>
                  </a:lnTo>
                  <a:lnTo>
                    <a:pt x="557" y="470"/>
                  </a:lnTo>
                  <a:lnTo>
                    <a:pt x="561" y="466"/>
                  </a:lnTo>
                  <a:lnTo>
                    <a:pt x="565" y="462"/>
                  </a:lnTo>
                  <a:lnTo>
                    <a:pt x="570" y="458"/>
                  </a:lnTo>
                  <a:lnTo>
                    <a:pt x="576" y="455"/>
                  </a:lnTo>
                  <a:lnTo>
                    <a:pt x="582" y="451"/>
                  </a:lnTo>
                  <a:lnTo>
                    <a:pt x="590" y="447"/>
                  </a:lnTo>
                  <a:lnTo>
                    <a:pt x="599" y="444"/>
                  </a:lnTo>
                  <a:lnTo>
                    <a:pt x="609" y="441"/>
                  </a:lnTo>
                  <a:lnTo>
                    <a:pt x="620" y="438"/>
                  </a:lnTo>
                  <a:lnTo>
                    <a:pt x="633" y="435"/>
                  </a:lnTo>
                  <a:lnTo>
                    <a:pt x="646" y="433"/>
                  </a:lnTo>
                  <a:lnTo>
                    <a:pt x="661" y="431"/>
                  </a:lnTo>
                  <a:lnTo>
                    <a:pt x="666" y="430"/>
                  </a:lnTo>
                  <a:lnTo>
                    <a:pt x="671" y="431"/>
                  </a:lnTo>
                  <a:lnTo>
                    <a:pt x="675" y="432"/>
                  </a:lnTo>
                  <a:lnTo>
                    <a:pt x="679" y="433"/>
                  </a:lnTo>
                  <a:lnTo>
                    <a:pt x="686" y="438"/>
                  </a:lnTo>
                  <a:lnTo>
                    <a:pt x="693" y="444"/>
                  </a:lnTo>
                  <a:lnTo>
                    <a:pt x="705" y="460"/>
                  </a:lnTo>
                  <a:lnTo>
                    <a:pt x="721" y="479"/>
                  </a:lnTo>
                  <a:lnTo>
                    <a:pt x="730" y="488"/>
                  </a:lnTo>
                  <a:lnTo>
                    <a:pt x="742" y="498"/>
                  </a:lnTo>
                  <a:lnTo>
                    <a:pt x="748" y="503"/>
                  </a:lnTo>
                  <a:lnTo>
                    <a:pt x="755" y="508"/>
                  </a:lnTo>
                  <a:lnTo>
                    <a:pt x="763" y="512"/>
                  </a:lnTo>
                  <a:lnTo>
                    <a:pt x="771" y="516"/>
                  </a:lnTo>
                  <a:lnTo>
                    <a:pt x="780" y="520"/>
                  </a:lnTo>
                  <a:lnTo>
                    <a:pt x="790" y="524"/>
                  </a:lnTo>
                  <a:lnTo>
                    <a:pt x="801" y="527"/>
                  </a:lnTo>
                  <a:lnTo>
                    <a:pt x="813" y="529"/>
                  </a:lnTo>
                  <a:lnTo>
                    <a:pt x="825" y="532"/>
                  </a:lnTo>
                  <a:lnTo>
                    <a:pt x="840" y="534"/>
                  </a:lnTo>
                  <a:lnTo>
                    <a:pt x="855" y="535"/>
                  </a:lnTo>
                  <a:lnTo>
                    <a:pt x="871" y="536"/>
                  </a:lnTo>
                  <a:lnTo>
                    <a:pt x="875" y="536"/>
                  </a:lnTo>
                  <a:lnTo>
                    <a:pt x="879" y="538"/>
                  </a:lnTo>
                  <a:lnTo>
                    <a:pt x="881" y="540"/>
                  </a:lnTo>
                  <a:lnTo>
                    <a:pt x="883" y="544"/>
                  </a:lnTo>
                  <a:lnTo>
                    <a:pt x="884" y="552"/>
                  </a:lnTo>
                  <a:lnTo>
                    <a:pt x="885" y="562"/>
                  </a:lnTo>
                  <a:lnTo>
                    <a:pt x="886" y="566"/>
                  </a:lnTo>
                  <a:lnTo>
                    <a:pt x="887" y="571"/>
                  </a:lnTo>
                  <a:lnTo>
                    <a:pt x="888" y="576"/>
                  </a:lnTo>
                  <a:lnTo>
                    <a:pt x="890" y="579"/>
                  </a:lnTo>
                  <a:lnTo>
                    <a:pt x="893" y="583"/>
                  </a:lnTo>
                  <a:lnTo>
                    <a:pt x="896" y="585"/>
                  </a:lnTo>
                  <a:lnTo>
                    <a:pt x="901" y="587"/>
                  </a:lnTo>
                  <a:lnTo>
                    <a:pt x="907" y="588"/>
                  </a:lnTo>
                  <a:lnTo>
                    <a:pt x="913" y="587"/>
                  </a:lnTo>
                  <a:lnTo>
                    <a:pt x="917" y="585"/>
                  </a:lnTo>
                  <a:lnTo>
                    <a:pt x="921" y="583"/>
                  </a:lnTo>
                  <a:lnTo>
                    <a:pt x="924" y="580"/>
                  </a:lnTo>
                  <a:lnTo>
                    <a:pt x="929" y="573"/>
                  </a:lnTo>
                  <a:lnTo>
                    <a:pt x="933" y="565"/>
                  </a:lnTo>
                  <a:lnTo>
                    <a:pt x="935" y="561"/>
                  </a:lnTo>
                  <a:lnTo>
                    <a:pt x="937" y="558"/>
                  </a:lnTo>
                  <a:lnTo>
                    <a:pt x="940" y="556"/>
                  </a:lnTo>
                  <a:lnTo>
                    <a:pt x="943" y="555"/>
                  </a:lnTo>
                  <a:lnTo>
                    <a:pt x="947" y="554"/>
                  </a:lnTo>
                  <a:lnTo>
                    <a:pt x="950" y="555"/>
                  </a:lnTo>
                  <a:lnTo>
                    <a:pt x="955" y="558"/>
                  </a:lnTo>
                  <a:lnTo>
                    <a:pt x="960" y="562"/>
                  </a:lnTo>
                  <a:lnTo>
                    <a:pt x="976" y="614"/>
                  </a:lnTo>
                  <a:lnTo>
                    <a:pt x="989" y="617"/>
                  </a:lnTo>
                  <a:lnTo>
                    <a:pt x="999" y="619"/>
                  </a:lnTo>
                  <a:lnTo>
                    <a:pt x="1008" y="622"/>
                  </a:lnTo>
                  <a:lnTo>
                    <a:pt x="1015" y="625"/>
                  </a:lnTo>
                  <a:lnTo>
                    <a:pt x="1020" y="629"/>
                  </a:lnTo>
                  <a:lnTo>
                    <a:pt x="1024" y="633"/>
                  </a:lnTo>
                  <a:lnTo>
                    <a:pt x="1027" y="638"/>
                  </a:lnTo>
                  <a:lnTo>
                    <a:pt x="1029" y="643"/>
                  </a:lnTo>
                  <a:lnTo>
                    <a:pt x="1030" y="649"/>
                  </a:lnTo>
                  <a:lnTo>
                    <a:pt x="1031" y="655"/>
                  </a:lnTo>
                  <a:lnTo>
                    <a:pt x="1031" y="662"/>
                  </a:lnTo>
                  <a:lnTo>
                    <a:pt x="1030" y="669"/>
                  </a:lnTo>
                  <a:lnTo>
                    <a:pt x="1029" y="685"/>
                  </a:lnTo>
                  <a:lnTo>
                    <a:pt x="1028" y="703"/>
                  </a:lnTo>
                  <a:lnTo>
                    <a:pt x="1032" y="704"/>
                  </a:lnTo>
                  <a:lnTo>
                    <a:pt x="1035" y="705"/>
                  </a:lnTo>
                  <a:lnTo>
                    <a:pt x="1038" y="705"/>
                  </a:lnTo>
                  <a:lnTo>
                    <a:pt x="1041" y="705"/>
                  </a:lnTo>
                  <a:lnTo>
                    <a:pt x="1047" y="704"/>
                  </a:lnTo>
                  <a:lnTo>
                    <a:pt x="1055" y="703"/>
                  </a:lnTo>
                  <a:lnTo>
                    <a:pt x="1063" y="702"/>
                  </a:lnTo>
                  <a:lnTo>
                    <a:pt x="1071" y="701"/>
                  </a:lnTo>
                  <a:lnTo>
                    <a:pt x="1079" y="699"/>
                  </a:lnTo>
                  <a:lnTo>
                    <a:pt x="1087" y="695"/>
                  </a:lnTo>
                  <a:lnTo>
                    <a:pt x="1103" y="687"/>
                  </a:lnTo>
                  <a:lnTo>
                    <a:pt x="1119" y="676"/>
                  </a:lnTo>
                  <a:lnTo>
                    <a:pt x="1151" y="653"/>
                  </a:lnTo>
                  <a:lnTo>
                    <a:pt x="1181" y="630"/>
                  </a:lnTo>
                  <a:lnTo>
                    <a:pt x="1188" y="617"/>
                  </a:lnTo>
                  <a:lnTo>
                    <a:pt x="1195" y="606"/>
                  </a:lnTo>
                  <a:lnTo>
                    <a:pt x="1199" y="602"/>
                  </a:lnTo>
                  <a:lnTo>
                    <a:pt x="1202" y="600"/>
                  </a:lnTo>
                  <a:lnTo>
                    <a:pt x="1205" y="598"/>
                  </a:lnTo>
                  <a:lnTo>
                    <a:pt x="1208" y="596"/>
                  </a:lnTo>
                  <a:lnTo>
                    <a:pt x="1211" y="596"/>
                  </a:lnTo>
                  <a:lnTo>
                    <a:pt x="1214" y="596"/>
                  </a:lnTo>
                  <a:lnTo>
                    <a:pt x="1217" y="596"/>
                  </a:lnTo>
                  <a:lnTo>
                    <a:pt x="1220" y="597"/>
                  </a:lnTo>
                  <a:lnTo>
                    <a:pt x="1225" y="601"/>
                  </a:lnTo>
                  <a:lnTo>
                    <a:pt x="1230" y="605"/>
                  </a:lnTo>
                  <a:lnTo>
                    <a:pt x="1238" y="618"/>
                  </a:lnTo>
                  <a:lnTo>
                    <a:pt x="1246" y="629"/>
                  </a:lnTo>
                  <a:lnTo>
                    <a:pt x="1249" y="634"/>
                  </a:lnTo>
                  <a:lnTo>
                    <a:pt x="1253" y="638"/>
                  </a:lnTo>
                  <a:lnTo>
                    <a:pt x="1256" y="640"/>
                  </a:lnTo>
                  <a:lnTo>
                    <a:pt x="1259" y="641"/>
                  </a:lnTo>
                  <a:lnTo>
                    <a:pt x="1267" y="637"/>
                  </a:lnTo>
                  <a:lnTo>
                    <a:pt x="1276" y="635"/>
                  </a:lnTo>
                  <a:lnTo>
                    <a:pt x="1284" y="634"/>
                  </a:lnTo>
                  <a:lnTo>
                    <a:pt x="1291" y="634"/>
                  </a:lnTo>
                  <a:lnTo>
                    <a:pt x="1298" y="635"/>
                  </a:lnTo>
                  <a:lnTo>
                    <a:pt x="1305" y="637"/>
                  </a:lnTo>
                  <a:lnTo>
                    <a:pt x="1312" y="639"/>
                  </a:lnTo>
                  <a:lnTo>
                    <a:pt x="1319" y="643"/>
                  </a:lnTo>
                  <a:lnTo>
                    <a:pt x="1332" y="651"/>
                  </a:lnTo>
                  <a:lnTo>
                    <a:pt x="1345" y="662"/>
                  </a:lnTo>
                  <a:lnTo>
                    <a:pt x="1357" y="674"/>
                  </a:lnTo>
                  <a:lnTo>
                    <a:pt x="1370" y="687"/>
                  </a:lnTo>
                  <a:lnTo>
                    <a:pt x="1382" y="701"/>
                  </a:lnTo>
                  <a:lnTo>
                    <a:pt x="1396" y="715"/>
                  </a:lnTo>
                  <a:lnTo>
                    <a:pt x="1409" y="729"/>
                  </a:lnTo>
                  <a:lnTo>
                    <a:pt x="1422" y="741"/>
                  </a:lnTo>
                  <a:lnTo>
                    <a:pt x="1429" y="746"/>
                  </a:lnTo>
                  <a:lnTo>
                    <a:pt x="1437" y="751"/>
                  </a:lnTo>
                  <a:lnTo>
                    <a:pt x="1444" y="756"/>
                  </a:lnTo>
                  <a:lnTo>
                    <a:pt x="1452" y="759"/>
                  </a:lnTo>
                  <a:lnTo>
                    <a:pt x="1459" y="762"/>
                  </a:lnTo>
                  <a:lnTo>
                    <a:pt x="1467" y="765"/>
                  </a:lnTo>
                  <a:lnTo>
                    <a:pt x="1476" y="766"/>
                  </a:lnTo>
                  <a:lnTo>
                    <a:pt x="1484" y="766"/>
                  </a:lnTo>
                  <a:lnTo>
                    <a:pt x="1494" y="765"/>
                  </a:lnTo>
                  <a:lnTo>
                    <a:pt x="1503" y="763"/>
                  </a:lnTo>
                  <a:lnTo>
                    <a:pt x="1511" y="759"/>
                  </a:lnTo>
                  <a:lnTo>
                    <a:pt x="1518" y="755"/>
                  </a:lnTo>
                  <a:lnTo>
                    <a:pt x="1525" y="751"/>
                  </a:lnTo>
                  <a:lnTo>
                    <a:pt x="1531" y="749"/>
                  </a:lnTo>
                  <a:lnTo>
                    <a:pt x="1534" y="748"/>
                  </a:lnTo>
                  <a:lnTo>
                    <a:pt x="1537" y="748"/>
                  </a:lnTo>
                  <a:lnTo>
                    <a:pt x="1540" y="749"/>
                  </a:lnTo>
                  <a:lnTo>
                    <a:pt x="1543" y="751"/>
                  </a:lnTo>
                  <a:lnTo>
                    <a:pt x="1554" y="758"/>
                  </a:lnTo>
                  <a:lnTo>
                    <a:pt x="1563" y="763"/>
                  </a:lnTo>
                  <a:lnTo>
                    <a:pt x="1571" y="768"/>
                  </a:lnTo>
                  <a:lnTo>
                    <a:pt x="1578" y="771"/>
                  </a:lnTo>
                  <a:lnTo>
                    <a:pt x="1584" y="773"/>
                  </a:lnTo>
                  <a:lnTo>
                    <a:pt x="1590" y="773"/>
                  </a:lnTo>
                  <a:lnTo>
                    <a:pt x="1594" y="774"/>
                  </a:lnTo>
                  <a:lnTo>
                    <a:pt x="1598" y="773"/>
                  </a:lnTo>
                  <a:lnTo>
                    <a:pt x="1612" y="765"/>
                  </a:lnTo>
                  <a:lnTo>
                    <a:pt x="1627" y="756"/>
                  </a:lnTo>
                  <a:lnTo>
                    <a:pt x="1651" y="750"/>
                  </a:lnTo>
                  <a:lnTo>
                    <a:pt x="1670" y="744"/>
                  </a:lnTo>
                  <a:lnTo>
                    <a:pt x="1678" y="741"/>
                  </a:lnTo>
                  <a:lnTo>
                    <a:pt x="1685" y="737"/>
                  </a:lnTo>
                  <a:lnTo>
                    <a:pt x="1691" y="733"/>
                  </a:lnTo>
                  <a:lnTo>
                    <a:pt x="1697" y="729"/>
                  </a:lnTo>
                  <a:lnTo>
                    <a:pt x="1707" y="719"/>
                  </a:lnTo>
                  <a:lnTo>
                    <a:pt x="1716" y="709"/>
                  </a:lnTo>
                  <a:lnTo>
                    <a:pt x="1726" y="697"/>
                  </a:lnTo>
                  <a:lnTo>
                    <a:pt x="1737" y="682"/>
                  </a:lnTo>
                  <a:lnTo>
                    <a:pt x="1743" y="675"/>
                  </a:lnTo>
                  <a:lnTo>
                    <a:pt x="1748" y="668"/>
                  </a:lnTo>
                  <a:lnTo>
                    <a:pt x="1754" y="662"/>
                  </a:lnTo>
                  <a:lnTo>
                    <a:pt x="1761" y="656"/>
                  </a:lnTo>
                  <a:lnTo>
                    <a:pt x="1767" y="651"/>
                  </a:lnTo>
                  <a:lnTo>
                    <a:pt x="1774" y="647"/>
                  </a:lnTo>
                  <a:lnTo>
                    <a:pt x="1780" y="643"/>
                  </a:lnTo>
                  <a:lnTo>
                    <a:pt x="1787" y="640"/>
                  </a:lnTo>
                  <a:lnTo>
                    <a:pt x="1801" y="634"/>
                  </a:lnTo>
                  <a:lnTo>
                    <a:pt x="1815" y="631"/>
                  </a:lnTo>
                  <a:lnTo>
                    <a:pt x="1829" y="629"/>
                  </a:lnTo>
                  <a:lnTo>
                    <a:pt x="1843" y="628"/>
                  </a:lnTo>
                  <a:lnTo>
                    <a:pt x="1855" y="628"/>
                  </a:lnTo>
                  <a:lnTo>
                    <a:pt x="1867" y="628"/>
                  </a:lnTo>
                  <a:lnTo>
                    <a:pt x="1877" y="629"/>
                  </a:lnTo>
                  <a:lnTo>
                    <a:pt x="1887" y="631"/>
                  </a:lnTo>
                  <a:lnTo>
                    <a:pt x="1900" y="634"/>
                  </a:lnTo>
                  <a:lnTo>
                    <a:pt x="1904" y="635"/>
                  </a:lnTo>
                  <a:lnTo>
                    <a:pt x="1909" y="639"/>
                  </a:lnTo>
                  <a:lnTo>
                    <a:pt x="1913" y="642"/>
                  </a:lnTo>
                  <a:lnTo>
                    <a:pt x="1919" y="644"/>
                  </a:lnTo>
                  <a:lnTo>
                    <a:pt x="1924" y="644"/>
                  </a:lnTo>
                  <a:lnTo>
                    <a:pt x="1930" y="643"/>
                  </a:lnTo>
                  <a:lnTo>
                    <a:pt x="1936" y="642"/>
                  </a:lnTo>
                  <a:lnTo>
                    <a:pt x="1942" y="640"/>
                  </a:lnTo>
                  <a:lnTo>
                    <a:pt x="1950" y="637"/>
                  </a:lnTo>
                  <a:lnTo>
                    <a:pt x="1962" y="632"/>
                  </a:lnTo>
                  <a:lnTo>
                    <a:pt x="1974" y="626"/>
                  </a:lnTo>
                  <a:lnTo>
                    <a:pt x="1985" y="622"/>
                  </a:lnTo>
                  <a:lnTo>
                    <a:pt x="1994" y="620"/>
                  </a:lnTo>
                  <a:lnTo>
                    <a:pt x="2004" y="620"/>
                  </a:lnTo>
                  <a:lnTo>
                    <a:pt x="2013" y="621"/>
                  </a:lnTo>
                  <a:lnTo>
                    <a:pt x="2022" y="623"/>
                  </a:lnTo>
                  <a:lnTo>
                    <a:pt x="2031" y="625"/>
                  </a:lnTo>
                  <a:lnTo>
                    <a:pt x="2048" y="631"/>
                  </a:lnTo>
                  <a:lnTo>
                    <a:pt x="2066" y="638"/>
                  </a:lnTo>
                  <a:lnTo>
                    <a:pt x="2097" y="655"/>
                  </a:lnTo>
                  <a:lnTo>
                    <a:pt x="2125" y="672"/>
                  </a:lnTo>
                  <a:lnTo>
                    <a:pt x="2143" y="646"/>
                  </a:lnTo>
                  <a:lnTo>
                    <a:pt x="2160" y="619"/>
                  </a:lnTo>
                  <a:lnTo>
                    <a:pt x="2178" y="590"/>
                  </a:lnTo>
                  <a:lnTo>
                    <a:pt x="2194" y="561"/>
                  </a:lnTo>
                  <a:lnTo>
                    <a:pt x="2201" y="547"/>
                  </a:lnTo>
                  <a:lnTo>
                    <a:pt x="2208" y="532"/>
                  </a:lnTo>
                  <a:lnTo>
                    <a:pt x="2215" y="518"/>
                  </a:lnTo>
                  <a:lnTo>
                    <a:pt x="2220" y="502"/>
                  </a:lnTo>
                  <a:lnTo>
                    <a:pt x="2225" y="488"/>
                  </a:lnTo>
                  <a:lnTo>
                    <a:pt x="2229" y="474"/>
                  </a:lnTo>
                  <a:lnTo>
                    <a:pt x="2233" y="460"/>
                  </a:lnTo>
                  <a:lnTo>
                    <a:pt x="2235" y="446"/>
                  </a:lnTo>
                  <a:lnTo>
                    <a:pt x="2238" y="424"/>
                  </a:lnTo>
                  <a:lnTo>
                    <a:pt x="2240" y="399"/>
                  </a:lnTo>
                  <a:lnTo>
                    <a:pt x="2241" y="370"/>
                  </a:lnTo>
                  <a:lnTo>
                    <a:pt x="2242" y="341"/>
                  </a:lnTo>
                  <a:lnTo>
                    <a:pt x="2241" y="311"/>
                  </a:lnTo>
                  <a:lnTo>
                    <a:pt x="2241" y="281"/>
                  </a:lnTo>
                  <a:lnTo>
                    <a:pt x="2241" y="254"/>
                  </a:lnTo>
                  <a:lnTo>
                    <a:pt x="2240" y="231"/>
                  </a:lnTo>
                  <a:lnTo>
                    <a:pt x="2242" y="225"/>
                  </a:lnTo>
                  <a:lnTo>
                    <a:pt x="2243" y="220"/>
                  </a:lnTo>
                  <a:lnTo>
                    <a:pt x="2243" y="215"/>
                  </a:lnTo>
                  <a:lnTo>
                    <a:pt x="2242" y="210"/>
                  </a:lnTo>
                  <a:lnTo>
                    <a:pt x="2241" y="200"/>
                  </a:lnTo>
                  <a:lnTo>
                    <a:pt x="2240" y="189"/>
                  </a:lnTo>
                  <a:close/>
                </a:path>
              </a:pathLst>
            </a:custGeom>
            <a:grpFill/>
            <a:ln w="3175" cmpd="sng">
              <a:solidFill>
                <a:srgbClr val="FCF6F6"/>
              </a:solidFill>
              <a:round/>
              <a:headEnd/>
              <a:tailEnd/>
            </a:ln>
          </p:spPr>
          <p:txBody>
            <a:bodyPr/>
            <a:lstStyle/>
            <a:p>
              <a:endParaRPr lang="pt-BR"/>
            </a:p>
          </p:txBody>
        </p:sp>
        <p:sp>
          <p:nvSpPr>
            <p:cNvPr id="24" name="Freeform 10"/>
            <p:cNvSpPr>
              <a:spLocks/>
            </p:cNvSpPr>
            <p:nvPr/>
          </p:nvSpPr>
          <p:spPr bwMode="auto">
            <a:xfrm>
              <a:off x="6577013" y="1989138"/>
              <a:ext cx="560387" cy="752475"/>
            </a:xfrm>
            <a:custGeom>
              <a:avLst/>
              <a:gdLst>
                <a:gd name="T0" fmla="*/ 917 w 1430"/>
                <a:gd name="T1" fmla="*/ 1666 h 1763"/>
                <a:gd name="T2" fmla="*/ 968 w 1430"/>
                <a:gd name="T3" fmla="*/ 1578 h 1763"/>
                <a:gd name="T4" fmla="*/ 948 w 1430"/>
                <a:gd name="T5" fmla="*/ 1544 h 1763"/>
                <a:gd name="T6" fmla="*/ 921 w 1430"/>
                <a:gd name="T7" fmla="*/ 1474 h 1763"/>
                <a:gd name="T8" fmla="*/ 933 w 1430"/>
                <a:gd name="T9" fmla="*/ 1374 h 1763"/>
                <a:gd name="T10" fmla="*/ 962 w 1430"/>
                <a:gd name="T11" fmla="*/ 1287 h 1763"/>
                <a:gd name="T12" fmla="*/ 954 w 1430"/>
                <a:gd name="T13" fmla="*/ 1232 h 1763"/>
                <a:gd name="T14" fmla="*/ 975 w 1430"/>
                <a:gd name="T15" fmla="*/ 1184 h 1763"/>
                <a:gd name="T16" fmla="*/ 1017 w 1430"/>
                <a:gd name="T17" fmla="*/ 1164 h 1763"/>
                <a:gd name="T18" fmla="*/ 1067 w 1430"/>
                <a:gd name="T19" fmla="*/ 1154 h 1763"/>
                <a:gd name="T20" fmla="*/ 1130 w 1430"/>
                <a:gd name="T21" fmla="*/ 1080 h 1763"/>
                <a:gd name="T22" fmla="*/ 1161 w 1430"/>
                <a:gd name="T23" fmla="*/ 996 h 1763"/>
                <a:gd name="T24" fmla="*/ 1218 w 1430"/>
                <a:gd name="T25" fmla="*/ 923 h 1763"/>
                <a:gd name="T26" fmla="*/ 1249 w 1430"/>
                <a:gd name="T27" fmla="*/ 847 h 1763"/>
                <a:gd name="T28" fmla="*/ 1324 w 1430"/>
                <a:gd name="T29" fmla="*/ 776 h 1763"/>
                <a:gd name="T30" fmla="*/ 1404 w 1430"/>
                <a:gd name="T31" fmla="*/ 752 h 1763"/>
                <a:gd name="T32" fmla="*/ 1429 w 1430"/>
                <a:gd name="T33" fmla="*/ 728 h 1763"/>
                <a:gd name="T34" fmla="*/ 1375 w 1430"/>
                <a:gd name="T35" fmla="*/ 699 h 1763"/>
                <a:gd name="T36" fmla="*/ 1303 w 1430"/>
                <a:gd name="T37" fmla="*/ 667 h 1763"/>
                <a:gd name="T38" fmla="*/ 1210 w 1430"/>
                <a:gd name="T39" fmla="*/ 572 h 1763"/>
                <a:gd name="T40" fmla="*/ 1137 w 1430"/>
                <a:gd name="T41" fmla="*/ 517 h 1763"/>
                <a:gd name="T42" fmla="*/ 1102 w 1430"/>
                <a:gd name="T43" fmla="*/ 452 h 1763"/>
                <a:gd name="T44" fmla="*/ 984 w 1430"/>
                <a:gd name="T45" fmla="*/ 337 h 1763"/>
                <a:gd name="T46" fmla="*/ 840 w 1430"/>
                <a:gd name="T47" fmla="*/ 245 h 1763"/>
                <a:gd name="T48" fmla="*/ 701 w 1430"/>
                <a:gd name="T49" fmla="*/ 146 h 1763"/>
                <a:gd name="T50" fmla="*/ 556 w 1430"/>
                <a:gd name="T51" fmla="*/ 54 h 1763"/>
                <a:gd name="T52" fmla="*/ 458 w 1430"/>
                <a:gd name="T53" fmla="*/ 7 h 1763"/>
                <a:gd name="T54" fmla="*/ 329 w 1430"/>
                <a:gd name="T55" fmla="*/ 3 h 1763"/>
                <a:gd name="T56" fmla="*/ 82 w 1430"/>
                <a:gd name="T57" fmla="*/ 18 h 1763"/>
                <a:gd name="T58" fmla="*/ 61 w 1430"/>
                <a:gd name="T59" fmla="*/ 76 h 1763"/>
                <a:gd name="T60" fmla="*/ 18 w 1430"/>
                <a:gd name="T61" fmla="*/ 116 h 1763"/>
                <a:gd name="T62" fmla="*/ 1 w 1430"/>
                <a:gd name="T63" fmla="*/ 143 h 1763"/>
                <a:gd name="T64" fmla="*/ 55 w 1430"/>
                <a:gd name="T65" fmla="*/ 179 h 1763"/>
                <a:gd name="T66" fmla="*/ 30 w 1430"/>
                <a:gd name="T67" fmla="*/ 207 h 1763"/>
                <a:gd name="T68" fmla="*/ 18 w 1430"/>
                <a:gd name="T69" fmla="*/ 231 h 1763"/>
                <a:gd name="T70" fmla="*/ 55 w 1430"/>
                <a:gd name="T71" fmla="*/ 347 h 1763"/>
                <a:gd name="T72" fmla="*/ 103 w 1430"/>
                <a:gd name="T73" fmla="*/ 455 h 1763"/>
                <a:gd name="T74" fmla="*/ 102 w 1430"/>
                <a:gd name="T75" fmla="*/ 513 h 1763"/>
                <a:gd name="T76" fmla="*/ 77 w 1430"/>
                <a:gd name="T77" fmla="*/ 579 h 1763"/>
                <a:gd name="T78" fmla="*/ 78 w 1430"/>
                <a:gd name="T79" fmla="*/ 669 h 1763"/>
                <a:gd name="T80" fmla="*/ 110 w 1430"/>
                <a:gd name="T81" fmla="*/ 738 h 1763"/>
                <a:gd name="T82" fmla="*/ 113 w 1430"/>
                <a:gd name="T83" fmla="*/ 820 h 1763"/>
                <a:gd name="T84" fmla="*/ 102 w 1430"/>
                <a:gd name="T85" fmla="*/ 939 h 1763"/>
                <a:gd name="T86" fmla="*/ 122 w 1430"/>
                <a:gd name="T87" fmla="*/ 994 h 1763"/>
                <a:gd name="T88" fmla="*/ 170 w 1430"/>
                <a:gd name="T89" fmla="*/ 1051 h 1763"/>
                <a:gd name="T90" fmla="*/ 187 w 1430"/>
                <a:gd name="T91" fmla="*/ 1149 h 1763"/>
                <a:gd name="T92" fmla="*/ 202 w 1430"/>
                <a:gd name="T93" fmla="*/ 1241 h 1763"/>
                <a:gd name="T94" fmla="*/ 217 w 1430"/>
                <a:gd name="T95" fmla="*/ 1278 h 1763"/>
                <a:gd name="T96" fmla="*/ 276 w 1430"/>
                <a:gd name="T97" fmla="*/ 1320 h 1763"/>
                <a:gd name="T98" fmla="*/ 307 w 1430"/>
                <a:gd name="T99" fmla="*/ 1358 h 1763"/>
                <a:gd name="T100" fmla="*/ 310 w 1430"/>
                <a:gd name="T101" fmla="*/ 1410 h 1763"/>
                <a:gd name="T102" fmla="*/ 268 w 1430"/>
                <a:gd name="T103" fmla="*/ 1473 h 1763"/>
                <a:gd name="T104" fmla="*/ 251 w 1430"/>
                <a:gd name="T105" fmla="*/ 1534 h 1763"/>
                <a:gd name="T106" fmla="*/ 408 w 1430"/>
                <a:gd name="T107" fmla="*/ 1579 h 1763"/>
                <a:gd name="T108" fmla="*/ 470 w 1430"/>
                <a:gd name="T109" fmla="*/ 1572 h 1763"/>
                <a:gd name="T110" fmla="*/ 537 w 1430"/>
                <a:gd name="T111" fmla="*/ 1572 h 1763"/>
                <a:gd name="T112" fmla="*/ 631 w 1430"/>
                <a:gd name="T113" fmla="*/ 1607 h 1763"/>
                <a:gd name="T114" fmla="*/ 686 w 1430"/>
                <a:gd name="T115" fmla="*/ 1658 h 1763"/>
                <a:gd name="T116" fmla="*/ 742 w 1430"/>
                <a:gd name="T117" fmla="*/ 1711 h 1763"/>
                <a:gd name="T118" fmla="*/ 765 w 1430"/>
                <a:gd name="T119" fmla="*/ 1748 h 1763"/>
                <a:gd name="T120" fmla="*/ 779 w 1430"/>
                <a:gd name="T121" fmla="*/ 1763 h 1763"/>
                <a:gd name="T122" fmla="*/ 828 w 1430"/>
                <a:gd name="T123" fmla="*/ 1730 h 1763"/>
                <a:gd name="T124" fmla="*/ 891 w 1430"/>
                <a:gd name="T125" fmla="*/ 1703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0" h="1763">
                  <a:moveTo>
                    <a:pt x="899" y="1706"/>
                  </a:moveTo>
                  <a:lnTo>
                    <a:pt x="901" y="1700"/>
                  </a:lnTo>
                  <a:lnTo>
                    <a:pt x="903" y="1693"/>
                  </a:lnTo>
                  <a:lnTo>
                    <a:pt x="906" y="1687"/>
                  </a:lnTo>
                  <a:lnTo>
                    <a:pt x="909" y="1680"/>
                  </a:lnTo>
                  <a:lnTo>
                    <a:pt x="917" y="1666"/>
                  </a:lnTo>
                  <a:lnTo>
                    <a:pt x="926" y="1652"/>
                  </a:lnTo>
                  <a:lnTo>
                    <a:pt x="945" y="1627"/>
                  </a:lnTo>
                  <a:lnTo>
                    <a:pt x="958" y="1606"/>
                  </a:lnTo>
                  <a:lnTo>
                    <a:pt x="963" y="1595"/>
                  </a:lnTo>
                  <a:lnTo>
                    <a:pt x="966" y="1586"/>
                  </a:lnTo>
                  <a:lnTo>
                    <a:pt x="968" y="1578"/>
                  </a:lnTo>
                  <a:lnTo>
                    <a:pt x="967" y="1572"/>
                  </a:lnTo>
                  <a:lnTo>
                    <a:pt x="965" y="1566"/>
                  </a:lnTo>
                  <a:lnTo>
                    <a:pt x="962" y="1561"/>
                  </a:lnTo>
                  <a:lnTo>
                    <a:pt x="958" y="1555"/>
                  </a:lnTo>
                  <a:lnTo>
                    <a:pt x="953" y="1550"/>
                  </a:lnTo>
                  <a:lnTo>
                    <a:pt x="948" y="1544"/>
                  </a:lnTo>
                  <a:lnTo>
                    <a:pt x="942" y="1536"/>
                  </a:lnTo>
                  <a:lnTo>
                    <a:pt x="937" y="1528"/>
                  </a:lnTo>
                  <a:lnTo>
                    <a:pt x="931" y="1518"/>
                  </a:lnTo>
                  <a:lnTo>
                    <a:pt x="927" y="1505"/>
                  </a:lnTo>
                  <a:lnTo>
                    <a:pt x="923" y="1491"/>
                  </a:lnTo>
                  <a:lnTo>
                    <a:pt x="921" y="1474"/>
                  </a:lnTo>
                  <a:lnTo>
                    <a:pt x="920" y="1454"/>
                  </a:lnTo>
                  <a:lnTo>
                    <a:pt x="921" y="1437"/>
                  </a:lnTo>
                  <a:lnTo>
                    <a:pt x="922" y="1422"/>
                  </a:lnTo>
                  <a:lnTo>
                    <a:pt x="924" y="1409"/>
                  </a:lnTo>
                  <a:lnTo>
                    <a:pt x="927" y="1395"/>
                  </a:lnTo>
                  <a:lnTo>
                    <a:pt x="933" y="1374"/>
                  </a:lnTo>
                  <a:lnTo>
                    <a:pt x="942" y="1355"/>
                  </a:lnTo>
                  <a:lnTo>
                    <a:pt x="950" y="1337"/>
                  </a:lnTo>
                  <a:lnTo>
                    <a:pt x="956" y="1319"/>
                  </a:lnTo>
                  <a:lnTo>
                    <a:pt x="959" y="1309"/>
                  </a:lnTo>
                  <a:lnTo>
                    <a:pt x="961" y="1299"/>
                  </a:lnTo>
                  <a:lnTo>
                    <a:pt x="962" y="1287"/>
                  </a:lnTo>
                  <a:lnTo>
                    <a:pt x="963" y="1275"/>
                  </a:lnTo>
                  <a:lnTo>
                    <a:pt x="962" y="1271"/>
                  </a:lnTo>
                  <a:lnTo>
                    <a:pt x="959" y="1263"/>
                  </a:lnTo>
                  <a:lnTo>
                    <a:pt x="956" y="1253"/>
                  </a:lnTo>
                  <a:lnTo>
                    <a:pt x="954" y="1239"/>
                  </a:lnTo>
                  <a:lnTo>
                    <a:pt x="954" y="1232"/>
                  </a:lnTo>
                  <a:lnTo>
                    <a:pt x="954" y="1224"/>
                  </a:lnTo>
                  <a:lnTo>
                    <a:pt x="956" y="1217"/>
                  </a:lnTo>
                  <a:lnTo>
                    <a:pt x="958" y="1209"/>
                  </a:lnTo>
                  <a:lnTo>
                    <a:pt x="962" y="1200"/>
                  </a:lnTo>
                  <a:lnTo>
                    <a:pt x="968" y="1192"/>
                  </a:lnTo>
                  <a:lnTo>
                    <a:pt x="975" y="1184"/>
                  </a:lnTo>
                  <a:lnTo>
                    <a:pt x="984" y="1175"/>
                  </a:lnTo>
                  <a:lnTo>
                    <a:pt x="989" y="1171"/>
                  </a:lnTo>
                  <a:lnTo>
                    <a:pt x="995" y="1168"/>
                  </a:lnTo>
                  <a:lnTo>
                    <a:pt x="1001" y="1166"/>
                  </a:lnTo>
                  <a:lnTo>
                    <a:pt x="1006" y="1165"/>
                  </a:lnTo>
                  <a:lnTo>
                    <a:pt x="1017" y="1164"/>
                  </a:lnTo>
                  <a:lnTo>
                    <a:pt x="1028" y="1164"/>
                  </a:lnTo>
                  <a:lnTo>
                    <a:pt x="1039" y="1164"/>
                  </a:lnTo>
                  <a:lnTo>
                    <a:pt x="1050" y="1163"/>
                  </a:lnTo>
                  <a:lnTo>
                    <a:pt x="1056" y="1161"/>
                  </a:lnTo>
                  <a:lnTo>
                    <a:pt x="1062" y="1158"/>
                  </a:lnTo>
                  <a:lnTo>
                    <a:pt x="1067" y="1154"/>
                  </a:lnTo>
                  <a:lnTo>
                    <a:pt x="1073" y="1149"/>
                  </a:lnTo>
                  <a:lnTo>
                    <a:pt x="1100" y="1121"/>
                  </a:lnTo>
                  <a:lnTo>
                    <a:pt x="1119" y="1099"/>
                  </a:lnTo>
                  <a:lnTo>
                    <a:pt x="1123" y="1093"/>
                  </a:lnTo>
                  <a:lnTo>
                    <a:pt x="1127" y="1087"/>
                  </a:lnTo>
                  <a:lnTo>
                    <a:pt x="1130" y="1080"/>
                  </a:lnTo>
                  <a:lnTo>
                    <a:pt x="1134" y="1072"/>
                  </a:lnTo>
                  <a:lnTo>
                    <a:pt x="1140" y="1053"/>
                  </a:lnTo>
                  <a:lnTo>
                    <a:pt x="1146" y="1029"/>
                  </a:lnTo>
                  <a:lnTo>
                    <a:pt x="1150" y="1017"/>
                  </a:lnTo>
                  <a:lnTo>
                    <a:pt x="1155" y="1006"/>
                  </a:lnTo>
                  <a:lnTo>
                    <a:pt x="1161" y="996"/>
                  </a:lnTo>
                  <a:lnTo>
                    <a:pt x="1166" y="987"/>
                  </a:lnTo>
                  <a:lnTo>
                    <a:pt x="1178" y="972"/>
                  </a:lnTo>
                  <a:lnTo>
                    <a:pt x="1190" y="958"/>
                  </a:lnTo>
                  <a:lnTo>
                    <a:pt x="1202" y="944"/>
                  </a:lnTo>
                  <a:lnTo>
                    <a:pt x="1213" y="930"/>
                  </a:lnTo>
                  <a:lnTo>
                    <a:pt x="1218" y="923"/>
                  </a:lnTo>
                  <a:lnTo>
                    <a:pt x="1223" y="915"/>
                  </a:lnTo>
                  <a:lnTo>
                    <a:pt x="1227" y="907"/>
                  </a:lnTo>
                  <a:lnTo>
                    <a:pt x="1230" y="898"/>
                  </a:lnTo>
                  <a:lnTo>
                    <a:pt x="1236" y="877"/>
                  </a:lnTo>
                  <a:lnTo>
                    <a:pt x="1242" y="860"/>
                  </a:lnTo>
                  <a:lnTo>
                    <a:pt x="1249" y="847"/>
                  </a:lnTo>
                  <a:lnTo>
                    <a:pt x="1256" y="835"/>
                  </a:lnTo>
                  <a:lnTo>
                    <a:pt x="1275" y="815"/>
                  </a:lnTo>
                  <a:lnTo>
                    <a:pt x="1299" y="793"/>
                  </a:lnTo>
                  <a:lnTo>
                    <a:pt x="1306" y="786"/>
                  </a:lnTo>
                  <a:lnTo>
                    <a:pt x="1314" y="781"/>
                  </a:lnTo>
                  <a:lnTo>
                    <a:pt x="1324" y="776"/>
                  </a:lnTo>
                  <a:lnTo>
                    <a:pt x="1334" y="773"/>
                  </a:lnTo>
                  <a:lnTo>
                    <a:pt x="1354" y="766"/>
                  </a:lnTo>
                  <a:lnTo>
                    <a:pt x="1375" y="761"/>
                  </a:lnTo>
                  <a:lnTo>
                    <a:pt x="1386" y="758"/>
                  </a:lnTo>
                  <a:lnTo>
                    <a:pt x="1396" y="755"/>
                  </a:lnTo>
                  <a:lnTo>
                    <a:pt x="1404" y="752"/>
                  </a:lnTo>
                  <a:lnTo>
                    <a:pt x="1412" y="748"/>
                  </a:lnTo>
                  <a:lnTo>
                    <a:pt x="1419" y="744"/>
                  </a:lnTo>
                  <a:lnTo>
                    <a:pt x="1424" y="738"/>
                  </a:lnTo>
                  <a:lnTo>
                    <a:pt x="1426" y="735"/>
                  </a:lnTo>
                  <a:lnTo>
                    <a:pt x="1428" y="731"/>
                  </a:lnTo>
                  <a:lnTo>
                    <a:pt x="1429" y="728"/>
                  </a:lnTo>
                  <a:lnTo>
                    <a:pt x="1430" y="724"/>
                  </a:lnTo>
                  <a:lnTo>
                    <a:pt x="1422" y="719"/>
                  </a:lnTo>
                  <a:lnTo>
                    <a:pt x="1413" y="714"/>
                  </a:lnTo>
                  <a:lnTo>
                    <a:pt x="1404" y="709"/>
                  </a:lnTo>
                  <a:lnTo>
                    <a:pt x="1395" y="705"/>
                  </a:lnTo>
                  <a:lnTo>
                    <a:pt x="1375" y="699"/>
                  </a:lnTo>
                  <a:lnTo>
                    <a:pt x="1356" y="693"/>
                  </a:lnTo>
                  <a:lnTo>
                    <a:pt x="1338" y="687"/>
                  </a:lnTo>
                  <a:lnTo>
                    <a:pt x="1322" y="680"/>
                  </a:lnTo>
                  <a:lnTo>
                    <a:pt x="1315" y="676"/>
                  </a:lnTo>
                  <a:lnTo>
                    <a:pt x="1308" y="672"/>
                  </a:lnTo>
                  <a:lnTo>
                    <a:pt x="1303" y="667"/>
                  </a:lnTo>
                  <a:lnTo>
                    <a:pt x="1299" y="662"/>
                  </a:lnTo>
                  <a:lnTo>
                    <a:pt x="1278" y="637"/>
                  </a:lnTo>
                  <a:lnTo>
                    <a:pt x="1253" y="609"/>
                  </a:lnTo>
                  <a:lnTo>
                    <a:pt x="1240" y="596"/>
                  </a:lnTo>
                  <a:lnTo>
                    <a:pt x="1226" y="584"/>
                  </a:lnTo>
                  <a:lnTo>
                    <a:pt x="1210" y="572"/>
                  </a:lnTo>
                  <a:lnTo>
                    <a:pt x="1194" y="562"/>
                  </a:lnTo>
                  <a:lnTo>
                    <a:pt x="1176" y="552"/>
                  </a:lnTo>
                  <a:lnTo>
                    <a:pt x="1163" y="542"/>
                  </a:lnTo>
                  <a:lnTo>
                    <a:pt x="1151" y="533"/>
                  </a:lnTo>
                  <a:lnTo>
                    <a:pt x="1143" y="525"/>
                  </a:lnTo>
                  <a:lnTo>
                    <a:pt x="1137" y="517"/>
                  </a:lnTo>
                  <a:lnTo>
                    <a:pt x="1132" y="507"/>
                  </a:lnTo>
                  <a:lnTo>
                    <a:pt x="1127" y="498"/>
                  </a:lnTo>
                  <a:lnTo>
                    <a:pt x="1122" y="488"/>
                  </a:lnTo>
                  <a:lnTo>
                    <a:pt x="1117" y="477"/>
                  </a:lnTo>
                  <a:lnTo>
                    <a:pt x="1110" y="465"/>
                  </a:lnTo>
                  <a:lnTo>
                    <a:pt x="1102" y="452"/>
                  </a:lnTo>
                  <a:lnTo>
                    <a:pt x="1090" y="436"/>
                  </a:lnTo>
                  <a:lnTo>
                    <a:pt x="1076" y="419"/>
                  </a:lnTo>
                  <a:lnTo>
                    <a:pt x="1057" y="400"/>
                  </a:lnTo>
                  <a:lnTo>
                    <a:pt x="1033" y="377"/>
                  </a:lnTo>
                  <a:lnTo>
                    <a:pt x="1004" y="352"/>
                  </a:lnTo>
                  <a:lnTo>
                    <a:pt x="984" y="337"/>
                  </a:lnTo>
                  <a:lnTo>
                    <a:pt x="962" y="322"/>
                  </a:lnTo>
                  <a:lnTo>
                    <a:pt x="939" y="308"/>
                  </a:lnTo>
                  <a:lnTo>
                    <a:pt x="914" y="293"/>
                  </a:lnTo>
                  <a:lnTo>
                    <a:pt x="889" y="277"/>
                  </a:lnTo>
                  <a:lnTo>
                    <a:pt x="864" y="262"/>
                  </a:lnTo>
                  <a:lnTo>
                    <a:pt x="840" y="245"/>
                  </a:lnTo>
                  <a:lnTo>
                    <a:pt x="815" y="226"/>
                  </a:lnTo>
                  <a:lnTo>
                    <a:pt x="791" y="205"/>
                  </a:lnTo>
                  <a:lnTo>
                    <a:pt x="768" y="187"/>
                  </a:lnTo>
                  <a:lnTo>
                    <a:pt x="747" y="172"/>
                  </a:lnTo>
                  <a:lnTo>
                    <a:pt x="725" y="159"/>
                  </a:lnTo>
                  <a:lnTo>
                    <a:pt x="701" y="146"/>
                  </a:lnTo>
                  <a:lnTo>
                    <a:pt x="677" y="133"/>
                  </a:lnTo>
                  <a:lnTo>
                    <a:pt x="651" y="118"/>
                  </a:lnTo>
                  <a:lnTo>
                    <a:pt x="622" y="100"/>
                  </a:lnTo>
                  <a:lnTo>
                    <a:pt x="602" y="87"/>
                  </a:lnTo>
                  <a:lnTo>
                    <a:pt x="579" y="72"/>
                  </a:lnTo>
                  <a:lnTo>
                    <a:pt x="556" y="54"/>
                  </a:lnTo>
                  <a:lnTo>
                    <a:pt x="532" y="38"/>
                  </a:lnTo>
                  <a:lnTo>
                    <a:pt x="518" y="30"/>
                  </a:lnTo>
                  <a:lnTo>
                    <a:pt x="505" y="23"/>
                  </a:lnTo>
                  <a:lnTo>
                    <a:pt x="490" y="17"/>
                  </a:lnTo>
                  <a:lnTo>
                    <a:pt x="474" y="11"/>
                  </a:lnTo>
                  <a:lnTo>
                    <a:pt x="458" y="7"/>
                  </a:lnTo>
                  <a:lnTo>
                    <a:pt x="442" y="3"/>
                  </a:lnTo>
                  <a:lnTo>
                    <a:pt x="425" y="1"/>
                  </a:lnTo>
                  <a:lnTo>
                    <a:pt x="407" y="0"/>
                  </a:lnTo>
                  <a:lnTo>
                    <a:pt x="379" y="0"/>
                  </a:lnTo>
                  <a:lnTo>
                    <a:pt x="346" y="2"/>
                  </a:lnTo>
                  <a:lnTo>
                    <a:pt x="329" y="3"/>
                  </a:lnTo>
                  <a:lnTo>
                    <a:pt x="313" y="5"/>
                  </a:lnTo>
                  <a:lnTo>
                    <a:pt x="299" y="7"/>
                  </a:lnTo>
                  <a:lnTo>
                    <a:pt x="286" y="11"/>
                  </a:lnTo>
                  <a:lnTo>
                    <a:pt x="92" y="6"/>
                  </a:lnTo>
                  <a:lnTo>
                    <a:pt x="86" y="12"/>
                  </a:lnTo>
                  <a:lnTo>
                    <a:pt x="82" y="18"/>
                  </a:lnTo>
                  <a:lnTo>
                    <a:pt x="79" y="25"/>
                  </a:lnTo>
                  <a:lnTo>
                    <a:pt x="76" y="31"/>
                  </a:lnTo>
                  <a:lnTo>
                    <a:pt x="71" y="46"/>
                  </a:lnTo>
                  <a:lnTo>
                    <a:pt x="67" y="60"/>
                  </a:lnTo>
                  <a:lnTo>
                    <a:pt x="64" y="68"/>
                  </a:lnTo>
                  <a:lnTo>
                    <a:pt x="61" y="76"/>
                  </a:lnTo>
                  <a:lnTo>
                    <a:pt x="57" y="83"/>
                  </a:lnTo>
                  <a:lnTo>
                    <a:pt x="52" y="90"/>
                  </a:lnTo>
                  <a:lnTo>
                    <a:pt x="46" y="97"/>
                  </a:lnTo>
                  <a:lnTo>
                    <a:pt x="37" y="103"/>
                  </a:lnTo>
                  <a:lnTo>
                    <a:pt x="28" y="110"/>
                  </a:lnTo>
                  <a:lnTo>
                    <a:pt x="18" y="116"/>
                  </a:lnTo>
                  <a:lnTo>
                    <a:pt x="11" y="121"/>
                  </a:lnTo>
                  <a:lnTo>
                    <a:pt x="6" y="125"/>
                  </a:lnTo>
                  <a:lnTo>
                    <a:pt x="2" y="130"/>
                  </a:lnTo>
                  <a:lnTo>
                    <a:pt x="1" y="134"/>
                  </a:lnTo>
                  <a:lnTo>
                    <a:pt x="0" y="139"/>
                  </a:lnTo>
                  <a:lnTo>
                    <a:pt x="1" y="143"/>
                  </a:lnTo>
                  <a:lnTo>
                    <a:pt x="3" y="147"/>
                  </a:lnTo>
                  <a:lnTo>
                    <a:pt x="7" y="151"/>
                  </a:lnTo>
                  <a:lnTo>
                    <a:pt x="16" y="158"/>
                  </a:lnTo>
                  <a:lnTo>
                    <a:pt x="27" y="165"/>
                  </a:lnTo>
                  <a:lnTo>
                    <a:pt x="40" y="172"/>
                  </a:lnTo>
                  <a:lnTo>
                    <a:pt x="55" y="179"/>
                  </a:lnTo>
                  <a:lnTo>
                    <a:pt x="54" y="184"/>
                  </a:lnTo>
                  <a:lnTo>
                    <a:pt x="52" y="188"/>
                  </a:lnTo>
                  <a:lnTo>
                    <a:pt x="49" y="192"/>
                  </a:lnTo>
                  <a:lnTo>
                    <a:pt x="46" y="195"/>
                  </a:lnTo>
                  <a:lnTo>
                    <a:pt x="38" y="202"/>
                  </a:lnTo>
                  <a:lnTo>
                    <a:pt x="30" y="207"/>
                  </a:lnTo>
                  <a:lnTo>
                    <a:pt x="23" y="212"/>
                  </a:lnTo>
                  <a:lnTo>
                    <a:pt x="18" y="218"/>
                  </a:lnTo>
                  <a:lnTo>
                    <a:pt x="17" y="221"/>
                  </a:lnTo>
                  <a:lnTo>
                    <a:pt x="16" y="224"/>
                  </a:lnTo>
                  <a:lnTo>
                    <a:pt x="16" y="227"/>
                  </a:lnTo>
                  <a:lnTo>
                    <a:pt x="18" y="231"/>
                  </a:lnTo>
                  <a:lnTo>
                    <a:pt x="26" y="250"/>
                  </a:lnTo>
                  <a:lnTo>
                    <a:pt x="33" y="269"/>
                  </a:lnTo>
                  <a:lnTo>
                    <a:pt x="39" y="289"/>
                  </a:lnTo>
                  <a:lnTo>
                    <a:pt x="45" y="308"/>
                  </a:lnTo>
                  <a:lnTo>
                    <a:pt x="50" y="327"/>
                  </a:lnTo>
                  <a:lnTo>
                    <a:pt x="55" y="347"/>
                  </a:lnTo>
                  <a:lnTo>
                    <a:pt x="62" y="367"/>
                  </a:lnTo>
                  <a:lnTo>
                    <a:pt x="71" y="388"/>
                  </a:lnTo>
                  <a:lnTo>
                    <a:pt x="81" y="406"/>
                  </a:lnTo>
                  <a:lnTo>
                    <a:pt x="93" y="429"/>
                  </a:lnTo>
                  <a:lnTo>
                    <a:pt x="98" y="442"/>
                  </a:lnTo>
                  <a:lnTo>
                    <a:pt x="103" y="455"/>
                  </a:lnTo>
                  <a:lnTo>
                    <a:pt x="106" y="467"/>
                  </a:lnTo>
                  <a:lnTo>
                    <a:pt x="107" y="478"/>
                  </a:lnTo>
                  <a:lnTo>
                    <a:pt x="107" y="488"/>
                  </a:lnTo>
                  <a:lnTo>
                    <a:pt x="106" y="497"/>
                  </a:lnTo>
                  <a:lnTo>
                    <a:pt x="104" y="505"/>
                  </a:lnTo>
                  <a:lnTo>
                    <a:pt x="102" y="513"/>
                  </a:lnTo>
                  <a:lnTo>
                    <a:pt x="97" y="526"/>
                  </a:lnTo>
                  <a:lnTo>
                    <a:pt x="92" y="538"/>
                  </a:lnTo>
                  <a:lnTo>
                    <a:pt x="86" y="550"/>
                  </a:lnTo>
                  <a:lnTo>
                    <a:pt x="81" y="563"/>
                  </a:lnTo>
                  <a:lnTo>
                    <a:pt x="79" y="571"/>
                  </a:lnTo>
                  <a:lnTo>
                    <a:pt x="77" y="579"/>
                  </a:lnTo>
                  <a:lnTo>
                    <a:pt x="76" y="588"/>
                  </a:lnTo>
                  <a:lnTo>
                    <a:pt x="76" y="598"/>
                  </a:lnTo>
                  <a:lnTo>
                    <a:pt x="75" y="620"/>
                  </a:lnTo>
                  <a:lnTo>
                    <a:pt x="75" y="640"/>
                  </a:lnTo>
                  <a:lnTo>
                    <a:pt x="76" y="656"/>
                  </a:lnTo>
                  <a:lnTo>
                    <a:pt x="78" y="669"/>
                  </a:lnTo>
                  <a:lnTo>
                    <a:pt x="81" y="681"/>
                  </a:lnTo>
                  <a:lnTo>
                    <a:pt x="84" y="691"/>
                  </a:lnTo>
                  <a:lnTo>
                    <a:pt x="88" y="700"/>
                  </a:lnTo>
                  <a:lnTo>
                    <a:pt x="93" y="708"/>
                  </a:lnTo>
                  <a:lnTo>
                    <a:pt x="102" y="722"/>
                  </a:lnTo>
                  <a:lnTo>
                    <a:pt x="110" y="738"/>
                  </a:lnTo>
                  <a:lnTo>
                    <a:pt x="113" y="747"/>
                  </a:lnTo>
                  <a:lnTo>
                    <a:pt x="115" y="757"/>
                  </a:lnTo>
                  <a:lnTo>
                    <a:pt x="117" y="769"/>
                  </a:lnTo>
                  <a:lnTo>
                    <a:pt x="118" y="782"/>
                  </a:lnTo>
                  <a:lnTo>
                    <a:pt x="115" y="800"/>
                  </a:lnTo>
                  <a:lnTo>
                    <a:pt x="113" y="820"/>
                  </a:lnTo>
                  <a:lnTo>
                    <a:pt x="110" y="840"/>
                  </a:lnTo>
                  <a:lnTo>
                    <a:pt x="108" y="861"/>
                  </a:lnTo>
                  <a:lnTo>
                    <a:pt x="105" y="882"/>
                  </a:lnTo>
                  <a:lnTo>
                    <a:pt x="104" y="902"/>
                  </a:lnTo>
                  <a:lnTo>
                    <a:pt x="102" y="921"/>
                  </a:lnTo>
                  <a:lnTo>
                    <a:pt x="102" y="939"/>
                  </a:lnTo>
                  <a:lnTo>
                    <a:pt x="103" y="950"/>
                  </a:lnTo>
                  <a:lnTo>
                    <a:pt x="105" y="961"/>
                  </a:lnTo>
                  <a:lnTo>
                    <a:pt x="108" y="971"/>
                  </a:lnTo>
                  <a:lnTo>
                    <a:pt x="112" y="979"/>
                  </a:lnTo>
                  <a:lnTo>
                    <a:pt x="117" y="987"/>
                  </a:lnTo>
                  <a:lnTo>
                    <a:pt x="122" y="994"/>
                  </a:lnTo>
                  <a:lnTo>
                    <a:pt x="128" y="1001"/>
                  </a:lnTo>
                  <a:lnTo>
                    <a:pt x="134" y="1007"/>
                  </a:lnTo>
                  <a:lnTo>
                    <a:pt x="147" y="1020"/>
                  </a:lnTo>
                  <a:lnTo>
                    <a:pt x="160" y="1035"/>
                  </a:lnTo>
                  <a:lnTo>
                    <a:pt x="165" y="1042"/>
                  </a:lnTo>
                  <a:lnTo>
                    <a:pt x="170" y="1051"/>
                  </a:lnTo>
                  <a:lnTo>
                    <a:pt x="173" y="1060"/>
                  </a:lnTo>
                  <a:lnTo>
                    <a:pt x="176" y="1071"/>
                  </a:lnTo>
                  <a:lnTo>
                    <a:pt x="178" y="1093"/>
                  </a:lnTo>
                  <a:lnTo>
                    <a:pt x="181" y="1113"/>
                  </a:lnTo>
                  <a:lnTo>
                    <a:pt x="183" y="1131"/>
                  </a:lnTo>
                  <a:lnTo>
                    <a:pt x="187" y="1149"/>
                  </a:lnTo>
                  <a:lnTo>
                    <a:pt x="190" y="1166"/>
                  </a:lnTo>
                  <a:lnTo>
                    <a:pt x="194" y="1184"/>
                  </a:lnTo>
                  <a:lnTo>
                    <a:pt x="198" y="1203"/>
                  </a:lnTo>
                  <a:lnTo>
                    <a:pt x="202" y="1223"/>
                  </a:lnTo>
                  <a:lnTo>
                    <a:pt x="202" y="1232"/>
                  </a:lnTo>
                  <a:lnTo>
                    <a:pt x="202" y="1241"/>
                  </a:lnTo>
                  <a:lnTo>
                    <a:pt x="203" y="1249"/>
                  </a:lnTo>
                  <a:lnTo>
                    <a:pt x="205" y="1256"/>
                  </a:lnTo>
                  <a:lnTo>
                    <a:pt x="207" y="1262"/>
                  </a:lnTo>
                  <a:lnTo>
                    <a:pt x="210" y="1268"/>
                  </a:lnTo>
                  <a:lnTo>
                    <a:pt x="213" y="1273"/>
                  </a:lnTo>
                  <a:lnTo>
                    <a:pt x="217" y="1278"/>
                  </a:lnTo>
                  <a:lnTo>
                    <a:pt x="225" y="1287"/>
                  </a:lnTo>
                  <a:lnTo>
                    <a:pt x="234" y="1295"/>
                  </a:lnTo>
                  <a:lnTo>
                    <a:pt x="244" y="1301"/>
                  </a:lnTo>
                  <a:lnTo>
                    <a:pt x="254" y="1307"/>
                  </a:lnTo>
                  <a:lnTo>
                    <a:pt x="265" y="1313"/>
                  </a:lnTo>
                  <a:lnTo>
                    <a:pt x="276" y="1320"/>
                  </a:lnTo>
                  <a:lnTo>
                    <a:pt x="286" y="1327"/>
                  </a:lnTo>
                  <a:lnTo>
                    <a:pt x="294" y="1335"/>
                  </a:lnTo>
                  <a:lnTo>
                    <a:pt x="298" y="1340"/>
                  </a:lnTo>
                  <a:lnTo>
                    <a:pt x="301" y="1345"/>
                  </a:lnTo>
                  <a:lnTo>
                    <a:pt x="304" y="1351"/>
                  </a:lnTo>
                  <a:lnTo>
                    <a:pt x="307" y="1358"/>
                  </a:lnTo>
                  <a:lnTo>
                    <a:pt x="309" y="1365"/>
                  </a:lnTo>
                  <a:lnTo>
                    <a:pt x="311" y="1373"/>
                  </a:lnTo>
                  <a:lnTo>
                    <a:pt x="312" y="1381"/>
                  </a:lnTo>
                  <a:lnTo>
                    <a:pt x="312" y="1390"/>
                  </a:lnTo>
                  <a:lnTo>
                    <a:pt x="311" y="1400"/>
                  </a:lnTo>
                  <a:lnTo>
                    <a:pt x="310" y="1410"/>
                  </a:lnTo>
                  <a:lnTo>
                    <a:pt x="307" y="1418"/>
                  </a:lnTo>
                  <a:lnTo>
                    <a:pt x="304" y="1425"/>
                  </a:lnTo>
                  <a:lnTo>
                    <a:pt x="295" y="1439"/>
                  </a:lnTo>
                  <a:lnTo>
                    <a:pt x="286" y="1451"/>
                  </a:lnTo>
                  <a:lnTo>
                    <a:pt x="276" y="1463"/>
                  </a:lnTo>
                  <a:lnTo>
                    <a:pt x="268" y="1473"/>
                  </a:lnTo>
                  <a:lnTo>
                    <a:pt x="264" y="1479"/>
                  </a:lnTo>
                  <a:lnTo>
                    <a:pt x="261" y="1484"/>
                  </a:lnTo>
                  <a:lnTo>
                    <a:pt x="260" y="1490"/>
                  </a:lnTo>
                  <a:lnTo>
                    <a:pt x="259" y="1496"/>
                  </a:lnTo>
                  <a:lnTo>
                    <a:pt x="256" y="1510"/>
                  </a:lnTo>
                  <a:lnTo>
                    <a:pt x="251" y="1534"/>
                  </a:lnTo>
                  <a:lnTo>
                    <a:pt x="246" y="1555"/>
                  </a:lnTo>
                  <a:lnTo>
                    <a:pt x="243" y="1564"/>
                  </a:lnTo>
                  <a:lnTo>
                    <a:pt x="369" y="1575"/>
                  </a:lnTo>
                  <a:lnTo>
                    <a:pt x="385" y="1575"/>
                  </a:lnTo>
                  <a:lnTo>
                    <a:pt x="397" y="1577"/>
                  </a:lnTo>
                  <a:lnTo>
                    <a:pt x="408" y="1579"/>
                  </a:lnTo>
                  <a:lnTo>
                    <a:pt x="419" y="1580"/>
                  </a:lnTo>
                  <a:lnTo>
                    <a:pt x="429" y="1581"/>
                  </a:lnTo>
                  <a:lnTo>
                    <a:pt x="440" y="1581"/>
                  </a:lnTo>
                  <a:lnTo>
                    <a:pt x="451" y="1579"/>
                  </a:lnTo>
                  <a:lnTo>
                    <a:pt x="464" y="1575"/>
                  </a:lnTo>
                  <a:lnTo>
                    <a:pt x="470" y="1572"/>
                  </a:lnTo>
                  <a:lnTo>
                    <a:pt x="476" y="1571"/>
                  </a:lnTo>
                  <a:lnTo>
                    <a:pt x="483" y="1569"/>
                  </a:lnTo>
                  <a:lnTo>
                    <a:pt x="491" y="1568"/>
                  </a:lnTo>
                  <a:lnTo>
                    <a:pt x="505" y="1568"/>
                  </a:lnTo>
                  <a:lnTo>
                    <a:pt x="521" y="1569"/>
                  </a:lnTo>
                  <a:lnTo>
                    <a:pt x="537" y="1572"/>
                  </a:lnTo>
                  <a:lnTo>
                    <a:pt x="553" y="1575"/>
                  </a:lnTo>
                  <a:lnTo>
                    <a:pt x="569" y="1580"/>
                  </a:lnTo>
                  <a:lnTo>
                    <a:pt x="585" y="1586"/>
                  </a:lnTo>
                  <a:lnTo>
                    <a:pt x="602" y="1592"/>
                  </a:lnTo>
                  <a:lnTo>
                    <a:pt x="617" y="1599"/>
                  </a:lnTo>
                  <a:lnTo>
                    <a:pt x="631" y="1607"/>
                  </a:lnTo>
                  <a:lnTo>
                    <a:pt x="643" y="1615"/>
                  </a:lnTo>
                  <a:lnTo>
                    <a:pt x="655" y="1624"/>
                  </a:lnTo>
                  <a:lnTo>
                    <a:pt x="665" y="1632"/>
                  </a:lnTo>
                  <a:lnTo>
                    <a:pt x="673" y="1640"/>
                  </a:lnTo>
                  <a:lnTo>
                    <a:pt x="679" y="1648"/>
                  </a:lnTo>
                  <a:lnTo>
                    <a:pt x="686" y="1658"/>
                  </a:lnTo>
                  <a:lnTo>
                    <a:pt x="693" y="1667"/>
                  </a:lnTo>
                  <a:lnTo>
                    <a:pt x="699" y="1675"/>
                  </a:lnTo>
                  <a:lnTo>
                    <a:pt x="706" y="1682"/>
                  </a:lnTo>
                  <a:lnTo>
                    <a:pt x="720" y="1693"/>
                  </a:lnTo>
                  <a:lnTo>
                    <a:pt x="731" y="1703"/>
                  </a:lnTo>
                  <a:lnTo>
                    <a:pt x="742" y="1711"/>
                  </a:lnTo>
                  <a:lnTo>
                    <a:pt x="751" y="1720"/>
                  </a:lnTo>
                  <a:lnTo>
                    <a:pt x="755" y="1725"/>
                  </a:lnTo>
                  <a:lnTo>
                    <a:pt x="758" y="1730"/>
                  </a:lnTo>
                  <a:lnTo>
                    <a:pt x="761" y="1737"/>
                  </a:lnTo>
                  <a:lnTo>
                    <a:pt x="763" y="1743"/>
                  </a:lnTo>
                  <a:lnTo>
                    <a:pt x="765" y="1748"/>
                  </a:lnTo>
                  <a:lnTo>
                    <a:pt x="767" y="1753"/>
                  </a:lnTo>
                  <a:lnTo>
                    <a:pt x="769" y="1756"/>
                  </a:lnTo>
                  <a:lnTo>
                    <a:pt x="771" y="1759"/>
                  </a:lnTo>
                  <a:lnTo>
                    <a:pt x="773" y="1761"/>
                  </a:lnTo>
                  <a:lnTo>
                    <a:pt x="776" y="1762"/>
                  </a:lnTo>
                  <a:lnTo>
                    <a:pt x="779" y="1763"/>
                  </a:lnTo>
                  <a:lnTo>
                    <a:pt x="782" y="1763"/>
                  </a:lnTo>
                  <a:lnTo>
                    <a:pt x="788" y="1761"/>
                  </a:lnTo>
                  <a:lnTo>
                    <a:pt x="795" y="1757"/>
                  </a:lnTo>
                  <a:lnTo>
                    <a:pt x="803" y="1752"/>
                  </a:lnTo>
                  <a:lnTo>
                    <a:pt x="811" y="1746"/>
                  </a:lnTo>
                  <a:lnTo>
                    <a:pt x="828" y="1730"/>
                  </a:lnTo>
                  <a:lnTo>
                    <a:pt x="845" y="1716"/>
                  </a:lnTo>
                  <a:lnTo>
                    <a:pt x="854" y="1710"/>
                  </a:lnTo>
                  <a:lnTo>
                    <a:pt x="862" y="1705"/>
                  </a:lnTo>
                  <a:lnTo>
                    <a:pt x="871" y="1701"/>
                  </a:lnTo>
                  <a:lnTo>
                    <a:pt x="879" y="1700"/>
                  </a:lnTo>
                  <a:lnTo>
                    <a:pt x="891" y="1703"/>
                  </a:lnTo>
                  <a:lnTo>
                    <a:pt x="899" y="1706"/>
                  </a:lnTo>
                  <a:close/>
                </a:path>
              </a:pathLst>
            </a:custGeom>
            <a:grpFill/>
            <a:ln w="3175" cmpd="sng">
              <a:solidFill>
                <a:srgbClr val="FCF6F6"/>
              </a:solidFill>
              <a:round/>
              <a:headEnd/>
              <a:tailEnd/>
            </a:ln>
          </p:spPr>
          <p:txBody>
            <a:bodyPr/>
            <a:lstStyle/>
            <a:p>
              <a:endParaRPr lang="pt-BR"/>
            </a:p>
          </p:txBody>
        </p:sp>
        <p:sp>
          <p:nvSpPr>
            <p:cNvPr id="25" name="Freeform 11"/>
            <p:cNvSpPr>
              <a:spLocks/>
            </p:cNvSpPr>
            <p:nvPr/>
          </p:nvSpPr>
          <p:spPr bwMode="auto">
            <a:xfrm>
              <a:off x="6951663" y="2298700"/>
              <a:ext cx="490537" cy="327025"/>
            </a:xfrm>
            <a:custGeom>
              <a:avLst/>
              <a:gdLst>
                <a:gd name="T0" fmla="*/ 0 w 1252"/>
                <a:gd name="T1" fmla="*/ 513 h 772"/>
                <a:gd name="T2" fmla="*/ 8 w 1252"/>
                <a:gd name="T3" fmla="*/ 476 h 772"/>
                <a:gd name="T4" fmla="*/ 41 w 1252"/>
                <a:gd name="T5" fmla="*/ 444 h 772"/>
                <a:gd name="T6" fmla="*/ 85 w 1252"/>
                <a:gd name="T7" fmla="*/ 440 h 772"/>
                <a:gd name="T8" fmla="*/ 119 w 1252"/>
                <a:gd name="T9" fmla="*/ 425 h 772"/>
                <a:gd name="T10" fmla="*/ 176 w 1252"/>
                <a:gd name="T11" fmla="*/ 356 h 772"/>
                <a:gd name="T12" fmla="*/ 201 w 1252"/>
                <a:gd name="T13" fmla="*/ 282 h 772"/>
                <a:gd name="T14" fmla="*/ 248 w 1252"/>
                <a:gd name="T15" fmla="*/ 220 h 772"/>
                <a:gd name="T16" fmla="*/ 276 w 1252"/>
                <a:gd name="T17" fmla="*/ 174 h 772"/>
                <a:gd name="T18" fmla="*/ 321 w 1252"/>
                <a:gd name="T19" fmla="*/ 91 h 772"/>
                <a:gd name="T20" fmla="*/ 380 w 1252"/>
                <a:gd name="T21" fmla="*/ 49 h 772"/>
                <a:gd name="T22" fmla="*/ 450 w 1252"/>
                <a:gd name="T23" fmla="*/ 28 h 772"/>
                <a:gd name="T24" fmla="*/ 474 w 1252"/>
                <a:gd name="T25" fmla="*/ 7 h 772"/>
                <a:gd name="T26" fmla="*/ 493 w 1252"/>
                <a:gd name="T27" fmla="*/ 15 h 772"/>
                <a:gd name="T28" fmla="*/ 512 w 1252"/>
                <a:gd name="T29" fmla="*/ 48 h 772"/>
                <a:gd name="T30" fmla="*/ 610 w 1252"/>
                <a:gd name="T31" fmla="*/ 114 h 772"/>
                <a:gd name="T32" fmla="*/ 697 w 1252"/>
                <a:gd name="T33" fmla="*/ 148 h 772"/>
                <a:gd name="T34" fmla="*/ 824 w 1252"/>
                <a:gd name="T35" fmla="*/ 158 h 772"/>
                <a:gd name="T36" fmla="*/ 979 w 1252"/>
                <a:gd name="T37" fmla="*/ 171 h 772"/>
                <a:gd name="T38" fmla="*/ 1057 w 1252"/>
                <a:gd name="T39" fmla="*/ 196 h 772"/>
                <a:gd name="T40" fmla="*/ 1119 w 1252"/>
                <a:gd name="T41" fmla="*/ 241 h 772"/>
                <a:gd name="T42" fmla="*/ 1165 w 1252"/>
                <a:gd name="T43" fmla="*/ 307 h 772"/>
                <a:gd name="T44" fmla="*/ 1193 w 1252"/>
                <a:gd name="T45" fmla="*/ 401 h 772"/>
                <a:gd name="T46" fmla="*/ 1216 w 1252"/>
                <a:gd name="T47" fmla="*/ 461 h 772"/>
                <a:gd name="T48" fmla="*/ 1226 w 1252"/>
                <a:gd name="T49" fmla="*/ 495 h 772"/>
                <a:gd name="T50" fmla="*/ 1237 w 1252"/>
                <a:gd name="T51" fmla="*/ 586 h 772"/>
                <a:gd name="T52" fmla="*/ 1252 w 1252"/>
                <a:gd name="T53" fmla="*/ 651 h 772"/>
                <a:gd name="T54" fmla="*/ 1144 w 1252"/>
                <a:gd name="T55" fmla="*/ 638 h 772"/>
                <a:gd name="T56" fmla="*/ 1015 w 1252"/>
                <a:gd name="T57" fmla="*/ 611 h 772"/>
                <a:gd name="T58" fmla="*/ 860 w 1252"/>
                <a:gd name="T59" fmla="*/ 617 h 772"/>
                <a:gd name="T60" fmla="*/ 821 w 1252"/>
                <a:gd name="T61" fmla="*/ 577 h 772"/>
                <a:gd name="T62" fmla="*/ 785 w 1252"/>
                <a:gd name="T63" fmla="*/ 556 h 772"/>
                <a:gd name="T64" fmla="*/ 757 w 1252"/>
                <a:gd name="T65" fmla="*/ 567 h 772"/>
                <a:gd name="T66" fmla="*/ 740 w 1252"/>
                <a:gd name="T67" fmla="*/ 599 h 772"/>
                <a:gd name="T68" fmla="*/ 738 w 1252"/>
                <a:gd name="T69" fmla="*/ 650 h 772"/>
                <a:gd name="T70" fmla="*/ 732 w 1252"/>
                <a:gd name="T71" fmla="*/ 697 h 772"/>
                <a:gd name="T72" fmla="*/ 712 w 1252"/>
                <a:gd name="T73" fmla="*/ 739 h 772"/>
                <a:gd name="T74" fmla="*/ 680 w 1252"/>
                <a:gd name="T75" fmla="*/ 768 h 772"/>
                <a:gd name="T76" fmla="*/ 642 w 1252"/>
                <a:gd name="T77" fmla="*/ 764 h 772"/>
                <a:gd name="T78" fmla="*/ 620 w 1252"/>
                <a:gd name="T79" fmla="*/ 730 h 772"/>
                <a:gd name="T80" fmla="*/ 588 w 1252"/>
                <a:gd name="T81" fmla="*/ 689 h 772"/>
                <a:gd name="T82" fmla="*/ 541 w 1252"/>
                <a:gd name="T83" fmla="*/ 699 h 772"/>
                <a:gd name="T84" fmla="*/ 489 w 1252"/>
                <a:gd name="T85" fmla="*/ 709 h 772"/>
                <a:gd name="T86" fmla="*/ 431 w 1252"/>
                <a:gd name="T87" fmla="*/ 690 h 772"/>
                <a:gd name="T88" fmla="*/ 398 w 1252"/>
                <a:gd name="T89" fmla="*/ 666 h 772"/>
                <a:gd name="T90" fmla="*/ 393 w 1252"/>
                <a:gd name="T91" fmla="*/ 634 h 772"/>
                <a:gd name="T92" fmla="*/ 406 w 1252"/>
                <a:gd name="T93" fmla="*/ 599 h 772"/>
                <a:gd name="T94" fmla="*/ 452 w 1252"/>
                <a:gd name="T95" fmla="*/ 550 h 772"/>
                <a:gd name="T96" fmla="*/ 501 w 1252"/>
                <a:gd name="T97" fmla="*/ 498 h 772"/>
                <a:gd name="T98" fmla="*/ 512 w 1252"/>
                <a:gd name="T99" fmla="*/ 457 h 772"/>
                <a:gd name="T100" fmla="*/ 494 w 1252"/>
                <a:gd name="T101" fmla="*/ 431 h 772"/>
                <a:gd name="T102" fmla="*/ 442 w 1252"/>
                <a:gd name="T103" fmla="*/ 427 h 772"/>
                <a:gd name="T104" fmla="*/ 389 w 1252"/>
                <a:gd name="T105" fmla="*/ 443 h 772"/>
                <a:gd name="T106" fmla="*/ 310 w 1252"/>
                <a:gd name="T107" fmla="*/ 499 h 772"/>
                <a:gd name="T108" fmla="*/ 232 w 1252"/>
                <a:gd name="T109" fmla="*/ 554 h 772"/>
                <a:gd name="T110" fmla="*/ 179 w 1252"/>
                <a:gd name="T111" fmla="*/ 571 h 772"/>
                <a:gd name="T112" fmla="*/ 106 w 1252"/>
                <a:gd name="T113" fmla="*/ 566 h 772"/>
                <a:gd name="T114" fmla="*/ 40 w 1252"/>
                <a:gd name="T115" fmla="*/ 551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52" h="772">
                  <a:moveTo>
                    <a:pt x="9" y="546"/>
                  </a:moveTo>
                  <a:lnTo>
                    <a:pt x="8" y="542"/>
                  </a:lnTo>
                  <a:lnTo>
                    <a:pt x="5" y="535"/>
                  </a:lnTo>
                  <a:lnTo>
                    <a:pt x="2" y="525"/>
                  </a:lnTo>
                  <a:lnTo>
                    <a:pt x="0" y="513"/>
                  </a:lnTo>
                  <a:lnTo>
                    <a:pt x="0" y="506"/>
                  </a:lnTo>
                  <a:lnTo>
                    <a:pt x="0" y="499"/>
                  </a:lnTo>
                  <a:lnTo>
                    <a:pt x="2" y="491"/>
                  </a:lnTo>
                  <a:lnTo>
                    <a:pt x="4" y="484"/>
                  </a:lnTo>
                  <a:lnTo>
                    <a:pt x="8" y="476"/>
                  </a:lnTo>
                  <a:lnTo>
                    <a:pt x="14" y="468"/>
                  </a:lnTo>
                  <a:lnTo>
                    <a:pt x="21" y="460"/>
                  </a:lnTo>
                  <a:lnTo>
                    <a:pt x="30" y="451"/>
                  </a:lnTo>
                  <a:lnTo>
                    <a:pt x="35" y="447"/>
                  </a:lnTo>
                  <a:lnTo>
                    <a:pt x="41" y="444"/>
                  </a:lnTo>
                  <a:lnTo>
                    <a:pt x="47" y="442"/>
                  </a:lnTo>
                  <a:lnTo>
                    <a:pt x="52" y="441"/>
                  </a:lnTo>
                  <a:lnTo>
                    <a:pt x="63" y="440"/>
                  </a:lnTo>
                  <a:lnTo>
                    <a:pt x="74" y="440"/>
                  </a:lnTo>
                  <a:lnTo>
                    <a:pt x="85" y="440"/>
                  </a:lnTo>
                  <a:lnTo>
                    <a:pt x="96" y="439"/>
                  </a:lnTo>
                  <a:lnTo>
                    <a:pt x="102" y="437"/>
                  </a:lnTo>
                  <a:lnTo>
                    <a:pt x="108" y="434"/>
                  </a:lnTo>
                  <a:lnTo>
                    <a:pt x="113" y="430"/>
                  </a:lnTo>
                  <a:lnTo>
                    <a:pt x="119" y="425"/>
                  </a:lnTo>
                  <a:lnTo>
                    <a:pt x="146" y="397"/>
                  </a:lnTo>
                  <a:lnTo>
                    <a:pt x="165" y="375"/>
                  </a:lnTo>
                  <a:lnTo>
                    <a:pt x="169" y="369"/>
                  </a:lnTo>
                  <a:lnTo>
                    <a:pt x="173" y="363"/>
                  </a:lnTo>
                  <a:lnTo>
                    <a:pt x="176" y="356"/>
                  </a:lnTo>
                  <a:lnTo>
                    <a:pt x="180" y="348"/>
                  </a:lnTo>
                  <a:lnTo>
                    <a:pt x="186" y="329"/>
                  </a:lnTo>
                  <a:lnTo>
                    <a:pt x="192" y="305"/>
                  </a:lnTo>
                  <a:lnTo>
                    <a:pt x="196" y="293"/>
                  </a:lnTo>
                  <a:lnTo>
                    <a:pt x="201" y="282"/>
                  </a:lnTo>
                  <a:lnTo>
                    <a:pt x="207" y="272"/>
                  </a:lnTo>
                  <a:lnTo>
                    <a:pt x="212" y="263"/>
                  </a:lnTo>
                  <a:lnTo>
                    <a:pt x="224" y="248"/>
                  </a:lnTo>
                  <a:lnTo>
                    <a:pt x="236" y="234"/>
                  </a:lnTo>
                  <a:lnTo>
                    <a:pt x="248" y="220"/>
                  </a:lnTo>
                  <a:lnTo>
                    <a:pt x="259" y="206"/>
                  </a:lnTo>
                  <a:lnTo>
                    <a:pt x="264" y="199"/>
                  </a:lnTo>
                  <a:lnTo>
                    <a:pt x="269" y="191"/>
                  </a:lnTo>
                  <a:lnTo>
                    <a:pt x="273" y="183"/>
                  </a:lnTo>
                  <a:lnTo>
                    <a:pt x="276" y="174"/>
                  </a:lnTo>
                  <a:lnTo>
                    <a:pt x="282" y="153"/>
                  </a:lnTo>
                  <a:lnTo>
                    <a:pt x="288" y="136"/>
                  </a:lnTo>
                  <a:lnTo>
                    <a:pt x="295" y="123"/>
                  </a:lnTo>
                  <a:lnTo>
                    <a:pt x="302" y="111"/>
                  </a:lnTo>
                  <a:lnTo>
                    <a:pt x="321" y="91"/>
                  </a:lnTo>
                  <a:lnTo>
                    <a:pt x="345" y="69"/>
                  </a:lnTo>
                  <a:lnTo>
                    <a:pt x="352" y="62"/>
                  </a:lnTo>
                  <a:lnTo>
                    <a:pt x="360" y="57"/>
                  </a:lnTo>
                  <a:lnTo>
                    <a:pt x="370" y="52"/>
                  </a:lnTo>
                  <a:lnTo>
                    <a:pt x="380" y="49"/>
                  </a:lnTo>
                  <a:lnTo>
                    <a:pt x="400" y="42"/>
                  </a:lnTo>
                  <a:lnTo>
                    <a:pt x="421" y="37"/>
                  </a:lnTo>
                  <a:lnTo>
                    <a:pt x="432" y="34"/>
                  </a:lnTo>
                  <a:lnTo>
                    <a:pt x="442" y="31"/>
                  </a:lnTo>
                  <a:lnTo>
                    <a:pt x="450" y="28"/>
                  </a:lnTo>
                  <a:lnTo>
                    <a:pt x="458" y="24"/>
                  </a:lnTo>
                  <a:lnTo>
                    <a:pt x="465" y="20"/>
                  </a:lnTo>
                  <a:lnTo>
                    <a:pt x="470" y="14"/>
                  </a:lnTo>
                  <a:lnTo>
                    <a:pt x="472" y="11"/>
                  </a:lnTo>
                  <a:lnTo>
                    <a:pt x="474" y="7"/>
                  </a:lnTo>
                  <a:lnTo>
                    <a:pt x="475" y="4"/>
                  </a:lnTo>
                  <a:lnTo>
                    <a:pt x="476" y="0"/>
                  </a:lnTo>
                  <a:lnTo>
                    <a:pt x="481" y="4"/>
                  </a:lnTo>
                  <a:lnTo>
                    <a:pt x="487" y="10"/>
                  </a:lnTo>
                  <a:lnTo>
                    <a:pt x="493" y="15"/>
                  </a:lnTo>
                  <a:lnTo>
                    <a:pt x="498" y="21"/>
                  </a:lnTo>
                  <a:lnTo>
                    <a:pt x="502" y="27"/>
                  </a:lnTo>
                  <a:lnTo>
                    <a:pt x="506" y="33"/>
                  </a:lnTo>
                  <a:lnTo>
                    <a:pt x="510" y="40"/>
                  </a:lnTo>
                  <a:lnTo>
                    <a:pt x="512" y="48"/>
                  </a:lnTo>
                  <a:lnTo>
                    <a:pt x="539" y="67"/>
                  </a:lnTo>
                  <a:lnTo>
                    <a:pt x="566" y="87"/>
                  </a:lnTo>
                  <a:lnTo>
                    <a:pt x="580" y="96"/>
                  </a:lnTo>
                  <a:lnTo>
                    <a:pt x="595" y="105"/>
                  </a:lnTo>
                  <a:lnTo>
                    <a:pt x="610" y="114"/>
                  </a:lnTo>
                  <a:lnTo>
                    <a:pt x="626" y="123"/>
                  </a:lnTo>
                  <a:lnTo>
                    <a:pt x="643" y="130"/>
                  </a:lnTo>
                  <a:lnTo>
                    <a:pt x="661" y="137"/>
                  </a:lnTo>
                  <a:lnTo>
                    <a:pt x="678" y="143"/>
                  </a:lnTo>
                  <a:lnTo>
                    <a:pt x="697" y="148"/>
                  </a:lnTo>
                  <a:lnTo>
                    <a:pt x="716" y="152"/>
                  </a:lnTo>
                  <a:lnTo>
                    <a:pt x="736" y="155"/>
                  </a:lnTo>
                  <a:lnTo>
                    <a:pt x="757" y="157"/>
                  </a:lnTo>
                  <a:lnTo>
                    <a:pt x="780" y="158"/>
                  </a:lnTo>
                  <a:lnTo>
                    <a:pt x="824" y="158"/>
                  </a:lnTo>
                  <a:lnTo>
                    <a:pt x="866" y="158"/>
                  </a:lnTo>
                  <a:lnTo>
                    <a:pt x="906" y="161"/>
                  </a:lnTo>
                  <a:lnTo>
                    <a:pt x="944" y="165"/>
                  </a:lnTo>
                  <a:lnTo>
                    <a:pt x="961" y="167"/>
                  </a:lnTo>
                  <a:lnTo>
                    <a:pt x="979" y="171"/>
                  </a:lnTo>
                  <a:lnTo>
                    <a:pt x="996" y="175"/>
                  </a:lnTo>
                  <a:lnTo>
                    <a:pt x="1012" y="179"/>
                  </a:lnTo>
                  <a:lnTo>
                    <a:pt x="1028" y="184"/>
                  </a:lnTo>
                  <a:lnTo>
                    <a:pt x="1042" y="190"/>
                  </a:lnTo>
                  <a:lnTo>
                    <a:pt x="1057" y="196"/>
                  </a:lnTo>
                  <a:lnTo>
                    <a:pt x="1070" y="204"/>
                  </a:lnTo>
                  <a:lnTo>
                    <a:pt x="1083" y="211"/>
                  </a:lnTo>
                  <a:lnTo>
                    <a:pt x="1097" y="220"/>
                  </a:lnTo>
                  <a:lnTo>
                    <a:pt x="1108" y="230"/>
                  </a:lnTo>
                  <a:lnTo>
                    <a:pt x="1119" y="241"/>
                  </a:lnTo>
                  <a:lnTo>
                    <a:pt x="1130" y="253"/>
                  </a:lnTo>
                  <a:lnTo>
                    <a:pt x="1139" y="265"/>
                  </a:lnTo>
                  <a:lnTo>
                    <a:pt x="1149" y="278"/>
                  </a:lnTo>
                  <a:lnTo>
                    <a:pt x="1157" y="292"/>
                  </a:lnTo>
                  <a:lnTo>
                    <a:pt x="1165" y="307"/>
                  </a:lnTo>
                  <a:lnTo>
                    <a:pt x="1172" y="324"/>
                  </a:lnTo>
                  <a:lnTo>
                    <a:pt x="1178" y="341"/>
                  </a:lnTo>
                  <a:lnTo>
                    <a:pt x="1184" y="360"/>
                  </a:lnTo>
                  <a:lnTo>
                    <a:pt x="1189" y="380"/>
                  </a:lnTo>
                  <a:lnTo>
                    <a:pt x="1193" y="401"/>
                  </a:lnTo>
                  <a:lnTo>
                    <a:pt x="1196" y="423"/>
                  </a:lnTo>
                  <a:lnTo>
                    <a:pt x="1199" y="446"/>
                  </a:lnTo>
                  <a:lnTo>
                    <a:pt x="1207" y="450"/>
                  </a:lnTo>
                  <a:lnTo>
                    <a:pt x="1212" y="456"/>
                  </a:lnTo>
                  <a:lnTo>
                    <a:pt x="1216" y="461"/>
                  </a:lnTo>
                  <a:lnTo>
                    <a:pt x="1219" y="467"/>
                  </a:lnTo>
                  <a:lnTo>
                    <a:pt x="1222" y="473"/>
                  </a:lnTo>
                  <a:lnTo>
                    <a:pt x="1224" y="480"/>
                  </a:lnTo>
                  <a:lnTo>
                    <a:pt x="1225" y="487"/>
                  </a:lnTo>
                  <a:lnTo>
                    <a:pt x="1226" y="495"/>
                  </a:lnTo>
                  <a:lnTo>
                    <a:pt x="1228" y="512"/>
                  </a:lnTo>
                  <a:lnTo>
                    <a:pt x="1230" y="531"/>
                  </a:lnTo>
                  <a:lnTo>
                    <a:pt x="1232" y="553"/>
                  </a:lnTo>
                  <a:lnTo>
                    <a:pt x="1237" y="578"/>
                  </a:lnTo>
                  <a:lnTo>
                    <a:pt x="1237" y="586"/>
                  </a:lnTo>
                  <a:lnTo>
                    <a:pt x="1238" y="595"/>
                  </a:lnTo>
                  <a:lnTo>
                    <a:pt x="1240" y="603"/>
                  </a:lnTo>
                  <a:lnTo>
                    <a:pt x="1243" y="613"/>
                  </a:lnTo>
                  <a:lnTo>
                    <a:pt x="1248" y="631"/>
                  </a:lnTo>
                  <a:lnTo>
                    <a:pt x="1252" y="651"/>
                  </a:lnTo>
                  <a:lnTo>
                    <a:pt x="1232" y="650"/>
                  </a:lnTo>
                  <a:lnTo>
                    <a:pt x="1213" y="649"/>
                  </a:lnTo>
                  <a:lnTo>
                    <a:pt x="1194" y="647"/>
                  </a:lnTo>
                  <a:lnTo>
                    <a:pt x="1177" y="644"/>
                  </a:lnTo>
                  <a:lnTo>
                    <a:pt x="1144" y="638"/>
                  </a:lnTo>
                  <a:lnTo>
                    <a:pt x="1112" y="630"/>
                  </a:lnTo>
                  <a:lnTo>
                    <a:pt x="1080" y="622"/>
                  </a:lnTo>
                  <a:lnTo>
                    <a:pt x="1048" y="616"/>
                  </a:lnTo>
                  <a:lnTo>
                    <a:pt x="1032" y="613"/>
                  </a:lnTo>
                  <a:lnTo>
                    <a:pt x="1015" y="611"/>
                  </a:lnTo>
                  <a:lnTo>
                    <a:pt x="998" y="610"/>
                  </a:lnTo>
                  <a:lnTo>
                    <a:pt x="979" y="609"/>
                  </a:lnTo>
                  <a:lnTo>
                    <a:pt x="875" y="620"/>
                  </a:lnTo>
                  <a:lnTo>
                    <a:pt x="866" y="619"/>
                  </a:lnTo>
                  <a:lnTo>
                    <a:pt x="860" y="617"/>
                  </a:lnTo>
                  <a:lnTo>
                    <a:pt x="854" y="614"/>
                  </a:lnTo>
                  <a:lnTo>
                    <a:pt x="848" y="610"/>
                  </a:lnTo>
                  <a:lnTo>
                    <a:pt x="839" y="600"/>
                  </a:lnTo>
                  <a:lnTo>
                    <a:pt x="830" y="588"/>
                  </a:lnTo>
                  <a:lnTo>
                    <a:pt x="821" y="577"/>
                  </a:lnTo>
                  <a:lnTo>
                    <a:pt x="811" y="567"/>
                  </a:lnTo>
                  <a:lnTo>
                    <a:pt x="805" y="562"/>
                  </a:lnTo>
                  <a:lnTo>
                    <a:pt x="799" y="559"/>
                  </a:lnTo>
                  <a:lnTo>
                    <a:pt x="793" y="557"/>
                  </a:lnTo>
                  <a:lnTo>
                    <a:pt x="785" y="556"/>
                  </a:lnTo>
                  <a:lnTo>
                    <a:pt x="779" y="557"/>
                  </a:lnTo>
                  <a:lnTo>
                    <a:pt x="773" y="558"/>
                  </a:lnTo>
                  <a:lnTo>
                    <a:pt x="768" y="560"/>
                  </a:lnTo>
                  <a:lnTo>
                    <a:pt x="763" y="562"/>
                  </a:lnTo>
                  <a:lnTo>
                    <a:pt x="757" y="567"/>
                  </a:lnTo>
                  <a:lnTo>
                    <a:pt x="754" y="570"/>
                  </a:lnTo>
                  <a:lnTo>
                    <a:pt x="750" y="574"/>
                  </a:lnTo>
                  <a:lnTo>
                    <a:pt x="747" y="579"/>
                  </a:lnTo>
                  <a:lnTo>
                    <a:pt x="743" y="589"/>
                  </a:lnTo>
                  <a:lnTo>
                    <a:pt x="740" y="599"/>
                  </a:lnTo>
                  <a:lnTo>
                    <a:pt x="738" y="610"/>
                  </a:lnTo>
                  <a:lnTo>
                    <a:pt x="738" y="620"/>
                  </a:lnTo>
                  <a:lnTo>
                    <a:pt x="738" y="624"/>
                  </a:lnTo>
                  <a:lnTo>
                    <a:pt x="738" y="635"/>
                  </a:lnTo>
                  <a:lnTo>
                    <a:pt x="738" y="650"/>
                  </a:lnTo>
                  <a:lnTo>
                    <a:pt x="738" y="666"/>
                  </a:lnTo>
                  <a:lnTo>
                    <a:pt x="737" y="673"/>
                  </a:lnTo>
                  <a:lnTo>
                    <a:pt x="736" y="681"/>
                  </a:lnTo>
                  <a:lnTo>
                    <a:pt x="734" y="689"/>
                  </a:lnTo>
                  <a:lnTo>
                    <a:pt x="732" y="697"/>
                  </a:lnTo>
                  <a:lnTo>
                    <a:pt x="729" y="705"/>
                  </a:lnTo>
                  <a:lnTo>
                    <a:pt x="726" y="714"/>
                  </a:lnTo>
                  <a:lnTo>
                    <a:pt x="721" y="723"/>
                  </a:lnTo>
                  <a:lnTo>
                    <a:pt x="717" y="731"/>
                  </a:lnTo>
                  <a:lnTo>
                    <a:pt x="712" y="739"/>
                  </a:lnTo>
                  <a:lnTo>
                    <a:pt x="706" y="747"/>
                  </a:lnTo>
                  <a:lnTo>
                    <a:pt x="700" y="754"/>
                  </a:lnTo>
                  <a:lnTo>
                    <a:pt x="694" y="760"/>
                  </a:lnTo>
                  <a:lnTo>
                    <a:pt x="687" y="765"/>
                  </a:lnTo>
                  <a:lnTo>
                    <a:pt x="680" y="768"/>
                  </a:lnTo>
                  <a:lnTo>
                    <a:pt x="673" y="771"/>
                  </a:lnTo>
                  <a:lnTo>
                    <a:pt x="665" y="772"/>
                  </a:lnTo>
                  <a:lnTo>
                    <a:pt x="657" y="771"/>
                  </a:lnTo>
                  <a:lnTo>
                    <a:pt x="650" y="768"/>
                  </a:lnTo>
                  <a:lnTo>
                    <a:pt x="642" y="764"/>
                  </a:lnTo>
                  <a:lnTo>
                    <a:pt x="637" y="759"/>
                  </a:lnTo>
                  <a:lnTo>
                    <a:pt x="632" y="752"/>
                  </a:lnTo>
                  <a:lnTo>
                    <a:pt x="628" y="745"/>
                  </a:lnTo>
                  <a:lnTo>
                    <a:pt x="624" y="738"/>
                  </a:lnTo>
                  <a:lnTo>
                    <a:pt x="620" y="730"/>
                  </a:lnTo>
                  <a:lnTo>
                    <a:pt x="613" y="715"/>
                  </a:lnTo>
                  <a:lnTo>
                    <a:pt x="605" y="701"/>
                  </a:lnTo>
                  <a:lnTo>
                    <a:pt x="600" y="696"/>
                  </a:lnTo>
                  <a:lnTo>
                    <a:pt x="594" y="692"/>
                  </a:lnTo>
                  <a:lnTo>
                    <a:pt x="588" y="689"/>
                  </a:lnTo>
                  <a:lnTo>
                    <a:pt x="581" y="688"/>
                  </a:lnTo>
                  <a:lnTo>
                    <a:pt x="570" y="689"/>
                  </a:lnTo>
                  <a:lnTo>
                    <a:pt x="560" y="692"/>
                  </a:lnTo>
                  <a:lnTo>
                    <a:pt x="550" y="695"/>
                  </a:lnTo>
                  <a:lnTo>
                    <a:pt x="541" y="699"/>
                  </a:lnTo>
                  <a:lnTo>
                    <a:pt x="531" y="703"/>
                  </a:lnTo>
                  <a:lnTo>
                    <a:pt x="520" y="706"/>
                  </a:lnTo>
                  <a:lnTo>
                    <a:pt x="509" y="708"/>
                  </a:lnTo>
                  <a:lnTo>
                    <a:pt x="496" y="709"/>
                  </a:lnTo>
                  <a:lnTo>
                    <a:pt x="489" y="709"/>
                  </a:lnTo>
                  <a:lnTo>
                    <a:pt x="482" y="708"/>
                  </a:lnTo>
                  <a:lnTo>
                    <a:pt x="473" y="706"/>
                  </a:lnTo>
                  <a:lnTo>
                    <a:pt x="465" y="704"/>
                  </a:lnTo>
                  <a:lnTo>
                    <a:pt x="448" y="698"/>
                  </a:lnTo>
                  <a:lnTo>
                    <a:pt x="431" y="690"/>
                  </a:lnTo>
                  <a:lnTo>
                    <a:pt x="422" y="686"/>
                  </a:lnTo>
                  <a:lnTo>
                    <a:pt x="415" y="681"/>
                  </a:lnTo>
                  <a:lnTo>
                    <a:pt x="408" y="676"/>
                  </a:lnTo>
                  <a:lnTo>
                    <a:pt x="403" y="671"/>
                  </a:lnTo>
                  <a:lnTo>
                    <a:pt x="398" y="666"/>
                  </a:lnTo>
                  <a:lnTo>
                    <a:pt x="394" y="661"/>
                  </a:lnTo>
                  <a:lnTo>
                    <a:pt x="392" y="656"/>
                  </a:lnTo>
                  <a:lnTo>
                    <a:pt x="391" y="651"/>
                  </a:lnTo>
                  <a:lnTo>
                    <a:pt x="392" y="642"/>
                  </a:lnTo>
                  <a:lnTo>
                    <a:pt x="393" y="634"/>
                  </a:lnTo>
                  <a:lnTo>
                    <a:pt x="394" y="627"/>
                  </a:lnTo>
                  <a:lnTo>
                    <a:pt x="397" y="619"/>
                  </a:lnTo>
                  <a:lnTo>
                    <a:pt x="399" y="612"/>
                  </a:lnTo>
                  <a:lnTo>
                    <a:pt x="402" y="606"/>
                  </a:lnTo>
                  <a:lnTo>
                    <a:pt x="406" y="599"/>
                  </a:lnTo>
                  <a:lnTo>
                    <a:pt x="410" y="593"/>
                  </a:lnTo>
                  <a:lnTo>
                    <a:pt x="419" y="582"/>
                  </a:lnTo>
                  <a:lnTo>
                    <a:pt x="430" y="571"/>
                  </a:lnTo>
                  <a:lnTo>
                    <a:pt x="441" y="560"/>
                  </a:lnTo>
                  <a:lnTo>
                    <a:pt x="452" y="550"/>
                  </a:lnTo>
                  <a:lnTo>
                    <a:pt x="463" y="540"/>
                  </a:lnTo>
                  <a:lnTo>
                    <a:pt x="474" y="530"/>
                  </a:lnTo>
                  <a:lnTo>
                    <a:pt x="484" y="520"/>
                  </a:lnTo>
                  <a:lnTo>
                    <a:pt x="493" y="509"/>
                  </a:lnTo>
                  <a:lnTo>
                    <a:pt x="501" y="498"/>
                  </a:lnTo>
                  <a:lnTo>
                    <a:pt x="507" y="486"/>
                  </a:lnTo>
                  <a:lnTo>
                    <a:pt x="509" y="479"/>
                  </a:lnTo>
                  <a:lnTo>
                    <a:pt x="511" y="472"/>
                  </a:lnTo>
                  <a:lnTo>
                    <a:pt x="512" y="465"/>
                  </a:lnTo>
                  <a:lnTo>
                    <a:pt x="512" y="457"/>
                  </a:lnTo>
                  <a:lnTo>
                    <a:pt x="511" y="451"/>
                  </a:lnTo>
                  <a:lnTo>
                    <a:pt x="509" y="445"/>
                  </a:lnTo>
                  <a:lnTo>
                    <a:pt x="505" y="440"/>
                  </a:lnTo>
                  <a:lnTo>
                    <a:pt x="500" y="435"/>
                  </a:lnTo>
                  <a:lnTo>
                    <a:pt x="494" y="431"/>
                  </a:lnTo>
                  <a:lnTo>
                    <a:pt x="486" y="428"/>
                  </a:lnTo>
                  <a:lnTo>
                    <a:pt x="476" y="426"/>
                  </a:lnTo>
                  <a:lnTo>
                    <a:pt x="465" y="425"/>
                  </a:lnTo>
                  <a:lnTo>
                    <a:pt x="453" y="426"/>
                  </a:lnTo>
                  <a:lnTo>
                    <a:pt x="442" y="427"/>
                  </a:lnTo>
                  <a:lnTo>
                    <a:pt x="431" y="429"/>
                  </a:lnTo>
                  <a:lnTo>
                    <a:pt x="419" y="432"/>
                  </a:lnTo>
                  <a:lnTo>
                    <a:pt x="409" y="435"/>
                  </a:lnTo>
                  <a:lnTo>
                    <a:pt x="399" y="439"/>
                  </a:lnTo>
                  <a:lnTo>
                    <a:pt x="389" y="443"/>
                  </a:lnTo>
                  <a:lnTo>
                    <a:pt x="380" y="448"/>
                  </a:lnTo>
                  <a:lnTo>
                    <a:pt x="362" y="460"/>
                  </a:lnTo>
                  <a:lnTo>
                    <a:pt x="344" y="472"/>
                  </a:lnTo>
                  <a:lnTo>
                    <a:pt x="327" y="485"/>
                  </a:lnTo>
                  <a:lnTo>
                    <a:pt x="310" y="499"/>
                  </a:lnTo>
                  <a:lnTo>
                    <a:pt x="293" y="513"/>
                  </a:lnTo>
                  <a:lnTo>
                    <a:pt x="276" y="526"/>
                  </a:lnTo>
                  <a:lnTo>
                    <a:pt x="259" y="538"/>
                  </a:lnTo>
                  <a:lnTo>
                    <a:pt x="241" y="549"/>
                  </a:lnTo>
                  <a:lnTo>
                    <a:pt x="232" y="554"/>
                  </a:lnTo>
                  <a:lnTo>
                    <a:pt x="222" y="558"/>
                  </a:lnTo>
                  <a:lnTo>
                    <a:pt x="212" y="562"/>
                  </a:lnTo>
                  <a:lnTo>
                    <a:pt x="201" y="567"/>
                  </a:lnTo>
                  <a:lnTo>
                    <a:pt x="190" y="569"/>
                  </a:lnTo>
                  <a:lnTo>
                    <a:pt x="179" y="571"/>
                  </a:lnTo>
                  <a:lnTo>
                    <a:pt x="167" y="572"/>
                  </a:lnTo>
                  <a:lnTo>
                    <a:pt x="155" y="573"/>
                  </a:lnTo>
                  <a:lnTo>
                    <a:pt x="137" y="572"/>
                  </a:lnTo>
                  <a:lnTo>
                    <a:pt x="121" y="570"/>
                  </a:lnTo>
                  <a:lnTo>
                    <a:pt x="106" y="566"/>
                  </a:lnTo>
                  <a:lnTo>
                    <a:pt x="92" y="561"/>
                  </a:lnTo>
                  <a:lnTo>
                    <a:pt x="78" y="558"/>
                  </a:lnTo>
                  <a:lnTo>
                    <a:pt x="66" y="554"/>
                  </a:lnTo>
                  <a:lnTo>
                    <a:pt x="53" y="552"/>
                  </a:lnTo>
                  <a:lnTo>
                    <a:pt x="40" y="551"/>
                  </a:lnTo>
                  <a:lnTo>
                    <a:pt x="37" y="550"/>
                  </a:lnTo>
                  <a:lnTo>
                    <a:pt x="28" y="548"/>
                  </a:lnTo>
                  <a:lnTo>
                    <a:pt x="18" y="547"/>
                  </a:lnTo>
                  <a:lnTo>
                    <a:pt x="9" y="546"/>
                  </a:lnTo>
                  <a:close/>
                </a:path>
              </a:pathLst>
            </a:custGeom>
            <a:grpFill/>
            <a:ln w="3175" cmpd="sng">
              <a:solidFill>
                <a:srgbClr val="FCF6F6"/>
              </a:solidFill>
              <a:round/>
              <a:headEnd/>
              <a:tailEnd/>
            </a:ln>
          </p:spPr>
          <p:txBody>
            <a:bodyPr/>
            <a:lstStyle/>
            <a:p>
              <a:endParaRPr lang="pt-BR"/>
            </a:p>
          </p:txBody>
        </p:sp>
        <p:sp>
          <p:nvSpPr>
            <p:cNvPr id="26" name="Freeform 12"/>
            <p:cNvSpPr>
              <a:spLocks/>
            </p:cNvSpPr>
            <p:nvPr/>
          </p:nvSpPr>
          <p:spPr bwMode="auto">
            <a:xfrm>
              <a:off x="6929438" y="2479675"/>
              <a:ext cx="528637" cy="341313"/>
            </a:xfrm>
            <a:custGeom>
              <a:avLst/>
              <a:gdLst>
                <a:gd name="T0" fmla="*/ 72 w 1354"/>
                <a:gd name="T1" fmla="*/ 437 h 798"/>
                <a:gd name="T2" fmla="*/ 54 w 1354"/>
                <a:gd name="T3" fmla="*/ 395 h 798"/>
                <a:gd name="T4" fmla="*/ 26 w 1354"/>
                <a:gd name="T5" fmla="*/ 305 h 798"/>
                <a:gd name="T6" fmla="*/ 56 w 1354"/>
                <a:gd name="T7" fmla="*/ 188 h 798"/>
                <a:gd name="T8" fmla="*/ 90 w 1354"/>
                <a:gd name="T9" fmla="*/ 126 h 798"/>
                <a:gd name="T10" fmla="*/ 166 w 1354"/>
                <a:gd name="T11" fmla="*/ 141 h 798"/>
                <a:gd name="T12" fmla="*/ 261 w 1354"/>
                <a:gd name="T13" fmla="*/ 142 h 798"/>
                <a:gd name="T14" fmla="*/ 353 w 1354"/>
                <a:gd name="T15" fmla="*/ 88 h 798"/>
                <a:gd name="T16" fmla="*/ 459 w 1354"/>
                <a:gd name="T17" fmla="*/ 14 h 798"/>
                <a:gd name="T18" fmla="*/ 536 w 1354"/>
                <a:gd name="T19" fmla="*/ 1 h 798"/>
                <a:gd name="T20" fmla="*/ 572 w 1354"/>
                <a:gd name="T21" fmla="*/ 32 h 798"/>
                <a:gd name="T22" fmla="*/ 544 w 1354"/>
                <a:gd name="T23" fmla="*/ 95 h 798"/>
                <a:gd name="T24" fmla="*/ 470 w 1354"/>
                <a:gd name="T25" fmla="*/ 168 h 798"/>
                <a:gd name="T26" fmla="*/ 452 w 1354"/>
                <a:gd name="T27" fmla="*/ 217 h 798"/>
                <a:gd name="T28" fmla="*/ 475 w 1354"/>
                <a:gd name="T29" fmla="*/ 256 h 798"/>
                <a:gd name="T30" fmla="*/ 549 w 1354"/>
                <a:gd name="T31" fmla="*/ 284 h 798"/>
                <a:gd name="T32" fmla="*/ 620 w 1354"/>
                <a:gd name="T33" fmla="*/ 267 h 798"/>
                <a:gd name="T34" fmla="*/ 673 w 1354"/>
                <a:gd name="T35" fmla="*/ 290 h 798"/>
                <a:gd name="T36" fmla="*/ 710 w 1354"/>
                <a:gd name="T37" fmla="*/ 343 h 798"/>
                <a:gd name="T38" fmla="*/ 760 w 1354"/>
                <a:gd name="T39" fmla="*/ 329 h 798"/>
                <a:gd name="T40" fmla="*/ 792 w 1354"/>
                <a:gd name="T41" fmla="*/ 272 h 798"/>
                <a:gd name="T42" fmla="*/ 798 w 1354"/>
                <a:gd name="T43" fmla="*/ 199 h 798"/>
                <a:gd name="T44" fmla="*/ 814 w 1354"/>
                <a:gd name="T45" fmla="*/ 145 h 798"/>
                <a:gd name="T46" fmla="*/ 853 w 1354"/>
                <a:gd name="T47" fmla="*/ 132 h 798"/>
                <a:gd name="T48" fmla="*/ 908 w 1354"/>
                <a:gd name="T49" fmla="*/ 185 h 798"/>
                <a:gd name="T50" fmla="*/ 1075 w 1354"/>
                <a:gd name="T51" fmla="*/ 186 h 798"/>
                <a:gd name="T52" fmla="*/ 1254 w 1354"/>
                <a:gd name="T53" fmla="*/ 222 h 798"/>
                <a:gd name="T54" fmla="*/ 1326 w 1354"/>
                <a:gd name="T55" fmla="*/ 325 h 798"/>
                <a:gd name="T56" fmla="*/ 1346 w 1354"/>
                <a:gd name="T57" fmla="*/ 453 h 798"/>
                <a:gd name="T58" fmla="*/ 1348 w 1354"/>
                <a:gd name="T59" fmla="*/ 557 h 798"/>
                <a:gd name="T60" fmla="*/ 1312 w 1354"/>
                <a:gd name="T61" fmla="*/ 594 h 798"/>
                <a:gd name="T62" fmla="*/ 1220 w 1354"/>
                <a:gd name="T63" fmla="*/ 537 h 798"/>
                <a:gd name="T64" fmla="*/ 1154 w 1354"/>
                <a:gd name="T65" fmla="*/ 542 h 798"/>
                <a:gd name="T66" fmla="*/ 1107 w 1354"/>
                <a:gd name="T67" fmla="*/ 571 h 798"/>
                <a:gd name="T68" fmla="*/ 1090 w 1354"/>
                <a:gd name="T69" fmla="*/ 617 h 798"/>
                <a:gd name="T70" fmla="*/ 997 w 1354"/>
                <a:gd name="T71" fmla="*/ 643 h 798"/>
                <a:gd name="T72" fmla="*/ 930 w 1354"/>
                <a:gd name="T73" fmla="*/ 663 h 798"/>
                <a:gd name="T74" fmla="*/ 808 w 1354"/>
                <a:gd name="T75" fmla="*/ 651 h 798"/>
                <a:gd name="T76" fmla="*/ 758 w 1354"/>
                <a:gd name="T77" fmla="*/ 681 h 798"/>
                <a:gd name="T78" fmla="*/ 714 w 1354"/>
                <a:gd name="T79" fmla="*/ 730 h 798"/>
                <a:gd name="T80" fmla="*/ 669 w 1354"/>
                <a:gd name="T81" fmla="*/ 785 h 798"/>
                <a:gd name="T82" fmla="*/ 599 w 1354"/>
                <a:gd name="T83" fmla="*/ 798 h 798"/>
                <a:gd name="T84" fmla="*/ 563 w 1354"/>
                <a:gd name="T85" fmla="*/ 765 h 798"/>
                <a:gd name="T86" fmla="*/ 536 w 1354"/>
                <a:gd name="T87" fmla="*/ 709 h 798"/>
                <a:gd name="T88" fmla="*/ 498 w 1354"/>
                <a:gd name="T89" fmla="*/ 696 h 798"/>
                <a:gd name="T90" fmla="*/ 505 w 1354"/>
                <a:gd name="T91" fmla="*/ 641 h 798"/>
                <a:gd name="T92" fmla="*/ 554 w 1354"/>
                <a:gd name="T93" fmla="*/ 565 h 798"/>
                <a:gd name="T94" fmla="*/ 560 w 1354"/>
                <a:gd name="T95" fmla="*/ 482 h 798"/>
                <a:gd name="T96" fmla="*/ 508 w 1354"/>
                <a:gd name="T97" fmla="*/ 448 h 798"/>
                <a:gd name="T98" fmla="*/ 436 w 1354"/>
                <a:gd name="T99" fmla="*/ 487 h 798"/>
                <a:gd name="T100" fmla="*/ 276 w 1354"/>
                <a:gd name="T101" fmla="*/ 597 h 798"/>
                <a:gd name="T102" fmla="*/ 221 w 1354"/>
                <a:gd name="T103" fmla="*/ 602 h 798"/>
                <a:gd name="T104" fmla="*/ 163 w 1354"/>
                <a:gd name="T105" fmla="*/ 619 h 798"/>
                <a:gd name="T106" fmla="*/ 142 w 1354"/>
                <a:gd name="T107" fmla="*/ 594 h 798"/>
                <a:gd name="T108" fmla="*/ 101 w 1354"/>
                <a:gd name="T109" fmla="*/ 589 h 798"/>
                <a:gd name="T110" fmla="*/ 0 w 1354"/>
                <a:gd name="T111" fmla="*/ 557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54" h="798">
                  <a:moveTo>
                    <a:pt x="0" y="557"/>
                  </a:moveTo>
                  <a:lnTo>
                    <a:pt x="19" y="524"/>
                  </a:lnTo>
                  <a:lnTo>
                    <a:pt x="37" y="497"/>
                  </a:lnTo>
                  <a:lnTo>
                    <a:pt x="53" y="475"/>
                  </a:lnTo>
                  <a:lnTo>
                    <a:pt x="64" y="457"/>
                  </a:lnTo>
                  <a:lnTo>
                    <a:pt x="69" y="446"/>
                  </a:lnTo>
                  <a:lnTo>
                    <a:pt x="72" y="437"/>
                  </a:lnTo>
                  <a:lnTo>
                    <a:pt x="74" y="429"/>
                  </a:lnTo>
                  <a:lnTo>
                    <a:pt x="73" y="423"/>
                  </a:lnTo>
                  <a:lnTo>
                    <a:pt x="71" y="417"/>
                  </a:lnTo>
                  <a:lnTo>
                    <a:pt x="68" y="412"/>
                  </a:lnTo>
                  <a:lnTo>
                    <a:pt x="64" y="406"/>
                  </a:lnTo>
                  <a:lnTo>
                    <a:pt x="59" y="401"/>
                  </a:lnTo>
                  <a:lnTo>
                    <a:pt x="54" y="395"/>
                  </a:lnTo>
                  <a:lnTo>
                    <a:pt x="48" y="387"/>
                  </a:lnTo>
                  <a:lnTo>
                    <a:pt x="43" y="379"/>
                  </a:lnTo>
                  <a:lnTo>
                    <a:pt x="37" y="369"/>
                  </a:lnTo>
                  <a:lnTo>
                    <a:pt x="33" y="356"/>
                  </a:lnTo>
                  <a:lnTo>
                    <a:pt x="29" y="342"/>
                  </a:lnTo>
                  <a:lnTo>
                    <a:pt x="27" y="325"/>
                  </a:lnTo>
                  <a:lnTo>
                    <a:pt x="26" y="305"/>
                  </a:lnTo>
                  <a:lnTo>
                    <a:pt x="27" y="288"/>
                  </a:lnTo>
                  <a:lnTo>
                    <a:pt x="28" y="273"/>
                  </a:lnTo>
                  <a:lnTo>
                    <a:pt x="30" y="260"/>
                  </a:lnTo>
                  <a:lnTo>
                    <a:pt x="33" y="246"/>
                  </a:lnTo>
                  <a:lnTo>
                    <a:pt x="39" y="225"/>
                  </a:lnTo>
                  <a:lnTo>
                    <a:pt x="48" y="206"/>
                  </a:lnTo>
                  <a:lnTo>
                    <a:pt x="56" y="188"/>
                  </a:lnTo>
                  <a:lnTo>
                    <a:pt x="62" y="170"/>
                  </a:lnTo>
                  <a:lnTo>
                    <a:pt x="65" y="160"/>
                  </a:lnTo>
                  <a:lnTo>
                    <a:pt x="67" y="150"/>
                  </a:lnTo>
                  <a:lnTo>
                    <a:pt x="68" y="138"/>
                  </a:lnTo>
                  <a:lnTo>
                    <a:pt x="69" y="126"/>
                  </a:lnTo>
                  <a:lnTo>
                    <a:pt x="80" y="126"/>
                  </a:lnTo>
                  <a:lnTo>
                    <a:pt x="90" y="126"/>
                  </a:lnTo>
                  <a:lnTo>
                    <a:pt x="97" y="126"/>
                  </a:lnTo>
                  <a:lnTo>
                    <a:pt x="100" y="126"/>
                  </a:lnTo>
                  <a:lnTo>
                    <a:pt x="113" y="127"/>
                  </a:lnTo>
                  <a:lnTo>
                    <a:pt x="126" y="129"/>
                  </a:lnTo>
                  <a:lnTo>
                    <a:pt x="138" y="133"/>
                  </a:lnTo>
                  <a:lnTo>
                    <a:pt x="152" y="136"/>
                  </a:lnTo>
                  <a:lnTo>
                    <a:pt x="166" y="141"/>
                  </a:lnTo>
                  <a:lnTo>
                    <a:pt x="181" y="145"/>
                  </a:lnTo>
                  <a:lnTo>
                    <a:pt x="197" y="147"/>
                  </a:lnTo>
                  <a:lnTo>
                    <a:pt x="215" y="148"/>
                  </a:lnTo>
                  <a:lnTo>
                    <a:pt x="227" y="147"/>
                  </a:lnTo>
                  <a:lnTo>
                    <a:pt x="239" y="146"/>
                  </a:lnTo>
                  <a:lnTo>
                    <a:pt x="250" y="144"/>
                  </a:lnTo>
                  <a:lnTo>
                    <a:pt x="261" y="142"/>
                  </a:lnTo>
                  <a:lnTo>
                    <a:pt x="272" y="137"/>
                  </a:lnTo>
                  <a:lnTo>
                    <a:pt x="282" y="133"/>
                  </a:lnTo>
                  <a:lnTo>
                    <a:pt x="292" y="129"/>
                  </a:lnTo>
                  <a:lnTo>
                    <a:pt x="301" y="124"/>
                  </a:lnTo>
                  <a:lnTo>
                    <a:pt x="319" y="113"/>
                  </a:lnTo>
                  <a:lnTo>
                    <a:pt x="336" y="101"/>
                  </a:lnTo>
                  <a:lnTo>
                    <a:pt x="353" y="88"/>
                  </a:lnTo>
                  <a:lnTo>
                    <a:pt x="370" y="74"/>
                  </a:lnTo>
                  <a:lnTo>
                    <a:pt x="387" y="60"/>
                  </a:lnTo>
                  <a:lnTo>
                    <a:pt x="404" y="47"/>
                  </a:lnTo>
                  <a:lnTo>
                    <a:pt x="422" y="35"/>
                  </a:lnTo>
                  <a:lnTo>
                    <a:pt x="440" y="23"/>
                  </a:lnTo>
                  <a:lnTo>
                    <a:pt x="449" y="18"/>
                  </a:lnTo>
                  <a:lnTo>
                    <a:pt x="459" y="14"/>
                  </a:lnTo>
                  <a:lnTo>
                    <a:pt x="469" y="10"/>
                  </a:lnTo>
                  <a:lnTo>
                    <a:pt x="479" y="7"/>
                  </a:lnTo>
                  <a:lnTo>
                    <a:pt x="491" y="4"/>
                  </a:lnTo>
                  <a:lnTo>
                    <a:pt x="502" y="2"/>
                  </a:lnTo>
                  <a:lnTo>
                    <a:pt x="513" y="1"/>
                  </a:lnTo>
                  <a:lnTo>
                    <a:pt x="525" y="0"/>
                  </a:lnTo>
                  <a:lnTo>
                    <a:pt x="536" y="1"/>
                  </a:lnTo>
                  <a:lnTo>
                    <a:pt x="546" y="3"/>
                  </a:lnTo>
                  <a:lnTo>
                    <a:pt x="554" y="6"/>
                  </a:lnTo>
                  <a:lnTo>
                    <a:pt x="560" y="10"/>
                  </a:lnTo>
                  <a:lnTo>
                    <a:pt x="565" y="15"/>
                  </a:lnTo>
                  <a:lnTo>
                    <a:pt x="569" y="20"/>
                  </a:lnTo>
                  <a:lnTo>
                    <a:pt x="571" y="26"/>
                  </a:lnTo>
                  <a:lnTo>
                    <a:pt x="572" y="32"/>
                  </a:lnTo>
                  <a:lnTo>
                    <a:pt x="572" y="40"/>
                  </a:lnTo>
                  <a:lnTo>
                    <a:pt x="571" y="47"/>
                  </a:lnTo>
                  <a:lnTo>
                    <a:pt x="569" y="54"/>
                  </a:lnTo>
                  <a:lnTo>
                    <a:pt x="567" y="61"/>
                  </a:lnTo>
                  <a:lnTo>
                    <a:pt x="561" y="73"/>
                  </a:lnTo>
                  <a:lnTo>
                    <a:pt x="553" y="84"/>
                  </a:lnTo>
                  <a:lnTo>
                    <a:pt x="544" y="95"/>
                  </a:lnTo>
                  <a:lnTo>
                    <a:pt x="534" y="105"/>
                  </a:lnTo>
                  <a:lnTo>
                    <a:pt x="523" y="115"/>
                  </a:lnTo>
                  <a:lnTo>
                    <a:pt x="512" y="125"/>
                  </a:lnTo>
                  <a:lnTo>
                    <a:pt x="501" y="135"/>
                  </a:lnTo>
                  <a:lnTo>
                    <a:pt x="490" y="146"/>
                  </a:lnTo>
                  <a:lnTo>
                    <a:pt x="479" y="157"/>
                  </a:lnTo>
                  <a:lnTo>
                    <a:pt x="470" y="168"/>
                  </a:lnTo>
                  <a:lnTo>
                    <a:pt x="466" y="174"/>
                  </a:lnTo>
                  <a:lnTo>
                    <a:pt x="462" y="181"/>
                  </a:lnTo>
                  <a:lnTo>
                    <a:pt x="459" y="187"/>
                  </a:lnTo>
                  <a:lnTo>
                    <a:pt x="457" y="194"/>
                  </a:lnTo>
                  <a:lnTo>
                    <a:pt x="454" y="202"/>
                  </a:lnTo>
                  <a:lnTo>
                    <a:pt x="453" y="209"/>
                  </a:lnTo>
                  <a:lnTo>
                    <a:pt x="452" y="217"/>
                  </a:lnTo>
                  <a:lnTo>
                    <a:pt x="451" y="226"/>
                  </a:lnTo>
                  <a:lnTo>
                    <a:pt x="452" y="231"/>
                  </a:lnTo>
                  <a:lnTo>
                    <a:pt x="454" y="236"/>
                  </a:lnTo>
                  <a:lnTo>
                    <a:pt x="458" y="241"/>
                  </a:lnTo>
                  <a:lnTo>
                    <a:pt x="463" y="246"/>
                  </a:lnTo>
                  <a:lnTo>
                    <a:pt x="468" y="251"/>
                  </a:lnTo>
                  <a:lnTo>
                    <a:pt x="475" y="256"/>
                  </a:lnTo>
                  <a:lnTo>
                    <a:pt x="482" y="261"/>
                  </a:lnTo>
                  <a:lnTo>
                    <a:pt x="491" y="265"/>
                  </a:lnTo>
                  <a:lnTo>
                    <a:pt x="508" y="273"/>
                  </a:lnTo>
                  <a:lnTo>
                    <a:pt x="525" y="279"/>
                  </a:lnTo>
                  <a:lnTo>
                    <a:pt x="533" y="281"/>
                  </a:lnTo>
                  <a:lnTo>
                    <a:pt x="542" y="283"/>
                  </a:lnTo>
                  <a:lnTo>
                    <a:pt x="549" y="284"/>
                  </a:lnTo>
                  <a:lnTo>
                    <a:pt x="556" y="284"/>
                  </a:lnTo>
                  <a:lnTo>
                    <a:pt x="569" y="283"/>
                  </a:lnTo>
                  <a:lnTo>
                    <a:pt x="580" y="281"/>
                  </a:lnTo>
                  <a:lnTo>
                    <a:pt x="591" y="278"/>
                  </a:lnTo>
                  <a:lnTo>
                    <a:pt x="601" y="274"/>
                  </a:lnTo>
                  <a:lnTo>
                    <a:pt x="610" y="270"/>
                  </a:lnTo>
                  <a:lnTo>
                    <a:pt x="620" y="267"/>
                  </a:lnTo>
                  <a:lnTo>
                    <a:pt x="630" y="264"/>
                  </a:lnTo>
                  <a:lnTo>
                    <a:pt x="641" y="263"/>
                  </a:lnTo>
                  <a:lnTo>
                    <a:pt x="648" y="264"/>
                  </a:lnTo>
                  <a:lnTo>
                    <a:pt x="654" y="267"/>
                  </a:lnTo>
                  <a:lnTo>
                    <a:pt x="660" y="271"/>
                  </a:lnTo>
                  <a:lnTo>
                    <a:pt x="665" y="276"/>
                  </a:lnTo>
                  <a:lnTo>
                    <a:pt x="673" y="290"/>
                  </a:lnTo>
                  <a:lnTo>
                    <a:pt x="680" y="305"/>
                  </a:lnTo>
                  <a:lnTo>
                    <a:pt x="684" y="313"/>
                  </a:lnTo>
                  <a:lnTo>
                    <a:pt x="688" y="320"/>
                  </a:lnTo>
                  <a:lnTo>
                    <a:pt x="692" y="327"/>
                  </a:lnTo>
                  <a:lnTo>
                    <a:pt x="697" y="334"/>
                  </a:lnTo>
                  <a:lnTo>
                    <a:pt x="702" y="339"/>
                  </a:lnTo>
                  <a:lnTo>
                    <a:pt x="710" y="343"/>
                  </a:lnTo>
                  <a:lnTo>
                    <a:pt x="717" y="346"/>
                  </a:lnTo>
                  <a:lnTo>
                    <a:pt x="725" y="347"/>
                  </a:lnTo>
                  <a:lnTo>
                    <a:pt x="733" y="346"/>
                  </a:lnTo>
                  <a:lnTo>
                    <a:pt x="740" y="343"/>
                  </a:lnTo>
                  <a:lnTo>
                    <a:pt x="747" y="340"/>
                  </a:lnTo>
                  <a:lnTo>
                    <a:pt x="754" y="335"/>
                  </a:lnTo>
                  <a:lnTo>
                    <a:pt x="760" y="329"/>
                  </a:lnTo>
                  <a:lnTo>
                    <a:pt x="766" y="322"/>
                  </a:lnTo>
                  <a:lnTo>
                    <a:pt x="772" y="314"/>
                  </a:lnTo>
                  <a:lnTo>
                    <a:pt x="777" y="306"/>
                  </a:lnTo>
                  <a:lnTo>
                    <a:pt x="781" y="298"/>
                  </a:lnTo>
                  <a:lnTo>
                    <a:pt x="786" y="289"/>
                  </a:lnTo>
                  <a:lnTo>
                    <a:pt x="789" y="280"/>
                  </a:lnTo>
                  <a:lnTo>
                    <a:pt x="792" y="272"/>
                  </a:lnTo>
                  <a:lnTo>
                    <a:pt x="794" y="264"/>
                  </a:lnTo>
                  <a:lnTo>
                    <a:pt x="796" y="256"/>
                  </a:lnTo>
                  <a:lnTo>
                    <a:pt x="797" y="248"/>
                  </a:lnTo>
                  <a:lnTo>
                    <a:pt x="798" y="241"/>
                  </a:lnTo>
                  <a:lnTo>
                    <a:pt x="798" y="225"/>
                  </a:lnTo>
                  <a:lnTo>
                    <a:pt x="798" y="210"/>
                  </a:lnTo>
                  <a:lnTo>
                    <a:pt x="798" y="199"/>
                  </a:lnTo>
                  <a:lnTo>
                    <a:pt x="798" y="195"/>
                  </a:lnTo>
                  <a:lnTo>
                    <a:pt x="798" y="185"/>
                  </a:lnTo>
                  <a:lnTo>
                    <a:pt x="800" y="174"/>
                  </a:lnTo>
                  <a:lnTo>
                    <a:pt x="803" y="164"/>
                  </a:lnTo>
                  <a:lnTo>
                    <a:pt x="807" y="154"/>
                  </a:lnTo>
                  <a:lnTo>
                    <a:pt x="810" y="149"/>
                  </a:lnTo>
                  <a:lnTo>
                    <a:pt x="814" y="145"/>
                  </a:lnTo>
                  <a:lnTo>
                    <a:pt x="817" y="142"/>
                  </a:lnTo>
                  <a:lnTo>
                    <a:pt x="823" y="137"/>
                  </a:lnTo>
                  <a:lnTo>
                    <a:pt x="828" y="135"/>
                  </a:lnTo>
                  <a:lnTo>
                    <a:pt x="833" y="133"/>
                  </a:lnTo>
                  <a:lnTo>
                    <a:pt x="839" y="132"/>
                  </a:lnTo>
                  <a:lnTo>
                    <a:pt x="845" y="131"/>
                  </a:lnTo>
                  <a:lnTo>
                    <a:pt x="853" y="132"/>
                  </a:lnTo>
                  <a:lnTo>
                    <a:pt x="859" y="134"/>
                  </a:lnTo>
                  <a:lnTo>
                    <a:pt x="865" y="137"/>
                  </a:lnTo>
                  <a:lnTo>
                    <a:pt x="871" y="142"/>
                  </a:lnTo>
                  <a:lnTo>
                    <a:pt x="881" y="152"/>
                  </a:lnTo>
                  <a:lnTo>
                    <a:pt x="890" y="163"/>
                  </a:lnTo>
                  <a:lnTo>
                    <a:pt x="899" y="175"/>
                  </a:lnTo>
                  <a:lnTo>
                    <a:pt x="908" y="185"/>
                  </a:lnTo>
                  <a:lnTo>
                    <a:pt x="914" y="189"/>
                  </a:lnTo>
                  <a:lnTo>
                    <a:pt x="920" y="192"/>
                  </a:lnTo>
                  <a:lnTo>
                    <a:pt x="926" y="194"/>
                  </a:lnTo>
                  <a:lnTo>
                    <a:pt x="935" y="195"/>
                  </a:lnTo>
                  <a:lnTo>
                    <a:pt x="1039" y="184"/>
                  </a:lnTo>
                  <a:lnTo>
                    <a:pt x="1058" y="185"/>
                  </a:lnTo>
                  <a:lnTo>
                    <a:pt x="1075" y="186"/>
                  </a:lnTo>
                  <a:lnTo>
                    <a:pt x="1092" y="188"/>
                  </a:lnTo>
                  <a:lnTo>
                    <a:pt x="1108" y="191"/>
                  </a:lnTo>
                  <a:lnTo>
                    <a:pt x="1140" y="197"/>
                  </a:lnTo>
                  <a:lnTo>
                    <a:pt x="1172" y="205"/>
                  </a:lnTo>
                  <a:lnTo>
                    <a:pt x="1204" y="213"/>
                  </a:lnTo>
                  <a:lnTo>
                    <a:pt x="1237" y="219"/>
                  </a:lnTo>
                  <a:lnTo>
                    <a:pt x="1254" y="222"/>
                  </a:lnTo>
                  <a:lnTo>
                    <a:pt x="1273" y="224"/>
                  </a:lnTo>
                  <a:lnTo>
                    <a:pt x="1292" y="225"/>
                  </a:lnTo>
                  <a:lnTo>
                    <a:pt x="1312" y="226"/>
                  </a:lnTo>
                  <a:lnTo>
                    <a:pt x="1317" y="259"/>
                  </a:lnTo>
                  <a:lnTo>
                    <a:pt x="1322" y="292"/>
                  </a:lnTo>
                  <a:lnTo>
                    <a:pt x="1324" y="308"/>
                  </a:lnTo>
                  <a:lnTo>
                    <a:pt x="1326" y="325"/>
                  </a:lnTo>
                  <a:lnTo>
                    <a:pt x="1327" y="341"/>
                  </a:lnTo>
                  <a:lnTo>
                    <a:pt x="1328" y="357"/>
                  </a:lnTo>
                  <a:lnTo>
                    <a:pt x="1329" y="372"/>
                  </a:lnTo>
                  <a:lnTo>
                    <a:pt x="1332" y="390"/>
                  </a:lnTo>
                  <a:lnTo>
                    <a:pt x="1336" y="410"/>
                  </a:lnTo>
                  <a:lnTo>
                    <a:pt x="1341" y="431"/>
                  </a:lnTo>
                  <a:lnTo>
                    <a:pt x="1346" y="453"/>
                  </a:lnTo>
                  <a:lnTo>
                    <a:pt x="1350" y="475"/>
                  </a:lnTo>
                  <a:lnTo>
                    <a:pt x="1353" y="494"/>
                  </a:lnTo>
                  <a:lnTo>
                    <a:pt x="1354" y="510"/>
                  </a:lnTo>
                  <a:lnTo>
                    <a:pt x="1353" y="524"/>
                  </a:lnTo>
                  <a:lnTo>
                    <a:pt x="1352" y="536"/>
                  </a:lnTo>
                  <a:lnTo>
                    <a:pt x="1350" y="547"/>
                  </a:lnTo>
                  <a:lnTo>
                    <a:pt x="1348" y="557"/>
                  </a:lnTo>
                  <a:lnTo>
                    <a:pt x="1343" y="577"/>
                  </a:lnTo>
                  <a:lnTo>
                    <a:pt x="1338" y="604"/>
                  </a:lnTo>
                  <a:lnTo>
                    <a:pt x="1334" y="604"/>
                  </a:lnTo>
                  <a:lnTo>
                    <a:pt x="1330" y="603"/>
                  </a:lnTo>
                  <a:lnTo>
                    <a:pt x="1325" y="602"/>
                  </a:lnTo>
                  <a:lnTo>
                    <a:pt x="1321" y="600"/>
                  </a:lnTo>
                  <a:lnTo>
                    <a:pt x="1312" y="594"/>
                  </a:lnTo>
                  <a:lnTo>
                    <a:pt x="1303" y="588"/>
                  </a:lnTo>
                  <a:lnTo>
                    <a:pt x="1284" y="571"/>
                  </a:lnTo>
                  <a:lnTo>
                    <a:pt x="1261" y="555"/>
                  </a:lnTo>
                  <a:lnTo>
                    <a:pt x="1249" y="548"/>
                  </a:lnTo>
                  <a:lnTo>
                    <a:pt x="1235" y="542"/>
                  </a:lnTo>
                  <a:lnTo>
                    <a:pt x="1228" y="539"/>
                  </a:lnTo>
                  <a:lnTo>
                    <a:pt x="1220" y="537"/>
                  </a:lnTo>
                  <a:lnTo>
                    <a:pt x="1212" y="536"/>
                  </a:lnTo>
                  <a:lnTo>
                    <a:pt x="1203" y="535"/>
                  </a:lnTo>
                  <a:lnTo>
                    <a:pt x="1195" y="535"/>
                  </a:lnTo>
                  <a:lnTo>
                    <a:pt x="1185" y="536"/>
                  </a:lnTo>
                  <a:lnTo>
                    <a:pt x="1175" y="537"/>
                  </a:lnTo>
                  <a:lnTo>
                    <a:pt x="1165" y="539"/>
                  </a:lnTo>
                  <a:lnTo>
                    <a:pt x="1154" y="542"/>
                  </a:lnTo>
                  <a:lnTo>
                    <a:pt x="1142" y="546"/>
                  </a:lnTo>
                  <a:lnTo>
                    <a:pt x="1130" y="551"/>
                  </a:lnTo>
                  <a:lnTo>
                    <a:pt x="1118" y="557"/>
                  </a:lnTo>
                  <a:lnTo>
                    <a:pt x="1114" y="560"/>
                  </a:lnTo>
                  <a:lnTo>
                    <a:pt x="1111" y="563"/>
                  </a:lnTo>
                  <a:lnTo>
                    <a:pt x="1109" y="567"/>
                  </a:lnTo>
                  <a:lnTo>
                    <a:pt x="1107" y="571"/>
                  </a:lnTo>
                  <a:lnTo>
                    <a:pt x="1104" y="579"/>
                  </a:lnTo>
                  <a:lnTo>
                    <a:pt x="1102" y="589"/>
                  </a:lnTo>
                  <a:lnTo>
                    <a:pt x="1100" y="597"/>
                  </a:lnTo>
                  <a:lnTo>
                    <a:pt x="1097" y="606"/>
                  </a:lnTo>
                  <a:lnTo>
                    <a:pt x="1096" y="610"/>
                  </a:lnTo>
                  <a:lnTo>
                    <a:pt x="1093" y="613"/>
                  </a:lnTo>
                  <a:lnTo>
                    <a:pt x="1090" y="617"/>
                  </a:lnTo>
                  <a:lnTo>
                    <a:pt x="1087" y="620"/>
                  </a:lnTo>
                  <a:lnTo>
                    <a:pt x="1057" y="626"/>
                  </a:lnTo>
                  <a:lnTo>
                    <a:pt x="1030" y="630"/>
                  </a:lnTo>
                  <a:lnTo>
                    <a:pt x="1019" y="633"/>
                  </a:lnTo>
                  <a:lnTo>
                    <a:pt x="1007" y="637"/>
                  </a:lnTo>
                  <a:lnTo>
                    <a:pt x="1002" y="640"/>
                  </a:lnTo>
                  <a:lnTo>
                    <a:pt x="997" y="643"/>
                  </a:lnTo>
                  <a:lnTo>
                    <a:pt x="992" y="647"/>
                  </a:lnTo>
                  <a:lnTo>
                    <a:pt x="987" y="651"/>
                  </a:lnTo>
                  <a:lnTo>
                    <a:pt x="979" y="655"/>
                  </a:lnTo>
                  <a:lnTo>
                    <a:pt x="969" y="659"/>
                  </a:lnTo>
                  <a:lnTo>
                    <a:pt x="957" y="661"/>
                  </a:lnTo>
                  <a:lnTo>
                    <a:pt x="944" y="662"/>
                  </a:lnTo>
                  <a:lnTo>
                    <a:pt x="930" y="663"/>
                  </a:lnTo>
                  <a:lnTo>
                    <a:pt x="914" y="663"/>
                  </a:lnTo>
                  <a:lnTo>
                    <a:pt x="899" y="662"/>
                  </a:lnTo>
                  <a:lnTo>
                    <a:pt x="884" y="661"/>
                  </a:lnTo>
                  <a:lnTo>
                    <a:pt x="855" y="658"/>
                  </a:lnTo>
                  <a:lnTo>
                    <a:pt x="832" y="655"/>
                  </a:lnTo>
                  <a:lnTo>
                    <a:pt x="814" y="652"/>
                  </a:lnTo>
                  <a:lnTo>
                    <a:pt x="808" y="651"/>
                  </a:lnTo>
                  <a:lnTo>
                    <a:pt x="805" y="658"/>
                  </a:lnTo>
                  <a:lnTo>
                    <a:pt x="801" y="663"/>
                  </a:lnTo>
                  <a:lnTo>
                    <a:pt x="796" y="668"/>
                  </a:lnTo>
                  <a:lnTo>
                    <a:pt x="790" y="671"/>
                  </a:lnTo>
                  <a:lnTo>
                    <a:pt x="778" y="675"/>
                  </a:lnTo>
                  <a:lnTo>
                    <a:pt x="765" y="678"/>
                  </a:lnTo>
                  <a:lnTo>
                    <a:pt x="758" y="681"/>
                  </a:lnTo>
                  <a:lnTo>
                    <a:pt x="751" y="683"/>
                  </a:lnTo>
                  <a:lnTo>
                    <a:pt x="745" y="687"/>
                  </a:lnTo>
                  <a:lnTo>
                    <a:pt x="738" y="692"/>
                  </a:lnTo>
                  <a:lnTo>
                    <a:pt x="731" y="699"/>
                  </a:lnTo>
                  <a:lnTo>
                    <a:pt x="725" y="708"/>
                  </a:lnTo>
                  <a:lnTo>
                    <a:pt x="720" y="718"/>
                  </a:lnTo>
                  <a:lnTo>
                    <a:pt x="714" y="730"/>
                  </a:lnTo>
                  <a:lnTo>
                    <a:pt x="706" y="746"/>
                  </a:lnTo>
                  <a:lnTo>
                    <a:pt x="697" y="760"/>
                  </a:lnTo>
                  <a:lnTo>
                    <a:pt x="692" y="767"/>
                  </a:lnTo>
                  <a:lnTo>
                    <a:pt x="687" y="772"/>
                  </a:lnTo>
                  <a:lnTo>
                    <a:pt x="682" y="777"/>
                  </a:lnTo>
                  <a:lnTo>
                    <a:pt x="676" y="782"/>
                  </a:lnTo>
                  <a:lnTo>
                    <a:pt x="669" y="785"/>
                  </a:lnTo>
                  <a:lnTo>
                    <a:pt x="662" y="789"/>
                  </a:lnTo>
                  <a:lnTo>
                    <a:pt x="654" y="792"/>
                  </a:lnTo>
                  <a:lnTo>
                    <a:pt x="645" y="794"/>
                  </a:lnTo>
                  <a:lnTo>
                    <a:pt x="635" y="796"/>
                  </a:lnTo>
                  <a:lnTo>
                    <a:pt x="624" y="797"/>
                  </a:lnTo>
                  <a:lnTo>
                    <a:pt x="612" y="798"/>
                  </a:lnTo>
                  <a:lnTo>
                    <a:pt x="599" y="798"/>
                  </a:lnTo>
                  <a:lnTo>
                    <a:pt x="589" y="797"/>
                  </a:lnTo>
                  <a:lnTo>
                    <a:pt x="582" y="794"/>
                  </a:lnTo>
                  <a:lnTo>
                    <a:pt x="576" y="791"/>
                  </a:lnTo>
                  <a:lnTo>
                    <a:pt x="571" y="785"/>
                  </a:lnTo>
                  <a:lnTo>
                    <a:pt x="568" y="779"/>
                  </a:lnTo>
                  <a:lnTo>
                    <a:pt x="565" y="773"/>
                  </a:lnTo>
                  <a:lnTo>
                    <a:pt x="563" y="765"/>
                  </a:lnTo>
                  <a:lnTo>
                    <a:pt x="561" y="757"/>
                  </a:lnTo>
                  <a:lnTo>
                    <a:pt x="558" y="742"/>
                  </a:lnTo>
                  <a:lnTo>
                    <a:pt x="553" y="728"/>
                  </a:lnTo>
                  <a:lnTo>
                    <a:pt x="550" y="721"/>
                  </a:lnTo>
                  <a:lnTo>
                    <a:pt x="547" y="716"/>
                  </a:lnTo>
                  <a:lnTo>
                    <a:pt x="542" y="712"/>
                  </a:lnTo>
                  <a:lnTo>
                    <a:pt x="536" y="709"/>
                  </a:lnTo>
                  <a:lnTo>
                    <a:pt x="529" y="709"/>
                  </a:lnTo>
                  <a:lnTo>
                    <a:pt x="522" y="708"/>
                  </a:lnTo>
                  <a:lnTo>
                    <a:pt x="514" y="706"/>
                  </a:lnTo>
                  <a:lnTo>
                    <a:pt x="507" y="703"/>
                  </a:lnTo>
                  <a:lnTo>
                    <a:pt x="504" y="702"/>
                  </a:lnTo>
                  <a:lnTo>
                    <a:pt x="501" y="699"/>
                  </a:lnTo>
                  <a:lnTo>
                    <a:pt x="498" y="696"/>
                  </a:lnTo>
                  <a:lnTo>
                    <a:pt x="496" y="693"/>
                  </a:lnTo>
                  <a:lnTo>
                    <a:pt x="495" y="690"/>
                  </a:lnTo>
                  <a:lnTo>
                    <a:pt x="494" y="686"/>
                  </a:lnTo>
                  <a:lnTo>
                    <a:pt x="493" y="682"/>
                  </a:lnTo>
                  <a:lnTo>
                    <a:pt x="494" y="677"/>
                  </a:lnTo>
                  <a:lnTo>
                    <a:pt x="499" y="658"/>
                  </a:lnTo>
                  <a:lnTo>
                    <a:pt x="505" y="641"/>
                  </a:lnTo>
                  <a:lnTo>
                    <a:pt x="510" y="627"/>
                  </a:lnTo>
                  <a:lnTo>
                    <a:pt x="517" y="615"/>
                  </a:lnTo>
                  <a:lnTo>
                    <a:pt x="523" y="604"/>
                  </a:lnTo>
                  <a:lnTo>
                    <a:pt x="529" y="595"/>
                  </a:lnTo>
                  <a:lnTo>
                    <a:pt x="536" y="585"/>
                  </a:lnTo>
                  <a:lnTo>
                    <a:pt x="542" y="578"/>
                  </a:lnTo>
                  <a:lnTo>
                    <a:pt x="554" y="565"/>
                  </a:lnTo>
                  <a:lnTo>
                    <a:pt x="566" y="551"/>
                  </a:lnTo>
                  <a:lnTo>
                    <a:pt x="571" y="544"/>
                  </a:lnTo>
                  <a:lnTo>
                    <a:pt x="575" y="535"/>
                  </a:lnTo>
                  <a:lnTo>
                    <a:pt x="579" y="526"/>
                  </a:lnTo>
                  <a:lnTo>
                    <a:pt x="582" y="515"/>
                  </a:lnTo>
                  <a:lnTo>
                    <a:pt x="572" y="498"/>
                  </a:lnTo>
                  <a:lnTo>
                    <a:pt x="560" y="482"/>
                  </a:lnTo>
                  <a:lnTo>
                    <a:pt x="554" y="475"/>
                  </a:lnTo>
                  <a:lnTo>
                    <a:pt x="547" y="467"/>
                  </a:lnTo>
                  <a:lnTo>
                    <a:pt x="540" y="462"/>
                  </a:lnTo>
                  <a:lnTo>
                    <a:pt x="532" y="457"/>
                  </a:lnTo>
                  <a:lnTo>
                    <a:pt x="525" y="453"/>
                  </a:lnTo>
                  <a:lnTo>
                    <a:pt x="517" y="450"/>
                  </a:lnTo>
                  <a:lnTo>
                    <a:pt x="508" y="448"/>
                  </a:lnTo>
                  <a:lnTo>
                    <a:pt x="500" y="448"/>
                  </a:lnTo>
                  <a:lnTo>
                    <a:pt x="491" y="449"/>
                  </a:lnTo>
                  <a:lnTo>
                    <a:pt x="481" y="452"/>
                  </a:lnTo>
                  <a:lnTo>
                    <a:pt x="471" y="456"/>
                  </a:lnTo>
                  <a:lnTo>
                    <a:pt x="462" y="462"/>
                  </a:lnTo>
                  <a:lnTo>
                    <a:pt x="449" y="475"/>
                  </a:lnTo>
                  <a:lnTo>
                    <a:pt x="436" y="487"/>
                  </a:lnTo>
                  <a:lnTo>
                    <a:pt x="422" y="499"/>
                  </a:lnTo>
                  <a:lnTo>
                    <a:pt x="407" y="511"/>
                  </a:lnTo>
                  <a:lnTo>
                    <a:pt x="375" y="535"/>
                  </a:lnTo>
                  <a:lnTo>
                    <a:pt x="343" y="557"/>
                  </a:lnTo>
                  <a:lnTo>
                    <a:pt x="314" y="575"/>
                  </a:lnTo>
                  <a:lnTo>
                    <a:pt x="287" y="591"/>
                  </a:lnTo>
                  <a:lnTo>
                    <a:pt x="276" y="597"/>
                  </a:lnTo>
                  <a:lnTo>
                    <a:pt x="267" y="601"/>
                  </a:lnTo>
                  <a:lnTo>
                    <a:pt x="258" y="603"/>
                  </a:lnTo>
                  <a:lnTo>
                    <a:pt x="252" y="604"/>
                  </a:lnTo>
                  <a:lnTo>
                    <a:pt x="243" y="603"/>
                  </a:lnTo>
                  <a:lnTo>
                    <a:pt x="235" y="602"/>
                  </a:lnTo>
                  <a:lnTo>
                    <a:pt x="228" y="602"/>
                  </a:lnTo>
                  <a:lnTo>
                    <a:pt x="221" y="602"/>
                  </a:lnTo>
                  <a:lnTo>
                    <a:pt x="209" y="605"/>
                  </a:lnTo>
                  <a:lnTo>
                    <a:pt x="199" y="608"/>
                  </a:lnTo>
                  <a:lnTo>
                    <a:pt x="189" y="612"/>
                  </a:lnTo>
                  <a:lnTo>
                    <a:pt x="182" y="616"/>
                  </a:lnTo>
                  <a:lnTo>
                    <a:pt x="175" y="619"/>
                  </a:lnTo>
                  <a:lnTo>
                    <a:pt x="169" y="620"/>
                  </a:lnTo>
                  <a:lnTo>
                    <a:pt x="163" y="619"/>
                  </a:lnTo>
                  <a:lnTo>
                    <a:pt x="158" y="618"/>
                  </a:lnTo>
                  <a:lnTo>
                    <a:pt x="154" y="616"/>
                  </a:lnTo>
                  <a:lnTo>
                    <a:pt x="152" y="614"/>
                  </a:lnTo>
                  <a:lnTo>
                    <a:pt x="147" y="607"/>
                  </a:lnTo>
                  <a:lnTo>
                    <a:pt x="145" y="600"/>
                  </a:lnTo>
                  <a:lnTo>
                    <a:pt x="143" y="597"/>
                  </a:lnTo>
                  <a:lnTo>
                    <a:pt x="142" y="594"/>
                  </a:lnTo>
                  <a:lnTo>
                    <a:pt x="139" y="591"/>
                  </a:lnTo>
                  <a:lnTo>
                    <a:pt x="136" y="589"/>
                  </a:lnTo>
                  <a:lnTo>
                    <a:pt x="132" y="588"/>
                  </a:lnTo>
                  <a:lnTo>
                    <a:pt x="126" y="587"/>
                  </a:lnTo>
                  <a:lnTo>
                    <a:pt x="119" y="587"/>
                  </a:lnTo>
                  <a:lnTo>
                    <a:pt x="110" y="589"/>
                  </a:lnTo>
                  <a:lnTo>
                    <a:pt x="101" y="589"/>
                  </a:lnTo>
                  <a:lnTo>
                    <a:pt x="92" y="589"/>
                  </a:lnTo>
                  <a:lnTo>
                    <a:pt x="84" y="589"/>
                  </a:lnTo>
                  <a:lnTo>
                    <a:pt x="77" y="588"/>
                  </a:lnTo>
                  <a:lnTo>
                    <a:pt x="63" y="583"/>
                  </a:lnTo>
                  <a:lnTo>
                    <a:pt x="50" y="578"/>
                  </a:lnTo>
                  <a:lnTo>
                    <a:pt x="25" y="567"/>
                  </a:lnTo>
                  <a:lnTo>
                    <a:pt x="0" y="557"/>
                  </a:lnTo>
                  <a:close/>
                </a:path>
              </a:pathLst>
            </a:custGeom>
            <a:grpFill/>
            <a:ln w="3175" cmpd="sng">
              <a:solidFill>
                <a:srgbClr val="FCF6F6"/>
              </a:solidFill>
              <a:round/>
              <a:headEnd/>
              <a:tailEnd/>
            </a:ln>
          </p:spPr>
          <p:txBody>
            <a:bodyPr/>
            <a:lstStyle/>
            <a:p>
              <a:endParaRPr lang="pt-BR"/>
            </a:p>
          </p:txBody>
        </p:sp>
        <p:sp>
          <p:nvSpPr>
            <p:cNvPr id="27" name="Freeform 14"/>
            <p:cNvSpPr>
              <a:spLocks/>
            </p:cNvSpPr>
            <p:nvPr/>
          </p:nvSpPr>
          <p:spPr bwMode="auto">
            <a:xfrm>
              <a:off x="3821113" y="2598738"/>
              <a:ext cx="1533525" cy="1619250"/>
            </a:xfrm>
            <a:custGeom>
              <a:avLst/>
              <a:gdLst>
                <a:gd name="T0" fmla="*/ 1327 w 3909"/>
                <a:gd name="T1" fmla="*/ 3579 h 3795"/>
                <a:gd name="T2" fmla="*/ 1167 w 3909"/>
                <a:gd name="T3" fmla="*/ 3501 h 3795"/>
                <a:gd name="T4" fmla="*/ 1102 w 3909"/>
                <a:gd name="T5" fmla="*/ 3333 h 3795"/>
                <a:gd name="T6" fmla="*/ 1133 w 3909"/>
                <a:gd name="T7" fmla="*/ 3226 h 3795"/>
                <a:gd name="T8" fmla="*/ 828 w 3909"/>
                <a:gd name="T9" fmla="*/ 3164 h 3795"/>
                <a:gd name="T10" fmla="*/ 513 w 3909"/>
                <a:gd name="T11" fmla="*/ 2988 h 3795"/>
                <a:gd name="T12" fmla="*/ 418 w 3909"/>
                <a:gd name="T13" fmla="*/ 2808 h 3795"/>
                <a:gd name="T14" fmla="*/ 418 w 3909"/>
                <a:gd name="T15" fmla="*/ 2751 h 3795"/>
                <a:gd name="T16" fmla="*/ 433 w 3909"/>
                <a:gd name="T17" fmla="*/ 2681 h 3795"/>
                <a:gd name="T18" fmla="*/ 438 w 3909"/>
                <a:gd name="T19" fmla="*/ 2588 h 3795"/>
                <a:gd name="T20" fmla="*/ 413 w 3909"/>
                <a:gd name="T21" fmla="*/ 2470 h 3795"/>
                <a:gd name="T22" fmla="*/ 418 w 3909"/>
                <a:gd name="T23" fmla="*/ 2388 h 3795"/>
                <a:gd name="T24" fmla="*/ 363 w 3909"/>
                <a:gd name="T25" fmla="*/ 2295 h 3795"/>
                <a:gd name="T26" fmla="*/ 420 w 3909"/>
                <a:gd name="T27" fmla="*/ 2138 h 3795"/>
                <a:gd name="T28" fmla="*/ 496 w 3909"/>
                <a:gd name="T29" fmla="*/ 1964 h 3795"/>
                <a:gd name="T30" fmla="*/ 599 w 3909"/>
                <a:gd name="T31" fmla="*/ 1722 h 3795"/>
                <a:gd name="T32" fmla="*/ 514 w 3909"/>
                <a:gd name="T33" fmla="*/ 1556 h 3795"/>
                <a:gd name="T34" fmla="*/ 560 w 3909"/>
                <a:gd name="T35" fmla="*/ 1445 h 3795"/>
                <a:gd name="T36" fmla="*/ 536 w 3909"/>
                <a:gd name="T37" fmla="*/ 1343 h 3795"/>
                <a:gd name="T38" fmla="*/ 301 w 3909"/>
                <a:gd name="T39" fmla="*/ 1292 h 3795"/>
                <a:gd name="T40" fmla="*/ 148 w 3909"/>
                <a:gd name="T41" fmla="*/ 1278 h 3795"/>
                <a:gd name="T42" fmla="*/ 9 w 3909"/>
                <a:gd name="T43" fmla="*/ 1118 h 3795"/>
                <a:gd name="T44" fmla="*/ 52 w 3909"/>
                <a:gd name="T45" fmla="*/ 890 h 3795"/>
                <a:gd name="T46" fmla="*/ 25 w 3909"/>
                <a:gd name="T47" fmla="*/ 594 h 3795"/>
                <a:gd name="T48" fmla="*/ 1119 w 3909"/>
                <a:gd name="T49" fmla="*/ 293 h 3795"/>
                <a:gd name="T50" fmla="*/ 1087 w 3909"/>
                <a:gd name="T51" fmla="*/ 190 h 3795"/>
                <a:gd name="T52" fmla="*/ 1159 w 3909"/>
                <a:gd name="T53" fmla="*/ 95 h 3795"/>
                <a:gd name="T54" fmla="*/ 1254 w 3909"/>
                <a:gd name="T55" fmla="*/ 115 h 3795"/>
                <a:gd name="T56" fmla="*/ 1356 w 3909"/>
                <a:gd name="T57" fmla="*/ 485 h 3795"/>
                <a:gd name="T58" fmla="*/ 1516 w 3909"/>
                <a:gd name="T59" fmla="*/ 566 h 3795"/>
                <a:gd name="T60" fmla="*/ 1631 w 3909"/>
                <a:gd name="T61" fmla="*/ 710 h 3795"/>
                <a:gd name="T62" fmla="*/ 3823 w 3909"/>
                <a:gd name="T63" fmla="*/ 1042 h 3795"/>
                <a:gd name="T64" fmla="*/ 3776 w 3909"/>
                <a:gd name="T65" fmla="*/ 1203 h 3795"/>
                <a:gd name="T66" fmla="*/ 3730 w 3909"/>
                <a:gd name="T67" fmla="*/ 1446 h 3795"/>
                <a:gd name="T68" fmla="*/ 3740 w 3909"/>
                <a:gd name="T69" fmla="*/ 1664 h 3795"/>
                <a:gd name="T70" fmla="*/ 3765 w 3909"/>
                <a:gd name="T71" fmla="*/ 1802 h 3795"/>
                <a:gd name="T72" fmla="*/ 3792 w 3909"/>
                <a:gd name="T73" fmla="*/ 1932 h 3795"/>
                <a:gd name="T74" fmla="*/ 3766 w 3909"/>
                <a:gd name="T75" fmla="*/ 2080 h 3795"/>
                <a:gd name="T76" fmla="*/ 3672 w 3909"/>
                <a:gd name="T77" fmla="*/ 2202 h 3795"/>
                <a:gd name="T78" fmla="*/ 3662 w 3909"/>
                <a:gd name="T79" fmla="*/ 2361 h 3795"/>
                <a:gd name="T80" fmla="*/ 3624 w 3909"/>
                <a:gd name="T81" fmla="*/ 2506 h 3795"/>
                <a:gd name="T82" fmla="*/ 3551 w 3909"/>
                <a:gd name="T83" fmla="*/ 2660 h 3795"/>
                <a:gd name="T84" fmla="*/ 3472 w 3909"/>
                <a:gd name="T85" fmla="*/ 2674 h 3795"/>
                <a:gd name="T86" fmla="*/ 3348 w 3909"/>
                <a:gd name="T87" fmla="*/ 2898 h 3795"/>
                <a:gd name="T88" fmla="*/ 3193 w 3909"/>
                <a:gd name="T89" fmla="*/ 2982 h 3795"/>
                <a:gd name="T90" fmla="*/ 3113 w 3909"/>
                <a:gd name="T91" fmla="*/ 3093 h 3795"/>
                <a:gd name="T92" fmla="*/ 3027 w 3909"/>
                <a:gd name="T93" fmla="*/ 3246 h 3795"/>
                <a:gd name="T94" fmla="*/ 2921 w 3909"/>
                <a:gd name="T95" fmla="*/ 3345 h 3795"/>
                <a:gd name="T96" fmla="*/ 2869 w 3909"/>
                <a:gd name="T97" fmla="*/ 3453 h 3795"/>
                <a:gd name="T98" fmla="*/ 2891 w 3909"/>
                <a:gd name="T99" fmla="*/ 3602 h 3795"/>
                <a:gd name="T100" fmla="*/ 2822 w 3909"/>
                <a:gd name="T101" fmla="*/ 3682 h 3795"/>
                <a:gd name="T102" fmla="*/ 2723 w 3909"/>
                <a:gd name="T103" fmla="*/ 3529 h 3795"/>
                <a:gd name="T104" fmla="*/ 2671 w 3909"/>
                <a:gd name="T105" fmla="*/ 3459 h 3795"/>
                <a:gd name="T106" fmla="*/ 2560 w 3909"/>
                <a:gd name="T107" fmla="*/ 3527 h 3795"/>
                <a:gd name="T108" fmla="*/ 2387 w 3909"/>
                <a:gd name="T109" fmla="*/ 3505 h 3795"/>
                <a:gd name="T110" fmla="*/ 2201 w 3909"/>
                <a:gd name="T111" fmla="*/ 3540 h 3795"/>
                <a:gd name="T112" fmla="*/ 2015 w 3909"/>
                <a:gd name="T113" fmla="*/ 3460 h 3795"/>
                <a:gd name="T114" fmla="*/ 1845 w 3909"/>
                <a:gd name="T115" fmla="*/ 3428 h 3795"/>
                <a:gd name="T116" fmla="*/ 1711 w 3909"/>
                <a:gd name="T117" fmla="*/ 3462 h 3795"/>
                <a:gd name="T118" fmla="*/ 1589 w 3909"/>
                <a:gd name="T119" fmla="*/ 3598 h 3795"/>
                <a:gd name="T120" fmla="*/ 1497 w 3909"/>
                <a:gd name="T121" fmla="*/ 3638 h 3795"/>
                <a:gd name="T122" fmla="*/ 1444 w 3909"/>
                <a:gd name="T123" fmla="*/ 3742 h 3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09" h="3795">
                  <a:moveTo>
                    <a:pt x="1412" y="3795"/>
                  </a:moveTo>
                  <a:lnTo>
                    <a:pt x="1403" y="3780"/>
                  </a:lnTo>
                  <a:lnTo>
                    <a:pt x="1395" y="3766"/>
                  </a:lnTo>
                  <a:lnTo>
                    <a:pt x="1387" y="3750"/>
                  </a:lnTo>
                  <a:lnTo>
                    <a:pt x="1381" y="3733"/>
                  </a:lnTo>
                  <a:lnTo>
                    <a:pt x="1371" y="3700"/>
                  </a:lnTo>
                  <a:lnTo>
                    <a:pt x="1363" y="3667"/>
                  </a:lnTo>
                  <a:lnTo>
                    <a:pt x="1358" y="3651"/>
                  </a:lnTo>
                  <a:lnTo>
                    <a:pt x="1353" y="3635"/>
                  </a:lnTo>
                  <a:lnTo>
                    <a:pt x="1348" y="3619"/>
                  </a:lnTo>
                  <a:lnTo>
                    <a:pt x="1342" y="3605"/>
                  </a:lnTo>
                  <a:lnTo>
                    <a:pt x="1335" y="3591"/>
                  </a:lnTo>
                  <a:lnTo>
                    <a:pt x="1327" y="3579"/>
                  </a:lnTo>
                  <a:lnTo>
                    <a:pt x="1322" y="3573"/>
                  </a:lnTo>
                  <a:lnTo>
                    <a:pt x="1318" y="3568"/>
                  </a:lnTo>
                  <a:lnTo>
                    <a:pt x="1312" y="3563"/>
                  </a:lnTo>
                  <a:lnTo>
                    <a:pt x="1307" y="3559"/>
                  </a:lnTo>
                  <a:lnTo>
                    <a:pt x="1297" y="3551"/>
                  </a:lnTo>
                  <a:lnTo>
                    <a:pt x="1287" y="3545"/>
                  </a:lnTo>
                  <a:lnTo>
                    <a:pt x="1275" y="3539"/>
                  </a:lnTo>
                  <a:lnTo>
                    <a:pt x="1264" y="3535"/>
                  </a:lnTo>
                  <a:lnTo>
                    <a:pt x="1243" y="3527"/>
                  </a:lnTo>
                  <a:lnTo>
                    <a:pt x="1221" y="3519"/>
                  </a:lnTo>
                  <a:lnTo>
                    <a:pt x="1199" y="3513"/>
                  </a:lnTo>
                  <a:lnTo>
                    <a:pt x="1178" y="3506"/>
                  </a:lnTo>
                  <a:lnTo>
                    <a:pt x="1167" y="3501"/>
                  </a:lnTo>
                  <a:lnTo>
                    <a:pt x="1157" y="3497"/>
                  </a:lnTo>
                  <a:lnTo>
                    <a:pt x="1147" y="3491"/>
                  </a:lnTo>
                  <a:lnTo>
                    <a:pt x="1138" y="3485"/>
                  </a:lnTo>
                  <a:lnTo>
                    <a:pt x="1135" y="3482"/>
                  </a:lnTo>
                  <a:lnTo>
                    <a:pt x="1132" y="3477"/>
                  </a:lnTo>
                  <a:lnTo>
                    <a:pt x="1129" y="3470"/>
                  </a:lnTo>
                  <a:lnTo>
                    <a:pt x="1126" y="3462"/>
                  </a:lnTo>
                  <a:lnTo>
                    <a:pt x="1120" y="3442"/>
                  </a:lnTo>
                  <a:lnTo>
                    <a:pt x="1114" y="3419"/>
                  </a:lnTo>
                  <a:lnTo>
                    <a:pt x="1109" y="3394"/>
                  </a:lnTo>
                  <a:lnTo>
                    <a:pt x="1105" y="3370"/>
                  </a:lnTo>
                  <a:lnTo>
                    <a:pt x="1103" y="3349"/>
                  </a:lnTo>
                  <a:lnTo>
                    <a:pt x="1102" y="3333"/>
                  </a:lnTo>
                  <a:lnTo>
                    <a:pt x="1102" y="3318"/>
                  </a:lnTo>
                  <a:lnTo>
                    <a:pt x="1103" y="3305"/>
                  </a:lnTo>
                  <a:lnTo>
                    <a:pt x="1105" y="3293"/>
                  </a:lnTo>
                  <a:lnTo>
                    <a:pt x="1107" y="3283"/>
                  </a:lnTo>
                  <a:lnTo>
                    <a:pt x="1109" y="3274"/>
                  </a:lnTo>
                  <a:lnTo>
                    <a:pt x="1112" y="3266"/>
                  </a:lnTo>
                  <a:lnTo>
                    <a:pt x="1115" y="3260"/>
                  </a:lnTo>
                  <a:lnTo>
                    <a:pt x="1118" y="3254"/>
                  </a:lnTo>
                  <a:lnTo>
                    <a:pt x="1123" y="3244"/>
                  </a:lnTo>
                  <a:lnTo>
                    <a:pt x="1128" y="3237"/>
                  </a:lnTo>
                  <a:lnTo>
                    <a:pt x="1130" y="3233"/>
                  </a:lnTo>
                  <a:lnTo>
                    <a:pt x="1132" y="3230"/>
                  </a:lnTo>
                  <a:lnTo>
                    <a:pt x="1133" y="3226"/>
                  </a:lnTo>
                  <a:lnTo>
                    <a:pt x="1133" y="3223"/>
                  </a:lnTo>
                  <a:lnTo>
                    <a:pt x="1134" y="3196"/>
                  </a:lnTo>
                  <a:lnTo>
                    <a:pt x="1135" y="3177"/>
                  </a:lnTo>
                  <a:lnTo>
                    <a:pt x="1137" y="3165"/>
                  </a:lnTo>
                  <a:lnTo>
                    <a:pt x="1139" y="3159"/>
                  </a:lnTo>
                  <a:lnTo>
                    <a:pt x="1140" y="3157"/>
                  </a:lnTo>
                  <a:lnTo>
                    <a:pt x="1140" y="3157"/>
                  </a:lnTo>
                  <a:lnTo>
                    <a:pt x="1138" y="3159"/>
                  </a:lnTo>
                  <a:lnTo>
                    <a:pt x="1133" y="3159"/>
                  </a:lnTo>
                  <a:lnTo>
                    <a:pt x="1107" y="3160"/>
                  </a:lnTo>
                  <a:lnTo>
                    <a:pt x="1038" y="3161"/>
                  </a:lnTo>
                  <a:lnTo>
                    <a:pt x="940" y="3163"/>
                  </a:lnTo>
                  <a:lnTo>
                    <a:pt x="828" y="3164"/>
                  </a:lnTo>
                  <a:lnTo>
                    <a:pt x="717" y="3165"/>
                  </a:lnTo>
                  <a:lnTo>
                    <a:pt x="620" y="3164"/>
                  </a:lnTo>
                  <a:lnTo>
                    <a:pt x="581" y="3162"/>
                  </a:lnTo>
                  <a:lnTo>
                    <a:pt x="551" y="3160"/>
                  </a:lnTo>
                  <a:lnTo>
                    <a:pt x="540" y="3159"/>
                  </a:lnTo>
                  <a:lnTo>
                    <a:pt x="532" y="3158"/>
                  </a:lnTo>
                  <a:lnTo>
                    <a:pt x="527" y="3156"/>
                  </a:lnTo>
                  <a:lnTo>
                    <a:pt x="525" y="3154"/>
                  </a:lnTo>
                  <a:lnTo>
                    <a:pt x="524" y="3137"/>
                  </a:lnTo>
                  <a:lnTo>
                    <a:pt x="522" y="3109"/>
                  </a:lnTo>
                  <a:lnTo>
                    <a:pt x="520" y="3071"/>
                  </a:lnTo>
                  <a:lnTo>
                    <a:pt x="516" y="3030"/>
                  </a:lnTo>
                  <a:lnTo>
                    <a:pt x="513" y="2988"/>
                  </a:lnTo>
                  <a:lnTo>
                    <a:pt x="510" y="2947"/>
                  </a:lnTo>
                  <a:lnTo>
                    <a:pt x="506" y="2912"/>
                  </a:lnTo>
                  <a:lnTo>
                    <a:pt x="504" y="2887"/>
                  </a:lnTo>
                  <a:lnTo>
                    <a:pt x="503" y="2882"/>
                  </a:lnTo>
                  <a:lnTo>
                    <a:pt x="500" y="2877"/>
                  </a:lnTo>
                  <a:lnTo>
                    <a:pt x="497" y="2873"/>
                  </a:lnTo>
                  <a:lnTo>
                    <a:pt x="495" y="2869"/>
                  </a:lnTo>
                  <a:lnTo>
                    <a:pt x="487" y="2860"/>
                  </a:lnTo>
                  <a:lnTo>
                    <a:pt x="479" y="2852"/>
                  </a:lnTo>
                  <a:lnTo>
                    <a:pt x="459" y="2837"/>
                  </a:lnTo>
                  <a:lnTo>
                    <a:pt x="437" y="2823"/>
                  </a:lnTo>
                  <a:lnTo>
                    <a:pt x="427" y="2816"/>
                  </a:lnTo>
                  <a:lnTo>
                    <a:pt x="418" y="2808"/>
                  </a:lnTo>
                  <a:lnTo>
                    <a:pt x="410" y="2801"/>
                  </a:lnTo>
                  <a:lnTo>
                    <a:pt x="403" y="2793"/>
                  </a:lnTo>
                  <a:lnTo>
                    <a:pt x="400" y="2789"/>
                  </a:lnTo>
                  <a:lnTo>
                    <a:pt x="398" y="2785"/>
                  </a:lnTo>
                  <a:lnTo>
                    <a:pt x="397" y="2780"/>
                  </a:lnTo>
                  <a:lnTo>
                    <a:pt x="396" y="2776"/>
                  </a:lnTo>
                  <a:lnTo>
                    <a:pt x="395" y="2771"/>
                  </a:lnTo>
                  <a:lnTo>
                    <a:pt x="396" y="2766"/>
                  </a:lnTo>
                  <a:lnTo>
                    <a:pt x="397" y="2761"/>
                  </a:lnTo>
                  <a:lnTo>
                    <a:pt x="399" y="2756"/>
                  </a:lnTo>
                  <a:lnTo>
                    <a:pt x="404" y="2755"/>
                  </a:lnTo>
                  <a:lnTo>
                    <a:pt x="411" y="2754"/>
                  </a:lnTo>
                  <a:lnTo>
                    <a:pt x="418" y="2751"/>
                  </a:lnTo>
                  <a:lnTo>
                    <a:pt x="426" y="2748"/>
                  </a:lnTo>
                  <a:lnTo>
                    <a:pt x="434" y="2744"/>
                  </a:lnTo>
                  <a:lnTo>
                    <a:pt x="440" y="2737"/>
                  </a:lnTo>
                  <a:lnTo>
                    <a:pt x="442" y="2734"/>
                  </a:lnTo>
                  <a:lnTo>
                    <a:pt x="444" y="2731"/>
                  </a:lnTo>
                  <a:lnTo>
                    <a:pt x="445" y="2727"/>
                  </a:lnTo>
                  <a:lnTo>
                    <a:pt x="446" y="2724"/>
                  </a:lnTo>
                  <a:lnTo>
                    <a:pt x="446" y="2717"/>
                  </a:lnTo>
                  <a:lnTo>
                    <a:pt x="445" y="2711"/>
                  </a:lnTo>
                  <a:lnTo>
                    <a:pt x="443" y="2705"/>
                  </a:lnTo>
                  <a:lnTo>
                    <a:pt x="442" y="2700"/>
                  </a:lnTo>
                  <a:lnTo>
                    <a:pt x="438" y="2690"/>
                  </a:lnTo>
                  <a:lnTo>
                    <a:pt x="433" y="2681"/>
                  </a:lnTo>
                  <a:lnTo>
                    <a:pt x="428" y="2671"/>
                  </a:lnTo>
                  <a:lnTo>
                    <a:pt x="424" y="2659"/>
                  </a:lnTo>
                  <a:lnTo>
                    <a:pt x="422" y="2653"/>
                  </a:lnTo>
                  <a:lnTo>
                    <a:pt x="421" y="2646"/>
                  </a:lnTo>
                  <a:lnTo>
                    <a:pt x="420" y="2638"/>
                  </a:lnTo>
                  <a:lnTo>
                    <a:pt x="420" y="2629"/>
                  </a:lnTo>
                  <a:lnTo>
                    <a:pt x="420" y="2623"/>
                  </a:lnTo>
                  <a:lnTo>
                    <a:pt x="421" y="2617"/>
                  </a:lnTo>
                  <a:lnTo>
                    <a:pt x="422" y="2612"/>
                  </a:lnTo>
                  <a:lnTo>
                    <a:pt x="424" y="2608"/>
                  </a:lnTo>
                  <a:lnTo>
                    <a:pt x="428" y="2601"/>
                  </a:lnTo>
                  <a:lnTo>
                    <a:pt x="433" y="2595"/>
                  </a:lnTo>
                  <a:lnTo>
                    <a:pt x="438" y="2588"/>
                  </a:lnTo>
                  <a:lnTo>
                    <a:pt x="442" y="2580"/>
                  </a:lnTo>
                  <a:lnTo>
                    <a:pt x="443" y="2575"/>
                  </a:lnTo>
                  <a:lnTo>
                    <a:pt x="445" y="2570"/>
                  </a:lnTo>
                  <a:lnTo>
                    <a:pt x="446" y="2563"/>
                  </a:lnTo>
                  <a:lnTo>
                    <a:pt x="446" y="2556"/>
                  </a:lnTo>
                  <a:lnTo>
                    <a:pt x="446" y="2548"/>
                  </a:lnTo>
                  <a:lnTo>
                    <a:pt x="444" y="2540"/>
                  </a:lnTo>
                  <a:lnTo>
                    <a:pt x="443" y="2532"/>
                  </a:lnTo>
                  <a:lnTo>
                    <a:pt x="441" y="2524"/>
                  </a:lnTo>
                  <a:lnTo>
                    <a:pt x="435" y="2509"/>
                  </a:lnTo>
                  <a:lnTo>
                    <a:pt x="428" y="2496"/>
                  </a:lnTo>
                  <a:lnTo>
                    <a:pt x="421" y="2483"/>
                  </a:lnTo>
                  <a:lnTo>
                    <a:pt x="413" y="2470"/>
                  </a:lnTo>
                  <a:lnTo>
                    <a:pt x="406" y="2456"/>
                  </a:lnTo>
                  <a:lnTo>
                    <a:pt x="399" y="2441"/>
                  </a:lnTo>
                  <a:lnTo>
                    <a:pt x="397" y="2433"/>
                  </a:lnTo>
                  <a:lnTo>
                    <a:pt x="395" y="2427"/>
                  </a:lnTo>
                  <a:lnTo>
                    <a:pt x="395" y="2421"/>
                  </a:lnTo>
                  <a:lnTo>
                    <a:pt x="396" y="2415"/>
                  </a:lnTo>
                  <a:lnTo>
                    <a:pt x="397" y="2410"/>
                  </a:lnTo>
                  <a:lnTo>
                    <a:pt x="399" y="2405"/>
                  </a:lnTo>
                  <a:lnTo>
                    <a:pt x="401" y="2401"/>
                  </a:lnTo>
                  <a:lnTo>
                    <a:pt x="404" y="2398"/>
                  </a:lnTo>
                  <a:lnTo>
                    <a:pt x="409" y="2393"/>
                  </a:lnTo>
                  <a:lnTo>
                    <a:pt x="414" y="2390"/>
                  </a:lnTo>
                  <a:lnTo>
                    <a:pt x="418" y="2388"/>
                  </a:lnTo>
                  <a:lnTo>
                    <a:pt x="420" y="2388"/>
                  </a:lnTo>
                  <a:lnTo>
                    <a:pt x="421" y="2384"/>
                  </a:lnTo>
                  <a:lnTo>
                    <a:pt x="422" y="2380"/>
                  </a:lnTo>
                  <a:lnTo>
                    <a:pt x="422" y="2376"/>
                  </a:lnTo>
                  <a:lnTo>
                    <a:pt x="422" y="2371"/>
                  </a:lnTo>
                  <a:lnTo>
                    <a:pt x="419" y="2362"/>
                  </a:lnTo>
                  <a:lnTo>
                    <a:pt x="416" y="2353"/>
                  </a:lnTo>
                  <a:lnTo>
                    <a:pt x="410" y="2344"/>
                  </a:lnTo>
                  <a:lnTo>
                    <a:pt x="403" y="2334"/>
                  </a:lnTo>
                  <a:lnTo>
                    <a:pt x="395" y="2325"/>
                  </a:lnTo>
                  <a:lnTo>
                    <a:pt x="384" y="2315"/>
                  </a:lnTo>
                  <a:lnTo>
                    <a:pt x="374" y="2305"/>
                  </a:lnTo>
                  <a:lnTo>
                    <a:pt x="363" y="2295"/>
                  </a:lnTo>
                  <a:lnTo>
                    <a:pt x="350" y="2285"/>
                  </a:lnTo>
                  <a:lnTo>
                    <a:pt x="338" y="2276"/>
                  </a:lnTo>
                  <a:lnTo>
                    <a:pt x="311" y="2258"/>
                  </a:lnTo>
                  <a:lnTo>
                    <a:pt x="284" y="2241"/>
                  </a:lnTo>
                  <a:lnTo>
                    <a:pt x="298" y="2228"/>
                  </a:lnTo>
                  <a:lnTo>
                    <a:pt x="313" y="2216"/>
                  </a:lnTo>
                  <a:lnTo>
                    <a:pt x="328" y="2206"/>
                  </a:lnTo>
                  <a:lnTo>
                    <a:pt x="343" y="2196"/>
                  </a:lnTo>
                  <a:lnTo>
                    <a:pt x="374" y="2176"/>
                  </a:lnTo>
                  <a:lnTo>
                    <a:pt x="404" y="2157"/>
                  </a:lnTo>
                  <a:lnTo>
                    <a:pt x="411" y="2152"/>
                  </a:lnTo>
                  <a:lnTo>
                    <a:pt x="416" y="2145"/>
                  </a:lnTo>
                  <a:lnTo>
                    <a:pt x="420" y="2138"/>
                  </a:lnTo>
                  <a:lnTo>
                    <a:pt x="424" y="2131"/>
                  </a:lnTo>
                  <a:lnTo>
                    <a:pt x="430" y="2113"/>
                  </a:lnTo>
                  <a:lnTo>
                    <a:pt x="434" y="2095"/>
                  </a:lnTo>
                  <a:lnTo>
                    <a:pt x="438" y="2075"/>
                  </a:lnTo>
                  <a:lnTo>
                    <a:pt x="442" y="2054"/>
                  </a:lnTo>
                  <a:lnTo>
                    <a:pt x="445" y="2044"/>
                  </a:lnTo>
                  <a:lnTo>
                    <a:pt x="448" y="2034"/>
                  </a:lnTo>
                  <a:lnTo>
                    <a:pt x="452" y="2025"/>
                  </a:lnTo>
                  <a:lnTo>
                    <a:pt x="456" y="2016"/>
                  </a:lnTo>
                  <a:lnTo>
                    <a:pt x="466" y="2001"/>
                  </a:lnTo>
                  <a:lnTo>
                    <a:pt x="476" y="1988"/>
                  </a:lnTo>
                  <a:lnTo>
                    <a:pt x="486" y="1975"/>
                  </a:lnTo>
                  <a:lnTo>
                    <a:pt x="496" y="1964"/>
                  </a:lnTo>
                  <a:lnTo>
                    <a:pt x="518" y="1941"/>
                  </a:lnTo>
                  <a:lnTo>
                    <a:pt x="537" y="1918"/>
                  </a:lnTo>
                  <a:lnTo>
                    <a:pt x="547" y="1906"/>
                  </a:lnTo>
                  <a:lnTo>
                    <a:pt x="556" y="1892"/>
                  </a:lnTo>
                  <a:lnTo>
                    <a:pt x="564" y="1876"/>
                  </a:lnTo>
                  <a:lnTo>
                    <a:pt x="572" y="1858"/>
                  </a:lnTo>
                  <a:lnTo>
                    <a:pt x="580" y="1837"/>
                  </a:lnTo>
                  <a:lnTo>
                    <a:pt x="586" y="1814"/>
                  </a:lnTo>
                  <a:lnTo>
                    <a:pt x="592" y="1788"/>
                  </a:lnTo>
                  <a:lnTo>
                    <a:pt x="598" y="1759"/>
                  </a:lnTo>
                  <a:lnTo>
                    <a:pt x="599" y="1746"/>
                  </a:lnTo>
                  <a:lnTo>
                    <a:pt x="599" y="1733"/>
                  </a:lnTo>
                  <a:lnTo>
                    <a:pt x="599" y="1722"/>
                  </a:lnTo>
                  <a:lnTo>
                    <a:pt x="598" y="1711"/>
                  </a:lnTo>
                  <a:lnTo>
                    <a:pt x="597" y="1701"/>
                  </a:lnTo>
                  <a:lnTo>
                    <a:pt x="595" y="1692"/>
                  </a:lnTo>
                  <a:lnTo>
                    <a:pt x="593" y="1683"/>
                  </a:lnTo>
                  <a:lnTo>
                    <a:pt x="590" y="1674"/>
                  </a:lnTo>
                  <a:lnTo>
                    <a:pt x="584" y="1659"/>
                  </a:lnTo>
                  <a:lnTo>
                    <a:pt x="577" y="1646"/>
                  </a:lnTo>
                  <a:lnTo>
                    <a:pt x="568" y="1633"/>
                  </a:lnTo>
                  <a:lnTo>
                    <a:pt x="559" y="1621"/>
                  </a:lnTo>
                  <a:lnTo>
                    <a:pt x="541" y="1600"/>
                  </a:lnTo>
                  <a:lnTo>
                    <a:pt x="525" y="1579"/>
                  </a:lnTo>
                  <a:lnTo>
                    <a:pt x="519" y="1568"/>
                  </a:lnTo>
                  <a:lnTo>
                    <a:pt x="514" y="1556"/>
                  </a:lnTo>
                  <a:lnTo>
                    <a:pt x="512" y="1549"/>
                  </a:lnTo>
                  <a:lnTo>
                    <a:pt x="510" y="1543"/>
                  </a:lnTo>
                  <a:lnTo>
                    <a:pt x="510" y="1535"/>
                  </a:lnTo>
                  <a:lnTo>
                    <a:pt x="509" y="1528"/>
                  </a:lnTo>
                  <a:lnTo>
                    <a:pt x="510" y="1518"/>
                  </a:lnTo>
                  <a:lnTo>
                    <a:pt x="512" y="1508"/>
                  </a:lnTo>
                  <a:lnTo>
                    <a:pt x="516" y="1500"/>
                  </a:lnTo>
                  <a:lnTo>
                    <a:pt x="520" y="1493"/>
                  </a:lnTo>
                  <a:lnTo>
                    <a:pt x="531" y="1480"/>
                  </a:lnTo>
                  <a:lnTo>
                    <a:pt x="544" y="1468"/>
                  </a:lnTo>
                  <a:lnTo>
                    <a:pt x="550" y="1461"/>
                  </a:lnTo>
                  <a:lnTo>
                    <a:pt x="555" y="1453"/>
                  </a:lnTo>
                  <a:lnTo>
                    <a:pt x="560" y="1445"/>
                  </a:lnTo>
                  <a:lnTo>
                    <a:pt x="564" y="1435"/>
                  </a:lnTo>
                  <a:lnTo>
                    <a:pt x="567" y="1425"/>
                  </a:lnTo>
                  <a:lnTo>
                    <a:pt x="568" y="1412"/>
                  </a:lnTo>
                  <a:lnTo>
                    <a:pt x="568" y="1397"/>
                  </a:lnTo>
                  <a:lnTo>
                    <a:pt x="566" y="1380"/>
                  </a:lnTo>
                  <a:lnTo>
                    <a:pt x="565" y="1374"/>
                  </a:lnTo>
                  <a:lnTo>
                    <a:pt x="562" y="1369"/>
                  </a:lnTo>
                  <a:lnTo>
                    <a:pt x="559" y="1363"/>
                  </a:lnTo>
                  <a:lnTo>
                    <a:pt x="556" y="1359"/>
                  </a:lnTo>
                  <a:lnTo>
                    <a:pt x="552" y="1354"/>
                  </a:lnTo>
                  <a:lnTo>
                    <a:pt x="547" y="1350"/>
                  </a:lnTo>
                  <a:lnTo>
                    <a:pt x="542" y="1346"/>
                  </a:lnTo>
                  <a:lnTo>
                    <a:pt x="536" y="1343"/>
                  </a:lnTo>
                  <a:lnTo>
                    <a:pt x="524" y="1337"/>
                  </a:lnTo>
                  <a:lnTo>
                    <a:pt x="510" y="1332"/>
                  </a:lnTo>
                  <a:lnTo>
                    <a:pt x="494" y="1328"/>
                  </a:lnTo>
                  <a:lnTo>
                    <a:pt x="478" y="1325"/>
                  </a:lnTo>
                  <a:lnTo>
                    <a:pt x="443" y="1319"/>
                  </a:lnTo>
                  <a:lnTo>
                    <a:pt x="405" y="1314"/>
                  </a:lnTo>
                  <a:lnTo>
                    <a:pt x="385" y="1311"/>
                  </a:lnTo>
                  <a:lnTo>
                    <a:pt x="367" y="1307"/>
                  </a:lnTo>
                  <a:lnTo>
                    <a:pt x="348" y="1302"/>
                  </a:lnTo>
                  <a:lnTo>
                    <a:pt x="330" y="1297"/>
                  </a:lnTo>
                  <a:lnTo>
                    <a:pt x="323" y="1295"/>
                  </a:lnTo>
                  <a:lnTo>
                    <a:pt x="313" y="1292"/>
                  </a:lnTo>
                  <a:lnTo>
                    <a:pt x="301" y="1292"/>
                  </a:lnTo>
                  <a:lnTo>
                    <a:pt x="288" y="1292"/>
                  </a:lnTo>
                  <a:lnTo>
                    <a:pt x="259" y="1293"/>
                  </a:lnTo>
                  <a:lnTo>
                    <a:pt x="229" y="1296"/>
                  </a:lnTo>
                  <a:lnTo>
                    <a:pt x="201" y="1299"/>
                  </a:lnTo>
                  <a:lnTo>
                    <a:pt x="177" y="1299"/>
                  </a:lnTo>
                  <a:lnTo>
                    <a:pt x="167" y="1299"/>
                  </a:lnTo>
                  <a:lnTo>
                    <a:pt x="159" y="1297"/>
                  </a:lnTo>
                  <a:lnTo>
                    <a:pt x="156" y="1296"/>
                  </a:lnTo>
                  <a:lnTo>
                    <a:pt x="154" y="1295"/>
                  </a:lnTo>
                  <a:lnTo>
                    <a:pt x="152" y="1293"/>
                  </a:lnTo>
                  <a:lnTo>
                    <a:pt x="152" y="1291"/>
                  </a:lnTo>
                  <a:lnTo>
                    <a:pt x="150" y="1285"/>
                  </a:lnTo>
                  <a:lnTo>
                    <a:pt x="148" y="1278"/>
                  </a:lnTo>
                  <a:lnTo>
                    <a:pt x="145" y="1272"/>
                  </a:lnTo>
                  <a:lnTo>
                    <a:pt x="142" y="1267"/>
                  </a:lnTo>
                  <a:lnTo>
                    <a:pt x="134" y="1255"/>
                  </a:lnTo>
                  <a:lnTo>
                    <a:pt x="124" y="1244"/>
                  </a:lnTo>
                  <a:lnTo>
                    <a:pt x="99" y="1221"/>
                  </a:lnTo>
                  <a:lnTo>
                    <a:pt x="72" y="1197"/>
                  </a:lnTo>
                  <a:lnTo>
                    <a:pt x="59" y="1185"/>
                  </a:lnTo>
                  <a:lnTo>
                    <a:pt x="45" y="1171"/>
                  </a:lnTo>
                  <a:lnTo>
                    <a:pt x="33" y="1157"/>
                  </a:lnTo>
                  <a:lnTo>
                    <a:pt x="22" y="1142"/>
                  </a:lnTo>
                  <a:lnTo>
                    <a:pt x="17" y="1134"/>
                  </a:lnTo>
                  <a:lnTo>
                    <a:pt x="13" y="1126"/>
                  </a:lnTo>
                  <a:lnTo>
                    <a:pt x="9" y="1118"/>
                  </a:lnTo>
                  <a:lnTo>
                    <a:pt x="6" y="1109"/>
                  </a:lnTo>
                  <a:lnTo>
                    <a:pt x="3" y="1100"/>
                  </a:lnTo>
                  <a:lnTo>
                    <a:pt x="1" y="1091"/>
                  </a:lnTo>
                  <a:lnTo>
                    <a:pt x="0" y="1081"/>
                  </a:lnTo>
                  <a:lnTo>
                    <a:pt x="0" y="1070"/>
                  </a:lnTo>
                  <a:lnTo>
                    <a:pt x="1" y="1053"/>
                  </a:lnTo>
                  <a:lnTo>
                    <a:pt x="2" y="1037"/>
                  </a:lnTo>
                  <a:lnTo>
                    <a:pt x="6" y="1021"/>
                  </a:lnTo>
                  <a:lnTo>
                    <a:pt x="10" y="1006"/>
                  </a:lnTo>
                  <a:lnTo>
                    <a:pt x="20" y="977"/>
                  </a:lnTo>
                  <a:lnTo>
                    <a:pt x="31" y="947"/>
                  </a:lnTo>
                  <a:lnTo>
                    <a:pt x="42" y="919"/>
                  </a:lnTo>
                  <a:lnTo>
                    <a:pt x="52" y="890"/>
                  </a:lnTo>
                  <a:lnTo>
                    <a:pt x="56" y="874"/>
                  </a:lnTo>
                  <a:lnTo>
                    <a:pt x="61" y="859"/>
                  </a:lnTo>
                  <a:lnTo>
                    <a:pt x="63" y="841"/>
                  </a:lnTo>
                  <a:lnTo>
                    <a:pt x="63" y="824"/>
                  </a:lnTo>
                  <a:lnTo>
                    <a:pt x="63" y="806"/>
                  </a:lnTo>
                  <a:lnTo>
                    <a:pt x="61" y="788"/>
                  </a:lnTo>
                  <a:lnTo>
                    <a:pt x="59" y="770"/>
                  </a:lnTo>
                  <a:lnTo>
                    <a:pt x="55" y="753"/>
                  </a:lnTo>
                  <a:lnTo>
                    <a:pt x="48" y="718"/>
                  </a:lnTo>
                  <a:lnTo>
                    <a:pt x="40" y="684"/>
                  </a:lnTo>
                  <a:lnTo>
                    <a:pt x="33" y="649"/>
                  </a:lnTo>
                  <a:lnTo>
                    <a:pt x="27" y="613"/>
                  </a:lnTo>
                  <a:lnTo>
                    <a:pt x="25" y="594"/>
                  </a:lnTo>
                  <a:lnTo>
                    <a:pt x="24" y="576"/>
                  </a:lnTo>
                  <a:lnTo>
                    <a:pt x="25" y="556"/>
                  </a:lnTo>
                  <a:lnTo>
                    <a:pt x="26" y="536"/>
                  </a:lnTo>
                  <a:lnTo>
                    <a:pt x="1044" y="536"/>
                  </a:lnTo>
                  <a:lnTo>
                    <a:pt x="1055" y="525"/>
                  </a:lnTo>
                  <a:lnTo>
                    <a:pt x="1067" y="516"/>
                  </a:lnTo>
                  <a:lnTo>
                    <a:pt x="1078" y="509"/>
                  </a:lnTo>
                  <a:lnTo>
                    <a:pt x="1086" y="504"/>
                  </a:lnTo>
                  <a:lnTo>
                    <a:pt x="1086" y="357"/>
                  </a:lnTo>
                  <a:lnTo>
                    <a:pt x="1099" y="333"/>
                  </a:lnTo>
                  <a:lnTo>
                    <a:pt x="1110" y="313"/>
                  </a:lnTo>
                  <a:lnTo>
                    <a:pt x="1115" y="303"/>
                  </a:lnTo>
                  <a:lnTo>
                    <a:pt x="1119" y="293"/>
                  </a:lnTo>
                  <a:lnTo>
                    <a:pt x="1122" y="280"/>
                  </a:lnTo>
                  <a:lnTo>
                    <a:pt x="1123" y="268"/>
                  </a:lnTo>
                  <a:lnTo>
                    <a:pt x="1122" y="262"/>
                  </a:lnTo>
                  <a:lnTo>
                    <a:pt x="1121" y="256"/>
                  </a:lnTo>
                  <a:lnTo>
                    <a:pt x="1119" y="251"/>
                  </a:lnTo>
                  <a:lnTo>
                    <a:pt x="1117" y="246"/>
                  </a:lnTo>
                  <a:lnTo>
                    <a:pt x="1111" y="236"/>
                  </a:lnTo>
                  <a:lnTo>
                    <a:pt x="1105" y="226"/>
                  </a:lnTo>
                  <a:lnTo>
                    <a:pt x="1098" y="216"/>
                  </a:lnTo>
                  <a:lnTo>
                    <a:pt x="1092" y="206"/>
                  </a:lnTo>
                  <a:lnTo>
                    <a:pt x="1090" y="201"/>
                  </a:lnTo>
                  <a:lnTo>
                    <a:pt x="1088" y="196"/>
                  </a:lnTo>
                  <a:lnTo>
                    <a:pt x="1087" y="190"/>
                  </a:lnTo>
                  <a:lnTo>
                    <a:pt x="1086" y="185"/>
                  </a:lnTo>
                  <a:lnTo>
                    <a:pt x="1087" y="179"/>
                  </a:lnTo>
                  <a:lnTo>
                    <a:pt x="1089" y="174"/>
                  </a:lnTo>
                  <a:lnTo>
                    <a:pt x="1091" y="170"/>
                  </a:lnTo>
                  <a:lnTo>
                    <a:pt x="1095" y="166"/>
                  </a:lnTo>
                  <a:lnTo>
                    <a:pt x="1103" y="158"/>
                  </a:lnTo>
                  <a:lnTo>
                    <a:pt x="1114" y="152"/>
                  </a:lnTo>
                  <a:lnTo>
                    <a:pt x="1135" y="140"/>
                  </a:lnTo>
                  <a:lnTo>
                    <a:pt x="1149" y="132"/>
                  </a:lnTo>
                  <a:lnTo>
                    <a:pt x="1152" y="122"/>
                  </a:lnTo>
                  <a:lnTo>
                    <a:pt x="1155" y="113"/>
                  </a:lnTo>
                  <a:lnTo>
                    <a:pt x="1157" y="104"/>
                  </a:lnTo>
                  <a:lnTo>
                    <a:pt x="1159" y="95"/>
                  </a:lnTo>
                  <a:lnTo>
                    <a:pt x="1160" y="78"/>
                  </a:lnTo>
                  <a:lnTo>
                    <a:pt x="1161" y="62"/>
                  </a:lnTo>
                  <a:lnTo>
                    <a:pt x="1162" y="46"/>
                  </a:lnTo>
                  <a:lnTo>
                    <a:pt x="1163" y="31"/>
                  </a:lnTo>
                  <a:lnTo>
                    <a:pt x="1164" y="23"/>
                  </a:lnTo>
                  <a:lnTo>
                    <a:pt x="1165" y="16"/>
                  </a:lnTo>
                  <a:lnTo>
                    <a:pt x="1167" y="8"/>
                  </a:lnTo>
                  <a:lnTo>
                    <a:pt x="1171" y="0"/>
                  </a:lnTo>
                  <a:lnTo>
                    <a:pt x="1191" y="22"/>
                  </a:lnTo>
                  <a:lnTo>
                    <a:pt x="1209" y="44"/>
                  </a:lnTo>
                  <a:lnTo>
                    <a:pt x="1226" y="67"/>
                  </a:lnTo>
                  <a:lnTo>
                    <a:pt x="1240" y="91"/>
                  </a:lnTo>
                  <a:lnTo>
                    <a:pt x="1254" y="115"/>
                  </a:lnTo>
                  <a:lnTo>
                    <a:pt x="1265" y="139"/>
                  </a:lnTo>
                  <a:lnTo>
                    <a:pt x="1276" y="165"/>
                  </a:lnTo>
                  <a:lnTo>
                    <a:pt x="1286" y="192"/>
                  </a:lnTo>
                  <a:lnTo>
                    <a:pt x="1294" y="219"/>
                  </a:lnTo>
                  <a:lnTo>
                    <a:pt x="1302" y="247"/>
                  </a:lnTo>
                  <a:lnTo>
                    <a:pt x="1309" y="276"/>
                  </a:lnTo>
                  <a:lnTo>
                    <a:pt x="1315" y="307"/>
                  </a:lnTo>
                  <a:lnTo>
                    <a:pt x="1327" y="371"/>
                  </a:lnTo>
                  <a:lnTo>
                    <a:pt x="1338" y="441"/>
                  </a:lnTo>
                  <a:lnTo>
                    <a:pt x="1340" y="454"/>
                  </a:lnTo>
                  <a:lnTo>
                    <a:pt x="1344" y="465"/>
                  </a:lnTo>
                  <a:lnTo>
                    <a:pt x="1349" y="475"/>
                  </a:lnTo>
                  <a:lnTo>
                    <a:pt x="1356" y="485"/>
                  </a:lnTo>
                  <a:lnTo>
                    <a:pt x="1364" y="494"/>
                  </a:lnTo>
                  <a:lnTo>
                    <a:pt x="1373" y="502"/>
                  </a:lnTo>
                  <a:lnTo>
                    <a:pt x="1384" y="509"/>
                  </a:lnTo>
                  <a:lnTo>
                    <a:pt x="1396" y="517"/>
                  </a:lnTo>
                  <a:lnTo>
                    <a:pt x="1408" y="523"/>
                  </a:lnTo>
                  <a:lnTo>
                    <a:pt x="1421" y="529"/>
                  </a:lnTo>
                  <a:lnTo>
                    <a:pt x="1434" y="535"/>
                  </a:lnTo>
                  <a:lnTo>
                    <a:pt x="1447" y="540"/>
                  </a:lnTo>
                  <a:lnTo>
                    <a:pt x="1474" y="549"/>
                  </a:lnTo>
                  <a:lnTo>
                    <a:pt x="1500" y="557"/>
                  </a:lnTo>
                  <a:lnTo>
                    <a:pt x="1507" y="559"/>
                  </a:lnTo>
                  <a:lnTo>
                    <a:pt x="1512" y="562"/>
                  </a:lnTo>
                  <a:lnTo>
                    <a:pt x="1516" y="566"/>
                  </a:lnTo>
                  <a:lnTo>
                    <a:pt x="1520" y="570"/>
                  </a:lnTo>
                  <a:lnTo>
                    <a:pt x="1527" y="581"/>
                  </a:lnTo>
                  <a:lnTo>
                    <a:pt x="1532" y="592"/>
                  </a:lnTo>
                  <a:lnTo>
                    <a:pt x="1538" y="615"/>
                  </a:lnTo>
                  <a:lnTo>
                    <a:pt x="1543" y="636"/>
                  </a:lnTo>
                  <a:lnTo>
                    <a:pt x="1548" y="646"/>
                  </a:lnTo>
                  <a:lnTo>
                    <a:pt x="1554" y="655"/>
                  </a:lnTo>
                  <a:lnTo>
                    <a:pt x="1560" y="662"/>
                  </a:lnTo>
                  <a:lnTo>
                    <a:pt x="1567" y="669"/>
                  </a:lnTo>
                  <a:lnTo>
                    <a:pt x="1582" y="680"/>
                  </a:lnTo>
                  <a:lnTo>
                    <a:pt x="1598" y="690"/>
                  </a:lnTo>
                  <a:lnTo>
                    <a:pt x="1615" y="699"/>
                  </a:lnTo>
                  <a:lnTo>
                    <a:pt x="1631" y="710"/>
                  </a:lnTo>
                  <a:lnTo>
                    <a:pt x="1638" y="716"/>
                  </a:lnTo>
                  <a:lnTo>
                    <a:pt x="1645" y="723"/>
                  </a:lnTo>
                  <a:lnTo>
                    <a:pt x="1652" y="731"/>
                  </a:lnTo>
                  <a:lnTo>
                    <a:pt x="1658" y="741"/>
                  </a:lnTo>
                  <a:lnTo>
                    <a:pt x="3909" y="861"/>
                  </a:lnTo>
                  <a:lnTo>
                    <a:pt x="3892" y="893"/>
                  </a:lnTo>
                  <a:lnTo>
                    <a:pt x="3876" y="923"/>
                  </a:lnTo>
                  <a:lnTo>
                    <a:pt x="3862" y="950"/>
                  </a:lnTo>
                  <a:lnTo>
                    <a:pt x="3849" y="977"/>
                  </a:lnTo>
                  <a:lnTo>
                    <a:pt x="3839" y="1000"/>
                  </a:lnTo>
                  <a:lnTo>
                    <a:pt x="3829" y="1022"/>
                  </a:lnTo>
                  <a:lnTo>
                    <a:pt x="3826" y="1032"/>
                  </a:lnTo>
                  <a:lnTo>
                    <a:pt x="3823" y="1042"/>
                  </a:lnTo>
                  <a:lnTo>
                    <a:pt x="3821" y="1051"/>
                  </a:lnTo>
                  <a:lnTo>
                    <a:pt x="3820" y="1060"/>
                  </a:lnTo>
                  <a:lnTo>
                    <a:pt x="3819" y="1070"/>
                  </a:lnTo>
                  <a:lnTo>
                    <a:pt x="3818" y="1079"/>
                  </a:lnTo>
                  <a:lnTo>
                    <a:pt x="3816" y="1087"/>
                  </a:lnTo>
                  <a:lnTo>
                    <a:pt x="3813" y="1094"/>
                  </a:lnTo>
                  <a:lnTo>
                    <a:pt x="3806" y="1108"/>
                  </a:lnTo>
                  <a:lnTo>
                    <a:pt x="3798" y="1125"/>
                  </a:lnTo>
                  <a:lnTo>
                    <a:pt x="3793" y="1135"/>
                  </a:lnTo>
                  <a:lnTo>
                    <a:pt x="3789" y="1148"/>
                  </a:lnTo>
                  <a:lnTo>
                    <a:pt x="3784" y="1163"/>
                  </a:lnTo>
                  <a:lnTo>
                    <a:pt x="3780" y="1181"/>
                  </a:lnTo>
                  <a:lnTo>
                    <a:pt x="3776" y="1203"/>
                  </a:lnTo>
                  <a:lnTo>
                    <a:pt x="3773" y="1228"/>
                  </a:lnTo>
                  <a:lnTo>
                    <a:pt x="3770" y="1257"/>
                  </a:lnTo>
                  <a:lnTo>
                    <a:pt x="3768" y="1291"/>
                  </a:lnTo>
                  <a:lnTo>
                    <a:pt x="3766" y="1306"/>
                  </a:lnTo>
                  <a:lnTo>
                    <a:pt x="3764" y="1319"/>
                  </a:lnTo>
                  <a:lnTo>
                    <a:pt x="3760" y="1332"/>
                  </a:lnTo>
                  <a:lnTo>
                    <a:pt x="3756" y="1344"/>
                  </a:lnTo>
                  <a:lnTo>
                    <a:pt x="3748" y="1367"/>
                  </a:lnTo>
                  <a:lnTo>
                    <a:pt x="3739" y="1391"/>
                  </a:lnTo>
                  <a:lnTo>
                    <a:pt x="3736" y="1403"/>
                  </a:lnTo>
                  <a:lnTo>
                    <a:pt x="3733" y="1417"/>
                  </a:lnTo>
                  <a:lnTo>
                    <a:pt x="3731" y="1431"/>
                  </a:lnTo>
                  <a:lnTo>
                    <a:pt x="3730" y="1446"/>
                  </a:lnTo>
                  <a:lnTo>
                    <a:pt x="3730" y="1463"/>
                  </a:lnTo>
                  <a:lnTo>
                    <a:pt x="3732" y="1481"/>
                  </a:lnTo>
                  <a:lnTo>
                    <a:pt x="3736" y="1500"/>
                  </a:lnTo>
                  <a:lnTo>
                    <a:pt x="3742" y="1523"/>
                  </a:lnTo>
                  <a:lnTo>
                    <a:pt x="3744" y="1533"/>
                  </a:lnTo>
                  <a:lnTo>
                    <a:pt x="3746" y="1543"/>
                  </a:lnTo>
                  <a:lnTo>
                    <a:pt x="3746" y="1554"/>
                  </a:lnTo>
                  <a:lnTo>
                    <a:pt x="3746" y="1565"/>
                  </a:lnTo>
                  <a:lnTo>
                    <a:pt x="3745" y="1587"/>
                  </a:lnTo>
                  <a:lnTo>
                    <a:pt x="3742" y="1610"/>
                  </a:lnTo>
                  <a:lnTo>
                    <a:pt x="3740" y="1633"/>
                  </a:lnTo>
                  <a:lnTo>
                    <a:pt x="3740" y="1654"/>
                  </a:lnTo>
                  <a:lnTo>
                    <a:pt x="3740" y="1664"/>
                  </a:lnTo>
                  <a:lnTo>
                    <a:pt x="3741" y="1673"/>
                  </a:lnTo>
                  <a:lnTo>
                    <a:pt x="3744" y="1682"/>
                  </a:lnTo>
                  <a:lnTo>
                    <a:pt x="3747" y="1690"/>
                  </a:lnTo>
                  <a:lnTo>
                    <a:pt x="3752" y="1702"/>
                  </a:lnTo>
                  <a:lnTo>
                    <a:pt x="3757" y="1714"/>
                  </a:lnTo>
                  <a:lnTo>
                    <a:pt x="3760" y="1724"/>
                  </a:lnTo>
                  <a:lnTo>
                    <a:pt x="3763" y="1734"/>
                  </a:lnTo>
                  <a:lnTo>
                    <a:pt x="3765" y="1744"/>
                  </a:lnTo>
                  <a:lnTo>
                    <a:pt x="3767" y="1753"/>
                  </a:lnTo>
                  <a:lnTo>
                    <a:pt x="3768" y="1762"/>
                  </a:lnTo>
                  <a:lnTo>
                    <a:pt x="3768" y="1770"/>
                  </a:lnTo>
                  <a:lnTo>
                    <a:pt x="3767" y="1786"/>
                  </a:lnTo>
                  <a:lnTo>
                    <a:pt x="3765" y="1802"/>
                  </a:lnTo>
                  <a:lnTo>
                    <a:pt x="3761" y="1818"/>
                  </a:lnTo>
                  <a:lnTo>
                    <a:pt x="3757" y="1837"/>
                  </a:lnTo>
                  <a:lnTo>
                    <a:pt x="3756" y="1850"/>
                  </a:lnTo>
                  <a:lnTo>
                    <a:pt x="3757" y="1862"/>
                  </a:lnTo>
                  <a:lnTo>
                    <a:pt x="3759" y="1873"/>
                  </a:lnTo>
                  <a:lnTo>
                    <a:pt x="3762" y="1882"/>
                  </a:lnTo>
                  <a:lnTo>
                    <a:pt x="3765" y="1891"/>
                  </a:lnTo>
                  <a:lnTo>
                    <a:pt x="3770" y="1899"/>
                  </a:lnTo>
                  <a:lnTo>
                    <a:pt x="3775" y="1906"/>
                  </a:lnTo>
                  <a:lnTo>
                    <a:pt x="3779" y="1912"/>
                  </a:lnTo>
                  <a:lnTo>
                    <a:pt x="3784" y="1919"/>
                  </a:lnTo>
                  <a:lnTo>
                    <a:pt x="3789" y="1925"/>
                  </a:lnTo>
                  <a:lnTo>
                    <a:pt x="3792" y="1932"/>
                  </a:lnTo>
                  <a:lnTo>
                    <a:pt x="3795" y="1938"/>
                  </a:lnTo>
                  <a:lnTo>
                    <a:pt x="3797" y="1945"/>
                  </a:lnTo>
                  <a:lnTo>
                    <a:pt x="3798" y="1952"/>
                  </a:lnTo>
                  <a:lnTo>
                    <a:pt x="3797" y="1959"/>
                  </a:lnTo>
                  <a:lnTo>
                    <a:pt x="3794" y="1969"/>
                  </a:lnTo>
                  <a:lnTo>
                    <a:pt x="3789" y="1977"/>
                  </a:lnTo>
                  <a:lnTo>
                    <a:pt x="3786" y="1986"/>
                  </a:lnTo>
                  <a:lnTo>
                    <a:pt x="3783" y="1996"/>
                  </a:lnTo>
                  <a:lnTo>
                    <a:pt x="3780" y="2007"/>
                  </a:lnTo>
                  <a:lnTo>
                    <a:pt x="3776" y="2030"/>
                  </a:lnTo>
                  <a:lnTo>
                    <a:pt x="3772" y="2055"/>
                  </a:lnTo>
                  <a:lnTo>
                    <a:pt x="3769" y="2067"/>
                  </a:lnTo>
                  <a:lnTo>
                    <a:pt x="3766" y="2080"/>
                  </a:lnTo>
                  <a:lnTo>
                    <a:pt x="3762" y="2091"/>
                  </a:lnTo>
                  <a:lnTo>
                    <a:pt x="3757" y="2103"/>
                  </a:lnTo>
                  <a:lnTo>
                    <a:pt x="3751" y="2114"/>
                  </a:lnTo>
                  <a:lnTo>
                    <a:pt x="3744" y="2124"/>
                  </a:lnTo>
                  <a:lnTo>
                    <a:pt x="3736" y="2133"/>
                  </a:lnTo>
                  <a:lnTo>
                    <a:pt x="3725" y="2141"/>
                  </a:lnTo>
                  <a:lnTo>
                    <a:pt x="3714" y="2150"/>
                  </a:lnTo>
                  <a:lnTo>
                    <a:pt x="3704" y="2158"/>
                  </a:lnTo>
                  <a:lnTo>
                    <a:pt x="3696" y="2167"/>
                  </a:lnTo>
                  <a:lnTo>
                    <a:pt x="3688" y="2175"/>
                  </a:lnTo>
                  <a:lnTo>
                    <a:pt x="3682" y="2184"/>
                  </a:lnTo>
                  <a:lnTo>
                    <a:pt x="3677" y="2194"/>
                  </a:lnTo>
                  <a:lnTo>
                    <a:pt x="3672" y="2202"/>
                  </a:lnTo>
                  <a:lnTo>
                    <a:pt x="3668" y="2211"/>
                  </a:lnTo>
                  <a:lnTo>
                    <a:pt x="3665" y="2220"/>
                  </a:lnTo>
                  <a:lnTo>
                    <a:pt x="3663" y="2228"/>
                  </a:lnTo>
                  <a:lnTo>
                    <a:pt x="3662" y="2237"/>
                  </a:lnTo>
                  <a:lnTo>
                    <a:pt x="3661" y="2246"/>
                  </a:lnTo>
                  <a:lnTo>
                    <a:pt x="3660" y="2263"/>
                  </a:lnTo>
                  <a:lnTo>
                    <a:pt x="3661" y="2279"/>
                  </a:lnTo>
                  <a:lnTo>
                    <a:pt x="3664" y="2311"/>
                  </a:lnTo>
                  <a:lnTo>
                    <a:pt x="3666" y="2338"/>
                  </a:lnTo>
                  <a:lnTo>
                    <a:pt x="3666" y="2344"/>
                  </a:lnTo>
                  <a:lnTo>
                    <a:pt x="3665" y="2350"/>
                  </a:lnTo>
                  <a:lnTo>
                    <a:pt x="3664" y="2355"/>
                  </a:lnTo>
                  <a:lnTo>
                    <a:pt x="3662" y="2361"/>
                  </a:lnTo>
                  <a:lnTo>
                    <a:pt x="3659" y="2365"/>
                  </a:lnTo>
                  <a:lnTo>
                    <a:pt x="3656" y="2370"/>
                  </a:lnTo>
                  <a:lnTo>
                    <a:pt x="3652" y="2374"/>
                  </a:lnTo>
                  <a:lnTo>
                    <a:pt x="3647" y="2377"/>
                  </a:lnTo>
                  <a:lnTo>
                    <a:pt x="3644" y="2380"/>
                  </a:lnTo>
                  <a:lnTo>
                    <a:pt x="3641" y="2383"/>
                  </a:lnTo>
                  <a:lnTo>
                    <a:pt x="3639" y="2387"/>
                  </a:lnTo>
                  <a:lnTo>
                    <a:pt x="3637" y="2391"/>
                  </a:lnTo>
                  <a:lnTo>
                    <a:pt x="3634" y="2402"/>
                  </a:lnTo>
                  <a:lnTo>
                    <a:pt x="3631" y="2416"/>
                  </a:lnTo>
                  <a:lnTo>
                    <a:pt x="3628" y="2448"/>
                  </a:lnTo>
                  <a:lnTo>
                    <a:pt x="3626" y="2486"/>
                  </a:lnTo>
                  <a:lnTo>
                    <a:pt x="3624" y="2506"/>
                  </a:lnTo>
                  <a:lnTo>
                    <a:pt x="3621" y="2527"/>
                  </a:lnTo>
                  <a:lnTo>
                    <a:pt x="3617" y="2548"/>
                  </a:lnTo>
                  <a:lnTo>
                    <a:pt x="3610" y="2569"/>
                  </a:lnTo>
                  <a:lnTo>
                    <a:pt x="3607" y="2579"/>
                  </a:lnTo>
                  <a:lnTo>
                    <a:pt x="3603" y="2589"/>
                  </a:lnTo>
                  <a:lnTo>
                    <a:pt x="3599" y="2599"/>
                  </a:lnTo>
                  <a:lnTo>
                    <a:pt x="3594" y="2609"/>
                  </a:lnTo>
                  <a:lnTo>
                    <a:pt x="3588" y="2618"/>
                  </a:lnTo>
                  <a:lnTo>
                    <a:pt x="3582" y="2627"/>
                  </a:lnTo>
                  <a:lnTo>
                    <a:pt x="3576" y="2637"/>
                  </a:lnTo>
                  <a:lnTo>
                    <a:pt x="3568" y="2646"/>
                  </a:lnTo>
                  <a:lnTo>
                    <a:pt x="3559" y="2654"/>
                  </a:lnTo>
                  <a:lnTo>
                    <a:pt x="3551" y="2660"/>
                  </a:lnTo>
                  <a:lnTo>
                    <a:pt x="3544" y="2664"/>
                  </a:lnTo>
                  <a:lnTo>
                    <a:pt x="3537" y="2667"/>
                  </a:lnTo>
                  <a:lnTo>
                    <a:pt x="3531" y="2668"/>
                  </a:lnTo>
                  <a:lnTo>
                    <a:pt x="3526" y="2668"/>
                  </a:lnTo>
                  <a:lnTo>
                    <a:pt x="3521" y="2667"/>
                  </a:lnTo>
                  <a:lnTo>
                    <a:pt x="3516" y="2666"/>
                  </a:lnTo>
                  <a:lnTo>
                    <a:pt x="3511" y="2665"/>
                  </a:lnTo>
                  <a:lnTo>
                    <a:pt x="3506" y="2664"/>
                  </a:lnTo>
                  <a:lnTo>
                    <a:pt x="3500" y="2663"/>
                  </a:lnTo>
                  <a:lnTo>
                    <a:pt x="3494" y="2664"/>
                  </a:lnTo>
                  <a:lnTo>
                    <a:pt x="3488" y="2666"/>
                  </a:lnTo>
                  <a:lnTo>
                    <a:pt x="3480" y="2669"/>
                  </a:lnTo>
                  <a:lnTo>
                    <a:pt x="3472" y="2674"/>
                  </a:lnTo>
                  <a:lnTo>
                    <a:pt x="3463" y="2682"/>
                  </a:lnTo>
                  <a:lnTo>
                    <a:pt x="3435" y="2710"/>
                  </a:lnTo>
                  <a:lnTo>
                    <a:pt x="3412" y="2735"/>
                  </a:lnTo>
                  <a:lnTo>
                    <a:pt x="3392" y="2758"/>
                  </a:lnTo>
                  <a:lnTo>
                    <a:pt x="3378" y="2777"/>
                  </a:lnTo>
                  <a:lnTo>
                    <a:pt x="3368" y="2795"/>
                  </a:lnTo>
                  <a:lnTo>
                    <a:pt x="3360" y="2811"/>
                  </a:lnTo>
                  <a:lnTo>
                    <a:pt x="3356" y="2825"/>
                  </a:lnTo>
                  <a:lnTo>
                    <a:pt x="3353" y="2837"/>
                  </a:lnTo>
                  <a:lnTo>
                    <a:pt x="3351" y="2860"/>
                  </a:lnTo>
                  <a:lnTo>
                    <a:pt x="3351" y="2879"/>
                  </a:lnTo>
                  <a:lnTo>
                    <a:pt x="3350" y="2889"/>
                  </a:lnTo>
                  <a:lnTo>
                    <a:pt x="3348" y="2898"/>
                  </a:lnTo>
                  <a:lnTo>
                    <a:pt x="3344" y="2908"/>
                  </a:lnTo>
                  <a:lnTo>
                    <a:pt x="3337" y="2918"/>
                  </a:lnTo>
                  <a:lnTo>
                    <a:pt x="3329" y="2931"/>
                  </a:lnTo>
                  <a:lnTo>
                    <a:pt x="3320" y="2941"/>
                  </a:lnTo>
                  <a:lnTo>
                    <a:pt x="3311" y="2949"/>
                  </a:lnTo>
                  <a:lnTo>
                    <a:pt x="3302" y="2956"/>
                  </a:lnTo>
                  <a:lnTo>
                    <a:pt x="3293" y="2961"/>
                  </a:lnTo>
                  <a:lnTo>
                    <a:pt x="3284" y="2966"/>
                  </a:lnTo>
                  <a:lnTo>
                    <a:pt x="3274" y="2969"/>
                  </a:lnTo>
                  <a:lnTo>
                    <a:pt x="3265" y="2971"/>
                  </a:lnTo>
                  <a:lnTo>
                    <a:pt x="3231" y="2973"/>
                  </a:lnTo>
                  <a:lnTo>
                    <a:pt x="3201" y="2976"/>
                  </a:lnTo>
                  <a:lnTo>
                    <a:pt x="3193" y="2982"/>
                  </a:lnTo>
                  <a:lnTo>
                    <a:pt x="3182" y="2992"/>
                  </a:lnTo>
                  <a:lnTo>
                    <a:pt x="3169" y="3005"/>
                  </a:lnTo>
                  <a:lnTo>
                    <a:pt x="3155" y="3018"/>
                  </a:lnTo>
                  <a:lnTo>
                    <a:pt x="3143" y="3033"/>
                  </a:lnTo>
                  <a:lnTo>
                    <a:pt x="3132" y="3046"/>
                  </a:lnTo>
                  <a:lnTo>
                    <a:pt x="3128" y="3052"/>
                  </a:lnTo>
                  <a:lnTo>
                    <a:pt x="3125" y="3057"/>
                  </a:lnTo>
                  <a:lnTo>
                    <a:pt x="3123" y="3061"/>
                  </a:lnTo>
                  <a:lnTo>
                    <a:pt x="3122" y="3065"/>
                  </a:lnTo>
                  <a:lnTo>
                    <a:pt x="3122" y="3071"/>
                  </a:lnTo>
                  <a:lnTo>
                    <a:pt x="3120" y="3079"/>
                  </a:lnTo>
                  <a:lnTo>
                    <a:pt x="3117" y="3086"/>
                  </a:lnTo>
                  <a:lnTo>
                    <a:pt x="3113" y="3093"/>
                  </a:lnTo>
                  <a:lnTo>
                    <a:pt x="3101" y="3108"/>
                  </a:lnTo>
                  <a:lnTo>
                    <a:pt x="3086" y="3125"/>
                  </a:lnTo>
                  <a:lnTo>
                    <a:pt x="3078" y="3134"/>
                  </a:lnTo>
                  <a:lnTo>
                    <a:pt x="3070" y="3144"/>
                  </a:lnTo>
                  <a:lnTo>
                    <a:pt x="3062" y="3155"/>
                  </a:lnTo>
                  <a:lnTo>
                    <a:pt x="3054" y="3167"/>
                  </a:lnTo>
                  <a:lnTo>
                    <a:pt x="3047" y="3180"/>
                  </a:lnTo>
                  <a:lnTo>
                    <a:pt x="3041" y="3196"/>
                  </a:lnTo>
                  <a:lnTo>
                    <a:pt x="3036" y="3211"/>
                  </a:lnTo>
                  <a:lnTo>
                    <a:pt x="3033" y="3228"/>
                  </a:lnTo>
                  <a:lnTo>
                    <a:pt x="3031" y="3235"/>
                  </a:lnTo>
                  <a:lnTo>
                    <a:pt x="3029" y="3241"/>
                  </a:lnTo>
                  <a:lnTo>
                    <a:pt x="3027" y="3246"/>
                  </a:lnTo>
                  <a:lnTo>
                    <a:pt x="3024" y="3251"/>
                  </a:lnTo>
                  <a:lnTo>
                    <a:pt x="3018" y="3259"/>
                  </a:lnTo>
                  <a:lnTo>
                    <a:pt x="3011" y="3265"/>
                  </a:lnTo>
                  <a:lnTo>
                    <a:pt x="2995" y="3275"/>
                  </a:lnTo>
                  <a:lnTo>
                    <a:pt x="2976" y="3283"/>
                  </a:lnTo>
                  <a:lnTo>
                    <a:pt x="2967" y="3288"/>
                  </a:lnTo>
                  <a:lnTo>
                    <a:pt x="2957" y="3295"/>
                  </a:lnTo>
                  <a:lnTo>
                    <a:pt x="2947" y="3304"/>
                  </a:lnTo>
                  <a:lnTo>
                    <a:pt x="2937" y="3314"/>
                  </a:lnTo>
                  <a:lnTo>
                    <a:pt x="2933" y="3321"/>
                  </a:lnTo>
                  <a:lnTo>
                    <a:pt x="2929" y="3328"/>
                  </a:lnTo>
                  <a:lnTo>
                    <a:pt x="2925" y="3336"/>
                  </a:lnTo>
                  <a:lnTo>
                    <a:pt x="2921" y="3345"/>
                  </a:lnTo>
                  <a:lnTo>
                    <a:pt x="2917" y="3354"/>
                  </a:lnTo>
                  <a:lnTo>
                    <a:pt x="2913" y="3365"/>
                  </a:lnTo>
                  <a:lnTo>
                    <a:pt x="2910" y="3377"/>
                  </a:lnTo>
                  <a:lnTo>
                    <a:pt x="2907" y="3390"/>
                  </a:lnTo>
                  <a:lnTo>
                    <a:pt x="2905" y="3398"/>
                  </a:lnTo>
                  <a:lnTo>
                    <a:pt x="2902" y="3405"/>
                  </a:lnTo>
                  <a:lnTo>
                    <a:pt x="2899" y="3412"/>
                  </a:lnTo>
                  <a:lnTo>
                    <a:pt x="2896" y="3417"/>
                  </a:lnTo>
                  <a:lnTo>
                    <a:pt x="2889" y="3426"/>
                  </a:lnTo>
                  <a:lnTo>
                    <a:pt x="2881" y="3435"/>
                  </a:lnTo>
                  <a:lnTo>
                    <a:pt x="2877" y="3440"/>
                  </a:lnTo>
                  <a:lnTo>
                    <a:pt x="2873" y="3446"/>
                  </a:lnTo>
                  <a:lnTo>
                    <a:pt x="2869" y="3453"/>
                  </a:lnTo>
                  <a:lnTo>
                    <a:pt x="2866" y="3461"/>
                  </a:lnTo>
                  <a:lnTo>
                    <a:pt x="2863" y="3471"/>
                  </a:lnTo>
                  <a:lnTo>
                    <a:pt x="2860" y="3482"/>
                  </a:lnTo>
                  <a:lnTo>
                    <a:pt x="2857" y="3495"/>
                  </a:lnTo>
                  <a:lnTo>
                    <a:pt x="2855" y="3511"/>
                  </a:lnTo>
                  <a:lnTo>
                    <a:pt x="2855" y="3520"/>
                  </a:lnTo>
                  <a:lnTo>
                    <a:pt x="2855" y="3530"/>
                  </a:lnTo>
                  <a:lnTo>
                    <a:pt x="2857" y="3538"/>
                  </a:lnTo>
                  <a:lnTo>
                    <a:pt x="2860" y="3546"/>
                  </a:lnTo>
                  <a:lnTo>
                    <a:pt x="2867" y="3560"/>
                  </a:lnTo>
                  <a:lnTo>
                    <a:pt x="2876" y="3574"/>
                  </a:lnTo>
                  <a:lnTo>
                    <a:pt x="2884" y="3588"/>
                  </a:lnTo>
                  <a:lnTo>
                    <a:pt x="2891" y="3602"/>
                  </a:lnTo>
                  <a:lnTo>
                    <a:pt x="2894" y="3610"/>
                  </a:lnTo>
                  <a:lnTo>
                    <a:pt x="2896" y="3618"/>
                  </a:lnTo>
                  <a:lnTo>
                    <a:pt x="2897" y="3627"/>
                  </a:lnTo>
                  <a:lnTo>
                    <a:pt x="2897" y="3638"/>
                  </a:lnTo>
                  <a:lnTo>
                    <a:pt x="2897" y="3700"/>
                  </a:lnTo>
                  <a:lnTo>
                    <a:pt x="2891" y="3702"/>
                  </a:lnTo>
                  <a:lnTo>
                    <a:pt x="2885" y="3702"/>
                  </a:lnTo>
                  <a:lnTo>
                    <a:pt x="2880" y="3703"/>
                  </a:lnTo>
                  <a:lnTo>
                    <a:pt x="2874" y="3702"/>
                  </a:lnTo>
                  <a:lnTo>
                    <a:pt x="2861" y="3700"/>
                  </a:lnTo>
                  <a:lnTo>
                    <a:pt x="2849" y="3695"/>
                  </a:lnTo>
                  <a:lnTo>
                    <a:pt x="2835" y="3689"/>
                  </a:lnTo>
                  <a:lnTo>
                    <a:pt x="2822" y="3682"/>
                  </a:lnTo>
                  <a:lnTo>
                    <a:pt x="2810" y="3673"/>
                  </a:lnTo>
                  <a:lnTo>
                    <a:pt x="2797" y="3664"/>
                  </a:lnTo>
                  <a:lnTo>
                    <a:pt x="2786" y="3654"/>
                  </a:lnTo>
                  <a:lnTo>
                    <a:pt x="2775" y="3643"/>
                  </a:lnTo>
                  <a:lnTo>
                    <a:pt x="2765" y="3633"/>
                  </a:lnTo>
                  <a:lnTo>
                    <a:pt x="2756" y="3623"/>
                  </a:lnTo>
                  <a:lnTo>
                    <a:pt x="2742" y="3606"/>
                  </a:lnTo>
                  <a:lnTo>
                    <a:pt x="2734" y="3595"/>
                  </a:lnTo>
                  <a:lnTo>
                    <a:pt x="2730" y="3585"/>
                  </a:lnTo>
                  <a:lnTo>
                    <a:pt x="2727" y="3574"/>
                  </a:lnTo>
                  <a:lnTo>
                    <a:pt x="2725" y="3563"/>
                  </a:lnTo>
                  <a:lnTo>
                    <a:pt x="2724" y="3552"/>
                  </a:lnTo>
                  <a:lnTo>
                    <a:pt x="2723" y="3529"/>
                  </a:lnTo>
                  <a:lnTo>
                    <a:pt x="2722" y="3507"/>
                  </a:lnTo>
                  <a:lnTo>
                    <a:pt x="2720" y="3497"/>
                  </a:lnTo>
                  <a:lnTo>
                    <a:pt x="2718" y="3488"/>
                  </a:lnTo>
                  <a:lnTo>
                    <a:pt x="2715" y="3480"/>
                  </a:lnTo>
                  <a:lnTo>
                    <a:pt x="2710" y="3473"/>
                  </a:lnTo>
                  <a:lnTo>
                    <a:pt x="2707" y="3469"/>
                  </a:lnTo>
                  <a:lnTo>
                    <a:pt x="2703" y="3467"/>
                  </a:lnTo>
                  <a:lnTo>
                    <a:pt x="2699" y="3464"/>
                  </a:lnTo>
                  <a:lnTo>
                    <a:pt x="2695" y="3462"/>
                  </a:lnTo>
                  <a:lnTo>
                    <a:pt x="2690" y="3461"/>
                  </a:lnTo>
                  <a:lnTo>
                    <a:pt x="2684" y="3460"/>
                  </a:lnTo>
                  <a:lnTo>
                    <a:pt x="2678" y="3459"/>
                  </a:lnTo>
                  <a:lnTo>
                    <a:pt x="2671" y="3459"/>
                  </a:lnTo>
                  <a:lnTo>
                    <a:pt x="2664" y="3461"/>
                  </a:lnTo>
                  <a:lnTo>
                    <a:pt x="2646" y="3469"/>
                  </a:lnTo>
                  <a:lnTo>
                    <a:pt x="2635" y="3476"/>
                  </a:lnTo>
                  <a:lnTo>
                    <a:pt x="2623" y="3485"/>
                  </a:lnTo>
                  <a:lnTo>
                    <a:pt x="2616" y="3490"/>
                  </a:lnTo>
                  <a:lnTo>
                    <a:pt x="2609" y="3497"/>
                  </a:lnTo>
                  <a:lnTo>
                    <a:pt x="2603" y="3503"/>
                  </a:lnTo>
                  <a:lnTo>
                    <a:pt x="2597" y="3511"/>
                  </a:lnTo>
                  <a:lnTo>
                    <a:pt x="2592" y="3515"/>
                  </a:lnTo>
                  <a:lnTo>
                    <a:pt x="2586" y="3518"/>
                  </a:lnTo>
                  <a:lnTo>
                    <a:pt x="2580" y="3522"/>
                  </a:lnTo>
                  <a:lnTo>
                    <a:pt x="2574" y="3524"/>
                  </a:lnTo>
                  <a:lnTo>
                    <a:pt x="2560" y="3527"/>
                  </a:lnTo>
                  <a:lnTo>
                    <a:pt x="2546" y="3528"/>
                  </a:lnTo>
                  <a:lnTo>
                    <a:pt x="2530" y="3528"/>
                  </a:lnTo>
                  <a:lnTo>
                    <a:pt x="2514" y="3527"/>
                  </a:lnTo>
                  <a:lnTo>
                    <a:pt x="2497" y="3524"/>
                  </a:lnTo>
                  <a:lnTo>
                    <a:pt x="2480" y="3520"/>
                  </a:lnTo>
                  <a:lnTo>
                    <a:pt x="2449" y="3513"/>
                  </a:lnTo>
                  <a:lnTo>
                    <a:pt x="2422" y="3506"/>
                  </a:lnTo>
                  <a:lnTo>
                    <a:pt x="2411" y="3504"/>
                  </a:lnTo>
                  <a:lnTo>
                    <a:pt x="2401" y="3503"/>
                  </a:lnTo>
                  <a:lnTo>
                    <a:pt x="2397" y="3503"/>
                  </a:lnTo>
                  <a:lnTo>
                    <a:pt x="2392" y="3504"/>
                  </a:lnTo>
                  <a:lnTo>
                    <a:pt x="2389" y="3504"/>
                  </a:lnTo>
                  <a:lnTo>
                    <a:pt x="2387" y="3505"/>
                  </a:lnTo>
                  <a:lnTo>
                    <a:pt x="2366" y="3517"/>
                  </a:lnTo>
                  <a:lnTo>
                    <a:pt x="2333" y="3534"/>
                  </a:lnTo>
                  <a:lnTo>
                    <a:pt x="2301" y="3550"/>
                  </a:lnTo>
                  <a:lnTo>
                    <a:pt x="2283" y="3559"/>
                  </a:lnTo>
                  <a:lnTo>
                    <a:pt x="2273" y="3562"/>
                  </a:lnTo>
                  <a:lnTo>
                    <a:pt x="2263" y="3563"/>
                  </a:lnTo>
                  <a:lnTo>
                    <a:pt x="2255" y="3563"/>
                  </a:lnTo>
                  <a:lnTo>
                    <a:pt x="2246" y="3562"/>
                  </a:lnTo>
                  <a:lnTo>
                    <a:pt x="2238" y="3559"/>
                  </a:lnTo>
                  <a:lnTo>
                    <a:pt x="2231" y="3556"/>
                  </a:lnTo>
                  <a:lnTo>
                    <a:pt x="2223" y="3553"/>
                  </a:lnTo>
                  <a:lnTo>
                    <a:pt x="2216" y="3549"/>
                  </a:lnTo>
                  <a:lnTo>
                    <a:pt x="2201" y="3540"/>
                  </a:lnTo>
                  <a:lnTo>
                    <a:pt x="2187" y="3533"/>
                  </a:lnTo>
                  <a:lnTo>
                    <a:pt x="2180" y="3530"/>
                  </a:lnTo>
                  <a:lnTo>
                    <a:pt x="2172" y="3528"/>
                  </a:lnTo>
                  <a:lnTo>
                    <a:pt x="2164" y="3527"/>
                  </a:lnTo>
                  <a:lnTo>
                    <a:pt x="2156" y="3527"/>
                  </a:lnTo>
                  <a:lnTo>
                    <a:pt x="2148" y="3528"/>
                  </a:lnTo>
                  <a:lnTo>
                    <a:pt x="2140" y="3527"/>
                  </a:lnTo>
                  <a:lnTo>
                    <a:pt x="2132" y="3526"/>
                  </a:lnTo>
                  <a:lnTo>
                    <a:pt x="2124" y="3524"/>
                  </a:lnTo>
                  <a:lnTo>
                    <a:pt x="2108" y="3516"/>
                  </a:lnTo>
                  <a:lnTo>
                    <a:pt x="2090" y="3507"/>
                  </a:lnTo>
                  <a:lnTo>
                    <a:pt x="2054" y="3485"/>
                  </a:lnTo>
                  <a:lnTo>
                    <a:pt x="2015" y="3460"/>
                  </a:lnTo>
                  <a:lnTo>
                    <a:pt x="1995" y="3448"/>
                  </a:lnTo>
                  <a:lnTo>
                    <a:pt x="1975" y="3438"/>
                  </a:lnTo>
                  <a:lnTo>
                    <a:pt x="1964" y="3433"/>
                  </a:lnTo>
                  <a:lnTo>
                    <a:pt x="1953" y="3429"/>
                  </a:lnTo>
                  <a:lnTo>
                    <a:pt x="1941" y="3425"/>
                  </a:lnTo>
                  <a:lnTo>
                    <a:pt x="1930" y="3422"/>
                  </a:lnTo>
                  <a:lnTo>
                    <a:pt x="1918" y="3420"/>
                  </a:lnTo>
                  <a:lnTo>
                    <a:pt x="1907" y="3419"/>
                  </a:lnTo>
                  <a:lnTo>
                    <a:pt x="1895" y="3419"/>
                  </a:lnTo>
                  <a:lnTo>
                    <a:pt x="1883" y="3419"/>
                  </a:lnTo>
                  <a:lnTo>
                    <a:pt x="1870" y="3421"/>
                  </a:lnTo>
                  <a:lnTo>
                    <a:pt x="1858" y="3424"/>
                  </a:lnTo>
                  <a:lnTo>
                    <a:pt x="1845" y="3428"/>
                  </a:lnTo>
                  <a:lnTo>
                    <a:pt x="1831" y="3433"/>
                  </a:lnTo>
                  <a:lnTo>
                    <a:pt x="1818" y="3439"/>
                  </a:lnTo>
                  <a:lnTo>
                    <a:pt x="1803" y="3445"/>
                  </a:lnTo>
                  <a:lnTo>
                    <a:pt x="1788" y="3451"/>
                  </a:lnTo>
                  <a:lnTo>
                    <a:pt x="1772" y="3456"/>
                  </a:lnTo>
                  <a:lnTo>
                    <a:pt x="1757" y="3460"/>
                  </a:lnTo>
                  <a:lnTo>
                    <a:pt x="1743" y="3463"/>
                  </a:lnTo>
                  <a:lnTo>
                    <a:pt x="1737" y="3464"/>
                  </a:lnTo>
                  <a:lnTo>
                    <a:pt x="1731" y="3465"/>
                  </a:lnTo>
                  <a:lnTo>
                    <a:pt x="1726" y="3465"/>
                  </a:lnTo>
                  <a:lnTo>
                    <a:pt x="1721" y="3464"/>
                  </a:lnTo>
                  <a:lnTo>
                    <a:pt x="1716" y="3462"/>
                  </a:lnTo>
                  <a:lnTo>
                    <a:pt x="1711" y="3462"/>
                  </a:lnTo>
                  <a:lnTo>
                    <a:pt x="1706" y="3462"/>
                  </a:lnTo>
                  <a:lnTo>
                    <a:pt x="1701" y="3464"/>
                  </a:lnTo>
                  <a:lnTo>
                    <a:pt x="1696" y="3466"/>
                  </a:lnTo>
                  <a:lnTo>
                    <a:pt x="1692" y="3468"/>
                  </a:lnTo>
                  <a:lnTo>
                    <a:pt x="1687" y="3472"/>
                  </a:lnTo>
                  <a:lnTo>
                    <a:pt x="1682" y="3476"/>
                  </a:lnTo>
                  <a:lnTo>
                    <a:pt x="1673" y="3486"/>
                  </a:lnTo>
                  <a:lnTo>
                    <a:pt x="1663" y="3498"/>
                  </a:lnTo>
                  <a:lnTo>
                    <a:pt x="1653" y="3511"/>
                  </a:lnTo>
                  <a:lnTo>
                    <a:pt x="1643" y="3526"/>
                  </a:lnTo>
                  <a:lnTo>
                    <a:pt x="1623" y="3556"/>
                  </a:lnTo>
                  <a:lnTo>
                    <a:pt x="1600" y="3585"/>
                  </a:lnTo>
                  <a:lnTo>
                    <a:pt x="1589" y="3598"/>
                  </a:lnTo>
                  <a:lnTo>
                    <a:pt x="1578" y="3609"/>
                  </a:lnTo>
                  <a:lnTo>
                    <a:pt x="1572" y="3614"/>
                  </a:lnTo>
                  <a:lnTo>
                    <a:pt x="1566" y="3619"/>
                  </a:lnTo>
                  <a:lnTo>
                    <a:pt x="1559" y="3623"/>
                  </a:lnTo>
                  <a:lnTo>
                    <a:pt x="1553" y="3626"/>
                  </a:lnTo>
                  <a:lnTo>
                    <a:pt x="1547" y="3629"/>
                  </a:lnTo>
                  <a:lnTo>
                    <a:pt x="1540" y="3633"/>
                  </a:lnTo>
                  <a:lnTo>
                    <a:pt x="1534" y="3635"/>
                  </a:lnTo>
                  <a:lnTo>
                    <a:pt x="1528" y="3636"/>
                  </a:lnTo>
                  <a:lnTo>
                    <a:pt x="1518" y="3637"/>
                  </a:lnTo>
                  <a:lnTo>
                    <a:pt x="1508" y="3637"/>
                  </a:lnTo>
                  <a:lnTo>
                    <a:pt x="1502" y="3637"/>
                  </a:lnTo>
                  <a:lnTo>
                    <a:pt x="1497" y="3638"/>
                  </a:lnTo>
                  <a:lnTo>
                    <a:pt x="1492" y="3639"/>
                  </a:lnTo>
                  <a:lnTo>
                    <a:pt x="1488" y="3641"/>
                  </a:lnTo>
                  <a:lnTo>
                    <a:pt x="1483" y="3644"/>
                  </a:lnTo>
                  <a:lnTo>
                    <a:pt x="1479" y="3647"/>
                  </a:lnTo>
                  <a:lnTo>
                    <a:pt x="1474" y="3652"/>
                  </a:lnTo>
                  <a:lnTo>
                    <a:pt x="1469" y="3658"/>
                  </a:lnTo>
                  <a:lnTo>
                    <a:pt x="1464" y="3666"/>
                  </a:lnTo>
                  <a:lnTo>
                    <a:pt x="1459" y="3674"/>
                  </a:lnTo>
                  <a:lnTo>
                    <a:pt x="1456" y="3683"/>
                  </a:lnTo>
                  <a:lnTo>
                    <a:pt x="1453" y="3692"/>
                  </a:lnTo>
                  <a:lnTo>
                    <a:pt x="1449" y="3712"/>
                  </a:lnTo>
                  <a:lnTo>
                    <a:pt x="1446" y="3732"/>
                  </a:lnTo>
                  <a:lnTo>
                    <a:pt x="1444" y="3742"/>
                  </a:lnTo>
                  <a:lnTo>
                    <a:pt x="1442" y="3752"/>
                  </a:lnTo>
                  <a:lnTo>
                    <a:pt x="1439" y="3761"/>
                  </a:lnTo>
                  <a:lnTo>
                    <a:pt x="1436" y="3770"/>
                  </a:lnTo>
                  <a:lnTo>
                    <a:pt x="1432" y="3777"/>
                  </a:lnTo>
                  <a:lnTo>
                    <a:pt x="1426" y="3784"/>
                  </a:lnTo>
                  <a:lnTo>
                    <a:pt x="1420" y="3790"/>
                  </a:lnTo>
                  <a:lnTo>
                    <a:pt x="1412" y="3795"/>
                  </a:lnTo>
                  <a:close/>
                </a:path>
              </a:pathLst>
            </a:custGeom>
            <a:grpFill/>
            <a:ln w="3175" cmpd="sng">
              <a:solidFill>
                <a:srgbClr val="FCF6F6"/>
              </a:solidFill>
              <a:round/>
              <a:headEnd/>
              <a:tailEnd/>
            </a:ln>
          </p:spPr>
          <p:txBody>
            <a:bodyPr/>
            <a:lstStyle/>
            <a:p>
              <a:endParaRPr lang="pt-BR"/>
            </a:p>
          </p:txBody>
        </p:sp>
        <p:sp>
          <p:nvSpPr>
            <p:cNvPr id="28" name="Freeform 15"/>
            <p:cNvSpPr>
              <a:spLocks/>
            </p:cNvSpPr>
            <p:nvPr/>
          </p:nvSpPr>
          <p:spPr bwMode="auto">
            <a:xfrm>
              <a:off x="4302125" y="4064000"/>
              <a:ext cx="938213" cy="1025525"/>
            </a:xfrm>
            <a:custGeom>
              <a:avLst/>
              <a:gdLst>
                <a:gd name="T0" fmla="*/ 2259 w 2398"/>
                <a:gd name="T1" fmla="*/ 722 h 2407"/>
                <a:gd name="T2" fmla="*/ 2193 w 2398"/>
                <a:gd name="T3" fmla="*/ 675 h 2407"/>
                <a:gd name="T4" fmla="*/ 2028 w 2398"/>
                <a:gd name="T5" fmla="*/ 621 h 2407"/>
                <a:gd name="T6" fmla="*/ 1904 w 2398"/>
                <a:gd name="T7" fmla="*/ 548 h 2407"/>
                <a:gd name="T8" fmla="*/ 1737 w 2398"/>
                <a:gd name="T9" fmla="*/ 504 h 2407"/>
                <a:gd name="T10" fmla="*/ 1744 w 2398"/>
                <a:gd name="T11" fmla="*/ 454 h 2407"/>
                <a:gd name="T12" fmla="*/ 1755 w 2398"/>
                <a:gd name="T13" fmla="*/ 401 h 2407"/>
                <a:gd name="T14" fmla="*/ 1654 w 2398"/>
                <a:gd name="T15" fmla="*/ 360 h 2407"/>
                <a:gd name="T16" fmla="*/ 1638 w 2398"/>
                <a:gd name="T17" fmla="*/ 281 h 2407"/>
                <a:gd name="T18" fmla="*/ 1507 w 2398"/>
                <a:gd name="T19" fmla="*/ 166 h 2407"/>
                <a:gd name="T20" fmla="*/ 1476 w 2398"/>
                <a:gd name="T21" fmla="*/ 45 h 2407"/>
                <a:gd name="T22" fmla="*/ 1380 w 2398"/>
                <a:gd name="T23" fmla="*/ 84 h 2407"/>
                <a:gd name="T24" fmla="*/ 1226 w 2398"/>
                <a:gd name="T25" fmla="*/ 94 h 2407"/>
                <a:gd name="T26" fmla="*/ 1050 w 2398"/>
                <a:gd name="T27" fmla="*/ 143 h 2407"/>
                <a:gd name="T28" fmla="*/ 941 w 2398"/>
                <a:gd name="T29" fmla="*/ 108 h 2407"/>
                <a:gd name="T30" fmla="*/ 741 w 2398"/>
                <a:gd name="T31" fmla="*/ 14 h 2407"/>
                <a:gd name="T32" fmla="*/ 595 w 2398"/>
                <a:gd name="T33" fmla="*/ 20 h 2407"/>
                <a:gd name="T34" fmla="*/ 483 w 2398"/>
                <a:gd name="T35" fmla="*/ 43 h 2407"/>
                <a:gd name="T36" fmla="*/ 366 w 2398"/>
                <a:gd name="T37" fmla="*/ 179 h 2407"/>
                <a:gd name="T38" fmla="*/ 279 w 2398"/>
                <a:gd name="T39" fmla="*/ 218 h 2407"/>
                <a:gd name="T40" fmla="*/ 226 w 2398"/>
                <a:gd name="T41" fmla="*/ 293 h 2407"/>
                <a:gd name="T42" fmla="*/ 186 w 2398"/>
                <a:gd name="T43" fmla="*/ 418 h 2407"/>
                <a:gd name="T44" fmla="*/ 127 w 2398"/>
                <a:gd name="T45" fmla="*/ 701 h 2407"/>
                <a:gd name="T46" fmla="*/ 24 w 2398"/>
                <a:gd name="T47" fmla="*/ 915 h 2407"/>
                <a:gd name="T48" fmla="*/ 104 w 2398"/>
                <a:gd name="T49" fmla="*/ 1011 h 2407"/>
                <a:gd name="T50" fmla="*/ 64 w 2398"/>
                <a:gd name="T51" fmla="*/ 1050 h 2407"/>
                <a:gd name="T52" fmla="*/ 20 w 2398"/>
                <a:gd name="T53" fmla="*/ 1001 h 2407"/>
                <a:gd name="T54" fmla="*/ 0 w 2398"/>
                <a:gd name="T55" fmla="*/ 1049 h 2407"/>
                <a:gd name="T56" fmla="*/ 68 w 2398"/>
                <a:gd name="T57" fmla="*/ 1227 h 2407"/>
                <a:gd name="T58" fmla="*/ 114 w 2398"/>
                <a:gd name="T59" fmla="*/ 1411 h 2407"/>
                <a:gd name="T60" fmla="*/ 90 w 2398"/>
                <a:gd name="T61" fmla="*/ 1691 h 2407"/>
                <a:gd name="T62" fmla="*/ 124 w 2398"/>
                <a:gd name="T63" fmla="*/ 1755 h 2407"/>
                <a:gd name="T64" fmla="*/ 227 w 2398"/>
                <a:gd name="T65" fmla="*/ 1785 h 2407"/>
                <a:gd name="T66" fmla="*/ 384 w 2398"/>
                <a:gd name="T67" fmla="*/ 1791 h 2407"/>
                <a:gd name="T68" fmla="*/ 501 w 2398"/>
                <a:gd name="T69" fmla="*/ 1799 h 2407"/>
                <a:gd name="T70" fmla="*/ 592 w 2398"/>
                <a:gd name="T71" fmla="*/ 1736 h 2407"/>
                <a:gd name="T72" fmla="*/ 655 w 2398"/>
                <a:gd name="T73" fmla="*/ 1803 h 2407"/>
                <a:gd name="T74" fmla="*/ 763 w 2398"/>
                <a:gd name="T75" fmla="*/ 1807 h 2407"/>
                <a:gd name="T76" fmla="*/ 830 w 2398"/>
                <a:gd name="T77" fmla="*/ 1912 h 2407"/>
                <a:gd name="T78" fmla="*/ 843 w 2398"/>
                <a:gd name="T79" fmla="*/ 2000 h 2407"/>
                <a:gd name="T80" fmla="*/ 875 w 2398"/>
                <a:gd name="T81" fmla="*/ 2105 h 2407"/>
                <a:gd name="T82" fmla="*/ 900 w 2398"/>
                <a:gd name="T83" fmla="*/ 2279 h 2407"/>
                <a:gd name="T84" fmla="*/ 939 w 2398"/>
                <a:gd name="T85" fmla="*/ 2396 h 2407"/>
                <a:gd name="T86" fmla="*/ 1088 w 2398"/>
                <a:gd name="T87" fmla="*/ 2383 h 2407"/>
                <a:gd name="T88" fmla="*/ 1231 w 2398"/>
                <a:gd name="T89" fmla="*/ 2353 h 2407"/>
                <a:gd name="T90" fmla="*/ 1336 w 2398"/>
                <a:gd name="T91" fmla="*/ 2376 h 2407"/>
                <a:gd name="T92" fmla="*/ 1376 w 2398"/>
                <a:gd name="T93" fmla="*/ 2241 h 2407"/>
                <a:gd name="T94" fmla="*/ 1449 w 2398"/>
                <a:gd name="T95" fmla="*/ 2141 h 2407"/>
                <a:gd name="T96" fmla="*/ 1513 w 2398"/>
                <a:gd name="T97" fmla="*/ 2000 h 2407"/>
                <a:gd name="T98" fmla="*/ 1641 w 2398"/>
                <a:gd name="T99" fmla="*/ 1923 h 2407"/>
                <a:gd name="T100" fmla="*/ 1767 w 2398"/>
                <a:gd name="T101" fmla="*/ 1800 h 2407"/>
                <a:gd name="T102" fmla="*/ 1886 w 2398"/>
                <a:gd name="T103" fmla="*/ 1741 h 2407"/>
                <a:gd name="T104" fmla="*/ 2004 w 2398"/>
                <a:gd name="T105" fmla="*/ 1555 h 2407"/>
                <a:gd name="T106" fmla="*/ 2054 w 2398"/>
                <a:gd name="T107" fmla="*/ 1501 h 2407"/>
                <a:gd name="T108" fmla="*/ 2119 w 2398"/>
                <a:gd name="T109" fmla="*/ 1341 h 2407"/>
                <a:gd name="T110" fmla="*/ 2189 w 2398"/>
                <a:gd name="T111" fmla="*/ 1182 h 2407"/>
                <a:gd name="T112" fmla="*/ 2264 w 2398"/>
                <a:gd name="T113" fmla="*/ 1105 h 2407"/>
                <a:gd name="T114" fmla="*/ 2350 w 2398"/>
                <a:gd name="T115" fmla="*/ 1075 h 2407"/>
                <a:gd name="T116" fmla="*/ 2367 w 2398"/>
                <a:gd name="T117" fmla="*/ 939 h 2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98" h="2407">
                  <a:moveTo>
                    <a:pt x="2398" y="790"/>
                  </a:moveTo>
                  <a:lnTo>
                    <a:pt x="2390" y="780"/>
                  </a:lnTo>
                  <a:lnTo>
                    <a:pt x="2381" y="772"/>
                  </a:lnTo>
                  <a:lnTo>
                    <a:pt x="2371" y="764"/>
                  </a:lnTo>
                  <a:lnTo>
                    <a:pt x="2360" y="758"/>
                  </a:lnTo>
                  <a:lnTo>
                    <a:pt x="2349" y="753"/>
                  </a:lnTo>
                  <a:lnTo>
                    <a:pt x="2337" y="749"/>
                  </a:lnTo>
                  <a:lnTo>
                    <a:pt x="2325" y="745"/>
                  </a:lnTo>
                  <a:lnTo>
                    <a:pt x="2313" y="741"/>
                  </a:lnTo>
                  <a:lnTo>
                    <a:pt x="2290" y="734"/>
                  </a:lnTo>
                  <a:lnTo>
                    <a:pt x="2268" y="726"/>
                  </a:lnTo>
                  <a:lnTo>
                    <a:pt x="2259" y="722"/>
                  </a:lnTo>
                  <a:lnTo>
                    <a:pt x="2251" y="716"/>
                  </a:lnTo>
                  <a:lnTo>
                    <a:pt x="2248" y="713"/>
                  </a:lnTo>
                  <a:lnTo>
                    <a:pt x="2245" y="709"/>
                  </a:lnTo>
                  <a:lnTo>
                    <a:pt x="2242" y="705"/>
                  </a:lnTo>
                  <a:lnTo>
                    <a:pt x="2240" y="701"/>
                  </a:lnTo>
                  <a:lnTo>
                    <a:pt x="2238" y="697"/>
                  </a:lnTo>
                  <a:lnTo>
                    <a:pt x="2236" y="694"/>
                  </a:lnTo>
                  <a:lnTo>
                    <a:pt x="2232" y="691"/>
                  </a:lnTo>
                  <a:lnTo>
                    <a:pt x="2228" y="688"/>
                  </a:lnTo>
                  <a:lnTo>
                    <a:pt x="2218" y="683"/>
                  </a:lnTo>
                  <a:lnTo>
                    <a:pt x="2206" y="679"/>
                  </a:lnTo>
                  <a:lnTo>
                    <a:pt x="2193" y="675"/>
                  </a:lnTo>
                  <a:lnTo>
                    <a:pt x="2178" y="673"/>
                  </a:lnTo>
                  <a:lnTo>
                    <a:pt x="2161" y="670"/>
                  </a:lnTo>
                  <a:lnTo>
                    <a:pt x="2144" y="668"/>
                  </a:lnTo>
                  <a:lnTo>
                    <a:pt x="2111" y="663"/>
                  </a:lnTo>
                  <a:lnTo>
                    <a:pt x="2081" y="657"/>
                  </a:lnTo>
                  <a:lnTo>
                    <a:pt x="2068" y="653"/>
                  </a:lnTo>
                  <a:lnTo>
                    <a:pt x="2056" y="649"/>
                  </a:lnTo>
                  <a:lnTo>
                    <a:pt x="2051" y="647"/>
                  </a:lnTo>
                  <a:lnTo>
                    <a:pt x="2047" y="644"/>
                  </a:lnTo>
                  <a:lnTo>
                    <a:pt x="2043" y="641"/>
                  </a:lnTo>
                  <a:lnTo>
                    <a:pt x="2041" y="638"/>
                  </a:lnTo>
                  <a:lnTo>
                    <a:pt x="2028" y="621"/>
                  </a:lnTo>
                  <a:lnTo>
                    <a:pt x="2016" y="607"/>
                  </a:lnTo>
                  <a:lnTo>
                    <a:pt x="2005" y="597"/>
                  </a:lnTo>
                  <a:lnTo>
                    <a:pt x="1994" y="588"/>
                  </a:lnTo>
                  <a:lnTo>
                    <a:pt x="1983" y="582"/>
                  </a:lnTo>
                  <a:lnTo>
                    <a:pt x="1973" y="578"/>
                  </a:lnTo>
                  <a:lnTo>
                    <a:pt x="1964" y="575"/>
                  </a:lnTo>
                  <a:lnTo>
                    <a:pt x="1955" y="573"/>
                  </a:lnTo>
                  <a:lnTo>
                    <a:pt x="1937" y="569"/>
                  </a:lnTo>
                  <a:lnTo>
                    <a:pt x="1923" y="564"/>
                  </a:lnTo>
                  <a:lnTo>
                    <a:pt x="1916" y="561"/>
                  </a:lnTo>
                  <a:lnTo>
                    <a:pt x="1910" y="555"/>
                  </a:lnTo>
                  <a:lnTo>
                    <a:pt x="1904" y="548"/>
                  </a:lnTo>
                  <a:lnTo>
                    <a:pt x="1899" y="538"/>
                  </a:lnTo>
                  <a:lnTo>
                    <a:pt x="1888" y="534"/>
                  </a:lnTo>
                  <a:lnTo>
                    <a:pt x="1875" y="531"/>
                  </a:lnTo>
                  <a:lnTo>
                    <a:pt x="1861" y="529"/>
                  </a:lnTo>
                  <a:lnTo>
                    <a:pt x="1847" y="527"/>
                  </a:lnTo>
                  <a:lnTo>
                    <a:pt x="1816" y="523"/>
                  </a:lnTo>
                  <a:lnTo>
                    <a:pt x="1787" y="519"/>
                  </a:lnTo>
                  <a:lnTo>
                    <a:pt x="1773" y="517"/>
                  </a:lnTo>
                  <a:lnTo>
                    <a:pt x="1761" y="514"/>
                  </a:lnTo>
                  <a:lnTo>
                    <a:pt x="1750" y="510"/>
                  </a:lnTo>
                  <a:lnTo>
                    <a:pt x="1741" y="506"/>
                  </a:lnTo>
                  <a:lnTo>
                    <a:pt x="1737" y="504"/>
                  </a:lnTo>
                  <a:lnTo>
                    <a:pt x="1734" y="501"/>
                  </a:lnTo>
                  <a:lnTo>
                    <a:pt x="1731" y="499"/>
                  </a:lnTo>
                  <a:lnTo>
                    <a:pt x="1729" y="496"/>
                  </a:lnTo>
                  <a:lnTo>
                    <a:pt x="1727" y="492"/>
                  </a:lnTo>
                  <a:lnTo>
                    <a:pt x="1725" y="489"/>
                  </a:lnTo>
                  <a:lnTo>
                    <a:pt x="1725" y="485"/>
                  </a:lnTo>
                  <a:lnTo>
                    <a:pt x="1727" y="481"/>
                  </a:lnTo>
                  <a:lnTo>
                    <a:pt x="1729" y="474"/>
                  </a:lnTo>
                  <a:lnTo>
                    <a:pt x="1731" y="469"/>
                  </a:lnTo>
                  <a:lnTo>
                    <a:pt x="1734" y="464"/>
                  </a:lnTo>
                  <a:lnTo>
                    <a:pt x="1737" y="460"/>
                  </a:lnTo>
                  <a:lnTo>
                    <a:pt x="1744" y="454"/>
                  </a:lnTo>
                  <a:lnTo>
                    <a:pt x="1751" y="449"/>
                  </a:lnTo>
                  <a:lnTo>
                    <a:pt x="1758" y="443"/>
                  </a:lnTo>
                  <a:lnTo>
                    <a:pt x="1763" y="435"/>
                  </a:lnTo>
                  <a:lnTo>
                    <a:pt x="1765" y="431"/>
                  </a:lnTo>
                  <a:lnTo>
                    <a:pt x="1767" y="425"/>
                  </a:lnTo>
                  <a:lnTo>
                    <a:pt x="1768" y="419"/>
                  </a:lnTo>
                  <a:lnTo>
                    <a:pt x="1768" y="412"/>
                  </a:lnTo>
                  <a:lnTo>
                    <a:pt x="1768" y="409"/>
                  </a:lnTo>
                  <a:lnTo>
                    <a:pt x="1767" y="406"/>
                  </a:lnTo>
                  <a:lnTo>
                    <a:pt x="1765" y="404"/>
                  </a:lnTo>
                  <a:lnTo>
                    <a:pt x="1762" y="403"/>
                  </a:lnTo>
                  <a:lnTo>
                    <a:pt x="1755" y="401"/>
                  </a:lnTo>
                  <a:lnTo>
                    <a:pt x="1745" y="400"/>
                  </a:lnTo>
                  <a:lnTo>
                    <a:pt x="1719" y="399"/>
                  </a:lnTo>
                  <a:lnTo>
                    <a:pt x="1693" y="396"/>
                  </a:lnTo>
                  <a:lnTo>
                    <a:pt x="1687" y="394"/>
                  </a:lnTo>
                  <a:lnTo>
                    <a:pt x="1681" y="392"/>
                  </a:lnTo>
                  <a:lnTo>
                    <a:pt x="1675" y="390"/>
                  </a:lnTo>
                  <a:lnTo>
                    <a:pt x="1670" y="387"/>
                  </a:lnTo>
                  <a:lnTo>
                    <a:pt x="1666" y="383"/>
                  </a:lnTo>
                  <a:lnTo>
                    <a:pt x="1662" y="379"/>
                  </a:lnTo>
                  <a:lnTo>
                    <a:pt x="1658" y="373"/>
                  </a:lnTo>
                  <a:lnTo>
                    <a:pt x="1656" y="367"/>
                  </a:lnTo>
                  <a:lnTo>
                    <a:pt x="1654" y="360"/>
                  </a:lnTo>
                  <a:lnTo>
                    <a:pt x="1654" y="353"/>
                  </a:lnTo>
                  <a:lnTo>
                    <a:pt x="1654" y="344"/>
                  </a:lnTo>
                  <a:lnTo>
                    <a:pt x="1655" y="334"/>
                  </a:lnTo>
                  <a:lnTo>
                    <a:pt x="1658" y="322"/>
                  </a:lnTo>
                  <a:lnTo>
                    <a:pt x="1662" y="309"/>
                  </a:lnTo>
                  <a:lnTo>
                    <a:pt x="1667" y="296"/>
                  </a:lnTo>
                  <a:lnTo>
                    <a:pt x="1674" y="281"/>
                  </a:lnTo>
                  <a:lnTo>
                    <a:pt x="1668" y="283"/>
                  </a:lnTo>
                  <a:lnTo>
                    <a:pt x="1662" y="283"/>
                  </a:lnTo>
                  <a:lnTo>
                    <a:pt x="1657" y="284"/>
                  </a:lnTo>
                  <a:lnTo>
                    <a:pt x="1651" y="283"/>
                  </a:lnTo>
                  <a:lnTo>
                    <a:pt x="1638" y="281"/>
                  </a:lnTo>
                  <a:lnTo>
                    <a:pt x="1626" y="276"/>
                  </a:lnTo>
                  <a:lnTo>
                    <a:pt x="1612" y="270"/>
                  </a:lnTo>
                  <a:lnTo>
                    <a:pt x="1599" y="263"/>
                  </a:lnTo>
                  <a:lnTo>
                    <a:pt x="1587" y="254"/>
                  </a:lnTo>
                  <a:lnTo>
                    <a:pt x="1574" y="245"/>
                  </a:lnTo>
                  <a:lnTo>
                    <a:pt x="1563" y="235"/>
                  </a:lnTo>
                  <a:lnTo>
                    <a:pt x="1552" y="224"/>
                  </a:lnTo>
                  <a:lnTo>
                    <a:pt x="1542" y="214"/>
                  </a:lnTo>
                  <a:lnTo>
                    <a:pt x="1533" y="204"/>
                  </a:lnTo>
                  <a:lnTo>
                    <a:pt x="1519" y="187"/>
                  </a:lnTo>
                  <a:lnTo>
                    <a:pt x="1511" y="176"/>
                  </a:lnTo>
                  <a:lnTo>
                    <a:pt x="1507" y="166"/>
                  </a:lnTo>
                  <a:lnTo>
                    <a:pt x="1504" y="155"/>
                  </a:lnTo>
                  <a:lnTo>
                    <a:pt x="1502" y="144"/>
                  </a:lnTo>
                  <a:lnTo>
                    <a:pt x="1501" y="133"/>
                  </a:lnTo>
                  <a:lnTo>
                    <a:pt x="1500" y="110"/>
                  </a:lnTo>
                  <a:lnTo>
                    <a:pt x="1499" y="88"/>
                  </a:lnTo>
                  <a:lnTo>
                    <a:pt x="1497" y="78"/>
                  </a:lnTo>
                  <a:lnTo>
                    <a:pt x="1495" y="69"/>
                  </a:lnTo>
                  <a:lnTo>
                    <a:pt x="1492" y="61"/>
                  </a:lnTo>
                  <a:lnTo>
                    <a:pt x="1487" y="54"/>
                  </a:lnTo>
                  <a:lnTo>
                    <a:pt x="1484" y="50"/>
                  </a:lnTo>
                  <a:lnTo>
                    <a:pt x="1480" y="48"/>
                  </a:lnTo>
                  <a:lnTo>
                    <a:pt x="1476" y="45"/>
                  </a:lnTo>
                  <a:lnTo>
                    <a:pt x="1472" y="43"/>
                  </a:lnTo>
                  <a:lnTo>
                    <a:pt x="1467" y="42"/>
                  </a:lnTo>
                  <a:lnTo>
                    <a:pt x="1461" y="41"/>
                  </a:lnTo>
                  <a:lnTo>
                    <a:pt x="1455" y="40"/>
                  </a:lnTo>
                  <a:lnTo>
                    <a:pt x="1448" y="40"/>
                  </a:lnTo>
                  <a:lnTo>
                    <a:pt x="1441" y="42"/>
                  </a:lnTo>
                  <a:lnTo>
                    <a:pt x="1423" y="50"/>
                  </a:lnTo>
                  <a:lnTo>
                    <a:pt x="1412" y="57"/>
                  </a:lnTo>
                  <a:lnTo>
                    <a:pt x="1400" y="66"/>
                  </a:lnTo>
                  <a:lnTo>
                    <a:pt x="1393" y="71"/>
                  </a:lnTo>
                  <a:lnTo>
                    <a:pt x="1386" y="78"/>
                  </a:lnTo>
                  <a:lnTo>
                    <a:pt x="1380" y="84"/>
                  </a:lnTo>
                  <a:lnTo>
                    <a:pt x="1374" y="92"/>
                  </a:lnTo>
                  <a:lnTo>
                    <a:pt x="1369" y="96"/>
                  </a:lnTo>
                  <a:lnTo>
                    <a:pt x="1363" y="99"/>
                  </a:lnTo>
                  <a:lnTo>
                    <a:pt x="1357" y="103"/>
                  </a:lnTo>
                  <a:lnTo>
                    <a:pt x="1351" y="105"/>
                  </a:lnTo>
                  <a:lnTo>
                    <a:pt x="1337" y="108"/>
                  </a:lnTo>
                  <a:lnTo>
                    <a:pt x="1323" y="109"/>
                  </a:lnTo>
                  <a:lnTo>
                    <a:pt x="1307" y="109"/>
                  </a:lnTo>
                  <a:lnTo>
                    <a:pt x="1291" y="108"/>
                  </a:lnTo>
                  <a:lnTo>
                    <a:pt x="1274" y="105"/>
                  </a:lnTo>
                  <a:lnTo>
                    <a:pt x="1257" y="101"/>
                  </a:lnTo>
                  <a:lnTo>
                    <a:pt x="1226" y="94"/>
                  </a:lnTo>
                  <a:lnTo>
                    <a:pt x="1199" y="87"/>
                  </a:lnTo>
                  <a:lnTo>
                    <a:pt x="1188" y="85"/>
                  </a:lnTo>
                  <a:lnTo>
                    <a:pt x="1178" y="84"/>
                  </a:lnTo>
                  <a:lnTo>
                    <a:pt x="1174" y="84"/>
                  </a:lnTo>
                  <a:lnTo>
                    <a:pt x="1169" y="85"/>
                  </a:lnTo>
                  <a:lnTo>
                    <a:pt x="1166" y="85"/>
                  </a:lnTo>
                  <a:lnTo>
                    <a:pt x="1164" y="86"/>
                  </a:lnTo>
                  <a:lnTo>
                    <a:pt x="1143" y="98"/>
                  </a:lnTo>
                  <a:lnTo>
                    <a:pt x="1110" y="115"/>
                  </a:lnTo>
                  <a:lnTo>
                    <a:pt x="1078" y="131"/>
                  </a:lnTo>
                  <a:lnTo>
                    <a:pt x="1060" y="140"/>
                  </a:lnTo>
                  <a:lnTo>
                    <a:pt x="1050" y="143"/>
                  </a:lnTo>
                  <a:lnTo>
                    <a:pt x="1040" y="144"/>
                  </a:lnTo>
                  <a:lnTo>
                    <a:pt x="1032" y="144"/>
                  </a:lnTo>
                  <a:lnTo>
                    <a:pt x="1023" y="143"/>
                  </a:lnTo>
                  <a:lnTo>
                    <a:pt x="1015" y="140"/>
                  </a:lnTo>
                  <a:lnTo>
                    <a:pt x="1008" y="137"/>
                  </a:lnTo>
                  <a:lnTo>
                    <a:pt x="1000" y="134"/>
                  </a:lnTo>
                  <a:lnTo>
                    <a:pt x="993" y="130"/>
                  </a:lnTo>
                  <a:lnTo>
                    <a:pt x="978" y="121"/>
                  </a:lnTo>
                  <a:lnTo>
                    <a:pt x="964" y="114"/>
                  </a:lnTo>
                  <a:lnTo>
                    <a:pt x="957" y="111"/>
                  </a:lnTo>
                  <a:lnTo>
                    <a:pt x="949" y="109"/>
                  </a:lnTo>
                  <a:lnTo>
                    <a:pt x="941" y="108"/>
                  </a:lnTo>
                  <a:lnTo>
                    <a:pt x="933" y="108"/>
                  </a:lnTo>
                  <a:lnTo>
                    <a:pt x="925" y="109"/>
                  </a:lnTo>
                  <a:lnTo>
                    <a:pt x="917" y="108"/>
                  </a:lnTo>
                  <a:lnTo>
                    <a:pt x="909" y="107"/>
                  </a:lnTo>
                  <a:lnTo>
                    <a:pt x="901" y="105"/>
                  </a:lnTo>
                  <a:lnTo>
                    <a:pt x="885" y="97"/>
                  </a:lnTo>
                  <a:lnTo>
                    <a:pt x="867" y="88"/>
                  </a:lnTo>
                  <a:lnTo>
                    <a:pt x="831" y="66"/>
                  </a:lnTo>
                  <a:lnTo>
                    <a:pt x="792" y="41"/>
                  </a:lnTo>
                  <a:lnTo>
                    <a:pt x="772" y="29"/>
                  </a:lnTo>
                  <a:lnTo>
                    <a:pt x="752" y="19"/>
                  </a:lnTo>
                  <a:lnTo>
                    <a:pt x="741" y="14"/>
                  </a:lnTo>
                  <a:lnTo>
                    <a:pt x="730" y="10"/>
                  </a:lnTo>
                  <a:lnTo>
                    <a:pt x="718" y="6"/>
                  </a:lnTo>
                  <a:lnTo>
                    <a:pt x="707" y="3"/>
                  </a:lnTo>
                  <a:lnTo>
                    <a:pt x="695" y="1"/>
                  </a:lnTo>
                  <a:lnTo>
                    <a:pt x="684" y="0"/>
                  </a:lnTo>
                  <a:lnTo>
                    <a:pt x="672" y="0"/>
                  </a:lnTo>
                  <a:lnTo>
                    <a:pt x="660" y="0"/>
                  </a:lnTo>
                  <a:lnTo>
                    <a:pt x="647" y="2"/>
                  </a:lnTo>
                  <a:lnTo>
                    <a:pt x="635" y="5"/>
                  </a:lnTo>
                  <a:lnTo>
                    <a:pt x="622" y="9"/>
                  </a:lnTo>
                  <a:lnTo>
                    <a:pt x="608" y="14"/>
                  </a:lnTo>
                  <a:lnTo>
                    <a:pt x="595" y="20"/>
                  </a:lnTo>
                  <a:lnTo>
                    <a:pt x="580" y="26"/>
                  </a:lnTo>
                  <a:lnTo>
                    <a:pt x="565" y="32"/>
                  </a:lnTo>
                  <a:lnTo>
                    <a:pt x="549" y="37"/>
                  </a:lnTo>
                  <a:lnTo>
                    <a:pt x="534" y="41"/>
                  </a:lnTo>
                  <a:lnTo>
                    <a:pt x="520" y="44"/>
                  </a:lnTo>
                  <a:lnTo>
                    <a:pt x="514" y="45"/>
                  </a:lnTo>
                  <a:lnTo>
                    <a:pt x="508" y="46"/>
                  </a:lnTo>
                  <a:lnTo>
                    <a:pt x="503" y="46"/>
                  </a:lnTo>
                  <a:lnTo>
                    <a:pt x="498" y="45"/>
                  </a:lnTo>
                  <a:lnTo>
                    <a:pt x="493" y="43"/>
                  </a:lnTo>
                  <a:lnTo>
                    <a:pt x="488" y="43"/>
                  </a:lnTo>
                  <a:lnTo>
                    <a:pt x="483" y="43"/>
                  </a:lnTo>
                  <a:lnTo>
                    <a:pt x="478" y="45"/>
                  </a:lnTo>
                  <a:lnTo>
                    <a:pt x="473" y="47"/>
                  </a:lnTo>
                  <a:lnTo>
                    <a:pt x="469" y="49"/>
                  </a:lnTo>
                  <a:lnTo>
                    <a:pt x="464" y="53"/>
                  </a:lnTo>
                  <a:lnTo>
                    <a:pt x="459" y="57"/>
                  </a:lnTo>
                  <a:lnTo>
                    <a:pt x="450" y="67"/>
                  </a:lnTo>
                  <a:lnTo>
                    <a:pt x="440" y="79"/>
                  </a:lnTo>
                  <a:lnTo>
                    <a:pt x="430" y="92"/>
                  </a:lnTo>
                  <a:lnTo>
                    <a:pt x="420" y="107"/>
                  </a:lnTo>
                  <a:lnTo>
                    <a:pt x="400" y="137"/>
                  </a:lnTo>
                  <a:lnTo>
                    <a:pt x="377" y="166"/>
                  </a:lnTo>
                  <a:lnTo>
                    <a:pt x="366" y="179"/>
                  </a:lnTo>
                  <a:lnTo>
                    <a:pt x="355" y="190"/>
                  </a:lnTo>
                  <a:lnTo>
                    <a:pt x="349" y="195"/>
                  </a:lnTo>
                  <a:lnTo>
                    <a:pt x="343" y="200"/>
                  </a:lnTo>
                  <a:lnTo>
                    <a:pt x="336" y="204"/>
                  </a:lnTo>
                  <a:lnTo>
                    <a:pt x="330" y="207"/>
                  </a:lnTo>
                  <a:lnTo>
                    <a:pt x="324" y="210"/>
                  </a:lnTo>
                  <a:lnTo>
                    <a:pt x="317" y="214"/>
                  </a:lnTo>
                  <a:lnTo>
                    <a:pt x="311" y="216"/>
                  </a:lnTo>
                  <a:lnTo>
                    <a:pt x="305" y="217"/>
                  </a:lnTo>
                  <a:lnTo>
                    <a:pt x="295" y="218"/>
                  </a:lnTo>
                  <a:lnTo>
                    <a:pt x="285" y="218"/>
                  </a:lnTo>
                  <a:lnTo>
                    <a:pt x="279" y="218"/>
                  </a:lnTo>
                  <a:lnTo>
                    <a:pt x="274" y="219"/>
                  </a:lnTo>
                  <a:lnTo>
                    <a:pt x="269" y="220"/>
                  </a:lnTo>
                  <a:lnTo>
                    <a:pt x="265" y="222"/>
                  </a:lnTo>
                  <a:lnTo>
                    <a:pt x="260" y="225"/>
                  </a:lnTo>
                  <a:lnTo>
                    <a:pt x="256" y="228"/>
                  </a:lnTo>
                  <a:lnTo>
                    <a:pt x="251" y="233"/>
                  </a:lnTo>
                  <a:lnTo>
                    <a:pt x="246" y="239"/>
                  </a:lnTo>
                  <a:lnTo>
                    <a:pt x="241" y="247"/>
                  </a:lnTo>
                  <a:lnTo>
                    <a:pt x="236" y="255"/>
                  </a:lnTo>
                  <a:lnTo>
                    <a:pt x="233" y="264"/>
                  </a:lnTo>
                  <a:lnTo>
                    <a:pt x="230" y="273"/>
                  </a:lnTo>
                  <a:lnTo>
                    <a:pt x="226" y="293"/>
                  </a:lnTo>
                  <a:lnTo>
                    <a:pt x="223" y="313"/>
                  </a:lnTo>
                  <a:lnTo>
                    <a:pt x="221" y="323"/>
                  </a:lnTo>
                  <a:lnTo>
                    <a:pt x="219" y="333"/>
                  </a:lnTo>
                  <a:lnTo>
                    <a:pt x="216" y="342"/>
                  </a:lnTo>
                  <a:lnTo>
                    <a:pt x="213" y="351"/>
                  </a:lnTo>
                  <a:lnTo>
                    <a:pt x="209" y="358"/>
                  </a:lnTo>
                  <a:lnTo>
                    <a:pt x="203" y="365"/>
                  </a:lnTo>
                  <a:lnTo>
                    <a:pt x="197" y="371"/>
                  </a:lnTo>
                  <a:lnTo>
                    <a:pt x="189" y="376"/>
                  </a:lnTo>
                  <a:lnTo>
                    <a:pt x="190" y="389"/>
                  </a:lnTo>
                  <a:lnTo>
                    <a:pt x="189" y="403"/>
                  </a:lnTo>
                  <a:lnTo>
                    <a:pt x="186" y="418"/>
                  </a:lnTo>
                  <a:lnTo>
                    <a:pt x="183" y="434"/>
                  </a:lnTo>
                  <a:lnTo>
                    <a:pt x="172" y="469"/>
                  </a:lnTo>
                  <a:lnTo>
                    <a:pt x="159" y="507"/>
                  </a:lnTo>
                  <a:lnTo>
                    <a:pt x="153" y="526"/>
                  </a:lnTo>
                  <a:lnTo>
                    <a:pt x="147" y="548"/>
                  </a:lnTo>
                  <a:lnTo>
                    <a:pt x="141" y="569"/>
                  </a:lnTo>
                  <a:lnTo>
                    <a:pt x="137" y="591"/>
                  </a:lnTo>
                  <a:lnTo>
                    <a:pt x="133" y="614"/>
                  </a:lnTo>
                  <a:lnTo>
                    <a:pt x="130" y="637"/>
                  </a:lnTo>
                  <a:lnTo>
                    <a:pt x="130" y="661"/>
                  </a:lnTo>
                  <a:lnTo>
                    <a:pt x="131" y="685"/>
                  </a:lnTo>
                  <a:lnTo>
                    <a:pt x="127" y="701"/>
                  </a:lnTo>
                  <a:lnTo>
                    <a:pt x="121" y="717"/>
                  </a:lnTo>
                  <a:lnTo>
                    <a:pt x="114" y="734"/>
                  </a:lnTo>
                  <a:lnTo>
                    <a:pt x="106" y="751"/>
                  </a:lnTo>
                  <a:lnTo>
                    <a:pt x="87" y="785"/>
                  </a:lnTo>
                  <a:lnTo>
                    <a:pt x="67" y="818"/>
                  </a:lnTo>
                  <a:lnTo>
                    <a:pt x="56" y="835"/>
                  </a:lnTo>
                  <a:lnTo>
                    <a:pt x="47" y="850"/>
                  </a:lnTo>
                  <a:lnTo>
                    <a:pt x="40" y="866"/>
                  </a:lnTo>
                  <a:lnTo>
                    <a:pt x="33" y="880"/>
                  </a:lnTo>
                  <a:lnTo>
                    <a:pt x="28" y="895"/>
                  </a:lnTo>
                  <a:lnTo>
                    <a:pt x="25" y="908"/>
                  </a:lnTo>
                  <a:lnTo>
                    <a:pt x="24" y="915"/>
                  </a:lnTo>
                  <a:lnTo>
                    <a:pt x="24" y="921"/>
                  </a:lnTo>
                  <a:lnTo>
                    <a:pt x="24" y="926"/>
                  </a:lnTo>
                  <a:lnTo>
                    <a:pt x="26" y="932"/>
                  </a:lnTo>
                  <a:lnTo>
                    <a:pt x="27" y="935"/>
                  </a:lnTo>
                  <a:lnTo>
                    <a:pt x="31" y="940"/>
                  </a:lnTo>
                  <a:lnTo>
                    <a:pt x="36" y="945"/>
                  </a:lnTo>
                  <a:lnTo>
                    <a:pt x="41" y="951"/>
                  </a:lnTo>
                  <a:lnTo>
                    <a:pt x="56" y="964"/>
                  </a:lnTo>
                  <a:lnTo>
                    <a:pt x="72" y="978"/>
                  </a:lnTo>
                  <a:lnTo>
                    <a:pt x="87" y="992"/>
                  </a:lnTo>
                  <a:lnTo>
                    <a:pt x="100" y="1005"/>
                  </a:lnTo>
                  <a:lnTo>
                    <a:pt x="104" y="1011"/>
                  </a:lnTo>
                  <a:lnTo>
                    <a:pt x="108" y="1015"/>
                  </a:lnTo>
                  <a:lnTo>
                    <a:pt x="110" y="1019"/>
                  </a:lnTo>
                  <a:lnTo>
                    <a:pt x="110" y="1021"/>
                  </a:lnTo>
                  <a:lnTo>
                    <a:pt x="108" y="1025"/>
                  </a:lnTo>
                  <a:lnTo>
                    <a:pt x="106" y="1028"/>
                  </a:lnTo>
                  <a:lnTo>
                    <a:pt x="103" y="1031"/>
                  </a:lnTo>
                  <a:lnTo>
                    <a:pt x="100" y="1033"/>
                  </a:lnTo>
                  <a:lnTo>
                    <a:pt x="92" y="1038"/>
                  </a:lnTo>
                  <a:lnTo>
                    <a:pt x="84" y="1041"/>
                  </a:lnTo>
                  <a:lnTo>
                    <a:pt x="75" y="1045"/>
                  </a:lnTo>
                  <a:lnTo>
                    <a:pt x="67" y="1048"/>
                  </a:lnTo>
                  <a:lnTo>
                    <a:pt x="64" y="1050"/>
                  </a:lnTo>
                  <a:lnTo>
                    <a:pt x="61" y="1052"/>
                  </a:lnTo>
                  <a:lnTo>
                    <a:pt x="59" y="1055"/>
                  </a:lnTo>
                  <a:lnTo>
                    <a:pt x="57" y="1058"/>
                  </a:lnTo>
                  <a:lnTo>
                    <a:pt x="56" y="1059"/>
                  </a:lnTo>
                  <a:lnTo>
                    <a:pt x="55" y="1060"/>
                  </a:lnTo>
                  <a:lnTo>
                    <a:pt x="54" y="1060"/>
                  </a:lnTo>
                  <a:lnTo>
                    <a:pt x="53" y="1059"/>
                  </a:lnTo>
                  <a:lnTo>
                    <a:pt x="50" y="1056"/>
                  </a:lnTo>
                  <a:lnTo>
                    <a:pt x="46" y="1051"/>
                  </a:lnTo>
                  <a:lnTo>
                    <a:pt x="38" y="1037"/>
                  </a:lnTo>
                  <a:lnTo>
                    <a:pt x="29" y="1019"/>
                  </a:lnTo>
                  <a:lnTo>
                    <a:pt x="20" y="1001"/>
                  </a:lnTo>
                  <a:lnTo>
                    <a:pt x="12" y="985"/>
                  </a:lnTo>
                  <a:lnTo>
                    <a:pt x="9" y="980"/>
                  </a:lnTo>
                  <a:lnTo>
                    <a:pt x="7" y="977"/>
                  </a:lnTo>
                  <a:lnTo>
                    <a:pt x="6" y="976"/>
                  </a:lnTo>
                  <a:lnTo>
                    <a:pt x="5" y="976"/>
                  </a:lnTo>
                  <a:lnTo>
                    <a:pt x="5" y="977"/>
                  </a:lnTo>
                  <a:lnTo>
                    <a:pt x="5" y="979"/>
                  </a:lnTo>
                  <a:lnTo>
                    <a:pt x="2" y="990"/>
                  </a:lnTo>
                  <a:lnTo>
                    <a:pt x="0" y="1004"/>
                  </a:lnTo>
                  <a:lnTo>
                    <a:pt x="0" y="1017"/>
                  </a:lnTo>
                  <a:lnTo>
                    <a:pt x="0" y="1032"/>
                  </a:lnTo>
                  <a:lnTo>
                    <a:pt x="0" y="1049"/>
                  </a:lnTo>
                  <a:lnTo>
                    <a:pt x="1" y="1064"/>
                  </a:lnTo>
                  <a:lnTo>
                    <a:pt x="2" y="1079"/>
                  </a:lnTo>
                  <a:lnTo>
                    <a:pt x="4" y="1093"/>
                  </a:lnTo>
                  <a:lnTo>
                    <a:pt x="7" y="1107"/>
                  </a:lnTo>
                  <a:lnTo>
                    <a:pt x="10" y="1119"/>
                  </a:lnTo>
                  <a:lnTo>
                    <a:pt x="14" y="1131"/>
                  </a:lnTo>
                  <a:lnTo>
                    <a:pt x="17" y="1141"/>
                  </a:lnTo>
                  <a:lnTo>
                    <a:pt x="26" y="1161"/>
                  </a:lnTo>
                  <a:lnTo>
                    <a:pt x="36" y="1179"/>
                  </a:lnTo>
                  <a:lnTo>
                    <a:pt x="46" y="1195"/>
                  </a:lnTo>
                  <a:lnTo>
                    <a:pt x="57" y="1211"/>
                  </a:lnTo>
                  <a:lnTo>
                    <a:pt x="68" y="1227"/>
                  </a:lnTo>
                  <a:lnTo>
                    <a:pt x="79" y="1243"/>
                  </a:lnTo>
                  <a:lnTo>
                    <a:pt x="88" y="1261"/>
                  </a:lnTo>
                  <a:lnTo>
                    <a:pt x="97" y="1279"/>
                  </a:lnTo>
                  <a:lnTo>
                    <a:pt x="101" y="1290"/>
                  </a:lnTo>
                  <a:lnTo>
                    <a:pt x="104" y="1300"/>
                  </a:lnTo>
                  <a:lnTo>
                    <a:pt x="107" y="1312"/>
                  </a:lnTo>
                  <a:lnTo>
                    <a:pt x="110" y="1324"/>
                  </a:lnTo>
                  <a:lnTo>
                    <a:pt x="112" y="1338"/>
                  </a:lnTo>
                  <a:lnTo>
                    <a:pt x="114" y="1352"/>
                  </a:lnTo>
                  <a:lnTo>
                    <a:pt x="115" y="1367"/>
                  </a:lnTo>
                  <a:lnTo>
                    <a:pt x="115" y="1383"/>
                  </a:lnTo>
                  <a:lnTo>
                    <a:pt x="114" y="1411"/>
                  </a:lnTo>
                  <a:lnTo>
                    <a:pt x="112" y="1440"/>
                  </a:lnTo>
                  <a:lnTo>
                    <a:pt x="109" y="1468"/>
                  </a:lnTo>
                  <a:lnTo>
                    <a:pt x="105" y="1497"/>
                  </a:lnTo>
                  <a:lnTo>
                    <a:pt x="102" y="1525"/>
                  </a:lnTo>
                  <a:lnTo>
                    <a:pt x="100" y="1555"/>
                  </a:lnTo>
                  <a:lnTo>
                    <a:pt x="99" y="1585"/>
                  </a:lnTo>
                  <a:lnTo>
                    <a:pt x="99" y="1614"/>
                  </a:lnTo>
                  <a:lnTo>
                    <a:pt x="100" y="1627"/>
                  </a:lnTo>
                  <a:lnTo>
                    <a:pt x="99" y="1641"/>
                  </a:lnTo>
                  <a:lnTo>
                    <a:pt x="97" y="1654"/>
                  </a:lnTo>
                  <a:lnTo>
                    <a:pt x="95" y="1668"/>
                  </a:lnTo>
                  <a:lnTo>
                    <a:pt x="90" y="1691"/>
                  </a:lnTo>
                  <a:lnTo>
                    <a:pt x="84" y="1712"/>
                  </a:lnTo>
                  <a:lnTo>
                    <a:pt x="83" y="1722"/>
                  </a:lnTo>
                  <a:lnTo>
                    <a:pt x="81" y="1730"/>
                  </a:lnTo>
                  <a:lnTo>
                    <a:pt x="81" y="1737"/>
                  </a:lnTo>
                  <a:lnTo>
                    <a:pt x="83" y="1744"/>
                  </a:lnTo>
                  <a:lnTo>
                    <a:pt x="84" y="1746"/>
                  </a:lnTo>
                  <a:lnTo>
                    <a:pt x="85" y="1749"/>
                  </a:lnTo>
                  <a:lnTo>
                    <a:pt x="87" y="1751"/>
                  </a:lnTo>
                  <a:lnTo>
                    <a:pt x="90" y="1752"/>
                  </a:lnTo>
                  <a:lnTo>
                    <a:pt x="96" y="1755"/>
                  </a:lnTo>
                  <a:lnTo>
                    <a:pt x="105" y="1755"/>
                  </a:lnTo>
                  <a:lnTo>
                    <a:pt x="124" y="1755"/>
                  </a:lnTo>
                  <a:lnTo>
                    <a:pt x="134" y="1755"/>
                  </a:lnTo>
                  <a:lnTo>
                    <a:pt x="143" y="1755"/>
                  </a:lnTo>
                  <a:lnTo>
                    <a:pt x="157" y="1755"/>
                  </a:lnTo>
                  <a:lnTo>
                    <a:pt x="166" y="1756"/>
                  </a:lnTo>
                  <a:lnTo>
                    <a:pt x="175" y="1757"/>
                  </a:lnTo>
                  <a:lnTo>
                    <a:pt x="181" y="1758"/>
                  </a:lnTo>
                  <a:lnTo>
                    <a:pt x="187" y="1760"/>
                  </a:lnTo>
                  <a:lnTo>
                    <a:pt x="197" y="1765"/>
                  </a:lnTo>
                  <a:lnTo>
                    <a:pt x="206" y="1771"/>
                  </a:lnTo>
                  <a:lnTo>
                    <a:pt x="213" y="1778"/>
                  </a:lnTo>
                  <a:lnTo>
                    <a:pt x="222" y="1783"/>
                  </a:lnTo>
                  <a:lnTo>
                    <a:pt x="227" y="1785"/>
                  </a:lnTo>
                  <a:lnTo>
                    <a:pt x="232" y="1786"/>
                  </a:lnTo>
                  <a:lnTo>
                    <a:pt x="239" y="1787"/>
                  </a:lnTo>
                  <a:lnTo>
                    <a:pt x="246" y="1787"/>
                  </a:lnTo>
                  <a:lnTo>
                    <a:pt x="264" y="1787"/>
                  </a:lnTo>
                  <a:lnTo>
                    <a:pt x="287" y="1785"/>
                  </a:lnTo>
                  <a:lnTo>
                    <a:pt x="311" y="1783"/>
                  </a:lnTo>
                  <a:lnTo>
                    <a:pt x="335" y="1782"/>
                  </a:lnTo>
                  <a:lnTo>
                    <a:pt x="346" y="1783"/>
                  </a:lnTo>
                  <a:lnTo>
                    <a:pt x="356" y="1783"/>
                  </a:lnTo>
                  <a:lnTo>
                    <a:pt x="364" y="1785"/>
                  </a:lnTo>
                  <a:lnTo>
                    <a:pt x="372" y="1786"/>
                  </a:lnTo>
                  <a:lnTo>
                    <a:pt x="384" y="1791"/>
                  </a:lnTo>
                  <a:lnTo>
                    <a:pt x="396" y="1795"/>
                  </a:lnTo>
                  <a:lnTo>
                    <a:pt x="407" y="1800"/>
                  </a:lnTo>
                  <a:lnTo>
                    <a:pt x="420" y="1804"/>
                  </a:lnTo>
                  <a:lnTo>
                    <a:pt x="427" y="1806"/>
                  </a:lnTo>
                  <a:lnTo>
                    <a:pt x="435" y="1807"/>
                  </a:lnTo>
                  <a:lnTo>
                    <a:pt x="445" y="1808"/>
                  </a:lnTo>
                  <a:lnTo>
                    <a:pt x="456" y="1808"/>
                  </a:lnTo>
                  <a:lnTo>
                    <a:pt x="466" y="1808"/>
                  </a:lnTo>
                  <a:lnTo>
                    <a:pt x="476" y="1807"/>
                  </a:lnTo>
                  <a:lnTo>
                    <a:pt x="485" y="1805"/>
                  </a:lnTo>
                  <a:lnTo>
                    <a:pt x="494" y="1802"/>
                  </a:lnTo>
                  <a:lnTo>
                    <a:pt x="501" y="1799"/>
                  </a:lnTo>
                  <a:lnTo>
                    <a:pt x="510" y="1795"/>
                  </a:lnTo>
                  <a:lnTo>
                    <a:pt x="517" y="1790"/>
                  </a:lnTo>
                  <a:lnTo>
                    <a:pt x="523" y="1786"/>
                  </a:lnTo>
                  <a:lnTo>
                    <a:pt x="535" y="1775"/>
                  </a:lnTo>
                  <a:lnTo>
                    <a:pt x="546" y="1761"/>
                  </a:lnTo>
                  <a:lnTo>
                    <a:pt x="556" y="1748"/>
                  </a:lnTo>
                  <a:lnTo>
                    <a:pt x="566" y="1734"/>
                  </a:lnTo>
                  <a:lnTo>
                    <a:pt x="571" y="1733"/>
                  </a:lnTo>
                  <a:lnTo>
                    <a:pt x="576" y="1733"/>
                  </a:lnTo>
                  <a:lnTo>
                    <a:pt x="581" y="1733"/>
                  </a:lnTo>
                  <a:lnTo>
                    <a:pt x="585" y="1734"/>
                  </a:lnTo>
                  <a:lnTo>
                    <a:pt x="592" y="1736"/>
                  </a:lnTo>
                  <a:lnTo>
                    <a:pt x="599" y="1741"/>
                  </a:lnTo>
                  <a:lnTo>
                    <a:pt x="604" y="1746"/>
                  </a:lnTo>
                  <a:lnTo>
                    <a:pt x="610" y="1753"/>
                  </a:lnTo>
                  <a:lnTo>
                    <a:pt x="616" y="1761"/>
                  </a:lnTo>
                  <a:lnTo>
                    <a:pt x="620" y="1768"/>
                  </a:lnTo>
                  <a:lnTo>
                    <a:pt x="625" y="1777"/>
                  </a:lnTo>
                  <a:lnTo>
                    <a:pt x="631" y="1784"/>
                  </a:lnTo>
                  <a:lnTo>
                    <a:pt x="637" y="1791"/>
                  </a:lnTo>
                  <a:lnTo>
                    <a:pt x="643" y="1797"/>
                  </a:lnTo>
                  <a:lnTo>
                    <a:pt x="647" y="1799"/>
                  </a:lnTo>
                  <a:lnTo>
                    <a:pt x="651" y="1801"/>
                  </a:lnTo>
                  <a:lnTo>
                    <a:pt x="655" y="1803"/>
                  </a:lnTo>
                  <a:lnTo>
                    <a:pt x="660" y="1804"/>
                  </a:lnTo>
                  <a:lnTo>
                    <a:pt x="665" y="1805"/>
                  </a:lnTo>
                  <a:lnTo>
                    <a:pt x="670" y="1805"/>
                  </a:lnTo>
                  <a:lnTo>
                    <a:pt x="675" y="1804"/>
                  </a:lnTo>
                  <a:lnTo>
                    <a:pt x="682" y="1803"/>
                  </a:lnTo>
                  <a:lnTo>
                    <a:pt x="696" y="1801"/>
                  </a:lnTo>
                  <a:lnTo>
                    <a:pt x="709" y="1800"/>
                  </a:lnTo>
                  <a:lnTo>
                    <a:pt x="721" y="1800"/>
                  </a:lnTo>
                  <a:lnTo>
                    <a:pt x="734" y="1801"/>
                  </a:lnTo>
                  <a:lnTo>
                    <a:pt x="744" y="1802"/>
                  </a:lnTo>
                  <a:lnTo>
                    <a:pt x="754" y="1804"/>
                  </a:lnTo>
                  <a:lnTo>
                    <a:pt x="763" y="1807"/>
                  </a:lnTo>
                  <a:lnTo>
                    <a:pt x="772" y="1812"/>
                  </a:lnTo>
                  <a:lnTo>
                    <a:pt x="779" y="1817"/>
                  </a:lnTo>
                  <a:lnTo>
                    <a:pt x="786" y="1823"/>
                  </a:lnTo>
                  <a:lnTo>
                    <a:pt x="793" y="1830"/>
                  </a:lnTo>
                  <a:lnTo>
                    <a:pt x="799" y="1839"/>
                  </a:lnTo>
                  <a:lnTo>
                    <a:pt x="804" y="1849"/>
                  </a:lnTo>
                  <a:lnTo>
                    <a:pt x="809" y="1860"/>
                  </a:lnTo>
                  <a:lnTo>
                    <a:pt x="814" y="1872"/>
                  </a:lnTo>
                  <a:lnTo>
                    <a:pt x="818" y="1887"/>
                  </a:lnTo>
                  <a:lnTo>
                    <a:pt x="821" y="1896"/>
                  </a:lnTo>
                  <a:lnTo>
                    <a:pt x="825" y="1904"/>
                  </a:lnTo>
                  <a:lnTo>
                    <a:pt x="830" y="1912"/>
                  </a:lnTo>
                  <a:lnTo>
                    <a:pt x="835" y="1919"/>
                  </a:lnTo>
                  <a:lnTo>
                    <a:pt x="842" y="1925"/>
                  </a:lnTo>
                  <a:lnTo>
                    <a:pt x="846" y="1933"/>
                  </a:lnTo>
                  <a:lnTo>
                    <a:pt x="848" y="1937"/>
                  </a:lnTo>
                  <a:lnTo>
                    <a:pt x="849" y="1941"/>
                  </a:lnTo>
                  <a:lnTo>
                    <a:pt x="850" y="1945"/>
                  </a:lnTo>
                  <a:lnTo>
                    <a:pt x="850" y="1950"/>
                  </a:lnTo>
                  <a:lnTo>
                    <a:pt x="850" y="1962"/>
                  </a:lnTo>
                  <a:lnTo>
                    <a:pt x="848" y="1973"/>
                  </a:lnTo>
                  <a:lnTo>
                    <a:pt x="847" y="1982"/>
                  </a:lnTo>
                  <a:lnTo>
                    <a:pt x="845" y="1991"/>
                  </a:lnTo>
                  <a:lnTo>
                    <a:pt x="843" y="2000"/>
                  </a:lnTo>
                  <a:lnTo>
                    <a:pt x="841" y="2008"/>
                  </a:lnTo>
                  <a:lnTo>
                    <a:pt x="840" y="2018"/>
                  </a:lnTo>
                  <a:lnTo>
                    <a:pt x="840" y="2029"/>
                  </a:lnTo>
                  <a:lnTo>
                    <a:pt x="840" y="2035"/>
                  </a:lnTo>
                  <a:lnTo>
                    <a:pt x="841" y="2042"/>
                  </a:lnTo>
                  <a:lnTo>
                    <a:pt x="842" y="2049"/>
                  </a:lnTo>
                  <a:lnTo>
                    <a:pt x="844" y="2055"/>
                  </a:lnTo>
                  <a:lnTo>
                    <a:pt x="849" y="2067"/>
                  </a:lnTo>
                  <a:lnTo>
                    <a:pt x="855" y="2078"/>
                  </a:lnTo>
                  <a:lnTo>
                    <a:pt x="861" y="2088"/>
                  </a:lnTo>
                  <a:lnTo>
                    <a:pt x="868" y="2097"/>
                  </a:lnTo>
                  <a:lnTo>
                    <a:pt x="875" y="2105"/>
                  </a:lnTo>
                  <a:lnTo>
                    <a:pt x="881" y="2113"/>
                  </a:lnTo>
                  <a:lnTo>
                    <a:pt x="884" y="2135"/>
                  </a:lnTo>
                  <a:lnTo>
                    <a:pt x="886" y="2159"/>
                  </a:lnTo>
                  <a:lnTo>
                    <a:pt x="886" y="2183"/>
                  </a:lnTo>
                  <a:lnTo>
                    <a:pt x="885" y="2205"/>
                  </a:lnTo>
                  <a:lnTo>
                    <a:pt x="883" y="2240"/>
                  </a:lnTo>
                  <a:lnTo>
                    <a:pt x="881" y="2254"/>
                  </a:lnTo>
                  <a:lnTo>
                    <a:pt x="886" y="2258"/>
                  </a:lnTo>
                  <a:lnTo>
                    <a:pt x="890" y="2261"/>
                  </a:lnTo>
                  <a:lnTo>
                    <a:pt x="893" y="2265"/>
                  </a:lnTo>
                  <a:lnTo>
                    <a:pt x="896" y="2270"/>
                  </a:lnTo>
                  <a:lnTo>
                    <a:pt x="900" y="2279"/>
                  </a:lnTo>
                  <a:lnTo>
                    <a:pt x="903" y="2290"/>
                  </a:lnTo>
                  <a:lnTo>
                    <a:pt x="905" y="2314"/>
                  </a:lnTo>
                  <a:lnTo>
                    <a:pt x="907" y="2341"/>
                  </a:lnTo>
                  <a:lnTo>
                    <a:pt x="909" y="2353"/>
                  </a:lnTo>
                  <a:lnTo>
                    <a:pt x="912" y="2364"/>
                  </a:lnTo>
                  <a:lnTo>
                    <a:pt x="914" y="2370"/>
                  </a:lnTo>
                  <a:lnTo>
                    <a:pt x="917" y="2375"/>
                  </a:lnTo>
                  <a:lnTo>
                    <a:pt x="920" y="2380"/>
                  </a:lnTo>
                  <a:lnTo>
                    <a:pt x="924" y="2385"/>
                  </a:lnTo>
                  <a:lnTo>
                    <a:pt x="928" y="2389"/>
                  </a:lnTo>
                  <a:lnTo>
                    <a:pt x="933" y="2393"/>
                  </a:lnTo>
                  <a:lnTo>
                    <a:pt x="939" y="2396"/>
                  </a:lnTo>
                  <a:lnTo>
                    <a:pt x="945" y="2399"/>
                  </a:lnTo>
                  <a:lnTo>
                    <a:pt x="953" y="2402"/>
                  </a:lnTo>
                  <a:lnTo>
                    <a:pt x="962" y="2404"/>
                  </a:lnTo>
                  <a:lnTo>
                    <a:pt x="971" y="2405"/>
                  </a:lnTo>
                  <a:lnTo>
                    <a:pt x="981" y="2406"/>
                  </a:lnTo>
                  <a:lnTo>
                    <a:pt x="1001" y="2407"/>
                  </a:lnTo>
                  <a:lnTo>
                    <a:pt x="1018" y="2406"/>
                  </a:lnTo>
                  <a:lnTo>
                    <a:pt x="1034" y="2404"/>
                  </a:lnTo>
                  <a:lnTo>
                    <a:pt x="1049" y="2400"/>
                  </a:lnTo>
                  <a:lnTo>
                    <a:pt x="1064" y="2395"/>
                  </a:lnTo>
                  <a:lnTo>
                    <a:pt x="1076" y="2389"/>
                  </a:lnTo>
                  <a:lnTo>
                    <a:pt x="1088" y="2383"/>
                  </a:lnTo>
                  <a:lnTo>
                    <a:pt x="1099" y="2376"/>
                  </a:lnTo>
                  <a:lnTo>
                    <a:pt x="1120" y="2363"/>
                  </a:lnTo>
                  <a:lnTo>
                    <a:pt x="1140" y="2351"/>
                  </a:lnTo>
                  <a:lnTo>
                    <a:pt x="1150" y="2346"/>
                  </a:lnTo>
                  <a:lnTo>
                    <a:pt x="1161" y="2342"/>
                  </a:lnTo>
                  <a:lnTo>
                    <a:pt x="1174" y="2339"/>
                  </a:lnTo>
                  <a:lnTo>
                    <a:pt x="1186" y="2339"/>
                  </a:lnTo>
                  <a:lnTo>
                    <a:pt x="1195" y="2339"/>
                  </a:lnTo>
                  <a:lnTo>
                    <a:pt x="1205" y="2341"/>
                  </a:lnTo>
                  <a:lnTo>
                    <a:pt x="1214" y="2344"/>
                  </a:lnTo>
                  <a:lnTo>
                    <a:pt x="1222" y="2348"/>
                  </a:lnTo>
                  <a:lnTo>
                    <a:pt x="1231" y="2353"/>
                  </a:lnTo>
                  <a:lnTo>
                    <a:pt x="1239" y="2359"/>
                  </a:lnTo>
                  <a:lnTo>
                    <a:pt x="1246" y="2364"/>
                  </a:lnTo>
                  <a:lnTo>
                    <a:pt x="1253" y="2370"/>
                  </a:lnTo>
                  <a:lnTo>
                    <a:pt x="1274" y="2393"/>
                  </a:lnTo>
                  <a:lnTo>
                    <a:pt x="1286" y="2406"/>
                  </a:lnTo>
                  <a:lnTo>
                    <a:pt x="1291" y="2401"/>
                  </a:lnTo>
                  <a:lnTo>
                    <a:pt x="1296" y="2396"/>
                  </a:lnTo>
                  <a:lnTo>
                    <a:pt x="1302" y="2392"/>
                  </a:lnTo>
                  <a:lnTo>
                    <a:pt x="1307" y="2389"/>
                  </a:lnTo>
                  <a:lnTo>
                    <a:pt x="1319" y="2384"/>
                  </a:lnTo>
                  <a:lnTo>
                    <a:pt x="1331" y="2379"/>
                  </a:lnTo>
                  <a:lnTo>
                    <a:pt x="1336" y="2376"/>
                  </a:lnTo>
                  <a:lnTo>
                    <a:pt x="1341" y="2374"/>
                  </a:lnTo>
                  <a:lnTo>
                    <a:pt x="1346" y="2370"/>
                  </a:lnTo>
                  <a:lnTo>
                    <a:pt x="1351" y="2367"/>
                  </a:lnTo>
                  <a:lnTo>
                    <a:pt x="1355" y="2362"/>
                  </a:lnTo>
                  <a:lnTo>
                    <a:pt x="1358" y="2357"/>
                  </a:lnTo>
                  <a:lnTo>
                    <a:pt x="1361" y="2351"/>
                  </a:lnTo>
                  <a:lnTo>
                    <a:pt x="1364" y="2344"/>
                  </a:lnTo>
                  <a:lnTo>
                    <a:pt x="1367" y="2324"/>
                  </a:lnTo>
                  <a:lnTo>
                    <a:pt x="1369" y="2304"/>
                  </a:lnTo>
                  <a:lnTo>
                    <a:pt x="1371" y="2284"/>
                  </a:lnTo>
                  <a:lnTo>
                    <a:pt x="1373" y="2262"/>
                  </a:lnTo>
                  <a:lnTo>
                    <a:pt x="1376" y="2241"/>
                  </a:lnTo>
                  <a:lnTo>
                    <a:pt x="1380" y="2220"/>
                  </a:lnTo>
                  <a:lnTo>
                    <a:pt x="1383" y="2209"/>
                  </a:lnTo>
                  <a:lnTo>
                    <a:pt x="1386" y="2199"/>
                  </a:lnTo>
                  <a:lnTo>
                    <a:pt x="1390" y="2190"/>
                  </a:lnTo>
                  <a:lnTo>
                    <a:pt x="1396" y="2181"/>
                  </a:lnTo>
                  <a:lnTo>
                    <a:pt x="1401" y="2174"/>
                  </a:lnTo>
                  <a:lnTo>
                    <a:pt x="1406" y="2169"/>
                  </a:lnTo>
                  <a:lnTo>
                    <a:pt x="1411" y="2164"/>
                  </a:lnTo>
                  <a:lnTo>
                    <a:pt x="1417" y="2160"/>
                  </a:lnTo>
                  <a:lnTo>
                    <a:pt x="1428" y="2153"/>
                  </a:lnTo>
                  <a:lnTo>
                    <a:pt x="1439" y="2147"/>
                  </a:lnTo>
                  <a:lnTo>
                    <a:pt x="1449" y="2141"/>
                  </a:lnTo>
                  <a:lnTo>
                    <a:pt x="1459" y="2134"/>
                  </a:lnTo>
                  <a:lnTo>
                    <a:pt x="1463" y="2130"/>
                  </a:lnTo>
                  <a:lnTo>
                    <a:pt x="1467" y="2125"/>
                  </a:lnTo>
                  <a:lnTo>
                    <a:pt x="1471" y="2119"/>
                  </a:lnTo>
                  <a:lnTo>
                    <a:pt x="1474" y="2113"/>
                  </a:lnTo>
                  <a:lnTo>
                    <a:pt x="1483" y="2082"/>
                  </a:lnTo>
                  <a:lnTo>
                    <a:pt x="1490" y="2055"/>
                  </a:lnTo>
                  <a:lnTo>
                    <a:pt x="1494" y="2043"/>
                  </a:lnTo>
                  <a:lnTo>
                    <a:pt x="1498" y="2031"/>
                  </a:lnTo>
                  <a:lnTo>
                    <a:pt x="1502" y="2020"/>
                  </a:lnTo>
                  <a:lnTo>
                    <a:pt x="1507" y="2010"/>
                  </a:lnTo>
                  <a:lnTo>
                    <a:pt x="1513" y="2000"/>
                  </a:lnTo>
                  <a:lnTo>
                    <a:pt x="1519" y="1990"/>
                  </a:lnTo>
                  <a:lnTo>
                    <a:pt x="1525" y="1982"/>
                  </a:lnTo>
                  <a:lnTo>
                    <a:pt x="1533" y="1974"/>
                  </a:lnTo>
                  <a:lnTo>
                    <a:pt x="1543" y="1967"/>
                  </a:lnTo>
                  <a:lnTo>
                    <a:pt x="1553" y="1961"/>
                  </a:lnTo>
                  <a:lnTo>
                    <a:pt x="1565" y="1955"/>
                  </a:lnTo>
                  <a:lnTo>
                    <a:pt x="1579" y="1950"/>
                  </a:lnTo>
                  <a:lnTo>
                    <a:pt x="1593" y="1945"/>
                  </a:lnTo>
                  <a:lnTo>
                    <a:pt x="1607" y="1940"/>
                  </a:lnTo>
                  <a:lnTo>
                    <a:pt x="1620" y="1934"/>
                  </a:lnTo>
                  <a:lnTo>
                    <a:pt x="1631" y="1929"/>
                  </a:lnTo>
                  <a:lnTo>
                    <a:pt x="1641" y="1923"/>
                  </a:lnTo>
                  <a:lnTo>
                    <a:pt x="1651" y="1917"/>
                  </a:lnTo>
                  <a:lnTo>
                    <a:pt x="1659" y="1911"/>
                  </a:lnTo>
                  <a:lnTo>
                    <a:pt x="1667" y="1905"/>
                  </a:lnTo>
                  <a:lnTo>
                    <a:pt x="1681" y="1893"/>
                  </a:lnTo>
                  <a:lnTo>
                    <a:pt x="1693" y="1879"/>
                  </a:lnTo>
                  <a:lnTo>
                    <a:pt x="1704" y="1867"/>
                  </a:lnTo>
                  <a:lnTo>
                    <a:pt x="1714" y="1854"/>
                  </a:lnTo>
                  <a:lnTo>
                    <a:pt x="1724" y="1841"/>
                  </a:lnTo>
                  <a:lnTo>
                    <a:pt x="1735" y="1829"/>
                  </a:lnTo>
                  <a:lnTo>
                    <a:pt x="1746" y="1817"/>
                  </a:lnTo>
                  <a:lnTo>
                    <a:pt x="1759" y="1805"/>
                  </a:lnTo>
                  <a:lnTo>
                    <a:pt x="1767" y="1800"/>
                  </a:lnTo>
                  <a:lnTo>
                    <a:pt x="1775" y="1794"/>
                  </a:lnTo>
                  <a:lnTo>
                    <a:pt x="1783" y="1789"/>
                  </a:lnTo>
                  <a:lnTo>
                    <a:pt x="1793" y="1784"/>
                  </a:lnTo>
                  <a:lnTo>
                    <a:pt x="1803" y="1780"/>
                  </a:lnTo>
                  <a:lnTo>
                    <a:pt x="1815" y="1775"/>
                  </a:lnTo>
                  <a:lnTo>
                    <a:pt x="1827" y="1770"/>
                  </a:lnTo>
                  <a:lnTo>
                    <a:pt x="1842" y="1766"/>
                  </a:lnTo>
                  <a:lnTo>
                    <a:pt x="1849" y="1763"/>
                  </a:lnTo>
                  <a:lnTo>
                    <a:pt x="1857" y="1760"/>
                  </a:lnTo>
                  <a:lnTo>
                    <a:pt x="1864" y="1756"/>
                  </a:lnTo>
                  <a:lnTo>
                    <a:pt x="1871" y="1752"/>
                  </a:lnTo>
                  <a:lnTo>
                    <a:pt x="1886" y="1741"/>
                  </a:lnTo>
                  <a:lnTo>
                    <a:pt x="1901" y="1729"/>
                  </a:lnTo>
                  <a:lnTo>
                    <a:pt x="1915" y="1714"/>
                  </a:lnTo>
                  <a:lnTo>
                    <a:pt x="1929" y="1698"/>
                  </a:lnTo>
                  <a:lnTo>
                    <a:pt x="1942" y="1682"/>
                  </a:lnTo>
                  <a:lnTo>
                    <a:pt x="1955" y="1664"/>
                  </a:lnTo>
                  <a:lnTo>
                    <a:pt x="1966" y="1646"/>
                  </a:lnTo>
                  <a:lnTo>
                    <a:pt x="1976" y="1628"/>
                  </a:lnTo>
                  <a:lnTo>
                    <a:pt x="1985" y="1611"/>
                  </a:lnTo>
                  <a:lnTo>
                    <a:pt x="1992" y="1595"/>
                  </a:lnTo>
                  <a:lnTo>
                    <a:pt x="1998" y="1580"/>
                  </a:lnTo>
                  <a:lnTo>
                    <a:pt x="2002" y="1567"/>
                  </a:lnTo>
                  <a:lnTo>
                    <a:pt x="2004" y="1555"/>
                  </a:lnTo>
                  <a:lnTo>
                    <a:pt x="2004" y="1545"/>
                  </a:lnTo>
                  <a:lnTo>
                    <a:pt x="2003" y="1536"/>
                  </a:lnTo>
                  <a:lnTo>
                    <a:pt x="2003" y="1528"/>
                  </a:lnTo>
                  <a:lnTo>
                    <a:pt x="2005" y="1522"/>
                  </a:lnTo>
                  <a:lnTo>
                    <a:pt x="2007" y="1518"/>
                  </a:lnTo>
                  <a:lnTo>
                    <a:pt x="2011" y="1515"/>
                  </a:lnTo>
                  <a:lnTo>
                    <a:pt x="2015" y="1513"/>
                  </a:lnTo>
                  <a:lnTo>
                    <a:pt x="2020" y="1511"/>
                  </a:lnTo>
                  <a:lnTo>
                    <a:pt x="2026" y="1510"/>
                  </a:lnTo>
                  <a:lnTo>
                    <a:pt x="2037" y="1508"/>
                  </a:lnTo>
                  <a:lnTo>
                    <a:pt x="2049" y="1504"/>
                  </a:lnTo>
                  <a:lnTo>
                    <a:pt x="2054" y="1501"/>
                  </a:lnTo>
                  <a:lnTo>
                    <a:pt x="2060" y="1497"/>
                  </a:lnTo>
                  <a:lnTo>
                    <a:pt x="2064" y="1491"/>
                  </a:lnTo>
                  <a:lnTo>
                    <a:pt x="2068" y="1483"/>
                  </a:lnTo>
                  <a:lnTo>
                    <a:pt x="2068" y="1458"/>
                  </a:lnTo>
                  <a:lnTo>
                    <a:pt x="2071" y="1435"/>
                  </a:lnTo>
                  <a:lnTo>
                    <a:pt x="2074" y="1417"/>
                  </a:lnTo>
                  <a:lnTo>
                    <a:pt x="2079" y="1400"/>
                  </a:lnTo>
                  <a:lnTo>
                    <a:pt x="2085" y="1386"/>
                  </a:lnTo>
                  <a:lnTo>
                    <a:pt x="2091" y="1374"/>
                  </a:lnTo>
                  <a:lnTo>
                    <a:pt x="2098" y="1364"/>
                  </a:lnTo>
                  <a:lnTo>
                    <a:pt x="2105" y="1355"/>
                  </a:lnTo>
                  <a:lnTo>
                    <a:pt x="2119" y="1341"/>
                  </a:lnTo>
                  <a:lnTo>
                    <a:pt x="2131" y="1330"/>
                  </a:lnTo>
                  <a:lnTo>
                    <a:pt x="2136" y="1325"/>
                  </a:lnTo>
                  <a:lnTo>
                    <a:pt x="2141" y="1320"/>
                  </a:lnTo>
                  <a:lnTo>
                    <a:pt x="2144" y="1315"/>
                  </a:lnTo>
                  <a:lnTo>
                    <a:pt x="2146" y="1309"/>
                  </a:lnTo>
                  <a:lnTo>
                    <a:pt x="2150" y="1280"/>
                  </a:lnTo>
                  <a:lnTo>
                    <a:pt x="2155" y="1256"/>
                  </a:lnTo>
                  <a:lnTo>
                    <a:pt x="2161" y="1235"/>
                  </a:lnTo>
                  <a:lnTo>
                    <a:pt x="2167" y="1218"/>
                  </a:lnTo>
                  <a:lnTo>
                    <a:pt x="2174" y="1203"/>
                  </a:lnTo>
                  <a:lnTo>
                    <a:pt x="2181" y="1192"/>
                  </a:lnTo>
                  <a:lnTo>
                    <a:pt x="2189" y="1182"/>
                  </a:lnTo>
                  <a:lnTo>
                    <a:pt x="2196" y="1175"/>
                  </a:lnTo>
                  <a:lnTo>
                    <a:pt x="2210" y="1164"/>
                  </a:lnTo>
                  <a:lnTo>
                    <a:pt x="2224" y="1155"/>
                  </a:lnTo>
                  <a:lnTo>
                    <a:pt x="2230" y="1151"/>
                  </a:lnTo>
                  <a:lnTo>
                    <a:pt x="2236" y="1146"/>
                  </a:lnTo>
                  <a:lnTo>
                    <a:pt x="2241" y="1139"/>
                  </a:lnTo>
                  <a:lnTo>
                    <a:pt x="2245" y="1131"/>
                  </a:lnTo>
                  <a:lnTo>
                    <a:pt x="2248" y="1125"/>
                  </a:lnTo>
                  <a:lnTo>
                    <a:pt x="2252" y="1119"/>
                  </a:lnTo>
                  <a:lnTo>
                    <a:pt x="2256" y="1113"/>
                  </a:lnTo>
                  <a:lnTo>
                    <a:pt x="2260" y="1109"/>
                  </a:lnTo>
                  <a:lnTo>
                    <a:pt x="2264" y="1105"/>
                  </a:lnTo>
                  <a:lnTo>
                    <a:pt x="2268" y="1101"/>
                  </a:lnTo>
                  <a:lnTo>
                    <a:pt x="2273" y="1099"/>
                  </a:lnTo>
                  <a:lnTo>
                    <a:pt x="2278" y="1096"/>
                  </a:lnTo>
                  <a:lnTo>
                    <a:pt x="2289" y="1093"/>
                  </a:lnTo>
                  <a:lnTo>
                    <a:pt x="2299" y="1091"/>
                  </a:lnTo>
                  <a:lnTo>
                    <a:pt x="2310" y="1090"/>
                  </a:lnTo>
                  <a:lnTo>
                    <a:pt x="2320" y="1088"/>
                  </a:lnTo>
                  <a:lnTo>
                    <a:pt x="2330" y="1086"/>
                  </a:lnTo>
                  <a:lnTo>
                    <a:pt x="2339" y="1083"/>
                  </a:lnTo>
                  <a:lnTo>
                    <a:pt x="2343" y="1081"/>
                  </a:lnTo>
                  <a:lnTo>
                    <a:pt x="2347" y="1078"/>
                  </a:lnTo>
                  <a:lnTo>
                    <a:pt x="2350" y="1075"/>
                  </a:lnTo>
                  <a:lnTo>
                    <a:pt x="2354" y="1071"/>
                  </a:lnTo>
                  <a:lnTo>
                    <a:pt x="2357" y="1067"/>
                  </a:lnTo>
                  <a:lnTo>
                    <a:pt x="2360" y="1062"/>
                  </a:lnTo>
                  <a:lnTo>
                    <a:pt x="2362" y="1056"/>
                  </a:lnTo>
                  <a:lnTo>
                    <a:pt x="2364" y="1049"/>
                  </a:lnTo>
                  <a:lnTo>
                    <a:pt x="2365" y="1041"/>
                  </a:lnTo>
                  <a:lnTo>
                    <a:pt x="2366" y="1032"/>
                  </a:lnTo>
                  <a:lnTo>
                    <a:pt x="2366" y="1022"/>
                  </a:lnTo>
                  <a:lnTo>
                    <a:pt x="2366" y="1011"/>
                  </a:lnTo>
                  <a:lnTo>
                    <a:pt x="2365" y="983"/>
                  </a:lnTo>
                  <a:lnTo>
                    <a:pt x="2366" y="959"/>
                  </a:lnTo>
                  <a:lnTo>
                    <a:pt x="2367" y="939"/>
                  </a:lnTo>
                  <a:lnTo>
                    <a:pt x="2369" y="920"/>
                  </a:lnTo>
                  <a:lnTo>
                    <a:pt x="2371" y="904"/>
                  </a:lnTo>
                  <a:lnTo>
                    <a:pt x="2374" y="890"/>
                  </a:lnTo>
                  <a:lnTo>
                    <a:pt x="2376" y="876"/>
                  </a:lnTo>
                  <a:lnTo>
                    <a:pt x="2380" y="864"/>
                  </a:lnTo>
                  <a:lnTo>
                    <a:pt x="2386" y="845"/>
                  </a:lnTo>
                  <a:lnTo>
                    <a:pt x="2392" y="827"/>
                  </a:lnTo>
                  <a:lnTo>
                    <a:pt x="2395" y="819"/>
                  </a:lnTo>
                  <a:lnTo>
                    <a:pt x="2397" y="810"/>
                  </a:lnTo>
                  <a:lnTo>
                    <a:pt x="2398" y="801"/>
                  </a:lnTo>
                  <a:lnTo>
                    <a:pt x="2398" y="790"/>
                  </a:lnTo>
                  <a:close/>
                </a:path>
              </a:pathLst>
            </a:custGeom>
            <a:grpFill/>
            <a:ln w="3175" cmpd="sng">
              <a:solidFill>
                <a:srgbClr val="FCF6F6"/>
              </a:solidFill>
              <a:round/>
              <a:headEnd/>
              <a:tailEnd/>
            </a:ln>
          </p:spPr>
          <p:txBody>
            <a:bodyPr/>
            <a:lstStyle/>
            <a:p>
              <a:endParaRPr lang="pt-BR"/>
            </a:p>
          </p:txBody>
        </p:sp>
        <p:sp>
          <p:nvSpPr>
            <p:cNvPr id="29" name="Freeform 16"/>
            <p:cNvSpPr>
              <a:spLocks/>
            </p:cNvSpPr>
            <p:nvPr/>
          </p:nvSpPr>
          <p:spPr bwMode="auto">
            <a:xfrm>
              <a:off x="4940300" y="3427413"/>
              <a:ext cx="979488" cy="974725"/>
            </a:xfrm>
            <a:custGeom>
              <a:avLst/>
              <a:gdLst>
                <a:gd name="T0" fmla="*/ 2187 w 2494"/>
                <a:gd name="T1" fmla="*/ 340 h 2289"/>
                <a:gd name="T2" fmla="*/ 2042 w 2494"/>
                <a:gd name="T3" fmla="*/ 351 h 2289"/>
                <a:gd name="T4" fmla="*/ 1966 w 2494"/>
                <a:gd name="T5" fmla="*/ 339 h 2289"/>
                <a:gd name="T6" fmla="*/ 1890 w 2494"/>
                <a:gd name="T7" fmla="*/ 396 h 2289"/>
                <a:gd name="T8" fmla="*/ 1768 w 2494"/>
                <a:gd name="T9" fmla="*/ 384 h 2289"/>
                <a:gd name="T10" fmla="*/ 1660 w 2494"/>
                <a:gd name="T11" fmla="*/ 341 h 2289"/>
                <a:gd name="T12" fmla="*/ 1603 w 2494"/>
                <a:gd name="T13" fmla="*/ 307 h 2289"/>
                <a:gd name="T14" fmla="*/ 1448 w 2494"/>
                <a:gd name="T15" fmla="*/ 205 h 2289"/>
                <a:gd name="T16" fmla="*/ 1352 w 2494"/>
                <a:gd name="T17" fmla="*/ 272 h 2289"/>
                <a:gd name="T18" fmla="*/ 1079 w 2494"/>
                <a:gd name="T19" fmla="*/ 178 h 2289"/>
                <a:gd name="T20" fmla="*/ 1062 w 2494"/>
                <a:gd name="T21" fmla="*/ 9 h 2289"/>
                <a:gd name="T22" fmla="*/ 976 w 2494"/>
                <a:gd name="T23" fmla="*/ 116 h 2289"/>
                <a:gd name="T24" fmla="*/ 822 w 2494"/>
                <a:gd name="T25" fmla="*/ 268 h 2289"/>
                <a:gd name="T26" fmla="*/ 809 w 2494"/>
                <a:gd name="T27" fmla="*/ 429 h 2289"/>
                <a:gd name="T28" fmla="*/ 771 w 2494"/>
                <a:gd name="T29" fmla="*/ 562 h 2289"/>
                <a:gd name="T30" fmla="*/ 704 w 2494"/>
                <a:gd name="T31" fmla="*/ 728 h 2289"/>
                <a:gd name="T32" fmla="*/ 625 w 2494"/>
                <a:gd name="T33" fmla="*/ 743 h 2289"/>
                <a:gd name="T34" fmla="*/ 495 w 2494"/>
                <a:gd name="T35" fmla="*/ 965 h 2289"/>
                <a:gd name="T36" fmla="*/ 346 w 2494"/>
                <a:gd name="T37" fmla="*/ 1050 h 2289"/>
                <a:gd name="T38" fmla="*/ 262 w 2494"/>
                <a:gd name="T39" fmla="*/ 1160 h 2289"/>
                <a:gd name="T40" fmla="*/ 174 w 2494"/>
                <a:gd name="T41" fmla="*/ 1315 h 2289"/>
                <a:gd name="T42" fmla="*/ 70 w 2494"/>
                <a:gd name="T43" fmla="*/ 1410 h 2289"/>
                <a:gd name="T44" fmla="*/ 18 w 2494"/>
                <a:gd name="T45" fmla="*/ 1520 h 2289"/>
                <a:gd name="T46" fmla="*/ 34 w 2494"/>
                <a:gd name="T47" fmla="*/ 1670 h 2289"/>
                <a:gd name="T48" fmla="*/ 20 w 2494"/>
                <a:gd name="T49" fmla="*/ 1841 h 2289"/>
                <a:gd name="T50" fmla="*/ 125 w 2494"/>
                <a:gd name="T51" fmla="*/ 1896 h 2289"/>
                <a:gd name="T52" fmla="*/ 105 w 2494"/>
                <a:gd name="T53" fmla="*/ 1954 h 2289"/>
                <a:gd name="T54" fmla="*/ 118 w 2494"/>
                <a:gd name="T55" fmla="*/ 2006 h 2289"/>
                <a:gd name="T56" fmla="*/ 291 w 2494"/>
                <a:gd name="T57" fmla="*/ 2060 h 2289"/>
                <a:gd name="T58" fmla="*/ 419 w 2494"/>
                <a:gd name="T59" fmla="*/ 2140 h 2289"/>
                <a:gd name="T60" fmla="*/ 604 w 2494"/>
                <a:gd name="T61" fmla="*/ 2187 h 2289"/>
                <a:gd name="T62" fmla="*/ 693 w 2494"/>
                <a:gd name="T63" fmla="*/ 2240 h 2289"/>
                <a:gd name="T64" fmla="*/ 799 w 2494"/>
                <a:gd name="T65" fmla="*/ 2220 h 2289"/>
                <a:gd name="T66" fmla="*/ 901 w 2494"/>
                <a:gd name="T67" fmla="*/ 2165 h 2289"/>
                <a:gd name="T68" fmla="*/ 1032 w 2494"/>
                <a:gd name="T69" fmla="*/ 2020 h 2289"/>
                <a:gd name="T70" fmla="*/ 1201 w 2494"/>
                <a:gd name="T71" fmla="*/ 1989 h 2289"/>
                <a:gd name="T72" fmla="*/ 1280 w 2494"/>
                <a:gd name="T73" fmla="*/ 2014 h 2289"/>
                <a:gd name="T74" fmla="*/ 1355 w 2494"/>
                <a:gd name="T75" fmla="*/ 1936 h 2289"/>
                <a:gd name="T76" fmla="*/ 1552 w 2494"/>
                <a:gd name="T77" fmla="*/ 1926 h 2289"/>
                <a:gd name="T78" fmla="*/ 1755 w 2494"/>
                <a:gd name="T79" fmla="*/ 1967 h 2289"/>
                <a:gd name="T80" fmla="*/ 1896 w 2494"/>
                <a:gd name="T81" fmla="*/ 1893 h 2289"/>
                <a:gd name="T82" fmla="*/ 1982 w 2494"/>
                <a:gd name="T83" fmla="*/ 1845 h 2289"/>
                <a:gd name="T84" fmla="*/ 1981 w 2494"/>
                <a:gd name="T85" fmla="*/ 1749 h 2289"/>
                <a:gd name="T86" fmla="*/ 1987 w 2494"/>
                <a:gd name="T87" fmla="*/ 1651 h 2289"/>
                <a:gd name="T88" fmla="*/ 1911 w 2494"/>
                <a:gd name="T89" fmla="*/ 1614 h 2289"/>
                <a:gd name="T90" fmla="*/ 2013 w 2494"/>
                <a:gd name="T91" fmla="*/ 1499 h 2289"/>
                <a:gd name="T92" fmla="*/ 2003 w 2494"/>
                <a:gd name="T93" fmla="*/ 1349 h 2289"/>
                <a:gd name="T94" fmla="*/ 1979 w 2494"/>
                <a:gd name="T95" fmla="*/ 1235 h 2289"/>
                <a:gd name="T96" fmla="*/ 2002 w 2494"/>
                <a:gd name="T97" fmla="*/ 1124 h 2289"/>
                <a:gd name="T98" fmla="*/ 2133 w 2494"/>
                <a:gd name="T99" fmla="*/ 1091 h 2289"/>
                <a:gd name="T100" fmla="*/ 2141 w 2494"/>
                <a:gd name="T101" fmla="*/ 992 h 2289"/>
                <a:gd name="T102" fmla="*/ 2152 w 2494"/>
                <a:gd name="T103" fmla="*/ 897 h 2289"/>
                <a:gd name="T104" fmla="*/ 2206 w 2494"/>
                <a:gd name="T105" fmla="*/ 788 h 2289"/>
                <a:gd name="T106" fmla="*/ 2267 w 2494"/>
                <a:gd name="T107" fmla="*/ 765 h 2289"/>
                <a:gd name="T108" fmla="*/ 2322 w 2494"/>
                <a:gd name="T109" fmla="*/ 689 h 2289"/>
                <a:gd name="T110" fmla="*/ 2418 w 2494"/>
                <a:gd name="T111" fmla="*/ 755 h 2289"/>
                <a:gd name="T112" fmla="*/ 2493 w 2494"/>
                <a:gd name="T113" fmla="*/ 657 h 2289"/>
                <a:gd name="T114" fmla="*/ 2434 w 2494"/>
                <a:gd name="T115" fmla="*/ 508 h 2289"/>
                <a:gd name="T116" fmla="*/ 2377 w 2494"/>
                <a:gd name="T117" fmla="*/ 371 h 2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94" h="2289">
                  <a:moveTo>
                    <a:pt x="2372" y="352"/>
                  </a:moveTo>
                  <a:lnTo>
                    <a:pt x="2351" y="350"/>
                  </a:lnTo>
                  <a:lnTo>
                    <a:pt x="2328" y="350"/>
                  </a:lnTo>
                  <a:lnTo>
                    <a:pt x="2303" y="350"/>
                  </a:lnTo>
                  <a:lnTo>
                    <a:pt x="2279" y="349"/>
                  </a:lnTo>
                  <a:lnTo>
                    <a:pt x="2255" y="347"/>
                  </a:lnTo>
                  <a:lnTo>
                    <a:pt x="2234" y="344"/>
                  </a:lnTo>
                  <a:lnTo>
                    <a:pt x="2224" y="342"/>
                  </a:lnTo>
                  <a:lnTo>
                    <a:pt x="2215" y="339"/>
                  </a:lnTo>
                  <a:lnTo>
                    <a:pt x="2205" y="335"/>
                  </a:lnTo>
                  <a:lnTo>
                    <a:pt x="2198" y="331"/>
                  </a:lnTo>
                  <a:lnTo>
                    <a:pt x="2192" y="336"/>
                  </a:lnTo>
                  <a:lnTo>
                    <a:pt x="2187" y="340"/>
                  </a:lnTo>
                  <a:lnTo>
                    <a:pt x="2181" y="344"/>
                  </a:lnTo>
                  <a:lnTo>
                    <a:pt x="2176" y="346"/>
                  </a:lnTo>
                  <a:lnTo>
                    <a:pt x="2164" y="351"/>
                  </a:lnTo>
                  <a:lnTo>
                    <a:pt x="2152" y="353"/>
                  </a:lnTo>
                  <a:lnTo>
                    <a:pt x="2139" y="353"/>
                  </a:lnTo>
                  <a:lnTo>
                    <a:pt x="2127" y="353"/>
                  </a:lnTo>
                  <a:lnTo>
                    <a:pt x="2114" y="352"/>
                  </a:lnTo>
                  <a:lnTo>
                    <a:pt x="2101" y="350"/>
                  </a:lnTo>
                  <a:lnTo>
                    <a:pt x="2087" y="349"/>
                  </a:lnTo>
                  <a:lnTo>
                    <a:pt x="2074" y="348"/>
                  </a:lnTo>
                  <a:lnTo>
                    <a:pt x="2061" y="348"/>
                  </a:lnTo>
                  <a:lnTo>
                    <a:pt x="2048" y="350"/>
                  </a:lnTo>
                  <a:lnTo>
                    <a:pt x="2042" y="351"/>
                  </a:lnTo>
                  <a:lnTo>
                    <a:pt x="2036" y="353"/>
                  </a:lnTo>
                  <a:lnTo>
                    <a:pt x="2030" y="355"/>
                  </a:lnTo>
                  <a:lnTo>
                    <a:pt x="2023" y="358"/>
                  </a:lnTo>
                  <a:lnTo>
                    <a:pt x="2017" y="362"/>
                  </a:lnTo>
                  <a:lnTo>
                    <a:pt x="2011" y="367"/>
                  </a:lnTo>
                  <a:lnTo>
                    <a:pt x="2005" y="373"/>
                  </a:lnTo>
                  <a:lnTo>
                    <a:pt x="1999" y="379"/>
                  </a:lnTo>
                  <a:lnTo>
                    <a:pt x="1995" y="369"/>
                  </a:lnTo>
                  <a:lnTo>
                    <a:pt x="1991" y="361"/>
                  </a:lnTo>
                  <a:lnTo>
                    <a:pt x="1986" y="354"/>
                  </a:lnTo>
                  <a:lnTo>
                    <a:pt x="1980" y="348"/>
                  </a:lnTo>
                  <a:lnTo>
                    <a:pt x="1974" y="343"/>
                  </a:lnTo>
                  <a:lnTo>
                    <a:pt x="1966" y="339"/>
                  </a:lnTo>
                  <a:lnTo>
                    <a:pt x="1957" y="335"/>
                  </a:lnTo>
                  <a:lnTo>
                    <a:pt x="1946" y="331"/>
                  </a:lnTo>
                  <a:lnTo>
                    <a:pt x="1942" y="337"/>
                  </a:lnTo>
                  <a:lnTo>
                    <a:pt x="1938" y="343"/>
                  </a:lnTo>
                  <a:lnTo>
                    <a:pt x="1933" y="348"/>
                  </a:lnTo>
                  <a:lnTo>
                    <a:pt x="1928" y="353"/>
                  </a:lnTo>
                  <a:lnTo>
                    <a:pt x="1919" y="361"/>
                  </a:lnTo>
                  <a:lnTo>
                    <a:pt x="1909" y="369"/>
                  </a:lnTo>
                  <a:lnTo>
                    <a:pt x="1905" y="374"/>
                  </a:lnTo>
                  <a:lnTo>
                    <a:pt x="1900" y="379"/>
                  </a:lnTo>
                  <a:lnTo>
                    <a:pt x="1896" y="384"/>
                  </a:lnTo>
                  <a:lnTo>
                    <a:pt x="1893" y="390"/>
                  </a:lnTo>
                  <a:lnTo>
                    <a:pt x="1890" y="396"/>
                  </a:lnTo>
                  <a:lnTo>
                    <a:pt x="1887" y="403"/>
                  </a:lnTo>
                  <a:lnTo>
                    <a:pt x="1885" y="411"/>
                  </a:lnTo>
                  <a:lnTo>
                    <a:pt x="1884" y="420"/>
                  </a:lnTo>
                  <a:lnTo>
                    <a:pt x="1869" y="420"/>
                  </a:lnTo>
                  <a:lnTo>
                    <a:pt x="1856" y="419"/>
                  </a:lnTo>
                  <a:lnTo>
                    <a:pt x="1843" y="418"/>
                  </a:lnTo>
                  <a:lnTo>
                    <a:pt x="1830" y="416"/>
                  </a:lnTo>
                  <a:lnTo>
                    <a:pt x="1818" y="413"/>
                  </a:lnTo>
                  <a:lnTo>
                    <a:pt x="1806" y="409"/>
                  </a:lnTo>
                  <a:lnTo>
                    <a:pt x="1796" y="404"/>
                  </a:lnTo>
                  <a:lnTo>
                    <a:pt x="1785" y="399"/>
                  </a:lnTo>
                  <a:lnTo>
                    <a:pt x="1776" y="392"/>
                  </a:lnTo>
                  <a:lnTo>
                    <a:pt x="1768" y="384"/>
                  </a:lnTo>
                  <a:lnTo>
                    <a:pt x="1759" y="375"/>
                  </a:lnTo>
                  <a:lnTo>
                    <a:pt x="1753" y="364"/>
                  </a:lnTo>
                  <a:lnTo>
                    <a:pt x="1748" y="353"/>
                  </a:lnTo>
                  <a:lnTo>
                    <a:pt x="1745" y="340"/>
                  </a:lnTo>
                  <a:lnTo>
                    <a:pt x="1742" y="326"/>
                  </a:lnTo>
                  <a:lnTo>
                    <a:pt x="1741" y="310"/>
                  </a:lnTo>
                  <a:lnTo>
                    <a:pt x="1700" y="310"/>
                  </a:lnTo>
                  <a:lnTo>
                    <a:pt x="1694" y="313"/>
                  </a:lnTo>
                  <a:lnTo>
                    <a:pt x="1689" y="318"/>
                  </a:lnTo>
                  <a:lnTo>
                    <a:pt x="1683" y="324"/>
                  </a:lnTo>
                  <a:lnTo>
                    <a:pt x="1676" y="330"/>
                  </a:lnTo>
                  <a:lnTo>
                    <a:pt x="1669" y="336"/>
                  </a:lnTo>
                  <a:lnTo>
                    <a:pt x="1660" y="341"/>
                  </a:lnTo>
                  <a:lnTo>
                    <a:pt x="1655" y="343"/>
                  </a:lnTo>
                  <a:lnTo>
                    <a:pt x="1649" y="345"/>
                  </a:lnTo>
                  <a:lnTo>
                    <a:pt x="1643" y="346"/>
                  </a:lnTo>
                  <a:lnTo>
                    <a:pt x="1636" y="346"/>
                  </a:lnTo>
                  <a:lnTo>
                    <a:pt x="1633" y="346"/>
                  </a:lnTo>
                  <a:lnTo>
                    <a:pt x="1630" y="345"/>
                  </a:lnTo>
                  <a:lnTo>
                    <a:pt x="1627" y="344"/>
                  </a:lnTo>
                  <a:lnTo>
                    <a:pt x="1624" y="342"/>
                  </a:lnTo>
                  <a:lnTo>
                    <a:pt x="1619" y="338"/>
                  </a:lnTo>
                  <a:lnTo>
                    <a:pt x="1614" y="331"/>
                  </a:lnTo>
                  <a:lnTo>
                    <a:pt x="1610" y="324"/>
                  </a:lnTo>
                  <a:lnTo>
                    <a:pt x="1606" y="316"/>
                  </a:lnTo>
                  <a:lnTo>
                    <a:pt x="1603" y="307"/>
                  </a:lnTo>
                  <a:lnTo>
                    <a:pt x="1599" y="298"/>
                  </a:lnTo>
                  <a:lnTo>
                    <a:pt x="1593" y="279"/>
                  </a:lnTo>
                  <a:lnTo>
                    <a:pt x="1587" y="261"/>
                  </a:lnTo>
                  <a:lnTo>
                    <a:pt x="1584" y="252"/>
                  </a:lnTo>
                  <a:lnTo>
                    <a:pt x="1581" y="245"/>
                  </a:lnTo>
                  <a:lnTo>
                    <a:pt x="1578" y="240"/>
                  </a:lnTo>
                  <a:lnTo>
                    <a:pt x="1574" y="236"/>
                  </a:lnTo>
                  <a:lnTo>
                    <a:pt x="1564" y="233"/>
                  </a:lnTo>
                  <a:lnTo>
                    <a:pt x="1545" y="228"/>
                  </a:lnTo>
                  <a:lnTo>
                    <a:pt x="1521" y="222"/>
                  </a:lnTo>
                  <a:lnTo>
                    <a:pt x="1496" y="216"/>
                  </a:lnTo>
                  <a:lnTo>
                    <a:pt x="1470" y="210"/>
                  </a:lnTo>
                  <a:lnTo>
                    <a:pt x="1448" y="205"/>
                  </a:lnTo>
                  <a:lnTo>
                    <a:pt x="1431" y="201"/>
                  </a:lnTo>
                  <a:lnTo>
                    <a:pt x="1421" y="200"/>
                  </a:lnTo>
                  <a:lnTo>
                    <a:pt x="1413" y="201"/>
                  </a:lnTo>
                  <a:lnTo>
                    <a:pt x="1406" y="203"/>
                  </a:lnTo>
                  <a:lnTo>
                    <a:pt x="1399" y="207"/>
                  </a:lnTo>
                  <a:lnTo>
                    <a:pt x="1394" y="212"/>
                  </a:lnTo>
                  <a:lnTo>
                    <a:pt x="1388" y="218"/>
                  </a:lnTo>
                  <a:lnTo>
                    <a:pt x="1384" y="224"/>
                  </a:lnTo>
                  <a:lnTo>
                    <a:pt x="1379" y="231"/>
                  </a:lnTo>
                  <a:lnTo>
                    <a:pt x="1375" y="239"/>
                  </a:lnTo>
                  <a:lnTo>
                    <a:pt x="1367" y="253"/>
                  </a:lnTo>
                  <a:lnTo>
                    <a:pt x="1358" y="267"/>
                  </a:lnTo>
                  <a:lnTo>
                    <a:pt x="1352" y="272"/>
                  </a:lnTo>
                  <a:lnTo>
                    <a:pt x="1347" y="275"/>
                  </a:lnTo>
                  <a:lnTo>
                    <a:pt x="1340" y="278"/>
                  </a:lnTo>
                  <a:lnTo>
                    <a:pt x="1333" y="279"/>
                  </a:lnTo>
                  <a:lnTo>
                    <a:pt x="1322" y="278"/>
                  </a:lnTo>
                  <a:lnTo>
                    <a:pt x="1307" y="275"/>
                  </a:lnTo>
                  <a:lnTo>
                    <a:pt x="1290" y="270"/>
                  </a:lnTo>
                  <a:lnTo>
                    <a:pt x="1271" y="264"/>
                  </a:lnTo>
                  <a:lnTo>
                    <a:pt x="1229" y="247"/>
                  </a:lnTo>
                  <a:lnTo>
                    <a:pt x="1183" y="229"/>
                  </a:lnTo>
                  <a:lnTo>
                    <a:pt x="1141" y="210"/>
                  </a:lnTo>
                  <a:lnTo>
                    <a:pt x="1105" y="192"/>
                  </a:lnTo>
                  <a:lnTo>
                    <a:pt x="1090" y="184"/>
                  </a:lnTo>
                  <a:lnTo>
                    <a:pt x="1079" y="178"/>
                  </a:lnTo>
                  <a:lnTo>
                    <a:pt x="1075" y="175"/>
                  </a:lnTo>
                  <a:lnTo>
                    <a:pt x="1072" y="172"/>
                  </a:lnTo>
                  <a:lnTo>
                    <a:pt x="1070" y="170"/>
                  </a:lnTo>
                  <a:lnTo>
                    <a:pt x="1070" y="169"/>
                  </a:lnTo>
                  <a:lnTo>
                    <a:pt x="1070" y="159"/>
                  </a:lnTo>
                  <a:lnTo>
                    <a:pt x="1070" y="141"/>
                  </a:lnTo>
                  <a:lnTo>
                    <a:pt x="1071" y="119"/>
                  </a:lnTo>
                  <a:lnTo>
                    <a:pt x="1070" y="94"/>
                  </a:lnTo>
                  <a:lnTo>
                    <a:pt x="1070" y="68"/>
                  </a:lnTo>
                  <a:lnTo>
                    <a:pt x="1068" y="42"/>
                  </a:lnTo>
                  <a:lnTo>
                    <a:pt x="1066" y="30"/>
                  </a:lnTo>
                  <a:lnTo>
                    <a:pt x="1064" y="19"/>
                  </a:lnTo>
                  <a:lnTo>
                    <a:pt x="1062" y="9"/>
                  </a:lnTo>
                  <a:lnTo>
                    <a:pt x="1059" y="0"/>
                  </a:lnTo>
                  <a:lnTo>
                    <a:pt x="1047" y="8"/>
                  </a:lnTo>
                  <a:lnTo>
                    <a:pt x="1036" y="15"/>
                  </a:lnTo>
                  <a:lnTo>
                    <a:pt x="1028" y="22"/>
                  </a:lnTo>
                  <a:lnTo>
                    <a:pt x="1021" y="29"/>
                  </a:lnTo>
                  <a:lnTo>
                    <a:pt x="1015" y="37"/>
                  </a:lnTo>
                  <a:lnTo>
                    <a:pt x="1010" y="45"/>
                  </a:lnTo>
                  <a:lnTo>
                    <a:pt x="1006" y="52"/>
                  </a:lnTo>
                  <a:lnTo>
                    <a:pt x="1002" y="60"/>
                  </a:lnTo>
                  <a:lnTo>
                    <a:pt x="996" y="76"/>
                  </a:lnTo>
                  <a:lnTo>
                    <a:pt x="988" y="95"/>
                  </a:lnTo>
                  <a:lnTo>
                    <a:pt x="982" y="105"/>
                  </a:lnTo>
                  <a:lnTo>
                    <a:pt x="976" y="116"/>
                  </a:lnTo>
                  <a:lnTo>
                    <a:pt x="968" y="128"/>
                  </a:lnTo>
                  <a:lnTo>
                    <a:pt x="960" y="142"/>
                  </a:lnTo>
                  <a:lnTo>
                    <a:pt x="908" y="169"/>
                  </a:lnTo>
                  <a:lnTo>
                    <a:pt x="900" y="182"/>
                  </a:lnTo>
                  <a:lnTo>
                    <a:pt x="891" y="194"/>
                  </a:lnTo>
                  <a:lnTo>
                    <a:pt x="882" y="204"/>
                  </a:lnTo>
                  <a:lnTo>
                    <a:pt x="870" y="215"/>
                  </a:lnTo>
                  <a:lnTo>
                    <a:pt x="859" y="224"/>
                  </a:lnTo>
                  <a:lnTo>
                    <a:pt x="849" y="232"/>
                  </a:lnTo>
                  <a:lnTo>
                    <a:pt x="841" y="241"/>
                  </a:lnTo>
                  <a:lnTo>
                    <a:pt x="833" y="249"/>
                  </a:lnTo>
                  <a:lnTo>
                    <a:pt x="827" y="258"/>
                  </a:lnTo>
                  <a:lnTo>
                    <a:pt x="822" y="268"/>
                  </a:lnTo>
                  <a:lnTo>
                    <a:pt x="817" y="276"/>
                  </a:lnTo>
                  <a:lnTo>
                    <a:pt x="813" y="285"/>
                  </a:lnTo>
                  <a:lnTo>
                    <a:pt x="810" y="294"/>
                  </a:lnTo>
                  <a:lnTo>
                    <a:pt x="808" y="302"/>
                  </a:lnTo>
                  <a:lnTo>
                    <a:pt x="807" y="311"/>
                  </a:lnTo>
                  <a:lnTo>
                    <a:pt x="806" y="320"/>
                  </a:lnTo>
                  <a:lnTo>
                    <a:pt x="805" y="337"/>
                  </a:lnTo>
                  <a:lnTo>
                    <a:pt x="806" y="353"/>
                  </a:lnTo>
                  <a:lnTo>
                    <a:pt x="809" y="385"/>
                  </a:lnTo>
                  <a:lnTo>
                    <a:pt x="811" y="412"/>
                  </a:lnTo>
                  <a:lnTo>
                    <a:pt x="811" y="418"/>
                  </a:lnTo>
                  <a:lnTo>
                    <a:pt x="810" y="424"/>
                  </a:lnTo>
                  <a:lnTo>
                    <a:pt x="809" y="429"/>
                  </a:lnTo>
                  <a:lnTo>
                    <a:pt x="807" y="435"/>
                  </a:lnTo>
                  <a:lnTo>
                    <a:pt x="804" y="439"/>
                  </a:lnTo>
                  <a:lnTo>
                    <a:pt x="801" y="444"/>
                  </a:lnTo>
                  <a:lnTo>
                    <a:pt x="797" y="448"/>
                  </a:lnTo>
                  <a:lnTo>
                    <a:pt x="792" y="451"/>
                  </a:lnTo>
                  <a:lnTo>
                    <a:pt x="789" y="454"/>
                  </a:lnTo>
                  <a:lnTo>
                    <a:pt x="786" y="458"/>
                  </a:lnTo>
                  <a:lnTo>
                    <a:pt x="784" y="462"/>
                  </a:lnTo>
                  <a:lnTo>
                    <a:pt x="782" y="467"/>
                  </a:lnTo>
                  <a:lnTo>
                    <a:pt x="779" y="478"/>
                  </a:lnTo>
                  <a:lnTo>
                    <a:pt x="776" y="492"/>
                  </a:lnTo>
                  <a:lnTo>
                    <a:pt x="773" y="524"/>
                  </a:lnTo>
                  <a:lnTo>
                    <a:pt x="771" y="562"/>
                  </a:lnTo>
                  <a:lnTo>
                    <a:pt x="769" y="581"/>
                  </a:lnTo>
                  <a:lnTo>
                    <a:pt x="766" y="603"/>
                  </a:lnTo>
                  <a:lnTo>
                    <a:pt x="762" y="623"/>
                  </a:lnTo>
                  <a:lnTo>
                    <a:pt x="755" y="644"/>
                  </a:lnTo>
                  <a:lnTo>
                    <a:pt x="752" y="654"/>
                  </a:lnTo>
                  <a:lnTo>
                    <a:pt x="748" y="664"/>
                  </a:lnTo>
                  <a:lnTo>
                    <a:pt x="744" y="673"/>
                  </a:lnTo>
                  <a:lnTo>
                    <a:pt x="739" y="683"/>
                  </a:lnTo>
                  <a:lnTo>
                    <a:pt x="733" y="692"/>
                  </a:lnTo>
                  <a:lnTo>
                    <a:pt x="727" y="701"/>
                  </a:lnTo>
                  <a:lnTo>
                    <a:pt x="721" y="711"/>
                  </a:lnTo>
                  <a:lnTo>
                    <a:pt x="713" y="720"/>
                  </a:lnTo>
                  <a:lnTo>
                    <a:pt x="704" y="728"/>
                  </a:lnTo>
                  <a:lnTo>
                    <a:pt x="696" y="734"/>
                  </a:lnTo>
                  <a:lnTo>
                    <a:pt x="689" y="738"/>
                  </a:lnTo>
                  <a:lnTo>
                    <a:pt x="682" y="741"/>
                  </a:lnTo>
                  <a:lnTo>
                    <a:pt x="676" y="742"/>
                  </a:lnTo>
                  <a:lnTo>
                    <a:pt x="671" y="742"/>
                  </a:lnTo>
                  <a:lnTo>
                    <a:pt x="666" y="741"/>
                  </a:lnTo>
                  <a:lnTo>
                    <a:pt x="661" y="740"/>
                  </a:lnTo>
                  <a:lnTo>
                    <a:pt x="656" y="739"/>
                  </a:lnTo>
                  <a:lnTo>
                    <a:pt x="651" y="738"/>
                  </a:lnTo>
                  <a:lnTo>
                    <a:pt x="645" y="737"/>
                  </a:lnTo>
                  <a:lnTo>
                    <a:pt x="639" y="738"/>
                  </a:lnTo>
                  <a:lnTo>
                    <a:pt x="633" y="740"/>
                  </a:lnTo>
                  <a:lnTo>
                    <a:pt x="625" y="743"/>
                  </a:lnTo>
                  <a:lnTo>
                    <a:pt x="617" y="748"/>
                  </a:lnTo>
                  <a:lnTo>
                    <a:pt x="608" y="756"/>
                  </a:lnTo>
                  <a:lnTo>
                    <a:pt x="580" y="784"/>
                  </a:lnTo>
                  <a:lnTo>
                    <a:pt x="557" y="809"/>
                  </a:lnTo>
                  <a:lnTo>
                    <a:pt x="537" y="832"/>
                  </a:lnTo>
                  <a:lnTo>
                    <a:pt x="523" y="851"/>
                  </a:lnTo>
                  <a:lnTo>
                    <a:pt x="513" y="869"/>
                  </a:lnTo>
                  <a:lnTo>
                    <a:pt x="505" y="885"/>
                  </a:lnTo>
                  <a:lnTo>
                    <a:pt x="501" y="899"/>
                  </a:lnTo>
                  <a:lnTo>
                    <a:pt x="498" y="912"/>
                  </a:lnTo>
                  <a:lnTo>
                    <a:pt x="496" y="935"/>
                  </a:lnTo>
                  <a:lnTo>
                    <a:pt x="496" y="955"/>
                  </a:lnTo>
                  <a:lnTo>
                    <a:pt x="495" y="965"/>
                  </a:lnTo>
                  <a:lnTo>
                    <a:pt x="493" y="975"/>
                  </a:lnTo>
                  <a:lnTo>
                    <a:pt x="489" y="986"/>
                  </a:lnTo>
                  <a:lnTo>
                    <a:pt x="482" y="997"/>
                  </a:lnTo>
                  <a:lnTo>
                    <a:pt x="474" y="1009"/>
                  </a:lnTo>
                  <a:lnTo>
                    <a:pt x="465" y="1018"/>
                  </a:lnTo>
                  <a:lnTo>
                    <a:pt x="456" y="1026"/>
                  </a:lnTo>
                  <a:lnTo>
                    <a:pt x="447" y="1032"/>
                  </a:lnTo>
                  <a:lnTo>
                    <a:pt x="438" y="1037"/>
                  </a:lnTo>
                  <a:lnTo>
                    <a:pt x="429" y="1042"/>
                  </a:lnTo>
                  <a:lnTo>
                    <a:pt x="419" y="1044"/>
                  </a:lnTo>
                  <a:lnTo>
                    <a:pt x="410" y="1046"/>
                  </a:lnTo>
                  <a:lnTo>
                    <a:pt x="376" y="1047"/>
                  </a:lnTo>
                  <a:lnTo>
                    <a:pt x="346" y="1050"/>
                  </a:lnTo>
                  <a:lnTo>
                    <a:pt x="338" y="1056"/>
                  </a:lnTo>
                  <a:lnTo>
                    <a:pt x="327" y="1066"/>
                  </a:lnTo>
                  <a:lnTo>
                    <a:pt x="314" y="1079"/>
                  </a:lnTo>
                  <a:lnTo>
                    <a:pt x="300" y="1092"/>
                  </a:lnTo>
                  <a:lnTo>
                    <a:pt x="288" y="1107"/>
                  </a:lnTo>
                  <a:lnTo>
                    <a:pt x="277" y="1120"/>
                  </a:lnTo>
                  <a:lnTo>
                    <a:pt x="273" y="1126"/>
                  </a:lnTo>
                  <a:lnTo>
                    <a:pt x="270" y="1131"/>
                  </a:lnTo>
                  <a:lnTo>
                    <a:pt x="268" y="1135"/>
                  </a:lnTo>
                  <a:lnTo>
                    <a:pt x="267" y="1139"/>
                  </a:lnTo>
                  <a:lnTo>
                    <a:pt x="267" y="1145"/>
                  </a:lnTo>
                  <a:lnTo>
                    <a:pt x="265" y="1153"/>
                  </a:lnTo>
                  <a:lnTo>
                    <a:pt x="262" y="1160"/>
                  </a:lnTo>
                  <a:lnTo>
                    <a:pt x="258" y="1167"/>
                  </a:lnTo>
                  <a:lnTo>
                    <a:pt x="246" y="1182"/>
                  </a:lnTo>
                  <a:lnTo>
                    <a:pt x="231" y="1199"/>
                  </a:lnTo>
                  <a:lnTo>
                    <a:pt x="223" y="1208"/>
                  </a:lnTo>
                  <a:lnTo>
                    <a:pt x="215" y="1218"/>
                  </a:lnTo>
                  <a:lnTo>
                    <a:pt x="207" y="1229"/>
                  </a:lnTo>
                  <a:lnTo>
                    <a:pt x="199" y="1241"/>
                  </a:lnTo>
                  <a:lnTo>
                    <a:pt x="192" y="1254"/>
                  </a:lnTo>
                  <a:lnTo>
                    <a:pt x="186" y="1270"/>
                  </a:lnTo>
                  <a:lnTo>
                    <a:pt x="181" y="1285"/>
                  </a:lnTo>
                  <a:lnTo>
                    <a:pt x="178" y="1302"/>
                  </a:lnTo>
                  <a:lnTo>
                    <a:pt x="176" y="1309"/>
                  </a:lnTo>
                  <a:lnTo>
                    <a:pt x="174" y="1315"/>
                  </a:lnTo>
                  <a:lnTo>
                    <a:pt x="172" y="1320"/>
                  </a:lnTo>
                  <a:lnTo>
                    <a:pt x="169" y="1325"/>
                  </a:lnTo>
                  <a:lnTo>
                    <a:pt x="163" y="1333"/>
                  </a:lnTo>
                  <a:lnTo>
                    <a:pt x="156" y="1339"/>
                  </a:lnTo>
                  <a:lnTo>
                    <a:pt x="140" y="1349"/>
                  </a:lnTo>
                  <a:lnTo>
                    <a:pt x="121" y="1357"/>
                  </a:lnTo>
                  <a:lnTo>
                    <a:pt x="112" y="1362"/>
                  </a:lnTo>
                  <a:lnTo>
                    <a:pt x="102" y="1369"/>
                  </a:lnTo>
                  <a:lnTo>
                    <a:pt x="92" y="1378"/>
                  </a:lnTo>
                  <a:lnTo>
                    <a:pt x="82" y="1388"/>
                  </a:lnTo>
                  <a:lnTo>
                    <a:pt x="78" y="1395"/>
                  </a:lnTo>
                  <a:lnTo>
                    <a:pt x="74" y="1402"/>
                  </a:lnTo>
                  <a:lnTo>
                    <a:pt x="70" y="1410"/>
                  </a:lnTo>
                  <a:lnTo>
                    <a:pt x="66" y="1419"/>
                  </a:lnTo>
                  <a:lnTo>
                    <a:pt x="62" y="1428"/>
                  </a:lnTo>
                  <a:lnTo>
                    <a:pt x="58" y="1439"/>
                  </a:lnTo>
                  <a:lnTo>
                    <a:pt x="55" y="1451"/>
                  </a:lnTo>
                  <a:lnTo>
                    <a:pt x="52" y="1464"/>
                  </a:lnTo>
                  <a:lnTo>
                    <a:pt x="50" y="1472"/>
                  </a:lnTo>
                  <a:lnTo>
                    <a:pt x="47" y="1479"/>
                  </a:lnTo>
                  <a:lnTo>
                    <a:pt x="44" y="1486"/>
                  </a:lnTo>
                  <a:lnTo>
                    <a:pt x="41" y="1491"/>
                  </a:lnTo>
                  <a:lnTo>
                    <a:pt x="34" y="1500"/>
                  </a:lnTo>
                  <a:lnTo>
                    <a:pt x="26" y="1509"/>
                  </a:lnTo>
                  <a:lnTo>
                    <a:pt x="22" y="1514"/>
                  </a:lnTo>
                  <a:lnTo>
                    <a:pt x="18" y="1520"/>
                  </a:lnTo>
                  <a:lnTo>
                    <a:pt x="14" y="1527"/>
                  </a:lnTo>
                  <a:lnTo>
                    <a:pt x="11" y="1535"/>
                  </a:lnTo>
                  <a:lnTo>
                    <a:pt x="8" y="1545"/>
                  </a:lnTo>
                  <a:lnTo>
                    <a:pt x="5" y="1556"/>
                  </a:lnTo>
                  <a:lnTo>
                    <a:pt x="2" y="1569"/>
                  </a:lnTo>
                  <a:lnTo>
                    <a:pt x="0" y="1585"/>
                  </a:lnTo>
                  <a:lnTo>
                    <a:pt x="0" y="1598"/>
                  </a:lnTo>
                  <a:lnTo>
                    <a:pt x="1" y="1608"/>
                  </a:lnTo>
                  <a:lnTo>
                    <a:pt x="4" y="1618"/>
                  </a:lnTo>
                  <a:lnTo>
                    <a:pt x="8" y="1627"/>
                  </a:lnTo>
                  <a:lnTo>
                    <a:pt x="18" y="1644"/>
                  </a:lnTo>
                  <a:lnTo>
                    <a:pt x="28" y="1661"/>
                  </a:lnTo>
                  <a:lnTo>
                    <a:pt x="34" y="1670"/>
                  </a:lnTo>
                  <a:lnTo>
                    <a:pt x="38" y="1680"/>
                  </a:lnTo>
                  <a:lnTo>
                    <a:pt x="42" y="1691"/>
                  </a:lnTo>
                  <a:lnTo>
                    <a:pt x="45" y="1703"/>
                  </a:lnTo>
                  <a:lnTo>
                    <a:pt x="47" y="1717"/>
                  </a:lnTo>
                  <a:lnTo>
                    <a:pt x="47" y="1732"/>
                  </a:lnTo>
                  <a:lnTo>
                    <a:pt x="45" y="1749"/>
                  </a:lnTo>
                  <a:lnTo>
                    <a:pt x="42" y="1769"/>
                  </a:lnTo>
                  <a:lnTo>
                    <a:pt x="34" y="1784"/>
                  </a:lnTo>
                  <a:lnTo>
                    <a:pt x="29" y="1797"/>
                  </a:lnTo>
                  <a:lnTo>
                    <a:pt x="25" y="1810"/>
                  </a:lnTo>
                  <a:lnTo>
                    <a:pt x="22" y="1822"/>
                  </a:lnTo>
                  <a:lnTo>
                    <a:pt x="20" y="1832"/>
                  </a:lnTo>
                  <a:lnTo>
                    <a:pt x="20" y="1841"/>
                  </a:lnTo>
                  <a:lnTo>
                    <a:pt x="20" y="1849"/>
                  </a:lnTo>
                  <a:lnTo>
                    <a:pt x="22" y="1856"/>
                  </a:lnTo>
                  <a:lnTo>
                    <a:pt x="24" y="1862"/>
                  </a:lnTo>
                  <a:lnTo>
                    <a:pt x="28" y="1868"/>
                  </a:lnTo>
                  <a:lnTo>
                    <a:pt x="32" y="1872"/>
                  </a:lnTo>
                  <a:lnTo>
                    <a:pt x="36" y="1876"/>
                  </a:lnTo>
                  <a:lnTo>
                    <a:pt x="41" y="1880"/>
                  </a:lnTo>
                  <a:lnTo>
                    <a:pt x="47" y="1883"/>
                  </a:lnTo>
                  <a:lnTo>
                    <a:pt x="53" y="1885"/>
                  </a:lnTo>
                  <a:lnTo>
                    <a:pt x="60" y="1887"/>
                  </a:lnTo>
                  <a:lnTo>
                    <a:pt x="87" y="1891"/>
                  </a:lnTo>
                  <a:lnTo>
                    <a:pt x="114" y="1894"/>
                  </a:lnTo>
                  <a:lnTo>
                    <a:pt x="125" y="1896"/>
                  </a:lnTo>
                  <a:lnTo>
                    <a:pt x="134" y="1899"/>
                  </a:lnTo>
                  <a:lnTo>
                    <a:pt x="137" y="1901"/>
                  </a:lnTo>
                  <a:lnTo>
                    <a:pt x="139" y="1904"/>
                  </a:lnTo>
                  <a:lnTo>
                    <a:pt x="141" y="1907"/>
                  </a:lnTo>
                  <a:lnTo>
                    <a:pt x="141" y="1910"/>
                  </a:lnTo>
                  <a:lnTo>
                    <a:pt x="140" y="1917"/>
                  </a:lnTo>
                  <a:lnTo>
                    <a:pt x="138" y="1923"/>
                  </a:lnTo>
                  <a:lnTo>
                    <a:pt x="136" y="1928"/>
                  </a:lnTo>
                  <a:lnTo>
                    <a:pt x="133" y="1933"/>
                  </a:lnTo>
                  <a:lnTo>
                    <a:pt x="127" y="1940"/>
                  </a:lnTo>
                  <a:lnTo>
                    <a:pt x="120" y="1944"/>
                  </a:lnTo>
                  <a:lnTo>
                    <a:pt x="113" y="1949"/>
                  </a:lnTo>
                  <a:lnTo>
                    <a:pt x="105" y="1954"/>
                  </a:lnTo>
                  <a:lnTo>
                    <a:pt x="102" y="1958"/>
                  </a:lnTo>
                  <a:lnTo>
                    <a:pt x="99" y="1962"/>
                  </a:lnTo>
                  <a:lnTo>
                    <a:pt x="97" y="1967"/>
                  </a:lnTo>
                  <a:lnTo>
                    <a:pt x="95" y="1974"/>
                  </a:lnTo>
                  <a:lnTo>
                    <a:pt x="93" y="1978"/>
                  </a:lnTo>
                  <a:lnTo>
                    <a:pt x="93" y="1983"/>
                  </a:lnTo>
                  <a:lnTo>
                    <a:pt x="95" y="1986"/>
                  </a:lnTo>
                  <a:lnTo>
                    <a:pt x="97" y="1990"/>
                  </a:lnTo>
                  <a:lnTo>
                    <a:pt x="99" y="1993"/>
                  </a:lnTo>
                  <a:lnTo>
                    <a:pt x="102" y="1996"/>
                  </a:lnTo>
                  <a:lnTo>
                    <a:pt x="105" y="1999"/>
                  </a:lnTo>
                  <a:lnTo>
                    <a:pt x="109" y="2002"/>
                  </a:lnTo>
                  <a:lnTo>
                    <a:pt x="118" y="2006"/>
                  </a:lnTo>
                  <a:lnTo>
                    <a:pt x="129" y="2009"/>
                  </a:lnTo>
                  <a:lnTo>
                    <a:pt x="141" y="2012"/>
                  </a:lnTo>
                  <a:lnTo>
                    <a:pt x="155" y="2015"/>
                  </a:lnTo>
                  <a:lnTo>
                    <a:pt x="184" y="2019"/>
                  </a:lnTo>
                  <a:lnTo>
                    <a:pt x="215" y="2023"/>
                  </a:lnTo>
                  <a:lnTo>
                    <a:pt x="229" y="2025"/>
                  </a:lnTo>
                  <a:lnTo>
                    <a:pt x="243" y="2028"/>
                  </a:lnTo>
                  <a:lnTo>
                    <a:pt x="256" y="2032"/>
                  </a:lnTo>
                  <a:lnTo>
                    <a:pt x="267" y="2036"/>
                  </a:lnTo>
                  <a:lnTo>
                    <a:pt x="272" y="2046"/>
                  </a:lnTo>
                  <a:lnTo>
                    <a:pt x="278" y="2052"/>
                  </a:lnTo>
                  <a:lnTo>
                    <a:pt x="284" y="2057"/>
                  </a:lnTo>
                  <a:lnTo>
                    <a:pt x="291" y="2060"/>
                  </a:lnTo>
                  <a:lnTo>
                    <a:pt x="305" y="2065"/>
                  </a:lnTo>
                  <a:lnTo>
                    <a:pt x="323" y="2068"/>
                  </a:lnTo>
                  <a:lnTo>
                    <a:pt x="332" y="2070"/>
                  </a:lnTo>
                  <a:lnTo>
                    <a:pt x="341" y="2074"/>
                  </a:lnTo>
                  <a:lnTo>
                    <a:pt x="351" y="2078"/>
                  </a:lnTo>
                  <a:lnTo>
                    <a:pt x="362" y="2084"/>
                  </a:lnTo>
                  <a:lnTo>
                    <a:pt x="373" y="2092"/>
                  </a:lnTo>
                  <a:lnTo>
                    <a:pt x="384" y="2102"/>
                  </a:lnTo>
                  <a:lnTo>
                    <a:pt x="396" y="2115"/>
                  </a:lnTo>
                  <a:lnTo>
                    <a:pt x="409" y="2131"/>
                  </a:lnTo>
                  <a:lnTo>
                    <a:pt x="411" y="2134"/>
                  </a:lnTo>
                  <a:lnTo>
                    <a:pt x="415" y="2137"/>
                  </a:lnTo>
                  <a:lnTo>
                    <a:pt x="419" y="2140"/>
                  </a:lnTo>
                  <a:lnTo>
                    <a:pt x="424" y="2142"/>
                  </a:lnTo>
                  <a:lnTo>
                    <a:pt x="436" y="2146"/>
                  </a:lnTo>
                  <a:lnTo>
                    <a:pt x="449" y="2150"/>
                  </a:lnTo>
                  <a:lnTo>
                    <a:pt x="479" y="2156"/>
                  </a:lnTo>
                  <a:lnTo>
                    <a:pt x="512" y="2161"/>
                  </a:lnTo>
                  <a:lnTo>
                    <a:pt x="529" y="2163"/>
                  </a:lnTo>
                  <a:lnTo>
                    <a:pt x="546" y="2166"/>
                  </a:lnTo>
                  <a:lnTo>
                    <a:pt x="561" y="2168"/>
                  </a:lnTo>
                  <a:lnTo>
                    <a:pt x="574" y="2172"/>
                  </a:lnTo>
                  <a:lnTo>
                    <a:pt x="586" y="2176"/>
                  </a:lnTo>
                  <a:lnTo>
                    <a:pt x="596" y="2181"/>
                  </a:lnTo>
                  <a:lnTo>
                    <a:pt x="600" y="2184"/>
                  </a:lnTo>
                  <a:lnTo>
                    <a:pt x="604" y="2187"/>
                  </a:lnTo>
                  <a:lnTo>
                    <a:pt x="606" y="2190"/>
                  </a:lnTo>
                  <a:lnTo>
                    <a:pt x="608" y="2194"/>
                  </a:lnTo>
                  <a:lnTo>
                    <a:pt x="610" y="2199"/>
                  </a:lnTo>
                  <a:lnTo>
                    <a:pt x="613" y="2203"/>
                  </a:lnTo>
                  <a:lnTo>
                    <a:pt x="616" y="2207"/>
                  </a:lnTo>
                  <a:lnTo>
                    <a:pt x="619" y="2210"/>
                  </a:lnTo>
                  <a:lnTo>
                    <a:pt x="627" y="2217"/>
                  </a:lnTo>
                  <a:lnTo>
                    <a:pt x="636" y="2222"/>
                  </a:lnTo>
                  <a:lnTo>
                    <a:pt x="646" y="2226"/>
                  </a:lnTo>
                  <a:lnTo>
                    <a:pt x="658" y="2230"/>
                  </a:lnTo>
                  <a:lnTo>
                    <a:pt x="669" y="2233"/>
                  </a:lnTo>
                  <a:lnTo>
                    <a:pt x="681" y="2237"/>
                  </a:lnTo>
                  <a:lnTo>
                    <a:pt x="693" y="2240"/>
                  </a:lnTo>
                  <a:lnTo>
                    <a:pt x="705" y="2244"/>
                  </a:lnTo>
                  <a:lnTo>
                    <a:pt x="717" y="2249"/>
                  </a:lnTo>
                  <a:lnTo>
                    <a:pt x="728" y="2254"/>
                  </a:lnTo>
                  <a:lnTo>
                    <a:pt x="739" y="2260"/>
                  </a:lnTo>
                  <a:lnTo>
                    <a:pt x="749" y="2269"/>
                  </a:lnTo>
                  <a:lnTo>
                    <a:pt x="753" y="2273"/>
                  </a:lnTo>
                  <a:lnTo>
                    <a:pt x="758" y="2278"/>
                  </a:lnTo>
                  <a:lnTo>
                    <a:pt x="763" y="2283"/>
                  </a:lnTo>
                  <a:lnTo>
                    <a:pt x="766" y="2289"/>
                  </a:lnTo>
                  <a:lnTo>
                    <a:pt x="778" y="2259"/>
                  </a:lnTo>
                  <a:lnTo>
                    <a:pt x="789" y="2237"/>
                  </a:lnTo>
                  <a:lnTo>
                    <a:pt x="794" y="2228"/>
                  </a:lnTo>
                  <a:lnTo>
                    <a:pt x="799" y="2220"/>
                  </a:lnTo>
                  <a:lnTo>
                    <a:pt x="804" y="2212"/>
                  </a:lnTo>
                  <a:lnTo>
                    <a:pt x="809" y="2206"/>
                  </a:lnTo>
                  <a:lnTo>
                    <a:pt x="814" y="2201"/>
                  </a:lnTo>
                  <a:lnTo>
                    <a:pt x="819" y="2197"/>
                  </a:lnTo>
                  <a:lnTo>
                    <a:pt x="824" y="2193"/>
                  </a:lnTo>
                  <a:lnTo>
                    <a:pt x="829" y="2191"/>
                  </a:lnTo>
                  <a:lnTo>
                    <a:pt x="838" y="2187"/>
                  </a:lnTo>
                  <a:lnTo>
                    <a:pt x="847" y="2184"/>
                  </a:lnTo>
                  <a:lnTo>
                    <a:pt x="864" y="2182"/>
                  </a:lnTo>
                  <a:lnTo>
                    <a:pt x="881" y="2179"/>
                  </a:lnTo>
                  <a:lnTo>
                    <a:pt x="889" y="2175"/>
                  </a:lnTo>
                  <a:lnTo>
                    <a:pt x="897" y="2169"/>
                  </a:lnTo>
                  <a:lnTo>
                    <a:pt x="901" y="2165"/>
                  </a:lnTo>
                  <a:lnTo>
                    <a:pt x="905" y="2160"/>
                  </a:lnTo>
                  <a:lnTo>
                    <a:pt x="909" y="2154"/>
                  </a:lnTo>
                  <a:lnTo>
                    <a:pt x="913" y="2146"/>
                  </a:lnTo>
                  <a:lnTo>
                    <a:pt x="939" y="2063"/>
                  </a:lnTo>
                  <a:lnTo>
                    <a:pt x="949" y="2054"/>
                  </a:lnTo>
                  <a:lnTo>
                    <a:pt x="958" y="2046"/>
                  </a:lnTo>
                  <a:lnTo>
                    <a:pt x="968" y="2039"/>
                  </a:lnTo>
                  <a:lnTo>
                    <a:pt x="978" y="2034"/>
                  </a:lnTo>
                  <a:lnTo>
                    <a:pt x="989" y="2029"/>
                  </a:lnTo>
                  <a:lnTo>
                    <a:pt x="998" y="2026"/>
                  </a:lnTo>
                  <a:lnTo>
                    <a:pt x="1007" y="2023"/>
                  </a:lnTo>
                  <a:lnTo>
                    <a:pt x="1016" y="2022"/>
                  </a:lnTo>
                  <a:lnTo>
                    <a:pt x="1032" y="2020"/>
                  </a:lnTo>
                  <a:lnTo>
                    <a:pt x="1046" y="2020"/>
                  </a:lnTo>
                  <a:lnTo>
                    <a:pt x="1057" y="2020"/>
                  </a:lnTo>
                  <a:lnTo>
                    <a:pt x="1065" y="2020"/>
                  </a:lnTo>
                  <a:lnTo>
                    <a:pt x="1084" y="2020"/>
                  </a:lnTo>
                  <a:lnTo>
                    <a:pt x="1104" y="2019"/>
                  </a:lnTo>
                  <a:lnTo>
                    <a:pt x="1123" y="2017"/>
                  </a:lnTo>
                  <a:lnTo>
                    <a:pt x="1141" y="2015"/>
                  </a:lnTo>
                  <a:lnTo>
                    <a:pt x="1158" y="2010"/>
                  </a:lnTo>
                  <a:lnTo>
                    <a:pt x="1174" y="2005"/>
                  </a:lnTo>
                  <a:lnTo>
                    <a:pt x="1181" y="2002"/>
                  </a:lnTo>
                  <a:lnTo>
                    <a:pt x="1188" y="1998"/>
                  </a:lnTo>
                  <a:lnTo>
                    <a:pt x="1195" y="1994"/>
                  </a:lnTo>
                  <a:lnTo>
                    <a:pt x="1201" y="1989"/>
                  </a:lnTo>
                  <a:lnTo>
                    <a:pt x="1211" y="1981"/>
                  </a:lnTo>
                  <a:lnTo>
                    <a:pt x="1219" y="1975"/>
                  </a:lnTo>
                  <a:lnTo>
                    <a:pt x="1227" y="1972"/>
                  </a:lnTo>
                  <a:lnTo>
                    <a:pt x="1233" y="1971"/>
                  </a:lnTo>
                  <a:lnTo>
                    <a:pt x="1239" y="1972"/>
                  </a:lnTo>
                  <a:lnTo>
                    <a:pt x="1244" y="1975"/>
                  </a:lnTo>
                  <a:lnTo>
                    <a:pt x="1249" y="1978"/>
                  </a:lnTo>
                  <a:lnTo>
                    <a:pt x="1253" y="1983"/>
                  </a:lnTo>
                  <a:lnTo>
                    <a:pt x="1261" y="1993"/>
                  </a:lnTo>
                  <a:lnTo>
                    <a:pt x="1268" y="2004"/>
                  </a:lnTo>
                  <a:lnTo>
                    <a:pt x="1272" y="2008"/>
                  </a:lnTo>
                  <a:lnTo>
                    <a:pt x="1276" y="2012"/>
                  </a:lnTo>
                  <a:lnTo>
                    <a:pt x="1280" y="2014"/>
                  </a:lnTo>
                  <a:lnTo>
                    <a:pt x="1285" y="2015"/>
                  </a:lnTo>
                  <a:lnTo>
                    <a:pt x="1291" y="2015"/>
                  </a:lnTo>
                  <a:lnTo>
                    <a:pt x="1296" y="2013"/>
                  </a:lnTo>
                  <a:lnTo>
                    <a:pt x="1300" y="2011"/>
                  </a:lnTo>
                  <a:lnTo>
                    <a:pt x="1304" y="2008"/>
                  </a:lnTo>
                  <a:lnTo>
                    <a:pt x="1311" y="1999"/>
                  </a:lnTo>
                  <a:lnTo>
                    <a:pt x="1319" y="1989"/>
                  </a:lnTo>
                  <a:lnTo>
                    <a:pt x="1324" y="1978"/>
                  </a:lnTo>
                  <a:lnTo>
                    <a:pt x="1330" y="1967"/>
                  </a:lnTo>
                  <a:lnTo>
                    <a:pt x="1336" y="1956"/>
                  </a:lnTo>
                  <a:lnTo>
                    <a:pt x="1343" y="1948"/>
                  </a:lnTo>
                  <a:lnTo>
                    <a:pt x="1349" y="1941"/>
                  </a:lnTo>
                  <a:lnTo>
                    <a:pt x="1355" y="1936"/>
                  </a:lnTo>
                  <a:lnTo>
                    <a:pt x="1362" y="1932"/>
                  </a:lnTo>
                  <a:lnTo>
                    <a:pt x="1370" y="1928"/>
                  </a:lnTo>
                  <a:lnTo>
                    <a:pt x="1378" y="1926"/>
                  </a:lnTo>
                  <a:lnTo>
                    <a:pt x="1386" y="1924"/>
                  </a:lnTo>
                  <a:lnTo>
                    <a:pt x="1395" y="1923"/>
                  </a:lnTo>
                  <a:lnTo>
                    <a:pt x="1404" y="1922"/>
                  </a:lnTo>
                  <a:lnTo>
                    <a:pt x="1436" y="1924"/>
                  </a:lnTo>
                  <a:lnTo>
                    <a:pt x="1453" y="1926"/>
                  </a:lnTo>
                  <a:lnTo>
                    <a:pt x="1475" y="1926"/>
                  </a:lnTo>
                  <a:lnTo>
                    <a:pt x="1494" y="1926"/>
                  </a:lnTo>
                  <a:lnTo>
                    <a:pt x="1512" y="1926"/>
                  </a:lnTo>
                  <a:lnTo>
                    <a:pt x="1531" y="1926"/>
                  </a:lnTo>
                  <a:lnTo>
                    <a:pt x="1552" y="1926"/>
                  </a:lnTo>
                  <a:lnTo>
                    <a:pt x="1575" y="1926"/>
                  </a:lnTo>
                  <a:lnTo>
                    <a:pt x="1603" y="1926"/>
                  </a:lnTo>
                  <a:lnTo>
                    <a:pt x="1636" y="1926"/>
                  </a:lnTo>
                  <a:lnTo>
                    <a:pt x="1648" y="1926"/>
                  </a:lnTo>
                  <a:lnTo>
                    <a:pt x="1660" y="1928"/>
                  </a:lnTo>
                  <a:lnTo>
                    <a:pt x="1670" y="1931"/>
                  </a:lnTo>
                  <a:lnTo>
                    <a:pt x="1678" y="1933"/>
                  </a:lnTo>
                  <a:lnTo>
                    <a:pt x="1694" y="1940"/>
                  </a:lnTo>
                  <a:lnTo>
                    <a:pt x="1708" y="1948"/>
                  </a:lnTo>
                  <a:lnTo>
                    <a:pt x="1722" y="1955"/>
                  </a:lnTo>
                  <a:lnTo>
                    <a:pt x="1737" y="1962"/>
                  </a:lnTo>
                  <a:lnTo>
                    <a:pt x="1746" y="1965"/>
                  </a:lnTo>
                  <a:lnTo>
                    <a:pt x="1755" y="1967"/>
                  </a:lnTo>
                  <a:lnTo>
                    <a:pt x="1767" y="1968"/>
                  </a:lnTo>
                  <a:lnTo>
                    <a:pt x="1779" y="1968"/>
                  </a:lnTo>
                  <a:lnTo>
                    <a:pt x="1796" y="1968"/>
                  </a:lnTo>
                  <a:lnTo>
                    <a:pt x="1811" y="1965"/>
                  </a:lnTo>
                  <a:lnTo>
                    <a:pt x="1824" y="1962"/>
                  </a:lnTo>
                  <a:lnTo>
                    <a:pt x="1835" y="1957"/>
                  </a:lnTo>
                  <a:lnTo>
                    <a:pt x="1845" y="1951"/>
                  </a:lnTo>
                  <a:lnTo>
                    <a:pt x="1853" y="1944"/>
                  </a:lnTo>
                  <a:lnTo>
                    <a:pt x="1860" y="1937"/>
                  </a:lnTo>
                  <a:lnTo>
                    <a:pt x="1867" y="1930"/>
                  </a:lnTo>
                  <a:lnTo>
                    <a:pt x="1879" y="1914"/>
                  </a:lnTo>
                  <a:lnTo>
                    <a:pt x="1890" y="1899"/>
                  </a:lnTo>
                  <a:lnTo>
                    <a:pt x="1896" y="1893"/>
                  </a:lnTo>
                  <a:lnTo>
                    <a:pt x="1903" y="1887"/>
                  </a:lnTo>
                  <a:lnTo>
                    <a:pt x="1911" y="1883"/>
                  </a:lnTo>
                  <a:lnTo>
                    <a:pt x="1920" y="1879"/>
                  </a:lnTo>
                  <a:lnTo>
                    <a:pt x="1930" y="1877"/>
                  </a:lnTo>
                  <a:lnTo>
                    <a:pt x="1939" y="1874"/>
                  </a:lnTo>
                  <a:lnTo>
                    <a:pt x="1947" y="1872"/>
                  </a:lnTo>
                  <a:lnTo>
                    <a:pt x="1954" y="1868"/>
                  </a:lnTo>
                  <a:lnTo>
                    <a:pt x="1960" y="1865"/>
                  </a:lnTo>
                  <a:lnTo>
                    <a:pt x="1966" y="1862"/>
                  </a:lnTo>
                  <a:lnTo>
                    <a:pt x="1971" y="1858"/>
                  </a:lnTo>
                  <a:lnTo>
                    <a:pt x="1975" y="1854"/>
                  </a:lnTo>
                  <a:lnTo>
                    <a:pt x="1979" y="1850"/>
                  </a:lnTo>
                  <a:lnTo>
                    <a:pt x="1982" y="1845"/>
                  </a:lnTo>
                  <a:lnTo>
                    <a:pt x="1985" y="1841"/>
                  </a:lnTo>
                  <a:lnTo>
                    <a:pt x="1987" y="1837"/>
                  </a:lnTo>
                  <a:lnTo>
                    <a:pt x="1990" y="1828"/>
                  </a:lnTo>
                  <a:lnTo>
                    <a:pt x="1991" y="1818"/>
                  </a:lnTo>
                  <a:lnTo>
                    <a:pt x="1990" y="1809"/>
                  </a:lnTo>
                  <a:lnTo>
                    <a:pt x="1989" y="1800"/>
                  </a:lnTo>
                  <a:lnTo>
                    <a:pt x="1987" y="1792"/>
                  </a:lnTo>
                  <a:lnTo>
                    <a:pt x="1985" y="1785"/>
                  </a:lnTo>
                  <a:lnTo>
                    <a:pt x="1980" y="1774"/>
                  </a:lnTo>
                  <a:lnTo>
                    <a:pt x="1977" y="1769"/>
                  </a:lnTo>
                  <a:lnTo>
                    <a:pt x="1978" y="1762"/>
                  </a:lnTo>
                  <a:lnTo>
                    <a:pt x="1979" y="1755"/>
                  </a:lnTo>
                  <a:lnTo>
                    <a:pt x="1981" y="1749"/>
                  </a:lnTo>
                  <a:lnTo>
                    <a:pt x="1983" y="1742"/>
                  </a:lnTo>
                  <a:lnTo>
                    <a:pt x="1989" y="1729"/>
                  </a:lnTo>
                  <a:lnTo>
                    <a:pt x="1994" y="1716"/>
                  </a:lnTo>
                  <a:lnTo>
                    <a:pt x="1996" y="1709"/>
                  </a:lnTo>
                  <a:lnTo>
                    <a:pt x="1998" y="1702"/>
                  </a:lnTo>
                  <a:lnTo>
                    <a:pt x="2000" y="1695"/>
                  </a:lnTo>
                  <a:lnTo>
                    <a:pt x="2000" y="1688"/>
                  </a:lnTo>
                  <a:lnTo>
                    <a:pt x="2000" y="1681"/>
                  </a:lnTo>
                  <a:lnTo>
                    <a:pt x="1999" y="1674"/>
                  </a:lnTo>
                  <a:lnTo>
                    <a:pt x="1997" y="1666"/>
                  </a:lnTo>
                  <a:lnTo>
                    <a:pt x="1994" y="1659"/>
                  </a:lnTo>
                  <a:lnTo>
                    <a:pt x="1991" y="1654"/>
                  </a:lnTo>
                  <a:lnTo>
                    <a:pt x="1987" y="1651"/>
                  </a:lnTo>
                  <a:lnTo>
                    <a:pt x="1980" y="1649"/>
                  </a:lnTo>
                  <a:lnTo>
                    <a:pt x="1973" y="1648"/>
                  </a:lnTo>
                  <a:lnTo>
                    <a:pt x="1957" y="1647"/>
                  </a:lnTo>
                  <a:lnTo>
                    <a:pt x="1940" y="1645"/>
                  </a:lnTo>
                  <a:lnTo>
                    <a:pt x="1933" y="1643"/>
                  </a:lnTo>
                  <a:lnTo>
                    <a:pt x="1926" y="1641"/>
                  </a:lnTo>
                  <a:lnTo>
                    <a:pt x="1920" y="1638"/>
                  </a:lnTo>
                  <a:lnTo>
                    <a:pt x="1915" y="1633"/>
                  </a:lnTo>
                  <a:lnTo>
                    <a:pt x="1913" y="1630"/>
                  </a:lnTo>
                  <a:lnTo>
                    <a:pt x="1912" y="1627"/>
                  </a:lnTo>
                  <a:lnTo>
                    <a:pt x="1911" y="1623"/>
                  </a:lnTo>
                  <a:lnTo>
                    <a:pt x="1911" y="1619"/>
                  </a:lnTo>
                  <a:lnTo>
                    <a:pt x="1911" y="1614"/>
                  </a:lnTo>
                  <a:lnTo>
                    <a:pt x="1912" y="1609"/>
                  </a:lnTo>
                  <a:lnTo>
                    <a:pt x="1913" y="1603"/>
                  </a:lnTo>
                  <a:lnTo>
                    <a:pt x="1915" y="1596"/>
                  </a:lnTo>
                  <a:lnTo>
                    <a:pt x="1922" y="1587"/>
                  </a:lnTo>
                  <a:lnTo>
                    <a:pt x="1930" y="1579"/>
                  </a:lnTo>
                  <a:lnTo>
                    <a:pt x="1938" y="1571"/>
                  </a:lnTo>
                  <a:lnTo>
                    <a:pt x="1947" y="1564"/>
                  </a:lnTo>
                  <a:lnTo>
                    <a:pt x="1965" y="1550"/>
                  </a:lnTo>
                  <a:lnTo>
                    <a:pt x="1982" y="1535"/>
                  </a:lnTo>
                  <a:lnTo>
                    <a:pt x="1991" y="1527"/>
                  </a:lnTo>
                  <a:lnTo>
                    <a:pt x="1999" y="1519"/>
                  </a:lnTo>
                  <a:lnTo>
                    <a:pt x="2007" y="1509"/>
                  </a:lnTo>
                  <a:lnTo>
                    <a:pt x="2013" y="1499"/>
                  </a:lnTo>
                  <a:lnTo>
                    <a:pt x="2019" y="1487"/>
                  </a:lnTo>
                  <a:lnTo>
                    <a:pt x="2024" y="1473"/>
                  </a:lnTo>
                  <a:lnTo>
                    <a:pt x="2028" y="1459"/>
                  </a:lnTo>
                  <a:lnTo>
                    <a:pt x="2030" y="1443"/>
                  </a:lnTo>
                  <a:lnTo>
                    <a:pt x="2031" y="1433"/>
                  </a:lnTo>
                  <a:lnTo>
                    <a:pt x="2031" y="1424"/>
                  </a:lnTo>
                  <a:lnTo>
                    <a:pt x="2031" y="1415"/>
                  </a:lnTo>
                  <a:lnTo>
                    <a:pt x="2030" y="1407"/>
                  </a:lnTo>
                  <a:lnTo>
                    <a:pt x="2027" y="1392"/>
                  </a:lnTo>
                  <a:lnTo>
                    <a:pt x="2023" y="1379"/>
                  </a:lnTo>
                  <a:lnTo>
                    <a:pt x="2017" y="1367"/>
                  </a:lnTo>
                  <a:lnTo>
                    <a:pt x="2010" y="1357"/>
                  </a:lnTo>
                  <a:lnTo>
                    <a:pt x="2003" y="1349"/>
                  </a:lnTo>
                  <a:lnTo>
                    <a:pt x="1995" y="1341"/>
                  </a:lnTo>
                  <a:lnTo>
                    <a:pt x="1979" y="1327"/>
                  </a:lnTo>
                  <a:lnTo>
                    <a:pt x="1965" y="1315"/>
                  </a:lnTo>
                  <a:lnTo>
                    <a:pt x="1960" y="1309"/>
                  </a:lnTo>
                  <a:lnTo>
                    <a:pt x="1955" y="1302"/>
                  </a:lnTo>
                  <a:lnTo>
                    <a:pt x="1952" y="1295"/>
                  </a:lnTo>
                  <a:lnTo>
                    <a:pt x="1951" y="1286"/>
                  </a:lnTo>
                  <a:lnTo>
                    <a:pt x="1952" y="1278"/>
                  </a:lnTo>
                  <a:lnTo>
                    <a:pt x="1954" y="1271"/>
                  </a:lnTo>
                  <a:lnTo>
                    <a:pt x="1957" y="1264"/>
                  </a:lnTo>
                  <a:lnTo>
                    <a:pt x="1960" y="1257"/>
                  </a:lnTo>
                  <a:lnTo>
                    <a:pt x="1969" y="1246"/>
                  </a:lnTo>
                  <a:lnTo>
                    <a:pt x="1979" y="1235"/>
                  </a:lnTo>
                  <a:lnTo>
                    <a:pt x="1985" y="1229"/>
                  </a:lnTo>
                  <a:lnTo>
                    <a:pt x="1989" y="1222"/>
                  </a:lnTo>
                  <a:lnTo>
                    <a:pt x="1993" y="1215"/>
                  </a:lnTo>
                  <a:lnTo>
                    <a:pt x="1996" y="1206"/>
                  </a:lnTo>
                  <a:lnTo>
                    <a:pt x="1999" y="1197"/>
                  </a:lnTo>
                  <a:lnTo>
                    <a:pt x="2000" y="1186"/>
                  </a:lnTo>
                  <a:lnTo>
                    <a:pt x="2000" y="1174"/>
                  </a:lnTo>
                  <a:lnTo>
                    <a:pt x="1999" y="1160"/>
                  </a:lnTo>
                  <a:lnTo>
                    <a:pt x="1998" y="1152"/>
                  </a:lnTo>
                  <a:lnTo>
                    <a:pt x="1998" y="1143"/>
                  </a:lnTo>
                  <a:lnTo>
                    <a:pt x="1999" y="1136"/>
                  </a:lnTo>
                  <a:lnTo>
                    <a:pt x="2000" y="1130"/>
                  </a:lnTo>
                  <a:lnTo>
                    <a:pt x="2002" y="1124"/>
                  </a:lnTo>
                  <a:lnTo>
                    <a:pt x="2005" y="1120"/>
                  </a:lnTo>
                  <a:lnTo>
                    <a:pt x="2009" y="1116"/>
                  </a:lnTo>
                  <a:lnTo>
                    <a:pt x="2013" y="1112"/>
                  </a:lnTo>
                  <a:lnTo>
                    <a:pt x="2017" y="1109"/>
                  </a:lnTo>
                  <a:lnTo>
                    <a:pt x="2022" y="1107"/>
                  </a:lnTo>
                  <a:lnTo>
                    <a:pt x="2027" y="1105"/>
                  </a:lnTo>
                  <a:lnTo>
                    <a:pt x="2033" y="1103"/>
                  </a:lnTo>
                  <a:lnTo>
                    <a:pt x="2045" y="1101"/>
                  </a:lnTo>
                  <a:lnTo>
                    <a:pt x="2058" y="1100"/>
                  </a:lnTo>
                  <a:lnTo>
                    <a:pt x="2086" y="1099"/>
                  </a:lnTo>
                  <a:lnTo>
                    <a:pt x="2112" y="1097"/>
                  </a:lnTo>
                  <a:lnTo>
                    <a:pt x="2123" y="1095"/>
                  </a:lnTo>
                  <a:lnTo>
                    <a:pt x="2133" y="1091"/>
                  </a:lnTo>
                  <a:lnTo>
                    <a:pt x="2137" y="1088"/>
                  </a:lnTo>
                  <a:lnTo>
                    <a:pt x="2141" y="1085"/>
                  </a:lnTo>
                  <a:lnTo>
                    <a:pt x="2144" y="1081"/>
                  </a:lnTo>
                  <a:lnTo>
                    <a:pt x="2146" y="1076"/>
                  </a:lnTo>
                  <a:lnTo>
                    <a:pt x="2149" y="1067"/>
                  </a:lnTo>
                  <a:lnTo>
                    <a:pt x="2151" y="1057"/>
                  </a:lnTo>
                  <a:lnTo>
                    <a:pt x="2152" y="1049"/>
                  </a:lnTo>
                  <a:lnTo>
                    <a:pt x="2152" y="1040"/>
                  </a:lnTo>
                  <a:lnTo>
                    <a:pt x="2151" y="1031"/>
                  </a:lnTo>
                  <a:lnTo>
                    <a:pt x="2150" y="1023"/>
                  </a:lnTo>
                  <a:lnTo>
                    <a:pt x="2148" y="1015"/>
                  </a:lnTo>
                  <a:lnTo>
                    <a:pt x="2146" y="1007"/>
                  </a:lnTo>
                  <a:lnTo>
                    <a:pt x="2141" y="992"/>
                  </a:lnTo>
                  <a:lnTo>
                    <a:pt x="2136" y="978"/>
                  </a:lnTo>
                  <a:lnTo>
                    <a:pt x="2134" y="971"/>
                  </a:lnTo>
                  <a:lnTo>
                    <a:pt x="2132" y="964"/>
                  </a:lnTo>
                  <a:lnTo>
                    <a:pt x="2131" y="957"/>
                  </a:lnTo>
                  <a:lnTo>
                    <a:pt x="2130" y="950"/>
                  </a:lnTo>
                  <a:lnTo>
                    <a:pt x="2131" y="945"/>
                  </a:lnTo>
                  <a:lnTo>
                    <a:pt x="2131" y="939"/>
                  </a:lnTo>
                  <a:lnTo>
                    <a:pt x="2133" y="934"/>
                  </a:lnTo>
                  <a:lnTo>
                    <a:pt x="2134" y="930"/>
                  </a:lnTo>
                  <a:lnTo>
                    <a:pt x="2139" y="920"/>
                  </a:lnTo>
                  <a:lnTo>
                    <a:pt x="2143" y="912"/>
                  </a:lnTo>
                  <a:lnTo>
                    <a:pt x="2148" y="904"/>
                  </a:lnTo>
                  <a:lnTo>
                    <a:pt x="2152" y="897"/>
                  </a:lnTo>
                  <a:lnTo>
                    <a:pt x="2155" y="889"/>
                  </a:lnTo>
                  <a:lnTo>
                    <a:pt x="2156" y="882"/>
                  </a:lnTo>
                  <a:lnTo>
                    <a:pt x="2155" y="867"/>
                  </a:lnTo>
                  <a:lnTo>
                    <a:pt x="2153" y="849"/>
                  </a:lnTo>
                  <a:lnTo>
                    <a:pt x="2150" y="831"/>
                  </a:lnTo>
                  <a:lnTo>
                    <a:pt x="2146" y="819"/>
                  </a:lnTo>
                  <a:lnTo>
                    <a:pt x="2158" y="803"/>
                  </a:lnTo>
                  <a:lnTo>
                    <a:pt x="2168" y="793"/>
                  </a:lnTo>
                  <a:lnTo>
                    <a:pt x="2173" y="790"/>
                  </a:lnTo>
                  <a:lnTo>
                    <a:pt x="2180" y="788"/>
                  </a:lnTo>
                  <a:lnTo>
                    <a:pt x="2188" y="787"/>
                  </a:lnTo>
                  <a:lnTo>
                    <a:pt x="2198" y="787"/>
                  </a:lnTo>
                  <a:lnTo>
                    <a:pt x="2206" y="788"/>
                  </a:lnTo>
                  <a:lnTo>
                    <a:pt x="2217" y="792"/>
                  </a:lnTo>
                  <a:lnTo>
                    <a:pt x="2227" y="795"/>
                  </a:lnTo>
                  <a:lnTo>
                    <a:pt x="2237" y="799"/>
                  </a:lnTo>
                  <a:lnTo>
                    <a:pt x="2241" y="800"/>
                  </a:lnTo>
                  <a:lnTo>
                    <a:pt x="2246" y="801"/>
                  </a:lnTo>
                  <a:lnTo>
                    <a:pt x="2250" y="801"/>
                  </a:lnTo>
                  <a:lnTo>
                    <a:pt x="2254" y="800"/>
                  </a:lnTo>
                  <a:lnTo>
                    <a:pt x="2258" y="799"/>
                  </a:lnTo>
                  <a:lnTo>
                    <a:pt x="2261" y="796"/>
                  </a:lnTo>
                  <a:lnTo>
                    <a:pt x="2264" y="792"/>
                  </a:lnTo>
                  <a:lnTo>
                    <a:pt x="2267" y="787"/>
                  </a:lnTo>
                  <a:lnTo>
                    <a:pt x="2267" y="781"/>
                  </a:lnTo>
                  <a:lnTo>
                    <a:pt x="2267" y="765"/>
                  </a:lnTo>
                  <a:lnTo>
                    <a:pt x="2267" y="743"/>
                  </a:lnTo>
                  <a:lnTo>
                    <a:pt x="2267" y="720"/>
                  </a:lnTo>
                  <a:lnTo>
                    <a:pt x="2267" y="714"/>
                  </a:lnTo>
                  <a:lnTo>
                    <a:pt x="2270" y="707"/>
                  </a:lnTo>
                  <a:lnTo>
                    <a:pt x="2274" y="700"/>
                  </a:lnTo>
                  <a:lnTo>
                    <a:pt x="2279" y="695"/>
                  </a:lnTo>
                  <a:lnTo>
                    <a:pt x="2285" y="690"/>
                  </a:lnTo>
                  <a:lnTo>
                    <a:pt x="2291" y="686"/>
                  </a:lnTo>
                  <a:lnTo>
                    <a:pt x="2297" y="683"/>
                  </a:lnTo>
                  <a:lnTo>
                    <a:pt x="2303" y="682"/>
                  </a:lnTo>
                  <a:lnTo>
                    <a:pt x="2310" y="683"/>
                  </a:lnTo>
                  <a:lnTo>
                    <a:pt x="2316" y="685"/>
                  </a:lnTo>
                  <a:lnTo>
                    <a:pt x="2322" y="689"/>
                  </a:lnTo>
                  <a:lnTo>
                    <a:pt x="2327" y="694"/>
                  </a:lnTo>
                  <a:lnTo>
                    <a:pt x="2334" y="706"/>
                  </a:lnTo>
                  <a:lnTo>
                    <a:pt x="2342" y="720"/>
                  </a:lnTo>
                  <a:lnTo>
                    <a:pt x="2346" y="726"/>
                  </a:lnTo>
                  <a:lnTo>
                    <a:pt x="2350" y="733"/>
                  </a:lnTo>
                  <a:lnTo>
                    <a:pt x="2356" y="739"/>
                  </a:lnTo>
                  <a:lnTo>
                    <a:pt x="2362" y="745"/>
                  </a:lnTo>
                  <a:lnTo>
                    <a:pt x="2370" y="749"/>
                  </a:lnTo>
                  <a:lnTo>
                    <a:pt x="2379" y="753"/>
                  </a:lnTo>
                  <a:lnTo>
                    <a:pt x="2390" y="755"/>
                  </a:lnTo>
                  <a:lnTo>
                    <a:pt x="2403" y="756"/>
                  </a:lnTo>
                  <a:lnTo>
                    <a:pt x="2411" y="756"/>
                  </a:lnTo>
                  <a:lnTo>
                    <a:pt x="2418" y="755"/>
                  </a:lnTo>
                  <a:lnTo>
                    <a:pt x="2426" y="753"/>
                  </a:lnTo>
                  <a:lnTo>
                    <a:pt x="2434" y="751"/>
                  </a:lnTo>
                  <a:lnTo>
                    <a:pt x="2442" y="747"/>
                  </a:lnTo>
                  <a:lnTo>
                    <a:pt x="2449" y="742"/>
                  </a:lnTo>
                  <a:lnTo>
                    <a:pt x="2455" y="737"/>
                  </a:lnTo>
                  <a:lnTo>
                    <a:pt x="2462" y="732"/>
                  </a:lnTo>
                  <a:lnTo>
                    <a:pt x="2473" y="720"/>
                  </a:lnTo>
                  <a:lnTo>
                    <a:pt x="2482" y="708"/>
                  </a:lnTo>
                  <a:lnTo>
                    <a:pt x="2489" y="696"/>
                  </a:lnTo>
                  <a:lnTo>
                    <a:pt x="2492" y="687"/>
                  </a:lnTo>
                  <a:lnTo>
                    <a:pt x="2493" y="680"/>
                  </a:lnTo>
                  <a:lnTo>
                    <a:pt x="2494" y="670"/>
                  </a:lnTo>
                  <a:lnTo>
                    <a:pt x="2493" y="657"/>
                  </a:lnTo>
                  <a:lnTo>
                    <a:pt x="2491" y="643"/>
                  </a:lnTo>
                  <a:lnTo>
                    <a:pt x="2488" y="611"/>
                  </a:lnTo>
                  <a:lnTo>
                    <a:pt x="2487" y="577"/>
                  </a:lnTo>
                  <a:lnTo>
                    <a:pt x="2487" y="569"/>
                  </a:lnTo>
                  <a:lnTo>
                    <a:pt x="2486" y="562"/>
                  </a:lnTo>
                  <a:lnTo>
                    <a:pt x="2484" y="555"/>
                  </a:lnTo>
                  <a:lnTo>
                    <a:pt x="2482" y="549"/>
                  </a:lnTo>
                  <a:lnTo>
                    <a:pt x="2480" y="544"/>
                  </a:lnTo>
                  <a:lnTo>
                    <a:pt x="2477" y="540"/>
                  </a:lnTo>
                  <a:lnTo>
                    <a:pt x="2474" y="536"/>
                  </a:lnTo>
                  <a:lnTo>
                    <a:pt x="2471" y="532"/>
                  </a:lnTo>
                  <a:lnTo>
                    <a:pt x="2454" y="520"/>
                  </a:lnTo>
                  <a:lnTo>
                    <a:pt x="2434" y="508"/>
                  </a:lnTo>
                  <a:lnTo>
                    <a:pt x="2423" y="501"/>
                  </a:lnTo>
                  <a:lnTo>
                    <a:pt x="2414" y="491"/>
                  </a:lnTo>
                  <a:lnTo>
                    <a:pt x="2409" y="485"/>
                  </a:lnTo>
                  <a:lnTo>
                    <a:pt x="2404" y="478"/>
                  </a:lnTo>
                  <a:lnTo>
                    <a:pt x="2400" y="470"/>
                  </a:lnTo>
                  <a:lnTo>
                    <a:pt x="2396" y="462"/>
                  </a:lnTo>
                  <a:lnTo>
                    <a:pt x="2392" y="453"/>
                  </a:lnTo>
                  <a:lnTo>
                    <a:pt x="2389" y="442"/>
                  </a:lnTo>
                  <a:lnTo>
                    <a:pt x="2386" y="431"/>
                  </a:lnTo>
                  <a:lnTo>
                    <a:pt x="2383" y="418"/>
                  </a:lnTo>
                  <a:lnTo>
                    <a:pt x="2381" y="404"/>
                  </a:lnTo>
                  <a:lnTo>
                    <a:pt x="2379" y="388"/>
                  </a:lnTo>
                  <a:lnTo>
                    <a:pt x="2377" y="371"/>
                  </a:lnTo>
                  <a:lnTo>
                    <a:pt x="2377" y="352"/>
                  </a:lnTo>
                  <a:lnTo>
                    <a:pt x="2372" y="352"/>
                  </a:lnTo>
                  <a:close/>
                </a:path>
              </a:pathLst>
            </a:custGeom>
            <a:grpFill/>
            <a:ln w="3175" cmpd="sng">
              <a:solidFill>
                <a:srgbClr val="FCF6F6"/>
              </a:solidFill>
              <a:round/>
              <a:headEnd/>
              <a:tailEnd/>
            </a:ln>
          </p:spPr>
          <p:txBody>
            <a:bodyPr/>
            <a:lstStyle/>
            <a:p>
              <a:endParaRPr lang="pt-BR"/>
            </a:p>
          </p:txBody>
        </p:sp>
        <p:sp>
          <p:nvSpPr>
            <p:cNvPr id="30" name="Freeform 18"/>
            <p:cNvSpPr>
              <a:spLocks/>
            </p:cNvSpPr>
            <p:nvPr/>
          </p:nvSpPr>
          <p:spPr bwMode="auto">
            <a:xfrm>
              <a:off x="4765675" y="4860925"/>
              <a:ext cx="831850" cy="608013"/>
            </a:xfrm>
            <a:custGeom>
              <a:avLst/>
              <a:gdLst>
                <a:gd name="T0" fmla="*/ 338 w 2120"/>
                <a:gd name="T1" fmla="*/ 1300 h 1427"/>
                <a:gd name="T2" fmla="*/ 449 w 2120"/>
                <a:gd name="T3" fmla="*/ 1296 h 1427"/>
                <a:gd name="T4" fmla="*/ 519 w 2120"/>
                <a:gd name="T5" fmla="*/ 1327 h 1427"/>
                <a:gd name="T6" fmla="*/ 572 w 2120"/>
                <a:gd name="T7" fmla="*/ 1316 h 1427"/>
                <a:gd name="T8" fmla="*/ 719 w 2120"/>
                <a:gd name="T9" fmla="*/ 1350 h 1427"/>
                <a:gd name="T10" fmla="*/ 805 w 2120"/>
                <a:gd name="T11" fmla="*/ 1393 h 1427"/>
                <a:gd name="T12" fmla="*/ 953 w 2120"/>
                <a:gd name="T13" fmla="*/ 1414 h 1427"/>
                <a:gd name="T14" fmla="*/ 1044 w 2120"/>
                <a:gd name="T15" fmla="*/ 1425 h 1427"/>
                <a:gd name="T16" fmla="*/ 1074 w 2120"/>
                <a:gd name="T17" fmla="*/ 1329 h 1427"/>
                <a:gd name="T18" fmla="*/ 1124 w 2120"/>
                <a:gd name="T19" fmla="*/ 1291 h 1427"/>
                <a:gd name="T20" fmla="*/ 1241 w 2120"/>
                <a:gd name="T21" fmla="*/ 1262 h 1427"/>
                <a:gd name="T22" fmla="*/ 1281 w 2120"/>
                <a:gd name="T23" fmla="*/ 1218 h 1427"/>
                <a:gd name="T24" fmla="*/ 1362 w 2120"/>
                <a:gd name="T25" fmla="*/ 1228 h 1427"/>
                <a:gd name="T26" fmla="*/ 1486 w 2120"/>
                <a:gd name="T27" fmla="*/ 1214 h 1427"/>
                <a:gd name="T28" fmla="*/ 1543 w 2120"/>
                <a:gd name="T29" fmla="*/ 1249 h 1427"/>
                <a:gd name="T30" fmla="*/ 1620 w 2120"/>
                <a:gd name="T31" fmla="*/ 1295 h 1427"/>
                <a:gd name="T32" fmla="*/ 1719 w 2120"/>
                <a:gd name="T33" fmla="*/ 1219 h 1427"/>
                <a:gd name="T34" fmla="*/ 1895 w 2120"/>
                <a:gd name="T35" fmla="*/ 1205 h 1427"/>
                <a:gd name="T36" fmla="*/ 1970 w 2120"/>
                <a:gd name="T37" fmla="*/ 1112 h 1427"/>
                <a:gd name="T38" fmla="*/ 1947 w 2120"/>
                <a:gd name="T39" fmla="*/ 1092 h 1427"/>
                <a:gd name="T40" fmla="*/ 1886 w 2120"/>
                <a:gd name="T41" fmla="*/ 1075 h 1427"/>
                <a:gd name="T42" fmla="*/ 1899 w 2120"/>
                <a:gd name="T43" fmla="*/ 1049 h 1427"/>
                <a:gd name="T44" fmla="*/ 1940 w 2120"/>
                <a:gd name="T45" fmla="*/ 1028 h 1427"/>
                <a:gd name="T46" fmla="*/ 1990 w 2120"/>
                <a:gd name="T47" fmla="*/ 999 h 1427"/>
                <a:gd name="T48" fmla="*/ 1999 w 2120"/>
                <a:gd name="T49" fmla="*/ 1045 h 1427"/>
                <a:gd name="T50" fmla="*/ 2065 w 2120"/>
                <a:gd name="T51" fmla="*/ 1025 h 1427"/>
                <a:gd name="T52" fmla="*/ 2118 w 2120"/>
                <a:gd name="T53" fmla="*/ 971 h 1427"/>
                <a:gd name="T54" fmla="*/ 2059 w 2120"/>
                <a:gd name="T55" fmla="*/ 948 h 1427"/>
                <a:gd name="T56" fmla="*/ 1993 w 2120"/>
                <a:gd name="T57" fmla="*/ 868 h 1427"/>
                <a:gd name="T58" fmla="*/ 1941 w 2120"/>
                <a:gd name="T59" fmla="*/ 895 h 1427"/>
                <a:gd name="T60" fmla="*/ 1946 w 2120"/>
                <a:gd name="T61" fmla="*/ 809 h 1427"/>
                <a:gd name="T62" fmla="*/ 1865 w 2120"/>
                <a:gd name="T63" fmla="*/ 750 h 1427"/>
                <a:gd name="T64" fmla="*/ 1697 w 2120"/>
                <a:gd name="T65" fmla="*/ 694 h 1427"/>
                <a:gd name="T66" fmla="*/ 1645 w 2120"/>
                <a:gd name="T67" fmla="*/ 524 h 1427"/>
                <a:gd name="T68" fmla="*/ 1613 w 2120"/>
                <a:gd name="T69" fmla="*/ 325 h 1427"/>
                <a:gd name="T70" fmla="*/ 1572 w 2120"/>
                <a:gd name="T71" fmla="*/ 189 h 1427"/>
                <a:gd name="T72" fmla="*/ 1474 w 2120"/>
                <a:gd name="T73" fmla="*/ 123 h 1427"/>
                <a:gd name="T74" fmla="*/ 1289 w 2120"/>
                <a:gd name="T75" fmla="*/ 126 h 1427"/>
                <a:gd name="T76" fmla="*/ 1146 w 2120"/>
                <a:gd name="T77" fmla="*/ 72 h 1427"/>
                <a:gd name="T78" fmla="*/ 1030 w 2120"/>
                <a:gd name="T79" fmla="*/ 39 h 1427"/>
                <a:gd name="T80" fmla="*/ 938 w 2120"/>
                <a:gd name="T81" fmla="*/ 45 h 1427"/>
                <a:gd name="T82" fmla="*/ 805 w 2120"/>
                <a:gd name="T83" fmla="*/ 1 h 1427"/>
                <a:gd name="T84" fmla="*/ 517 w 2120"/>
                <a:gd name="T85" fmla="*/ 5 h 1427"/>
                <a:gd name="T86" fmla="*/ 382 w 2120"/>
                <a:gd name="T87" fmla="*/ 84 h 1427"/>
                <a:gd name="T88" fmla="*/ 315 w 2120"/>
                <a:gd name="T89" fmla="*/ 160 h 1427"/>
                <a:gd name="T90" fmla="*/ 266 w 2120"/>
                <a:gd name="T91" fmla="*/ 270 h 1427"/>
                <a:gd name="T92" fmla="*/ 203 w 2120"/>
                <a:gd name="T93" fmla="*/ 328 h 1427"/>
                <a:gd name="T94" fmla="*/ 178 w 2120"/>
                <a:gd name="T95" fmla="*/ 480 h 1427"/>
                <a:gd name="T96" fmla="*/ 124 w 2120"/>
                <a:gd name="T97" fmla="*/ 518 h 1427"/>
                <a:gd name="T98" fmla="*/ 90 w 2120"/>
                <a:gd name="T99" fmla="*/ 582 h 1427"/>
                <a:gd name="T100" fmla="*/ 118 w 2120"/>
                <a:gd name="T101" fmla="*/ 650 h 1427"/>
                <a:gd name="T102" fmla="*/ 71 w 2120"/>
                <a:gd name="T103" fmla="*/ 906 h 1427"/>
                <a:gd name="T104" fmla="*/ 29 w 2120"/>
                <a:gd name="T105" fmla="*/ 986 h 1427"/>
                <a:gd name="T106" fmla="*/ 0 w 2120"/>
                <a:gd name="T107" fmla="*/ 1058 h 1427"/>
                <a:gd name="T108" fmla="*/ 26 w 2120"/>
                <a:gd name="T109" fmla="*/ 1099 h 1427"/>
                <a:gd name="T110" fmla="*/ 128 w 2120"/>
                <a:gd name="T111" fmla="*/ 1063 h 1427"/>
                <a:gd name="T112" fmla="*/ 200 w 2120"/>
                <a:gd name="T113" fmla="*/ 1085 h 1427"/>
                <a:gd name="T114" fmla="*/ 268 w 2120"/>
                <a:gd name="T115" fmla="*/ 1229 h 1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0" h="1427">
                  <a:moveTo>
                    <a:pt x="280" y="1281"/>
                  </a:moveTo>
                  <a:lnTo>
                    <a:pt x="292" y="1290"/>
                  </a:lnTo>
                  <a:lnTo>
                    <a:pt x="305" y="1298"/>
                  </a:lnTo>
                  <a:lnTo>
                    <a:pt x="309" y="1300"/>
                  </a:lnTo>
                  <a:lnTo>
                    <a:pt x="314" y="1301"/>
                  </a:lnTo>
                  <a:lnTo>
                    <a:pt x="319" y="1302"/>
                  </a:lnTo>
                  <a:lnTo>
                    <a:pt x="325" y="1302"/>
                  </a:lnTo>
                  <a:lnTo>
                    <a:pt x="332" y="1302"/>
                  </a:lnTo>
                  <a:lnTo>
                    <a:pt x="338" y="1300"/>
                  </a:lnTo>
                  <a:lnTo>
                    <a:pt x="346" y="1299"/>
                  </a:lnTo>
                  <a:lnTo>
                    <a:pt x="354" y="1296"/>
                  </a:lnTo>
                  <a:lnTo>
                    <a:pt x="361" y="1294"/>
                  </a:lnTo>
                  <a:lnTo>
                    <a:pt x="368" y="1292"/>
                  </a:lnTo>
                  <a:lnTo>
                    <a:pt x="377" y="1291"/>
                  </a:lnTo>
                  <a:lnTo>
                    <a:pt x="386" y="1290"/>
                  </a:lnTo>
                  <a:lnTo>
                    <a:pt x="407" y="1290"/>
                  </a:lnTo>
                  <a:lnTo>
                    <a:pt x="428" y="1292"/>
                  </a:lnTo>
                  <a:lnTo>
                    <a:pt x="449" y="1296"/>
                  </a:lnTo>
                  <a:lnTo>
                    <a:pt x="467" y="1301"/>
                  </a:lnTo>
                  <a:lnTo>
                    <a:pt x="475" y="1303"/>
                  </a:lnTo>
                  <a:lnTo>
                    <a:pt x="481" y="1306"/>
                  </a:lnTo>
                  <a:lnTo>
                    <a:pt x="487" y="1309"/>
                  </a:lnTo>
                  <a:lnTo>
                    <a:pt x="491" y="1312"/>
                  </a:lnTo>
                  <a:lnTo>
                    <a:pt x="498" y="1318"/>
                  </a:lnTo>
                  <a:lnTo>
                    <a:pt x="505" y="1322"/>
                  </a:lnTo>
                  <a:lnTo>
                    <a:pt x="512" y="1325"/>
                  </a:lnTo>
                  <a:lnTo>
                    <a:pt x="519" y="1327"/>
                  </a:lnTo>
                  <a:lnTo>
                    <a:pt x="525" y="1327"/>
                  </a:lnTo>
                  <a:lnTo>
                    <a:pt x="531" y="1327"/>
                  </a:lnTo>
                  <a:lnTo>
                    <a:pt x="537" y="1326"/>
                  </a:lnTo>
                  <a:lnTo>
                    <a:pt x="542" y="1324"/>
                  </a:lnTo>
                  <a:lnTo>
                    <a:pt x="552" y="1320"/>
                  </a:lnTo>
                  <a:lnTo>
                    <a:pt x="561" y="1317"/>
                  </a:lnTo>
                  <a:lnTo>
                    <a:pt x="565" y="1316"/>
                  </a:lnTo>
                  <a:lnTo>
                    <a:pt x="568" y="1315"/>
                  </a:lnTo>
                  <a:lnTo>
                    <a:pt x="572" y="1316"/>
                  </a:lnTo>
                  <a:lnTo>
                    <a:pt x="575" y="1317"/>
                  </a:lnTo>
                  <a:lnTo>
                    <a:pt x="588" y="1323"/>
                  </a:lnTo>
                  <a:lnTo>
                    <a:pt x="601" y="1328"/>
                  </a:lnTo>
                  <a:lnTo>
                    <a:pt x="615" y="1332"/>
                  </a:lnTo>
                  <a:lnTo>
                    <a:pt x="630" y="1336"/>
                  </a:lnTo>
                  <a:lnTo>
                    <a:pt x="661" y="1340"/>
                  </a:lnTo>
                  <a:lnTo>
                    <a:pt x="690" y="1344"/>
                  </a:lnTo>
                  <a:lnTo>
                    <a:pt x="705" y="1346"/>
                  </a:lnTo>
                  <a:lnTo>
                    <a:pt x="719" y="1350"/>
                  </a:lnTo>
                  <a:lnTo>
                    <a:pt x="732" y="1353"/>
                  </a:lnTo>
                  <a:lnTo>
                    <a:pt x="745" y="1356"/>
                  </a:lnTo>
                  <a:lnTo>
                    <a:pt x="758" y="1360"/>
                  </a:lnTo>
                  <a:lnTo>
                    <a:pt x="770" y="1366"/>
                  </a:lnTo>
                  <a:lnTo>
                    <a:pt x="781" y="1372"/>
                  </a:lnTo>
                  <a:lnTo>
                    <a:pt x="790" y="1380"/>
                  </a:lnTo>
                  <a:lnTo>
                    <a:pt x="795" y="1385"/>
                  </a:lnTo>
                  <a:lnTo>
                    <a:pt x="800" y="1389"/>
                  </a:lnTo>
                  <a:lnTo>
                    <a:pt x="805" y="1393"/>
                  </a:lnTo>
                  <a:lnTo>
                    <a:pt x="811" y="1396"/>
                  </a:lnTo>
                  <a:lnTo>
                    <a:pt x="823" y="1401"/>
                  </a:lnTo>
                  <a:lnTo>
                    <a:pt x="837" y="1405"/>
                  </a:lnTo>
                  <a:lnTo>
                    <a:pt x="851" y="1408"/>
                  </a:lnTo>
                  <a:lnTo>
                    <a:pt x="866" y="1410"/>
                  </a:lnTo>
                  <a:lnTo>
                    <a:pt x="882" y="1411"/>
                  </a:lnTo>
                  <a:lnTo>
                    <a:pt x="898" y="1412"/>
                  </a:lnTo>
                  <a:lnTo>
                    <a:pt x="927" y="1412"/>
                  </a:lnTo>
                  <a:lnTo>
                    <a:pt x="953" y="1414"/>
                  </a:lnTo>
                  <a:lnTo>
                    <a:pt x="965" y="1416"/>
                  </a:lnTo>
                  <a:lnTo>
                    <a:pt x="975" y="1418"/>
                  </a:lnTo>
                  <a:lnTo>
                    <a:pt x="979" y="1420"/>
                  </a:lnTo>
                  <a:lnTo>
                    <a:pt x="983" y="1422"/>
                  </a:lnTo>
                  <a:lnTo>
                    <a:pt x="986" y="1425"/>
                  </a:lnTo>
                  <a:lnTo>
                    <a:pt x="990" y="1427"/>
                  </a:lnTo>
                  <a:lnTo>
                    <a:pt x="1001" y="1427"/>
                  </a:lnTo>
                  <a:lnTo>
                    <a:pt x="1019" y="1427"/>
                  </a:lnTo>
                  <a:lnTo>
                    <a:pt x="1044" y="1425"/>
                  </a:lnTo>
                  <a:lnTo>
                    <a:pt x="1073" y="1422"/>
                  </a:lnTo>
                  <a:lnTo>
                    <a:pt x="1070" y="1411"/>
                  </a:lnTo>
                  <a:lnTo>
                    <a:pt x="1068" y="1402"/>
                  </a:lnTo>
                  <a:lnTo>
                    <a:pt x="1068" y="1393"/>
                  </a:lnTo>
                  <a:lnTo>
                    <a:pt x="1069" y="1385"/>
                  </a:lnTo>
                  <a:lnTo>
                    <a:pt x="1071" y="1367"/>
                  </a:lnTo>
                  <a:lnTo>
                    <a:pt x="1073" y="1343"/>
                  </a:lnTo>
                  <a:lnTo>
                    <a:pt x="1073" y="1336"/>
                  </a:lnTo>
                  <a:lnTo>
                    <a:pt x="1074" y="1329"/>
                  </a:lnTo>
                  <a:lnTo>
                    <a:pt x="1076" y="1323"/>
                  </a:lnTo>
                  <a:lnTo>
                    <a:pt x="1078" y="1318"/>
                  </a:lnTo>
                  <a:lnTo>
                    <a:pt x="1080" y="1313"/>
                  </a:lnTo>
                  <a:lnTo>
                    <a:pt x="1084" y="1309"/>
                  </a:lnTo>
                  <a:lnTo>
                    <a:pt x="1087" y="1305"/>
                  </a:lnTo>
                  <a:lnTo>
                    <a:pt x="1091" y="1302"/>
                  </a:lnTo>
                  <a:lnTo>
                    <a:pt x="1102" y="1297"/>
                  </a:lnTo>
                  <a:lnTo>
                    <a:pt x="1112" y="1293"/>
                  </a:lnTo>
                  <a:lnTo>
                    <a:pt x="1124" y="1291"/>
                  </a:lnTo>
                  <a:lnTo>
                    <a:pt x="1136" y="1290"/>
                  </a:lnTo>
                  <a:lnTo>
                    <a:pt x="1162" y="1289"/>
                  </a:lnTo>
                  <a:lnTo>
                    <a:pt x="1188" y="1287"/>
                  </a:lnTo>
                  <a:lnTo>
                    <a:pt x="1200" y="1286"/>
                  </a:lnTo>
                  <a:lnTo>
                    <a:pt x="1212" y="1284"/>
                  </a:lnTo>
                  <a:lnTo>
                    <a:pt x="1222" y="1280"/>
                  </a:lnTo>
                  <a:lnTo>
                    <a:pt x="1231" y="1275"/>
                  </a:lnTo>
                  <a:lnTo>
                    <a:pt x="1236" y="1270"/>
                  </a:lnTo>
                  <a:lnTo>
                    <a:pt x="1241" y="1262"/>
                  </a:lnTo>
                  <a:lnTo>
                    <a:pt x="1246" y="1253"/>
                  </a:lnTo>
                  <a:lnTo>
                    <a:pt x="1252" y="1243"/>
                  </a:lnTo>
                  <a:lnTo>
                    <a:pt x="1255" y="1238"/>
                  </a:lnTo>
                  <a:lnTo>
                    <a:pt x="1258" y="1233"/>
                  </a:lnTo>
                  <a:lnTo>
                    <a:pt x="1262" y="1228"/>
                  </a:lnTo>
                  <a:lnTo>
                    <a:pt x="1266" y="1225"/>
                  </a:lnTo>
                  <a:lnTo>
                    <a:pt x="1271" y="1222"/>
                  </a:lnTo>
                  <a:lnTo>
                    <a:pt x="1276" y="1219"/>
                  </a:lnTo>
                  <a:lnTo>
                    <a:pt x="1281" y="1218"/>
                  </a:lnTo>
                  <a:lnTo>
                    <a:pt x="1288" y="1217"/>
                  </a:lnTo>
                  <a:lnTo>
                    <a:pt x="1299" y="1218"/>
                  </a:lnTo>
                  <a:lnTo>
                    <a:pt x="1307" y="1219"/>
                  </a:lnTo>
                  <a:lnTo>
                    <a:pt x="1315" y="1221"/>
                  </a:lnTo>
                  <a:lnTo>
                    <a:pt x="1323" y="1222"/>
                  </a:lnTo>
                  <a:lnTo>
                    <a:pt x="1331" y="1224"/>
                  </a:lnTo>
                  <a:lnTo>
                    <a:pt x="1339" y="1226"/>
                  </a:lnTo>
                  <a:lnTo>
                    <a:pt x="1349" y="1227"/>
                  </a:lnTo>
                  <a:lnTo>
                    <a:pt x="1362" y="1228"/>
                  </a:lnTo>
                  <a:lnTo>
                    <a:pt x="1388" y="1227"/>
                  </a:lnTo>
                  <a:lnTo>
                    <a:pt x="1414" y="1226"/>
                  </a:lnTo>
                  <a:lnTo>
                    <a:pt x="1426" y="1225"/>
                  </a:lnTo>
                  <a:lnTo>
                    <a:pt x="1440" y="1223"/>
                  </a:lnTo>
                  <a:lnTo>
                    <a:pt x="1453" y="1221"/>
                  </a:lnTo>
                  <a:lnTo>
                    <a:pt x="1467" y="1217"/>
                  </a:lnTo>
                  <a:lnTo>
                    <a:pt x="1473" y="1216"/>
                  </a:lnTo>
                  <a:lnTo>
                    <a:pt x="1480" y="1215"/>
                  </a:lnTo>
                  <a:lnTo>
                    <a:pt x="1486" y="1214"/>
                  </a:lnTo>
                  <a:lnTo>
                    <a:pt x="1491" y="1215"/>
                  </a:lnTo>
                  <a:lnTo>
                    <a:pt x="1497" y="1215"/>
                  </a:lnTo>
                  <a:lnTo>
                    <a:pt x="1502" y="1217"/>
                  </a:lnTo>
                  <a:lnTo>
                    <a:pt x="1507" y="1218"/>
                  </a:lnTo>
                  <a:lnTo>
                    <a:pt x="1511" y="1221"/>
                  </a:lnTo>
                  <a:lnTo>
                    <a:pt x="1520" y="1226"/>
                  </a:lnTo>
                  <a:lnTo>
                    <a:pt x="1528" y="1233"/>
                  </a:lnTo>
                  <a:lnTo>
                    <a:pt x="1536" y="1241"/>
                  </a:lnTo>
                  <a:lnTo>
                    <a:pt x="1543" y="1249"/>
                  </a:lnTo>
                  <a:lnTo>
                    <a:pt x="1559" y="1266"/>
                  </a:lnTo>
                  <a:lnTo>
                    <a:pt x="1575" y="1281"/>
                  </a:lnTo>
                  <a:lnTo>
                    <a:pt x="1583" y="1287"/>
                  </a:lnTo>
                  <a:lnTo>
                    <a:pt x="1592" y="1292"/>
                  </a:lnTo>
                  <a:lnTo>
                    <a:pt x="1597" y="1294"/>
                  </a:lnTo>
                  <a:lnTo>
                    <a:pt x="1602" y="1295"/>
                  </a:lnTo>
                  <a:lnTo>
                    <a:pt x="1608" y="1296"/>
                  </a:lnTo>
                  <a:lnTo>
                    <a:pt x="1613" y="1296"/>
                  </a:lnTo>
                  <a:lnTo>
                    <a:pt x="1620" y="1295"/>
                  </a:lnTo>
                  <a:lnTo>
                    <a:pt x="1627" y="1293"/>
                  </a:lnTo>
                  <a:lnTo>
                    <a:pt x="1634" y="1289"/>
                  </a:lnTo>
                  <a:lnTo>
                    <a:pt x="1640" y="1285"/>
                  </a:lnTo>
                  <a:lnTo>
                    <a:pt x="1654" y="1273"/>
                  </a:lnTo>
                  <a:lnTo>
                    <a:pt x="1669" y="1259"/>
                  </a:lnTo>
                  <a:lnTo>
                    <a:pt x="1684" y="1244"/>
                  </a:lnTo>
                  <a:lnTo>
                    <a:pt x="1701" y="1229"/>
                  </a:lnTo>
                  <a:lnTo>
                    <a:pt x="1710" y="1224"/>
                  </a:lnTo>
                  <a:lnTo>
                    <a:pt x="1719" y="1219"/>
                  </a:lnTo>
                  <a:lnTo>
                    <a:pt x="1729" y="1215"/>
                  </a:lnTo>
                  <a:lnTo>
                    <a:pt x="1739" y="1212"/>
                  </a:lnTo>
                  <a:lnTo>
                    <a:pt x="1762" y="1212"/>
                  </a:lnTo>
                  <a:lnTo>
                    <a:pt x="1785" y="1212"/>
                  </a:lnTo>
                  <a:lnTo>
                    <a:pt x="1807" y="1212"/>
                  </a:lnTo>
                  <a:lnTo>
                    <a:pt x="1829" y="1211"/>
                  </a:lnTo>
                  <a:lnTo>
                    <a:pt x="1850" y="1210"/>
                  </a:lnTo>
                  <a:lnTo>
                    <a:pt x="1872" y="1208"/>
                  </a:lnTo>
                  <a:lnTo>
                    <a:pt x="1895" y="1205"/>
                  </a:lnTo>
                  <a:lnTo>
                    <a:pt x="1918" y="1202"/>
                  </a:lnTo>
                  <a:lnTo>
                    <a:pt x="1921" y="1190"/>
                  </a:lnTo>
                  <a:lnTo>
                    <a:pt x="1926" y="1179"/>
                  </a:lnTo>
                  <a:lnTo>
                    <a:pt x="1933" y="1168"/>
                  </a:lnTo>
                  <a:lnTo>
                    <a:pt x="1940" y="1157"/>
                  </a:lnTo>
                  <a:lnTo>
                    <a:pt x="1948" y="1147"/>
                  </a:lnTo>
                  <a:lnTo>
                    <a:pt x="1956" y="1136"/>
                  </a:lnTo>
                  <a:lnTo>
                    <a:pt x="1964" y="1124"/>
                  </a:lnTo>
                  <a:lnTo>
                    <a:pt x="1970" y="1112"/>
                  </a:lnTo>
                  <a:lnTo>
                    <a:pt x="1972" y="1108"/>
                  </a:lnTo>
                  <a:lnTo>
                    <a:pt x="1972" y="1105"/>
                  </a:lnTo>
                  <a:lnTo>
                    <a:pt x="1972" y="1102"/>
                  </a:lnTo>
                  <a:lnTo>
                    <a:pt x="1972" y="1099"/>
                  </a:lnTo>
                  <a:lnTo>
                    <a:pt x="1970" y="1097"/>
                  </a:lnTo>
                  <a:lnTo>
                    <a:pt x="1968" y="1096"/>
                  </a:lnTo>
                  <a:lnTo>
                    <a:pt x="1966" y="1094"/>
                  </a:lnTo>
                  <a:lnTo>
                    <a:pt x="1963" y="1094"/>
                  </a:lnTo>
                  <a:lnTo>
                    <a:pt x="1947" y="1092"/>
                  </a:lnTo>
                  <a:lnTo>
                    <a:pt x="1928" y="1091"/>
                  </a:lnTo>
                  <a:lnTo>
                    <a:pt x="1918" y="1091"/>
                  </a:lnTo>
                  <a:lnTo>
                    <a:pt x="1908" y="1089"/>
                  </a:lnTo>
                  <a:lnTo>
                    <a:pt x="1904" y="1088"/>
                  </a:lnTo>
                  <a:lnTo>
                    <a:pt x="1899" y="1086"/>
                  </a:lnTo>
                  <a:lnTo>
                    <a:pt x="1895" y="1084"/>
                  </a:lnTo>
                  <a:lnTo>
                    <a:pt x="1892" y="1082"/>
                  </a:lnTo>
                  <a:lnTo>
                    <a:pt x="1889" y="1079"/>
                  </a:lnTo>
                  <a:lnTo>
                    <a:pt x="1886" y="1075"/>
                  </a:lnTo>
                  <a:lnTo>
                    <a:pt x="1884" y="1071"/>
                  </a:lnTo>
                  <a:lnTo>
                    <a:pt x="1882" y="1066"/>
                  </a:lnTo>
                  <a:lnTo>
                    <a:pt x="1881" y="1061"/>
                  </a:lnTo>
                  <a:lnTo>
                    <a:pt x="1880" y="1054"/>
                  </a:lnTo>
                  <a:lnTo>
                    <a:pt x="1881" y="1047"/>
                  </a:lnTo>
                  <a:lnTo>
                    <a:pt x="1882" y="1039"/>
                  </a:lnTo>
                  <a:lnTo>
                    <a:pt x="1888" y="1043"/>
                  </a:lnTo>
                  <a:lnTo>
                    <a:pt x="1893" y="1046"/>
                  </a:lnTo>
                  <a:lnTo>
                    <a:pt x="1899" y="1049"/>
                  </a:lnTo>
                  <a:lnTo>
                    <a:pt x="1904" y="1050"/>
                  </a:lnTo>
                  <a:lnTo>
                    <a:pt x="1908" y="1051"/>
                  </a:lnTo>
                  <a:lnTo>
                    <a:pt x="1912" y="1051"/>
                  </a:lnTo>
                  <a:lnTo>
                    <a:pt x="1916" y="1051"/>
                  </a:lnTo>
                  <a:lnTo>
                    <a:pt x="1920" y="1050"/>
                  </a:lnTo>
                  <a:lnTo>
                    <a:pt x="1926" y="1046"/>
                  </a:lnTo>
                  <a:lnTo>
                    <a:pt x="1931" y="1041"/>
                  </a:lnTo>
                  <a:lnTo>
                    <a:pt x="1936" y="1035"/>
                  </a:lnTo>
                  <a:lnTo>
                    <a:pt x="1940" y="1028"/>
                  </a:lnTo>
                  <a:lnTo>
                    <a:pt x="1947" y="1013"/>
                  </a:lnTo>
                  <a:lnTo>
                    <a:pt x="1955" y="1001"/>
                  </a:lnTo>
                  <a:lnTo>
                    <a:pt x="1959" y="997"/>
                  </a:lnTo>
                  <a:lnTo>
                    <a:pt x="1964" y="995"/>
                  </a:lnTo>
                  <a:lnTo>
                    <a:pt x="1966" y="994"/>
                  </a:lnTo>
                  <a:lnTo>
                    <a:pt x="1969" y="994"/>
                  </a:lnTo>
                  <a:lnTo>
                    <a:pt x="1972" y="995"/>
                  </a:lnTo>
                  <a:lnTo>
                    <a:pt x="1975" y="997"/>
                  </a:lnTo>
                  <a:lnTo>
                    <a:pt x="1990" y="999"/>
                  </a:lnTo>
                  <a:lnTo>
                    <a:pt x="2000" y="1002"/>
                  </a:lnTo>
                  <a:lnTo>
                    <a:pt x="2007" y="1005"/>
                  </a:lnTo>
                  <a:lnTo>
                    <a:pt x="2012" y="1009"/>
                  </a:lnTo>
                  <a:lnTo>
                    <a:pt x="2014" y="1013"/>
                  </a:lnTo>
                  <a:lnTo>
                    <a:pt x="2014" y="1018"/>
                  </a:lnTo>
                  <a:lnTo>
                    <a:pt x="2013" y="1022"/>
                  </a:lnTo>
                  <a:lnTo>
                    <a:pt x="2011" y="1027"/>
                  </a:lnTo>
                  <a:lnTo>
                    <a:pt x="2005" y="1036"/>
                  </a:lnTo>
                  <a:lnTo>
                    <a:pt x="1999" y="1045"/>
                  </a:lnTo>
                  <a:lnTo>
                    <a:pt x="1997" y="1050"/>
                  </a:lnTo>
                  <a:lnTo>
                    <a:pt x="1997" y="1053"/>
                  </a:lnTo>
                  <a:lnTo>
                    <a:pt x="1999" y="1057"/>
                  </a:lnTo>
                  <a:lnTo>
                    <a:pt x="2002" y="1060"/>
                  </a:lnTo>
                  <a:lnTo>
                    <a:pt x="2012" y="1057"/>
                  </a:lnTo>
                  <a:lnTo>
                    <a:pt x="2023" y="1052"/>
                  </a:lnTo>
                  <a:lnTo>
                    <a:pt x="2033" y="1046"/>
                  </a:lnTo>
                  <a:lnTo>
                    <a:pt x="2044" y="1040"/>
                  </a:lnTo>
                  <a:lnTo>
                    <a:pt x="2065" y="1025"/>
                  </a:lnTo>
                  <a:lnTo>
                    <a:pt x="2085" y="1009"/>
                  </a:lnTo>
                  <a:lnTo>
                    <a:pt x="2102" y="995"/>
                  </a:lnTo>
                  <a:lnTo>
                    <a:pt x="2114" y="982"/>
                  </a:lnTo>
                  <a:lnTo>
                    <a:pt x="2117" y="978"/>
                  </a:lnTo>
                  <a:lnTo>
                    <a:pt x="2119" y="974"/>
                  </a:lnTo>
                  <a:lnTo>
                    <a:pt x="2120" y="973"/>
                  </a:lnTo>
                  <a:lnTo>
                    <a:pt x="2120" y="972"/>
                  </a:lnTo>
                  <a:lnTo>
                    <a:pt x="2119" y="971"/>
                  </a:lnTo>
                  <a:lnTo>
                    <a:pt x="2118" y="971"/>
                  </a:lnTo>
                  <a:lnTo>
                    <a:pt x="2110" y="971"/>
                  </a:lnTo>
                  <a:lnTo>
                    <a:pt x="2102" y="970"/>
                  </a:lnTo>
                  <a:lnTo>
                    <a:pt x="2094" y="968"/>
                  </a:lnTo>
                  <a:lnTo>
                    <a:pt x="2088" y="967"/>
                  </a:lnTo>
                  <a:lnTo>
                    <a:pt x="2082" y="964"/>
                  </a:lnTo>
                  <a:lnTo>
                    <a:pt x="2077" y="962"/>
                  </a:lnTo>
                  <a:lnTo>
                    <a:pt x="2072" y="959"/>
                  </a:lnTo>
                  <a:lnTo>
                    <a:pt x="2067" y="955"/>
                  </a:lnTo>
                  <a:lnTo>
                    <a:pt x="2059" y="948"/>
                  </a:lnTo>
                  <a:lnTo>
                    <a:pt x="2052" y="939"/>
                  </a:lnTo>
                  <a:lnTo>
                    <a:pt x="2045" y="930"/>
                  </a:lnTo>
                  <a:lnTo>
                    <a:pt x="2039" y="920"/>
                  </a:lnTo>
                  <a:lnTo>
                    <a:pt x="2033" y="910"/>
                  </a:lnTo>
                  <a:lnTo>
                    <a:pt x="2027" y="900"/>
                  </a:lnTo>
                  <a:lnTo>
                    <a:pt x="2020" y="891"/>
                  </a:lnTo>
                  <a:lnTo>
                    <a:pt x="2012" y="882"/>
                  </a:lnTo>
                  <a:lnTo>
                    <a:pt x="2003" y="875"/>
                  </a:lnTo>
                  <a:lnTo>
                    <a:pt x="1993" y="868"/>
                  </a:lnTo>
                  <a:lnTo>
                    <a:pt x="1986" y="866"/>
                  </a:lnTo>
                  <a:lnTo>
                    <a:pt x="1979" y="864"/>
                  </a:lnTo>
                  <a:lnTo>
                    <a:pt x="1972" y="862"/>
                  </a:lnTo>
                  <a:lnTo>
                    <a:pt x="1965" y="861"/>
                  </a:lnTo>
                  <a:lnTo>
                    <a:pt x="1962" y="868"/>
                  </a:lnTo>
                  <a:lnTo>
                    <a:pt x="1958" y="876"/>
                  </a:lnTo>
                  <a:lnTo>
                    <a:pt x="1953" y="883"/>
                  </a:lnTo>
                  <a:lnTo>
                    <a:pt x="1947" y="889"/>
                  </a:lnTo>
                  <a:lnTo>
                    <a:pt x="1941" y="895"/>
                  </a:lnTo>
                  <a:lnTo>
                    <a:pt x="1933" y="899"/>
                  </a:lnTo>
                  <a:lnTo>
                    <a:pt x="1926" y="901"/>
                  </a:lnTo>
                  <a:lnTo>
                    <a:pt x="1918" y="902"/>
                  </a:lnTo>
                  <a:lnTo>
                    <a:pt x="1918" y="840"/>
                  </a:lnTo>
                  <a:lnTo>
                    <a:pt x="1927" y="834"/>
                  </a:lnTo>
                  <a:lnTo>
                    <a:pt x="1934" y="829"/>
                  </a:lnTo>
                  <a:lnTo>
                    <a:pt x="1939" y="823"/>
                  </a:lnTo>
                  <a:lnTo>
                    <a:pt x="1943" y="816"/>
                  </a:lnTo>
                  <a:lnTo>
                    <a:pt x="1946" y="809"/>
                  </a:lnTo>
                  <a:lnTo>
                    <a:pt x="1948" y="800"/>
                  </a:lnTo>
                  <a:lnTo>
                    <a:pt x="1949" y="789"/>
                  </a:lnTo>
                  <a:lnTo>
                    <a:pt x="1949" y="776"/>
                  </a:lnTo>
                  <a:lnTo>
                    <a:pt x="1927" y="770"/>
                  </a:lnTo>
                  <a:lnTo>
                    <a:pt x="1908" y="765"/>
                  </a:lnTo>
                  <a:lnTo>
                    <a:pt x="1898" y="763"/>
                  </a:lnTo>
                  <a:lnTo>
                    <a:pt x="1888" y="760"/>
                  </a:lnTo>
                  <a:lnTo>
                    <a:pt x="1876" y="756"/>
                  </a:lnTo>
                  <a:lnTo>
                    <a:pt x="1865" y="750"/>
                  </a:lnTo>
                  <a:lnTo>
                    <a:pt x="1724" y="750"/>
                  </a:lnTo>
                  <a:lnTo>
                    <a:pt x="1712" y="742"/>
                  </a:lnTo>
                  <a:lnTo>
                    <a:pt x="1702" y="733"/>
                  </a:lnTo>
                  <a:lnTo>
                    <a:pt x="1698" y="728"/>
                  </a:lnTo>
                  <a:lnTo>
                    <a:pt x="1695" y="723"/>
                  </a:lnTo>
                  <a:lnTo>
                    <a:pt x="1693" y="716"/>
                  </a:lnTo>
                  <a:lnTo>
                    <a:pt x="1692" y="709"/>
                  </a:lnTo>
                  <a:lnTo>
                    <a:pt x="1694" y="702"/>
                  </a:lnTo>
                  <a:lnTo>
                    <a:pt x="1697" y="694"/>
                  </a:lnTo>
                  <a:lnTo>
                    <a:pt x="1703" y="685"/>
                  </a:lnTo>
                  <a:lnTo>
                    <a:pt x="1709" y="675"/>
                  </a:lnTo>
                  <a:lnTo>
                    <a:pt x="1721" y="660"/>
                  </a:lnTo>
                  <a:lnTo>
                    <a:pt x="1729" y="651"/>
                  </a:lnTo>
                  <a:lnTo>
                    <a:pt x="1719" y="636"/>
                  </a:lnTo>
                  <a:lnTo>
                    <a:pt x="1704" y="613"/>
                  </a:lnTo>
                  <a:lnTo>
                    <a:pt x="1686" y="585"/>
                  </a:lnTo>
                  <a:lnTo>
                    <a:pt x="1666" y="554"/>
                  </a:lnTo>
                  <a:lnTo>
                    <a:pt x="1645" y="524"/>
                  </a:lnTo>
                  <a:lnTo>
                    <a:pt x="1629" y="497"/>
                  </a:lnTo>
                  <a:lnTo>
                    <a:pt x="1623" y="485"/>
                  </a:lnTo>
                  <a:lnTo>
                    <a:pt x="1618" y="475"/>
                  </a:lnTo>
                  <a:lnTo>
                    <a:pt x="1615" y="468"/>
                  </a:lnTo>
                  <a:lnTo>
                    <a:pt x="1613" y="462"/>
                  </a:lnTo>
                  <a:lnTo>
                    <a:pt x="1614" y="417"/>
                  </a:lnTo>
                  <a:lnTo>
                    <a:pt x="1615" y="371"/>
                  </a:lnTo>
                  <a:lnTo>
                    <a:pt x="1614" y="348"/>
                  </a:lnTo>
                  <a:lnTo>
                    <a:pt x="1613" y="325"/>
                  </a:lnTo>
                  <a:lnTo>
                    <a:pt x="1611" y="302"/>
                  </a:lnTo>
                  <a:lnTo>
                    <a:pt x="1608" y="280"/>
                  </a:lnTo>
                  <a:lnTo>
                    <a:pt x="1604" y="258"/>
                  </a:lnTo>
                  <a:lnTo>
                    <a:pt x="1597" y="237"/>
                  </a:lnTo>
                  <a:lnTo>
                    <a:pt x="1593" y="226"/>
                  </a:lnTo>
                  <a:lnTo>
                    <a:pt x="1589" y="216"/>
                  </a:lnTo>
                  <a:lnTo>
                    <a:pt x="1584" y="207"/>
                  </a:lnTo>
                  <a:lnTo>
                    <a:pt x="1578" y="198"/>
                  </a:lnTo>
                  <a:lnTo>
                    <a:pt x="1572" y="189"/>
                  </a:lnTo>
                  <a:lnTo>
                    <a:pt x="1565" y="180"/>
                  </a:lnTo>
                  <a:lnTo>
                    <a:pt x="1558" y="172"/>
                  </a:lnTo>
                  <a:lnTo>
                    <a:pt x="1550" y="164"/>
                  </a:lnTo>
                  <a:lnTo>
                    <a:pt x="1540" y="157"/>
                  </a:lnTo>
                  <a:lnTo>
                    <a:pt x="1530" y="150"/>
                  </a:lnTo>
                  <a:lnTo>
                    <a:pt x="1520" y="143"/>
                  </a:lnTo>
                  <a:lnTo>
                    <a:pt x="1508" y="137"/>
                  </a:lnTo>
                  <a:lnTo>
                    <a:pt x="1491" y="129"/>
                  </a:lnTo>
                  <a:lnTo>
                    <a:pt x="1474" y="123"/>
                  </a:lnTo>
                  <a:lnTo>
                    <a:pt x="1458" y="119"/>
                  </a:lnTo>
                  <a:lnTo>
                    <a:pt x="1441" y="117"/>
                  </a:lnTo>
                  <a:lnTo>
                    <a:pt x="1424" y="116"/>
                  </a:lnTo>
                  <a:lnTo>
                    <a:pt x="1408" y="116"/>
                  </a:lnTo>
                  <a:lnTo>
                    <a:pt x="1392" y="117"/>
                  </a:lnTo>
                  <a:lnTo>
                    <a:pt x="1375" y="118"/>
                  </a:lnTo>
                  <a:lnTo>
                    <a:pt x="1342" y="122"/>
                  </a:lnTo>
                  <a:lnTo>
                    <a:pt x="1307" y="126"/>
                  </a:lnTo>
                  <a:lnTo>
                    <a:pt x="1289" y="126"/>
                  </a:lnTo>
                  <a:lnTo>
                    <a:pt x="1270" y="126"/>
                  </a:lnTo>
                  <a:lnTo>
                    <a:pt x="1251" y="123"/>
                  </a:lnTo>
                  <a:lnTo>
                    <a:pt x="1231" y="120"/>
                  </a:lnTo>
                  <a:lnTo>
                    <a:pt x="1222" y="118"/>
                  </a:lnTo>
                  <a:lnTo>
                    <a:pt x="1212" y="114"/>
                  </a:lnTo>
                  <a:lnTo>
                    <a:pt x="1201" y="108"/>
                  </a:lnTo>
                  <a:lnTo>
                    <a:pt x="1191" y="102"/>
                  </a:lnTo>
                  <a:lnTo>
                    <a:pt x="1169" y="88"/>
                  </a:lnTo>
                  <a:lnTo>
                    <a:pt x="1146" y="72"/>
                  </a:lnTo>
                  <a:lnTo>
                    <a:pt x="1123" y="57"/>
                  </a:lnTo>
                  <a:lnTo>
                    <a:pt x="1100" y="44"/>
                  </a:lnTo>
                  <a:lnTo>
                    <a:pt x="1088" y="39"/>
                  </a:lnTo>
                  <a:lnTo>
                    <a:pt x="1078" y="35"/>
                  </a:lnTo>
                  <a:lnTo>
                    <a:pt x="1067" y="33"/>
                  </a:lnTo>
                  <a:lnTo>
                    <a:pt x="1057" y="32"/>
                  </a:lnTo>
                  <a:lnTo>
                    <a:pt x="1048" y="33"/>
                  </a:lnTo>
                  <a:lnTo>
                    <a:pt x="1038" y="35"/>
                  </a:lnTo>
                  <a:lnTo>
                    <a:pt x="1030" y="39"/>
                  </a:lnTo>
                  <a:lnTo>
                    <a:pt x="1021" y="42"/>
                  </a:lnTo>
                  <a:lnTo>
                    <a:pt x="1012" y="46"/>
                  </a:lnTo>
                  <a:lnTo>
                    <a:pt x="1003" y="49"/>
                  </a:lnTo>
                  <a:lnTo>
                    <a:pt x="994" y="52"/>
                  </a:lnTo>
                  <a:lnTo>
                    <a:pt x="983" y="53"/>
                  </a:lnTo>
                  <a:lnTo>
                    <a:pt x="971" y="52"/>
                  </a:lnTo>
                  <a:lnTo>
                    <a:pt x="959" y="50"/>
                  </a:lnTo>
                  <a:lnTo>
                    <a:pt x="948" y="48"/>
                  </a:lnTo>
                  <a:lnTo>
                    <a:pt x="938" y="45"/>
                  </a:lnTo>
                  <a:lnTo>
                    <a:pt x="919" y="36"/>
                  </a:lnTo>
                  <a:lnTo>
                    <a:pt x="901" y="27"/>
                  </a:lnTo>
                  <a:lnTo>
                    <a:pt x="884" y="17"/>
                  </a:lnTo>
                  <a:lnTo>
                    <a:pt x="868" y="8"/>
                  </a:lnTo>
                  <a:lnTo>
                    <a:pt x="860" y="5"/>
                  </a:lnTo>
                  <a:lnTo>
                    <a:pt x="852" y="2"/>
                  </a:lnTo>
                  <a:lnTo>
                    <a:pt x="844" y="0"/>
                  </a:lnTo>
                  <a:lnTo>
                    <a:pt x="837" y="0"/>
                  </a:lnTo>
                  <a:lnTo>
                    <a:pt x="805" y="1"/>
                  </a:lnTo>
                  <a:lnTo>
                    <a:pt x="770" y="3"/>
                  </a:lnTo>
                  <a:lnTo>
                    <a:pt x="731" y="7"/>
                  </a:lnTo>
                  <a:lnTo>
                    <a:pt x="691" y="10"/>
                  </a:lnTo>
                  <a:lnTo>
                    <a:pt x="648" y="13"/>
                  </a:lnTo>
                  <a:lnTo>
                    <a:pt x="604" y="14"/>
                  </a:lnTo>
                  <a:lnTo>
                    <a:pt x="583" y="13"/>
                  </a:lnTo>
                  <a:lnTo>
                    <a:pt x="561" y="11"/>
                  </a:lnTo>
                  <a:lnTo>
                    <a:pt x="538" y="8"/>
                  </a:lnTo>
                  <a:lnTo>
                    <a:pt x="517" y="5"/>
                  </a:lnTo>
                  <a:lnTo>
                    <a:pt x="506" y="16"/>
                  </a:lnTo>
                  <a:lnTo>
                    <a:pt x="496" y="25"/>
                  </a:lnTo>
                  <a:lnTo>
                    <a:pt x="484" y="35"/>
                  </a:lnTo>
                  <a:lnTo>
                    <a:pt x="470" y="44"/>
                  </a:lnTo>
                  <a:lnTo>
                    <a:pt x="455" y="53"/>
                  </a:lnTo>
                  <a:lnTo>
                    <a:pt x="438" y="62"/>
                  </a:lnTo>
                  <a:lnTo>
                    <a:pt x="418" y="71"/>
                  </a:lnTo>
                  <a:lnTo>
                    <a:pt x="396" y="79"/>
                  </a:lnTo>
                  <a:lnTo>
                    <a:pt x="382" y="84"/>
                  </a:lnTo>
                  <a:lnTo>
                    <a:pt x="370" y="90"/>
                  </a:lnTo>
                  <a:lnTo>
                    <a:pt x="360" y="96"/>
                  </a:lnTo>
                  <a:lnTo>
                    <a:pt x="350" y="103"/>
                  </a:lnTo>
                  <a:lnTo>
                    <a:pt x="342" y="111"/>
                  </a:lnTo>
                  <a:lnTo>
                    <a:pt x="336" y="119"/>
                  </a:lnTo>
                  <a:lnTo>
                    <a:pt x="330" y="129"/>
                  </a:lnTo>
                  <a:lnTo>
                    <a:pt x="324" y="139"/>
                  </a:lnTo>
                  <a:lnTo>
                    <a:pt x="319" y="149"/>
                  </a:lnTo>
                  <a:lnTo>
                    <a:pt x="315" y="160"/>
                  </a:lnTo>
                  <a:lnTo>
                    <a:pt x="311" y="172"/>
                  </a:lnTo>
                  <a:lnTo>
                    <a:pt x="307" y="184"/>
                  </a:lnTo>
                  <a:lnTo>
                    <a:pt x="300" y="211"/>
                  </a:lnTo>
                  <a:lnTo>
                    <a:pt x="291" y="242"/>
                  </a:lnTo>
                  <a:lnTo>
                    <a:pt x="288" y="248"/>
                  </a:lnTo>
                  <a:lnTo>
                    <a:pt x="284" y="254"/>
                  </a:lnTo>
                  <a:lnTo>
                    <a:pt x="280" y="259"/>
                  </a:lnTo>
                  <a:lnTo>
                    <a:pt x="276" y="263"/>
                  </a:lnTo>
                  <a:lnTo>
                    <a:pt x="266" y="270"/>
                  </a:lnTo>
                  <a:lnTo>
                    <a:pt x="256" y="276"/>
                  </a:lnTo>
                  <a:lnTo>
                    <a:pt x="245" y="282"/>
                  </a:lnTo>
                  <a:lnTo>
                    <a:pt x="234" y="289"/>
                  </a:lnTo>
                  <a:lnTo>
                    <a:pt x="228" y="293"/>
                  </a:lnTo>
                  <a:lnTo>
                    <a:pt x="223" y="298"/>
                  </a:lnTo>
                  <a:lnTo>
                    <a:pt x="218" y="303"/>
                  </a:lnTo>
                  <a:lnTo>
                    <a:pt x="213" y="310"/>
                  </a:lnTo>
                  <a:lnTo>
                    <a:pt x="207" y="319"/>
                  </a:lnTo>
                  <a:lnTo>
                    <a:pt x="203" y="328"/>
                  </a:lnTo>
                  <a:lnTo>
                    <a:pt x="200" y="338"/>
                  </a:lnTo>
                  <a:lnTo>
                    <a:pt x="197" y="349"/>
                  </a:lnTo>
                  <a:lnTo>
                    <a:pt x="193" y="370"/>
                  </a:lnTo>
                  <a:lnTo>
                    <a:pt x="190" y="391"/>
                  </a:lnTo>
                  <a:lnTo>
                    <a:pt x="188" y="413"/>
                  </a:lnTo>
                  <a:lnTo>
                    <a:pt x="186" y="433"/>
                  </a:lnTo>
                  <a:lnTo>
                    <a:pt x="184" y="453"/>
                  </a:lnTo>
                  <a:lnTo>
                    <a:pt x="181" y="473"/>
                  </a:lnTo>
                  <a:lnTo>
                    <a:pt x="178" y="480"/>
                  </a:lnTo>
                  <a:lnTo>
                    <a:pt x="175" y="486"/>
                  </a:lnTo>
                  <a:lnTo>
                    <a:pt x="172" y="491"/>
                  </a:lnTo>
                  <a:lnTo>
                    <a:pt x="168" y="496"/>
                  </a:lnTo>
                  <a:lnTo>
                    <a:pt x="163" y="499"/>
                  </a:lnTo>
                  <a:lnTo>
                    <a:pt x="158" y="503"/>
                  </a:lnTo>
                  <a:lnTo>
                    <a:pt x="153" y="505"/>
                  </a:lnTo>
                  <a:lnTo>
                    <a:pt x="148" y="508"/>
                  </a:lnTo>
                  <a:lnTo>
                    <a:pt x="136" y="513"/>
                  </a:lnTo>
                  <a:lnTo>
                    <a:pt x="124" y="518"/>
                  </a:lnTo>
                  <a:lnTo>
                    <a:pt x="119" y="521"/>
                  </a:lnTo>
                  <a:lnTo>
                    <a:pt x="113" y="525"/>
                  </a:lnTo>
                  <a:lnTo>
                    <a:pt x="108" y="530"/>
                  </a:lnTo>
                  <a:lnTo>
                    <a:pt x="103" y="535"/>
                  </a:lnTo>
                  <a:lnTo>
                    <a:pt x="99" y="542"/>
                  </a:lnTo>
                  <a:lnTo>
                    <a:pt x="92" y="561"/>
                  </a:lnTo>
                  <a:lnTo>
                    <a:pt x="91" y="567"/>
                  </a:lnTo>
                  <a:lnTo>
                    <a:pt x="90" y="575"/>
                  </a:lnTo>
                  <a:lnTo>
                    <a:pt x="90" y="582"/>
                  </a:lnTo>
                  <a:lnTo>
                    <a:pt x="91" y="589"/>
                  </a:lnTo>
                  <a:lnTo>
                    <a:pt x="92" y="596"/>
                  </a:lnTo>
                  <a:lnTo>
                    <a:pt x="94" y="604"/>
                  </a:lnTo>
                  <a:lnTo>
                    <a:pt x="97" y="612"/>
                  </a:lnTo>
                  <a:lnTo>
                    <a:pt x="103" y="619"/>
                  </a:lnTo>
                  <a:lnTo>
                    <a:pt x="109" y="627"/>
                  </a:lnTo>
                  <a:lnTo>
                    <a:pt x="113" y="635"/>
                  </a:lnTo>
                  <a:lnTo>
                    <a:pt x="116" y="642"/>
                  </a:lnTo>
                  <a:lnTo>
                    <a:pt x="118" y="650"/>
                  </a:lnTo>
                  <a:lnTo>
                    <a:pt x="119" y="657"/>
                  </a:lnTo>
                  <a:lnTo>
                    <a:pt x="118" y="664"/>
                  </a:lnTo>
                  <a:lnTo>
                    <a:pt x="117" y="671"/>
                  </a:lnTo>
                  <a:lnTo>
                    <a:pt x="116" y="679"/>
                  </a:lnTo>
                  <a:lnTo>
                    <a:pt x="106" y="707"/>
                  </a:lnTo>
                  <a:lnTo>
                    <a:pt x="96" y="735"/>
                  </a:lnTo>
                  <a:lnTo>
                    <a:pt x="84" y="820"/>
                  </a:lnTo>
                  <a:lnTo>
                    <a:pt x="75" y="882"/>
                  </a:lnTo>
                  <a:lnTo>
                    <a:pt x="71" y="906"/>
                  </a:lnTo>
                  <a:lnTo>
                    <a:pt x="67" y="925"/>
                  </a:lnTo>
                  <a:lnTo>
                    <a:pt x="64" y="940"/>
                  </a:lnTo>
                  <a:lnTo>
                    <a:pt x="61" y="951"/>
                  </a:lnTo>
                  <a:lnTo>
                    <a:pt x="58" y="960"/>
                  </a:lnTo>
                  <a:lnTo>
                    <a:pt x="54" y="967"/>
                  </a:lnTo>
                  <a:lnTo>
                    <a:pt x="51" y="972"/>
                  </a:lnTo>
                  <a:lnTo>
                    <a:pt x="47" y="975"/>
                  </a:lnTo>
                  <a:lnTo>
                    <a:pt x="39" y="980"/>
                  </a:lnTo>
                  <a:lnTo>
                    <a:pt x="29" y="986"/>
                  </a:lnTo>
                  <a:lnTo>
                    <a:pt x="22" y="992"/>
                  </a:lnTo>
                  <a:lnTo>
                    <a:pt x="16" y="998"/>
                  </a:lnTo>
                  <a:lnTo>
                    <a:pt x="11" y="1006"/>
                  </a:lnTo>
                  <a:lnTo>
                    <a:pt x="7" y="1015"/>
                  </a:lnTo>
                  <a:lnTo>
                    <a:pt x="4" y="1023"/>
                  </a:lnTo>
                  <a:lnTo>
                    <a:pt x="2" y="1032"/>
                  </a:lnTo>
                  <a:lnTo>
                    <a:pt x="0" y="1041"/>
                  </a:lnTo>
                  <a:lnTo>
                    <a:pt x="0" y="1050"/>
                  </a:lnTo>
                  <a:lnTo>
                    <a:pt x="0" y="1058"/>
                  </a:lnTo>
                  <a:lnTo>
                    <a:pt x="0" y="1067"/>
                  </a:lnTo>
                  <a:lnTo>
                    <a:pt x="2" y="1074"/>
                  </a:lnTo>
                  <a:lnTo>
                    <a:pt x="3" y="1081"/>
                  </a:lnTo>
                  <a:lnTo>
                    <a:pt x="5" y="1087"/>
                  </a:lnTo>
                  <a:lnTo>
                    <a:pt x="8" y="1092"/>
                  </a:lnTo>
                  <a:lnTo>
                    <a:pt x="10" y="1095"/>
                  </a:lnTo>
                  <a:lnTo>
                    <a:pt x="13" y="1097"/>
                  </a:lnTo>
                  <a:lnTo>
                    <a:pt x="19" y="1099"/>
                  </a:lnTo>
                  <a:lnTo>
                    <a:pt x="26" y="1099"/>
                  </a:lnTo>
                  <a:lnTo>
                    <a:pt x="32" y="1099"/>
                  </a:lnTo>
                  <a:lnTo>
                    <a:pt x="39" y="1097"/>
                  </a:lnTo>
                  <a:lnTo>
                    <a:pt x="54" y="1091"/>
                  </a:lnTo>
                  <a:lnTo>
                    <a:pt x="72" y="1082"/>
                  </a:lnTo>
                  <a:lnTo>
                    <a:pt x="81" y="1078"/>
                  </a:lnTo>
                  <a:lnTo>
                    <a:pt x="92" y="1074"/>
                  </a:lnTo>
                  <a:lnTo>
                    <a:pt x="103" y="1070"/>
                  </a:lnTo>
                  <a:lnTo>
                    <a:pt x="115" y="1066"/>
                  </a:lnTo>
                  <a:lnTo>
                    <a:pt x="128" y="1063"/>
                  </a:lnTo>
                  <a:lnTo>
                    <a:pt x="141" y="1061"/>
                  </a:lnTo>
                  <a:lnTo>
                    <a:pt x="155" y="1060"/>
                  </a:lnTo>
                  <a:lnTo>
                    <a:pt x="170" y="1060"/>
                  </a:lnTo>
                  <a:lnTo>
                    <a:pt x="174" y="1061"/>
                  </a:lnTo>
                  <a:lnTo>
                    <a:pt x="177" y="1063"/>
                  </a:lnTo>
                  <a:lnTo>
                    <a:pt x="181" y="1065"/>
                  </a:lnTo>
                  <a:lnTo>
                    <a:pt x="185" y="1068"/>
                  </a:lnTo>
                  <a:lnTo>
                    <a:pt x="193" y="1075"/>
                  </a:lnTo>
                  <a:lnTo>
                    <a:pt x="200" y="1085"/>
                  </a:lnTo>
                  <a:lnTo>
                    <a:pt x="210" y="1096"/>
                  </a:lnTo>
                  <a:lnTo>
                    <a:pt x="218" y="1110"/>
                  </a:lnTo>
                  <a:lnTo>
                    <a:pt x="226" y="1124"/>
                  </a:lnTo>
                  <a:lnTo>
                    <a:pt x="234" y="1141"/>
                  </a:lnTo>
                  <a:lnTo>
                    <a:pt x="241" y="1158"/>
                  </a:lnTo>
                  <a:lnTo>
                    <a:pt x="249" y="1175"/>
                  </a:lnTo>
                  <a:lnTo>
                    <a:pt x="256" y="1193"/>
                  </a:lnTo>
                  <a:lnTo>
                    <a:pt x="262" y="1211"/>
                  </a:lnTo>
                  <a:lnTo>
                    <a:pt x="268" y="1229"/>
                  </a:lnTo>
                  <a:lnTo>
                    <a:pt x="273" y="1248"/>
                  </a:lnTo>
                  <a:lnTo>
                    <a:pt x="277" y="1265"/>
                  </a:lnTo>
                  <a:lnTo>
                    <a:pt x="280" y="1281"/>
                  </a:lnTo>
                  <a:close/>
                </a:path>
              </a:pathLst>
            </a:custGeom>
            <a:grpFill/>
            <a:ln w="3175" cmpd="sng">
              <a:solidFill>
                <a:srgbClr val="FCF6F6"/>
              </a:solidFill>
              <a:round/>
              <a:headEnd/>
              <a:tailEnd/>
            </a:ln>
          </p:spPr>
          <p:txBody>
            <a:bodyPr/>
            <a:lstStyle/>
            <a:p>
              <a:endParaRPr lang="pt-BR"/>
            </a:p>
          </p:txBody>
        </p:sp>
        <p:sp>
          <p:nvSpPr>
            <p:cNvPr id="31" name="Freeform 19"/>
            <p:cNvSpPr>
              <a:spLocks/>
            </p:cNvSpPr>
            <p:nvPr/>
          </p:nvSpPr>
          <p:spPr bwMode="auto">
            <a:xfrm>
              <a:off x="4862513" y="5372100"/>
              <a:ext cx="671512" cy="506413"/>
            </a:xfrm>
            <a:custGeom>
              <a:avLst/>
              <a:gdLst>
                <a:gd name="T0" fmla="*/ 38 w 1711"/>
                <a:gd name="T1" fmla="*/ 210 h 1186"/>
                <a:gd name="T2" fmla="*/ 26 w 1711"/>
                <a:gd name="T3" fmla="*/ 374 h 1186"/>
                <a:gd name="T4" fmla="*/ 47 w 1711"/>
                <a:gd name="T5" fmla="*/ 414 h 1186"/>
                <a:gd name="T6" fmla="*/ 134 w 1711"/>
                <a:gd name="T7" fmla="*/ 381 h 1186"/>
                <a:gd name="T8" fmla="*/ 230 w 1711"/>
                <a:gd name="T9" fmla="*/ 389 h 1186"/>
                <a:gd name="T10" fmla="*/ 356 w 1711"/>
                <a:gd name="T11" fmla="*/ 430 h 1186"/>
                <a:gd name="T12" fmla="*/ 484 w 1711"/>
                <a:gd name="T13" fmla="*/ 434 h 1186"/>
                <a:gd name="T14" fmla="*/ 594 w 1711"/>
                <a:gd name="T15" fmla="*/ 495 h 1186"/>
                <a:gd name="T16" fmla="*/ 706 w 1711"/>
                <a:gd name="T17" fmla="*/ 537 h 1186"/>
                <a:gd name="T18" fmla="*/ 840 w 1711"/>
                <a:gd name="T19" fmla="*/ 626 h 1186"/>
                <a:gd name="T20" fmla="*/ 932 w 1711"/>
                <a:gd name="T21" fmla="*/ 741 h 1186"/>
                <a:gd name="T22" fmla="*/ 1025 w 1711"/>
                <a:gd name="T23" fmla="*/ 842 h 1186"/>
                <a:gd name="T24" fmla="*/ 1111 w 1711"/>
                <a:gd name="T25" fmla="*/ 866 h 1186"/>
                <a:gd name="T26" fmla="*/ 1245 w 1711"/>
                <a:gd name="T27" fmla="*/ 861 h 1186"/>
                <a:gd name="T28" fmla="*/ 1283 w 1711"/>
                <a:gd name="T29" fmla="*/ 891 h 1186"/>
                <a:gd name="T30" fmla="*/ 1276 w 1711"/>
                <a:gd name="T31" fmla="*/ 923 h 1186"/>
                <a:gd name="T32" fmla="*/ 1202 w 1711"/>
                <a:gd name="T33" fmla="*/ 995 h 1186"/>
                <a:gd name="T34" fmla="*/ 1187 w 1711"/>
                <a:gd name="T35" fmla="*/ 1073 h 1186"/>
                <a:gd name="T36" fmla="*/ 1128 w 1711"/>
                <a:gd name="T37" fmla="*/ 1128 h 1186"/>
                <a:gd name="T38" fmla="*/ 1156 w 1711"/>
                <a:gd name="T39" fmla="*/ 1158 h 1186"/>
                <a:gd name="T40" fmla="*/ 1213 w 1711"/>
                <a:gd name="T41" fmla="*/ 1134 h 1186"/>
                <a:gd name="T42" fmla="*/ 1289 w 1711"/>
                <a:gd name="T43" fmla="*/ 1178 h 1186"/>
                <a:gd name="T44" fmla="*/ 1460 w 1711"/>
                <a:gd name="T45" fmla="*/ 1003 h 1186"/>
                <a:gd name="T46" fmla="*/ 1561 w 1711"/>
                <a:gd name="T47" fmla="*/ 935 h 1186"/>
                <a:gd name="T48" fmla="*/ 1579 w 1711"/>
                <a:gd name="T49" fmla="*/ 878 h 1186"/>
                <a:gd name="T50" fmla="*/ 1610 w 1711"/>
                <a:gd name="T51" fmla="*/ 853 h 1186"/>
                <a:gd name="T52" fmla="*/ 1630 w 1711"/>
                <a:gd name="T53" fmla="*/ 720 h 1186"/>
                <a:gd name="T54" fmla="*/ 1701 w 1711"/>
                <a:gd name="T55" fmla="*/ 589 h 1186"/>
                <a:gd name="T56" fmla="*/ 1695 w 1711"/>
                <a:gd name="T57" fmla="*/ 457 h 1186"/>
                <a:gd name="T58" fmla="*/ 1644 w 1711"/>
                <a:gd name="T59" fmla="*/ 376 h 1186"/>
                <a:gd name="T60" fmla="*/ 1623 w 1711"/>
                <a:gd name="T61" fmla="*/ 290 h 1186"/>
                <a:gd name="T62" fmla="*/ 1656 w 1711"/>
                <a:gd name="T63" fmla="*/ 202 h 1186"/>
                <a:gd name="T64" fmla="*/ 1650 w 1711"/>
                <a:gd name="T65" fmla="*/ 175 h 1186"/>
                <a:gd name="T66" fmla="*/ 1630 w 1711"/>
                <a:gd name="T67" fmla="*/ 153 h 1186"/>
                <a:gd name="T68" fmla="*/ 1661 w 1711"/>
                <a:gd name="T69" fmla="*/ 119 h 1186"/>
                <a:gd name="T70" fmla="*/ 1665 w 1711"/>
                <a:gd name="T71" fmla="*/ 78 h 1186"/>
                <a:gd name="T72" fmla="*/ 1601 w 1711"/>
                <a:gd name="T73" fmla="*/ 8 h 1186"/>
                <a:gd name="T74" fmla="*/ 1461 w 1711"/>
                <a:gd name="T75" fmla="*/ 22 h 1186"/>
                <a:gd name="T76" fmla="*/ 1371 w 1711"/>
                <a:gd name="T77" fmla="*/ 93 h 1186"/>
                <a:gd name="T78" fmla="*/ 1310 w 1711"/>
                <a:gd name="T79" fmla="*/ 64 h 1186"/>
                <a:gd name="T80" fmla="*/ 1248 w 1711"/>
                <a:gd name="T81" fmla="*/ 13 h 1186"/>
                <a:gd name="T82" fmla="*/ 1177 w 1711"/>
                <a:gd name="T83" fmla="*/ 23 h 1186"/>
                <a:gd name="T84" fmla="*/ 1066 w 1711"/>
                <a:gd name="T85" fmla="*/ 19 h 1186"/>
                <a:gd name="T86" fmla="*/ 1013 w 1711"/>
                <a:gd name="T87" fmla="*/ 26 h 1186"/>
                <a:gd name="T88" fmla="*/ 973 w 1711"/>
                <a:gd name="T89" fmla="*/ 78 h 1186"/>
                <a:gd name="T90" fmla="*/ 853 w 1711"/>
                <a:gd name="T91" fmla="*/ 95 h 1186"/>
                <a:gd name="T92" fmla="*/ 824 w 1711"/>
                <a:gd name="T93" fmla="*/ 134 h 1186"/>
                <a:gd name="T94" fmla="*/ 795 w 1711"/>
                <a:gd name="T95" fmla="*/ 223 h 1186"/>
                <a:gd name="T96" fmla="*/ 716 w 1711"/>
                <a:gd name="T97" fmla="*/ 214 h 1186"/>
                <a:gd name="T98" fmla="*/ 574 w 1711"/>
                <a:gd name="T99" fmla="*/ 199 h 1186"/>
                <a:gd name="T100" fmla="*/ 509 w 1711"/>
                <a:gd name="T101" fmla="*/ 158 h 1186"/>
                <a:gd name="T102" fmla="*/ 366 w 1711"/>
                <a:gd name="T103" fmla="*/ 130 h 1186"/>
                <a:gd name="T104" fmla="*/ 303 w 1711"/>
                <a:gd name="T105" fmla="*/ 118 h 1186"/>
                <a:gd name="T106" fmla="*/ 249 w 1711"/>
                <a:gd name="T107" fmla="*/ 116 h 1186"/>
                <a:gd name="T108" fmla="*/ 158 w 1711"/>
                <a:gd name="T109" fmla="*/ 88 h 1186"/>
                <a:gd name="T110" fmla="*/ 83 w 1711"/>
                <a:gd name="T111" fmla="*/ 99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11" h="1186">
                  <a:moveTo>
                    <a:pt x="31" y="73"/>
                  </a:moveTo>
                  <a:lnTo>
                    <a:pt x="34" y="85"/>
                  </a:lnTo>
                  <a:lnTo>
                    <a:pt x="36" y="96"/>
                  </a:lnTo>
                  <a:lnTo>
                    <a:pt x="37" y="106"/>
                  </a:lnTo>
                  <a:lnTo>
                    <a:pt x="37" y="115"/>
                  </a:lnTo>
                  <a:lnTo>
                    <a:pt x="37" y="151"/>
                  </a:lnTo>
                  <a:lnTo>
                    <a:pt x="37" y="182"/>
                  </a:lnTo>
                  <a:lnTo>
                    <a:pt x="38" y="210"/>
                  </a:lnTo>
                  <a:lnTo>
                    <a:pt x="38" y="236"/>
                  </a:lnTo>
                  <a:lnTo>
                    <a:pt x="38" y="263"/>
                  </a:lnTo>
                  <a:lnTo>
                    <a:pt x="37" y="289"/>
                  </a:lnTo>
                  <a:lnTo>
                    <a:pt x="35" y="316"/>
                  </a:lnTo>
                  <a:lnTo>
                    <a:pt x="31" y="346"/>
                  </a:lnTo>
                  <a:lnTo>
                    <a:pt x="31" y="355"/>
                  </a:lnTo>
                  <a:lnTo>
                    <a:pt x="29" y="364"/>
                  </a:lnTo>
                  <a:lnTo>
                    <a:pt x="26" y="374"/>
                  </a:lnTo>
                  <a:lnTo>
                    <a:pt x="22" y="383"/>
                  </a:lnTo>
                  <a:lnTo>
                    <a:pt x="12" y="399"/>
                  </a:lnTo>
                  <a:lnTo>
                    <a:pt x="0" y="414"/>
                  </a:lnTo>
                  <a:lnTo>
                    <a:pt x="10" y="414"/>
                  </a:lnTo>
                  <a:lnTo>
                    <a:pt x="18" y="414"/>
                  </a:lnTo>
                  <a:lnTo>
                    <a:pt x="27" y="414"/>
                  </a:lnTo>
                  <a:lnTo>
                    <a:pt x="37" y="414"/>
                  </a:lnTo>
                  <a:lnTo>
                    <a:pt x="47" y="414"/>
                  </a:lnTo>
                  <a:lnTo>
                    <a:pt x="56" y="413"/>
                  </a:lnTo>
                  <a:lnTo>
                    <a:pt x="65" y="411"/>
                  </a:lnTo>
                  <a:lnTo>
                    <a:pt x="74" y="409"/>
                  </a:lnTo>
                  <a:lnTo>
                    <a:pt x="88" y="403"/>
                  </a:lnTo>
                  <a:lnTo>
                    <a:pt x="101" y="396"/>
                  </a:lnTo>
                  <a:lnTo>
                    <a:pt x="114" y="390"/>
                  </a:lnTo>
                  <a:lnTo>
                    <a:pt x="127" y="384"/>
                  </a:lnTo>
                  <a:lnTo>
                    <a:pt x="134" y="381"/>
                  </a:lnTo>
                  <a:lnTo>
                    <a:pt x="141" y="380"/>
                  </a:lnTo>
                  <a:lnTo>
                    <a:pt x="149" y="378"/>
                  </a:lnTo>
                  <a:lnTo>
                    <a:pt x="157" y="378"/>
                  </a:lnTo>
                  <a:lnTo>
                    <a:pt x="170" y="378"/>
                  </a:lnTo>
                  <a:lnTo>
                    <a:pt x="183" y="379"/>
                  </a:lnTo>
                  <a:lnTo>
                    <a:pt x="195" y="381"/>
                  </a:lnTo>
                  <a:lnTo>
                    <a:pt x="207" y="383"/>
                  </a:lnTo>
                  <a:lnTo>
                    <a:pt x="230" y="389"/>
                  </a:lnTo>
                  <a:lnTo>
                    <a:pt x="252" y="396"/>
                  </a:lnTo>
                  <a:lnTo>
                    <a:pt x="273" y="403"/>
                  </a:lnTo>
                  <a:lnTo>
                    <a:pt x="293" y="411"/>
                  </a:lnTo>
                  <a:lnTo>
                    <a:pt x="313" y="418"/>
                  </a:lnTo>
                  <a:lnTo>
                    <a:pt x="331" y="425"/>
                  </a:lnTo>
                  <a:lnTo>
                    <a:pt x="340" y="427"/>
                  </a:lnTo>
                  <a:lnTo>
                    <a:pt x="348" y="429"/>
                  </a:lnTo>
                  <a:lnTo>
                    <a:pt x="356" y="430"/>
                  </a:lnTo>
                  <a:lnTo>
                    <a:pt x="364" y="431"/>
                  </a:lnTo>
                  <a:lnTo>
                    <a:pt x="379" y="431"/>
                  </a:lnTo>
                  <a:lnTo>
                    <a:pt x="394" y="429"/>
                  </a:lnTo>
                  <a:lnTo>
                    <a:pt x="410" y="428"/>
                  </a:lnTo>
                  <a:lnTo>
                    <a:pt x="426" y="427"/>
                  </a:lnTo>
                  <a:lnTo>
                    <a:pt x="443" y="428"/>
                  </a:lnTo>
                  <a:lnTo>
                    <a:pt x="462" y="430"/>
                  </a:lnTo>
                  <a:lnTo>
                    <a:pt x="484" y="434"/>
                  </a:lnTo>
                  <a:lnTo>
                    <a:pt x="503" y="438"/>
                  </a:lnTo>
                  <a:lnTo>
                    <a:pt x="520" y="444"/>
                  </a:lnTo>
                  <a:lnTo>
                    <a:pt x="535" y="450"/>
                  </a:lnTo>
                  <a:lnTo>
                    <a:pt x="547" y="457"/>
                  </a:lnTo>
                  <a:lnTo>
                    <a:pt x="558" y="464"/>
                  </a:lnTo>
                  <a:lnTo>
                    <a:pt x="568" y="471"/>
                  </a:lnTo>
                  <a:lnTo>
                    <a:pt x="577" y="479"/>
                  </a:lnTo>
                  <a:lnTo>
                    <a:pt x="594" y="495"/>
                  </a:lnTo>
                  <a:lnTo>
                    <a:pt x="612" y="508"/>
                  </a:lnTo>
                  <a:lnTo>
                    <a:pt x="622" y="514"/>
                  </a:lnTo>
                  <a:lnTo>
                    <a:pt x="634" y="518"/>
                  </a:lnTo>
                  <a:lnTo>
                    <a:pt x="647" y="522"/>
                  </a:lnTo>
                  <a:lnTo>
                    <a:pt x="662" y="525"/>
                  </a:lnTo>
                  <a:lnTo>
                    <a:pt x="675" y="527"/>
                  </a:lnTo>
                  <a:lnTo>
                    <a:pt x="690" y="531"/>
                  </a:lnTo>
                  <a:lnTo>
                    <a:pt x="706" y="537"/>
                  </a:lnTo>
                  <a:lnTo>
                    <a:pt x="722" y="545"/>
                  </a:lnTo>
                  <a:lnTo>
                    <a:pt x="740" y="554"/>
                  </a:lnTo>
                  <a:lnTo>
                    <a:pt x="758" y="564"/>
                  </a:lnTo>
                  <a:lnTo>
                    <a:pt x="775" y="575"/>
                  </a:lnTo>
                  <a:lnTo>
                    <a:pt x="793" y="587"/>
                  </a:lnTo>
                  <a:lnTo>
                    <a:pt x="809" y="601"/>
                  </a:lnTo>
                  <a:lnTo>
                    <a:pt x="825" y="613"/>
                  </a:lnTo>
                  <a:lnTo>
                    <a:pt x="840" y="626"/>
                  </a:lnTo>
                  <a:lnTo>
                    <a:pt x="855" y="638"/>
                  </a:lnTo>
                  <a:lnTo>
                    <a:pt x="867" y="650"/>
                  </a:lnTo>
                  <a:lnTo>
                    <a:pt x="878" y="662"/>
                  </a:lnTo>
                  <a:lnTo>
                    <a:pt x="886" y="672"/>
                  </a:lnTo>
                  <a:lnTo>
                    <a:pt x="892" y="682"/>
                  </a:lnTo>
                  <a:lnTo>
                    <a:pt x="905" y="699"/>
                  </a:lnTo>
                  <a:lnTo>
                    <a:pt x="918" y="719"/>
                  </a:lnTo>
                  <a:lnTo>
                    <a:pt x="932" y="741"/>
                  </a:lnTo>
                  <a:lnTo>
                    <a:pt x="946" y="762"/>
                  </a:lnTo>
                  <a:lnTo>
                    <a:pt x="963" y="783"/>
                  </a:lnTo>
                  <a:lnTo>
                    <a:pt x="979" y="803"/>
                  </a:lnTo>
                  <a:lnTo>
                    <a:pt x="987" y="812"/>
                  </a:lnTo>
                  <a:lnTo>
                    <a:pt x="996" y="821"/>
                  </a:lnTo>
                  <a:lnTo>
                    <a:pt x="1004" y="828"/>
                  </a:lnTo>
                  <a:lnTo>
                    <a:pt x="1013" y="835"/>
                  </a:lnTo>
                  <a:lnTo>
                    <a:pt x="1025" y="842"/>
                  </a:lnTo>
                  <a:lnTo>
                    <a:pt x="1036" y="848"/>
                  </a:lnTo>
                  <a:lnTo>
                    <a:pt x="1047" y="853"/>
                  </a:lnTo>
                  <a:lnTo>
                    <a:pt x="1057" y="857"/>
                  </a:lnTo>
                  <a:lnTo>
                    <a:pt x="1066" y="860"/>
                  </a:lnTo>
                  <a:lnTo>
                    <a:pt x="1076" y="862"/>
                  </a:lnTo>
                  <a:lnTo>
                    <a:pt x="1085" y="864"/>
                  </a:lnTo>
                  <a:lnTo>
                    <a:pt x="1093" y="865"/>
                  </a:lnTo>
                  <a:lnTo>
                    <a:pt x="1111" y="866"/>
                  </a:lnTo>
                  <a:lnTo>
                    <a:pt x="1131" y="865"/>
                  </a:lnTo>
                  <a:lnTo>
                    <a:pt x="1154" y="863"/>
                  </a:lnTo>
                  <a:lnTo>
                    <a:pt x="1180" y="861"/>
                  </a:lnTo>
                  <a:lnTo>
                    <a:pt x="1197" y="859"/>
                  </a:lnTo>
                  <a:lnTo>
                    <a:pt x="1211" y="858"/>
                  </a:lnTo>
                  <a:lnTo>
                    <a:pt x="1224" y="858"/>
                  </a:lnTo>
                  <a:lnTo>
                    <a:pt x="1235" y="859"/>
                  </a:lnTo>
                  <a:lnTo>
                    <a:pt x="1245" y="861"/>
                  </a:lnTo>
                  <a:lnTo>
                    <a:pt x="1253" y="863"/>
                  </a:lnTo>
                  <a:lnTo>
                    <a:pt x="1260" y="865"/>
                  </a:lnTo>
                  <a:lnTo>
                    <a:pt x="1267" y="868"/>
                  </a:lnTo>
                  <a:lnTo>
                    <a:pt x="1272" y="872"/>
                  </a:lnTo>
                  <a:lnTo>
                    <a:pt x="1276" y="876"/>
                  </a:lnTo>
                  <a:lnTo>
                    <a:pt x="1279" y="881"/>
                  </a:lnTo>
                  <a:lnTo>
                    <a:pt x="1282" y="885"/>
                  </a:lnTo>
                  <a:lnTo>
                    <a:pt x="1283" y="891"/>
                  </a:lnTo>
                  <a:lnTo>
                    <a:pt x="1285" y="896"/>
                  </a:lnTo>
                  <a:lnTo>
                    <a:pt x="1285" y="902"/>
                  </a:lnTo>
                  <a:lnTo>
                    <a:pt x="1285" y="907"/>
                  </a:lnTo>
                  <a:lnTo>
                    <a:pt x="1285" y="910"/>
                  </a:lnTo>
                  <a:lnTo>
                    <a:pt x="1284" y="913"/>
                  </a:lnTo>
                  <a:lnTo>
                    <a:pt x="1283" y="916"/>
                  </a:lnTo>
                  <a:lnTo>
                    <a:pt x="1281" y="918"/>
                  </a:lnTo>
                  <a:lnTo>
                    <a:pt x="1276" y="923"/>
                  </a:lnTo>
                  <a:lnTo>
                    <a:pt x="1270" y="929"/>
                  </a:lnTo>
                  <a:lnTo>
                    <a:pt x="1257" y="937"/>
                  </a:lnTo>
                  <a:lnTo>
                    <a:pt x="1244" y="945"/>
                  </a:lnTo>
                  <a:lnTo>
                    <a:pt x="1231" y="956"/>
                  </a:lnTo>
                  <a:lnTo>
                    <a:pt x="1220" y="967"/>
                  </a:lnTo>
                  <a:lnTo>
                    <a:pt x="1212" y="977"/>
                  </a:lnTo>
                  <a:lnTo>
                    <a:pt x="1206" y="986"/>
                  </a:lnTo>
                  <a:lnTo>
                    <a:pt x="1202" y="995"/>
                  </a:lnTo>
                  <a:lnTo>
                    <a:pt x="1199" y="1004"/>
                  </a:lnTo>
                  <a:lnTo>
                    <a:pt x="1198" y="1012"/>
                  </a:lnTo>
                  <a:lnTo>
                    <a:pt x="1197" y="1020"/>
                  </a:lnTo>
                  <a:lnTo>
                    <a:pt x="1197" y="1035"/>
                  </a:lnTo>
                  <a:lnTo>
                    <a:pt x="1196" y="1051"/>
                  </a:lnTo>
                  <a:lnTo>
                    <a:pt x="1194" y="1058"/>
                  </a:lnTo>
                  <a:lnTo>
                    <a:pt x="1191" y="1066"/>
                  </a:lnTo>
                  <a:lnTo>
                    <a:pt x="1187" y="1073"/>
                  </a:lnTo>
                  <a:lnTo>
                    <a:pt x="1180" y="1081"/>
                  </a:lnTo>
                  <a:lnTo>
                    <a:pt x="1163" y="1092"/>
                  </a:lnTo>
                  <a:lnTo>
                    <a:pt x="1145" y="1103"/>
                  </a:lnTo>
                  <a:lnTo>
                    <a:pt x="1137" y="1109"/>
                  </a:lnTo>
                  <a:lnTo>
                    <a:pt x="1131" y="1116"/>
                  </a:lnTo>
                  <a:lnTo>
                    <a:pt x="1129" y="1120"/>
                  </a:lnTo>
                  <a:lnTo>
                    <a:pt x="1128" y="1124"/>
                  </a:lnTo>
                  <a:lnTo>
                    <a:pt x="1128" y="1128"/>
                  </a:lnTo>
                  <a:lnTo>
                    <a:pt x="1128" y="1133"/>
                  </a:lnTo>
                  <a:lnTo>
                    <a:pt x="1131" y="1142"/>
                  </a:lnTo>
                  <a:lnTo>
                    <a:pt x="1134" y="1150"/>
                  </a:lnTo>
                  <a:lnTo>
                    <a:pt x="1137" y="1155"/>
                  </a:lnTo>
                  <a:lnTo>
                    <a:pt x="1141" y="1158"/>
                  </a:lnTo>
                  <a:lnTo>
                    <a:pt x="1146" y="1159"/>
                  </a:lnTo>
                  <a:lnTo>
                    <a:pt x="1150" y="1159"/>
                  </a:lnTo>
                  <a:lnTo>
                    <a:pt x="1156" y="1158"/>
                  </a:lnTo>
                  <a:lnTo>
                    <a:pt x="1161" y="1155"/>
                  </a:lnTo>
                  <a:lnTo>
                    <a:pt x="1172" y="1148"/>
                  </a:lnTo>
                  <a:lnTo>
                    <a:pt x="1182" y="1141"/>
                  </a:lnTo>
                  <a:lnTo>
                    <a:pt x="1189" y="1138"/>
                  </a:lnTo>
                  <a:lnTo>
                    <a:pt x="1194" y="1135"/>
                  </a:lnTo>
                  <a:lnTo>
                    <a:pt x="1198" y="1134"/>
                  </a:lnTo>
                  <a:lnTo>
                    <a:pt x="1202" y="1133"/>
                  </a:lnTo>
                  <a:lnTo>
                    <a:pt x="1213" y="1134"/>
                  </a:lnTo>
                  <a:lnTo>
                    <a:pt x="1223" y="1135"/>
                  </a:lnTo>
                  <a:lnTo>
                    <a:pt x="1232" y="1138"/>
                  </a:lnTo>
                  <a:lnTo>
                    <a:pt x="1241" y="1141"/>
                  </a:lnTo>
                  <a:lnTo>
                    <a:pt x="1249" y="1145"/>
                  </a:lnTo>
                  <a:lnTo>
                    <a:pt x="1257" y="1150"/>
                  </a:lnTo>
                  <a:lnTo>
                    <a:pt x="1264" y="1155"/>
                  </a:lnTo>
                  <a:lnTo>
                    <a:pt x="1270" y="1160"/>
                  </a:lnTo>
                  <a:lnTo>
                    <a:pt x="1289" y="1178"/>
                  </a:lnTo>
                  <a:lnTo>
                    <a:pt x="1297" y="1186"/>
                  </a:lnTo>
                  <a:lnTo>
                    <a:pt x="1320" y="1154"/>
                  </a:lnTo>
                  <a:lnTo>
                    <a:pt x="1344" y="1123"/>
                  </a:lnTo>
                  <a:lnTo>
                    <a:pt x="1368" y="1095"/>
                  </a:lnTo>
                  <a:lnTo>
                    <a:pt x="1392" y="1069"/>
                  </a:lnTo>
                  <a:lnTo>
                    <a:pt x="1416" y="1045"/>
                  </a:lnTo>
                  <a:lnTo>
                    <a:pt x="1438" y="1022"/>
                  </a:lnTo>
                  <a:lnTo>
                    <a:pt x="1460" y="1003"/>
                  </a:lnTo>
                  <a:lnTo>
                    <a:pt x="1480" y="986"/>
                  </a:lnTo>
                  <a:lnTo>
                    <a:pt x="1493" y="977"/>
                  </a:lnTo>
                  <a:lnTo>
                    <a:pt x="1507" y="969"/>
                  </a:lnTo>
                  <a:lnTo>
                    <a:pt x="1522" y="961"/>
                  </a:lnTo>
                  <a:lnTo>
                    <a:pt x="1536" y="953"/>
                  </a:lnTo>
                  <a:lnTo>
                    <a:pt x="1548" y="946"/>
                  </a:lnTo>
                  <a:lnTo>
                    <a:pt x="1558" y="939"/>
                  </a:lnTo>
                  <a:lnTo>
                    <a:pt x="1561" y="935"/>
                  </a:lnTo>
                  <a:lnTo>
                    <a:pt x="1563" y="932"/>
                  </a:lnTo>
                  <a:lnTo>
                    <a:pt x="1564" y="928"/>
                  </a:lnTo>
                  <a:lnTo>
                    <a:pt x="1564" y="923"/>
                  </a:lnTo>
                  <a:lnTo>
                    <a:pt x="1565" y="916"/>
                  </a:lnTo>
                  <a:lnTo>
                    <a:pt x="1567" y="906"/>
                  </a:lnTo>
                  <a:lnTo>
                    <a:pt x="1571" y="895"/>
                  </a:lnTo>
                  <a:lnTo>
                    <a:pt x="1576" y="883"/>
                  </a:lnTo>
                  <a:lnTo>
                    <a:pt x="1579" y="878"/>
                  </a:lnTo>
                  <a:lnTo>
                    <a:pt x="1582" y="873"/>
                  </a:lnTo>
                  <a:lnTo>
                    <a:pt x="1586" y="868"/>
                  </a:lnTo>
                  <a:lnTo>
                    <a:pt x="1590" y="864"/>
                  </a:lnTo>
                  <a:lnTo>
                    <a:pt x="1595" y="860"/>
                  </a:lnTo>
                  <a:lnTo>
                    <a:pt x="1600" y="858"/>
                  </a:lnTo>
                  <a:lnTo>
                    <a:pt x="1605" y="856"/>
                  </a:lnTo>
                  <a:lnTo>
                    <a:pt x="1611" y="855"/>
                  </a:lnTo>
                  <a:lnTo>
                    <a:pt x="1610" y="853"/>
                  </a:lnTo>
                  <a:lnTo>
                    <a:pt x="1614" y="828"/>
                  </a:lnTo>
                  <a:lnTo>
                    <a:pt x="1617" y="809"/>
                  </a:lnTo>
                  <a:lnTo>
                    <a:pt x="1619" y="789"/>
                  </a:lnTo>
                  <a:lnTo>
                    <a:pt x="1621" y="767"/>
                  </a:lnTo>
                  <a:lnTo>
                    <a:pt x="1621" y="745"/>
                  </a:lnTo>
                  <a:lnTo>
                    <a:pt x="1622" y="737"/>
                  </a:lnTo>
                  <a:lnTo>
                    <a:pt x="1625" y="728"/>
                  </a:lnTo>
                  <a:lnTo>
                    <a:pt x="1630" y="720"/>
                  </a:lnTo>
                  <a:lnTo>
                    <a:pt x="1635" y="712"/>
                  </a:lnTo>
                  <a:lnTo>
                    <a:pt x="1649" y="692"/>
                  </a:lnTo>
                  <a:lnTo>
                    <a:pt x="1664" y="671"/>
                  </a:lnTo>
                  <a:lnTo>
                    <a:pt x="1673" y="658"/>
                  </a:lnTo>
                  <a:lnTo>
                    <a:pt x="1680" y="644"/>
                  </a:lnTo>
                  <a:lnTo>
                    <a:pt x="1688" y="628"/>
                  </a:lnTo>
                  <a:lnTo>
                    <a:pt x="1695" y="610"/>
                  </a:lnTo>
                  <a:lnTo>
                    <a:pt x="1701" y="589"/>
                  </a:lnTo>
                  <a:lnTo>
                    <a:pt x="1705" y="567"/>
                  </a:lnTo>
                  <a:lnTo>
                    <a:pt x="1709" y="542"/>
                  </a:lnTo>
                  <a:lnTo>
                    <a:pt x="1711" y="514"/>
                  </a:lnTo>
                  <a:lnTo>
                    <a:pt x="1710" y="501"/>
                  </a:lnTo>
                  <a:lnTo>
                    <a:pt x="1708" y="489"/>
                  </a:lnTo>
                  <a:lnTo>
                    <a:pt x="1704" y="477"/>
                  </a:lnTo>
                  <a:lnTo>
                    <a:pt x="1700" y="466"/>
                  </a:lnTo>
                  <a:lnTo>
                    <a:pt x="1695" y="457"/>
                  </a:lnTo>
                  <a:lnTo>
                    <a:pt x="1689" y="448"/>
                  </a:lnTo>
                  <a:lnTo>
                    <a:pt x="1683" y="439"/>
                  </a:lnTo>
                  <a:lnTo>
                    <a:pt x="1677" y="431"/>
                  </a:lnTo>
                  <a:lnTo>
                    <a:pt x="1664" y="415"/>
                  </a:lnTo>
                  <a:lnTo>
                    <a:pt x="1654" y="400"/>
                  </a:lnTo>
                  <a:lnTo>
                    <a:pt x="1649" y="392"/>
                  </a:lnTo>
                  <a:lnTo>
                    <a:pt x="1646" y="384"/>
                  </a:lnTo>
                  <a:lnTo>
                    <a:pt x="1644" y="376"/>
                  </a:lnTo>
                  <a:lnTo>
                    <a:pt x="1643" y="367"/>
                  </a:lnTo>
                  <a:lnTo>
                    <a:pt x="1643" y="358"/>
                  </a:lnTo>
                  <a:lnTo>
                    <a:pt x="1642" y="349"/>
                  </a:lnTo>
                  <a:lnTo>
                    <a:pt x="1640" y="341"/>
                  </a:lnTo>
                  <a:lnTo>
                    <a:pt x="1638" y="333"/>
                  </a:lnTo>
                  <a:lnTo>
                    <a:pt x="1634" y="317"/>
                  </a:lnTo>
                  <a:lnTo>
                    <a:pt x="1629" y="303"/>
                  </a:lnTo>
                  <a:lnTo>
                    <a:pt x="1623" y="290"/>
                  </a:lnTo>
                  <a:lnTo>
                    <a:pt x="1620" y="279"/>
                  </a:lnTo>
                  <a:lnTo>
                    <a:pt x="1619" y="274"/>
                  </a:lnTo>
                  <a:lnTo>
                    <a:pt x="1619" y="270"/>
                  </a:lnTo>
                  <a:lnTo>
                    <a:pt x="1620" y="266"/>
                  </a:lnTo>
                  <a:lnTo>
                    <a:pt x="1621" y="263"/>
                  </a:lnTo>
                  <a:lnTo>
                    <a:pt x="1638" y="236"/>
                  </a:lnTo>
                  <a:lnTo>
                    <a:pt x="1649" y="217"/>
                  </a:lnTo>
                  <a:lnTo>
                    <a:pt x="1656" y="202"/>
                  </a:lnTo>
                  <a:lnTo>
                    <a:pt x="1660" y="191"/>
                  </a:lnTo>
                  <a:lnTo>
                    <a:pt x="1661" y="187"/>
                  </a:lnTo>
                  <a:lnTo>
                    <a:pt x="1662" y="184"/>
                  </a:lnTo>
                  <a:lnTo>
                    <a:pt x="1662" y="181"/>
                  </a:lnTo>
                  <a:lnTo>
                    <a:pt x="1661" y="179"/>
                  </a:lnTo>
                  <a:lnTo>
                    <a:pt x="1659" y="176"/>
                  </a:lnTo>
                  <a:lnTo>
                    <a:pt x="1655" y="175"/>
                  </a:lnTo>
                  <a:lnTo>
                    <a:pt x="1650" y="175"/>
                  </a:lnTo>
                  <a:lnTo>
                    <a:pt x="1645" y="174"/>
                  </a:lnTo>
                  <a:lnTo>
                    <a:pt x="1640" y="173"/>
                  </a:lnTo>
                  <a:lnTo>
                    <a:pt x="1635" y="170"/>
                  </a:lnTo>
                  <a:lnTo>
                    <a:pt x="1634" y="168"/>
                  </a:lnTo>
                  <a:lnTo>
                    <a:pt x="1632" y="166"/>
                  </a:lnTo>
                  <a:lnTo>
                    <a:pt x="1631" y="162"/>
                  </a:lnTo>
                  <a:lnTo>
                    <a:pt x="1630" y="158"/>
                  </a:lnTo>
                  <a:lnTo>
                    <a:pt x="1630" y="153"/>
                  </a:lnTo>
                  <a:lnTo>
                    <a:pt x="1630" y="147"/>
                  </a:lnTo>
                  <a:lnTo>
                    <a:pt x="1631" y="139"/>
                  </a:lnTo>
                  <a:lnTo>
                    <a:pt x="1633" y="131"/>
                  </a:lnTo>
                  <a:lnTo>
                    <a:pt x="1638" y="124"/>
                  </a:lnTo>
                  <a:lnTo>
                    <a:pt x="1643" y="120"/>
                  </a:lnTo>
                  <a:lnTo>
                    <a:pt x="1647" y="118"/>
                  </a:lnTo>
                  <a:lnTo>
                    <a:pt x="1651" y="118"/>
                  </a:lnTo>
                  <a:lnTo>
                    <a:pt x="1661" y="119"/>
                  </a:lnTo>
                  <a:lnTo>
                    <a:pt x="1674" y="120"/>
                  </a:lnTo>
                  <a:lnTo>
                    <a:pt x="1675" y="123"/>
                  </a:lnTo>
                  <a:lnTo>
                    <a:pt x="1675" y="124"/>
                  </a:lnTo>
                  <a:lnTo>
                    <a:pt x="1674" y="124"/>
                  </a:lnTo>
                  <a:lnTo>
                    <a:pt x="1673" y="121"/>
                  </a:lnTo>
                  <a:lnTo>
                    <a:pt x="1671" y="112"/>
                  </a:lnTo>
                  <a:lnTo>
                    <a:pt x="1668" y="98"/>
                  </a:lnTo>
                  <a:lnTo>
                    <a:pt x="1665" y="78"/>
                  </a:lnTo>
                  <a:lnTo>
                    <a:pt x="1664" y="55"/>
                  </a:lnTo>
                  <a:lnTo>
                    <a:pt x="1664" y="42"/>
                  </a:lnTo>
                  <a:lnTo>
                    <a:pt x="1665" y="28"/>
                  </a:lnTo>
                  <a:lnTo>
                    <a:pt x="1667" y="14"/>
                  </a:lnTo>
                  <a:lnTo>
                    <a:pt x="1669" y="0"/>
                  </a:lnTo>
                  <a:lnTo>
                    <a:pt x="1646" y="3"/>
                  </a:lnTo>
                  <a:lnTo>
                    <a:pt x="1623" y="6"/>
                  </a:lnTo>
                  <a:lnTo>
                    <a:pt x="1601" y="8"/>
                  </a:lnTo>
                  <a:lnTo>
                    <a:pt x="1580" y="9"/>
                  </a:lnTo>
                  <a:lnTo>
                    <a:pt x="1558" y="10"/>
                  </a:lnTo>
                  <a:lnTo>
                    <a:pt x="1536" y="10"/>
                  </a:lnTo>
                  <a:lnTo>
                    <a:pt x="1513" y="10"/>
                  </a:lnTo>
                  <a:lnTo>
                    <a:pt x="1490" y="10"/>
                  </a:lnTo>
                  <a:lnTo>
                    <a:pt x="1480" y="13"/>
                  </a:lnTo>
                  <a:lnTo>
                    <a:pt x="1470" y="17"/>
                  </a:lnTo>
                  <a:lnTo>
                    <a:pt x="1461" y="22"/>
                  </a:lnTo>
                  <a:lnTo>
                    <a:pt x="1452" y="27"/>
                  </a:lnTo>
                  <a:lnTo>
                    <a:pt x="1435" y="42"/>
                  </a:lnTo>
                  <a:lnTo>
                    <a:pt x="1420" y="57"/>
                  </a:lnTo>
                  <a:lnTo>
                    <a:pt x="1405" y="71"/>
                  </a:lnTo>
                  <a:lnTo>
                    <a:pt x="1391" y="83"/>
                  </a:lnTo>
                  <a:lnTo>
                    <a:pt x="1385" y="87"/>
                  </a:lnTo>
                  <a:lnTo>
                    <a:pt x="1378" y="91"/>
                  </a:lnTo>
                  <a:lnTo>
                    <a:pt x="1371" y="93"/>
                  </a:lnTo>
                  <a:lnTo>
                    <a:pt x="1364" y="94"/>
                  </a:lnTo>
                  <a:lnTo>
                    <a:pt x="1359" y="94"/>
                  </a:lnTo>
                  <a:lnTo>
                    <a:pt x="1353" y="93"/>
                  </a:lnTo>
                  <a:lnTo>
                    <a:pt x="1348" y="92"/>
                  </a:lnTo>
                  <a:lnTo>
                    <a:pt x="1343" y="90"/>
                  </a:lnTo>
                  <a:lnTo>
                    <a:pt x="1334" y="85"/>
                  </a:lnTo>
                  <a:lnTo>
                    <a:pt x="1326" y="79"/>
                  </a:lnTo>
                  <a:lnTo>
                    <a:pt x="1310" y="64"/>
                  </a:lnTo>
                  <a:lnTo>
                    <a:pt x="1294" y="47"/>
                  </a:lnTo>
                  <a:lnTo>
                    <a:pt x="1287" y="39"/>
                  </a:lnTo>
                  <a:lnTo>
                    <a:pt x="1279" y="31"/>
                  </a:lnTo>
                  <a:lnTo>
                    <a:pt x="1271" y="24"/>
                  </a:lnTo>
                  <a:lnTo>
                    <a:pt x="1262" y="19"/>
                  </a:lnTo>
                  <a:lnTo>
                    <a:pt x="1258" y="16"/>
                  </a:lnTo>
                  <a:lnTo>
                    <a:pt x="1253" y="15"/>
                  </a:lnTo>
                  <a:lnTo>
                    <a:pt x="1248" y="13"/>
                  </a:lnTo>
                  <a:lnTo>
                    <a:pt x="1242" y="13"/>
                  </a:lnTo>
                  <a:lnTo>
                    <a:pt x="1237" y="12"/>
                  </a:lnTo>
                  <a:lnTo>
                    <a:pt x="1231" y="13"/>
                  </a:lnTo>
                  <a:lnTo>
                    <a:pt x="1224" y="14"/>
                  </a:lnTo>
                  <a:lnTo>
                    <a:pt x="1218" y="15"/>
                  </a:lnTo>
                  <a:lnTo>
                    <a:pt x="1204" y="19"/>
                  </a:lnTo>
                  <a:lnTo>
                    <a:pt x="1191" y="21"/>
                  </a:lnTo>
                  <a:lnTo>
                    <a:pt x="1177" y="23"/>
                  </a:lnTo>
                  <a:lnTo>
                    <a:pt x="1165" y="24"/>
                  </a:lnTo>
                  <a:lnTo>
                    <a:pt x="1139" y="25"/>
                  </a:lnTo>
                  <a:lnTo>
                    <a:pt x="1113" y="26"/>
                  </a:lnTo>
                  <a:lnTo>
                    <a:pt x="1100" y="25"/>
                  </a:lnTo>
                  <a:lnTo>
                    <a:pt x="1090" y="24"/>
                  </a:lnTo>
                  <a:lnTo>
                    <a:pt x="1082" y="22"/>
                  </a:lnTo>
                  <a:lnTo>
                    <a:pt x="1074" y="20"/>
                  </a:lnTo>
                  <a:lnTo>
                    <a:pt x="1066" y="19"/>
                  </a:lnTo>
                  <a:lnTo>
                    <a:pt x="1058" y="17"/>
                  </a:lnTo>
                  <a:lnTo>
                    <a:pt x="1050" y="16"/>
                  </a:lnTo>
                  <a:lnTo>
                    <a:pt x="1039" y="15"/>
                  </a:lnTo>
                  <a:lnTo>
                    <a:pt x="1032" y="16"/>
                  </a:lnTo>
                  <a:lnTo>
                    <a:pt x="1027" y="17"/>
                  </a:lnTo>
                  <a:lnTo>
                    <a:pt x="1022" y="20"/>
                  </a:lnTo>
                  <a:lnTo>
                    <a:pt x="1017" y="23"/>
                  </a:lnTo>
                  <a:lnTo>
                    <a:pt x="1013" y="26"/>
                  </a:lnTo>
                  <a:lnTo>
                    <a:pt x="1009" y="31"/>
                  </a:lnTo>
                  <a:lnTo>
                    <a:pt x="1006" y="36"/>
                  </a:lnTo>
                  <a:lnTo>
                    <a:pt x="1003" y="41"/>
                  </a:lnTo>
                  <a:lnTo>
                    <a:pt x="997" y="51"/>
                  </a:lnTo>
                  <a:lnTo>
                    <a:pt x="992" y="60"/>
                  </a:lnTo>
                  <a:lnTo>
                    <a:pt x="987" y="68"/>
                  </a:lnTo>
                  <a:lnTo>
                    <a:pt x="982" y="73"/>
                  </a:lnTo>
                  <a:lnTo>
                    <a:pt x="973" y="78"/>
                  </a:lnTo>
                  <a:lnTo>
                    <a:pt x="963" y="82"/>
                  </a:lnTo>
                  <a:lnTo>
                    <a:pt x="951" y="84"/>
                  </a:lnTo>
                  <a:lnTo>
                    <a:pt x="939" y="85"/>
                  </a:lnTo>
                  <a:lnTo>
                    <a:pt x="913" y="87"/>
                  </a:lnTo>
                  <a:lnTo>
                    <a:pt x="887" y="88"/>
                  </a:lnTo>
                  <a:lnTo>
                    <a:pt x="875" y="89"/>
                  </a:lnTo>
                  <a:lnTo>
                    <a:pt x="863" y="91"/>
                  </a:lnTo>
                  <a:lnTo>
                    <a:pt x="853" y="95"/>
                  </a:lnTo>
                  <a:lnTo>
                    <a:pt x="842" y="100"/>
                  </a:lnTo>
                  <a:lnTo>
                    <a:pt x="838" y="103"/>
                  </a:lnTo>
                  <a:lnTo>
                    <a:pt x="835" y="107"/>
                  </a:lnTo>
                  <a:lnTo>
                    <a:pt x="831" y="111"/>
                  </a:lnTo>
                  <a:lnTo>
                    <a:pt x="829" y="116"/>
                  </a:lnTo>
                  <a:lnTo>
                    <a:pt x="827" y="121"/>
                  </a:lnTo>
                  <a:lnTo>
                    <a:pt x="825" y="127"/>
                  </a:lnTo>
                  <a:lnTo>
                    <a:pt x="824" y="134"/>
                  </a:lnTo>
                  <a:lnTo>
                    <a:pt x="824" y="141"/>
                  </a:lnTo>
                  <a:lnTo>
                    <a:pt x="822" y="165"/>
                  </a:lnTo>
                  <a:lnTo>
                    <a:pt x="820" y="183"/>
                  </a:lnTo>
                  <a:lnTo>
                    <a:pt x="819" y="191"/>
                  </a:lnTo>
                  <a:lnTo>
                    <a:pt x="819" y="200"/>
                  </a:lnTo>
                  <a:lnTo>
                    <a:pt x="821" y="209"/>
                  </a:lnTo>
                  <a:lnTo>
                    <a:pt x="824" y="220"/>
                  </a:lnTo>
                  <a:lnTo>
                    <a:pt x="795" y="223"/>
                  </a:lnTo>
                  <a:lnTo>
                    <a:pt x="770" y="225"/>
                  </a:lnTo>
                  <a:lnTo>
                    <a:pt x="752" y="225"/>
                  </a:lnTo>
                  <a:lnTo>
                    <a:pt x="741" y="225"/>
                  </a:lnTo>
                  <a:lnTo>
                    <a:pt x="737" y="223"/>
                  </a:lnTo>
                  <a:lnTo>
                    <a:pt x="734" y="220"/>
                  </a:lnTo>
                  <a:lnTo>
                    <a:pt x="730" y="218"/>
                  </a:lnTo>
                  <a:lnTo>
                    <a:pt x="726" y="216"/>
                  </a:lnTo>
                  <a:lnTo>
                    <a:pt x="716" y="214"/>
                  </a:lnTo>
                  <a:lnTo>
                    <a:pt x="704" y="212"/>
                  </a:lnTo>
                  <a:lnTo>
                    <a:pt x="678" y="210"/>
                  </a:lnTo>
                  <a:lnTo>
                    <a:pt x="649" y="210"/>
                  </a:lnTo>
                  <a:lnTo>
                    <a:pt x="633" y="209"/>
                  </a:lnTo>
                  <a:lnTo>
                    <a:pt x="617" y="208"/>
                  </a:lnTo>
                  <a:lnTo>
                    <a:pt x="602" y="206"/>
                  </a:lnTo>
                  <a:lnTo>
                    <a:pt x="588" y="203"/>
                  </a:lnTo>
                  <a:lnTo>
                    <a:pt x="574" y="199"/>
                  </a:lnTo>
                  <a:lnTo>
                    <a:pt x="562" y="194"/>
                  </a:lnTo>
                  <a:lnTo>
                    <a:pt x="556" y="191"/>
                  </a:lnTo>
                  <a:lnTo>
                    <a:pt x="551" y="187"/>
                  </a:lnTo>
                  <a:lnTo>
                    <a:pt x="546" y="183"/>
                  </a:lnTo>
                  <a:lnTo>
                    <a:pt x="541" y="178"/>
                  </a:lnTo>
                  <a:lnTo>
                    <a:pt x="532" y="170"/>
                  </a:lnTo>
                  <a:lnTo>
                    <a:pt x="521" y="164"/>
                  </a:lnTo>
                  <a:lnTo>
                    <a:pt x="509" y="158"/>
                  </a:lnTo>
                  <a:lnTo>
                    <a:pt x="496" y="154"/>
                  </a:lnTo>
                  <a:lnTo>
                    <a:pt x="483" y="151"/>
                  </a:lnTo>
                  <a:lnTo>
                    <a:pt x="470" y="148"/>
                  </a:lnTo>
                  <a:lnTo>
                    <a:pt x="456" y="144"/>
                  </a:lnTo>
                  <a:lnTo>
                    <a:pt x="441" y="142"/>
                  </a:lnTo>
                  <a:lnTo>
                    <a:pt x="412" y="138"/>
                  </a:lnTo>
                  <a:lnTo>
                    <a:pt x="381" y="134"/>
                  </a:lnTo>
                  <a:lnTo>
                    <a:pt x="366" y="130"/>
                  </a:lnTo>
                  <a:lnTo>
                    <a:pt x="352" y="126"/>
                  </a:lnTo>
                  <a:lnTo>
                    <a:pt x="339" y="121"/>
                  </a:lnTo>
                  <a:lnTo>
                    <a:pt x="326" y="115"/>
                  </a:lnTo>
                  <a:lnTo>
                    <a:pt x="323" y="114"/>
                  </a:lnTo>
                  <a:lnTo>
                    <a:pt x="319" y="113"/>
                  </a:lnTo>
                  <a:lnTo>
                    <a:pt x="316" y="114"/>
                  </a:lnTo>
                  <a:lnTo>
                    <a:pt x="312" y="115"/>
                  </a:lnTo>
                  <a:lnTo>
                    <a:pt x="303" y="118"/>
                  </a:lnTo>
                  <a:lnTo>
                    <a:pt x="293" y="122"/>
                  </a:lnTo>
                  <a:lnTo>
                    <a:pt x="288" y="124"/>
                  </a:lnTo>
                  <a:lnTo>
                    <a:pt x="282" y="125"/>
                  </a:lnTo>
                  <a:lnTo>
                    <a:pt x="276" y="125"/>
                  </a:lnTo>
                  <a:lnTo>
                    <a:pt x="270" y="125"/>
                  </a:lnTo>
                  <a:lnTo>
                    <a:pt x="263" y="123"/>
                  </a:lnTo>
                  <a:lnTo>
                    <a:pt x="256" y="120"/>
                  </a:lnTo>
                  <a:lnTo>
                    <a:pt x="249" y="116"/>
                  </a:lnTo>
                  <a:lnTo>
                    <a:pt x="242" y="110"/>
                  </a:lnTo>
                  <a:lnTo>
                    <a:pt x="238" y="107"/>
                  </a:lnTo>
                  <a:lnTo>
                    <a:pt x="232" y="104"/>
                  </a:lnTo>
                  <a:lnTo>
                    <a:pt x="226" y="101"/>
                  </a:lnTo>
                  <a:lnTo>
                    <a:pt x="218" y="99"/>
                  </a:lnTo>
                  <a:lnTo>
                    <a:pt x="200" y="94"/>
                  </a:lnTo>
                  <a:lnTo>
                    <a:pt x="179" y="90"/>
                  </a:lnTo>
                  <a:lnTo>
                    <a:pt x="158" y="88"/>
                  </a:lnTo>
                  <a:lnTo>
                    <a:pt x="137" y="88"/>
                  </a:lnTo>
                  <a:lnTo>
                    <a:pt x="128" y="89"/>
                  </a:lnTo>
                  <a:lnTo>
                    <a:pt x="119" y="90"/>
                  </a:lnTo>
                  <a:lnTo>
                    <a:pt x="112" y="92"/>
                  </a:lnTo>
                  <a:lnTo>
                    <a:pt x="105" y="94"/>
                  </a:lnTo>
                  <a:lnTo>
                    <a:pt x="97" y="97"/>
                  </a:lnTo>
                  <a:lnTo>
                    <a:pt x="89" y="98"/>
                  </a:lnTo>
                  <a:lnTo>
                    <a:pt x="83" y="99"/>
                  </a:lnTo>
                  <a:lnTo>
                    <a:pt x="76" y="99"/>
                  </a:lnTo>
                  <a:lnTo>
                    <a:pt x="70" y="98"/>
                  </a:lnTo>
                  <a:lnTo>
                    <a:pt x="65" y="97"/>
                  </a:lnTo>
                  <a:lnTo>
                    <a:pt x="60" y="96"/>
                  </a:lnTo>
                  <a:lnTo>
                    <a:pt x="56" y="94"/>
                  </a:lnTo>
                  <a:lnTo>
                    <a:pt x="43" y="83"/>
                  </a:lnTo>
                  <a:lnTo>
                    <a:pt x="31" y="73"/>
                  </a:lnTo>
                  <a:close/>
                </a:path>
              </a:pathLst>
            </a:custGeom>
            <a:grpFill/>
            <a:ln w="3175" cmpd="sng">
              <a:solidFill>
                <a:srgbClr val="FCF6F6"/>
              </a:solidFill>
              <a:round/>
              <a:headEnd/>
              <a:tailEnd/>
            </a:ln>
          </p:spPr>
          <p:txBody>
            <a:bodyPr/>
            <a:lstStyle/>
            <a:p>
              <a:endParaRPr lang="pt-BR"/>
            </a:p>
          </p:txBody>
        </p:sp>
        <p:sp>
          <p:nvSpPr>
            <p:cNvPr id="32" name="Freeform 20"/>
            <p:cNvSpPr>
              <a:spLocks/>
            </p:cNvSpPr>
            <p:nvPr/>
          </p:nvSpPr>
          <p:spPr bwMode="auto">
            <a:xfrm>
              <a:off x="4411663" y="5535613"/>
              <a:ext cx="958850" cy="989012"/>
            </a:xfrm>
            <a:custGeom>
              <a:avLst/>
              <a:gdLst>
                <a:gd name="T0" fmla="*/ 984 w 2447"/>
                <a:gd name="T1" fmla="*/ 139 h 2319"/>
                <a:gd name="T2" fmla="*/ 830 w 2447"/>
                <a:gd name="T3" fmla="*/ 218 h 2319"/>
                <a:gd name="T4" fmla="*/ 709 w 2447"/>
                <a:gd name="T5" fmla="*/ 304 h 2319"/>
                <a:gd name="T6" fmla="*/ 561 w 2447"/>
                <a:gd name="T7" fmla="*/ 439 h 2319"/>
                <a:gd name="T8" fmla="*/ 385 w 2447"/>
                <a:gd name="T9" fmla="*/ 640 h 2319"/>
                <a:gd name="T10" fmla="*/ 249 w 2447"/>
                <a:gd name="T11" fmla="*/ 830 h 2319"/>
                <a:gd name="T12" fmla="*/ 97 w 2447"/>
                <a:gd name="T13" fmla="*/ 970 h 2319"/>
                <a:gd name="T14" fmla="*/ 17 w 2447"/>
                <a:gd name="T15" fmla="*/ 1123 h 2319"/>
                <a:gd name="T16" fmla="*/ 148 w 2447"/>
                <a:gd name="T17" fmla="*/ 1086 h 2319"/>
                <a:gd name="T18" fmla="*/ 259 w 2447"/>
                <a:gd name="T19" fmla="*/ 1082 h 2319"/>
                <a:gd name="T20" fmla="*/ 424 w 2447"/>
                <a:gd name="T21" fmla="*/ 1228 h 2319"/>
                <a:gd name="T22" fmla="*/ 491 w 2447"/>
                <a:gd name="T23" fmla="*/ 1401 h 2319"/>
                <a:gd name="T24" fmla="*/ 560 w 2447"/>
                <a:gd name="T25" fmla="*/ 1385 h 2319"/>
                <a:gd name="T26" fmla="*/ 636 w 2447"/>
                <a:gd name="T27" fmla="*/ 1337 h 2319"/>
                <a:gd name="T28" fmla="*/ 831 w 2447"/>
                <a:gd name="T29" fmla="*/ 1511 h 2319"/>
                <a:gd name="T30" fmla="*/ 961 w 2447"/>
                <a:gd name="T31" fmla="*/ 1592 h 2319"/>
                <a:gd name="T32" fmla="*/ 1138 w 2447"/>
                <a:gd name="T33" fmla="*/ 1709 h 2319"/>
                <a:gd name="T34" fmla="*/ 1227 w 2447"/>
                <a:gd name="T35" fmla="*/ 1868 h 2319"/>
                <a:gd name="T36" fmla="*/ 1345 w 2447"/>
                <a:gd name="T37" fmla="*/ 1987 h 2319"/>
                <a:gd name="T38" fmla="*/ 1248 w 2447"/>
                <a:gd name="T39" fmla="*/ 2102 h 2319"/>
                <a:gd name="T40" fmla="*/ 1256 w 2447"/>
                <a:gd name="T41" fmla="*/ 2283 h 2319"/>
                <a:gd name="T42" fmla="*/ 1391 w 2447"/>
                <a:gd name="T43" fmla="*/ 2222 h 2319"/>
                <a:gd name="T44" fmla="*/ 1523 w 2447"/>
                <a:gd name="T45" fmla="*/ 2090 h 2319"/>
                <a:gd name="T46" fmla="*/ 1593 w 2447"/>
                <a:gd name="T47" fmla="*/ 1903 h 2319"/>
                <a:gd name="T48" fmla="*/ 1696 w 2447"/>
                <a:gd name="T49" fmla="*/ 1751 h 2319"/>
                <a:gd name="T50" fmla="*/ 1650 w 2447"/>
                <a:gd name="T51" fmla="*/ 1729 h 2319"/>
                <a:gd name="T52" fmla="*/ 1648 w 2447"/>
                <a:gd name="T53" fmla="*/ 1647 h 2319"/>
                <a:gd name="T54" fmla="*/ 1696 w 2447"/>
                <a:gd name="T55" fmla="*/ 1531 h 2319"/>
                <a:gd name="T56" fmla="*/ 1779 w 2447"/>
                <a:gd name="T57" fmla="*/ 1463 h 2319"/>
                <a:gd name="T58" fmla="*/ 1828 w 2447"/>
                <a:gd name="T59" fmla="*/ 1424 h 2319"/>
                <a:gd name="T60" fmla="*/ 1869 w 2447"/>
                <a:gd name="T61" fmla="*/ 1343 h 2319"/>
                <a:gd name="T62" fmla="*/ 1917 w 2447"/>
                <a:gd name="T63" fmla="*/ 1299 h 2319"/>
                <a:gd name="T64" fmla="*/ 1942 w 2447"/>
                <a:gd name="T65" fmla="*/ 1217 h 2319"/>
                <a:gd name="T66" fmla="*/ 2023 w 2447"/>
                <a:gd name="T67" fmla="*/ 1159 h 2319"/>
                <a:gd name="T68" fmla="*/ 2027 w 2447"/>
                <a:gd name="T69" fmla="*/ 1086 h 2319"/>
                <a:gd name="T70" fmla="*/ 2145 w 2447"/>
                <a:gd name="T71" fmla="*/ 1126 h 2319"/>
                <a:gd name="T72" fmla="*/ 2112 w 2447"/>
                <a:gd name="T73" fmla="*/ 1167 h 2319"/>
                <a:gd name="T74" fmla="*/ 2110 w 2447"/>
                <a:gd name="T75" fmla="*/ 1286 h 2319"/>
                <a:gd name="T76" fmla="*/ 2039 w 2447"/>
                <a:gd name="T77" fmla="*/ 1321 h 2319"/>
                <a:gd name="T78" fmla="*/ 2016 w 2447"/>
                <a:gd name="T79" fmla="*/ 1400 h 2319"/>
                <a:gd name="T80" fmla="*/ 1946 w 2447"/>
                <a:gd name="T81" fmla="*/ 1491 h 2319"/>
                <a:gd name="T82" fmla="*/ 1856 w 2447"/>
                <a:gd name="T83" fmla="*/ 1574 h 2319"/>
                <a:gd name="T84" fmla="*/ 1718 w 2447"/>
                <a:gd name="T85" fmla="*/ 1644 h 2319"/>
                <a:gd name="T86" fmla="*/ 1709 w 2447"/>
                <a:gd name="T87" fmla="*/ 1726 h 2319"/>
                <a:gd name="T88" fmla="*/ 1796 w 2447"/>
                <a:gd name="T89" fmla="*/ 1652 h 2319"/>
                <a:gd name="T90" fmla="*/ 2087 w 2447"/>
                <a:gd name="T91" fmla="*/ 1413 h 2319"/>
                <a:gd name="T92" fmla="*/ 2327 w 2447"/>
                <a:gd name="T93" fmla="*/ 983 h 2319"/>
                <a:gd name="T94" fmla="*/ 2382 w 2447"/>
                <a:gd name="T95" fmla="*/ 760 h 2319"/>
                <a:gd name="T96" fmla="*/ 2291 w 2447"/>
                <a:gd name="T97" fmla="*/ 780 h 2319"/>
                <a:gd name="T98" fmla="*/ 2337 w 2447"/>
                <a:gd name="T99" fmla="*/ 695 h 2319"/>
                <a:gd name="T100" fmla="*/ 2394 w 2447"/>
                <a:gd name="T101" fmla="*/ 567 h 2319"/>
                <a:gd name="T102" fmla="*/ 2429 w 2447"/>
                <a:gd name="T103" fmla="*/ 503 h 2319"/>
                <a:gd name="T104" fmla="*/ 2281 w 2447"/>
                <a:gd name="T105" fmla="*/ 487 h 2319"/>
                <a:gd name="T106" fmla="*/ 2137 w 2447"/>
                <a:gd name="T107" fmla="*/ 434 h 2319"/>
                <a:gd name="T108" fmla="*/ 1975 w 2447"/>
                <a:gd name="T109" fmla="*/ 235 h 2319"/>
                <a:gd name="T110" fmla="*/ 1772 w 2447"/>
                <a:gd name="T111" fmla="*/ 136 h 2319"/>
                <a:gd name="T112" fmla="*/ 1576 w 2447"/>
                <a:gd name="T113" fmla="*/ 49 h 2319"/>
                <a:gd name="T114" fmla="*/ 1380 w 2447"/>
                <a:gd name="T115" fmla="*/ 11 h 2319"/>
                <a:gd name="T116" fmla="*/ 1224 w 2447"/>
                <a:gd name="T117" fmla="*/ 31 h 2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7" h="2319">
                  <a:moveTo>
                    <a:pt x="1150" y="36"/>
                  </a:moveTo>
                  <a:lnTo>
                    <a:pt x="1140" y="44"/>
                  </a:lnTo>
                  <a:lnTo>
                    <a:pt x="1129" y="52"/>
                  </a:lnTo>
                  <a:lnTo>
                    <a:pt x="1117" y="60"/>
                  </a:lnTo>
                  <a:lnTo>
                    <a:pt x="1104" y="67"/>
                  </a:lnTo>
                  <a:lnTo>
                    <a:pt x="1078" y="81"/>
                  </a:lnTo>
                  <a:lnTo>
                    <a:pt x="1050" y="94"/>
                  </a:lnTo>
                  <a:lnTo>
                    <a:pt x="1035" y="101"/>
                  </a:lnTo>
                  <a:lnTo>
                    <a:pt x="1023" y="110"/>
                  </a:lnTo>
                  <a:lnTo>
                    <a:pt x="1013" y="118"/>
                  </a:lnTo>
                  <a:lnTo>
                    <a:pt x="1004" y="125"/>
                  </a:lnTo>
                  <a:lnTo>
                    <a:pt x="994" y="132"/>
                  </a:lnTo>
                  <a:lnTo>
                    <a:pt x="984" y="139"/>
                  </a:lnTo>
                  <a:lnTo>
                    <a:pt x="971" y="146"/>
                  </a:lnTo>
                  <a:lnTo>
                    <a:pt x="956" y="152"/>
                  </a:lnTo>
                  <a:lnTo>
                    <a:pt x="942" y="155"/>
                  </a:lnTo>
                  <a:lnTo>
                    <a:pt x="925" y="159"/>
                  </a:lnTo>
                  <a:lnTo>
                    <a:pt x="906" y="164"/>
                  </a:lnTo>
                  <a:lnTo>
                    <a:pt x="885" y="170"/>
                  </a:lnTo>
                  <a:lnTo>
                    <a:pt x="867" y="177"/>
                  </a:lnTo>
                  <a:lnTo>
                    <a:pt x="852" y="186"/>
                  </a:lnTo>
                  <a:lnTo>
                    <a:pt x="846" y="190"/>
                  </a:lnTo>
                  <a:lnTo>
                    <a:pt x="841" y="194"/>
                  </a:lnTo>
                  <a:lnTo>
                    <a:pt x="837" y="199"/>
                  </a:lnTo>
                  <a:lnTo>
                    <a:pt x="835" y="204"/>
                  </a:lnTo>
                  <a:lnTo>
                    <a:pt x="830" y="218"/>
                  </a:lnTo>
                  <a:lnTo>
                    <a:pt x="825" y="229"/>
                  </a:lnTo>
                  <a:lnTo>
                    <a:pt x="820" y="239"/>
                  </a:lnTo>
                  <a:lnTo>
                    <a:pt x="815" y="247"/>
                  </a:lnTo>
                  <a:lnTo>
                    <a:pt x="809" y="255"/>
                  </a:lnTo>
                  <a:lnTo>
                    <a:pt x="804" y="261"/>
                  </a:lnTo>
                  <a:lnTo>
                    <a:pt x="797" y="267"/>
                  </a:lnTo>
                  <a:lnTo>
                    <a:pt x="790" y="272"/>
                  </a:lnTo>
                  <a:lnTo>
                    <a:pt x="783" y="276"/>
                  </a:lnTo>
                  <a:lnTo>
                    <a:pt x="774" y="280"/>
                  </a:lnTo>
                  <a:lnTo>
                    <a:pt x="765" y="284"/>
                  </a:lnTo>
                  <a:lnTo>
                    <a:pt x="756" y="288"/>
                  </a:lnTo>
                  <a:lnTo>
                    <a:pt x="735" y="295"/>
                  </a:lnTo>
                  <a:lnTo>
                    <a:pt x="709" y="304"/>
                  </a:lnTo>
                  <a:lnTo>
                    <a:pt x="696" y="312"/>
                  </a:lnTo>
                  <a:lnTo>
                    <a:pt x="678" y="326"/>
                  </a:lnTo>
                  <a:lnTo>
                    <a:pt x="656" y="341"/>
                  </a:lnTo>
                  <a:lnTo>
                    <a:pt x="633" y="358"/>
                  </a:lnTo>
                  <a:lnTo>
                    <a:pt x="611" y="376"/>
                  </a:lnTo>
                  <a:lnTo>
                    <a:pt x="593" y="392"/>
                  </a:lnTo>
                  <a:lnTo>
                    <a:pt x="585" y="400"/>
                  </a:lnTo>
                  <a:lnTo>
                    <a:pt x="579" y="407"/>
                  </a:lnTo>
                  <a:lnTo>
                    <a:pt x="575" y="414"/>
                  </a:lnTo>
                  <a:lnTo>
                    <a:pt x="573" y="419"/>
                  </a:lnTo>
                  <a:lnTo>
                    <a:pt x="571" y="424"/>
                  </a:lnTo>
                  <a:lnTo>
                    <a:pt x="567" y="431"/>
                  </a:lnTo>
                  <a:lnTo>
                    <a:pt x="561" y="439"/>
                  </a:lnTo>
                  <a:lnTo>
                    <a:pt x="553" y="446"/>
                  </a:lnTo>
                  <a:lnTo>
                    <a:pt x="534" y="463"/>
                  </a:lnTo>
                  <a:lnTo>
                    <a:pt x="513" y="481"/>
                  </a:lnTo>
                  <a:lnTo>
                    <a:pt x="491" y="500"/>
                  </a:lnTo>
                  <a:lnTo>
                    <a:pt x="471" y="518"/>
                  </a:lnTo>
                  <a:lnTo>
                    <a:pt x="461" y="527"/>
                  </a:lnTo>
                  <a:lnTo>
                    <a:pt x="454" y="535"/>
                  </a:lnTo>
                  <a:lnTo>
                    <a:pt x="447" y="543"/>
                  </a:lnTo>
                  <a:lnTo>
                    <a:pt x="441" y="551"/>
                  </a:lnTo>
                  <a:lnTo>
                    <a:pt x="428" y="573"/>
                  </a:lnTo>
                  <a:lnTo>
                    <a:pt x="414" y="595"/>
                  </a:lnTo>
                  <a:lnTo>
                    <a:pt x="400" y="618"/>
                  </a:lnTo>
                  <a:lnTo>
                    <a:pt x="385" y="640"/>
                  </a:lnTo>
                  <a:lnTo>
                    <a:pt x="370" y="661"/>
                  </a:lnTo>
                  <a:lnTo>
                    <a:pt x="355" y="681"/>
                  </a:lnTo>
                  <a:lnTo>
                    <a:pt x="347" y="690"/>
                  </a:lnTo>
                  <a:lnTo>
                    <a:pt x="339" y="698"/>
                  </a:lnTo>
                  <a:lnTo>
                    <a:pt x="329" y="706"/>
                  </a:lnTo>
                  <a:lnTo>
                    <a:pt x="321" y="713"/>
                  </a:lnTo>
                  <a:lnTo>
                    <a:pt x="308" y="725"/>
                  </a:lnTo>
                  <a:lnTo>
                    <a:pt x="297" y="738"/>
                  </a:lnTo>
                  <a:lnTo>
                    <a:pt x="288" y="751"/>
                  </a:lnTo>
                  <a:lnTo>
                    <a:pt x="280" y="764"/>
                  </a:lnTo>
                  <a:lnTo>
                    <a:pt x="266" y="791"/>
                  </a:lnTo>
                  <a:lnTo>
                    <a:pt x="255" y="818"/>
                  </a:lnTo>
                  <a:lnTo>
                    <a:pt x="249" y="830"/>
                  </a:lnTo>
                  <a:lnTo>
                    <a:pt x="243" y="843"/>
                  </a:lnTo>
                  <a:lnTo>
                    <a:pt x="237" y="855"/>
                  </a:lnTo>
                  <a:lnTo>
                    <a:pt x="229" y="866"/>
                  </a:lnTo>
                  <a:lnTo>
                    <a:pt x="221" y="876"/>
                  </a:lnTo>
                  <a:lnTo>
                    <a:pt x="210" y="887"/>
                  </a:lnTo>
                  <a:lnTo>
                    <a:pt x="198" y="895"/>
                  </a:lnTo>
                  <a:lnTo>
                    <a:pt x="184" y="903"/>
                  </a:lnTo>
                  <a:lnTo>
                    <a:pt x="167" y="911"/>
                  </a:lnTo>
                  <a:lnTo>
                    <a:pt x="151" y="921"/>
                  </a:lnTo>
                  <a:lnTo>
                    <a:pt x="136" y="932"/>
                  </a:lnTo>
                  <a:lnTo>
                    <a:pt x="122" y="944"/>
                  </a:lnTo>
                  <a:lnTo>
                    <a:pt x="110" y="957"/>
                  </a:lnTo>
                  <a:lnTo>
                    <a:pt x="97" y="970"/>
                  </a:lnTo>
                  <a:lnTo>
                    <a:pt x="87" y="984"/>
                  </a:lnTo>
                  <a:lnTo>
                    <a:pt x="77" y="999"/>
                  </a:lnTo>
                  <a:lnTo>
                    <a:pt x="58" y="1028"/>
                  </a:lnTo>
                  <a:lnTo>
                    <a:pt x="40" y="1056"/>
                  </a:lnTo>
                  <a:lnTo>
                    <a:pt x="31" y="1070"/>
                  </a:lnTo>
                  <a:lnTo>
                    <a:pt x="22" y="1083"/>
                  </a:lnTo>
                  <a:lnTo>
                    <a:pt x="12" y="1095"/>
                  </a:lnTo>
                  <a:lnTo>
                    <a:pt x="1" y="1107"/>
                  </a:lnTo>
                  <a:lnTo>
                    <a:pt x="0" y="1110"/>
                  </a:lnTo>
                  <a:lnTo>
                    <a:pt x="0" y="1113"/>
                  </a:lnTo>
                  <a:lnTo>
                    <a:pt x="2" y="1116"/>
                  </a:lnTo>
                  <a:lnTo>
                    <a:pt x="6" y="1118"/>
                  </a:lnTo>
                  <a:lnTo>
                    <a:pt x="17" y="1123"/>
                  </a:lnTo>
                  <a:lnTo>
                    <a:pt x="33" y="1126"/>
                  </a:lnTo>
                  <a:lnTo>
                    <a:pt x="50" y="1129"/>
                  </a:lnTo>
                  <a:lnTo>
                    <a:pt x="67" y="1132"/>
                  </a:lnTo>
                  <a:lnTo>
                    <a:pt x="83" y="1133"/>
                  </a:lnTo>
                  <a:lnTo>
                    <a:pt x="95" y="1133"/>
                  </a:lnTo>
                  <a:lnTo>
                    <a:pt x="102" y="1133"/>
                  </a:lnTo>
                  <a:lnTo>
                    <a:pt x="110" y="1131"/>
                  </a:lnTo>
                  <a:lnTo>
                    <a:pt x="115" y="1127"/>
                  </a:lnTo>
                  <a:lnTo>
                    <a:pt x="120" y="1123"/>
                  </a:lnTo>
                  <a:lnTo>
                    <a:pt x="129" y="1112"/>
                  </a:lnTo>
                  <a:lnTo>
                    <a:pt x="138" y="1099"/>
                  </a:lnTo>
                  <a:lnTo>
                    <a:pt x="143" y="1092"/>
                  </a:lnTo>
                  <a:lnTo>
                    <a:pt x="148" y="1086"/>
                  </a:lnTo>
                  <a:lnTo>
                    <a:pt x="154" y="1081"/>
                  </a:lnTo>
                  <a:lnTo>
                    <a:pt x="161" y="1075"/>
                  </a:lnTo>
                  <a:lnTo>
                    <a:pt x="169" y="1071"/>
                  </a:lnTo>
                  <a:lnTo>
                    <a:pt x="178" y="1068"/>
                  </a:lnTo>
                  <a:lnTo>
                    <a:pt x="188" y="1066"/>
                  </a:lnTo>
                  <a:lnTo>
                    <a:pt x="200" y="1065"/>
                  </a:lnTo>
                  <a:lnTo>
                    <a:pt x="210" y="1064"/>
                  </a:lnTo>
                  <a:lnTo>
                    <a:pt x="221" y="1065"/>
                  </a:lnTo>
                  <a:lnTo>
                    <a:pt x="230" y="1067"/>
                  </a:lnTo>
                  <a:lnTo>
                    <a:pt x="238" y="1070"/>
                  </a:lnTo>
                  <a:lnTo>
                    <a:pt x="246" y="1074"/>
                  </a:lnTo>
                  <a:lnTo>
                    <a:pt x="252" y="1078"/>
                  </a:lnTo>
                  <a:lnTo>
                    <a:pt x="259" y="1082"/>
                  </a:lnTo>
                  <a:lnTo>
                    <a:pt x="264" y="1087"/>
                  </a:lnTo>
                  <a:lnTo>
                    <a:pt x="273" y="1097"/>
                  </a:lnTo>
                  <a:lnTo>
                    <a:pt x="279" y="1107"/>
                  </a:lnTo>
                  <a:lnTo>
                    <a:pt x="283" y="1114"/>
                  </a:lnTo>
                  <a:lnTo>
                    <a:pt x="284" y="1118"/>
                  </a:lnTo>
                  <a:lnTo>
                    <a:pt x="297" y="1131"/>
                  </a:lnTo>
                  <a:lnTo>
                    <a:pt x="311" y="1144"/>
                  </a:lnTo>
                  <a:lnTo>
                    <a:pt x="326" y="1157"/>
                  </a:lnTo>
                  <a:lnTo>
                    <a:pt x="343" y="1169"/>
                  </a:lnTo>
                  <a:lnTo>
                    <a:pt x="375" y="1191"/>
                  </a:lnTo>
                  <a:lnTo>
                    <a:pt x="405" y="1211"/>
                  </a:lnTo>
                  <a:lnTo>
                    <a:pt x="415" y="1220"/>
                  </a:lnTo>
                  <a:lnTo>
                    <a:pt x="424" y="1228"/>
                  </a:lnTo>
                  <a:lnTo>
                    <a:pt x="432" y="1235"/>
                  </a:lnTo>
                  <a:lnTo>
                    <a:pt x="439" y="1244"/>
                  </a:lnTo>
                  <a:lnTo>
                    <a:pt x="446" y="1252"/>
                  </a:lnTo>
                  <a:lnTo>
                    <a:pt x="452" y="1260"/>
                  </a:lnTo>
                  <a:lnTo>
                    <a:pt x="458" y="1269"/>
                  </a:lnTo>
                  <a:lnTo>
                    <a:pt x="462" y="1277"/>
                  </a:lnTo>
                  <a:lnTo>
                    <a:pt x="470" y="1294"/>
                  </a:lnTo>
                  <a:lnTo>
                    <a:pt x="475" y="1311"/>
                  </a:lnTo>
                  <a:lnTo>
                    <a:pt x="480" y="1328"/>
                  </a:lnTo>
                  <a:lnTo>
                    <a:pt x="483" y="1343"/>
                  </a:lnTo>
                  <a:lnTo>
                    <a:pt x="486" y="1371"/>
                  </a:lnTo>
                  <a:lnTo>
                    <a:pt x="489" y="1393"/>
                  </a:lnTo>
                  <a:lnTo>
                    <a:pt x="491" y="1401"/>
                  </a:lnTo>
                  <a:lnTo>
                    <a:pt x="494" y="1407"/>
                  </a:lnTo>
                  <a:lnTo>
                    <a:pt x="496" y="1409"/>
                  </a:lnTo>
                  <a:lnTo>
                    <a:pt x="499" y="1411"/>
                  </a:lnTo>
                  <a:lnTo>
                    <a:pt x="501" y="1411"/>
                  </a:lnTo>
                  <a:lnTo>
                    <a:pt x="505" y="1411"/>
                  </a:lnTo>
                  <a:lnTo>
                    <a:pt x="512" y="1411"/>
                  </a:lnTo>
                  <a:lnTo>
                    <a:pt x="518" y="1410"/>
                  </a:lnTo>
                  <a:lnTo>
                    <a:pt x="524" y="1409"/>
                  </a:lnTo>
                  <a:lnTo>
                    <a:pt x="529" y="1407"/>
                  </a:lnTo>
                  <a:lnTo>
                    <a:pt x="539" y="1403"/>
                  </a:lnTo>
                  <a:lnTo>
                    <a:pt x="547" y="1398"/>
                  </a:lnTo>
                  <a:lnTo>
                    <a:pt x="553" y="1392"/>
                  </a:lnTo>
                  <a:lnTo>
                    <a:pt x="560" y="1385"/>
                  </a:lnTo>
                  <a:lnTo>
                    <a:pt x="564" y="1377"/>
                  </a:lnTo>
                  <a:lnTo>
                    <a:pt x="569" y="1369"/>
                  </a:lnTo>
                  <a:lnTo>
                    <a:pt x="573" y="1362"/>
                  </a:lnTo>
                  <a:lnTo>
                    <a:pt x="577" y="1354"/>
                  </a:lnTo>
                  <a:lnTo>
                    <a:pt x="582" y="1347"/>
                  </a:lnTo>
                  <a:lnTo>
                    <a:pt x="587" y="1341"/>
                  </a:lnTo>
                  <a:lnTo>
                    <a:pt x="593" y="1336"/>
                  </a:lnTo>
                  <a:lnTo>
                    <a:pt x="600" y="1331"/>
                  </a:lnTo>
                  <a:lnTo>
                    <a:pt x="609" y="1329"/>
                  </a:lnTo>
                  <a:lnTo>
                    <a:pt x="620" y="1328"/>
                  </a:lnTo>
                  <a:lnTo>
                    <a:pt x="624" y="1329"/>
                  </a:lnTo>
                  <a:lnTo>
                    <a:pt x="630" y="1332"/>
                  </a:lnTo>
                  <a:lnTo>
                    <a:pt x="636" y="1337"/>
                  </a:lnTo>
                  <a:lnTo>
                    <a:pt x="643" y="1343"/>
                  </a:lnTo>
                  <a:lnTo>
                    <a:pt x="657" y="1359"/>
                  </a:lnTo>
                  <a:lnTo>
                    <a:pt x="674" y="1378"/>
                  </a:lnTo>
                  <a:lnTo>
                    <a:pt x="701" y="1413"/>
                  </a:lnTo>
                  <a:lnTo>
                    <a:pt x="715" y="1432"/>
                  </a:lnTo>
                  <a:lnTo>
                    <a:pt x="718" y="1437"/>
                  </a:lnTo>
                  <a:lnTo>
                    <a:pt x="723" y="1444"/>
                  </a:lnTo>
                  <a:lnTo>
                    <a:pt x="730" y="1451"/>
                  </a:lnTo>
                  <a:lnTo>
                    <a:pt x="738" y="1458"/>
                  </a:lnTo>
                  <a:lnTo>
                    <a:pt x="759" y="1472"/>
                  </a:lnTo>
                  <a:lnTo>
                    <a:pt x="783" y="1487"/>
                  </a:lnTo>
                  <a:lnTo>
                    <a:pt x="808" y="1500"/>
                  </a:lnTo>
                  <a:lnTo>
                    <a:pt x="831" y="1511"/>
                  </a:lnTo>
                  <a:lnTo>
                    <a:pt x="842" y="1515"/>
                  </a:lnTo>
                  <a:lnTo>
                    <a:pt x="851" y="1519"/>
                  </a:lnTo>
                  <a:lnTo>
                    <a:pt x="860" y="1521"/>
                  </a:lnTo>
                  <a:lnTo>
                    <a:pt x="866" y="1521"/>
                  </a:lnTo>
                  <a:lnTo>
                    <a:pt x="879" y="1522"/>
                  </a:lnTo>
                  <a:lnTo>
                    <a:pt x="891" y="1525"/>
                  </a:lnTo>
                  <a:lnTo>
                    <a:pt x="902" y="1530"/>
                  </a:lnTo>
                  <a:lnTo>
                    <a:pt x="913" y="1536"/>
                  </a:lnTo>
                  <a:lnTo>
                    <a:pt x="922" y="1543"/>
                  </a:lnTo>
                  <a:lnTo>
                    <a:pt x="931" y="1552"/>
                  </a:lnTo>
                  <a:lnTo>
                    <a:pt x="940" y="1561"/>
                  </a:lnTo>
                  <a:lnTo>
                    <a:pt x="947" y="1571"/>
                  </a:lnTo>
                  <a:lnTo>
                    <a:pt x="961" y="1592"/>
                  </a:lnTo>
                  <a:lnTo>
                    <a:pt x="973" y="1612"/>
                  </a:lnTo>
                  <a:lnTo>
                    <a:pt x="984" y="1631"/>
                  </a:lnTo>
                  <a:lnTo>
                    <a:pt x="992" y="1647"/>
                  </a:lnTo>
                  <a:lnTo>
                    <a:pt x="995" y="1652"/>
                  </a:lnTo>
                  <a:lnTo>
                    <a:pt x="1002" y="1657"/>
                  </a:lnTo>
                  <a:lnTo>
                    <a:pt x="1010" y="1663"/>
                  </a:lnTo>
                  <a:lnTo>
                    <a:pt x="1019" y="1667"/>
                  </a:lnTo>
                  <a:lnTo>
                    <a:pt x="1042" y="1677"/>
                  </a:lnTo>
                  <a:lnTo>
                    <a:pt x="1067" y="1686"/>
                  </a:lnTo>
                  <a:lnTo>
                    <a:pt x="1094" y="1694"/>
                  </a:lnTo>
                  <a:lnTo>
                    <a:pt x="1119" y="1702"/>
                  </a:lnTo>
                  <a:lnTo>
                    <a:pt x="1129" y="1706"/>
                  </a:lnTo>
                  <a:lnTo>
                    <a:pt x="1138" y="1709"/>
                  </a:lnTo>
                  <a:lnTo>
                    <a:pt x="1145" y="1713"/>
                  </a:lnTo>
                  <a:lnTo>
                    <a:pt x="1150" y="1716"/>
                  </a:lnTo>
                  <a:lnTo>
                    <a:pt x="1157" y="1723"/>
                  </a:lnTo>
                  <a:lnTo>
                    <a:pt x="1163" y="1730"/>
                  </a:lnTo>
                  <a:lnTo>
                    <a:pt x="1169" y="1739"/>
                  </a:lnTo>
                  <a:lnTo>
                    <a:pt x="1175" y="1747"/>
                  </a:lnTo>
                  <a:lnTo>
                    <a:pt x="1185" y="1765"/>
                  </a:lnTo>
                  <a:lnTo>
                    <a:pt x="1194" y="1786"/>
                  </a:lnTo>
                  <a:lnTo>
                    <a:pt x="1203" y="1805"/>
                  </a:lnTo>
                  <a:lnTo>
                    <a:pt x="1210" y="1825"/>
                  </a:lnTo>
                  <a:lnTo>
                    <a:pt x="1217" y="1844"/>
                  </a:lnTo>
                  <a:lnTo>
                    <a:pt x="1224" y="1862"/>
                  </a:lnTo>
                  <a:lnTo>
                    <a:pt x="1227" y="1868"/>
                  </a:lnTo>
                  <a:lnTo>
                    <a:pt x="1231" y="1875"/>
                  </a:lnTo>
                  <a:lnTo>
                    <a:pt x="1237" y="1882"/>
                  </a:lnTo>
                  <a:lnTo>
                    <a:pt x="1244" y="1890"/>
                  </a:lnTo>
                  <a:lnTo>
                    <a:pt x="1261" y="1904"/>
                  </a:lnTo>
                  <a:lnTo>
                    <a:pt x="1281" y="1917"/>
                  </a:lnTo>
                  <a:lnTo>
                    <a:pt x="1301" y="1930"/>
                  </a:lnTo>
                  <a:lnTo>
                    <a:pt x="1320" y="1940"/>
                  </a:lnTo>
                  <a:lnTo>
                    <a:pt x="1337" y="1948"/>
                  </a:lnTo>
                  <a:lnTo>
                    <a:pt x="1350" y="1952"/>
                  </a:lnTo>
                  <a:lnTo>
                    <a:pt x="1350" y="1962"/>
                  </a:lnTo>
                  <a:lnTo>
                    <a:pt x="1349" y="1971"/>
                  </a:lnTo>
                  <a:lnTo>
                    <a:pt x="1347" y="1979"/>
                  </a:lnTo>
                  <a:lnTo>
                    <a:pt x="1345" y="1987"/>
                  </a:lnTo>
                  <a:lnTo>
                    <a:pt x="1342" y="1996"/>
                  </a:lnTo>
                  <a:lnTo>
                    <a:pt x="1339" y="2003"/>
                  </a:lnTo>
                  <a:lnTo>
                    <a:pt x="1336" y="2009"/>
                  </a:lnTo>
                  <a:lnTo>
                    <a:pt x="1331" y="2015"/>
                  </a:lnTo>
                  <a:lnTo>
                    <a:pt x="1322" y="2026"/>
                  </a:lnTo>
                  <a:lnTo>
                    <a:pt x="1313" y="2036"/>
                  </a:lnTo>
                  <a:lnTo>
                    <a:pt x="1302" y="2046"/>
                  </a:lnTo>
                  <a:lnTo>
                    <a:pt x="1292" y="2055"/>
                  </a:lnTo>
                  <a:lnTo>
                    <a:pt x="1281" y="2064"/>
                  </a:lnTo>
                  <a:lnTo>
                    <a:pt x="1271" y="2073"/>
                  </a:lnTo>
                  <a:lnTo>
                    <a:pt x="1261" y="2084"/>
                  </a:lnTo>
                  <a:lnTo>
                    <a:pt x="1252" y="2095"/>
                  </a:lnTo>
                  <a:lnTo>
                    <a:pt x="1248" y="2102"/>
                  </a:lnTo>
                  <a:lnTo>
                    <a:pt x="1245" y="2109"/>
                  </a:lnTo>
                  <a:lnTo>
                    <a:pt x="1242" y="2117"/>
                  </a:lnTo>
                  <a:lnTo>
                    <a:pt x="1239" y="2124"/>
                  </a:lnTo>
                  <a:lnTo>
                    <a:pt x="1237" y="2133"/>
                  </a:lnTo>
                  <a:lnTo>
                    <a:pt x="1236" y="2142"/>
                  </a:lnTo>
                  <a:lnTo>
                    <a:pt x="1235" y="2151"/>
                  </a:lnTo>
                  <a:lnTo>
                    <a:pt x="1234" y="2162"/>
                  </a:lnTo>
                  <a:lnTo>
                    <a:pt x="1235" y="2187"/>
                  </a:lnTo>
                  <a:lnTo>
                    <a:pt x="1238" y="2210"/>
                  </a:lnTo>
                  <a:lnTo>
                    <a:pt x="1242" y="2230"/>
                  </a:lnTo>
                  <a:lnTo>
                    <a:pt x="1246" y="2249"/>
                  </a:lnTo>
                  <a:lnTo>
                    <a:pt x="1251" y="2266"/>
                  </a:lnTo>
                  <a:lnTo>
                    <a:pt x="1256" y="2283"/>
                  </a:lnTo>
                  <a:lnTo>
                    <a:pt x="1261" y="2300"/>
                  </a:lnTo>
                  <a:lnTo>
                    <a:pt x="1266" y="2319"/>
                  </a:lnTo>
                  <a:lnTo>
                    <a:pt x="1271" y="2310"/>
                  </a:lnTo>
                  <a:lnTo>
                    <a:pt x="1278" y="2303"/>
                  </a:lnTo>
                  <a:lnTo>
                    <a:pt x="1285" y="2295"/>
                  </a:lnTo>
                  <a:lnTo>
                    <a:pt x="1293" y="2289"/>
                  </a:lnTo>
                  <a:lnTo>
                    <a:pt x="1311" y="2276"/>
                  </a:lnTo>
                  <a:lnTo>
                    <a:pt x="1331" y="2265"/>
                  </a:lnTo>
                  <a:lnTo>
                    <a:pt x="1351" y="2254"/>
                  </a:lnTo>
                  <a:lnTo>
                    <a:pt x="1369" y="2242"/>
                  </a:lnTo>
                  <a:lnTo>
                    <a:pt x="1377" y="2236"/>
                  </a:lnTo>
                  <a:lnTo>
                    <a:pt x="1385" y="2229"/>
                  </a:lnTo>
                  <a:lnTo>
                    <a:pt x="1391" y="2222"/>
                  </a:lnTo>
                  <a:lnTo>
                    <a:pt x="1397" y="2214"/>
                  </a:lnTo>
                  <a:lnTo>
                    <a:pt x="1400" y="2215"/>
                  </a:lnTo>
                  <a:lnTo>
                    <a:pt x="1404" y="2213"/>
                  </a:lnTo>
                  <a:lnTo>
                    <a:pt x="1410" y="2210"/>
                  </a:lnTo>
                  <a:lnTo>
                    <a:pt x="1417" y="2206"/>
                  </a:lnTo>
                  <a:lnTo>
                    <a:pt x="1433" y="2193"/>
                  </a:lnTo>
                  <a:lnTo>
                    <a:pt x="1452" y="2177"/>
                  </a:lnTo>
                  <a:lnTo>
                    <a:pt x="1469" y="2159"/>
                  </a:lnTo>
                  <a:lnTo>
                    <a:pt x="1485" y="2143"/>
                  </a:lnTo>
                  <a:lnTo>
                    <a:pt x="1496" y="2129"/>
                  </a:lnTo>
                  <a:lnTo>
                    <a:pt x="1502" y="2120"/>
                  </a:lnTo>
                  <a:lnTo>
                    <a:pt x="1511" y="2108"/>
                  </a:lnTo>
                  <a:lnTo>
                    <a:pt x="1523" y="2090"/>
                  </a:lnTo>
                  <a:lnTo>
                    <a:pt x="1537" y="2071"/>
                  </a:lnTo>
                  <a:lnTo>
                    <a:pt x="1551" y="2049"/>
                  </a:lnTo>
                  <a:lnTo>
                    <a:pt x="1565" y="2026"/>
                  </a:lnTo>
                  <a:lnTo>
                    <a:pt x="1576" y="2004"/>
                  </a:lnTo>
                  <a:lnTo>
                    <a:pt x="1580" y="1992"/>
                  </a:lnTo>
                  <a:lnTo>
                    <a:pt x="1583" y="1981"/>
                  </a:lnTo>
                  <a:lnTo>
                    <a:pt x="1585" y="1971"/>
                  </a:lnTo>
                  <a:lnTo>
                    <a:pt x="1586" y="1962"/>
                  </a:lnTo>
                  <a:lnTo>
                    <a:pt x="1586" y="1949"/>
                  </a:lnTo>
                  <a:lnTo>
                    <a:pt x="1587" y="1937"/>
                  </a:lnTo>
                  <a:lnTo>
                    <a:pt x="1589" y="1925"/>
                  </a:lnTo>
                  <a:lnTo>
                    <a:pt x="1591" y="1913"/>
                  </a:lnTo>
                  <a:lnTo>
                    <a:pt x="1593" y="1903"/>
                  </a:lnTo>
                  <a:lnTo>
                    <a:pt x="1596" y="1892"/>
                  </a:lnTo>
                  <a:lnTo>
                    <a:pt x="1600" y="1881"/>
                  </a:lnTo>
                  <a:lnTo>
                    <a:pt x="1604" y="1871"/>
                  </a:lnTo>
                  <a:lnTo>
                    <a:pt x="1612" y="1854"/>
                  </a:lnTo>
                  <a:lnTo>
                    <a:pt x="1622" y="1837"/>
                  </a:lnTo>
                  <a:lnTo>
                    <a:pt x="1632" y="1823"/>
                  </a:lnTo>
                  <a:lnTo>
                    <a:pt x="1642" y="1810"/>
                  </a:lnTo>
                  <a:lnTo>
                    <a:pt x="1663" y="1787"/>
                  </a:lnTo>
                  <a:lnTo>
                    <a:pt x="1681" y="1769"/>
                  </a:lnTo>
                  <a:lnTo>
                    <a:pt x="1688" y="1762"/>
                  </a:lnTo>
                  <a:lnTo>
                    <a:pt x="1693" y="1756"/>
                  </a:lnTo>
                  <a:lnTo>
                    <a:pt x="1695" y="1754"/>
                  </a:lnTo>
                  <a:lnTo>
                    <a:pt x="1696" y="1751"/>
                  </a:lnTo>
                  <a:lnTo>
                    <a:pt x="1696" y="1749"/>
                  </a:lnTo>
                  <a:lnTo>
                    <a:pt x="1696" y="1747"/>
                  </a:lnTo>
                  <a:lnTo>
                    <a:pt x="1694" y="1735"/>
                  </a:lnTo>
                  <a:lnTo>
                    <a:pt x="1690" y="1727"/>
                  </a:lnTo>
                  <a:lnTo>
                    <a:pt x="1688" y="1723"/>
                  </a:lnTo>
                  <a:lnTo>
                    <a:pt x="1686" y="1721"/>
                  </a:lnTo>
                  <a:lnTo>
                    <a:pt x="1684" y="1719"/>
                  </a:lnTo>
                  <a:lnTo>
                    <a:pt x="1681" y="1718"/>
                  </a:lnTo>
                  <a:lnTo>
                    <a:pt x="1676" y="1717"/>
                  </a:lnTo>
                  <a:lnTo>
                    <a:pt x="1671" y="1718"/>
                  </a:lnTo>
                  <a:lnTo>
                    <a:pt x="1665" y="1720"/>
                  </a:lnTo>
                  <a:lnTo>
                    <a:pt x="1659" y="1723"/>
                  </a:lnTo>
                  <a:lnTo>
                    <a:pt x="1650" y="1729"/>
                  </a:lnTo>
                  <a:lnTo>
                    <a:pt x="1643" y="1734"/>
                  </a:lnTo>
                  <a:lnTo>
                    <a:pt x="1641" y="1735"/>
                  </a:lnTo>
                  <a:lnTo>
                    <a:pt x="1640" y="1734"/>
                  </a:lnTo>
                  <a:lnTo>
                    <a:pt x="1641" y="1732"/>
                  </a:lnTo>
                  <a:lnTo>
                    <a:pt x="1643" y="1726"/>
                  </a:lnTo>
                  <a:lnTo>
                    <a:pt x="1647" y="1718"/>
                  </a:lnTo>
                  <a:lnTo>
                    <a:pt x="1649" y="1711"/>
                  </a:lnTo>
                  <a:lnTo>
                    <a:pt x="1651" y="1703"/>
                  </a:lnTo>
                  <a:lnTo>
                    <a:pt x="1652" y="1695"/>
                  </a:lnTo>
                  <a:lnTo>
                    <a:pt x="1653" y="1681"/>
                  </a:lnTo>
                  <a:lnTo>
                    <a:pt x="1652" y="1668"/>
                  </a:lnTo>
                  <a:lnTo>
                    <a:pt x="1650" y="1656"/>
                  </a:lnTo>
                  <a:lnTo>
                    <a:pt x="1648" y="1647"/>
                  </a:lnTo>
                  <a:lnTo>
                    <a:pt x="1647" y="1640"/>
                  </a:lnTo>
                  <a:lnTo>
                    <a:pt x="1648" y="1637"/>
                  </a:lnTo>
                  <a:lnTo>
                    <a:pt x="1676" y="1613"/>
                  </a:lnTo>
                  <a:lnTo>
                    <a:pt x="1692" y="1596"/>
                  </a:lnTo>
                  <a:lnTo>
                    <a:pt x="1695" y="1591"/>
                  </a:lnTo>
                  <a:lnTo>
                    <a:pt x="1697" y="1587"/>
                  </a:lnTo>
                  <a:lnTo>
                    <a:pt x="1698" y="1582"/>
                  </a:lnTo>
                  <a:lnTo>
                    <a:pt x="1699" y="1576"/>
                  </a:lnTo>
                  <a:lnTo>
                    <a:pt x="1699" y="1569"/>
                  </a:lnTo>
                  <a:lnTo>
                    <a:pt x="1699" y="1562"/>
                  </a:lnTo>
                  <a:lnTo>
                    <a:pt x="1698" y="1553"/>
                  </a:lnTo>
                  <a:lnTo>
                    <a:pt x="1696" y="1542"/>
                  </a:lnTo>
                  <a:lnTo>
                    <a:pt x="1696" y="1531"/>
                  </a:lnTo>
                  <a:lnTo>
                    <a:pt x="1698" y="1521"/>
                  </a:lnTo>
                  <a:lnTo>
                    <a:pt x="1701" y="1511"/>
                  </a:lnTo>
                  <a:lnTo>
                    <a:pt x="1706" y="1503"/>
                  </a:lnTo>
                  <a:lnTo>
                    <a:pt x="1712" y="1495"/>
                  </a:lnTo>
                  <a:lnTo>
                    <a:pt x="1719" y="1489"/>
                  </a:lnTo>
                  <a:lnTo>
                    <a:pt x="1727" y="1483"/>
                  </a:lnTo>
                  <a:lnTo>
                    <a:pt x="1734" y="1478"/>
                  </a:lnTo>
                  <a:lnTo>
                    <a:pt x="1743" y="1473"/>
                  </a:lnTo>
                  <a:lnTo>
                    <a:pt x="1751" y="1470"/>
                  </a:lnTo>
                  <a:lnTo>
                    <a:pt x="1758" y="1467"/>
                  </a:lnTo>
                  <a:lnTo>
                    <a:pt x="1766" y="1465"/>
                  </a:lnTo>
                  <a:lnTo>
                    <a:pt x="1772" y="1464"/>
                  </a:lnTo>
                  <a:lnTo>
                    <a:pt x="1779" y="1463"/>
                  </a:lnTo>
                  <a:lnTo>
                    <a:pt x="1783" y="1463"/>
                  </a:lnTo>
                  <a:lnTo>
                    <a:pt x="1786" y="1464"/>
                  </a:lnTo>
                  <a:lnTo>
                    <a:pt x="1796" y="1467"/>
                  </a:lnTo>
                  <a:lnTo>
                    <a:pt x="1805" y="1468"/>
                  </a:lnTo>
                  <a:lnTo>
                    <a:pt x="1811" y="1468"/>
                  </a:lnTo>
                  <a:lnTo>
                    <a:pt x="1816" y="1466"/>
                  </a:lnTo>
                  <a:lnTo>
                    <a:pt x="1820" y="1463"/>
                  </a:lnTo>
                  <a:lnTo>
                    <a:pt x="1823" y="1460"/>
                  </a:lnTo>
                  <a:lnTo>
                    <a:pt x="1824" y="1455"/>
                  </a:lnTo>
                  <a:lnTo>
                    <a:pt x="1825" y="1450"/>
                  </a:lnTo>
                  <a:lnTo>
                    <a:pt x="1826" y="1440"/>
                  </a:lnTo>
                  <a:lnTo>
                    <a:pt x="1827" y="1429"/>
                  </a:lnTo>
                  <a:lnTo>
                    <a:pt x="1828" y="1424"/>
                  </a:lnTo>
                  <a:lnTo>
                    <a:pt x="1830" y="1421"/>
                  </a:lnTo>
                  <a:lnTo>
                    <a:pt x="1833" y="1418"/>
                  </a:lnTo>
                  <a:lnTo>
                    <a:pt x="1838" y="1416"/>
                  </a:lnTo>
                  <a:lnTo>
                    <a:pt x="1843" y="1415"/>
                  </a:lnTo>
                  <a:lnTo>
                    <a:pt x="1848" y="1413"/>
                  </a:lnTo>
                  <a:lnTo>
                    <a:pt x="1852" y="1410"/>
                  </a:lnTo>
                  <a:lnTo>
                    <a:pt x="1856" y="1406"/>
                  </a:lnTo>
                  <a:lnTo>
                    <a:pt x="1859" y="1400"/>
                  </a:lnTo>
                  <a:lnTo>
                    <a:pt x="1861" y="1395"/>
                  </a:lnTo>
                  <a:lnTo>
                    <a:pt x="1863" y="1388"/>
                  </a:lnTo>
                  <a:lnTo>
                    <a:pt x="1865" y="1382"/>
                  </a:lnTo>
                  <a:lnTo>
                    <a:pt x="1868" y="1357"/>
                  </a:lnTo>
                  <a:lnTo>
                    <a:pt x="1869" y="1343"/>
                  </a:lnTo>
                  <a:lnTo>
                    <a:pt x="1869" y="1340"/>
                  </a:lnTo>
                  <a:lnTo>
                    <a:pt x="1871" y="1338"/>
                  </a:lnTo>
                  <a:lnTo>
                    <a:pt x="1874" y="1337"/>
                  </a:lnTo>
                  <a:lnTo>
                    <a:pt x="1877" y="1337"/>
                  </a:lnTo>
                  <a:lnTo>
                    <a:pt x="1885" y="1337"/>
                  </a:lnTo>
                  <a:lnTo>
                    <a:pt x="1895" y="1336"/>
                  </a:lnTo>
                  <a:lnTo>
                    <a:pt x="1900" y="1335"/>
                  </a:lnTo>
                  <a:lnTo>
                    <a:pt x="1904" y="1333"/>
                  </a:lnTo>
                  <a:lnTo>
                    <a:pt x="1908" y="1330"/>
                  </a:lnTo>
                  <a:lnTo>
                    <a:pt x="1911" y="1324"/>
                  </a:lnTo>
                  <a:lnTo>
                    <a:pt x="1914" y="1318"/>
                  </a:lnTo>
                  <a:lnTo>
                    <a:pt x="1916" y="1309"/>
                  </a:lnTo>
                  <a:lnTo>
                    <a:pt x="1917" y="1299"/>
                  </a:lnTo>
                  <a:lnTo>
                    <a:pt x="1917" y="1285"/>
                  </a:lnTo>
                  <a:lnTo>
                    <a:pt x="1922" y="1285"/>
                  </a:lnTo>
                  <a:lnTo>
                    <a:pt x="1926" y="1284"/>
                  </a:lnTo>
                  <a:lnTo>
                    <a:pt x="1929" y="1282"/>
                  </a:lnTo>
                  <a:lnTo>
                    <a:pt x="1932" y="1278"/>
                  </a:lnTo>
                  <a:lnTo>
                    <a:pt x="1933" y="1274"/>
                  </a:lnTo>
                  <a:lnTo>
                    <a:pt x="1935" y="1268"/>
                  </a:lnTo>
                  <a:lnTo>
                    <a:pt x="1935" y="1262"/>
                  </a:lnTo>
                  <a:lnTo>
                    <a:pt x="1936" y="1256"/>
                  </a:lnTo>
                  <a:lnTo>
                    <a:pt x="1937" y="1242"/>
                  </a:lnTo>
                  <a:lnTo>
                    <a:pt x="1938" y="1229"/>
                  </a:lnTo>
                  <a:lnTo>
                    <a:pt x="1940" y="1223"/>
                  </a:lnTo>
                  <a:lnTo>
                    <a:pt x="1942" y="1217"/>
                  </a:lnTo>
                  <a:lnTo>
                    <a:pt x="1944" y="1211"/>
                  </a:lnTo>
                  <a:lnTo>
                    <a:pt x="1948" y="1206"/>
                  </a:lnTo>
                  <a:lnTo>
                    <a:pt x="1958" y="1194"/>
                  </a:lnTo>
                  <a:lnTo>
                    <a:pt x="1972" y="1177"/>
                  </a:lnTo>
                  <a:lnTo>
                    <a:pt x="1977" y="1173"/>
                  </a:lnTo>
                  <a:lnTo>
                    <a:pt x="1982" y="1169"/>
                  </a:lnTo>
                  <a:lnTo>
                    <a:pt x="1987" y="1166"/>
                  </a:lnTo>
                  <a:lnTo>
                    <a:pt x="1993" y="1163"/>
                  </a:lnTo>
                  <a:lnTo>
                    <a:pt x="1999" y="1161"/>
                  </a:lnTo>
                  <a:lnTo>
                    <a:pt x="2007" y="1160"/>
                  </a:lnTo>
                  <a:lnTo>
                    <a:pt x="2014" y="1159"/>
                  </a:lnTo>
                  <a:lnTo>
                    <a:pt x="2022" y="1159"/>
                  </a:lnTo>
                  <a:lnTo>
                    <a:pt x="2023" y="1159"/>
                  </a:lnTo>
                  <a:lnTo>
                    <a:pt x="2023" y="1157"/>
                  </a:lnTo>
                  <a:lnTo>
                    <a:pt x="2023" y="1155"/>
                  </a:lnTo>
                  <a:lnTo>
                    <a:pt x="2022" y="1152"/>
                  </a:lnTo>
                  <a:lnTo>
                    <a:pt x="2020" y="1143"/>
                  </a:lnTo>
                  <a:lnTo>
                    <a:pt x="2016" y="1133"/>
                  </a:lnTo>
                  <a:lnTo>
                    <a:pt x="2015" y="1127"/>
                  </a:lnTo>
                  <a:lnTo>
                    <a:pt x="2014" y="1121"/>
                  </a:lnTo>
                  <a:lnTo>
                    <a:pt x="2014" y="1115"/>
                  </a:lnTo>
                  <a:lnTo>
                    <a:pt x="2014" y="1109"/>
                  </a:lnTo>
                  <a:lnTo>
                    <a:pt x="2016" y="1102"/>
                  </a:lnTo>
                  <a:lnTo>
                    <a:pt x="2018" y="1096"/>
                  </a:lnTo>
                  <a:lnTo>
                    <a:pt x="2022" y="1091"/>
                  </a:lnTo>
                  <a:lnTo>
                    <a:pt x="2027" y="1086"/>
                  </a:lnTo>
                  <a:lnTo>
                    <a:pt x="2036" y="1079"/>
                  </a:lnTo>
                  <a:lnTo>
                    <a:pt x="2045" y="1075"/>
                  </a:lnTo>
                  <a:lnTo>
                    <a:pt x="2054" y="1073"/>
                  </a:lnTo>
                  <a:lnTo>
                    <a:pt x="2062" y="1073"/>
                  </a:lnTo>
                  <a:lnTo>
                    <a:pt x="2070" y="1075"/>
                  </a:lnTo>
                  <a:lnTo>
                    <a:pt x="2078" y="1078"/>
                  </a:lnTo>
                  <a:lnTo>
                    <a:pt x="2086" y="1082"/>
                  </a:lnTo>
                  <a:lnTo>
                    <a:pt x="2093" y="1087"/>
                  </a:lnTo>
                  <a:lnTo>
                    <a:pt x="2107" y="1099"/>
                  </a:lnTo>
                  <a:lnTo>
                    <a:pt x="2123" y="1111"/>
                  </a:lnTo>
                  <a:lnTo>
                    <a:pt x="2130" y="1117"/>
                  </a:lnTo>
                  <a:lnTo>
                    <a:pt x="2137" y="1122"/>
                  </a:lnTo>
                  <a:lnTo>
                    <a:pt x="2145" y="1126"/>
                  </a:lnTo>
                  <a:lnTo>
                    <a:pt x="2153" y="1128"/>
                  </a:lnTo>
                  <a:lnTo>
                    <a:pt x="2152" y="1133"/>
                  </a:lnTo>
                  <a:lnTo>
                    <a:pt x="2149" y="1144"/>
                  </a:lnTo>
                  <a:lnTo>
                    <a:pt x="2146" y="1150"/>
                  </a:lnTo>
                  <a:lnTo>
                    <a:pt x="2142" y="1155"/>
                  </a:lnTo>
                  <a:lnTo>
                    <a:pt x="2139" y="1157"/>
                  </a:lnTo>
                  <a:lnTo>
                    <a:pt x="2135" y="1158"/>
                  </a:lnTo>
                  <a:lnTo>
                    <a:pt x="2131" y="1159"/>
                  </a:lnTo>
                  <a:lnTo>
                    <a:pt x="2127" y="1159"/>
                  </a:lnTo>
                  <a:lnTo>
                    <a:pt x="2122" y="1160"/>
                  </a:lnTo>
                  <a:lnTo>
                    <a:pt x="2118" y="1161"/>
                  </a:lnTo>
                  <a:lnTo>
                    <a:pt x="2115" y="1164"/>
                  </a:lnTo>
                  <a:lnTo>
                    <a:pt x="2112" y="1167"/>
                  </a:lnTo>
                  <a:lnTo>
                    <a:pt x="2108" y="1171"/>
                  </a:lnTo>
                  <a:lnTo>
                    <a:pt x="2106" y="1176"/>
                  </a:lnTo>
                  <a:lnTo>
                    <a:pt x="2104" y="1181"/>
                  </a:lnTo>
                  <a:lnTo>
                    <a:pt x="2103" y="1186"/>
                  </a:lnTo>
                  <a:lnTo>
                    <a:pt x="2101" y="1198"/>
                  </a:lnTo>
                  <a:lnTo>
                    <a:pt x="2100" y="1210"/>
                  </a:lnTo>
                  <a:lnTo>
                    <a:pt x="2100" y="1223"/>
                  </a:lnTo>
                  <a:lnTo>
                    <a:pt x="2100" y="1233"/>
                  </a:lnTo>
                  <a:lnTo>
                    <a:pt x="2103" y="1245"/>
                  </a:lnTo>
                  <a:lnTo>
                    <a:pt x="2108" y="1261"/>
                  </a:lnTo>
                  <a:lnTo>
                    <a:pt x="2110" y="1271"/>
                  </a:lnTo>
                  <a:lnTo>
                    <a:pt x="2112" y="1281"/>
                  </a:lnTo>
                  <a:lnTo>
                    <a:pt x="2110" y="1286"/>
                  </a:lnTo>
                  <a:lnTo>
                    <a:pt x="2109" y="1291"/>
                  </a:lnTo>
                  <a:lnTo>
                    <a:pt x="2107" y="1296"/>
                  </a:lnTo>
                  <a:lnTo>
                    <a:pt x="2105" y="1301"/>
                  </a:lnTo>
                  <a:lnTo>
                    <a:pt x="2101" y="1303"/>
                  </a:lnTo>
                  <a:lnTo>
                    <a:pt x="2097" y="1305"/>
                  </a:lnTo>
                  <a:lnTo>
                    <a:pt x="2093" y="1307"/>
                  </a:lnTo>
                  <a:lnTo>
                    <a:pt x="2087" y="1308"/>
                  </a:lnTo>
                  <a:lnTo>
                    <a:pt x="2076" y="1310"/>
                  </a:lnTo>
                  <a:lnTo>
                    <a:pt x="2063" y="1312"/>
                  </a:lnTo>
                  <a:lnTo>
                    <a:pt x="2057" y="1313"/>
                  </a:lnTo>
                  <a:lnTo>
                    <a:pt x="2051" y="1315"/>
                  </a:lnTo>
                  <a:lnTo>
                    <a:pt x="2045" y="1318"/>
                  </a:lnTo>
                  <a:lnTo>
                    <a:pt x="2039" y="1321"/>
                  </a:lnTo>
                  <a:lnTo>
                    <a:pt x="2034" y="1325"/>
                  </a:lnTo>
                  <a:lnTo>
                    <a:pt x="2029" y="1330"/>
                  </a:lnTo>
                  <a:lnTo>
                    <a:pt x="2025" y="1336"/>
                  </a:lnTo>
                  <a:lnTo>
                    <a:pt x="2022" y="1343"/>
                  </a:lnTo>
                  <a:lnTo>
                    <a:pt x="2021" y="1350"/>
                  </a:lnTo>
                  <a:lnTo>
                    <a:pt x="2021" y="1359"/>
                  </a:lnTo>
                  <a:lnTo>
                    <a:pt x="2023" y="1368"/>
                  </a:lnTo>
                  <a:lnTo>
                    <a:pt x="2024" y="1378"/>
                  </a:lnTo>
                  <a:lnTo>
                    <a:pt x="2024" y="1387"/>
                  </a:lnTo>
                  <a:lnTo>
                    <a:pt x="2023" y="1394"/>
                  </a:lnTo>
                  <a:lnTo>
                    <a:pt x="2021" y="1397"/>
                  </a:lnTo>
                  <a:lnTo>
                    <a:pt x="2019" y="1399"/>
                  </a:lnTo>
                  <a:lnTo>
                    <a:pt x="2016" y="1400"/>
                  </a:lnTo>
                  <a:lnTo>
                    <a:pt x="2011" y="1401"/>
                  </a:lnTo>
                  <a:lnTo>
                    <a:pt x="1995" y="1400"/>
                  </a:lnTo>
                  <a:lnTo>
                    <a:pt x="1983" y="1402"/>
                  </a:lnTo>
                  <a:lnTo>
                    <a:pt x="1973" y="1404"/>
                  </a:lnTo>
                  <a:lnTo>
                    <a:pt x="1966" y="1408"/>
                  </a:lnTo>
                  <a:lnTo>
                    <a:pt x="1960" y="1413"/>
                  </a:lnTo>
                  <a:lnTo>
                    <a:pt x="1956" y="1419"/>
                  </a:lnTo>
                  <a:lnTo>
                    <a:pt x="1954" y="1426"/>
                  </a:lnTo>
                  <a:lnTo>
                    <a:pt x="1952" y="1434"/>
                  </a:lnTo>
                  <a:lnTo>
                    <a:pt x="1951" y="1452"/>
                  </a:lnTo>
                  <a:lnTo>
                    <a:pt x="1949" y="1471"/>
                  </a:lnTo>
                  <a:lnTo>
                    <a:pt x="1948" y="1481"/>
                  </a:lnTo>
                  <a:lnTo>
                    <a:pt x="1946" y="1491"/>
                  </a:lnTo>
                  <a:lnTo>
                    <a:pt x="1942" y="1501"/>
                  </a:lnTo>
                  <a:lnTo>
                    <a:pt x="1937" y="1511"/>
                  </a:lnTo>
                  <a:lnTo>
                    <a:pt x="1934" y="1518"/>
                  </a:lnTo>
                  <a:lnTo>
                    <a:pt x="1930" y="1525"/>
                  </a:lnTo>
                  <a:lnTo>
                    <a:pt x="1923" y="1532"/>
                  </a:lnTo>
                  <a:lnTo>
                    <a:pt x="1915" y="1537"/>
                  </a:lnTo>
                  <a:lnTo>
                    <a:pt x="1906" y="1541"/>
                  </a:lnTo>
                  <a:lnTo>
                    <a:pt x="1895" y="1545"/>
                  </a:lnTo>
                  <a:lnTo>
                    <a:pt x="1882" y="1547"/>
                  </a:lnTo>
                  <a:lnTo>
                    <a:pt x="1869" y="1547"/>
                  </a:lnTo>
                  <a:lnTo>
                    <a:pt x="1866" y="1557"/>
                  </a:lnTo>
                  <a:lnTo>
                    <a:pt x="1862" y="1565"/>
                  </a:lnTo>
                  <a:lnTo>
                    <a:pt x="1856" y="1574"/>
                  </a:lnTo>
                  <a:lnTo>
                    <a:pt x="1849" y="1582"/>
                  </a:lnTo>
                  <a:lnTo>
                    <a:pt x="1841" y="1589"/>
                  </a:lnTo>
                  <a:lnTo>
                    <a:pt x="1832" y="1597"/>
                  </a:lnTo>
                  <a:lnTo>
                    <a:pt x="1823" y="1604"/>
                  </a:lnTo>
                  <a:lnTo>
                    <a:pt x="1813" y="1611"/>
                  </a:lnTo>
                  <a:lnTo>
                    <a:pt x="1770" y="1638"/>
                  </a:lnTo>
                  <a:lnTo>
                    <a:pt x="1733" y="1664"/>
                  </a:lnTo>
                  <a:lnTo>
                    <a:pt x="1731" y="1664"/>
                  </a:lnTo>
                  <a:lnTo>
                    <a:pt x="1729" y="1663"/>
                  </a:lnTo>
                  <a:lnTo>
                    <a:pt x="1727" y="1660"/>
                  </a:lnTo>
                  <a:lnTo>
                    <a:pt x="1725" y="1658"/>
                  </a:lnTo>
                  <a:lnTo>
                    <a:pt x="1722" y="1652"/>
                  </a:lnTo>
                  <a:lnTo>
                    <a:pt x="1718" y="1644"/>
                  </a:lnTo>
                  <a:lnTo>
                    <a:pt x="1715" y="1641"/>
                  </a:lnTo>
                  <a:lnTo>
                    <a:pt x="1713" y="1638"/>
                  </a:lnTo>
                  <a:lnTo>
                    <a:pt x="1710" y="1636"/>
                  </a:lnTo>
                  <a:lnTo>
                    <a:pt x="1707" y="1635"/>
                  </a:lnTo>
                  <a:lnTo>
                    <a:pt x="1704" y="1635"/>
                  </a:lnTo>
                  <a:lnTo>
                    <a:pt x="1700" y="1636"/>
                  </a:lnTo>
                  <a:lnTo>
                    <a:pt x="1696" y="1638"/>
                  </a:lnTo>
                  <a:lnTo>
                    <a:pt x="1691" y="1642"/>
                  </a:lnTo>
                  <a:lnTo>
                    <a:pt x="1693" y="1657"/>
                  </a:lnTo>
                  <a:lnTo>
                    <a:pt x="1699" y="1687"/>
                  </a:lnTo>
                  <a:lnTo>
                    <a:pt x="1703" y="1702"/>
                  </a:lnTo>
                  <a:lnTo>
                    <a:pt x="1706" y="1716"/>
                  </a:lnTo>
                  <a:lnTo>
                    <a:pt x="1709" y="1726"/>
                  </a:lnTo>
                  <a:lnTo>
                    <a:pt x="1712" y="1731"/>
                  </a:lnTo>
                  <a:lnTo>
                    <a:pt x="1717" y="1732"/>
                  </a:lnTo>
                  <a:lnTo>
                    <a:pt x="1721" y="1732"/>
                  </a:lnTo>
                  <a:lnTo>
                    <a:pt x="1726" y="1729"/>
                  </a:lnTo>
                  <a:lnTo>
                    <a:pt x="1731" y="1726"/>
                  </a:lnTo>
                  <a:lnTo>
                    <a:pt x="1740" y="1715"/>
                  </a:lnTo>
                  <a:lnTo>
                    <a:pt x="1749" y="1702"/>
                  </a:lnTo>
                  <a:lnTo>
                    <a:pt x="1759" y="1688"/>
                  </a:lnTo>
                  <a:lnTo>
                    <a:pt x="1770" y="1674"/>
                  </a:lnTo>
                  <a:lnTo>
                    <a:pt x="1776" y="1667"/>
                  </a:lnTo>
                  <a:lnTo>
                    <a:pt x="1783" y="1662"/>
                  </a:lnTo>
                  <a:lnTo>
                    <a:pt x="1789" y="1656"/>
                  </a:lnTo>
                  <a:lnTo>
                    <a:pt x="1796" y="1652"/>
                  </a:lnTo>
                  <a:lnTo>
                    <a:pt x="1829" y="1632"/>
                  </a:lnTo>
                  <a:lnTo>
                    <a:pt x="1860" y="1612"/>
                  </a:lnTo>
                  <a:lnTo>
                    <a:pt x="1888" y="1592"/>
                  </a:lnTo>
                  <a:lnTo>
                    <a:pt x="1916" y="1573"/>
                  </a:lnTo>
                  <a:lnTo>
                    <a:pt x="1941" y="1554"/>
                  </a:lnTo>
                  <a:lnTo>
                    <a:pt x="1964" y="1535"/>
                  </a:lnTo>
                  <a:lnTo>
                    <a:pt x="1986" y="1517"/>
                  </a:lnTo>
                  <a:lnTo>
                    <a:pt x="2007" y="1499"/>
                  </a:lnTo>
                  <a:lnTo>
                    <a:pt x="2025" y="1482"/>
                  </a:lnTo>
                  <a:lnTo>
                    <a:pt x="2042" y="1465"/>
                  </a:lnTo>
                  <a:lnTo>
                    <a:pt x="2058" y="1448"/>
                  </a:lnTo>
                  <a:lnTo>
                    <a:pt x="2073" y="1430"/>
                  </a:lnTo>
                  <a:lnTo>
                    <a:pt x="2087" y="1413"/>
                  </a:lnTo>
                  <a:lnTo>
                    <a:pt x="2100" y="1396"/>
                  </a:lnTo>
                  <a:lnTo>
                    <a:pt x="2113" y="1380"/>
                  </a:lnTo>
                  <a:lnTo>
                    <a:pt x="2124" y="1363"/>
                  </a:lnTo>
                  <a:lnTo>
                    <a:pt x="2145" y="1329"/>
                  </a:lnTo>
                  <a:lnTo>
                    <a:pt x="2164" y="1293"/>
                  </a:lnTo>
                  <a:lnTo>
                    <a:pt x="2183" y="1258"/>
                  </a:lnTo>
                  <a:lnTo>
                    <a:pt x="2201" y="1221"/>
                  </a:lnTo>
                  <a:lnTo>
                    <a:pt x="2221" y="1181"/>
                  </a:lnTo>
                  <a:lnTo>
                    <a:pt x="2243" y="1140"/>
                  </a:lnTo>
                  <a:lnTo>
                    <a:pt x="2267" y="1095"/>
                  </a:lnTo>
                  <a:lnTo>
                    <a:pt x="2294" y="1049"/>
                  </a:lnTo>
                  <a:lnTo>
                    <a:pt x="2310" y="1016"/>
                  </a:lnTo>
                  <a:lnTo>
                    <a:pt x="2327" y="983"/>
                  </a:lnTo>
                  <a:lnTo>
                    <a:pt x="2346" y="951"/>
                  </a:lnTo>
                  <a:lnTo>
                    <a:pt x="2365" y="921"/>
                  </a:lnTo>
                  <a:lnTo>
                    <a:pt x="2384" y="891"/>
                  </a:lnTo>
                  <a:lnTo>
                    <a:pt x="2404" y="861"/>
                  </a:lnTo>
                  <a:lnTo>
                    <a:pt x="2425" y="834"/>
                  </a:lnTo>
                  <a:lnTo>
                    <a:pt x="2447" y="808"/>
                  </a:lnTo>
                  <a:lnTo>
                    <a:pt x="2439" y="800"/>
                  </a:lnTo>
                  <a:lnTo>
                    <a:pt x="2420" y="782"/>
                  </a:lnTo>
                  <a:lnTo>
                    <a:pt x="2414" y="777"/>
                  </a:lnTo>
                  <a:lnTo>
                    <a:pt x="2407" y="772"/>
                  </a:lnTo>
                  <a:lnTo>
                    <a:pt x="2399" y="767"/>
                  </a:lnTo>
                  <a:lnTo>
                    <a:pt x="2391" y="763"/>
                  </a:lnTo>
                  <a:lnTo>
                    <a:pt x="2382" y="760"/>
                  </a:lnTo>
                  <a:lnTo>
                    <a:pt x="2373" y="757"/>
                  </a:lnTo>
                  <a:lnTo>
                    <a:pt x="2363" y="756"/>
                  </a:lnTo>
                  <a:lnTo>
                    <a:pt x="2352" y="755"/>
                  </a:lnTo>
                  <a:lnTo>
                    <a:pt x="2348" y="756"/>
                  </a:lnTo>
                  <a:lnTo>
                    <a:pt x="2344" y="757"/>
                  </a:lnTo>
                  <a:lnTo>
                    <a:pt x="2339" y="760"/>
                  </a:lnTo>
                  <a:lnTo>
                    <a:pt x="2332" y="763"/>
                  </a:lnTo>
                  <a:lnTo>
                    <a:pt x="2322" y="770"/>
                  </a:lnTo>
                  <a:lnTo>
                    <a:pt x="2311" y="777"/>
                  </a:lnTo>
                  <a:lnTo>
                    <a:pt x="2306" y="780"/>
                  </a:lnTo>
                  <a:lnTo>
                    <a:pt x="2300" y="781"/>
                  </a:lnTo>
                  <a:lnTo>
                    <a:pt x="2296" y="781"/>
                  </a:lnTo>
                  <a:lnTo>
                    <a:pt x="2291" y="780"/>
                  </a:lnTo>
                  <a:lnTo>
                    <a:pt x="2287" y="777"/>
                  </a:lnTo>
                  <a:lnTo>
                    <a:pt x="2284" y="772"/>
                  </a:lnTo>
                  <a:lnTo>
                    <a:pt x="2281" y="764"/>
                  </a:lnTo>
                  <a:lnTo>
                    <a:pt x="2278" y="755"/>
                  </a:lnTo>
                  <a:lnTo>
                    <a:pt x="2278" y="750"/>
                  </a:lnTo>
                  <a:lnTo>
                    <a:pt x="2278" y="746"/>
                  </a:lnTo>
                  <a:lnTo>
                    <a:pt x="2279" y="742"/>
                  </a:lnTo>
                  <a:lnTo>
                    <a:pt x="2281" y="738"/>
                  </a:lnTo>
                  <a:lnTo>
                    <a:pt x="2287" y="731"/>
                  </a:lnTo>
                  <a:lnTo>
                    <a:pt x="2295" y="725"/>
                  </a:lnTo>
                  <a:lnTo>
                    <a:pt x="2313" y="714"/>
                  </a:lnTo>
                  <a:lnTo>
                    <a:pt x="2330" y="703"/>
                  </a:lnTo>
                  <a:lnTo>
                    <a:pt x="2337" y="695"/>
                  </a:lnTo>
                  <a:lnTo>
                    <a:pt x="2341" y="688"/>
                  </a:lnTo>
                  <a:lnTo>
                    <a:pt x="2344" y="680"/>
                  </a:lnTo>
                  <a:lnTo>
                    <a:pt x="2346" y="673"/>
                  </a:lnTo>
                  <a:lnTo>
                    <a:pt x="2347" y="657"/>
                  </a:lnTo>
                  <a:lnTo>
                    <a:pt x="2347" y="642"/>
                  </a:lnTo>
                  <a:lnTo>
                    <a:pt x="2348" y="634"/>
                  </a:lnTo>
                  <a:lnTo>
                    <a:pt x="2349" y="626"/>
                  </a:lnTo>
                  <a:lnTo>
                    <a:pt x="2352" y="617"/>
                  </a:lnTo>
                  <a:lnTo>
                    <a:pt x="2356" y="608"/>
                  </a:lnTo>
                  <a:lnTo>
                    <a:pt x="2362" y="599"/>
                  </a:lnTo>
                  <a:lnTo>
                    <a:pt x="2370" y="589"/>
                  </a:lnTo>
                  <a:lnTo>
                    <a:pt x="2381" y="578"/>
                  </a:lnTo>
                  <a:lnTo>
                    <a:pt x="2394" y="567"/>
                  </a:lnTo>
                  <a:lnTo>
                    <a:pt x="2407" y="559"/>
                  </a:lnTo>
                  <a:lnTo>
                    <a:pt x="2420" y="551"/>
                  </a:lnTo>
                  <a:lnTo>
                    <a:pt x="2426" y="545"/>
                  </a:lnTo>
                  <a:lnTo>
                    <a:pt x="2431" y="540"/>
                  </a:lnTo>
                  <a:lnTo>
                    <a:pt x="2433" y="538"/>
                  </a:lnTo>
                  <a:lnTo>
                    <a:pt x="2434" y="535"/>
                  </a:lnTo>
                  <a:lnTo>
                    <a:pt x="2435" y="532"/>
                  </a:lnTo>
                  <a:lnTo>
                    <a:pt x="2435" y="529"/>
                  </a:lnTo>
                  <a:lnTo>
                    <a:pt x="2435" y="524"/>
                  </a:lnTo>
                  <a:lnTo>
                    <a:pt x="2435" y="518"/>
                  </a:lnTo>
                  <a:lnTo>
                    <a:pt x="2433" y="513"/>
                  </a:lnTo>
                  <a:lnTo>
                    <a:pt x="2432" y="507"/>
                  </a:lnTo>
                  <a:lnTo>
                    <a:pt x="2429" y="503"/>
                  </a:lnTo>
                  <a:lnTo>
                    <a:pt x="2426" y="498"/>
                  </a:lnTo>
                  <a:lnTo>
                    <a:pt x="2422" y="494"/>
                  </a:lnTo>
                  <a:lnTo>
                    <a:pt x="2417" y="490"/>
                  </a:lnTo>
                  <a:lnTo>
                    <a:pt x="2410" y="487"/>
                  </a:lnTo>
                  <a:lnTo>
                    <a:pt x="2403" y="485"/>
                  </a:lnTo>
                  <a:lnTo>
                    <a:pt x="2395" y="483"/>
                  </a:lnTo>
                  <a:lnTo>
                    <a:pt x="2385" y="481"/>
                  </a:lnTo>
                  <a:lnTo>
                    <a:pt x="2374" y="480"/>
                  </a:lnTo>
                  <a:lnTo>
                    <a:pt x="2361" y="480"/>
                  </a:lnTo>
                  <a:lnTo>
                    <a:pt x="2347" y="481"/>
                  </a:lnTo>
                  <a:lnTo>
                    <a:pt x="2330" y="483"/>
                  </a:lnTo>
                  <a:lnTo>
                    <a:pt x="2304" y="485"/>
                  </a:lnTo>
                  <a:lnTo>
                    <a:pt x="2281" y="487"/>
                  </a:lnTo>
                  <a:lnTo>
                    <a:pt x="2261" y="488"/>
                  </a:lnTo>
                  <a:lnTo>
                    <a:pt x="2243" y="487"/>
                  </a:lnTo>
                  <a:lnTo>
                    <a:pt x="2235" y="486"/>
                  </a:lnTo>
                  <a:lnTo>
                    <a:pt x="2226" y="484"/>
                  </a:lnTo>
                  <a:lnTo>
                    <a:pt x="2216" y="482"/>
                  </a:lnTo>
                  <a:lnTo>
                    <a:pt x="2207" y="479"/>
                  </a:lnTo>
                  <a:lnTo>
                    <a:pt x="2197" y="475"/>
                  </a:lnTo>
                  <a:lnTo>
                    <a:pt x="2186" y="470"/>
                  </a:lnTo>
                  <a:lnTo>
                    <a:pt x="2175" y="464"/>
                  </a:lnTo>
                  <a:lnTo>
                    <a:pt x="2163" y="457"/>
                  </a:lnTo>
                  <a:lnTo>
                    <a:pt x="2154" y="450"/>
                  </a:lnTo>
                  <a:lnTo>
                    <a:pt x="2146" y="443"/>
                  </a:lnTo>
                  <a:lnTo>
                    <a:pt x="2137" y="434"/>
                  </a:lnTo>
                  <a:lnTo>
                    <a:pt x="2129" y="425"/>
                  </a:lnTo>
                  <a:lnTo>
                    <a:pt x="2113" y="405"/>
                  </a:lnTo>
                  <a:lnTo>
                    <a:pt x="2096" y="384"/>
                  </a:lnTo>
                  <a:lnTo>
                    <a:pt x="2082" y="363"/>
                  </a:lnTo>
                  <a:lnTo>
                    <a:pt x="2068" y="341"/>
                  </a:lnTo>
                  <a:lnTo>
                    <a:pt x="2055" y="321"/>
                  </a:lnTo>
                  <a:lnTo>
                    <a:pt x="2042" y="304"/>
                  </a:lnTo>
                  <a:lnTo>
                    <a:pt x="2036" y="294"/>
                  </a:lnTo>
                  <a:lnTo>
                    <a:pt x="2028" y="284"/>
                  </a:lnTo>
                  <a:lnTo>
                    <a:pt x="2017" y="272"/>
                  </a:lnTo>
                  <a:lnTo>
                    <a:pt x="2005" y="260"/>
                  </a:lnTo>
                  <a:lnTo>
                    <a:pt x="1990" y="248"/>
                  </a:lnTo>
                  <a:lnTo>
                    <a:pt x="1975" y="235"/>
                  </a:lnTo>
                  <a:lnTo>
                    <a:pt x="1959" y="223"/>
                  </a:lnTo>
                  <a:lnTo>
                    <a:pt x="1943" y="209"/>
                  </a:lnTo>
                  <a:lnTo>
                    <a:pt x="1925" y="197"/>
                  </a:lnTo>
                  <a:lnTo>
                    <a:pt x="1908" y="186"/>
                  </a:lnTo>
                  <a:lnTo>
                    <a:pt x="1890" y="176"/>
                  </a:lnTo>
                  <a:lnTo>
                    <a:pt x="1872" y="167"/>
                  </a:lnTo>
                  <a:lnTo>
                    <a:pt x="1856" y="159"/>
                  </a:lnTo>
                  <a:lnTo>
                    <a:pt x="1840" y="153"/>
                  </a:lnTo>
                  <a:lnTo>
                    <a:pt x="1825" y="149"/>
                  </a:lnTo>
                  <a:lnTo>
                    <a:pt x="1812" y="147"/>
                  </a:lnTo>
                  <a:lnTo>
                    <a:pt x="1797" y="144"/>
                  </a:lnTo>
                  <a:lnTo>
                    <a:pt x="1784" y="140"/>
                  </a:lnTo>
                  <a:lnTo>
                    <a:pt x="1772" y="136"/>
                  </a:lnTo>
                  <a:lnTo>
                    <a:pt x="1762" y="130"/>
                  </a:lnTo>
                  <a:lnTo>
                    <a:pt x="1744" y="117"/>
                  </a:lnTo>
                  <a:lnTo>
                    <a:pt x="1727" y="101"/>
                  </a:lnTo>
                  <a:lnTo>
                    <a:pt x="1718" y="93"/>
                  </a:lnTo>
                  <a:lnTo>
                    <a:pt x="1708" y="86"/>
                  </a:lnTo>
                  <a:lnTo>
                    <a:pt x="1697" y="79"/>
                  </a:lnTo>
                  <a:lnTo>
                    <a:pt x="1685" y="72"/>
                  </a:lnTo>
                  <a:lnTo>
                    <a:pt x="1670" y="66"/>
                  </a:lnTo>
                  <a:lnTo>
                    <a:pt x="1653" y="60"/>
                  </a:lnTo>
                  <a:lnTo>
                    <a:pt x="1634" y="56"/>
                  </a:lnTo>
                  <a:lnTo>
                    <a:pt x="1612" y="52"/>
                  </a:lnTo>
                  <a:lnTo>
                    <a:pt x="1593" y="50"/>
                  </a:lnTo>
                  <a:lnTo>
                    <a:pt x="1576" y="49"/>
                  </a:lnTo>
                  <a:lnTo>
                    <a:pt x="1560" y="50"/>
                  </a:lnTo>
                  <a:lnTo>
                    <a:pt x="1544" y="51"/>
                  </a:lnTo>
                  <a:lnTo>
                    <a:pt x="1529" y="53"/>
                  </a:lnTo>
                  <a:lnTo>
                    <a:pt x="1514" y="53"/>
                  </a:lnTo>
                  <a:lnTo>
                    <a:pt x="1506" y="52"/>
                  </a:lnTo>
                  <a:lnTo>
                    <a:pt x="1498" y="51"/>
                  </a:lnTo>
                  <a:lnTo>
                    <a:pt x="1490" y="49"/>
                  </a:lnTo>
                  <a:lnTo>
                    <a:pt x="1481" y="47"/>
                  </a:lnTo>
                  <a:lnTo>
                    <a:pt x="1463" y="40"/>
                  </a:lnTo>
                  <a:lnTo>
                    <a:pt x="1443" y="33"/>
                  </a:lnTo>
                  <a:lnTo>
                    <a:pt x="1423" y="25"/>
                  </a:lnTo>
                  <a:lnTo>
                    <a:pt x="1402" y="18"/>
                  </a:lnTo>
                  <a:lnTo>
                    <a:pt x="1380" y="11"/>
                  </a:lnTo>
                  <a:lnTo>
                    <a:pt x="1357" y="5"/>
                  </a:lnTo>
                  <a:lnTo>
                    <a:pt x="1345" y="3"/>
                  </a:lnTo>
                  <a:lnTo>
                    <a:pt x="1333" y="1"/>
                  </a:lnTo>
                  <a:lnTo>
                    <a:pt x="1320" y="0"/>
                  </a:lnTo>
                  <a:lnTo>
                    <a:pt x="1307" y="0"/>
                  </a:lnTo>
                  <a:lnTo>
                    <a:pt x="1299" y="0"/>
                  </a:lnTo>
                  <a:lnTo>
                    <a:pt x="1291" y="2"/>
                  </a:lnTo>
                  <a:lnTo>
                    <a:pt x="1284" y="3"/>
                  </a:lnTo>
                  <a:lnTo>
                    <a:pt x="1277" y="6"/>
                  </a:lnTo>
                  <a:lnTo>
                    <a:pt x="1264" y="12"/>
                  </a:lnTo>
                  <a:lnTo>
                    <a:pt x="1251" y="18"/>
                  </a:lnTo>
                  <a:lnTo>
                    <a:pt x="1238" y="25"/>
                  </a:lnTo>
                  <a:lnTo>
                    <a:pt x="1224" y="31"/>
                  </a:lnTo>
                  <a:lnTo>
                    <a:pt x="1215" y="33"/>
                  </a:lnTo>
                  <a:lnTo>
                    <a:pt x="1206" y="35"/>
                  </a:lnTo>
                  <a:lnTo>
                    <a:pt x="1197" y="36"/>
                  </a:lnTo>
                  <a:lnTo>
                    <a:pt x="1187" y="36"/>
                  </a:lnTo>
                  <a:lnTo>
                    <a:pt x="1177" y="36"/>
                  </a:lnTo>
                  <a:lnTo>
                    <a:pt x="1168" y="36"/>
                  </a:lnTo>
                  <a:lnTo>
                    <a:pt x="1160" y="36"/>
                  </a:lnTo>
                  <a:lnTo>
                    <a:pt x="1150" y="36"/>
                  </a:lnTo>
                  <a:close/>
                </a:path>
              </a:pathLst>
            </a:custGeom>
            <a:grpFill/>
            <a:ln w="3175" cap="flat" cmpd="sng">
              <a:solidFill>
                <a:srgbClr val="FCF6F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pt-BR"/>
            </a:p>
          </p:txBody>
        </p:sp>
        <p:sp>
          <p:nvSpPr>
            <p:cNvPr id="33" name="Freeform 22"/>
            <p:cNvSpPr>
              <a:spLocks/>
            </p:cNvSpPr>
            <p:nvPr/>
          </p:nvSpPr>
          <p:spPr bwMode="auto">
            <a:xfrm>
              <a:off x="5229225" y="3657600"/>
              <a:ext cx="1481138" cy="1276350"/>
            </a:xfrm>
            <a:custGeom>
              <a:avLst/>
              <a:gdLst>
                <a:gd name="T0" fmla="*/ 3725 w 3773"/>
                <a:gd name="T1" fmla="*/ 794 h 2987"/>
                <a:gd name="T2" fmla="*/ 3604 w 3773"/>
                <a:gd name="T3" fmla="*/ 972 h 2987"/>
                <a:gd name="T4" fmla="*/ 3513 w 3773"/>
                <a:gd name="T5" fmla="*/ 1151 h 2987"/>
                <a:gd name="T6" fmla="*/ 3620 w 3773"/>
                <a:gd name="T7" fmla="*/ 1345 h 2987"/>
                <a:gd name="T8" fmla="*/ 3455 w 3773"/>
                <a:gd name="T9" fmla="*/ 1345 h 2987"/>
                <a:gd name="T10" fmla="*/ 3407 w 3773"/>
                <a:gd name="T11" fmla="*/ 1402 h 2987"/>
                <a:gd name="T12" fmla="*/ 3298 w 3773"/>
                <a:gd name="T13" fmla="*/ 1457 h 2987"/>
                <a:gd name="T14" fmla="*/ 3344 w 3773"/>
                <a:gd name="T15" fmla="*/ 1593 h 2987"/>
                <a:gd name="T16" fmla="*/ 3272 w 3773"/>
                <a:gd name="T17" fmla="*/ 1642 h 2987"/>
                <a:gd name="T18" fmla="*/ 3312 w 3773"/>
                <a:gd name="T19" fmla="*/ 1725 h 2987"/>
                <a:gd name="T20" fmla="*/ 3314 w 3773"/>
                <a:gd name="T21" fmla="*/ 1873 h 2987"/>
                <a:gd name="T22" fmla="*/ 3159 w 3773"/>
                <a:gd name="T23" fmla="*/ 2120 h 2987"/>
                <a:gd name="T24" fmla="*/ 3019 w 3773"/>
                <a:gd name="T25" fmla="*/ 2191 h 2987"/>
                <a:gd name="T26" fmla="*/ 2839 w 3773"/>
                <a:gd name="T27" fmla="*/ 2551 h 2987"/>
                <a:gd name="T28" fmla="*/ 2627 w 3773"/>
                <a:gd name="T29" fmla="*/ 2718 h 2987"/>
                <a:gd name="T30" fmla="*/ 2379 w 3773"/>
                <a:gd name="T31" fmla="*/ 2725 h 2987"/>
                <a:gd name="T32" fmla="*/ 1987 w 3773"/>
                <a:gd name="T33" fmla="*/ 2847 h 2987"/>
                <a:gd name="T34" fmla="*/ 1794 w 3773"/>
                <a:gd name="T35" fmla="*/ 2906 h 2987"/>
                <a:gd name="T36" fmla="*/ 1684 w 3773"/>
                <a:gd name="T37" fmla="*/ 2936 h 2987"/>
                <a:gd name="T38" fmla="*/ 1522 w 3773"/>
                <a:gd name="T39" fmla="*/ 2968 h 2987"/>
                <a:gd name="T40" fmla="*/ 1405 w 3773"/>
                <a:gd name="T41" fmla="*/ 2808 h 2987"/>
                <a:gd name="T42" fmla="*/ 1412 w 3773"/>
                <a:gd name="T43" fmla="*/ 2588 h 2987"/>
                <a:gd name="T44" fmla="*/ 1432 w 3773"/>
                <a:gd name="T45" fmla="*/ 2461 h 2987"/>
                <a:gd name="T46" fmla="*/ 1295 w 3773"/>
                <a:gd name="T47" fmla="*/ 2436 h 2987"/>
                <a:gd name="T48" fmla="*/ 1278 w 3773"/>
                <a:gd name="T49" fmla="*/ 2184 h 2987"/>
                <a:gd name="T50" fmla="*/ 1233 w 3773"/>
                <a:gd name="T51" fmla="*/ 2056 h 2987"/>
                <a:gd name="T52" fmla="*/ 1147 w 3773"/>
                <a:gd name="T53" fmla="*/ 1956 h 2987"/>
                <a:gd name="T54" fmla="*/ 1017 w 3773"/>
                <a:gd name="T55" fmla="*/ 2005 h 2987"/>
                <a:gd name="T56" fmla="*/ 812 w 3773"/>
                <a:gd name="T57" fmla="*/ 2001 h 2987"/>
                <a:gd name="T58" fmla="*/ 697 w 3773"/>
                <a:gd name="T59" fmla="*/ 2072 h 2987"/>
                <a:gd name="T60" fmla="*/ 601 w 3773"/>
                <a:gd name="T61" fmla="*/ 2050 h 2987"/>
                <a:gd name="T62" fmla="*/ 526 w 3773"/>
                <a:gd name="T63" fmla="*/ 1924 h 2987"/>
                <a:gd name="T64" fmla="*/ 204 w 3773"/>
                <a:gd name="T65" fmla="*/ 1877 h 2987"/>
                <a:gd name="T66" fmla="*/ 2 w 3773"/>
                <a:gd name="T67" fmla="*/ 1886 h 2987"/>
                <a:gd name="T68" fmla="*/ 81 w 3773"/>
                <a:gd name="T69" fmla="*/ 1653 h 2987"/>
                <a:gd name="T70" fmla="*/ 225 w 3773"/>
                <a:gd name="T71" fmla="*/ 1500 h 2987"/>
                <a:gd name="T72" fmla="*/ 455 w 3773"/>
                <a:gd name="T73" fmla="*/ 1452 h 2987"/>
                <a:gd name="T74" fmla="*/ 563 w 3773"/>
                <a:gd name="T75" fmla="*/ 1467 h 2987"/>
                <a:gd name="T76" fmla="*/ 720 w 3773"/>
                <a:gd name="T77" fmla="*/ 1380 h 2987"/>
                <a:gd name="T78" fmla="*/ 1022 w 3773"/>
                <a:gd name="T79" fmla="*/ 1421 h 2987"/>
                <a:gd name="T80" fmla="*/ 1206 w 3773"/>
                <a:gd name="T81" fmla="*/ 1328 h 2987"/>
                <a:gd name="T82" fmla="*/ 1239 w 3773"/>
                <a:gd name="T83" fmla="*/ 1218 h 2987"/>
                <a:gd name="T84" fmla="*/ 1240 w 3773"/>
                <a:gd name="T85" fmla="*/ 1100 h 2987"/>
                <a:gd name="T86" fmla="*/ 1214 w 3773"/>
                <a:gd name="T87" fmla="*/ 1016 h 2987"/>
                <a:gd name="T88" fmla="*/ 1277 w 3773"/>
                <a:gd name="T89" fmla="*/ 809 h 2987"/>
                <a:gd name="T90" fmla="*/ 1263 w 3773"/>
                <a:gd name="T91" fmla="*/ 660 h 2987"/>
                <a:gd name="T92" fmla="*/ 1325 w 3773"/>
                <a:gd name="T93" fmla="*/ 554 h 2987"/>
                <a:gd name="T94" fmla="*/ 1403 w 3773"/>
                <a:gd name="T95" fmla="*/ 432 h 2987"/>
                <a:gd name="T96" fmla="*/ 1420 w 3773"/>
                <a:gd name="T97" fmla="*/ 302 h 2987"/>
                <a:gd name="T98" fmla="*/ 1534 w 3773"/>
                <a:gd name="T99" fmla="*/ 241 h 2987"/>
                <a:gd name="T100" fmla="*/ 1609 w 3773"/>
                <a:gd name="T101" fmla="*/ 174 h 2987"/>
                <a:gd name="T102" fmla="*/ 1723 w 3773"/>
                <a:gd name="T103" fmla="*/ 245 h 2987"/>
                <a:gd name="T104" fmla="*/ 1728 w 3773"/>
                <a:gd name="T105" fmla="*/ 310 h 2987"/>
                <a:gd name="T106" fmla="*/ 1971 w 3773"/>
                <a:gd name="T107" fmla="*/ 189 h 2987"/>
                <a:gd name="T108" fmla="*/ 2121 w 3773"/>
                <a:gd name="T109" fmla="*/ 84 h 2987"/>
                <a:gd name="T110" fmla="*/ 2441 w 3773"/>
                <a:gd name="T111" fmla="*/ 16 h 2987"/>
                <a:gd name="T112" fmla="*/ 2446 w 3773"/>
                <a:gd name="T113" fmla="*/ 136 h 2987"/>
                <a:gd name="T114" fmla="*/ 2624 w 3773"/>
                <a:gd name="T115" fmla="*/ 165 h 2987"/>
                <a:gd name="T116" fmla="*/ 2861 w 3773"/>
                <a:gd name="T117" fmla="*/ 248 h 2987"/>
                <a:gd name="T118" fmla="*/ 3207 w 3773"/>
                <a:gd name="T119" fmla="*/ 395 h 2987"/>
                <a:gd name="T120" fmla="*/ 3292 w 3773"/>
                <a:gd name="T121" fmla="*/ 547 h 2987"/>
                <a:gd name="T122" fmla="*/ 3465 w 3773"/>
                <a:gd name="T123" fmla="*/ 557 h 2987"/>
                <a:gd name="T124" fmla="*/ 3678 w 3773"/>
                <a:gd name="T125" fmla="*/ 632 h 2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73" h="2987">
                  <a:moveTo>
                    <a:pt x="3717" y="661"/>
                  </a:moveTo>
                  <a:lnTo>
                    <a:pt x="3727" y="667"/>
                  </a:lnTo>
                  <a:lnTo>
                    <a:pt x="3737" y="673"/>
                  </a:lnTo>
                  <a:lnTo>
                    <a:pt x="3745" y="680"/>
                  </a:lnTo>
                  <a:lnTo>
                    <a:pt x="3752" y="687"/>
                  </a:lnTo>
                  <a:lnTo>
                    <a:pt x="3759" y="695"/>
                  </a:lnTo>
                  <a:lnTo>
                    <a:pt x="3764" y="704"/>
                  </a:lnTo>
                  <a:lnTo>
                    <a:pt x="3768" y="712"/>
                  </a:lnTo>
                  <a:lnTo>
                    <a:pt x="3771" y="722"/>
                  </a:lnTo>
                  <a:lnTo>
                    <a:pt x="3772" y="731"/>
                  </a:lnTo>
                  <a:lnTo>
                    <a:pt x="3773" y="739"/>
                  </a:lnTo>
                  <a:lnTo>
                    <a:pt x="3771" y="748"/>
                  </a:lnTo>
                  <a:lnTo>
                    <a:pt x="3769" y="756"/>
                  </a:lnTo>
                  <a:lnTo>
                    <a:pt x="3765" y="763"/>
                  </a:lnTo>
                  <a:lnTo>
                    <a:pt x="3759" y="770"/>
                  </a:lnTo>
                  <a:lnTo>
                    <a:pt x="3752" y="777"/>
                  </a:lnTo>
                  <a:lnTo>
                    <a:pt x="3743" y="782"/>
                  </a:lnTo>
                  <a:lnTo>
                    <a:pt x="3725" y="794"/>
                  </a:lnTo>
                  <a:lnTo>
                    <a:pt x="3706" y="808"/>
                  </a:lnTo>
                  <a:lnTo>
                    <a:pt x="3687" y="822"/>
                  </a:lnTo>
                  <a:lnTo>
                    <a:pt x="3670" y="838"/>
                  </a:lnTo>
                  <a:lnTo>
                    <a:pt x="3662" y="846"/>
                  </a:lnTo>
                  <a:lnTo>
                    <a:pt x="3655" y="853"/>
                  </a:lnTo>
                  <a:lnTo>
                    <a:pt x="3649" y="861"/>
                  </a:lnTo>
                  <a:lnTo>
                    <a:pt x="3643" y="868"/>
                  </a:lnTo>
                  <a:lnTo>
                    <a:pt x="3639" y="876"/>
                  </a:lnTo>
                  <a:lnTo>
                    <a:pt x="3635" y="883"/>
                  </a:lnTo>
                  <a:lnTo>
                    <a:pt x="3633" y="890"/>
                  </a:lnTo>
                  <a:lnTo>
                    <a:pt x="3633" y="897"/>
                  </a:lnTo>
                  <a:lnTo>
                    <a:pt x="3632" y="916"/>
                  </a:lnTo>
                  <a:lnTo>
                    <a:pt x="3630" y="931"/>
                  </a:lnTo>
                  <a:lnTo>
                    <a:pt x="3626" y="945"/>
                  </a:lnTo>
                  <a:lnTo>
                    <a:pt x="3622" y="955"/>
                  </a:lnTo>
                  <a:lnTo>
                    <a:pt x="3617" y="962"/>
                  </a:lnTo>
                  <a:lnTo>
                    <a:pt x="3610" y="968"/>
                  </a:lnTo>
                  <a:lnTo>
                    <a:pt x="3604" y="972"/>
                  </a:lnTo>
                  <a:lnTo>
                    <a:pt x="3597" y="974"/>
                  </a:lnTo>
                  <a:lnTo>
                    <a:pt x="3582" y="977"/>
                  </a:lnTo>
                  <a:lnTo>
                    <a:pt x="3568" y="979"/>
                  </a:lnTo>
                  <a:lnTo>
                    <a:pt x="3562" y="981"/>
                  </a:lnTo>
                  <a:lnTo>
                    <a:pt x="3557" y="983"/>
                  </a:lnTo>
                  <a:lnTo>
                    <a:pt x="3552" y="987"/>
                  </a:lnTo>
                  <a:lnTo>
                    <a:pt x="3549" y="992"/>
                  </a:lnTo>
                  <a:lnTo>
                    <a:pt x="3534" y="1015"/>
                  </a:lnTo>
                  <a:lnTo>
                    <a:pt x="3523" y="1036"/>
                  </a:lnTo>
                  <a:lnTo>
                    <a:pt x="3515" y="1056"/>
                  </a:lnTo>
                  <a:lnTo>
                    <a:pt x="3509" y="1073"/>
                  </a:lnTo>
                  <a:lnTo>
                    <a:pt x="3505" y="1089"/>
                  </a:lnTo>
                  <a:lnTo>
                    <a:pt x="3503" y="1102"/>
                  </a:lnTo>
                  <a:lnTo>
                    <a:pt x="3503" y="1115"/>
                  </a:lnTo>
                  <a:lnTo>
                    <a:pt x="3504" y="1126"/>
                  </a:lnTo>
                  <a:lnTo>
                    <a:pt x="3506" y="1135"/>
                  </a:lnTo>
                  <a:lnTo>
                    <a:pt x="3509" y="1144"/>
                  </a:lnTo>
                  <a:lnTo>
                    <a:pt x="3513" y="1151"/>
                  </a:lnTo>
                  <a:lnTo>
                    <a:pt x="3517" y="1158"/>
                  </a:lnTo>
                  <a:lnTo>
                    <a:pt x="3526" y="1171"/>
                  </a:lnTo>
                  <a:lnTo>
                    <a:pt x="3533" y="1181"/>
                  </a:lnTo>
                  <a:lnTo>
                    <a:pt x="3537" y="1191"/>
                  </a:lnTo>
                  <a:lnTo>
                    <a:pt x="3541" y="1201"/>
                  </a:lnTo>
                  <a:lnTo>
                    <a:pt x="3546" y="1210"/>
                  </a:lnTo>
                  <a:lnTo>
                    <a:pt x="3551" y="1219"/>
                  </a:lnTo>
                  <a:lnTo>
                    <a:pt x="3562" y="1235"/>
                  </a:lnTo>
                  <a:lnTo>
                    <a:pt x="3573" y="1249"/>
                  </a:lnTo>
                  <a:lnTo>
                    <a:pt x="3584" y="1263"/>
                  </a:lnTo>
                  <a:lnTo>
                    <a:pt x="3596" y="1278"/>
                  </a:lnTo>
                  <a:lnTo>
                    <a:pt x="3607" y="1292"/>
                  </a:lnTo>
                  <a:lnTo>
                    <a:pt x="3617" y="1307"/>
                  </a:lnTo>
                  <a:lnTo>
                    <a:pt x="3622" y="1319"/>
                  </a:lnTo>
                  <a:lnTo>
                    <a:pt x="3624" y="1328"/>
                  </a:lnTo>
                  <a:lnTo>
                    <a:pt x="3624" y="1334"/>
                  </a:lnTo>
                  <a:lnTo>
                    <a:pt x="3622" y="1340"/>
                  </a:lnTo>
                  <a:lnTo>
                    <a:pt x="3620" y="1345"/>
                  </a:lnTo>
                  <a:lnTo>
                    <a:pt x="3617" y="1352"/>
                  </a:lnTo>
                  <a:lnTo>
                    <a:pt x="3614" y="1359"/>
                  </a:lnTo>
                  <a:lnTo>
                    <a:pt x="3612" y="1369"/>
                  </a:lnTo>
                  <a:lnTo>
                    <a:pt x="3600" y="1363"/>
                  </a:lnTo>
                  <a:lnTo>
                    <a:pt x="3578" y="1349"/>
                  </a:lnTo>
                  <a:lnTo>
                    <a:pt x="3565" y="1342"/>
                  </a:lnTo>
                  <a:lnTo>
                    <a:pt x="3553" y="1336"/>
                  </a:lnTo>
                  <a:lnTo>
                    <a:pt x="3547" y="1334"/>
                  </a:lnTo>
                  <a:lnTo>
                    <a:pt x="3542" y="1333"/>
                  </a:lnTo>
                  <a:lnTo>
                    <a:pt x="3537" y="1332"/>
                  </a:lnTo>
                  <a:lnTo>
                    <a:pt x="3533" y="1333"/>
                  </a:lnTo>
                  <a:lnTo>
                    <a:pt x="3524" y="1336"/>
                  </a:lnTo>
                  <a:lnTo>
                    <a:pt x="3516" y="1339"/>
                  </a:lnTo>
                  <a:lnTo>
                    <a:pt x="3508" y="1341"/>
                  </a:lnTo>
                  <a:lnTo>
                    <a:pt x="3500" y="1343"/>
                  </a:lnTo>
                  <a:lnTo>
                    <a:pt x="3485" y="1344"/>
                  </a:lnTo>
                  <a:lnTo>
                    <a:pt x="3469" y="1345"/>
                  </a:lnTo>
                  <a:lnTo>
                    <a:pt x="3455" y="1345"/>
                  </a:lnTo>
                  <a:lnTo>
                    <a:pt x="3440" y="1345"/>
                  </a:lnTo>
                  <a:lnTo>
                    <a:pt x="3424" y="1346"/>
                  </a:lnTo>
                  <a:lnTo>
                    <a:pt x="3407" y="1349"/>
                  </a:lnTo>
                  <a:lnTo>
                    <a:pt x="3401" y="1350"/>
                  </a:lnTo>
                  <a:lnTo>
                    <a:pt x="3397" y="1351"/>
                  </a:lnTo>
                  <a:lnTo>
                    <a:pt x="3394" y="1353"/>
                  </a:lnTo>
                  <a:lnTo>
                    <a:pt x="3392" y="1355"/>
                  </a:lnTo>
                  <a:lnTo>
                    <a:pt x="3391" y="1358"/>
                  </a:lnTo>
                  <a:lnTo>
                    <a:pt x="3391" y="1360"/>
                  </a:lnTo>
                  <a:lnTo>
                    <a:pt x="3392" y="1363"/>
                  </a:lnTo>
                  <a:lnTo>
                    <a:pt x="3393" y="1366"/>
                  </a:lnTo>
                  <a:lnTo>
                    <a:pt x="3397" y="1373"/>
                  </a:lnTo>
                  <a:lnTo>
                    <a:pt x="3402" y="1380"/>
                  </a:lnTo>
                  <a:lnTo>
                    <a:pt x="3404" y="1385"/>
                  </a:lnTo>
                  <a:lnTo>
                    <a:pt x="3406" y="1389"/>
                  </a:lnTo>
                  <a:lnTo>
                    <a:pt x="3407" y="1392"/>
                  </a:lnTo>
                  <a:lnTo>
                    <a:pt x="3407" y="1396"/>
                  </a:lnTo>
                  <a:lnTo>
                    <a:pt x="3407" y="1402"/>
                  </a:lnTo>
                  <a:lnTo>
                    <a:pt x="3406" y="1407"/>
                  </a:lnTo>
                  <a:lnTo>
                    <a:pt x="3404" y="1411"/>
                  </a:lnTo>
                  <a:lnTo>
                    <a:pt x="3402" y="1413"/>
                  </a:lnTo>
                  <a:lnTo>
                    <a:pt x="3399" y="1415"/>
                  </a:lnTo>
                  <a:lnTo>
                    <a:pt x="3396" y="1416"/>
                  </a:lnTo>
                  <a:lnTo>
                    <a:pt x="3393" y="1416"/>
                  </a:lnTo>
                  <a:lnTo>
                    <a:pt x="3390" y="1415"/>
                  </a:lnTo>
                  <a:lnTo>
                    <a:pt x="3374" y="1410"/>
                  </a:lnTo>
                  <a:lnTo>
                    <a:pt x="3359" y="1407"/>
                  </a:lnTo>
                  <a:lnTo>
                    <a:pt x="3355" y="1407"/>
                  </a:lnTo>
                  <a:lnTo>
                    <a:pt x="3350" y="1409"/>
                  </a:lnTo>
                  <a:lnTo>
                    <a:pt x="3344" y="1412"/>
                  </a:lnTo>
                  <a:lnTo>
                    <a:pt x="3338" y="1416"/>
                  </a:lnTo>
                  <a:lnTo>
                    <a:pt x="3325" y="1426"/>
                  </a:lnTo>
                  <a:lnTo>
                    <a:pt x="3312" y="1438"/>
                  </a:lnTo>
                  <a:lnTo>
                    <a:pt x="3307" y="1444"/>
                  </a:lnTo>
                  <a:lnTo>
                    <a:pt x="3302" y="1451"/>
                  </a:lnTo>
                  <a:lnTo>
                    <a:pt x="3298" y="1457"/>
                  </a:lnTo>
                  <a:lnTo>
                    <a:pt x="3295" y="1464"/>
                  </a:lnTo>
                  <a:lnTo>
                    <a:pt x="3293" y="1470"/>
                  </a:lnTo>
                  <a:lnTo>
                    <a:pt x="3293" y="1475"/>
                  </a:lnTo>
                  <a:lnTo>
                    <a:pt x="3294" y="1480"/>
                  </a:lnTo>
                  <a:lnTo>
                    <a:pt x="3297" y="1485"/>
                  </a:lnTo>
                  <a:lnTo>
                    <a:pt x="3307" y="1493"/>
                  </a:lnTo>
                  <a:lnTo>
                    <a:pt x="3316" y="1503"/>
                  </a:lnTo>
                  <a:lnTo>
                    <a:pt x="3322" y="1511"/>
                  </a:lnTo>
                  <a:lnTo>
                    <a:pt x="3327" y="1518"/>
                  </a:lnTo>
                  <a:lnTo>
                    <a:pt x="3330" y="1526"/>
                  </a:lnTo>
                  <a:lnTo>
                    <a:pt x="3333" y="1533"/>
                  </a:lnTo>
                  <a:lnTo>
                    <a:pt x="3334" y="1540"/>
                  </a:lnTo>
                  <a:lnTo>
                    <a:pt x="3335" y="1547"/>
                  </a:lnTo>
                  <a:lnTo>
                    <a:pt x="3335" y="1560"/>
                  </a:lnTo>
                  <a:lnTo>
                    <a:pt x="3336" y="1574"/>
                  </a:lnTo>
                  <a:lnTo>
                    <a:pt x="3338" y="1580"/>
                  </a:lnTo>
                  <a:lnTo>
                    <a:pt x="3340" y="1587"/>
                  </a:lnTo>
                  <a:lnTo>
                    <a:pt x="3344" y="1593"/>
                  </a:lnTo>
                  <a:lnTo>
                    <a:pt x="3349" y="1600"/>
                  </a:lnTo>
                  <a:lnTo>
                    <a:pt x="3358" y="1612"/>
                  </a:lnTo>
                  <a:lnTo>
                    <a:pt x="3365" y="1620"/>
                  </a:lnTo>
                  <a:lnTo>
                    <a:pt x="3368" y="1627"/>
                  </a:lnTo>
                  <a:lnTo>
                    <a:pt x="3369" y="1633"/>
                  </a:lnTo>
                  <a:lnTo>
                    <a:pt x="3368" y="1635"/>
                  </a:lnTo>
                  <a:lnTo>
                    <a:pt x="3367" y="1636"/>
                  </a:lnTo>
                  <a:lnTo>
                    <a:pt x="3365" y="1638"/>
                  </a:lnTo>
                  <a:lnTo>
                    <a:pt x="3362" y="1639"/>
                  </a:lnTo>
                  <a:lnTo>
                    <a:pt x="3357" y="1641"/>
                  </a:lnTo>
                  <a:lnTo>
                    <a:pt x="3350" y="1641"/>
                  </a:lnTo>
                  <a:lnTo>
                    <a:pt x="3334" y="1642"/>
                  </a:lnTo>
                  <a:lnTo>
                    <a:pt x="3315" y="1641"/>
                  </a:lnTo>
                  <a:lnTo>
                    <a:pt x="3306" y="1640"/>
                  </a:lnTo>
                  <a:lnTo>
                    <a:pt x="3297" y="1641"/>
                  </a:lnTo>
                  <a:lnTo>
                    <a:pt x="3289" y="1641"/>
                  </a:lnTo>
                  <a:lnTo>
                    <a:pt x="3281" y="1643"/>
                  </a:lnTo>
                  <a:lnTo>
                    <a:pt x="3272" y="1642"/>
                  </a:lnTo>
                  <a:lnTo>
                    <a:pt x="3266" y="1643"/>
                  </a:lnTo>
                  <a:lnTo>
                    <a:pt x="3265" y="1644"/>
                  </a:lnTo>
                  <a:lnTo>
                    <a:pt x="3263" y="1644"/>
                  </a:lnTo>
                  <a:lnTo>
                    <a:pt x="3263" y="1645"/>
                  </a:lnTo>
                  <a:lnTo>
                    <a:pt x="3263" y="1647"/>
                  </a:lnTo>
                  <a:lnTo>
                    <a:pt x="3264" y="1650"/>
                  </a:lnTo>
                  <a:lnTo>
                    <a:pt x="3267" y="1653"/>
                  </a:lnTo>
                  <a:lnTo>
                    <a:pt x="3272" y="1657"/>
                  </a:lnTo>
                  <a:lnTo>
                    <a:pt x="3277" y="1662"/>
                  </a:lnTo>
                  <a:lnTo>
                    <a:pt x="3290" y="1671"/>
                  </a:lnTo>
                  <a:lnTo>
                    <a:pt x="3302" y="1682"/>
                  </a:lnTo>
                  <a:lnTo>
                    <a:pt x="3307" y="1687"/>
                  </a:lnTo>
                  <a:lnTo>
                    <a:pt x="3310" y="1691"/>
                  </a:lnTo>
                  <a:lnTo>
                    <a:pt x="3312" y="1696"/>
                  </a:lnTo>
                  <a:lnTo>
                    <a:pt x="3312" y="1700"/>
                  </a:lnTo>
                  <a:lnTo>
                    <a:pt x="3311" y="1709"/>
                  </a:lnTo>
                  <a:lnTo>
                    <a:pt x="3311" y="1718"/>
                  </a:lnTo>
                  <a:lnTo>
                    <a:pt x="3312" y="1725"/>
                  </a:lnTo>
                  <a:lnTo>
                    <a:pt x="3315" y="1730"/>
                  </a:lnTo>
                  <a:lnTo>
                    <a:pt x="3321" y="1740"/>
                  </a:lnTo>
                  <a:lnTo>
                    <a:pt x="3329" y="1749"/>
                  </a:lnTo>
                  <a:lnTo>
                    <a:pt x="3333" y="1754"/>
                  </a:lnTo>
                  <a:lnTo>
                    <a:pt x="3337" y="1758"/>
                  </a:lnTo>
                  <a:lnTo>
                    <a:pt x="3341" y="1764"/>
                  </a:lnTo>
                  <a:lnTo>
                    <a:pt x="3344" y="1770"/>
                  </a:lnTo>
                  <a:lnTo>
                    <a:pt x="3347" y="1777"/>
                  </a:lnTo>
                  <a:lnTo>
                    <a:pt x="3348" y="1785"/>
                  </a:lnTo>
                  <a:lnTo>
                    <a:pt x="3349" y="1794"/>
                  </a:lnTo>
                  <a:lnTo>
                    <a:pt x="3349" y="1805"/>
                  </a:lnTo>
                  <a:lnTo>
                    <a:pt x="3348" y="1812"/>
                  </a:lnTo>
                  <a:lnTo>
                    <a:pt x="3347" y="1819"/>
                  </a:lnTo>
                  <a:lnTo>
                    <a:pt x="3345" y="1825"/>
                  </a:lnTo>
                  <a:lnTo>
                    <a:pt x="3343" y="1832"/>
                  </a:lnTo>
                  <a:lnTo>
                    <a:pt x="3338" y="1843"/>
                  </a:lnTo>
                  <a:lnTo>
                    <a:pt x="3331" y="1853"/>
                  </a:lnTo>
                  <a:lnTo>
                    <a:pt x="3314" y="1873"/>
                  </a:lnTo>
                  <a:lnTo>
                    <a:pt x="3294" y="1894"/>
                  </a:lnTo>
                  <a:lnTo>
                    <a:pt x="3282" y="1906"/>
                  </a:lnTo>
                  <a:lnTo>
                    <a:pt x="3271" y="1920"/>
                  </a:lnTo>
                  <a:lnTo>
                    <a:pt x="3259" y="1935"/>
                  </a:lnTo>
                  <a:lnTo>
                    <a:pt x="3246" y="1954"/>
                  </a:lnTo>
                  <a:lnTo>
                    <a:pt x="3235" y="1975"/>
                  </a:lnTo>
                  <a:lnTo>
                    <a:pt x="3223" y="1998"/>
                  </a:lnTo>
                  <a:lnTo>
                    <a:pt x="3212" y="2026"/>
                  </a:lnTo>
                  <a:lnTo>
                    <a:pt x="3202" y="2058"/>
                  </a:lnTo>
                  <a:lnTo>
                    <a:pt x="3199" y="2069"/>
                  </a:lnTo>
                  <a:lnTo>
                    <a:pt x="3195" y="2079"/>
                  </a:lnTo>
                  <a:lnTo>
                    <a:pt x="3191" y="2088"/>
                  </a:lnTo>
                  <a:lnTo>
                    <a:pt x="3187" y="2096"/>
                  </a:lnTo>
                  <a:lnTo>
                    <a:pt x="3182" y="2103"/>
                  </a:lnTo>
                  <a:lnTo>
                    <a:pt x="3177" y="2108"/>
                  </a:lnTo>
                  <a:lnTo>
                    <a:pt x="3171" y="2113"/>
                  </a:lnTo>
                  <a:lnTo>
                    <a:pt x="3165" y="2117"/>
                  </a:lnTo>
                  <a:lnTo>
                    <a:pt x="3159" y="2120"/>
                  </a:lnTo>
                  <a:lnTo>
                    <a:pt x="3153" y="2123"/>
                  </a:lnTo>
                  <a:lnTo>
                    <a:pt x="3146" y="2124"/>
                  </a:lnTo>
                  <a:lnTo>
                    <a:pt x="3138" y="2126"/>
                  </a:lnTo>
                  <a:lnTo>
                    <a:pt x="3125" y="2127"/>
                  </a:lnTo>
                  <a:lnTo>
                    <a:pt x="3111" y="2127"/>
                  </a:lnTo>
                  <a:lnTo>
                    <a:pt x="3097" y="2127"/>
                  </a:lnTo>
                  <a:lnTo>
                    <a:pt x="3084" y="2126"/>
                  </a:lnTo>
                  <a:lnTo>
                    <a:pt x="3071" y="2127"/>
                  </a:lnTo>
                  <a:lnTo>
                    <a:pt x="3059" y="2129"/>
                  </a:lnTo>
                  <a:lnTo>
                    <a:pt x="3053" y="2130"/>
                  </a:lnTo>
                  <a:lnTo>
                    <a:pt x="3048" y="2132"/>
                  </a:lnTo>
                  <a:lnTo>
                    <a:pt x="3043" y="2135"/>
                  </a:lnTo>
                  <a:lnTo>
                    <a:pt x="3038" y="2139"/>
                  </a:lnTo>
                  <a:lnTo>
                    <a:pt x="3034" y="2143"/>
                  </a:lnTo>
                  <a:lnTo>
                    <a:pt x="3029" y="2148"/>
                  </a:lnTo>
                  <a:lnTo>
                    <a:pt x="3026" y="2154"/>
                  </a:lnTo>
                  <a:lnTo>
                    <a:pt x="3023" y="2163"/>
                  </a:lnTo>
                  <a:lnTo>
                    <a:pt x="3019" y="2191"/>
                  </a:lnTo>
                  <a:lnTo>
                    <a:pt x="3014" y="2239"/>
                  </a:lnTo>
                  <a:lnTo>
                    <a:pt x="3010" y="2284"/>
                  </a:lnTo>
                  <a:lnTo>
                    <a:pt x="3008" y="2304"/>
                  </a:lnTo>
                  <a:lnTo>
                    <a:pt x="2990" y="2323"/>
                  </a:lnTo>
                  <a:lnTo>
                    <a:pt x="2966" y="2349"/>
                  </a:lnTo>
                  <a:lnTo>
                    <a:pt x="2952" y="2364"/>
                  </a:lnTo>
                  <a:lnTo>
                    <a:pt x="2938" y="2381"/>
                  </a:lnTo>
                  <a:lnTo>
                    <a:pt x="2923" y="2399"/>
                  </a:lnTo>
                  <a:lnTo>
                    <a:pt x="2907" y="2418"/>
                  </a:lnTo>
                  <a:lnTo>
                    <a:pt x="2893" y="2437"/>
                  </a:lnTo>
                  <a:lnTo>
                    <a:pt x="2880" y="2456"/>
                  </a:lnTo>
                  <a:lnTo>
                    <a:pt x="2868" y="2477"/>
                  </a:lnTo>
                  <a:lnTo>
                    <a:pt x="2857" y="2498"/>
                  </a:lnTo>
                  <a:lnTo>
                    <a:pt x="2852" y="2509"/>
                  </a:lnTo>
                  <a:lnTo>
                    <a:pt x="2848" y="2519"/>
                  </a:lnTo>
                  <a:lnTo>
                    <a:pt x="2844" y="2530"/>
                  </a:lnTo>
                  <a:lnTo>
                    <a:pt x="2841" y="2540"/>
                  </a:lnTo>
                  <a:lnTo>
                    <a:pt x="2839" y="2551"/>
                  </a:lnTo>
                  <a:lnTo>
                    <a:pt x="2837" y="2561"/>
                  </a:lnTo>
                  <a:lnTo>
                    <a:pt x="2836" y="2571"/>
                  </a:lnTo>
                  <a:lnTo>
                    <a:pt x="2835" y="2582"/>
                  </a:lnTo>
                  <a:lnTo>
                    <a:pt x="2835" y="2590"/>
                  </a:lnTo>
                  <a:lnTo>
                    <a:pt x="2833" y="2598"/>
                  </a:lnTo>
                  <a:lnTo>
                    <a:pt x="2830" y="2605"/>
                  </a:lnTo>
                  <a:lnTo>
                    <a:pt x="2826" y="2613"/>
                  </a:lnTo>
                  <a:lnTo>
                    <a:pt x="2822" y="2620"/>
                  </a:lnTo>
                  <a:lnTo>
                    <a:pt x="2816" y="2627"/>
                  </a:lnTo>
                  <a:lnTo>
                    <a:pt x="2810" y="2634"/>
                  </a:lnTo>
                  <a:lnTo>
                    <a:pt x="2802" y="2640"/>
                  </a:lnTo>
                  <a:lnTo>
                    <a:pt x="2786" y="2652"/>
                  </a:lnTo>
                  <a:lnTo>
                    <a:pt x="2768" y="2662"/>
                  </a:lnTo>
                  <a:lnTo>
                    <a:pt x="2748" y="2672"/>
                  </a:lnTo>
                  <a:lnTo>
                    <a:pt x="2728" y="2681"/>
                  </a:lnTo>
                  <a:lnTo>
                    <a:pt x="2684" y="2698"/>
                  </a:lnTo>
                  <a:lnTo>
                    <a:pt x="2645" y="2711"/>
                  </a:lnTo>
                  <a:lnTo>
                    <a:pt x="2627" y="2718"/>
                  </a:lnTo>
                  <a:lnTo>
                    <a:pt x="2611" y="2724"/>
                  </a:lnTo>
                  <a:lnTo>
                    <a:pt x="2598" y="2730"/>
                  </a:lnTo>
                  <a:lnTo>
                    <a:pt x="2589" y="2734"/>
                  </a:lnTo>
                  <a:lnTo>
                    <a:pt x="2578" y="2740"/>
                  </a:lnTo>
                  <a:lnTo>
                    <a:pt x="2567" y="2743"/>
                  </a:lnTo>
                  <a:lnTo>
                    <a:pt x="2556" y="2745"/>
                  </a:lnTo>
                  <a:lnTo>
                    <a:pt x="2545" y="2746"/>
                  </a:lnTo>
                  <a:lnTo>
                    <a:pt x="2534" y="2746"/>
                  </a:lnTo>
                  <a:lnTo>
                    <a:pt x="2522" y="2745"/>
                  </a:lnTo>
                  <a:lnTo>
                    <a:pt x="2509" y="2743"/>
                  </a:lnTo>
                  <a:lnTo>
                    <a:pt x="2497" y="2741"/>
                  </a:lnTo>
                  <a:lnTo>
                    <a:pt x="2470" y="2736"/>
                  </a:lnTo>
                  <a:lnTo>
                    <a:pt x="2443" y="2730"/>
                  </a:lnTo>
                  <a:lnTo>
                    <a:pt x="2430" y="2728"/>
                  </a:lnTo>
                  <a:lnTo>
                    <a:pt x="2416" y="2726"/>
                  </a:lnTo>
                  <a:lnTo>
                    <a:pt x="2403" y="2725"/>
                  </a:lnTo>
                  <a:lnTo>
                    <a:pt x="2389" y="2724"/>
                  </a:lnTo>
                  <a:lnTo>
                    <a:pt x="2379" y="2725"/>
                  </a:lnTo>
                  <a:lnTo>
                    <a:pt x="2369" y="2726"/>
                  </a:lnTo>
                  <a:lnTo>
                    <a:pt x="2357" y="2728"/>
                  </a:lnTo>
                  <a:lnTo>
                    <a:pt x="2346" y="2730"/>
                  </a:lnTo>
                  <a:lnTo>
                    <a:pt x="2324" y="2736"/>
                  </a:lnTo>
                  <a:lnTo>
                    <a:pt x="2301" y="2744"/>
                  </a:lnTo>
                  <a:lnTo>
                    <a:pt x="2279" y="2752"/>
                  </a:lnTo>
                  <a:lnTo>
                    <a:pt x="2258" y="2759"/>
                  </a:lnTo>
                  <a:lnTo>
                    <a:pt x="2238" y="2766"/>
                  </a:lnTo>
                  <a:lnTo>
                    <a:pt x="2221" y="2771"/>
                  </a:lnTo>
                  <a:lnTo>
                    <a:pt x="2188" y="2780"/>
                  </a:lnTo>
                  <a:lnTo>
                    <a:pt x="2158" y="2787"/>
                  </a:lnTo>
                  <a:lnTo>
                    <a:pt x="2130" y="2795"/>
                  </a:lnTo>
                  <a:lnTo>
                    <a:pt x="2104" y="2802"/>
                  </a:lnTo>
                  <a:lnTo>
                    <a:pt x="2079" y="2811"/>
                  </a:lnTo>
                  <a:lnTo>
                    <a:pt x="2053" y="2821"/>
                  </a:lnTo>
                  <a:lnTo>
                    <a:pt x="2025" y="2834"/>
                  </a:lnTo>
                  <a:lnTo>
                    <a:pt x="1995" y="2850"/>
                  </a:lnTo>
                  <a:lnTo>
                    <a:pt x="1987" y="2847"/>
                  </a:lnTo>
                  <a:lnTo>
                    <a:pt x="1979" y="2845"/>
                  </a:lnTo>
                  <a:lnTo>
                    <a:pt x="1970" y="2845"/>
                  </a:lnTo>
                  <a:lnTo>
                    <a:pt x="1959" y="2845"/>
                  </a:lnTo>
                  <a:lnTo>
                    <a:pt x="1943" y="2845"/>
                  </a:lnTo>
                  <a:lnTo>
                    <a:pt x="1930" y="2847"/>
                  </a:lnTo>
                  <a:lnTo>
                    <a:pt x="1917" y="2850"/>
                  </a:lnTo>
                  <a:lnTo>
                    <a:pt x="1907" y="2854"/>
                  </a:lnTo>
                  <a:lnTo>
                    <a:pt x="1898" y="2859"/>
                  </a:lnTo>
                  <a:lnTo>
                    <a:pt x="1890" y="2864"/>
                  </a:lnTo>
                  <a:lnTo>
                    <a:pt x="1882" y="2870"/>
                  </a:lnTo>
                  <a:lnTo>
                    <a:pt x="1875" y="2876"/>
                  </a:lnTo>
                  <a:lnTo>
                    <a:pt x="1867" y="2882"/>
                  </a:lnTo>
                  <a:lnTo>
                    <a:pt x="1858" y="2887"/>
                  </a:lnTo>
                  <a:lnTo>
                    <a:pt x="1849" y="2893"/>
                  </a:lnTo>
                  <a:lnTo>
                    <a:pt x="1838" y="2897"/>
                  </a:lnTo>
                  <a:lnTo>
                    <a:pt x="1825" y="2901"/>
                  </a:lnTo>
                  <a:lnTo>
                    <a:pt x="1811" y="2904"/>
                  </a:lnTo>
                  <a:lnTo>
                    <a:pt x="1794" y="2906"/>
                  </a:lnTo>
                  <a:lnTo>
                    <a:pt x="1775" y="2907"/>
                  </a:lnTo>
                  <a:lnTo>
                    <a:pt x="1768" y="2906"/>
                  </a:lnTo>
                  <a:lnTo>
                    <a:pt x="1762" y="2904"/>
                  </a:lnTo>
                  <a:lnTo>
                    <a:pt x="1756" y="2901"/>
                  </a:lnTo>
                  <a:lnTo>
                    <a:pt x="1751" y="2897"/>
                  </a:lnTo>
                  <a:lnTo>
                    <a:pt x="1746" y="2893"/>
                  </a:lnTo>
                  <a:lnTo>
                    <a:pt x="1741" y="2890"/>
                  </a:lnTo>
                  <a:lnTo>
                    <a:pt x="1735" y="2887"/>
                  </a:lnTo>
                  <a:lnTo>
                    <a:pt x="1728" y="2886"/>
                  </a:lnTo>
                  <a:lnTo>
                    <a:pt x="1719" y="2887"/>
                  </a:lnTo>
                  <a:lnTo>
                    <a:pt x="1712" y="2889"/>
                  </a:lnTo>
                  <a:lnTo>
                    <a:pt x="1706" y="2893"/>
                  </a:lnTo>
                  <a:lnTo>
                    <a:pt x="1701" y="2898"/>
                  </a:lnTo>
                  <a:lnTo>
                    <a:pt x="1697" y="2903"/>
                  </a:lnTo>
                  <a:lnTo>
                    <a:pt x="1693" y="2909"/>
                  </a:lnTo>
                  <a:lnTo>
                    <a:pt x="1690" y="2916"/>
                  </a:lnTo>
                  <a:lnTo>
                    <a:pt x="1688" y="2923"/>
                  </a:lnTo>
                  <a:lnTo>
                    <a:pt x="1684" y="2936"/>
                  </a:lnTo>
                  <a:lnTo>
                    <a:pt x="1680" y="2949"/>
                  </a:lnTo>
                  <a:lnTo>
                    <a:pt x="1677" y="2953"/>
                  </a:lnTo>
                  <a:lnTo>
                    <a:pt x="1674" y="2957"/>
                  </a:lnTo>
                  <a:lnTo>
                    <a:pt x="1670" y="2959"/>
                  </a:lnTo>
                  <a:lnTo>
                    <a:pt x="1665" y="2960"/>
                  </a:lnTo>
                  <a:lnTo>
                    <a:pt x="1654" y="2961"/>
                  </a:lnTo>
                  <a:lnTo>
                    <a:pt x="1644" y="2962"/>
                  </a:lnTo>
                  <a:lnTo>
                    <a:pt x="1634" y="2964"/>
                  </a:lnTo>
                  <a:lnTo>
                    <a:pt x="1624" y="2966"/>
                  </a:lnTo>
                  <a:lnTo>
                    <a:pt x="1605" y="2972"/>
                  </a:lnTo>
                  <a:lnTo>
                    <a:pt x="1588" y="2978"/>
                  </a:lnTo>
                  <a:lnTo>
                    <a:pt x="1571" y="2983"/>
                  </a:lnTo>
                  <a:lnTo>
                    <a:pt x="1557" y="2986"/>
                  </a:lnTo>
                  <a:lnTo>
                    <a:pt x="1550" y="2987"/>
                  </a:lnTo>
                  <a:lnTo>
                    <a:pt x="1544" y="2986"/>
                  </a:lnTo>
                  <a:lnTo>
                    <a:pt x="1539" y="2984"/>
                  </a:lnTo>
                  <a:lnTo>
                    <a:pt x="1534" y="2981"/>
                  </a:lnTo>
                  <a:lnTo>
                    <a:pt x="1522" y="2968"/>
                  </a:lnTo>
                  <a:lnTo>
                    <a:pt x="1500" y="2943"/>
                  </a:lnTo>
                  <a:lnTo>
                    <a:pt x="1489" y="2929"/>
                  </a:lnTo>
                  <a:lnTo>
                    <a:pt x="1480" y="2916"/>
                  </a:lnTo>
                  <a:lnTo>
                    <a:pt x="1476" y="2910"/>
                  </a:lnTo>
                  <a:lnTo>
                    <a:pt x="1473" y="2905"/>
                  </a:lnTo>
                  <a:lnTo>
                    <a:pt x="1471" y="2900"/>
                  </a:lnTo>
                  <a:lnTo>
                    <a:pt x="1470" y="2897"/>
                  </a:lnTo>
                  <a:lnTo>
                    <a:pt x="1471" y="2881"/>
                  </a:lnTo>
                  <a:lnTo>
                    <a:pt x="1470" y="2869"/>
                  </a:lnTo>
                  <a:lnTo>
                    <a:pt x="1467" y="2858"/>
                  </a:lnTo>
                  <a:lnTo>
                    <a:pt x="1463" y="2850"/>
                  </a:lnTo>
                  <a:lnTo>
                    <a:pt x="1458" y="2843"/>
                  </a:lnTo>
                  <a:lnTo>
                    <a:pt x="1452" y="2837"/>
                  </a:lnTo>
                  <a:lnTo>
                    <a:pt x="1445" y="2832"/>
                  </a:lnTo>
                  <a:lnTo>
                    <a:pt x="1438" y="2827"/>
                  </a:lnTo>
                  <a:lnTo>
                    <a:pt x="1423" y="2821"/>
                  </a:lnTo>
                  <a:lnTo>
                    <a:pt x="1410" y="2813"/>
                  </a:lnTo>
                  <a:lnTo>
                    <a:pt x="1405" y="2808"/>
                  </a:lnTo>
                  <a:lnTo>
                    <a:pt x="1401" y="2803"/>
                  </a:lnTo>
                  <a:lnTo>
                    <a:pt x="1399" y="2799"/>
                  </a:lnTo>
                  <a:lnTo>
                    <a:pt x="1398" y="2795"/>
                  </a:lnTo>
                  <a:lnTo>
                    <a:pt x="1398" y="2791"/>
                  </a:lnTo>
                  <a:lnTo>
                    <a:pt x="1397" y="2786"/>
                  </a:lnTo>
                  <a:lnTo>
                    <a:pt x="1397" y="2766"/>
                  </a:lnTo>
                  <a:lnTo>
                    <a:pt x="1397" y="2749"/>
                  </a:lnTo>
                  <a:lnTo>
                    <a:pt x="1397" y="2732"/>
                  </a:lnTo>
                  <a:lnTo>
                    <a:pt x="1397" y="2707"/>
                  </a:lnTo>
                  <a:lnTo>
                    <a:pt x="1396" y="2704"/>
                  </a:lnTo>
                  <a:lnTo>
                    <a:pt x="1396" y="2698"/>
                  </a:lnTo>
                  <a:lnTo>
                    <a:pt x="1397" y="2689"/>
                  </a:lnTo>
                  <a:lnTo>
                    <a:pt x="1398" y="2680"/>
                  </a:lnTo>
                  <a:lnTo>
                    <a:pt x="1401" y="2658"/>
                  </a:lnTo>
                  <a:lnTo>
                    <a:pt x="1403" y="2640"/>
                  </a:lnTo>
                  <a:lnTo>
                    <a:pt x="1405" y="2620"/>
                  </a:lnTo>
                  <a:lnTo>
                    <a:pt x="1408" y="2602"/>
                  </a:lnTo>
                  <a:lnTo>
                    <a:pt x="1412" y="2588"/>
                  </a:lnTo>
                  <a:lnTo>
                    <a:pt x="1416" y="2577"/>
                  </a:lnTo>
                  <a:lnTo>
                    <a:pt x="1421" y="2567"/>
                  </a:lnTo>
                  <a:lnTo>
                    <a:pt x="1426" y="2560"/>
                  </a:lnTo>
                  <a:lnTo>
                    <a:pt x="1431" y="2554"/>
                  </a:lnTo>
                  <a:lnTo>
                    <a:pt x="1436" y="2549"/>
                  </a:lnTo>
                  <a:lnTo>
                    <a:pt x="1445" y="2540"/>
                  </a:lnTo>
                  <a:lnTo>
                    <a:pt x="1452" y="2533"/>
                  </a:lnTo>
                  <a:lnTo>
                    <a:pt x="1454" y="2528"/>
                  </a:lnTo>
                  <a:lnTo>
                    <a:pt x="1456" y="2523"/>
                  </a:lnTo>
                  <a:lnTo>
                    <a:pt x="1456" y="2517"/>
                  </a:lnTo>
                  <a:lnTo>
                    <a:pt x="1455" y="2509"/>
                  </a:lnTo>
                  <a:lnTo>
                    <a:pt x="1453" y="2499"/>
                  </a:lnTo>
                  <a:lnTo>
                    <a:pt x="1450" y="2489"/>
                  </a:lnTo>
                  <a:lnTo>
                    <a:pt x="1448" y="2481"/>
                  </a:lnTo>
                  <a:lnTo>
                    <a:pt x="1444" y="2475"/>
                  </a:lnTo>
                  <a:lnTo>
                    <a:pt x="1441" y="2469"/>
                  </a:lnTo>
                  <a:lnTo>
                    <a:pt x="1436" y="2464"/>
                  </a:lnTo>
                  <a:lnTo>
                    <a:pt x="1432" y="2461"/>
                  </a:lnTo>
                  <a:lnTo>
                    <a:pt x="1427" y="2458"/>
                  </a:lnTo>
                  <a:lnTo>
                    <a:pt x="1422" y="2455"/>
                  </a:lnTo>
                  <a:lnTo>
                    <a:pt x="1416" y="2454"/>
                  </a:lnTo>
                  <a:lnTo>
                    <a:pt x="1411" y="2453"/>
                  </a:lnTo>
                  <a:lnTo>
                    <a:pt x="1405" y="2452"/>
                  </a:lnTo>
                  <a:lnTo>
                    <a:pt x="1393" y="2452"/>
                  </a:lnTo>
                  <a:lnTo>
                    <a:pt x="1380" y="2453"/>
                  </a:lnTo>
                  <a:lnTo>
                    <a:pt x="1367" y="2455"/>
                  </a:lnTo>
                  <a:lnTo>
                    <a:pt x="1353" y="2456"/>
                  </a:lnTo>
                  <a:lnTo>
                    <a:pt x="1340" y="2457"/>
                  </a:lnTo>
                  <a:lnTo>
                    <a:pt x="1328" y="2457"/>
                  </a:lnTo>
                  <a:lnTo>
                    <a:pt x="1323" y="2456"/>
                  </a:lnTo>
                  <a:lnTo>
                    <a:pt x="1317" y="2454"/>
                  </a:lnTo>
                  <a:lnTo>
                    <a:pt x="1312" y="2452"/>
                  </a:lnTo>
                  <a:lnTo>
                    <a:pt x="1308" y="2449"/>
                  </a:lnTo>
                  <a:lnTo>
                    <a:pt x="1303" y="2446"/>
                  </a:lnTo>
                  <a:lnTo>
                    <a:pt x="1299" y="2441"/>
                  </a:lnTo>
                  <a:lnTo>
                    <a:pt x="1295" y="2436"/>
                  </a:lnTo>
                  <a:lnTo>
                    <a:pt x="1292" y="2430"/>
                  </a:lnTo>
                  <a:lnTo>
                    <a:pt x="1289" y="2420"/>
                  </a:lnTo>
                  <a:lnTo>
                    <a:pt x="1282" y="2402"/>
                  </a:lnTo>
                  <a:lnTo>
                    <a:pt x="1274" y="2375"/>
                  </a:lnTo>
                  <a:lnTo>
                    <a:pt x="1264" y="2346"/>
                  </a:lnTo>
                  <a:lnTo>
                    <a:pt x="1255" y="2317"/>
                  </a:lnTo>
                  <a:lnTo>
                    <a:pt x="1247" y="2289"/>
                  </a:lnTo>
                  <a:lnTo>
                    <a:pt x="1241" y="2266"/>
                  </a:lnTo>
                  <a:lnTo>
                    <a:pt x="1239" y="2251"/>
                  </a:lnTo>
                  <a:lnTo>
                    <a:pt x="1240" y="2245"/>
                  </a:lnTo>
                  <a:lnTo>
                    <a:pt x="1241" y="2240"/>
                  </a:lnTo>
                  <a:lnTo>
                    <a:pt x="1243" y="2234"/>
                  </a:lnTo>
                  <a:lnTo>
                    <a:pt x="1246" y="2229"/>
                  </a:lnTo>
                  <a:lnTo>
                    <a:pt x="1253" y="2219"/>
                  </a:lnTo>
                  <a:lnTo>
                    <a:pt x="1261" y="2209"/>
                  </a:lnTo>
                  <a:lnTo>
                    <a:pt x="1269" y="2200"/>
                  </a:lnTo>
                  <a:lnTo>
                    <a:pt x="1275" y="2190"/>
                  </a:lnTo>
                  <a:lnTo>
                    <a:pt x="1278" y="2184"/>
                  </a:lnTo>
                  <a:lnTo>
                    <a:pt x="1280" y="2179"/>
                  </a:lnTo>
                  <a:lnTo>
                    <a:pt x="1281" y="2174"/>
                  </a:lnTo>
                  <a:lnTo>
                    <a:pt x="1282" y="2168"/>
                  </a:lnTo>
                  <a:lnTo>
                    <a:pt x="1281" y="2160"/>
                  </a:lnTo>
                  <a:lnTo>
                    <a:pt x="1280" y="2154"/>
                  </a:lnTo>
                  <a:lnTo>
                    <a:pt x="1277" y="2150"/>
                  </a:lnTo>
                  <a:lnTo>
                    <a:pt x="1274" y="2146"/>
                  </a:lnTo>
                  <a:lnTo>
                    <a:pt x="1265" y="2141"/>
                  </a:lnTo>
                  <a:lnTo>
                    <a:pt x="1256" y="2138"/>
                  </a:lnTo>
                  <a:lnTo>
                    <a:pt x="1245" y="2135"/>
                  </a:lnTo>
                  <a:lnTo>
                    <a:pt x="1237" y="2130"/>
                  </a:lnTo>
                  <a:lnTo>
                    <a:pt x="1234" y="2127"/>
                  </a:lnTo>
                  <a:lnTo>
                    <a:pt x="1231" y="2122"/>
                  </a:lnTo>
                  <a:lnTo>
                    <a:pt x="1229" y="2117"/>
                  </a:lnTo>
                  <a:lnTo>
                    <a:pt x="1229" y="2110"/>
                  </a:lnTo>
                  <a:lnTo>
                    <a:pt x="1230" y="2097"/>
                  </a:lnTo>
                  <a:lnTo>
                    <a:pt x="1231" y="2077"/>
                  </a:lnTo>
                  <a:lnTo>
                    <a:pt x="1233" y="2056"/>
                  </a:lnTo>
                  <a:lnTo>
                    <a:pt x="1234" y="2036"/>
                  </a:lnTo>
                  <a:lnTo>
                    <a:pt x="1234" y="2027"/>
                  </a:lnTo>
                  <a:lnTo>
                    <a:pt x="1232" y="2019"/>
                  </a:lnTo>
                  <a:lnTo>
                    <a:pt x="1231" y="2012"/>
                  </a:lnTo>
                  <a:lnTo>
                    <a:pt x="1228" y="2007"/>
                  </a:lnTo>
                  <a:lnTo>
                    <a:pt x="1225" y="2002"/>
                  </a:lnTo>
                  <a:lnTo>
                    <a:pt x="1221" y="1998"/>
                  </a:lnTo>
                  <a:lnTo>
                    <a:pt x="1217" y="1994"/>
                  </a:lnTo>
                  <a:lnTo>
                    <a:pt x="1213" y="1991"/>
                  </a:lnTo>
                  <a:lnTo>
                    <a:pt x="1203" y="1985"/>
                  </a:lnTo>
                  <a:lnTo>
                    <a:pt x="1192" y="1978"/>
                  </a:lnTo>
                  <a:lnTo>
                    <a:pt x="1187" y="1974"/>
                  </a:lnTo>
                  <a:lnTo>
                    <a:pt x="1182" y="1969"/>
                  </a:lnTo>
                  <a:lnTo>
                    <a:pt x="1177" y="1964"/>
                  </a:lnTo>
                  <a:lnTo>
                    <a:pt x="1172" y="1958"/>
                  </a:lnTo>
                  <a:lnTo>
                    <a:pt x="1164" y="1956"/>
                  </a:lnTo>
                  <a:lnTo>
                    <a:pt x="1155" y="1956"/>
                  </a:lnTo>
                  <a:lnTo>
                    <a:pt x="1147" y="1956"/>
                  </a:lnTo>
                  <a:lnTo>
                    <a:pt x="1138" y="1957"/>
                  </a:lnTo>
                  <a:lnTo>
                    <a:pt x="1131" y="1959"/>
                  </a:lnTo>
                  <a:lnTo>
                    <a:pt x="1124" y="1961"/>
                  </a:lnTo>
                  <a:lnTo>
                    <a:pt x="1118" y="1965"/>
                  </a:lnTo>
                  <a:lnTo>
                    <a:pt x="1113" y="1968"/>
                  </a:lnTo>
                  <a:lnTo>
                    <a:pt x="1108" y="1964"/>
                  </a:lnTo>
                  <a:lnTo>
                    <a:pt x="1102" y="1961"/>
                  </a:lnTo>
                  <a:lnTo>
                    <a:pt x="1095" y="1959"/>
                  </a:lnTo>
                  <a:lnTo>
                    <a:pt x="1088" y="1959"/>
                  </a:lnTo>
                  <a:lnTo>
                    <a:pt x="1072" y="1959"/>
                  </a:lnTo>
                  <a:lnTo>
                    <a:pt x="1051" y="1958"/>
                  </a:lnTo>
                  <a:lnTo>
                    <a:pt x="1044" y="1979"/>
                  </a:lnTo>
                  <a:lnTo>
                    <a:pt x="1039" y="1995"/>
                  </a:lnTo>
                  <a:lnTo>
                    <a:pt x="1037" y="1998"/>
                  </a:lnTo>
                  <a:lnTo>
                    <a:pt x="1034" y="2000"/>
                  </a:lnTo>
                  <a:lnTo>
                    <a:pt x="1030" y="2002"/>
                  </a:lnTo>
                  <a:lnTo>
                    <a:pt x="1024" y="2004"/>
                  </a:lnTo>
                  <a:lnTo>
                    <a:pt x="1017" y="2005"/>
                  </a:lnTo>
                  <a:lnTo>
                    <a:pt x="1009" y="2005"/>
                  </a:lnTo>
                  <a:lnTo>
                    <a:pt x="999" y="2005"/>
                  </a:lnTo>
                  <a:lnTo>
                    <a:pt x="988" y="2005"/>
                  </a:lnTo>
                  <a:lnTo>
                    <a:pt x="979" y="2007"/>
                  </a:lnTo>
                  <a:lnTo>
                    <a:pt x="971" y="2008"/>
                  </a:lnTo>
                  <a:lnTo>
                    <a:pt x="963" y="2008"/>
                  </a:lnTo>
                  <a:lnTo>
                    <a:pt x="955" y="2007"/>
                  </a:lnTo>
                  <a:lnTo>
                    <a:pt x="940" y="2004"/>
                  </a:lnTo>
                  <a:lnTo>
                    <a:pt x="925" y="1999"/>
                  </a:lnTo>
                  <a:lnTo>
                    <a:pt x="908" y="1995"/>
                  </a:lnTo>
                  <a:lnTo>
                    <a:pt x="892" y="1991"/>
                  </a:lnTo>
                  <a:lnTo>
                    <a:pt x="884" y="1991"/>
                  </a:lnTo>
                  <a:lnTo>
                    <a:pt x="875" y="1991"/>
                  </a:lnTo>
                  <a:lnTo>
                    <a:pt x="866" y="1992"/>
                  </a:lnTo>
                  <a:lnTo>
                    <a:pt x="857" y="1994"/>
                  </a:lnTo>
                  <a:lnTo>
                    <a:pt x="840" y="1997"/>
                  </a:lnTo>
                  <a:lnTo>
                    <a:pt x="825" y="2000"/>
                  </a:lnTo>
                  <a:lnTo>
                    <a:pt x="812" y="2001"/>
                  </a:lnTo>
                  <a:lnTo>
                    <a:pt x="797" y="2002"/>
                  </a:lnTo>
                  <a:lnTo>
                    <a:pt x="768" y="2004"/>
                  </a:lnTo>
                  <a:lnTo>
                    <a:pt x="731" y="2010"/>
                  </a:lnTo>
                  <a:lnTo>
                    <a:pt x="723" y="2012"/>
                  </a:lnTo>
                  <a:lnTo>
                    <a:pt x="716" y="2015"/>
                  </a:lnTo>
                  <a:lnTo>
                    <a:pt x="711" y="2019"/>
                  </a:lnTo>
                  <a:lnTo>
                    <a:pt x="707" y="2023"/>
                  </a:lnTo>
                  <a:lnTo>
                    <a:pt x="704" y="2028"/>
                  </a:lnTo>
                  <a:lnTo>
                    <a:pt x="702" y="2032"/>
                  </a:lnTo>
                  <a:lnTo>
                    <a:pt x="701" y="2037"/>
                  </a:lnTo>
                  <a:lnTo>
                    <a:pt x="700" y="2042"/>
                  </a:lnTo>
                  <a:lnTo>
                    <a:pt x="701" y="2053"/>
                  </a:lnTo>
                  <a:lnTo>
                    <a:pt x="702" y="2061"/>
                  </a:lnTo>
                  <a:lnTo>
                    <a:pt x="704" y="2066"/>
                  </a:lnTo>
                  <a:lnTo>
                    <a:pt x="705" y="2068"/>
                  </a:lnTo>
                  <a:lnTo>
                    <a:pt x="699" y="2075"/>
                  </a:lnTo>
                  <a:lnTo>
                    <a:pt x="697" y="2076"/>
                  </a:lnTo>
                  <a:lnTo>
                    <a:pt x="697" y="2072"/>
                  </a:lnTo>
                  <a:lnTo>
                    <a:pt x="696" y="2065"/>
                  </a:lnTo>
                  <a:lnTo>
                    <a:pt x="693" y="2061"/>
                  </a:lnTo>
                  <a:lnTo>
                    <a:pt x="691" y="2057"/>
                  </a:lnTo>
                  <a:lnTo>
                    <a:pt x="688" y="2052"/>
                  </a:lnTo>
                  <a:lnTo>
                    <a:pt x="683" y="2047"/>
                  </a:lnTo>
                  <a:lnTo>
                    <a:pt x="677" y="2042"/>
                  </a:lnTo>
                  <a:lnTo>
                    <a:pt x="669" y="2038"/>
                  </a:lnTo>
                  <a:lnTo>
                    <a:pt x="659" y="2034"/>
                  </a:lnTo>
                  <a:lnTo>
                    <a:pt x="647" y="2031"/>
                  </a:lnTo>
                  <a:lnTo>
                    <a:pt x="643" y="2029"/>
                  </a:lnTo>
                  <a:lnTo>
                    <a:pt x="639" y="2029"/>
                  </a:lnTo>
                  <a:lnTo>
                    <a:pt x="635" y="2030"/>
                  </a:lnTo>
                  <a:lnTo>
                    <a:pt x="632" y="2031"/>
                  </a:lnTo>
                  <a:lnTo>
                    <a:pt x="625" y="2035"/>
                  </a:lnTo>
                  <a:lnTo>
                    <a:pt x="618" y="2040"/>
                  </a:lnTo>
                  <a:lnTo>
                    <a:pt x="611" y="2045"/>
                  </a:lnTo>
                  <a:lnTo>
                    <a:pt x="604" y="2049"/>
                  </a:lnTo>
                  <a:lnTo>
                    <a:pt x="601" y="2050"/>
                  </a:lnTo>
                  <a:lnTo>
                    <a:pt x="597" y="2050"/>
                  </a:lnTo>
                  <a:lnTo>
                    <a:pt x="593" y="2049"/>
                  </a:lnTo>
                  <a:lnTo>
                    <a:pt x="589" y="2046"/>
                  </a:lnTo>
                  <a:lnTo>
                    <a:pt x="582" y="2041"/>
                  </a:lnTo>
                  <a:lnTo>
                    <a:pt x="578" y="2036"/>
                  </a:lnTo>
                  <a:lnTo>
                    <a:pt x="574" y="2030"/>
                  </a:lnTo>
                  <a:lnTo>
                    <a:pt x="572" y="2023"/>
                  </a:lnTo>
                  <a:lnTo>
                    <a:pt x="569" y="2009"/>
                  </a:lnTo>
                  <a:lnTo>
                    <a:pt x="568" y="1994"/>
                  </a:lnTo>
                  <a:lnTo>
                    <a:pt x="568" y="1977"/>
                  </a:lnTo>
                  <a:lnTo>
                    <a:pt x="566" y="1959"/>
                  </a:lnTo>
                  <a:lnTo>
                    <a:pt x="564" y="1950"/>
                  </a:lnTo>
                  <a:lnTo>
                    <a:pt x="561" y="1941"/>
                  </a:lnTo>
                  <a:lnTo>
                    <a:pt x="557" y="1930"/>
                  </a:lnTo>
                  <a:lnTo>
                    <a:pt x="552" y="1920"/>
                  </a:lnTo>
                  <a:lnTo>
                    <a:pt x="545" y="1922"/>
                  </a:lnTo>
                  <a:lnTo>
                    <a:pt x="536" y="1923"/>
                  </a:lnTo>
                  <a:lnTo>
                    <a:pt x="526" y="1924"/>
                  </a:lnTo>
                  <a:lnTo>
                    <a:pt x="516" y="1925"/>
                  </a:lnTo>
                  <a:lnTo>
                    <a:pt x="494" y="1925"/>
                  </a:lnTo>
                  <a:lnTo>
                    <a:pt x="469" y="1924"/>
                  </a:lnTo>
                  <a:lnTo>
                    <a:pt x="446" y="1923"/>
                  </a:lnTo>
                  <a:lnTo>
                    <a:pt x="425" y="1922"/>
                  </a:lnTo>
                  <a:lnTo>
                    <a:pt x="408" y="1921"/>
                  </a:lnTo>
                  <a:lnTo>
                    <a:pt x="395" y="1920"/>
                  </a:lnTo>
                  <a:lnTo>
                    <a:pt x="383" y="1920"/>
                  </a:lnTo>
                  <a:lnTo>
                    <a:pt x="369" y="1918"/>
                  </a:lnTo>
                  <a:lnTo>
                    <a:pt x="351" y="1915"/>
                  </a:lnTo>
                  <a:lnTo>
                    <a:pt x="333" y="1912"/>
                  </a:lnTo>
                  <a:lnTo>
                    <a:pt x="296" y="1905"/>
                  </a:lnTo>
                  <a:lnTo>
                    <a:pt x="264" y="1900"/>
                  </a:lnTo>
                  <a:lnTo>
                    <a:pt x="249" y="1898"/>
                  </a:lnTo>
                  <a:lnTo>
                    <a:pt x="238" y="1895"/>
                  </a:lnTo>
                  <a:lnTo>
                    <a:pt x="229" y="1892"/>
                  </a:lnTo>
                  <a:lnTo>
                    <a:pt x="221" y="1889"/>
                  </a:lnTo>
                  <a:lnTo>
                    <a:pt x="204" y="1877"/>
                  </a:lnTo>
                  <a:lnTo>
                    <a:pt x="180" y="1858"/>
                  </a:lnTo>
                  <a:lnTo>
                    <a:pt x="176" y="1856"/>
                  </a:lnTo>
                  <a:lnTo>
                    <a:pt x="172" y="1856"/>
                  </a:lnTo>
                  <a:lnTo>
                    <a:pt x="168" y="1858"/>
                  </a:lnTo>
                  <a:lnTo>
                    <a:pt x="163" y="1862"/>
                  </a:lnTo>
                  <a:lnTo>
                    <a:pt x="152" y="1873"/>
                  </a:lnTo>
                  <a:lnTo>
                    <a:pt x="135" y="1888"/>
                  </a:lnTo>
                  <a:lnTo>
                    <a:pt x="125" y="1896"/>
                  </a:lnTo>
                  <a:lnTo>
                    <a:pt x="114" y="1905"/>
                  </a:lnTo>
                  <a:lnTo>
                    <a:pt x="101" y="1915"/>
                  </a:lnTo>
                  <a:lnTo>
                    <a:pt x="86" y="1924"/>
                  </a:lnTo>
                  <a:lnTo>
                    <a:pt x="69" y="1933"/>
                  </a:lnTo>
                  <a:lnTo>
                    <a:pt x="49" y="1942"/>
                  </a:lnTo>
                  <a:lnTo>
                    <a:pt x="26" y="1951"/>
                  </a:lnTo>
                  <a:lnTo>
                    <a:pt x="1" y="1958"/>
                  </a:lnTo>
                  <a:lnTo>
                    <a:pt x="0" y="1930"/>
                  </a:lnTo>
                  <a:lnTo>
                    <a:pt x="1" y="1906"/>
                  </a:lnTo>
                  <a:lnTo>
                    <a:pt x="2" y="1886"/>
                  </a:lnTo>
                  <a:lnTo>
                    <a:pt x="4" y="1867"/>
                  </a:lnTo>
                  <a:lnTo>
                    <a:pt x="6" y="1851"/>
                  </a:lnTo>
                  <a:lnTo>
                    <a:pt x="9" y="1837"/>
                  </a:lnTo>
                  <a:lnTo>
                    <a:pt x="11" y="1823"/>
                  </a:lnTo>
                  <a:lnTo>
                    <a:pt x="15" y="1811"/>
                  </a:lnTo>
                  <a:lnTo>
                    <a:pt x="21" y="1792"/>
                  </a:lnTo>
                  <a:lnTo>
                    <a:pt x="27" y="1774"/>
                  </a:lnTo>
                  <a:lnTo>
                    <a:pt x="30" y="1766"/>
                  </a:lnTo>
                  <a:lnTo>
                    <a:pt x="32" y="1757"/>
                  </a:lnTo>
                  <a:lnTo>
                    <a:pt x="33" y="1748"/>
                  </a:lnTo>
                  <a:lnTo>
                    <a:pt x="33" y="1737"/>
                  </a:lnTo>
                  <a:lnTo>
                    <a:pt x="45" y="1709"/>
                  </a:lnTo>
                  <a:lnTo>
                    <a:pt x="56" y="1687"/>
                  </a:lnTo>
                  <a:lnTo>
                    <a:pt x="61" y="1679"/>
                  </a:lnTo>
                  <a:lnTo>
                    <a:pt x="66" y="1671"/>
                  </a:lnTo>
                  <a:lnTo>
                    <a:pt x="71" y="1664"/>
                  </a:lnTo>
                  <a:lnTo>
                    <a:pt x="76" y="1658"/>
                  </a:lnTo>
                  <a:lnTo>
                    <a:pt x="81" y="1653"/>
                  </a:lnTo>
                  <a:lnTo>
                    <a:pt x="86" y="1649"/>
                  </a:lnTo>
                  <a:lnTo>
                    <a:pt x="91" y="1646"/>
                  </a:lnTo>
                  <a:lnTo>
                    <a:pt x="96" y="1643"/>
                  </a:lnTo>
                  <a:lnTo>
                    <a:pt x="105" y="1640"/>
                  </a:lnTo>
                  <a:lnTo>
                    <a:pt x="114" y="1638"/>
                  </a:lnTo>
                  <a:lnTo>
                    <a:pt x="131" y="1636"/>
                  </a:lnTo>
                  <a:lnTo>
                    <a:pt x="148" y="1633"/>
                  </a:lnTo>
                  <a:lnTo>
                    <a:pt x="152" y="1631"/>
                  </a:lnTo>
                  <a:lnTo>
                    <a:pt x="156" y="1629"/>
                  </a:lnTo>
                  <a:lnTo>
                    <a:pt x="160" y="1626"/>
                  </a:lnTo>
                  <a:lnTo>
                    <a:pt x="164" y="1623"/>
                  </a:lnTo>
                  <a:lnTo>
                    <a:pt x="168" y="1619"/>
                  </a:lnTo>
                  <a:lnTo>
                    <a:pt x="172" y="1614"/>
                  </a:lnTo>
                  <a:lnTo>
                    <a:pt x="176" y="1608"/>
                  </a:lnTo>
                  <a:lnTo>
                    <a:pt x="180" y="1600"/>
                  </a:lnTo>
                  <a:lnTo>
                    <a:pt x="206" y="1517"/>
                  </a:lnTo>
                  <a:lnTo>
                    <a:pt x="216" y="1508"/>
                  </a:lnTo>
                  <a:lnTo>
                    <a:pt x="225" y="1500"/>
                  </a:lnTo>
                  <a:lnTo>
                    <a:pt x="235" y="1493"/>
                  </a:lnTo>
                  <a:lnTo>
                    <a:pt x="245" y="1488"/>
                  </a:lnTo>
                  <a:lnTo>
                    <a:pt x="256" y="1483"/>
                  </a:lnTo>
                  <a:lnTo>
                    <a:pt x="265" y="1480"/>
                  </a:lnTo>
                  <a:lnTo>
                    <a:pt x="274" y="1477"/>
                  </a:lnTo>
                  <a:lnTo>
                    <a:pt x="283" y="1476"/>
                  </a:lnTo>
                  <a:lnTo>
                    <a:pt x="299" y="1474"/>
                  </a:lnTo>
                  <a:lnTo>
                    <a:pt x="313" y="1474"/>
                  </a:lnTo>
                  <a:lnTo>
                    <a:pt x="324" y="1474"/>
                  </a:lnTo>
                  <a:lnTo>
                    <a:pt x="332" y="1474"/>
                  </a:lnTo>
                  <a:lnTo>
                    <a:pt x="351" y="1474"/>
                  </a:lnTo>
                  <a:lnTo>
                    <a:pt x="371" y="1473"/>
                  </a:lnTo>
                  <a:lnTo>
                    <a:pt x="390" y="1471"/>
                  </a:lnTo>
                  <a:lnTo>
                    <a:pt x="408" y="1469"/>
                  </a:lnTo>
                  <a:lnTo>
                    <a:pt x="425" y="1464"/>
                  </a:lnTo>
                  <a:lnTo>
                    <a:pt x="441" y="1459"/>
                  </a:lnTo>
                  <a:lnTo>
                    <a:pt x="448" y="1456"/>
                  </a:lnTo>
                  <a:lnTo>
                    <a:pt x="455" y="1452"/>
                  </a:lnTo>
                  <a:lnTo>
                    <a:pt x="462" y="1448"/>
                  </a:lnTo>
                  <a:lnTo>
                    <a:pt x="468" y="1443"/>
                  </a:lnTo>
                  <a:lnTo>
                    <a:pt x="478" y="1435"/>
                  </a:lnTo>
                  <a:lnTo>
                    <a:pt x="486" y="1429"/>
                  </a:lnTo>
                  <a:lnTo>
                    <a:pt x="494" y="1426"/>
                  </a:lnTo>
                  <a:lnTo>
                    <a:pt x="500" y="1425"/>
                  </a:lnTo>
                  <a:lnTo>
                    <a:pt x="506" y="1426"/>
                  </a:lnTo>
                  <a:lnTo>
                    <a:pt x="511" y="1429"/>
                  </a:lnTo>
                  <a:lnTo>
                    <a:pt x="516" y="1432"/>
                  </a:lnTo>
                  <a:lnTo>
                    <a:pt x="520" y="1437"/>
                  </a:lnTo>
                  <a:lnTo>
                    <a:pt x="528" y="1447"/>
                  </a:lnTo>
                  <a:lnTo>
                    <a:pt x="535" y="1458"/>
                  </a:lnTo>
                  <a:lnTo>
                    <a:pt x="539" y="1462"/>
                  </a:lnTo>
                  <a:lnTo>
                    <a:pt x="543" y="1466"/>
                  </a:lnTo>
                  <a:lnTo>
                    <a:pt x="547" y="1468"/>
                  </a:lnTo>
                  <a:lnTo>
                    <a:pt x="552" y="1469"/>
                  </a:lnTo>
                  <a:lnTo>
                    <a:pt x="558" y="1469"/>
                  </a:lnTo>
                  <a:lnTo>
                    <a:pt x="563" y="1467"/>
                  </a:lnTo>
                  <a:lnTo>
                    <a:pt x="567" y="1465"/>
                  </a:lnTo>
                  <a:lnTo>
                    <a:pt x="571" y="1462"/>
                  </a:lnTo>
                  <a:lnTo>
                    <a:pt x="578" y="1453"/>
                  </a:lnTo>
                  <a:lnTo>
                    <a:pt x="586" y="1443"/>
                  </a:lnTo>
                  <a:lnTo>
                    <a:pt x="591" y="1432"/>
                  </a:lnTo>
                  <a:lnTo>
                    <a:pt x="597" y="1421"/>
                  </a:lnTo>
                  <a:lnTo>
                    <a:pt x="603" y="1410"/>
                  </a:lnTo>
                  <a:lnTo>
                    <a:pt x="610" y="1402"/>
                  </a:lnTo>
                  <a:lnTo>
                    <a:pt x="616" y="1395"/>
                  </a:lnTo>
                  <a:lnTo>
                    <a:pt x="622" y="1390"/>
                  </a:lnTo>
                  <a:lnTo>
                    <a:pt x="629" y="1386"/>
                  </a:lnTo>
                  <a:lnTo>
                    <a:pt x="637" y="1382"/>
                  </a:lnTo>
                  <a:lnTo>
                    <a:pt x="645" y="1380"/>
                  </a:lnTo>
                  <a:lnTo>
                    <a:pt x="653" y="1378"/>
                  </a:lnTo>
                  <a:lnTo>
                    <a:pt x="662" y="1377"/>
                  </a:lnTo>
                  <a:lnTo>
                    <a:pt x="671" y="1376"/>
                  </a:lnTo>
                  <a:lnTo>
                    <a:pt x="703" y="1378"/>
                  </a:lnTo>
                  <a:lnTo>
                    <a:pt x="720" y="1380"/>
                  </a:lnTo>
                  <a:lnTo>
                    <a:pt x="742" y="1380"/>
                  </a:lnTo>
                  <a:lnTo>
                    <a:pt x="761" y="1380"/>
                  </a:lnTo>
                  <a:lnTo>
                    <a:pt x="779" y="1380"/>
                  </a:lnTo>
                  <a:lnTo>
                    <a:pt x="798" y="1380"/>
                  </a:lnTo>
                  <a:lnTo>
                    <a:pt x="819" y="1380"/>
                  </a:lnTo>
                  <a:lnTo>
                    <a:pt x="842" y="1380"/>
                  </a:lnTo>
                  <a:lnTo>
                    <a:pt x="870" y="1380"/>
                  </a:lnTo>
                  <a:lnTo>
                    <a:pt x="903" y="1380"/>
                  </a:lnTo>
                  <a:lnTo>
                    <a:pt x="915" y="1380"/>
                  </a:lnTo>
                  <a:lnTo>
                    <a:pt x="927" y="1382"/>
                  </a:lnTo>
                  <a:lnTo>
                    <a:pt x="937" y="1385"/>
                  </a:lnTo>
                  <a:lnTo>
                    <a:pt x="945" y="1387"/>
                  </a:lnTo>
                  <a:lnTo>
                    <a:pt x="961" y="1394"/>
                  </a:lnTo>
                  <a:lnTo>
                    <a:pt x="975" y="1402"/>
                  </a:lnTo>
                  <a:lnTo>
                    <a:pt x="989" y="1409"/>
                  </a:lnTo>
                  <a:lnTo>
                    <a:pt x="1004" y="1416"/>
                  </a:lnTo>
                  <a:lnTo>
                    <a:pt x="1013" y="1419"/>
                  </a:lnTo>
                  <a:lnTo>
                    <a:pt x="1022" y="1421"/>
                  </a:lnTo>
                  <a:lnTo>
                    <a:pt x="1034" y="1422"/>
                  </a:lnTo>
                  <a:lnTo>
                    <a:pt x="1046" y="1422"/>
                  </a:lnTo>
                  <a:lnTo>
                    <a:pt x="1063" y="1422"/>
                  </a:lnTo>
                  <a:lnTo>
                    <a:pt x="1078" y="1419"/>
                  </a:lnTo>
                  <a:lnTo>
                    <a:pt x="1091" y="1416"/>
                  </a:lnTo>
                  <a:lnTo>
                    <a:pt x="1102" y="1411"/>
                  </a:lnTo>
                  <a:lnTo>
                    <a:pt x="1112" y="1405"/>
                  </a:lnTo>
                  <a:lnTo>
                    <a:pt x="1120" y="1398"/>
                  </a:lnTo>
                  <a:lnTo>
                    <a:pt x="1127" y="1391"/>
                  </a:lnTo>
                  <a:lnTo>
                    <a:pt x="1134" y="1384"/>
                  </a:lnTo>
                  <a:lnTo>
                    <a:pt x="1146" y="1368"/>
                  </a:lnTo>
                  <a:lnTo>
                    <a:pt x="1157" y="1353"/>
                  </a:lnTo>
                  <a:lnTo>
                    <a:pt x="1163" y="1347"/>
                  </a:lnTo>
                  <a:lnTo>
                    <a:pt x="1170" y="1341"/>
                  </a:lnTo>
                  <a:lnTo>
                    <a:pt x="1178" y="1337"/>
                  </a:lnTo>
                  <a:lnTo>
                    <a:pt x="1187" y="1333"/>
                  </a:lnTo>
                  <a:lnTo>
                    <a:pt x="1197" y="1331"/>
                  </a:lnTo>
                  <a:lnTo>
                    <a:pt x="1206" y="1328"/>
                  </a:lnTo>
                  <a:lnTo>
                    <a:pt x="1214" y="1326"/>
                  </a:lnTo>
                  <a:lnTo>
                    <a:pt x="1221" y="1322"/>
                  </a:lnTo>
                  <a:lnTo>
                    <a:pt x="1227" y="1319"/>
                  </a:lnTo>
                  <a:lnTo>
                    <a:pt x="1233" y="1316"/>
                  </a:lnTo>
                  <a:lnTo>
                    <a:pt x="1237" y="1312"/>
                  </a:lnTo>
                  <a:lnTo>
                    <a:pt x="1241" y="1308"/>
                  </a:lnTo>
                  <a:lnTo>
                    <a:pt x="1245" y="1304"/>
                  </a:lnTo>
                  <a:lnTo>
                    <a:pt x="1248" y="1299"/>
                  </a:lnTo>
                  <a:lnTo>
                    <a:pt x="1250" y="1295"/>
                  </a:lnTo>
                  <a:lnTo>
                    <a:pt x="1253" y="1290"/>
                  </a:lnTo>
                  <a:lnTo>
                    <a:pt x="1255" y="1281"/>
                  </a:lnTo>
                  <a:lnTo>
                    <a:pt x="1255" y="1272"/>
                  </a:lnTo>
                  <a:lnTo>
                    <a:pt x="1254" y="1262"/>
                  </a:lnTo>
                  <a:lnTo>
                    <a:pt x="1253" y="1253"/>
                  </a:lnTo>
                  <a:lnTo>
                    <a:pt x="1249" y="1244"/>
                  </a:lnTo>
                  <a:lnTo>
                    <a:pt x="1247" y="1237"/>
                  </a:lnTo>
                  <a:lnTo>
                    <a:pt x="1242" y="1225"/>
                  </a:lnTo>
                  <a:lnTo>
                    <a:pt x="1239" y="1218"/>
                  </a:lnTo>
                  <a:lnTo>
                    <a:pt x="1240" y="1211"/>
                  </a:lnTo>
                  <a:lnTo>
                    <a:pt x="1241" y="1204"/>
                  </a:lnTo>
                  <a:lnTo>
                    <a:pt x="1243" y="1198"/>
                  </a:lnTo>
                  <a:lnTo>
                    <a:pt x="1245" y="1192"/>
                  </a:lnTo>
                  <a:lnTo>
                    <a:pt x="1252" y="1179"/>
                  </a:lnTo>
                  <a:lnTo>
                    <a:pt x="1258" y="1167"/>
                  </a:lnTo>
                  <a:lnTo>
                    <a:pt x="1261" y="1159"/>
                  </a:lnTo>
                  <a:lnTo>
                    <a:pt x="1264" y="1153"/>
                  </a:lnTo>
                  <a:lnTo>
                    <a:pt x="1265" y="1146"/>
                  </a:lnTo>
                  <a:lnTo>
                    <a:pt x="1267" y="1139"/>
                  </a:lnTo>
                  <a:lnTo>
                    <a:pt x="1267" y="1132"/>
                  </a:lnTo>
                  <a:lnTo>
                    <a:pt x="1266" y="1124"/>
                  </a:lnTo>
                  <a:lnTo>
                    <a:pt x="1264" y="1116"/>
                  </a:lnTo>
                  <a:lnTo>
                    <a:pt x="1261" y="1107"/>
                  </a:lnTo>
                  <a:lnTo>
                    <a:pt x="1258" y="1104"/>
                  </a:lnTo>
                  <a:lnTo>
                    <a:pt x="1254" y="1102"/>
                  </a:lnTo>
                  <a:lnTo>
                    <a:pt x="1247" y="1101"/>
                  </a:lnTo>
                  <a:lnTo>
                    <a:pt x="1240" y="1100"/>
                  </a:lnTo>
                  <a:lnTo>
                    <a:pt x="1224" y="1099"/>
                  </a:lnTo>
                  <a:lnTo>
                    <a:pt x="1207" y="1098"/>
                  </a:lnTo>
                  <a:lnTo>
                    <a:pt x="1200" y="1097"/>
                  </a:lnTo>
                  <a:lnTo>
                    <a:pt x="1193" y="1095"/>
                  </a:lnTo>
                  <a:lnTo>
                    <a:pt x="1187" y="1091"/>
                  </a:lnTo>
                  <a:lnTo>
                    <a:pt x="1182" y="1087"/>
                  </a:lnTo>
                  <a:lnTo>
                    <a:pt x="1180" y="1084"/>
                  </a:lnTo>
                  <a:lnTo>
                    <a:pt x="1179" y="1081"/>
                  </a:lnTo>
                  <a:lnTo>
                    <a:pt x="1178" y="1077"/>
                  </a:lnTo>
                  <a:lnTo>
                    <a:pt x="1178" y="1073"/>
                  </a:lnTo>
                  <a:lnTo>
                    <a:pt x="1178" y="1068"/>
                  </a:lnTo>
                  <a:lnTo>
                    <a:pt x="1179" y="1063"/>
                  </a:lnTo>
                  <a:lnTo>
                    <a:pt x="1180" y="1057"/>
                  </a:lnTo>
                  <a:lnTo>
                    <a:pt x="1182" y="1050"/>
                  </a:lnTo>
                  <a:lnTo>
                    <a:pt x="1189" y="1040"/>
                  </a:lnTo>
                  <a:lnTo>
                    <a:pt x="1197" y="1031"/>
                  </a:lnTo>
                  <a:lnTo>
                    <a:pt x="1205" y="1023"/>
                  </a:lnTo>
                  <a:lnTo>
                    <a:pt x="1214" y="1016"/>
                  </a:lnTo>
                  <a:lnTo>
                    <a:pt x="1232" y="1002"/>
                  </a:lnTo>
                  <a:lnTo>
                    <a:pt x="1249" y="987"/>
                  </a:lnTo>
                  <a:lnTo>
                    <a:pt x="1258" y="980"/>
                  </a:lnTo>
                  <a:lnTo>
                    <a:pt x="1266" y="971"/>
                  </a:lnTo>
                  <a:lnTo>
                    <a:pt x="1274" y="962"/>
                  </a:lnTo>
                  <a:lnTo>
                    <a:pt x="1280" y="952"/>
                  </a:lnTo>
                  <a:lnTo>
                    <a:pt x="1286" y="941"/>
                  </a:lnTo>
                  <a:lnTo>
                    <a:pt x="1291" y="927"/>
                  </a:lnTo>
                  <a:lnTo>
                    <a:pt x="1295" y="913"/>
                  </a:lnTo>
                  <a:lnTo>
                    <a:pt x="1297" y="897"/>
                  </a:lnTo>
                  <a:lnTo>
                    <a:pt x="1298" y="887"/>
                  </a:lnTo>
                  <a:lnTo>
                    <a:pt x="1298" y="877"/>
                  </a:lnTo>
                  <a:lnTo>
                    <a:pt x="1298" y="868"/>
                  </a:lnTo>
                  <a:lnTo>
                    <a:pt x="1297" y="860"/>
                  </a:lnTo>
                  <a:lnTo>
                    <a:pt x="1294" y="844"/>
                  </a:lnTo>
                  <a:lnTo>
                    <a:pt x="1290" y="831"/>
                  </a:lnTo>
                  <a:lnTo>
                    <a:pt x="1284" y="819"/>
                  </a:lnTo>
                  <a:lnTo>
                    <a:pt x="1277" y="809"/>
                  </a:lnTo>
                  <a:lnTo>
                    <a:pt x="1270" y="800"/>
                  </a:lnTo>
                  <a:lnTo>
                    <a:pt x="1262" y="793"/>
                  </a:lnTo>
                  <a:lnTo>
                    <a:pt x="1246" y="780"/>
                  </a:lnTo>
                  <a:lnTo>
                    <a:pt x="1232" y="768"/>
                  </a:lnTo>
                  <a:lnTo>
                    <a:pt x="1227" y="762"/>
                  </a:lnTo>
                  <a:lnTo>
                    <a:pt x="1222" y="756"/>
                  </a:lnTo>
                  <a:lnTo>
                    <a:pt x="1219" y="748"/>
                  </a:lnTo>
                  <a:lnTo>
                    <a:pt x="1218" y="740"/>
                  </a:lnTo>
                  <a:lnTo>
                    <a:pt x="1219" y="732"/>
                  </a:lnTo>
                  <a:lnTo>
                    <a:pt x="1221" y="725"/>
                  </a:lnTo>
                  <a:lnTo>
                    <a:pt x="1224" y="718"/>
                  </a:lnTo>
                  <a:lnTo>
                    <a:pt x="1227" y="711"/>
                  </a:lnTo>
                  <a:lnTo>
                    <a:pt x="1236" y="700"/>
                  </a:lnTo>
                  <a:lnTo>
                    <a:pt x="1246" y="689"/>
                  </a:lnTo>
                  <a:lnTo>
                    <a:pt x="1252" y="683"/>
                  </a:lnTo>
                  <a:lnTo>
                    <a:pt x="1256" y="676"/>
                  </a:lnTo>
                  <a:lnTo>
                    <a:pt x="1260" y="669"/>
                  </a:lnTo>
                  <a:lnTo>
                    <a:pt x="1263" y="660"/>
                  </a:lnTo>
                  <a:lnTo>
                    <a:pt x="1266" y="651"/>
                  </a:lnTo>
                  <a:lnTo>
                    <a:pt x="1267" y="640"/>
                  </a:lnTo>
                  <a:lnTo>
                    <a:pt x="1267" y="628"/>
                  </a:lnTo>
                  <a:lnTo>
                    <a:pt x="1266" y="614"/>
                  </a:lnTo>
                  <a:lnTo>
                    <a:pt x="1265" y="606"/>
                  </a:lnTo>
                  <a:lnTo>
                    <a:pt x="1265" y="597"/>
                  </a:lnTo>
                  <a:lnTo>
                    <a:pt x="1266" y="590"/>
                  </a:lnTo>
                  <a:lnTo>
                    <a:pt x="1267" y="584"/>
                  </a:lnTo>
                  <a:lnTo>
                    <a:pt x="1269" y="578"/>
                  </a:lnTo>
                  <a:lnTo>
                    <a:pt x="1272" y="574"/>
                  </a:lnTo>
                  <a:lnTo>
                    <a:pt x="1276" y="570"/>
                  </a:lnTo>
                  <a:lnTo>
                    <a:pt x="1280" y="566"/>
                  </a:lnTo>
                  <a:lnTo>
                    <a:pt x="1284" y="563"/>
                  </a:lnTo>
                  <a:lnTo>
                    <a:pt x="1289" y="561"/>
                  </a:lnTo>
                  <a:lnTo>
                    <a:pt x="1294" y="559"/>
                  </a:lnTo>
                  <a:lnTo>
                    <a:pt x="1300" y="557"/>
                  </a:lnTo>
                  <a:lnTo>
                    <a:pt x="1312" y="555"/>
                  </a:lnTo>
                  <a:lnTo>
                    <a:pt x="1325" y="554"/>
                  </a:lnTo>
                  <a:lnTo>
                    <a:pt x="1353" y="553"/>
                  </a:lnTo>
                  <a:lnTo>
                    <a:pt x="1379" y="551"/>
                  </a:lnTo>
                  <a:lnTo>
                    <a:pt x="1390" y="549"/>
                  </a:lnTo>
                  <a:lnTo>
                    <a:pt x="1400" y="545"/>
                  </a:lnTo>
                  <a:lnTo>
                    <a:pt x="1404" y="542"/>
                  </a:lnTo>
                  <a:lnTo>
                    <a:pt x="1408" y="539"/>
                  </a:lnTo>
                  <a:lnTo>
                    <a:pt x="1411" y="535"/>
                  </a:lnTo>
                  <a:lnTo>
                    <a:pt x="1413" y="530"/>
                  </a:lnTo>
                  <a:lnTo>
                    <a:pt x="1416" y="521"/>
                  </a:lnTo>
                  <a:lnTo>
                    <a:pt x="1418" y="511"/>
                  </a:lnTo>
                  <a:lnTo>
                    <a:pt x="1419" y="503"/>
                  </a:lnTo>
                  <a:lnTo>
                    <a:pt x="1419" y="494"/>
                  </a:lnTo>
                  <a:lnTo>
                    <a:pt x="1418" y="485"/>
                  </a:lnTo>
                  <a:lnTo>
                    <a:pt x="1417" y="477"/>
                  </a:lnTo>
                  <a:lnTo>
                    <a:pt x="1415" y="469"/>
                  </a:lnTo>
                  <a:lnTo>
                    <a:pt x="1413" y="461"/>
                  </a:lnTo>
                  <a:lnTo>
                    <a:pt x="1408" y="446"/>
                  </a:lnTo>
                  <a:lnTo>
                    <a:pt x="1403" y="432"/>
                  </a:lnTo>
                  <a:lnTo>
                    <a:pt x="1401" y="425"/>
                  </a:lnTo>
                  <a:lnTo>
                    <a:pt x="1399" y="418"/>
                  </a:lnTo>
                  <a:lnTo>
                    <a:pt x="1398" y="411"/>
                  </a:lnTo>
                  <a:lnTo>
                    <a:pt x="1397" y="404"/>
                  </a:lnTo>
                  <a:lnTo>
                    <a:pt x="1398" y="398"/>
                  </a:lnTo>
                  <a:lnTo>
                    <a:pt x="1398" y="392"/>
                  </a:lnTo>
                  <a:lnTo>
                    <a:pt x="1400" y="386"/>
                  </a:lnTo>
                  <a:lnTo>
                    <a:pt x="1401" y="380"/>
                  </a:lnTo>
                  <a:lnTo>
                    <a:pt x="1406" y="371"/>
                  </a:lnTo>
                  <a:lnTo>
                    <a:pt x="1410" y="363"/>
                  </a:lnTo>
                  <a:lnTo>
                    <a:pt x="1415" y="355"/>
                  </a:lnTo>
                  <a:lnTo>
                    <a:pt x="1419" y="348"/>
                  </a:lnTo>
                  <a:lnTo>
                    <a:pt x="1421" y="344"/>
                  </a:lnTo>
                  <a:lnTo>
                    <a:pt x="1422" y="340"/>
                  </a:lnTo>
                  <a:lnTo>
                    <a:pt x="1423" y="335"/>
                  </a:lnTo>
                  <a:lnTo>
                    <a:pt x="1423" y="331"/>
                  </a:lnTo>
                  <a:lnTo>
                    <a:pt x="1422" y="319"/>
                  </a:lnTo>
                  <a:lnTo>
                    <a:pt x="1420" y="302"/>
                  </a:lnTo>
                  <a:lnTo>
                    <a:pt x="1417" y="285"/>
                  </a:lnTo>
                  <a:lnTo>
                    <a:pt x="1413" y="273"/>
                  </a:lnTo>
                  <a:lnTo>
                    <a:pt x="1425" y="257"/>
                  </a:lnTo>
                  <a:lnTo>
                    <a:pt x="1435" y="247"/>
                  </a:lnTo>
                  <a:lnTo>
                    <a:pt x="1440" y="244"/>
                  </a:lnTo>
                  <a:lnTo>
                    <a:pt x="1447" y="242"/>
                  </a:lnTo>
                  <a:lnTo>
                    <a:pt x="1455" y="241"/>
                  </a:lnTo>
                  <a:lnTo>
                    <a:pt x="1465" y="241"/>
                  </a:lnTo>
                  <a:lnTo>
                    <a:pt x="1482" y="246"/>
                  </a:lnTo>
                  <a:lnTo>
                    <a:pt x="1502" y="253"/>
                  </a:lnTo>
                  <a:lnTo>
                    <a:pt x="1507" y="254"/>
                  </a:lnTo>
                  <a:lnTo>
                    <a:pt x="1512" y="255"/>
                  </a:lnTo>
                  <a:lnTo>
                    <a:pt x="1516" y="255"/>
                  </a:lnTo>
                  <a:lnTo>
                    <a:pt x="1521" y="254"/>
                  </a:lnTo>
                  <a:lnTo>
                    <a:pt x="1525" y="253"/>
                  </a:lnTo>
                  <a:lnTo>
                    <a:pt x="1528" y="250"/>
                  </a:lnTo>
                  <a:lnTo>
                    <a:pt x="1531" y="246"/>
                  </a:lnTo>
                  <a:lnTo>
                    <a:pt x="1534" y="241"/>
                  </a:lnTo>
                  <a:lnTo>
                    <a:pt x="1534" y="235"/>
                  </a:lnTo>
                  <a:lnTo>
                    <a:pt x="1534" y="219"/>
                  </a:lnTo>
                  <a:lnTo>
                    <a:pt x="1534" y="197"/>
                  </a:lnTo>
                  <a:lnTo>
                    <a:pt x="1534" y="174"/>
                  </a:lnTo>
                  <a:lnTo>
                    <a:pt x="1534" y="168"/>
                  </a:lnTo>
                  <a:lnTo>
                    <a:pt x="1537" y="161"/>
                  </a:lnTo>
                  <a:lnTo>
                    <a:pt x="1541" y="154"/>
                  </a:lnTo>
                  <a:lnTo>
                    <a:pt x="1546" y="149"/>
                  </a:lnTo>
                  <a:lnTo>
                    <a:pt x="1552" y="144"/>
                  </a:lnTo>
                  <a:lnTo>
                    <a:pt x="1558" y="140"/>
                  </a:lnTo>
                  <a:lnTo>
                    <a:pt x="1564" y="137"/>
                  </a:lnTo>
                  <a:lnTo>
                    <a:pt x="1570" y="136"/>
                  </a:lnTo>
                  <a:lnTo>
                    <a:pt x="1577" y="137"/>
                  </a:lnTo>
                  <a:lnTo>
                    <a:pt x="1583" y="139"/>
                  </a:lnTo>
                  <a:lnTo>
                    <a:pt x="1589" y="143"/>
                  </a:lnTo>
                  <a:lnTo>
                    <a:pt x="1594" y="148"/>
                  </a:lnTo>
                  <a:lnTo>
                    <a:pt x="1601" y="160"/>
                  </a:lnTo>
                  <a:lnTo>
                    <a:pt x="1609" y="174"/>
                  </a:lnTo>
                  <a:lnTo>
                    <a:pt x="1613" y="180"/>
                  </a:lnTo>
                  <a:lnTo>
                    <a:pt x="1617" y="187"/>
                  </a:lnTo>
                  <a:lnTo>
                    <a:pt x="1623" y="193"/>
                  </a:lnTo>
                  <a:lnTo>
                    <a:pt x="1629" y="199"/>
                  </a:lnTo>
                  <a:lnTo>
                    <a:pt x="1637" y="203"/>
                  </a:lnTo>
                  <a:lnTo>
                    <a:pt x="1646" y="207"/>
                  </a:lnTo>
                  <a:lnTo>
                    <a:pt x="1657" y="209"/>
                  </a:lnTo>
                  <a:lnTo>
                    <a:pt x="1670" y="210"/>
                  </a:lnTo>
                  <a:lnTo>
                    <a:pt x="1681" y="209"/>
                  </a:lnTo>
                  <a:lnTo>
                    <a:pt x="1691" y="207"/>
                  </a:lnTo>
                  <a:lnTo>
                    <a:pt x="1701" y="203"/>
                  </a:lnTo>
                  <a:lnTo>
                    <a:pt x="1712" y="200"/>
                  </a:lnTo>
                  <a:lnTo>
                    <a:pt x="1713" y="208"/>
                  </a:lnTo>
                  <a:lnTo>
                    <a:pt x="1715" y="216"/>
                  </a:lnTo>
                  <a:lnTo>
                    <a:pt x="1718" y="223"/>
                  </a:lnTo>
                  <a:lnTo>
                    <a:pt x="1721" y="230"/>
                  </a:lnTo>
                  <a:lnTo>
                    <a:pt x="1723" y="237"/>
                  </a:lnTo>
                  <a:lnTo>
                    <a:pt x="1723" y="245"/>
                  </a:lnTo>
                  <a:lnTo>
                    <a:pt x="1723" y="250"/>
                  </a:lnTo>
                  <a:lnTo>
                    <a:pt x="1722" y="255"/>
                  </a:lnTo>
                  <a:lnTo>
                    <a:pt x="1720" y="261"/>
                  </a:lnTo>
                  <a:lnTo>
                    <a:pt x="1718" y="267"/>
                  </a:lnTo>
                  <a:lnTo>
                    <a:pt x="1716" y="272"/>
                  </a:lnTo>
                  <a:lnTo>
                    <a:pt x="1712" y="280"/>
                  </a:lnTo>
                  <a:lnTo>
                    <a:pt x="1710" y="285"/>
                  </a:lnTo>
                  <a:lnTo>
                    <a:pt x="1709" y="291"/>
                  </a:lnTo>
                  <a:lnTo>
                    <a:pt x="1709" y="296"/>
                  </a:lnTo>
                  <a:lnTo>
                    <a:pt x="1709" y="301"/>
                  </a:lnTo>
                  <a:lnTo>
                    <a:pt x="1710" y="304"/>
                  </a:lnTo>
                  <a:lnTo>
                    <a:pt x="1711" y="306"/>
                  </a:lnTo>
                  <a:lnTo>
                    <a:pt x="1713" y="307"/>
                  </a:lnTo>
                  <a:lnTo>
                    <a:pt x="1715" y="309"/>
                  </a:lnTo>
                  <a:lnTo>
                    <a:pt x="1717" y="310"/>
                  </a:lnTo>
                  <a:lnTo>
                    <a:pt x="1720" y="310"/>
                  </a:lnTo>
                  <a:lnTo>
                    <a:pt x="1724" y="310"/>
                  </a:lnTo>
                  <a:lnTo>
                    <a:pt x="1728" y="310"/>
                  </a:lnTo>
                  <a:lnTo>
                    <a:pt x="1739" y="307"/>
                  </a:lnTo>
                  <a:lnTo>
                    <a:pt x="1753" y="303"/>
                  </a:lnTo>
                  <a:lnTo>
                    <a:pt x="1770" y="295"/>
                  </a:lnTo>
                  <a:lnTo>
                    <a:pt x="1790" y="284"/>
                  </a:lnTo>
                  <a:lnTo>
                    <a:pt x="1805" y="270"/>
                  </a:lnTo>
                  <a:lnTo>
                    <a:pt x="1819" y="257"/>
                  </a:lnTo>
                  <a:lnTo>
                    <a:pt x="1830" y="247"/>
                  </a:lnTo>
                  <a:lnTo>
                    <a:pt x="1839" y="239"/>
                  </a:lnTo>
                  <a:lnTo>
                    <a:pt x="1848" y="233"/>
                  </a:lnTo>
                  <a:lnTo>
                    <a:pt x="1856" y="228"/>
                  </a:lnTo>
                  <a:lnTo>
                    <a:pt x="1864" y="224"/>
                  </a:lnTo>
                  <a:lnTo>
                    <a:pt x="1871" y="221"/>
                  </a:lnTo>
                  <a:lnTo>
                    <a:pt x="1887" y="216"/>
                  </a:lnTo>
                  <a:lnTo>
                    <a:pt x="1906" y="212"/>
                  </a:lnTo>
                  <a:lnTo>
                    <a:pt x="1932" y="205"/>
                  </a:lnTo>
                  <a:lnTo>
                    <a:pt x="1964" y="194"/>
                  </a:lnTo>
                  <a:lnTo>
                    <a:pt x="1968" y="192"/>
                  </a:lnTo>
                  <a:lnTo>
                    <a:pt x="1971" y="189"/>
                  </a:lnTo>
                  <a:lnTo>
                    <a:pt x="1974" y="185"/>
                  </a:lnTo>
                  <a:lnTo>
                    <a:pt x="1978" y="181"/>
                  </a:lnTo>
                  <a:lnTo>
                    <a:pt x="1984" y="172"/>
                  </a:lnTo>
                  <a:lnTo>
                    <a:pt x="1992" y="162"/>
                  </a:lnTo>
                  <a:lnTo>
                    <a:pt x="1996" y="156"/>
                  </a:lnTo>
                  <a:lnTo>
                    <a:pt x="2001" y="152"/>
                  </a:lnTo>
                  <a:lnTo>
                    <a:pt x="2007" y="147"/>
                  </a:lnTo>
                  <a:lnTo>
                    <a:pt x="2013" y="144"/>
                  </a:lnTo>
                  <a:lnTo>
                    <a:pt x="2020" y="141"/>
                  </a:lnTo>
                  <a:lnTo>
                    <a:pt x="2028" y="138"/>
                  </a:lnTo>
                  <a:lnTo>
                    <a:pt x="2038" y="137"/>
                  </a:lnTo>
                  <a:lnTo>
                    <a:pt x="2048" y="136"/>
                  </a:lnTo>
                  <a:lnTo>
                    <a:pt x="2062" y="134"/>
                  </a:lnTo>
                  <a:lnTo>
                    <a:pt x="2072" y="130"/>
                  </a:lnTo>
                  <a:lnTo>
                    <a:pt x="2080" y="126"/>
                  </a:lnTo>
                  <a:lnTo>
                    <a:pt x="2087" y="120"/>
                  </a:lnTo>
                  <a:lnTo>
                    <a:pt x="2100" y="105"/>
                  </a:lnTo>
                  <a:lnTo>
                    <a:pt x="2121" y="84"/>
                  </a:lnTo>
                  <a:lnTo>
                    <a:pt x="2139" y="70"/>
                  </a:lnTo>
                  <a:lnTo>
                    <a:pt x="2159" y="56"/>
                  </a:lnTo>
                  <a:lnTo>
                    <a:pt x="2178" y="41"/>
                  </a:lnTo>
                  <a:lnTo>
                    <a:pt x="2200" y="28"/>
                  </a:lnTo>
                  <a:lnTo>
                    <a:pt x="2211" y="22"/>
                  </a:lnTo>
                  <a:lnTo>
                    <a:pt x="2223" y="17"/>
                  </a:lnTo>
                  <a:lnTo>
                    <a:pt x="2236" y="12"/>
                  </a:lnTo>
                  <a:lnTo>
                    <a:pt x="2249" y="8"/>
                  </a:lnTo>
                  <a:lnTo>
                    <a:pt x="2264" y="5"/>
                  </a:lnTo>
                  <a:lnTo>
                    <a:pt x="2279" y="2"/>
                  </a:lnTo>
                  <a:lnTo>
                    <a:pt x="2294" y="1"/>
                  </a:lnTo>
                  <a:lnTo>
                    <a:pt x="2310" y="0"/>
                  </a:lnTo>
                  <a:lnTo>
                    <a:pt x="2348" y="0"/>
                  </a:lnTo>
                  <a:lnTo>
                    <a:pt x="2376" y="2"/>
                  </a:lnTo>
                  <a:lnTo>
                    <a:pt x="2389" y="4"/>
                  </a:lnTo>
                  <a:lnTo>
                    <a:pt x="2403" y="7"/>
                  </a:lnTo>
                  <a:lnTo>
                    <a:pt x="2420" y="10"/>
                  </a:lnTo>
                  <a:lnTo>
                    <a:pt x="2441" y="16"/>
                  </a:lnTo>
                  <a:lnTo>
                    <a:pt x="2447" y="18"/>
                  </a:lnTo>
                  <a:lnTo>
                    <a:pt x="2452" y="20"/>
                  </a:lnTo>
                  <a:lnTo>
                    <a:pt x="2457" y="23"/>
                  </a:lnTo>
                  <a:lnTo>
                    <a:pt x="2461" y="25"/>
                  </a:lnTo>
                  <a:lnTo>
                    <a:pt x="2464" y="28"/>
                  </a:lnTo>
                  <a:lnTo>
                    <a:pt x="2467" y="32"/>
                  </a:lnTo>
                  <a:lnTo>
                    <a:pt x="2469" y="35"/>
                  </a:lnTo>
                  <a:lnTo>
                    <a:pt x="2471" y="39"/>
                  </a:lnTo>
                  <a:lnTo>
                    <a:pt x="2472" y="46"/>
                  </a:lnTo>
                  <a:lnTo>
                    <a:pt x="2473" y="55"/>
                  </a:lnTo>
                  <a:lnTo>
                    <a:pt x="2471" y="64"/>
                  </a:lnTo>
                  <a:lnTo>
                    <a:pt x="2469" y="72"/>
                  </a:lnTo>
                  <a:lnTo>
                    <a:pt x="2463" y="90"/>
                  </a:lnTo>
                  <a:lnTo>
                    <a:pt x="2455" y="107"/>
                  </a:lnTo>
                  <a:lnTo>
                    <a:pt x="2452" y="115"/>
                  </a:lnTo>
                  <a:lnTo>
                    <a:pt x="2449" y="123"/>
                  </a:lnTo>
                  <a:lnTo>
                    <a:pt x="2447" y="130"/>
                  </a:lnTo>
                  <a:lnTo>
                    <a:pt x="2446" y="136"/>
                  </a:lnTo>
                  <a:lnTo>
                    <a:pt x="2447" y="141"/>
                  </a:lnTo>
                  <a:lnTo>
                    <a:pt x="2449" y="145"/>
                  </a:lnTo>
                  <a:lnTo>
                    <a:pt x="2452" y="149"/>
                  </a:lnTo>
                  <a:lnTo>
                    <a:pt x="2456" y="153"/>
                  </a:lnTo>
                  <a:lnTo>
                    <a:pt x="2467" y="160"/>
                  </a:lnTo>
                  <a:lnTo>
                    <a:pt x="2481" y="166"/>
                  </a:lnTo>
                  <a:lnTo>
                    <a:pt x="2507" y="174"/>
                  </a:lnTo>
                  <a:lnTo>
                    <a:pt x="2525" y="179"/>
                  </a:lnTo>
                  <a:lnTo>
                    <a:pt x="2539" y="185"/>
                  </a:lnTo>
                  <a:lnTo>
                    <a:pt x="2552" y="189"/>
                  </a:lnTo>
                  <a:lnTo>
                    <a:pt x="2563" y="191"/>
                  </a:lnTo>
                  <a:lnTo>
                    <a:pt x="2573" y="190"/>
                  </a:lnTo>
                  <a:lnTo>
                    <a:pt x="2582" y="188"/>
                  </a:lnTo>
                  <a:lnTo>
                    <a:pt x="2591" y="185"/>
                  </a:lnTo>
                  <a:lnTo>
                    <a:pt x="2600" y="180"/>
                  </a:lnTo>
                  <a:lnTo>
                    <a:pt x="2608" y="176"/>
                  </a:lnTo>
                  <a:lnTo>
                    <a:pt x="2616" y="170"/>
                  </a:lnTo>
                  <a:lnTo>
                    <a:pt x="2624" y="165"/>
                  </a:lnTo>
                  <a:lnTo>
                    <a:pt x="2633" y="160"/>
                  </a:lnTo>
                  <a:lnTo>
                    <a:pt x="2643" y="155"/>
                  </a:lnTo>
                  <a:lnTo>
                    <a:pt x="2653" y="152"/>
                  </a:lnTo>
                  <a:lnTo>
                    <a:pt x="2665" y="150"/>
                  </a:lnTo>
                  <a:lnTo>
                    <a:pt x="2678" y="150"/>
                  </a:lnTo>
                  <a:lnTo>
                    <a:pt x="2693" y="152"/>
                  </a:lnTo>
                  <a:lnTo>
                    <a:pt x="2708" y="154"/>
                  </a:lnTo>
                  <a:lnTo>
                    <a:pt x="2720" y="156"/>
                  </a:lnTo>
                  <a:lnTo>
                    <a:pt x="2730" y="160"/>
                  </a:lnTo>
                  <a:lnTo>
                    <a:pt x="2740" y="163"/>
                  </a:lnTo>
                  <a:lnTo>
                    <a:pt x="2748" y="166"/>
                  </a:lnTo>
                  <a:lnTo>
                    <a:pt x="2755" y="169"/>
                  </a:lnTo>
                  <a:lnTo>
                    <a:pt x="2761" y="172"/>
                  </a:lnTo>
                  <a:lnTo>
                    <a:pt x="2767" y="176"/>
                  </a:lnTo>
                  <a:lnTo>
                    <a:pt x="2788" y="194"/>
                  </a:lnTo>
                  <a:lnTo>
                    <a:pt x="2814" y="215"/>
                  </a:lnTo>
                  <a:lnTo>
                    <a:pt x="2836" y="231"/>
                  </a:lnTo>
                  <a:lnTo>
                    <a:pt x="2861" y="248"/>
                  </a:lnTo>
                  <a:lnTo>
                    <a:pt x="2888" y="265"/>
                  </a:lnTo>
                  <a:lnTo>
                    <a:pt x="2917" y="284"/>
                  </a:lnTo>
                  <a:lnTo>
                    <a:pt x="2947" y="301"/>
                  </a:lnTo>
                  <a:lnTo>
                    <a:pt x="2976" y="319"/>
                  </a:lnTo>
                  <a:lnTo>
                    <a:pt x="3004" y="335"/>
                  </a:lnTo>
                  <a:lnTo>
                    <a:pt x="3029" y="351"/>
                  </a:lnTo>
                  <a:lnTo>
                    <a:pt x="3045" y="351"/>
                  </a:lnTo>
                  <a:lnTo>
                    <a:pt x="3060" y="351"/>
                  </a:lnTo>
                  <a:lnTo>
                    <a:pt x="3075" y="351"/>
                  </a:lnTo>
                  <a:lnTo>
                    <a:pt x="3089" y="352"/>
                  </a:lnTo>
                  <a:lnTo>
                    <a:pt x="3102" y="354"/>
                  </a:lnTo>
                  <a:lnTo>
                    <a:pt x="3114" y="356"/>
                  </a:lnTo>
                  <a:lnTo>
                    <a:pt x="3126" y="359"/>
                  </a:lnTo>
                  <a:lnTo>
                    <a:pt x="3137" y="362"/>
                  </a:lnTo>
                  <a:lnTo>
                    <a:pt x="3159" y="369"/>
                  </a:lnTo>
                  <a:lnTo>
                    <a:pt x="3177" y="376"/>
                  </a:lnTo>
                  <a:lnTo>
                    <a:pt x="3193" y="386"/>
                  </a:lnTo>
                  <a:lnTo>
                    <a:pt x="3207" y="395"/>
                  </a:lnTo>
                  <a:lnTo>
                    <a:pt x="3219" y="405"/>
                  </a:lnTo>
                  <a:lnTo>
                    <a:pt x="3229" y="414"/>
                  </a:lnTo>
                  <a:lnTo>
                    <a:pt x="3237" y="422"/>
                  </a:lnTo>
                  <a:lnTo>
                    <a:pt x="3243" y="430"/>
                  </a:lnTo>
                  <a:lnTo>
                    <a:pt x="3252" y="442"/>
                  </a:lnTo>
                  <a:lnTo>
                    <a:pt x="3255" y="446"/>
                  </a:lnTo>
                  <a:lnTo>
                    <a:pt x="3265" y="454"/>
                  </a:lnTo>
                  <a:lnTo>
                    <a:pt x="3272" y="462"/>
                  </a:lnTo>
                  <a:lnTo>
                    <a:pt x="3277" y="471"/>
                  </a:lnTo>
                  <a:lnTo>
                    <a:pt x="3281" y="479"/>
                  </a:lnTo>
                  <a:lnTo>
                    <a:pt x="3284" y="488"/>
                  </a:lnTo>
                  <a:lnTo>
                    <a:pt x="3285" y="498"/>
                  </a:lnTo>
                  <a:lnTo>
                    <a:pt x="3286" y="507"/>
                  </a:lnTo>
                  <a:lnTo>
                    <a:pt x="3286" y="515"/>
                  </a:lnTo>
                  <a:lnTo>
                    <a:pt x="3287" y="524"/>
                  </a:lnTo>
                  <a:lnTo>
                    <a:pt x="3288" y="532"/>
                  </a:lnTo>
                  <a:lnTo>
                    <a:pt x="3289" y="540"/>
                  </a:lnTo>
                  <a:lnTo>
                    <a:pt x="3292" y="547"/>
                  </a:lnTo>
                  <a:lnTo>
                    <a:pt x="3296" y="554"/>
                  </a:lnTo>
                  <a:lnTo>
                    <a:pt x="3301" y="561"/>
                  </a:lnTo>
                  <a:lnTo>
                    <a:pt x="3308" y="567"/>
                  </a:lnTo>
                  <a:lnTo>
                    <a:pt x="3318" y="572"/>
                  </a:lnTo>
                  <a:lnTo>
                    <a:pt x="3323" y="574"/>
                  </a:lnTo>
                  <a:lnTo>
                    <a:pt x="3328" y="575"/>
                  </a:lnTo>
                  <a:lnTo>
                    <a:pt x="3333" y="576"/>
                  </a:lnTo>
                  <a:lnTo>
                    <a:pt x="3338" y="577"/>
                  </a:lnTo>
                  <a:lnTo>
                    <a:pt x="3348" y="576"/>
                  </a:lnTo>
                  <a:lnTo>
                    <a:pt x="3357" y="574"/>
                  </a:lnTo>
                  <a:lnTo>
                    <a:pt x="3378" y="566"/>
                  </a:lnTo>
                  <a:lnTo>
                    <a:pt x="3399" y="558"/>
                  </a:lnTo>
                  <a:lnTo>
                    <a:pt x="3410" y="555"/>
                  </a:lnTo>
                  <a:lnTo>
                    <a:pt x="3422" y="553"/>
                  </a:lnTo>
                  <a:lnTo>
                    <a:pt x="3435" y="552"/>
                  </a:lnTo>
                  <a:lnTo>
                    <a:pt x="3450" y="554"/>
                  </a:lnTo>
                  <a:lnTo>
                    <a:pt x="3457" y="555"/>
                  </a:lnTo>
                  <a:lnTo>
                    <a:pt x="3465" y="557"/>
                  </a:lnTo>
                  <a:lnTo>
                    <a:pt x="3474" y="560"/>
                  </a:lnTo>
                  <a:lnTo>
                    <a:pt x="3483" y="564"/>
                  </a:lnTo>
                  <a:lnTo>
                    <a:pt x="3492" y="568"/>
                  </a:lnTo>
                  <a:lnTo>
                    <a:pt x="3502" y="574"/>
                  </a:lnTo>
                  <a:lnTo>
                    <a:pt x="3512" y="580"/>
                  </a:lnTo>
                  <a:lnTo>
                    <a:pt x="3523" y="587"/>
                  </a:lnTo>
                  <a:lnTo>
                    <a:pt x="3530" y="592"/>
                  </a:lnTo>
                  <a:lnTo>
                    <a:pt x="3538" y="594"/>
                  </a:lnTo>
                  <a:lnTo>
                    <a:pt x="3546" y="596"/>
                  </a:lnTo>
                  <a:lnTo>
                    <a:pt x="3555" y="597"/>
                  </a:lnTo>
                  <a:lnTo>
                    <a:pt x="3573" y="597"/>
                  </a:lnTo>
                  <a:lnTo>
                    <a:pt x="3594" y="599"/>
                  </a:lnTo>
                  <a:lnTo>
                    <a:pt x="3606" y="600"/>
                  </a:lnTo>
                  <a:lnTo>
                    <a:pt x="3618" y="604"/>
                  </a:lnTo>
                  <a:lnTo>
                    <a:pt x="3631" y="608"/>
                  </a:lnTo>
                  <a:lnTo>
                    <a:pt x="3646" y="614"/>
                  </a:lnTo>
                  <a:lnTo>
                    <a:pt x="3661" y="622"/>
                  </a:lnTo>
                  <a:lnTo>
                    <a:pt x="3678" y="632"/>
                  </a:lnTo>
                  <a:lnTo>
                    <a:pt x="3696" y="645"/>
                  </a:lnTo>
                  <a:lnTo>
                    <a:pt x="3717" y="661"/>
                  </a:lnTo>
                  <a:close/>
                </a:path>
              </a:pathLst>
            </a:custGeom>
            <a:solidFill>
              <a:schemeClr val="accent2">
                <a:lumMod val="60000"/>
                <a:lumOff val="40000"/>
              </a:schemeClr>
            </a:solidFill>
            <a:ln w="3175" cmpd="sng">
              <a:solidFill>
                <a:srgbClr val="FCF6F6"/>
              </a:solidFill>
              <a:round/>
              <a:headEnd/>
              <a:tailEnd/>
            </a:ln>
          </p:spPr>
          <p:txBody>
            <a:bodyPr/>
            <a:lstStyle/>
            <a:p>
              <a:endParaRPr lang="pt-BR"/>
            </a:p>
          </p:txBody>
        </p:sp>
        <p:sp>
          <p:nvSpPr>
            <p:cNvPr id="34" name="Freeform 23"/>
            <p:cNvSpPr>
              <a:spLocks/>
            </p:cNvSpPr>
            <p:nvPr/>
          </p:nvSpPr>
          <p:spPr bwMode="auto">
            <a:xfrm>
              <a:off x="6397625" y="4227513"/>
              <a:ext cx="320675" cy="508000"/>
            </a:xfrm>
            <a:custGeom>
              <a:avLst/>
              <a:gdLst>
                <a:gd name="T0" fmla="*/ 345 w 813"/>
                <a:gd name="T1" fmla="*/ 1144 h 1191"/>
                <a:gd name="T2" fmla="*/ 346 w 813"/>
                <a:gd name="T3" fmla="*/ 1113 h 1191"/>
                <a:gd name="T4" fmla="*/ 356 w 813"/>
                <a:gd name="T5" fmla="*/ 1074 h 1191"/>
                <a:gd name="T6" fmla="*/ 380 w 813"/>
                <a:gd name="T7" fmla="*/ 1057 h 1191"/>
                <a:gd name="T8" fmla="*/ 443 w 813"/>
                <a:gd name="T9" fmla="*/ 1034 h 1191"/>
                <a:gd name="T10" fmla="*/ 494 w 813"/>
                <a:gd name="T11" fmla="*/ 982 h 1191"/>
                <a:gd name="T12" fmla="*/ 559 w 813"/>
                <a:gd name="T13" fmla="*/ 879 h 1191"/>
                <a:gd name="T14" fmla="*/ 607 w 813"/>
                <a:gd name="T15" fmla="*/ 777 h 1191"/>
                <a:gd name="T16" fmla="*/ 648 w 813"/>
                <a:gd name="T17" fmla="*/ 698 h 1191"/>
                <a:gd name="T18" fmla="*/ 690 w 813"/>
                <a:gd name="T19" fmla="*/ 671 h 1191"/>
                <a:gd name="T20" fmla="*/ 730 w 813"/>
                <a:gd name="T21" fmla="*/ 646 h 1191"/>
                <a:gd name="T22" fmla="*/ 746 w 813"/>
                <a:gd name="T23" fmla="*/ 615 h 1191"/>
                <a:gd name="T24" fmla="*/ 771 w 813"/>
                <a:gd name="T25" fmla="*/ 546 h 1191"/>
                <a:gd name="T26" fmla="*/ 794 w 813"/>
                <a:gd name="T27" fmla="*/ 231 h 1191"/>
                <a:gd name="T28" fmla="*/ 799 w 813"/>
                <a:gd name="T29" fmla="*/ 162 h 1191"/>
                <a:gd name="T30" fmla="*/ 718 w 813"/>
                <a:gd name="T31" fmla="*/ 98 h 1191"/>
                <a:gd name="T32" fmla="*/ 650 w 813"/>
                <a:gd name="T33" fmla="*/ 41 h 1191"/>
                <a:gd name="T34" fmla="*/ 575 w 813"/>
                <a:gd name="T35" fmla="*/ 5 h 1191"/>
                <a:gd name="T36" fmla="*/ 508 w 813"/>
                <a:gd name="T37" fmla="*/ 9 h 1191"/>
                <a:gd name="T38" fmla="*/ 430 w 813"/>
                <a:gd name="T39" fmla="*/ 16 h 1191"/>
                <a:gd name="T40" fmla="*/ 414 w 813"/>
                <a:gd name="T41" fmla="*/ 25 h 1191"/>
                <a:gd name="T42" fmla="*/ 425 w 813"/>
                <a:gd name="T43" fmla="*/ 47 h 1191"/>
                <a:gd name="T44" fmla="*/ 430 w 813"/>
                <a:gd name="T45" fmla="*/ 69 h 1191"/>
                <a:gd name="T46" fmla="*/ 419 w 813"/>
                <a:gd name="T47" fmla="*/ 83 h 1191"/>
                <a:gd name="T48" fmla="*/ 378 w 813"/>
                <a:gd name="T49" fmla="*/ 74 h 1191"/>
                <a:gd name="T50" fmla="*/ 335 w 813"/>
                <a:gd name="T51" fmla="*/ 105 h 1191"/>
                <a:gd name="T52" fmla="*/ 316 w 813"/>
                <a:gd name="T53" fmla="*/ 137 h 1191"/>
                <a:gd name="T54" fmla="*/ 339 w 813"/>
                <a:gd name="T55" fmla="*/ 170 h 1191"/>
                <a:gd name="T56" fmla="*/ 357 w 813"/>
                <a:gd name="T57" fmla="*/ 207 h 1191"/>
                <a:gd name="T58" fmla="*/ 363 w 813"/>
                <a:gd name="T59" fmla="*/ 254 h 1191"/>
                <a:gd name="T60" fmla="*/ 391 w 813"/>
                <a:gd name="T61" fmla="*/ 294 h 1191"/>
                <a:gd name="T62" fmla="*/ 385 w 813"/>
                <a:gd name="T63" fmla="*/ 306 h 1191"/>
                <a:gd name="T64" fmla="*/ 329 w 813"/>
                <a:gd name="T65" fmla="*/ 307 h 1191"/>
                <a:gd name="T66" fmla="*/ 289 w 813"/>
                <a:gd name="T67" fmla="*/ 310 h 1191"/>
                <a:gd name="T68" fmla="*/ 287 w 813"/>
                <a:gd name="T69" fmla="*/ 317 h 1191"/>
                <a:gd name="T70" fmla="*/ 325 w 813"/>
                <a:gd name="T71" fmla="*/ 349 h 1191"/>
                <a:gd name="T72" fmla="*/ 334 w 813"/>
                <a:gd name="T73" fmla="*/ 376 h 1191"/>
                <a:gd name="T74" fmla="*/ 352 w 813"/>
                <a:gd name="T75" fmla="*/ 416 h 1191"/>
                <a:gd name="T76" fmla="*/ 370 w 813"/>
                <a:gd name="T77" fmla="*/ 444 h 1191"/>
                <a:gd name="T78" fmla="*/ 370 w 813"/>
                <a:gd name="T79" fmla="*/ 486 h 1191"/>
                <a:gd name="T80" fmla="*/ 337 w 813"/>
                <a:gd name="T81" fmla="*/ 540 h 1191"/>
                <a:gd name="T82" fmla="*/ 269 w 813"/>
                <a:gd name="T83" fmla="*/ 621 h 1191"/>
                <a:gd name="T84" fmla="*/ 222 w 813"/>
                <a:gd name="T85" fmla="*/ 736 h 1191"/>
                <a:gd name="T86" fmla="*/ 200 w 813"/>
                <a:gd name="T87" fmla="*/ 775 h 1191"/>
                <a:gd name="T88" fmla="*/ 169 w 813"/>
                <a:gd name="T89" fmla="*/ 791 h 1191"/>
                <a:gd name="T90" fmla="*/ 107 w 813"/>
                <a:gd name="T91" fmla="*/ 793 h 1191"/>
                <a:gd name="T92" fmla="*/ 66 w 813"/>
                <a:gd name="T93" fmla="*/ 802 h 1191"/>
                <a:gd name="T94" fmla="*/ 46 w 813"/>
                <a:gd name="T95" fmla="*/ 830 h 1191"/>
                <a:gd name="T96" fmla="*/ 26 w 813"/>
                <a:gd name="T97" fmla="*/ 976 h 1191"/>
                <a:gd name="T98" fmla="*/ 31 w 813"/>
                <a:gd name="T99" fmla="*/ 994 h 1191"/>
                <a:gd name="T100" fmla="*/ 59 w 813"/>
                <a:gd name="T101" fmla="*/ 999 h 1191"/>
                <a:gd name="T102" fmla="*/ 68 w 813"/>
                <a:gd name="T103" fmla="*/ 1065 h 1191"/>
                <a:gd name="T104" fmla="*/ 96 w 813"/>
                <a:gd name="T105" fmla="*/ 1111 h 1191"/>
                <a:gd name="T106" fmla="*/ 140 w 813"/>
                <a:gd name="T107" fmla="*/ 1132 h 1191"/>
                <a:gd name="T108" fmla="*/ 254 w 813"/>
                <a:gd name="T109" fmla="*/ 1151 h 1191"/>
                <a:gd name="T110" fmla="*/ 297 w 813"/>
                <a:gd name="T111" fmla="*/ 1175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3" h="1191">
                  <a:moveTo>
                    <a:pt x="309" y="1191"/>
                  </a:moveTo>
                  <a:lnTo>
                    <a:pt x="325" y="1177"/>
                  </a:lnTo>
                  <a:lnTo>
                    <a:pt x="337" y="1161"/>
                  </a:lnTo>
                  <a:lnTo>
                    <a:pt x="342" y="1152"/>
                  </a:lnTo>
                  <a:lnTo>
                    <a:pt x="345" y="1144"/>
                  </a:lnTo>
                  <a:lnTo>
                    <a:pt x="346" y="1139"/>
                  </a:lnTo>
                  <a:lnTo>
                    <a:pt x="347" y="1134"/>
                  </a:lnTo>
                  <a:lnTo>
                    <a:pt x="347" y="1129"/>
                  </a:lnTo>
                  <a:lnTo>
                    <a:pt x="346" y="1123"/>
                  </a:lnTo>
                  <a:lnTo>
                    <a:pt x="346" y="1113"/>
                  </a:lnTo>
                  <a:lnTo>
                    <a:pt x="347" y="1103"/>
                  </a:lnTo>
                  <a:lnTo>
                    <a:pt x="348" y="1093"/>
                  </a:lnTo>
                  <a:lnTo>
                    <a:pt x="351" y="1083"/>
                  </a:lnTo>
                  <a:lnTo>
                    <a:pt x="353" y="1079"/>
                  </a:lnTo>
                  <a:lnTo>
                    <a:pt x="356" y="1074"/>
                  </a:lnTo>
                  <a:lnTo>
                    <a:pt x="359" y="1070"/>
                  </a:lnTo>
                  <a:lnTo>
                    <a:pt x="363" y="1067"/>
                  </a:lnTo>
                  <a:lnTo>
                    <a:pt x="368" y="1063"/>
                  </a:lnTo>
                  <a:lnTo>
                    <a:pt x="374" y="1060"/>
                  </a:lnTo>
                  <a:lnTo>
                    <a:pt x="380" y="1057"/>
                  </a:lnTo>
                  <a:lnTo>
                    <a:pt x="388" y="1055"/>
                  </a:lnTo>
                  <a:lnTo>
                    <a:pt x="410" y="1048"/>
                  </a:lnTo>
                  <a:lnTo>
                    <a:pt x="428" y="1042"/>
                  </a:lnTo>
                  <a:lnTo>
                    <a:pt x="435" y="1038"/>
                  </a:lnTo>
                  <a:lnTo>
                    <a:pt x="443" y="1034"/>
                  </a:lnTo>
                  <a:lnTo>
                    <a:pt x="450" y="1030"/>
                  </a:lnTo>
                  <a:lnTo>
                    <a:pt x="456" y="1025"/>
                  </a:lnTo>
                  <a:lnTo>
                    <a:pt x="468" y="1014"/>
                  </a:lnTo>
                  <a:lnTo>
                    <a:pt x="481" y="999"/>
                  </a:lnTo>
                  <a:lnTo>
                    <a:pt x="494" y="982"/>
                  </a:lnTo>
                  <a:lnTo>
                    <a:pt x="509" y="961"/>
                  </a:lnTo>
                  <a:lnTo>
                    <a:pt x="521" y="942"/>
                  </a:lnTo>
                  <a:lnTo>
                    <a:pt x="534" y="921"/>
                  </a:lnTo>
                  <a:lnTo>
                    <a:pt x="547" y="900"/>
                  </a:lnTo>
                  <a:lnTo>
                    <a:pt x="559" y="879"/>
                  </a:lnTo>
                  <a:lnTo>
                    <a:pt x="571" y="858"/>
                  </a:lnTo>
                  <a:lnTo>
                    <a:pt x="581" y="837"/>
                  </a:lnTo>
                  <a:lnTo>
                    <a:pt x="591" y="816"/>
                  </a:lnTo>
                  <a:lnTo>
                    <a:pt x="598" y="797"/>
                  </a:lnTo>
                  <a:lnTo>
                    <a:pt x="607" y="777"/>
                  </a:lnTo>
                  <a:lnTo>
                    <a:pt x="619" y="756"/>
                  </a:lnTo>
                  <a:lnTo>
                    <a:pt x="631" y="735"/>
                  </a:lnTo>
                  <a:lnTo>
                    <a:pt x="640" y="713"/>
                  </a:lnTo>
                  <a:lnTo>
                    <a:pt x="644" y="705"/>
                  </a:lnTo>
                  <a:lnTo>
                    <a:pt x="648" y="698"/>
                  </a:lnTo>
                  <a:lnTo>
                    <a:pt x="653" y="693"/>
                  </a:lnTo>
                  <a:lnTo>
                    <a:pt x="658" y="688"/>
                  </a:lnTo>
                  <a:lnTo>
                    <a:pt x="668" y="681"/>
                  </a:lnTo>
                  <a:lnTo>
                    <a:pt x="678" y="676"/>
                  </a:lnTo>
                  <a:lnTo>
                    <a:pt x="690" y="671"/>
                  </a:lnTo>
                  <a:lnTo>
                    <a:pt x="702" y="665"/>
                  </a:lnTo>
                  <a:lnTo>
                    <a:pt x="709" y="661"/>
                  </a:lnTo>
                  <a:lnTo>
                    <a:pt x="715" y="657"/>
                  </a:lnTo>
                  <a:lnTo>
                    <a:pt x="723" y="652"/>
                  </a:lnTo>
                  <a:lnTo>
                    <a:pt x="730" y="646"/>
                  </a:lnTo>
                  <a:lnTo>
                    <a:pt x="733" y="641"/>
                  </a:lnTo>
                  <a:lnTo>
                    <a:pt x="736" y="637"/>
                  </a:lnTo>
                  <a:lnTo>
                    <a:pt x="739" y="632"/>
                  </a:lnTo>
                  <a:lnTo>
                    <a:pt x="742" y="627"/>
                  </a:lnTo>
                  <a:lnTo>
                    <a:pt x="746" y="615"/>
                  </a:lnTo>
                  <a:lnTo>
                    <a:pt x="750" y="601"/>
                  </a:lnTo>
                  <a:lnTo>
                    <a:pt x="754" y="588"/>
                  </a:lnTo>
                  <a:lnTo>
                    <a:pt x="759" y="574"/>
                  </a:lnTo>
                  <a:lnTo>
                    <a:pt x="764" y="560"/>
                  </a:lnTo>
                  <a:lnTo>
                    <a:pt x="771" y="546"/>
                  </a:lnTo>
                  <a:lnTo>
                    <a:pt x="787" y="310"/>
                  </a:lnTo>
                  <a:lnTo>
                    <a:pt x="787" y="289"/>
                  </a:lnTo>
                  <a:lnTo>
                    <a:pt x="789" y="268"/>
                  </a:lnTo>
                  <a:lnTo>
                    <a:pt x="791" y="249"/>
                  </a:lnTo>
                  <a:lnTo>
                    <a:pt x="794" y="231"/>
                  </a:lnTo>
                  <a:lnTo>
                    <a:pt x="798" y="214"/>
                  </a:lnTo>
                  <a:lnTo>
                    <a:pt x="802" y="198"/>
                  </a:lnTo>
                  <a:lnTo>
                    <a:pt x="807" y="182"/>
                  </a:lnTo>
                  <a:lnTo>
                    <a:pt x="813" y="168"/>
                  </a:lnTo>
                  <a:lnTo>
                    <a:pt x="799" y="162"/>
                  </a:lnTo>
                  <a:lnTo>
                    <a:pt x="787" y="154"/>
                  </a:lnTo>
                  <a:lnTo>
                    <a:pt x="774" y="146"/>
                  </a:lnTo>
                  <a:lnTo>
                    <a:pt x="763" y="137"/>
                  </a:lnTo>
                  <a:lnTo>
                    <a:pt x="740" y="118"/>
                  </a:lnTo>
                  <a:lnTo>
                    <a:pt x="718" y="98"/>
                  </a:lnTo>
                  <a:lnTo>
                    <a:pt x="698" y="79"/>
                  </a:lnTo>
                  <a:lnTo>
                    <a:pt x="679" y="62"/>
                  </a:lnTo>
                  <a:lnTo>
                    <a:pt x="669" y="54"/>
                  </a:lnTo>
                  <a:lnTo>
                    <a:pt x="659" y="47"/>
                  </a:lnTo>
                  <a:lnTo>
                    <a:pt x="650" y="41"/>
                  </a:lnTo>
                  <a:lnTo>
                    <a:pt x="640" y="36"/>
                  </a:lnTo>
                  <a:lnTo>
                    <a:pt x="627" y="28"/>
                  </a:lnTo>
                  <a:lnTo>
                    <a:pt x="601" y="16"/>
                  </a:lnTo>
                  <a:lnTo>
                    <a:pt x="588" y="10"/>
                  </a:lnTo>
                  <a:lnTo>
                    <a:pt x="575" y="5"/>
                  </a:lnTo>
                  <a:lnTo>
                    <a:pt x="564" y="1"/>
                  </a:lnTo>
                  <a:lnTo>
                    <a:pt x="556" y="0"/>
                  </a:lnTo>
                  <a:lnTo>
                    <a:pt x="539" y="5"/>
                  </a:lnTo>
                  <a:lnTo>
                    <a:pt x="523" y="7"/>
                  </a:lnTo>
                  <a:lnTo>
                    <a:pt x="508" y="9"/>
                  </a:lnTo>
                  <a:lnTo>
                    <a:pt x="492" y="10"/>
                  </a:lnTo>
                  <a:lnTo>
                    <a:pt x="478" y="10"/>
                  </a:lnTo>
                  <a:lnTo>
                    <a:pt x="463" y="11"/>
                  </a:lnTo>
                  <a:lnTo>
                    <a:pt x="447" y="13"/>
                  </a:lnTo>
                  <a:lnTo>
                    <a:pt x="430" y="16"/>
                  </a:lnTo>
                  <a:lnTo>
                    <a:pt x="424" y="17"/>
                  </a:lnTo>
                  <a:lnTo>
                    <a:pt x="420" y="18"/>
                  </a:lnTo>
                  <a:lnTo>
                    <a:pt x="417" y="20"/>
                  </a:lnTo>
                  <a:lnTo>
                    <a:pt x="415" y="22"/>
                  </a:lnTo>
                  <a:lnTo>
                    <a:pt x="414" y="25"/>
                  </a:lnTo>
                  <a:lnTo>
                    <a:pt x="414" y="27"/>
                  </a:lnTo>
                  <a:lnTo>
                    <a:pt x="415" y="30"/>
                  </a:lnTo>
                  <a:lnTo>
                    <a:pt x="416" y="33"/>
                  </a:lnTo>
                  <a:lnTo>
                    <a:pt x="420" y="40"/>
                  </a:lnTo>
                  <a:lnTo>
                    <a:pt x="425" y="47"/>
                  </a:lnTo>
                  <a:lnTo>
                    <a:pt x="427" y="52"/>
                  </a:lnTo>
                  <a:lnTo>
                    <a:pt x="429" y="56"/>
                  </a:lnTo>
                  <a:lnTo>
                    <a:pt x="430" y="59"/>
                  </a:lnTo>
                  <a:lnTo>
                    <a:pt x="430" y="63"/>
                  </a:lnTo>
                  <a:lnTo>
                    <a:pt x="430" y="69"/>
                  </a:lnTo>
                  <a:lnTo>
                    <a:pt x="429" y="74"/>
                  </a:lnTo>
                  <a:lnTo>
                    <a:pt x="427" y="78"/>
                  </a:lnTo>
                  <a:lnTo>
                    <a:pt x="425" y="80"/>
                  </a:lnTo>
                  <a:lnTo>
                    <a:pt x="422" y="82"/>
                  </a:lnTo>
                  <a:lnTo>
                    <a:pt x="419" y="83"/>
                  </a:lnTo>
                  <a:lnTo>
                    <a:pt x="416" y="83"/>
                  </a:lnTo>
                  <a:lnTo>
                    <a:pt x="413" y="82"/>
                  </a:lnTo>
                  <a:lnTo>
                    <a:pt x="397" y="77"/>
                  </a:lnTo>
                  <a:lnTo>
                    <a:pt x="382" y="74"/>
                  </a:lnTo>
                  <a:lnTo>
                    <a:pt x="378" y="74"/>
                  </a:lnTo>
                  <a:lnTo>
                    <a:pt x="373" y="76"/>
                  </a:lnTo>
                  <a:lnTo>
                    <a:pt x="367" y="79"/>
                  </a:lnTo>
                  <a:lnTo>
                    <a:pt x="361" y="83"/>
                  </a:lnTo>
                  <a:lnTo>
                    <a:pt x="348" y="93"/>
                  </a:lnTo>
                  <a:lnTo>
                    <a:pt x="335" y="105"/>
                  </a:lnTo>
                  <a:lnTo>
                    <a:pt x="330" y="111"/>
                  </a:lnTo>
                  <a:lnTo>
                    <a:pt x="325" y="118"/>
                  </a:lnTo>
                  <a:lnTo>
                    <a:pt x="321" y="124"/>
                  </a:lnTo>
                  <a:lnTo>
                    <a:pt x="318" y="131"/>
                  </a:lnTo>
                  <a:lnTo>
                    <a:pt x="316" y="137"/>
                  </a:lnTo>
                  <a:lnTo>
                    <a:pt x="316" y="142"/>
                  </a:lnTo>
                  <a:lnTo>
                    <a:pt x="317" y="147"/>
                  </a:lnTo>
                  <a:lnTo>
                    <a:pt x="320" y="152"/>
                  </a:lnTo>
                  <a:lnTo>
                    <a:pt x="330" y="160"/>
                  </a:lnTo>
                  <a:lnTo>
                    <a:pt x="339" y="170"/>
                  </a:lnTo>
                  <a:lnTo>
                    <a:pt x="345" y="178"/>
                  </a:lnTo>
                  <a:lnTo>
                    <a:pt x="350" y="185"/>
                  </a:lnTo>
                  <a:lnTo>
                    <a:pt x="353" y="193"/>
                  </a:lnTo>
                  <a:lnTo>
                    <a:pt x="356" y="200"/>
                  </a:lnTo>
                  <a:lnTo>
                    <a:pt x="357" y="207"/>
                  </a:lnTo>
                  <a:lnTo>
                    <a:pt x="358" y="214"/>
                  </a:lnTo>
                  <a:lnTo>
                    <a:pt x="358" y="227"/>
                  </a:lnTo>
                  <a:lnTo>
                    <a:pt x="359" y="241"/>
                  </a:lnTo>
                  <a:lnTo>
                    <a:pt x="361" y="247"/>
                  </a:lnTo>
                  <a:lnTo>
                    <a:pt x="363" y="254"/>
                  </a:lnTo>
                  <a:lnTo>
                    <a:pt x="367" y="260"/>
                  </a:lnTo>
                  <a:lnTo>
                    <a:pt x="372" y="267"/>
                  </a:lnTo>
                  <a:lnTo>
                    <a:pt x="381" y="279"/>
                  </a:lnTo>
                  <a:lnTo>
                    <a:pt x="388" y="287"/>
                  </a:lnTo>
                  <a:lnTo>
                    <a:pt x="391" y="294"/>
                  </a:lnTo>
                  <a:lnTo>
                    <a:pt x="392" y="300"/>
                  </a:lnTo>
                  <a:lnTo>
                    <a:pt x="391" y="302"/>
                  </a:lnTo>
                  <a:lnTo>
                    <a:pt x="390" y="303"/>
                  </a:lnTo>
                  <a:lnTo>
                    <a:pt x="388" y="305"/>
                  </a:lnTo>
                  <a:lnTo>
                    <a:pt x="385" y="306"/>
                  </a:lnTo>
                  <a:lnTo>
                    <a:pt x="380" y="308"/>
                  </a:lnTo>
                  <a:lnTo>
                    <a:pt x="373" y="308"/>
                  </a:lnTo>
                  <a:lnTo>
                    <a:pt x="357" y="309"/>
                  </a:lnTo>
                  <a:lnTo>
                    <a:pt x="338" y="308"/>
                  </a:lnTo>
                  <a:lnTo>
                    <a:pt x="329" y="307"/>
                  </a:lnTo>
                  <a:lnTo>
                    <a:pt x="320" y="308"/>
                  </a:lnTo>
                  <a:lnTo>
                    <a:pt x="312" y="308"/>
                  </a:lnTo>
                  <a:lnTo>
                    <a:pt x="304" y="310"/>
                  </a:lnTo>
                  <a:lnTo>
                    <a:pt x="295" y="309"/>
                  </a:lnTo>
                  <a:lnTo>
                    <a:pt x="289" y="310"/>
                  </a:lnTo>
                  <a:lnTo>
                    <a:pt x="288" y="311"/>
                  </a:lnTo>
                  <a:lnTo>
                    <a:pt x="286" y="311"/>
                  </a:lnTo>
                  <a:lnTo>
                    <a:pt x="286" y="312"/>
                  </a:lnTo>
                  <a:lnTo>
                    <a:pt x="286" y="314"/>
                  </a:lnTo>
                  <a:lnTo>
                    <a:pt x="287" y="317"/>
                  </a:lnTo>
                  <a:lnTo>
                    <a:pt x="290" y="320"/>
                  </a:lnTo>
                  <a:lnTo>
                    <a:pt x="295" y="324"/>
                  </a:lnTo>
                  <a:lnTo>
                    <a:pt x="300" y="329"/>
                  </a:lnTo>
                  <a:lnTo>
                    <a:pt x="313" y="338"/>
                  </a:lnTo>
                  <a:lnTo>
                    <a:pt x="325" y="349"/>
                  </a:lnTo>
                  <a:lnTo>
                    <a:pt x="330" y="354"/>
                  </a:lnTo>
                  <a:lnTo>
                    <a:pt x="333" y="358"/>
                  </a:lnTo>
                  <a:lnTo>
                    <a:pt x="335" y="363"/>
                  </a:lnTo>
                  <a:lnTo>
                    <a:pt x="335" y="367"/>
                  </a:lnTo>
                  <a:lnTo>
                    <a:pt x="334" y="376"/>
                  </a:lnTo>
                  <a:lnTo>
                    <a:pt x="334" y="385"/>
                  </a:lnTo>
                  <a:lnTo>
                    <a:pt x="335" y="392"/>
                  </a:lnTo>
                  <a:lnTo>
                    <a:pt x="338" y="397"/>
                  </a:lnTo>
                  <a:lnTo>
                    <a:pt x="344" y="407"/>
                  </a:lnTo>
                  <a:lnTo>
                    <a:pt x="352" y="416"/>
                  </a:lnTo>
                  <a:lnTo>
                    <a:pt x="356" y="421"/>
                  </a:lnTo>
                  <a:lnTo>
                    <a:pt x="360" y="425"/>
                  </a:lnTo>
                  <a:lnTo>
                    <a:pt x="364" y="431"/>
                  </a:lnTo>
                  <a:lnTo>
                    <a:pt x="367" y="437"/>
                  </a:lnTo>
                  <a:lnTo>
                    <a:pt x="370" y="444"/>
                  </a:lnTo>
                  <a:lnTo>
                    <a:pt x="371" y="452"/>
                  </a:lnTo>
                  <a:lnTo>
                    <a:pt x="372" y="461"/>
                  </a:lnTo>
                  <a:lnTo>
                    <a:pt x="372" y="472"/>
                  </a:lnTo>
                  <a:lnTo>
                    <a:pt x="371" y="479"/>
                  </a:lnTo>
                  <a:lnTo>
                    <a:pt x="370" y="486"/>
                  </a:lnTo>
                  <a:lnTo>
                    <a:pt x="368" y="492"/>
                  </a:lnTo>
                  <a:lnTo>
                    <a:pt x="366" y="499"/>
                  </a:lnTo>
                  <a:lnTo>
                    <a:pt x="361" y="510"/>
                  </a:lnTo>
                  <a:lnTo>
                    <a:pt x="354" y="520"/>
                  </a:lnTo>
                  <a:lnTo>
                    <a:pt x="337" y="540"/>
                  </a:lnTo>
                  <a:lnTo>
                    <a:pt x="317" y="561"/>
                  </a:lnTo>
                  <a:lnTo>
                    <a:pt x="305" y="573"/>
                  </a:lnTo>
                  <a:lnTo>
                    <a:pt x="294" y="587"/>
                  </a:lnTo>
                  <a:lnTo>
                    <a:pt x="282" y="602"/>
                  </a:lnTo>
                  <a:lnTo>
                    <a:pt x="269" y="621"/>
                  </a:lnTo>
                  <a:lnTo>
                    <a:pt x="258" y="642"/>
                  </a:lnTo>
                  <a:lnTo>
                    <a:pt x="246" y="665"/>
                  </a:lnTo>
                  <a:lnTo>
                    <a:pt x="235" y="693"/>
                  </a:lnTo>
                  <a:lnTo>
                    <a:pt x="225" y="725"/>
                  </a:lnTo>
                  <a:lnTo>
                    <a:pt x="222" y="736"/>
                  </a:lnTo>
                  <a:lnTo>
                    <a:pt x="218" y="746"/>
                  </a:lnTo>
                  <a:lnTo>
                    <a:pt x="214" y="755"/>
                  </a:lnTo>
                  <a:lnTo>
                    <a:pt x="210" y="763"/>
                  </a:lnTo>
                  <a:lnTo>
                    <a:pt x="205" y="770"/>
                  </a:lnTo>
                  <a:lnTo>
                    <a:pt x="200" y="775"/>
                  </a:lnTo>
                  <a:lnTo>
                    <a:pt x="194" y="780"/>
                  </a:lnTo>
                  <a:lnTo>
                    <a:pt x="188" y="784"/>
                  </a:lnTo>
                  <a:lnTo>
                    <a:pt x="182" y="787"/>
                  </a:lnTo>
                  <a:lnTo>
                    <a:pt x="176" y="790"/>
                  </a:lnTo>
                  <a:lnTo>
                    <a:pt x="169" y="791"/>
                  </a:lnTo>
                  <a:lnTo>
                    <a:pt x="161" y="793"/>
                  </a:lnTo>
                  <a:lnTo>
                    <a:pt x="148" y="794"/>
                  </a:lnTo>
                  <a:lnTo>
                    <a:pt x="134" y="794"/>
                  </a:lnTo>
                  <a:lnTo>
                    <a:pt x="120" y="794"/>
                  </a:lnTo>
                  <a:lnTo>
                    <a:pt x="107" y="793"/>
                  </a:lnTo>
                  <a:lnTo>
                    <a:pt x="94" y="794"/>
                  </a:lnTo>
                  <a:lnTo>
                    <a:pt x="82" y="796"/>
                  </a:lnTo>
                  <a:lnTo>
                    <a:pt x="76" y="797"/>
                  </a:lnTo>
                  <a:lnTo>
                    <a:pt x="71" y="799"/>
                  </a:lnTo>
                  <a:lnTo>
                    <a:pt x="66" y="802"/>
                  </a:lnTo>
                  <a:lnTo>
                    <a:pt x="61" y="806"/>
                  </a:lnTo>
                  <a:lnTo>
                    <a:pt x="57" y="810"/>
                  </a:lnTo>
                  <a:lnTo>
                    <a:pt x="52" y="815"/>
                  </a:lnTo>
                  <a:lnTo>
                    <a:pt x="49" y="821"/>
                  </a:lnTo>
                  <a:lnTo>
                    <a:pt x="46" y="830"/>
                  </a:lnTo>
                  <a:lnTo>
                    <a:pt x="42" y="858"/>
                  </a:lnTo>
                  <a:lnTo>
                    <a:pt x="37" y="906"/>
                  </a:lnTo>
                  <a:lnTo>
                    <a:pt x="33" y="951"/>
                  </a:lnTo>
                  <a:lnTo>
                    <a:pt x="31" y="971"/>
                  </a:lnTo>
                  <a:lnTo>
                    <a:pt x="26" y="976"/>
                  </a:lnTo>
                  <a:lnTo>
                    <a:pt x="19" y="983"/>
                  </a:lnTo>
                  <a:lnTo>
                    <a:pt x="10" y="992"/>
                  </a:lnTo>
                  <a:lnTo>
                    <a:pt x="0" y="1002"/>
                  </a:lnTo>
                  <a:lnTo>
                    <a:pt x="15" y="999"/>
                  </a:lnTo>
                  <a:lnTo>
                    <a:pt x="31" y="994"/>
                  </a:lnTo>
                  <a:lnTo>
                    <a:pt x="39" y="993"/>
                  </a:lnTo>
                  <a:lnTo>
                    <a:pt x="46" y="993"/>
                  </a:lnTo>
                  <a:lnTo>
                    <a:pt x="50" y="995"/>
                  </a:lnTo>
                  <a:lnTo>
                    <a:pt x="55" y="996"/>
                  </a:lnTo>
                  <a:lnTo>
                    <a:pt x="59" y="999"/>
                  </a:lnTo>
                  <a:lnTo>
                    <a:pt x="63" y="1002"/>
                  </a:lnTo>
                  <a:lnTo>
                    <a:pt x="63" y="1020"/>
                  </a:lnTo>
                  <a:lnTo>
                    <a:pt x="63" y="1037"/>
                  </a:lnTo>
                  <a:lnTo>
                    <a:pt x="65" y="1051"/>
                  </a:lnTo>
                  <a:lnTo>
                    <a:pt x="68" y="1065"/>
                  </a:lnTo>
                  <a:lnTo>
                    <a:pt x="72" y="1077"/>
                  </a:lnTo>
                  <a:lnTo>
                    <a:pt x="77" y="1087"/>
                  </a:lnTo>
                  <a:lnTo>
                    <a:pt x="82" y="1096"/>
                  </a:lnTo>
                  <a:lnTo>
                    <a:pt x="89" y="1104"/>
                  </a:lnTo>
                  <a:lnTo>
                    <a:pt x="96" y="1111"/>
                  </a:lnTo>
                  <a:lnTo>
                    <a:pt x="104" y="1117"/>
                  </a:lnTo>
                  <a:lnTo>
                    <a:pt x="112" y="1122"/>
                  </a:lnTo>
                  <a:lnTo>
                    <a:pt x="121" y="1126"/>
                  </a:lnTo>
                  <a:lnTo>
                    <a:pt x="130" y="1129"/>
                  </a:lnTo>
                  <a:lnTo>
                    <a:pt x="140" y="1132"/>
                  </a:lnTo>
                  <a:lnTo>
                    <a:pt x="150" y="1134"/>
                  </a:lnTo>
                  <a:lnTo>
                    <a:pt x="160" y="1136"/>
                  </a:lnTo>
                  <a:lnTo>
                    <a:pt x="203" y="1141"/>
                  </a:lnTo>
                  <a:lnTo>
                    <a:pt x="245" y="1148"/>
                  </a:lnTo>
                  <a:lnTo>
                    <a:pt x="254" y="1151"/>
                  </a:lnTo>
                  <a:lnTo>
                    <a:pt x="264" y="1154"/>
                  </a:lnTo>
                  <a:lnTo>
                    <a:pt x="273" y="1158"/>
                  </a:lnTo>
                  <a:lnTo>
                    <a:pt x="282" y="1162"/>
                  </a:lnTo>
                  <a:lnTo>
                    <a:pt x="290" y="1169"/>
                  </a:lnTo>
                  <a:lnTo>
                    <a:pt x="297" y="1175"/>
                  </a:lnTo>
                  <a:lnTo>
                    <a:pt x="304" y="1183"/>
                  </a:lnTo>
                  <a:lnTo>
                    <a:pt x="309" y="1191"/>
                  </a:lnTo>
                  <a:close/>
                </a:path>
              </a:pathLst>
            </a:custGeom>
            <a:grpFill/>
            <a:ln w="3175" cmpd="sng">
              <a:solidFill>
                <a:srgbClr val="FCF6F6"/>
              </a:solidFill>
              <a:round/>
              <a:headEnd/>
              <a:tailEnd/>
            </a:ln>
          </p:spPr>
          <p:txBody>
            <a:bodyPr/>
            <a:lstStyle/>
            <a:p>
              <a:endParaRPr lang="pt-BR"/>
            </a:p>
          </p:txBody>
        </p:sp>
        <p:sp>
          <p:nvSpPr>
            <p:cNvPr id="35" name="Freeform 24"/>
            <p:cNvSpPr>
              <a:spLocks/>
            </p:cNvSpPr>
            <p:nvPr/>
          </p:nvSpPr>
          <p:spPr bwMode="auto">
            <a:xfrm>
              <a:off x="6010275" y="4649788"/>
              <a:ext cx="511175" cy="371475"/>
            </a:xfrm>
            <a:custGeom>
              <a:avLst/>
              <a:gdLst>
                <a:gd name="T0" fmla="*/ 1255 w 1307"/>
                <a:gd name="T1" fmla="*/ 161 h 870"/>
                <a:gd name="T2" fmla="*/ 1123 w 1307"/>
                <a:gd name="T3" fmla="*/ 137 h 870"/>
                <a:gd name="T4" fmla="*/ 1075 w 1307"/>
                <a:gd name="T5" fmla="*/ 113 h 870"/>
                <a:gd name="T6" fmla="*/ 1053 w 1307"/>
                <a:gd name="T7" fmla="*/ 55 h 870"/>
                <a:gd name="T8" fmla="*/ 1042 w 1307"/>
                <a:gd name="T9" fmla="*/ 2 h 870"/>
                <a:gd name="T10" fmla="*/ 971 w 1307"/>
                <a:gd name="T11" fmla="*/ 33 h 870"/>
                <a:gd name="T12" fmla="*/ 891 w 1307"/>
                <a:gd name="T13" fmla="*/ 137 h 870"/>
                <a:gd name="T14" fmla="*/ 851 w 1307"/>
                <a:gd name="T15" fmla="*/ 239 h 870"/>
                <a:gd name="T16" fmla="*/ 837 w 1307"/>
                <a:gd name="T17" fmla="*/ 294 h 870"/>
                <a:gd name="T18" fmla="*/ 763 w 1307"/>
                <a:gd name="T19" fmla="*/ 346 h 870"/>
                <a:gd name="T20" fmla="*/ 613 w 1307"/>
                <a:gd name="T21" fmla="*/ 404 h 870"/>
                <a:gd name="T22" fmla="*/ 549 w 1307"/>
                <a:gd name="T23" fmla="*/ 420 h 870"/>
                <a:gd name="T24" fmla="*/ 445 w 1307"/>
                <a:gd name="T25" fmla="*/ 402 h 870"/>
                <a:gd name="T26" fmla="*/ 372 w 1307"/>
                <a:gd name="T27" fmla="*/ 402 h 870"/>
                <a:gd name="T28" fmla="*/ 253 w 1307"/>
                <a:gd name="T29" fmla="*/ 440 h 870"/>
                <a:gd name="T30" fmla="*/ 94 w 1307"/>
                <a:gd name="T31" fmla="*/ 485 h 870"/>
                <a:gd name="T32" fmla="*/ 34 w 1307"/>
                <a:gd name="T33" fmla="*/ 538 h 870"/>
                <a:gd name="T34" fmla="*/ 88 w 1307"/>
                <a:gd name="T35" fmla="*/ 579 h 870"/>
                <a:gd name="T36" fmla="*/ 219 w 1307"/>
                <a:gd name="T37" fmla="*/ 594 h 870"/>
                <a:gd name="T38" fmla="*/ 211 w 1307"/>
                <a:gd name="T39" fmla="*/ 635 h 870"/>
                <a:gd name="T40" fmla="*/ 169 w 1307"/>
                <a:gd name="T41" fmla="*/ 662 h 870"/>
                <a:gd name="T42" fmla="*/ 91 w 1307"/>
                <a:gd name="T43" fmla="*/ 680 h 870"/>
                <a:gd name="T44" fmla="*/ 27 w 1307"/>
                <a:gd name="T45" fmla="*/ 702 h 870"/>
                <a:gd name="T46" fmla="*/ 6 w 1307"/>
                <a:gd name="T47" fmla="*/ 734 h 870"/>
                <a:gd name="T48" fmla="*/ 0 w 1307"/>
                <a:gd name="T49" fmla="*/ 782 h 870"/>
                <a:gd name="T50" fmla="*/ 44 w 1307"/>
                <a:gd name="T51" fmla="*/ 860 h 870"/>
                <a:gd name="T52" fmla="*/ 95 w 1307"/>
                <a:gd name="T53" fmla="*/ 843 h 870"/>
                <a:gd name="T54" fmla="*/ 105 w 1307"/>
                <a:gd name="T55" fmla="*/ 814 h 870"/>
                <a:gd name="T56" fmla="*/ 84 w 1307"/>
                <a:gd name="T57" fmla="*/ 792 h 870"/>
                <a:gd name="T58" fmla="*/ 69 w 1307"/>
                <a:gd name="T59" fmla="*/ 763 h 870"/>
                <a:gd name="T60" fmla="*/ 89 w 1307"/>
                <a:gd name="T61" fmla="*/ 746 h 870"/>
                <a:gd name="T62" fmla="*/ 132 w 1307"/>
                <a:gd name="T63" fmla="*/ 730 h 870"/>
                <a:gd name="T64" fmla="*/ 160 w 1307"/>
                <a:gd name="T65" fmla="*/ 722 h 870"/>
                <a:gd name="T66" fmla="*/ 172 w 1307"/>
                <a:gd name="T67" fmla="*/ 747 h 870"/>
                <a:gd name="T68" fmla="*/ 211 w 1307"/>
                <a:gd name="T69" fmla="*/ 759 h 870"/>
                <a:gd name="T70" fmla="*/ 253 w 1307"/>
                <a:gd name="T71" fmla="*/ 732 h 870"/>
                <a:gd name="T72" fmla="*/ 309 w 1307"/>
                <a:gd name="T73" fmla="*/ 718 h 870"/>
                <a:gd name="T74" fmla="*/ 328 w 1307"/>
                <a:gd name="T75" fmla="*/ 737 h 870"/>
                <a:gd name="T76" fmla="*/ 282 w 1307"/>
                <a:gd name="T77" fmla="*/ 751 h 870"/>
                <a:gd name="T78" fmla="*/ 364 w 1307"/>
                <a:gd name="T79" fmla="*/ 762 h 870"/>
                <a:gd name="T80" fmla="*/ 530 w 1307"/>
                <a:gd name="T81" fmla="*/ 671 h 870"/>
                <a:gd name="T82" fmla="*/ 565 w 1307"/>
                <a:gd name="T83" fmla="*/ 669 h 870"/>
                <a:gd name="T84" fmla="*/ 572 w 1307"/>
                <a:gd name="T85" fmla="*/ 686 h 870"/>
                <a:gd name="T86" fmla="*/ 554 w 1307"/>
                <a:gd name="T87" fmla="*/ 726 h 870"/>
                <a:gd name="T88" fmla="*/ 571 w 1307"/>
                <a:gd name="T89" fmla="*/ 753 h 870"/>
                <a:gd name="T90" fmla="*/ 679 w 1307"/>
                <a:gd name="T91" fmla="*/ 751 h 870"/>
                <a:gd name="T92" fmla="*/ 799 w 1307"/>
                <a:gd name="T93" fmla="*/ 746 h 870"/>
                <a:gd name="T94" fmla="*/ 879 w 1307"/>
                <a:gd name="T95" fmla="*/ 767 h 870"/>
                <a:gd name="T96" fmla="*/ 933 w 1307"/>
                <a:gd name="T97" fmla="*/ 742 h 870"/>
                <a:gd name="T98" fmla="*/ 933 w 1307"/>
                <a:gd name="T99" fmla="*/ 707 h 870"/>
                <a:gd name="T100" fmla="*/ 927 w 1307"/>
                <a:gd name="T101" fmla="*/ 675 h 870"/>
                <a:gd name="T102" fmla="*/ 970 w 1307"/>
                <a:gd name="T103" fmla="*/ 603 h 870"/>
                <a:gd name="T104" fmla="*/ 1060 w 1307"/>
                <a:gd name="T105" fmla="*/ 545 h 870"/>
                <a:gd name="T106" fmla="*/ 1213 w 1307"/>
                <a:gd name="T107" fmla="*/ 500 h 870"/>
                <a:gd name="T108" fmla="*/ 1263 w 1307"/>
                <a:gd name="T109" fmla="*/ 466 h 870"/>
                <a:gd name="T110" fmla="*/ 1280 w 1307"/>
                <a:gd name="T111" fmla="*/ 426 h 870"/>
                <a:gd name="T112" fmla="*/ 1279 w 1307"/>
                <a:gd name="T113" fmla="*/ 330 h 870"/>
                <a:gd name="T114" fmla="*/ 1292 w 1307"/>
                <a:gd name="T115" fmla="*/ 212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7" h="870">
                  <a:moveTo>
                    <a:pt x="1307" y="188"/>
                  </a:moveTo>
                  <a:lnTo>
                    <a:pt x="1297" y="181"/>
                  </a:lnTo>
                  <a:lnTo>
                    <a:pt x="1287" y="175"/>
                  </a:lnTo>
                  <a:lnTo>
                    <a:pt x="1277" y="169"/>
                  </a:lnTo>
                  <a:lnTo>
                    <a:pt x="1266" y="165"/>
                  </a:lnTo>
                  <a:lnTo>
                    <a:pt x="1255" y="161"/>
                  </a:lnTo>
                  <a:lnTo>
                    <a:pt x="1244" y="158"/>
                  </a:lnTo>
                  <a:lnTo>
                    <a:pt x="1233" y="155"/>
                  </a:lnTo>
                  <a:lnTo>
                    <a:pt x="1221" y="153"/>
                  </a:lnTo>
                  <a:lnTo>
                    <a:pt x="1176" y="146"/>
                  </a:lnTo>
                  <a:lnTo>
                    <a:pt x="1133" y="140"/>
                  </a:lnTo>
                  <a:lnTo>
                    <a:pt x="1123" y="137"/>
                  </a:lnTo>
                  <a:lnTo>
                    <a:pt x="1114" y="135"/>
                  </a:lnTo>
                  <a:lnTo>
                    <a:pt x="1105" y="132"/>
                  </a:lnTo>
                  <a:lnTo>
                    <a:pt x="1097" y="128"/>
                  </a:lnTo>
                  <a:lnTo>
                    <a:pt x="1089" y="124"/>
                  </a:lnTo>
                  <a:lnTo>
                    <a:pt x="1082" y="119"/>
                  </a:lnTo>
                  <a:lnTo>
                    <a:pt x="1075" y="113"/>
                  </a:lnTo>
                  <a:lnTo>
                    <a:pt x="1069" y="106"/>
                  </a:lnTo>
                  <a:lnTo>
                    <a:pt x="1064" y="98"/>
                  </a:lnTo>
                  <a:lnTo>
                    <a:pt x="1060" y="89"/>
                  </a:lnTo>
                  <a:lnTo>
                    <a:pt x="1057" y="80"/>
                  </a:lnTo>
                  <a:lnTo>
                    <a:pt x="1054" y="68"/>
                  </a:lnTo>
                  <a:lnTo>
                    <a:pt x="1053" y="55"/>
                  </a:lnTo>
                  <a:lnTo>
                    <a:pt x="1052" y="41"/>
                  </a:lnTo>
                  <a:lnTo>
                    <a:pt x="1053" y="26"/>
                  </a:lnTo>
                  <a:lnTo>
                    <a:pt x="1055" y="9"/>
                  </a:lnTo>
                  <a:lnTo>
                    <a:pt x="1051" y="6"/>
                  </a:lnTo>
                  <a:lnTo>
                    <a:pt x="1047" y="3"/>
                  </a:lnTo>
                  <a:lnTo>
                    <a:pt x="1042" y="2"/>
                  </a:lnTo>
                  <a:lnTo>
                    <a:pt x="1038" y="0"/>
                  </a:lnTo>
                  <a:lnTo>
                    <a:pt x="1031" y="0"/>
                  </a:lnTo>
                  <a:lnTo>
                    <a:pt x="1023" y="1"/>
                  </a:lnTo>
                  <a:lnTo>
                    <a:pt x="1007" y="6"/>
                  </a:lnTo>
                  <a:lnTo>
                    <a:pt x="992" y="9"/>
                  </a:lnTo>
                  <a:lnTo>
                    <a:pt x="971" y="33"/>
                  </a:lnTo>
                  <a:lnTo>
                    <a:pt x="948" y="60"/>
                  </a:lnTo>
                  <a:lnTo>
                    <a:pt x="936" y="74"/>
                  </a:lnTo>
                  <a:lnTo>
                    <a:pt x="923" y="89"/>
                  </a:lnTo>
                  <a:lnTo>
                    <a:pt x="912" y="105"/>
                  </a:lnTo>
                  <a:lnTo>
                    <a:pt x="901" y="121"/>
                  </a:lnTo>
                  <a:lnTo>
                    <a:pt x="891" y="137"/>
                  </a:lnTo>
                  <a:lnTo>
                    <a:pt x="881" y="154"/>
                  </a:lnTo>
                  <a:lnTo>
                    <a:pt x="872" y="171"/>
                  </a:lnTo>
                  <a:lnTo>
                    <a:pt x="865" y="188"/>
                  </a:lnTo>
                  <a:lnTo>
                    <a:pt x="859" y="205"/>
                  </a:lnTo>
                  <a:lnTo>
                    <a:pt x="854" y="222"/>
                  </a:lnTo>
                  <a:lnTo>
                    <a:pt x="851" y="239"/>
                  </a:lnTo>
                  <a:lnTo>
                    <a:pt x="850" y="256"/>
                  </a:lnTo>
                  <a:lnTo>
                    <a:pt x="850" y="264"/>
                  </a:lnTo>
                  <a:lnTo>
                    <a:pt x="848" y="272"/>
                  </a:lnTo>
                  <a:lnTo>
                    <a:pt x="845" y="279"/>
                  </a:lnTo>
                  <a:lnTo>
                    <a:pt x="841" y="287"/>
                  </a:lnTo>
                  <a:lnTo>
                    <a:pt x="837" y="294"/>
                  </a:lnTo>
                  <a:lnTo>
                    <a:pt x="831" y="301"/>
                  </a:lnTo>
                  <a:lnTo>
                    <a:pt x="825" y="308"/>
                  </a:lnTo>
                  <a:lnTo>
                    <a:pt x="817" y="314"/>
                  </a:lnTo>
                  <a:lnTo>
                    <a:pt x="801" y="326"/>
                  </a:lnTo>
                  <a:lnTo>
                    <a:pt x="783" y="336"/>
                  </a:lnTo>
                  <a:lnTo>
                    <a:pt x="763" y="346"/>
                  </a:lnTo>
                  <a:lnTo>
                    <a:pt x="743" y="355"/>
                  </a:lnTo>
                  <a:lnTo>
                    <a:pt x="699" y="372"/>
                  </a:lnTo>
                  <a:lnTo>
                    <a:pt x="660" y="385"/>
                  </a:lnTo>
                  <a:lnTo>
                    <a:pt x="642" y="392"/>
                  </a:lnTo>
                  <a:lnTo>
                    <a:pt x="626" y="398"/>
                  </a:lnTo>
                  <a:lnTo>
                    <a:pt x="613" y="404"/>
                  </a:lnTo>
                  <a:lnTo>
                    <a:pt x="604" y="408"/>
                  </a:lnTo>
                  <a:lnTo>
                    <a:pt x="593" y="414"/>
                  </a:lnTo>
                  <a:lnTo>
                    <a:pt x="582" y="417"/>
                  </a:lnTo>
                  <a:lnTo>
                    <a:pt x="571" y="419"/>
                  </a:lnTo>
                  <a:lnTo>
                    <a:pt x="560" y="420"/>
                  </a:lnTo>
                  <a:lnTo>
                    <a:pt x="549" y="420"/>
                  </a:lnTo>
                  <a:lnTo>
                    <a:pt x="537" y="419"/>
                  </a:lnTo>
                  <a:lnTo>
                    <a:pt x="524" y="417"/>
                  </a:lnTo>
                  <a:lnTo>
                    <a:pt x="512" y="415"/>
                  </a:lnTo>
                  <a:lnTo>
                    <a:pt x="485" y="410"/>
                  </a:lnTo>
                  <a:lnTo>
                    <a:pt x="458" y="404"/>
                  </a:lnTo>
                  <a:lnTo>
                    <a:pt x="445" y="402"/>
                  </a:lnTo>
                  <a:lnTo>
                    <a:pt x="431" y="400"/>
                  </a:lnTo>
                  <a:lnTo>
                    <a:pt x="418" y="399"/>
                  </a:lnTo>
                  <a:lnTo>
                    <a:pt x="404" y="398"/>
                  </a:lnTo>
                  <a:lnTo>
                    <a:pt x="394" y="399"/>
                  </a:lnTo>
                  <a:lnTo>
                    <a:pt x="384" y="400"/>
                  </a:lnTo>
                  <a:lnTo>
                    <a:pt x="372" y="402"/>
                  </a:lnTo>
                  <a:lnTo>
                    <a:pt x="361" y="404"/>
                  </a:lnTo>
                  <a:lnTo>
                    <a:pt x="339" y="410"/>
                  </a:lnTo>
                  <a:lnTo>
                    <a:pt x="316" y="418"/>
                  </a:lnTo>
                  <a:lnTo>
                    <a:pt x="294" y="426"/>
                  </a:lnTo>
                  <a:lnTo>
                    <a:pt x="273" y="433"/>
                  </a:lnTo>
                  <a:lnTo>
                    <a:pt x="253" y="440"/>
                  </a:lnTo>
                  <a:lnTo>
                    <a:pt x="236" y="445"/>
                  </a:lnTo>
                  <a:lnTo>
                    <a:pt x="203" y="454"/>
                  </a:lnTo>
                  <a:lnTo>
                    <a:pt x="173" y="461"/>
                  </a:lnTo>
                  <a:lnTo>
                    <a:pt x="145" y="469"/>
                  </a:lnTo>
                  <a:lnTo>
                    <a:pt x="119" y="476"/>
                  </a:lnTo>
                  <a:lnTo>
                    <a:pt x="94" y="485"/>
                  </a:lnTo>
                  <a:lnTo>
                    <a:pt x="68" y="495"/>
                  </a:lnTo>
                  <a:lnTo>
                    <a:pt x="40" y="508"/>
                  </a:lnTo>
                  <a:lnTo>
                    <a:pt x="10" y="524"/>
                  </a:lnTo>
                  <a:lnTo>
                    <a:pt x="19" y="528"/>
                  </a:lnTo>
                  <a:lnTo>
                    <a:pt x="27" y="533"/>
                  </a:lnTo>
                  <a:lnTo>
                    <a:pt x="34" y="538"/>
                  </a:lnTo>
                  <a:lnTo>
                    <a:pt x="41" y="543"/>
                  </a:lnTo>
                  <a:lnTo>
                    <a:pt x="54" y="556"/>
                  </a:lnTo>
                  <a:lnTo>
                    <a:pt x="68" y="571"/>
                  </a:lnTo>
                  <a:lnTo>
                    <a:pt x="73" y="574"/>
                  </a:lnTo>
                  <a:lnTo>
                    <a:pt x="80" y="577"/>
                  </a:lnTo>
                  <a:lnTo>
                    <a:pt x="88" y="579"/>
                  </a:lnTo>
                  <a:lnTo>
                    <a:pt x="98" y="581"/>
                  </a:lnTo>
                  <a:lnTo>
                    <a:pt x="119" y="583"/>
                  </a:lnTo>
                  <a:lnTo>
                    <a:pt x="143" y="584"/>
                  </a:lnTo>
                  <a:lnTo>
                    <a:pt x="189" y="585"/>
                  </a:lnTo>
                  <a:lnTo>
                    <a:pt x="215" y="586"/>
                  </a:lnTo>
                  <a:lnTo>
                    <a:pt x="219" y="594"/>
                  </a:lnTo>
                  <a:lnTo>
                    <a:pt x="221" y="601"/>
                  </a:lnTo>
                  <a:lnTo>
                    <a:pt x="222" y="609"/>
                  </a:lnTo>
                  <a:lnTo>
                    <a:pt x="221" y="615"/>
                  </a:lnTo>
                  <a:lnTo>
                    <a:pt x="218" y="623"/>
                  </a:lnTo>
                  <a:lnTo>
                    <a:pt x="215" y="629"/>
                  </a:lnTo>
                  <a:lnTo>
                    <a:pt x="211" y="635"/>
                  </a:lnTo>
                  <a:lnTo>
                    <a:pt x="206" y="640"/>
                  </a:lnTo>
                  <a:lnTo>
                    <a:pt x="200" y="645"/>
                  </a:lnTo>
                  <a:lnTo>
                    <a:pt x="194" y="649"/>
                  </a:lnTo>
                  <a:lnTo>
                    <a:pt x="188" y="653"/>
                  </a:lnTo>
                  <a:lnTo>
                    <a:pt x="181" y="657"/>
                  </a:lnTo>
                  <a:lnTo>
                    <a:pt x="169" y="662"/>
                  </a:lnTo>
                  <a:lnTo>
                    <a:pt x="158" y="665"/>
                  </a:lnTo>
                  <a:lnTo>
                    <a:pt x="144" y="670"/>
                  </a:lnTo>
                  <a:lnTo>
                    <a:pt x="131" y="673"/>
                  </a:lnTo>
                  <a:lnTo>
                    <a:pt x="117" y="676"/>
                  </a:lnTo>
                  <a:lnTo>
                    <a:pt x="104" y="678"/>
                  </a:lnTo>
                  <a:lnTo>
                    <a:pt x="91" y="680"/>
                  </a:lnTo>
                  <a:lnTo>
                    <a:pt x="78" y="683"/>
                  </a:lnTo>
                  <a:lnTo>
                    <a:pt x="65" y="685"/>
                  </a:lnTo>
                  <a:lnTo>
                    <a:pt x="53" y="689"/>
                  </a:lnTo>
                  <a:lnTo>
                    <a:pt x="41" y="693"/>
                  </a:lnTo>
                  <a:lnTo>
                    <a:pt x="31" y="699"/>
                  </a:lnTo>
                  <a:lnTo>
                    <a:pt x="27" y="702"/>
                  </a:lnTo>
                  <a:lnTo>
                    <a:pt x="22" y="706"/>
                  </a:lnTo>
                  <a:lnTo>
                    <a:pt x="18" y="710"/>
                  </a:lnTo>
                  <a:lnTo>
                    <a:pt x="15" y="715"/>
                  </a:lnTo>
                  <a:lnTo>
                    <a:pt x="11" y="720"/>
                  </a:lnTo>
                  <a:lnTo>
                    <a:pt x="8" y="726"/>
                  </a:lnTo>
                  <a:lnTo>
                    <a:pt x="6" y="734"/>
                  </a:lnTo>
                  <a:lnTo>
                    <a:pt x="4" y="741"/>
                  </a:lnTo>
                  <a:lnTo>
                    <a:pt x="2" y="748"/>
                  </a:lnTo>
                  <a:lnTo>
                    <a:pt x="1" y="757"/>
                  </a:lnTo>
                  <a:lnTo>
                    <a:pt x="0" y="766"/>
                  </a:lnTo>
                  <a:lnTo>
                    <a:pt x="0" y="776"/>
                  </a:lnTo>
                  <a:lnTo>
                    <a:pt x="0" y="782"/>
                  </a:lnTo>
                  <a:lnTo>
                    <a:pt x="2" y="789"/>
                  </a:lnTo>
                  <a:lnTo>
                    <a:pt x="5" y="796"/>
                  </a:lnTo>
                  <a:lnTo>
                    <a:pt x="8" y="803"/>
                  </a:lnTo>
                  <a:lnTo>
                    <a:pt x="16" y="819"/>
                  </a:lnTo>
                  <a:lnTo>
                    <a:pt x="26" y="834"/>
                  </a:lnTo>
                  <a:lnTo>
                    <a:pt x="44" y="860"/>
                  </a:lnTo>
                  <a:lnTo>
                    <a:pt x="53" y="870"/>
                  </a:lnTo>
                  <a:lnTo>
                    <a:pt x="62" y="866"/>
                  </a:lnTo>
                  <a:lnTo>
                    <a:pt x="72" y="861"/>
                  </a:lnTo>
                  <a:lnTo>
                    <a:pt x="81" y="856"/>
                  </a:lnTo>
                  <a:lnTo>
                    <a:pt x="89" y="850"/>
                  </a:lnTo>
                  <a:lnTo>
                    <a:pt x="95" y="843"/>
                  </a:lnTo>
                  <a:lnTo>
                    <a:pt x="100" y="835"/>
                  </a:lnTo>
                  <a:lnTo>
                    <a:pt x="102" y="831"/>
                  </a:lnTo>
                  <a:lnTo>
                    <a:pt x="104" y="826"/>
                  </a:lnTo>
                  <a:lnTo>
                    <a:pt x="104" y="822"/>
                  </a:lnTo>
                  <a:lnTo>
                    <a:pt x="105" y="817"/>
                  </a:lnTo>
                  <a:lnTo>
                    <a:pt x="105" y="814"/>
                  </a:lnTo>
                  <a:lnTo>
                    <a:pt x="105" y="812"/>
                  </a:lnTo>
                  <a:lnTo>
                    <a:pt x="104" y="809"/>
                  </a:lnTo>
                  <a:lnTo>
                    <a:pt x="102" y="807"/>
                  </a:lnTo>
                  <a:lnTo>
                    <a:pt x="97" y="802"/>
                  </a:lnTo>
                  <a:lnTo>
                    <a:pt x="90" y="798"/>
                  </a:lnTo>
                  <a:lnTo>
                    <a:pt x="84" y="792"/>
                  </a:lnTo>
                  <a:lnTo>
                    <a:pt x="77" y="786"/>
                  </a:lnTo>
                  <a:lnTo>
                    <a:pt x="74" y="783"/>
                  </a:lnTo>
                  <a:lnTo>
                    <a:pt x="72" y="779"/>
                  </a:lnTo>
                  <a:lnTo>
                    <a:pt x="70" y="775"/>
                  </a:lnTo>
                  <a:lnTo>
                    <a:pt x="68" y="770"/>
                  </a:lnTo>
                  <a:lnTo>
                    <a:pt x="69" y="763"/>
                  </a:lnTo>
                  <a:lnTo>
                    <a:pt x="70" y="758"/>
                  </a:lnTo>
                  <a:lnTo>
                    <a:pt x="73" y="754"/>
                  </a:lnTo>
                  <a:lnTo>
                    <a:pt x="76" y="751"/>
                  </a:lnTo>
                  <a:lnTo>
                    <a:pt x="80" y="748"/>
                  </a:lnTo>
                  <a:lnTo>
                    <a:pt x="84" y="747"/>
                  </a:lnTo>
                  <a:lnTo>
                    <a:pt x="89" y="746"/>
                  </a:lnTo>
                  <a:lnTo>
                    <a:pt x="94" y="745"/>
                  </a:lnTo>
                  <a:lnTo>
                    <a:pt x="105" y="743"/>
                  </a:lnTo>
                  <a:lnTo>
                    <a:pt x="117" y="740"/>
                  </a:lnTo>
                  <a:lnTo>
                    <a:pt x="122" y="738"/>
                  </a:lnTo>
                  <a:lnTo>
                    <a:pt x="127" y="734"/>
                  </a:lnTo>
                  <a:lnTo>
                    <a:pt x="132" y="730"/>
                  </a:lnTo>
                  <a:lnTo>
                    <a:pt x="136" y="723"/>
                  </a:lnTo>
                  <a:lnTo>
                    <a:pt x="143" y="720"/>
                  </a:lnTo>
                  <a:lnTo>
                    <a:pt x="148" y="718"/>
                  </a:lnTo>
                  <a:lnTo>
                    <a:pt x="153" y="718"/>
                  </a:lnTo>
                  <a:lnTo>
                    <a:pt x="157" y="719"/>
                  </a:lnTo>
                  <a:lnTo>
                    <a:pt x="160" y="722"/>
                  </a:lnTo>
                  <a:lnTo>
                    <a:pt x="162" y="725"/>
                  </a:lnTo>
                  <a:lnTo>
                    <a:pt x="163" y="730"/>
                  </a:lnTo>
                  <a:lnTo>
                    <a:pt x="165" y="734"/>
                  </a:lnTo>
                  <a:lnTo>
                    <a:pt x="167" y="738"/>
                  </a:lnTo>
                  <a:lnTo>
                    <a:pt x="169" y="743"/>
                  </a:lnTo>
                  <a:lnTo>
                    <a:pt x="172" y="747"/>
                  </a:lnTo>
                  <a:lnTo>
                    <a:pt x="176" y="751"/>
                  </a:lnTo>
                  <a:lnTo>
                    <a:pt x="181" y="755"/>
                  </a:lnTo>
                  <a:lnTo>
                    <a:pt x="187" y="758"/>
                  </a:lnTo>
                  <a:lnTo>
                    <a:pt x="195" y="759"/>
                  </a:lnTo>
                  <a:lnTo>
                    <a:pt x="205" y="760"/>
                  </a:lnTo>
                  <a:lnTo>
                    <a:pt x="211" y="759"/>
                  </a:lnTo>
                  <a:lnTo>
                    <a:pt x="217" y="758"/>
                  </a:lnTo>
                  <a:lnTo>
                    <a:pt x="222" y="756"/>
                  </a:lnTo>
                  <a:lnTo>
                    <a:pt x="227" y="753"/>
                  </a:lnTo>
                  <a:lnTo>
                    <a:pt x="235" y="747"/>
                  </a:lnTo>
                  <a:lnTo>
                    <a:pt x="244" y="739"/>
                  </a:lnTo>
                  <a:lnTo>
                    <a:pt x="253" y="732"/>
                  </a:lnTo>
                  <a:lnTo>
                    <a:pt x="265" y="724"/>
                  </a:lnTo>
                  <a:lnTo>
                    <a:pt x="272" y="721"/>
                  </a:lnTo>
                  <a:lnTo>
                    <a:pt x="280" y="719"/>
                  </a:lnTo>
                  <a:lnTo>
                    <a:pt x="289" y="718"/>
                  </a:lnTo>
                  <a:lnTo>
                    <a:pt x="299" y="717"/>
                  </a:lnTo>
                  <a:lnTo>
                    <a:pt x="309" y="718"/>
                  </a:lnTo>
                  <a:lnTo>
                    <a:pt x="322" y="721"/>
                  </a:lnTo>
                  <a:lnTo>
                    <a:pt x="328" y="723"/>
                  </a:lnTo>
                  <a:lnTo>
                    <a:pt x="334" y="726"/>
                  </a:lnTo>
                  <a:lnTo>
                    <a:pt x="338" y="730"/>
                  </a:lnTo>
                  <a:lnTo>
                    <a:pt x="341" y="734"/>
                  </a:lnTo>
                  <a:lnTo>
                    <a:pt x="328" y="737"/>
                  </a:lnTo>
                  <a:lnTo>
                    <a:pt x="306" y="740"/>
                  </a:lnTo>
                  <a:lnTo>
                    <a:pt x="300" y="741"/>
                  </a:lnTo>
                  <a:lnTo>
                    <a:pt x="294" y="743"/>
                  </a:lnTo>
                  <a:lnTo>
                    <a:pt x="289" y="745"/>
                  </a:lnTo>
                  <a:lnTo>
                    <a:pt x="285" y="748"/>
                  </a:lnTo>
                  <a:lnTo>
                    <a:pt x="282" y="751"/>
                  </a:lnTo>
                  <a:lnTo>
                    <a:pt x="279" y="755"/>
                  </a:lnTo>
                  <a:lnTo>
                    <a:pt x="278" y="760"/>
                  </a:lnTo>
                  <a:lnTo>
                    <a:pt x="278" y="765"/>
                  </a:lnTo>
                  <a:lnTo>
                    <a:pt x="305" y="765"/>
                  </a:lnTo>
                  <a:lnTo>
                    <a:pt x="334" y="764"/>
                  </a:lnTo>
                  <a:lnTo>
                    <a:pt x="364" y="762"/>
                  </a:lnTo>
                  <a:lnTo>
                    <a:pt x="396" y="760"/>
                  </a:lnTo>
                  <a:lnTo>
                    <a:pt x="427" y="758"/>
                  </a:lnTo>
                  <a:lnTo>
                    <a:pt x="458" y="756"/>
                  </a:lnTo>
                  <a:lnTo>
                    <a:pt x="487" y="755"/>
                  </a:lnTo>
                  <a:lnTo>
                    <a:pt x="514" y="755"/>
                  </a:lnTo>
                  <a:lnTo>
                    <a:pt x="530" y="671"/>
                  </a:lnTo>
                  <a:lnTo>
                    <a:pt x="539" y="671"/>
                  </a:lnTo>
                  <a:lnTo>
                    <a:pt x="547" y="671"/>
                  </a:lnTo>
                  <a:lnTo>
                    <a:pt x="555" y="670"/>
                  </a:lnTo>
                  <a:lnTo>
                    <a:pt x="561" y="669"/>
                  </a:lnTo>
                  <a:lnTo>
                    <a:pt x="563" y="669"/>
                  </a:lnTo>
                  <a:lnTo>
                    <a:pt x="565" y="669"/>
                  </a:lnTo>
                  <a:lnTo>
                    <a:pt x="567" y="670"/>
                  </a:lnTo>
                  <a:lnTo>
                    <a:pt x="569" y="671"/>
                  </a:lnTo>
                  <a:lnTo>
                    <a:pt x="570" y="674"/>
                  </a:lnTo>
                  <a:lnTo>
                    <a:pt x="571" y="677"/>
                  </a:lnTo>
                  <a:lnTo>
                    <a:pt x="571" y="681"/>
                  </a:lnTo>
                  <a:lnTo>
                    <a:pt x="572" y="686"/>
                  </a:lnTo>
                  <a:lnTo>
                    <a:pt x="571" y="692"/>
                  </a:lnTo>
                  <a:lnTo>
                    <a:pt x="568" y="698"/>
                  </a:lnTo>
                  <a:lnTo>
                    <a:pt x="565" y="704"/>
                  </a:lnTo>
                  <a:lnTo>
                    <a:pt x="561" y="711"/>
                  </a:lnTo>
                  <a:lnTo>
                    <a:pt x="557" y="718"/>
                  </a:lnTo>
                  <a:lnTo>
                    <a:pt x="554" y="726"/>
                  </a:lnTo>
                  <a:lnTo>
                    <a:pt x="552" y="735"/>
                  </a:lnTo>
                  <a:lnTo>
                    <a:pt x="551" y="744"/>
                  </a:lnTo>
                  <a:lnTo>
                    <a:pt x="555" y="747"/>
                  </a:lnTo>
                  <a:lnTo>
                    <a:pt x="559" y="749"/>
                  </a:lnTo>
                  <a:lnTo>
                    <a:pt x="565" y="751"/>
                  </a:lnTo>
                  <a:lnTo>
                    <a:pt x="571" y="753"/>
                  </a:lnTo>
                  <a:lnTo>
                    <a:pt x="585" y="755"/>
                  </a:lnTo>
                  <a:lnTo>
                    <a:pt x="602" y="755"/>
                  </a:lnTo>
                  <a:lnTo>
                    <a:pt x="620" y="755"/>
                  </a:lnTo>
                  <a:lnTo>
                    <a:pt x="639" y="754"/>
                  </a:lnTo>
                  <a:lnTo>
                    <a:pt x="659" y="753"/>
                  </a:lnTo>
                  <a:lnTo>
                    <a:pt x="679" y="751"/>
                  </a:lnTo>
                  <a:lnTo>
                    <a:pt x="721" y="747"/>
                  </a:lnTo>
                  <a:lnTo>
                    <a:pt x="758" y="744"/>
                  </a:lnTo>
                  <a:lnTo>
                    <a:pt x="774" y="744"/>
                  </a:lnTo>
                  <a:lnTo>
                    <a:pt x="788" y="745"/>
                  </a:lnTo>
                  <a:lnTo>
                    <a:pt x="794" y="745"/>
                  </a:lnTo>
                  <a:lnTo>
                    <a:pt x="799" y="746"/>
                  </a:lnTo>
                  <a:lnTo>
                    <a:pt x="804" y="748"/>
                  </a:lnTo>
                  <a:lnTo>
                    <a:pt x="808" y="750"/>
                  </a:lnTo>
                  <a:lnTo>
                    <a:pt x="829" y="758"/>
                  </a:lnTo>
                  <a:lnTo>
                    <a:pt x="848" y="763"/>
                  </a:lnTo>
                  <a:lnTo>
                    <a:pt x="864" y="766"/>
                  </a:lnTo>
                  <a:lnTo>
                    <a:pt x="879" y="767"/>
                  </a:lnTo>
                  <a:lnTo>
                    <a:pt x="892" y="766"/>
                  </a:lnTo>
                  <a:lnTo>
                    <a:pt x="904" y="763"/>
                  </a:lnTo>
                  <a:lnTo>
                    <a:pt x="914" y="759"/>
                  </a:lnTo>
                  <a:lnTo>
                    <a:pt x="922" y="754"/>
                  </a:lnTo>
                  <a:lnTo>
                    <a:pt x="928" y="748"/>
                  </a:lnTo>
                  <a:lnTo>
                    <a:pt x="933" y="742"/>
                  </a:lnTo>
                  <a:lnTo>
                    <a:pt x="938" y="735"/>
                  </a:lnTo>
                  <a:lnTo>
                    <a:pt x="940" y="728"/>
                  </a:lnTo>
                  <a:lnTo>
                    <a:pt x="940" y="721"/>
                  </a:lnTo>
                  <a:lnTo>
                    <a:pt x="940" y="715"/>
                  </a:lnTo>
                  <a:lnTo>
                    <a:pt x="938" y="711"/>
                  </a:lnTo>
                  <a:lnTo>
                    <a:pt x="933" y="707"/>
                  </a:lnTo>
                  <a:lnTo>
                    <a:pt x="931" y="704"/>
                  </a:lnTo>
                  <a:lnTo>
                    <a:pt x="929" y="701"/>
                  </a:lnTo>
                  <a:lnTo>
                    <a:pt x="927" y="698"/>
                  </a:lnTo>
                  <a:lnTo>
                    <a:pt x="926" y="694"/>
                  </a:lnTo>
                  <a:lnTo>
                    <a:pt x="925" y="685"/>
                  </a:lnTo>
                  <a:lnTo>
                    <a:pt x="927" y="675"/>
                  </a:lnTo>
                  <a:lnTo>
                    <a:pt x="930" y="664"/>
                  </a:lnTo>
                  <a:lnTo>
                    <a:pt x="936" y="653"/>
                  </a:lnTo>
                  <a:lnTo>
                    <a:pt x="942" y="641"/>
                  </a:lnTo>
                  <a:lnTo>
                    <a:pt x="950" y="628"/>
                  </a:lnTo>
                  <a:lnTo>
                    <a:pt x="960" y="615"/>
                  </a:lnTo>
                  <a:lnTo>
                    <a:pt x="970" y="603"/>
                  </a:lnTo>
                  <a:lnTo>
                    <a:pt x="983" y="591"/>
                  </a:lnTo>
                  <a:lnTo>
                    <a:pt x="996" y="579"/>
                  </a:lnTo>
                  <a:lnTo>
                    <a:pt x="1010" y="569"/>
                  </a:lnTo>
                  <a:lnTo>
                    <a:pt x="1026" y="560"/>
                  </a:lnTo>
                  <a:lnTo>
                    <a:pt x="1042" y="551"/>
                  </a:lnTo>
                  <a:lnTo>
                    <a:pt x="1060" y="545"/>
                  </a:lnTo>
                  <a:lnTo>
                    <a:pt x="1101" y="533"/>
                  </a:lnTo>
                  <a:lnTo>
                    <a:pt x="1141" y="522"/>
                  </a:lnTo>
                  <a:lnTo>
                    <a:pt x="1161" y="517"/>
                  </a:lnTo>
                  <a:lnTo>
                    <a:pt x="1180" y="512"/>
                  </a:lnTo>
                  <a:lnTo>
                    <a:pt x="1197" y="507"/>
                  </a:lnTo>
                  <a:lnTo>
                    <a:pt x="1213" y="500"/>
                  </a:lnTo>
                  <a:lnTo>
                    <a:pt x="1228" y="493"/>
                  </a:lnTo>
                  <a:lnTo>
                    <a:pt x="1242" y="485"/>
                  </a:lnTo>
                  <a:lnTo>
                    <a:pt x="1248" y="481"/>
                  </a:lnTo>
                  <a:lnTo>
                    <a:pt x="1253" y="476"/>
                  </a:lnTo>
                  <a:lnTo>
                    <a:pt x="1258" y="471"/>
                  </a:lnTo>
                  <a:lnTo>
                    <a:pt x="1263" y="466"/>
                  </a:lnTo>
                  <a:lnTo>
                    <a:pt x="1267" y="461"/>
                  </a:lnTo>
                  <a:lnTo>
                    <a:pt x="1272" y="455"/>
                  </a:lnTo>
                  <a:lnTo>
                    <a:pt x="1275" y="448"/>
                  </a:lnTo>
                  <a:lnTo>
                    <a:pt x="1277" y="441"/>
                  </a:lnTo>
                  <a:lnTo>
                    <a:pt x="1279" y="434"/>
                  </a:lnTo>
                  <a:lnTo>
                    <a:pt x="1280" y="426"/>
                  </a:lnTo>
                  <a:lnTo>
                    <a:pt x="1281" y="417"/>
                  </a:lnTo>
                  <a:lnTo>
                    <a:pt x="1281" y="408"/>
                  </a:lnTo>
                  <a:lnTo>
                    <a:pt x="1280" y="388"/>
                  </a:lnTo>
                  <a:lnTo>
                    <a:pt x="1280" y="369"/>
                  </a:lnTo>
                  <a:lnTo>
                    <a:pt x="1279" y="350"/>
                  </a:lnTo>
                  <a:lnTo>
                    <a:pt x="1279" y="330"/>
                  </a:lnTo>
                  <a:lnTo>
                    <a:pt x="1278" y="310"/>
                  </a:lnTo>
                  <a:lnTo>
                    <a:pt x="1278" y="288"/>
                  </a:lnTo>
                  <a:lnTo>
                    <a:pt x="1279" y="265"/>
                  </a:lnTo>
                  <a:lnTo>
                    <a:pt x="1281" y="240"/>
                  </a:lnTo>
                  <a:lnTo>
                    <a:pt x="1285" y="227"/>
                  </a:lnTo>
                  <a:lnTo>
                    <a:pt x="1292" y="212"/>
                  </a:lnTo>
                  <a:lnTo>
                    <a:pt x="1295" y="205"/>
                  </a:lnTo>
                  <a:lnTo>
                    <a:pt x="1299" y="198"/>
                  </a:lnTo>
                  <a:lnTo>
                    <a:pt x="1303" y="193"/>
                  </a:lnTo>
                  <a:lnTo>
                    <a:pt x="1307" y="188"/>
                  </a:lnTo>
                  <a:close/>
                </a:path>
              </a:pathLst>
            </a:custGeom>
            <a:grpFill/>
            <a:ln w="3175" cmpd="sng">
              <a:solidFill>
                <a:srgbClr val="FCF6F6"/>
              </a:solidFill>
              <a:round/>
              <a:headEnd/>
              <a:tailEnd/>
            </a:ln>
          </p:spPr>
          <p:txBody>
            <a:bodyPr/>
            <a:lstStyle/>
            <a:p>
              <a:endParaRPr lang="pt-BR"/>
            </a:p>
          </p:txBody>
        </p:sp>
        <p:sp>
          <p:nvSpPr>
            <p:cNvPr id="36" name="Freeform 26"/>
            <p:cNvSpPr>
              <a:spLocks/>
            </p:cNvSpPr>
            <p:nvPr/>
          </p:nvSpPr>
          <p:spPr bwMode="auto">
            <a:xfrm>
              <a:off x="2146300" y="1200150"/>
              <a:ext cx="2365375" cy="1814513"/>
            </a:xfrm>
            <a:custGeom>
              <a:avLst/>
              <a:gdLst>
                <a:gd name="T0" fmla="*/ 5353 w 6024"/>
                <a:gd name="T1" fmla="*/ 3471 h 4253"/>
                <a:gd name="T2" fmla="*/ 5352 w 6024"/>
                <a:gd name="T3" fmla="*/ 3796 h 4253"/>
                <a:gd name="T4" fmla="*/ 4103 w 6024"/>
                <a:gd name="T5" fmla="*/ 3781 h 4253"/>
                <a:gd name="T6" fmla="*/ 3840 w 6024"/>
                <a:gd name="T7" fmla="*/ 3595 h 4253"/>
                <a:gd name="T8" fmla="*/ 3514 w 6024"/>
                <a:gd name="T9" fmla="*/ 3617 h 4253"/>
                <a:gd name="T10" fmla="*/ 3424 w 6024"/>
                <a:gd name="T11" fmla="*/ 3680 h 4253"/>
                <a:gd name="T12" fmla="*/ 3368 w 6024"/>
                <a:gd name="T13" fmla="*/ 3827 h 4253"/>
                <a:gd name="T14" fmla="*/ 3133 w 6024"/>
                <a:gd name="T15" fmla="*/ 3944 h 4253"/>
                <a:gd name="T16" fmla="*/ 2962 w 6024"/>
                <a:gd name="T17" fmla="*/ 4073 h 4253"/>
                <a:gd name="T18" fmla="*/ 2769 w 6024"/>
                <a:gd name="T19" fmla="*/ 4091 h 4253"/>
                <a:gd name="T20" fmla="*/ 2525 w 6024"/>
                <a:gd name="T21" fmla="*/ 4177 h 4253"/>
                <a:gd name="T22" fmla="*/ 1609 w 6024"/>
                <a:gd name="T23" fmla="*/ 3939 h 4253"/>
                <a:gd name="T24" fmla="*/ 884 w 6024"/>
                <a:gd name="T25" fmla="*/ 3680 h 4253"/>
                <a:gd name="T26" fmla="*/ 134 w 6024"/>
                <a:gd name="T27" fmla="*/ 3483 h 4253"/>
                <a:gd name="T28" fmla="*/ 60 w 6024"/>
                <a:gd name="T29" fmla="*/ 3339 h 4253"/>
                <a:gd name="T30" fmla="*/ 193 w 6024"/>
                <a:gd name="T31" fmla="*/ 3171 h 4253"/>
                <a:gd name="T32" fmla="*/ 266 w 6024"/>
                <a:gd name="T33" fmla="*/ 2930 h 4253"/>
                <a:gd name="T34" fmla="*/ 362 w 6024"/>
                <a:gd name="T35" fmla="*/ 2713 h 4253"/>
                <a:gd name="T36" fmla="*/ 795 w 6024"/>
                <a:gd name="T37" fmla="*/ 2468 h 4253"/>
                <a:gd name="T38" fmla="*/ 1005 w 6024"/>
                <a:gd name="T39" fmla="*/ 2377 h 4253"/>
                <a:gd name="T40" fmla="*/ 1224 w 6024"/>
                <a:gd name="T41" fmla="*/ 2442 h 4253"/>
                <a:gd name="T42" fmla="*/ 1413 w 6024"/>
                <a:gd name="T43" fmla="*/ 1568 h 4253"/>
                <a:gd name="T44" fmla="*/ 1373 w 6024"/>
                <a:gd name="T45" fmla="*/ 1194 h 4253"/>
                <a:gd name="T46" fmla="*/ 1324 w 6024"/>
                <a:gd name="T47" fmla="*/ 1048 h 4253"/>
                <a:gd name="T48" fmla="*/ 1254 w 6024"/>
                <a:gd name="T49" fmla="*/ 708 h 4253"/>
                <a:gd name="T50" fmla="*/ 1393 w 6024"/>
                <a:gd name="T51" fmla="*/ 653 h 4253"/>
                <a:gd name="T52" fmla="*/ 1486 w 6024"/>
                <a:gd name="T53" fmla="*/ 695 h 4253"/>
                <a:gd name="T54" fmla="*/ 1481 w 6024"/>
                <a:gd name="T55" fmla="*/ 538 h 4253"/>
                <a:gd name="T56" fmla="*/ 1277 w 6024"/>
                <a:gd name="T57" fmla="*/ 391 h 4253"/>
                <a:gd name="T58" fmla="*/ 1584 w 6024"/>
                <a:gd name="T59" fmla="*/ 292 h 4253"/>
                <a:gd name="T60" fmla="*/ 1830 w 6024"/>
                <a:gd name="T61" fmla="*/ 196 h 4253"/>
                <a:gd name="T62" fmla="*/ 1916 w 6024"/>
                <a:gd name="T63" fmla="*/ 266 h 4253"/>
                <a:gd name="T64" fmla="*/ 2095 w 6024"/>
                <a:gd name="T65" fmla="*/ 131 h 4253"/>
                <a:gd name="T66" fmla="*/ 2250 w 6024"/>
                <a:gd name="T67" fmla="*/ 363 h 4253"/>
                <a:gd name="T68" fmla="*/ 2354 w 6024"/>
                <a:gd name="T69" fmla="*/ 463 h 4253"/>
                <a:gd name="T70" fmla="*/ 2647 w 6024"/>
                <a:gd name="T71" fmla="*/ 560 h 4253"/>
                <a:gd name="T72" fmla="*/ 2779 w 6024"/>
                <a:gd name="T73" fmla="*/ 592 h 4253"/>
                <a:gd name="T74" fmla="*/ 2906 w 6024"/>
                <a:gd name="T75" fmla="*/ 512 h 4253"/>
                <a:gd name="T76" fmla="*/ 3031 w 6024"/>
                <a:gd name="T77" fmla="*/ 402 h 4253"/>
                <a:gd name="T78" fmla="*/ 3194 w 6024"/>
                <a:gd name="T79" fmla="*/ 338 h 4253"/>
                <a:gd name="T80" fmla="*/ 3303 w 6024"/>
                <a:gd name="T81" fmla="*/ 183 h 4253"/>
                <a:gd name="T82" fmla="*/ 3471 w 6024"/>
                <a:gd name="T83" fmla="*/ 80 h 4253"/>
                <a:gd name="T84" fmla="*/ 3596 w 6024"/>
                <a:gd name="T85" fmla="*/ 40 h 4253"/>
                <a:gd name="T86" fmla="*/ 3810 w 6024"/>
                <a:gd name="T87" fmla="*/ 322 h 4253"/>
                <a:gd name="T88" fmla="*/ 3867 w 6024"/>
                <a:gd name="T89" fmla="*/ 695 h 4253"/>
                <a:gd name="T90" fmla="*/ 3918 w 6024"/>
                <a:gd name="T91" fmla="*/ 994 h 4253"/>
                <a:gd name="T92" fmla="*/ 3883 w 6024"/>
                <a:gd name="T93" fmla="*/ 1060 h 4253"/>
                <a:gd name="T94" fmla="*/ 4140 w 6024"/>
                <a:gd name="T95" fmla="*/ 1237 h 4253"/>
                <a:gd name="T96" fmla="*/ 4195 w 6024"/>
                <a:gd name="T97" fmla="*/ 1043 h 4253"/>
                <a:gd name="T98" fmla="*/ 4380 w 6024"/>
                <a:gd name="T99" fmla="*/ 935 h 4253"/>
                <a:gd name="T100" fmla="*/ 4512 w 6024"/>
                <a:gd name="T101" fmla="*/ 1057 h 4253"/>
                <a:gd name="T102" fmla="*/ 4621 w 6024"/>
                <a:gd name="T103" fmla="*/ 934 h 4253"/>
                <a:gd name="T104" fmla="*/ 4724 w 6024"/>
                <a:gd name="T105" fmla="*/ 796 h 4253"/>
                <a:gd name="T106" fmla="*/ 4909 w 6024"/>
                <a:gd name="T107" fmla="*/ 664 h 4253"/>
                <a:gd name="T108" fmla="*/ 5221 w 6024"/>
                <a:gd name="T109" fmla="*/ 989 h 4253"/>
                <a:gd name="T110" fmla="*/ 5397 w 6024"/>
                <a:gd name="T111" fmla="*/ 1254 h 4253"/>
                <a:gd name="T112" fmla="*/ 5603 w 6024"/>
                <a:gd name="T113" fmla="*/ 1350 h 4253"/>
                <a:gd name="T114" fmla="*/ 5845 w 6024"/>
                <a:gd name="T115" fmla="*/ 1429 h 4253"/>
                <a:gd name="T116" fmla="*/ 5990 w 6024"/>
                <a:gd name="T117" fmla="*/ 1498 h 4253"/>
                <a:gd name="T118" fmla="*/ 5357 w 6024"/>
                <a:gd name="T119" fmla="*/ 3136 h 4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24" h="4253">
                  <a:moveTo>
                    <a:pt x="5437" y="3292"/>
                  </a:moveTo>
                  <a:lnTo>
                    <a:pt x="5434" y="3296"/>
                  </a:lnTo>
                  <a:lnTo>
                    <a:pt x="5432" y="3300"/>
                  </a:lnTo>
                  <a:lnTo>
                    <a:pt x="5432" y="3306"/>
                  </a:lnTo>
                  <a:lnTo>
                    <a:pt x="5431" y="3312"/>
                  </a:lnTo>
                  <a:lnTo>
                    <a:pt x="5430" y="3327"/>
                  </a:lnTo>
                  <a:lnTo>
                    <a:pt x="5429" y="3344"/>
                  </a:lnTo>
                  <a:lnTo>
                    <a:pt x="5428" y="3364"/>
                  </a:lnTo>
                  <a:lnTo>
                    <a:pt x="5425" y="3383"/>
                  </a:lnTo>
                  <a:lnTo>
                    <a:pt x="5423" y="3394"/>
                  </a:lnTo>
                  <a:lnTo>
                    <a:pt x="5421" y="3404"/>
                  </a:lnTo>
                  <a:lnTo>
                    <a:pt x="5418" y="3414"/>
                  </a:lnTo>
                  <a:lnTo>
                    <a:pt x="5415" y="3424"/>
                  </a:lnTo>
                  <a:lnTo>
                    <a:pt x="5401" y="3432"/>
                  </a:lnTo>
                  <a:lnTo>
                    <a:pt x="5380" y="3444"/>
                  </a:lnTo>
                  <a:lnTo>
                    <a:pt x="5369" y="3450"/>
                  </a:lnTo>
                  <a:lnTo>
                    <a:pt x="5361" y="3458"/>
                  </a:lnTo>
                  <a:lnTo>
                    <a:pt x="5357" y="3462"/>
                  </a:lnTo>
                  <a:lnTo>
                    <a:pt x="5355" y="3466"/>
                  </a:lnTo>
                  <a:lnTo>
                    <a:pt x="5353" y="3471"/>
                  </a:lnTo>
                  <a:lnTo>
                    <a:pt x="5352" y="3477"/>
                  </a:lnTo>
                  <a:lnTo>
                    <a:pt x="5353" y="3482"/>
                  </a:lnTo>
                  <a:lnTo>
                    <a:pt x="5354" y="3488"/>
                  </a:lnTo>
                  <a:lnTo>
                    <a:pt x="5356" y="3493"/>
                  </a:lnTo>
                  <a:lnTo>
                    <a:pt x="5358" y="3498"/>
                  </a:lnTo>
                  <a:lnTo>
                    <a:pt x="5364" y="3508"/>
                  </a:lnTo>
                  <a:lnTo>
                    <a:pt x="5371" y="3518"/>
                  </a:lnTo>
                  <a:lnTo>
                    <a:pt x="5377" y="3528"/>
                  </a:lnTo>
                  <a:lnTo>
                    <a:pt x="5383" y="3538"/>
                  </a:lnTo>
                  <a:lnTo>
                    <a:pt x="5385" y="3543"/>
                  </a:lnTo>
                  <a:lnTo>
                    <a:pt x="5387" y="3548"/>
                  </a:lnTo>
                  <a:lnTo>
                    <a:pt x="5388" y="3554"/>
                  </a:lnTo>
                  <a:lnTo>
                    <a:pt x="5389" y="3560"/>
                  </a:lnTo>
                  <a:lnTo>
                    <a:pt x="5388" y="3572"/>
                  </a:lnTo>
                  <a:lnTo>
                    <a:pt x="5385" y="3585"/>
                  </a:lnTo>
                  <a:lnTo>
                    <a:pt x="5381" y="3595"/>
                  </a:lnTo>
                  <a:lnTo>
                    <a:pt x="5376" y="3605"/>
                  </a:lnTo>
                  <a:lnTo>
                    <a:pt x="5365" y="3625"/>
                  </a:lnTo>
                  <a:lnTo>
                    <a:pt x="5352" y="3649"/>
                  </a:lnTo>
                  <a:lnTo>
                    <a:pt x="5352" y="3796"/>
                  </a:lnTo>
                  <a:lnTo>
                    <a:pt x="5344" y="3801"/>
                  </a:lnTo>
                  <a:lnTo>
                    <a:pt x="5333" y="3808"/>
                  </a:lnTo>
                  <a:lnTo>
                    <a:pt x="5321" y="3817"/>
                  </a:lnTo>
                  <a:lnTo>
                    <a:pt x="5310" y="3828"/>
                  </a:lnTo>
                  <a:lnTo>
                    <a:pt x="4292" y="3828"/>
                  </a:lnTo>
                  <a:lnTo>
                    <a:pt x="4289" y="3824"/>
                  </a:lnTo>
                  <a:lnTo>
                    <a:pt x="4284" y="3820"/>
                  </a:lnTo>
                  <a:lnTo>
                    <a:pt x="4278" y="3816"/>
                  </a:lnTo>
                  <a:lnTo>
                    <a:pt x="4270" y="3813"/>
                  </a:lnTo>
                  <a:lnTo>
                    <a:pt x="4251" y="3805"/>
                  </a:lnTo>
                  <a:lnTo>
                    <a:pt x="4229" y="3798"/>
                  </a:lnTo>
                  <a:lnTo>
                    <a:pt x="4206" y="3793"/>
                  </a:lnTo>
                  <a:lnTo>
                    <a:pt x="4184" y="3789"/>
                  </a:lnTo>
                  <a:lnTo>
                    <a:pt x="4165" y="3786"/>
                  </a:lnTo>
                  <a:lnTo>
                    <a:pt x="4150" y="3785"/>
                  </a:lnTo>
                  <a:lnTo>
                    <a:pt x="4139" y="3787"/>
                  </a:lnTo>
                  <a:lnTo>
                    <a:pt x="4128" y="3787"/>
                  </a:lnTo>
                  <a:lnTo>
                    <a:pt x="4119" y="3786"/>
                  </a:lnTo>
                  <a:lnTo>
                    <a:pt x="4111" y="3784"/>
                  </a:lnTo>
                  <a:lnTo>
                    <a:pt x="4103" y="3781"/>
                  </a:lnTo>
                  <a:lnTo>
                    <a:pt x="4095" y="3777"/>
                  </a:lnTo>
                  <a:lnTo>
                    <a:pt x="4088" y="3772"/>
                  </a:lnTo>
                  <a:lnTo>
                    <a:pt x="4080" y="3767"/>
                  </a:lnTo>
                  <a:lnTo>
                    <a:pt x="4062" y="3756"/>
                  </a:lnTo>
                  <a:lnTo>
                    <a:pt x="4039" y="3743"/>
                  </a:lnTo>
                  <a:lnTo>
                    <a:pt x="4025" y="3736"/>
                  </a:lnTo>
                  <a:lnTo>
                    <a:pt x="4008" y="3730"/>
                  </a:lnTo>
                  <a:lnTo>
                    <a:pt x="3988" y="3724"/>
                  </a:lnTo>
                  <a:lnTo>
                    <a:pt x="3966" y="3718"/>
                  </a:lnTo>
                  <a:lnTo>
                    <a:pt x="3957" y="3715"/>
                  </a:lnTo>
                  <a:lnTo>
                    <a:pt x="3949" y="3711"/>
                  </a:lnTo>
                  <a:lnTo>
                    <a:pt x="3940" y="3706"/>
                  </a:lnTo>
                  <a:lnTo>
                    <a:pt x="3932" y="3702"/>
                  </a:lnTo>
                  <a:lnTo>
                    <a:pt x="3917" y="3690"/>
                  </a:lnTo>
                  <a:lnTo>
                    <a:pt x="3903" y="3678"/>
                  </a:lnTo>
                  <a:lnTo>
                    <a:pt x="3890" y="3664"/>
                  </a:lnTo>
                  <a:lnTo>
                    <a:pt x="3877" y="3650"/>
                  </a:lnTo>
                  <a:lnTo>
                    <a:pt x="3866" y="3636"/>
                  </a:lnTo>
                  <a:lnTo>
                    <a:pt x="3856" y="3622"/>
                  </a:lnTo>
                  <a:lnTo>
                    <a:pt x="3840" y="3595"/>
                  </a:lnTo>
                  <a:lnTo>
                    <a:pt x="3826" y="3571"/>
                  </a:lnTo>
                  <a:lnTo>
                    <a:pt x="3821" y="3562"/>
                  </a:lnTo>
                  <a:lnTo>
                    <a:pt x="3817" y="3555"/>
                  </a:lnTo>
                  <a:lnTo>
                    <a:pt x="3813" y="3551"/>
                  </a:lnTo>
                  <a:lnTo>
                    <a:pt x="3809" y="3549"/>
                  </a:lnTo>
                  <a:lnTo>
                    <a:pt x="3780" y="3550"/>
                  </a:lnTo>
                  <a:lnTo>
                    <a:pt x="3747" y="3551"/>
                  </a:lnTo>
                  <a:lnTo>
                    <a:pt x="3712" y="3553"/>
                  </a:lnTo>
                  <a:lnTo>
                    <a:pt x="3676" y="3555"/>
                  </a:lnTo>
                  <a:lnTo>
                    <a:pt x="3640" y="3556"/>
                  </a:lnTo>
                  <a:lnTo>
                    <a:pt x="3606" y="3558"/>
                  </a:lnTo>
                  <a:lnTo>
                    <a:pt x="3575" y="3559"/>
                  </a:lnTo>
                  <a:lnTo>
                    <a:pt x="3547" y="3560"/>
                  </a:lnTo>
                  <a:lnTo>
                    <a:pt x="3547" y="3566"/>
                  </a:lnTo>
                  <a:lnTo>
                    <a:pt x="3544" y="3573"/>
                  </a:lnTo>
                  <a:lnTo>
                    <a:pt x="3542" y="3579"/>
                  </a:lnTo>
                  <a:lnTo>
                    <a:pt x="3539" y="3586"/>
                  </a:lnTo>
                  <a:lnTo>
                    <a:pt x="3532" y="3597"/>
                  </a:lnTo>
                  <a:lnTo>
                    <a:pt x="3523" y="3608"/>
                  </a:lnTo>
                  <a:lnTo>
                    <a:pt x="3514" y="3617"/>
                  </a:lnTo>
                  <a:lnTo>
                    <a:pt x="3507" y="3625"/>
                  </a:lnTo>
                  <a:lnTo>
                    <a:pt x="3504" y="3629"/>
                  </a:lnTo>
                  <a:lnTo>
                    <a:pt x="3502" y="3632"/>
                  </a:lnTo>
                  <a:lnTo>
                    <a:pt x="3500" y="3636"/>
                  </a:lnTo>
                  <a:lnTo>
                    <a:pt x="3500" y="3639"/>
                  </a:lnTo>
                  <a:lnTo>
                    <a:pt x="3501" y="3644"/>
                  </a:lnTo>
                  <a:lnTo>
                    <a:pt x="3501" y="3648"/>
                  </a:lnTo>
                  <a:lnTo>
                    <a:pt x="3501" y="3652"/>
                  </a:lnTo>
                  <a:lnTo>
                    <a:pt x="3500" y="3656"/>
                  </a:lnTo>
                  <a:lnTo>
                    <a:pt x="3498" y="3659"/>
                  </a:lnTo>
                  <a:lnTo>
                    <a:pt x="3496" y="3661"/>
                  </a:lnTo>
                  <a:lnTo>
                    <a:pt x="3494" y="3664"/>
                  </a:lnTo>
                  <a:lnTo>
                    <a:pt x="3491" y="3666"/>
                  </a:lnTo>
                  <a:lnTo>
                    <a:pt x="3483" y="3669"/>
                  </a:lnTo>
                  <a:lnTo>
                    <a:pt x="3475" y="3671"/>
                  </a:lnTo>
                  <a:lnTo>
                    <a:pt x="3465" y="3672"/>
                  </a:lnTo>
                  <a:lnTo>
                    <a:pt x="3455" y="3674"/>
                  </a:lnTo>
                  <a:lnTo>
                    <a:pt x="3445" y="3675"/>
                  </a:lnTo>
                  <a:lnTo>
                    <a:pt x="3435" y="3677"/>
                  </a:lnTo>
                  <a:lnTo>
                    <a:pt x="3424" y="3680"/>
                  </a:lnTo>
                  <a:lnTo>
                    <a:pt x="3415" y="3684"/>
                  </a:lnTo>
                  <a:lnTo>
                    <a:pt x="3411" y="3687"/>
                  </a:lnTo>
                  <a:lnTo>
                    <a:pt x="3407" y="3689"/>
                  </a:lnTo>
                  <a:lnTo>
                    <a:pt x="3404" y="3693"/>
                  </a:lnTo>
                  <a:lnTo>
                    <a:pt x="3401" y="3697"/>
                  </a:lnTo>
                  <a:lnTo>
                    <a:pt x="3399" y="3702"/>
                  </a:lnTo>
                  <a:lnTo>
                    <a:pt x="3397" y="3706"/>
                  </a:lnTo>
                  <a:lnTo>
                    <a:pt x="3395" y="3712"/>
                  </a:lnTo>
                  <a:lnTo>
                    <a:pt x="3395" y="3718"/>
                  </a:lnTo>
                  <a:lnTo>
                    <a:pt x="3392" y="3731"/>
                  </a:lnTo>
                  <a:lnTo>
                    <a:pt x="3389" y="3740"/>
                  </a:lnTo>
                  <a:lnTo>
                    <a:pt x="3386" y="3746"/>
                  </a:lnTo>
                  <a:lnTo>
                    <a:pt x="3382" y="3752"/>
                  </a:lnTo>
                  <a:lnTo>
                    <a:pt x="3379" y="3757"/>
                  </a:lnTo>
                  <a:lnTo>
                    <a:pt x="3376" y="3763"/>
                  </a:lnTo>
                  <a:lnTo>
                    <a:pt x="3374" y="3772"/>
                  </a:lnTo>
                  <a:lnTo>
                    <a:pt x="3374" y="3785"/>
                  </a:lnTo>
                  <a:lnTo>
                    <a:pt x="3373" y="3803"/>
                  </a:lnTo>
                  <a:lnTo>
                    <a:pt x="3370" y="3820"/>
                  </a:lnTo>
                  <a:lnTo>
                    <a:pt x="3368" y="3827"/>
                  </a:lnTo>
                  <a:lnTo>
                    <a:pt x="3366" y="3834"/>
                  </a:lnTo>
                  <a:lnTo>
                    <a:pt x="3363" y="3840"/>
                  </a:lnTo>
                  <a:lnTo>
                    <a:pt x="3360" y="3846"/>
                  </a:lnTo>
                  <a:lnTo>
                    <a:pt x="3352" y="3857"/>
                  </a:lnTo>
                  <a:lnTo>
                    <a:pt x="3344" y="3867"/>
                  </a:lnTo>
                  <a:lnTo>
                    <a:pt x="3334" y="3875"/>
                  </a:lnTo>
                  <a:lnTo>
                    <a:pt x="3322" y="3882"/>
                  </a:lnTo>
                  <a:lnTo>
                    <a:pt x="3310" y="3888"/>
                  </a:lnTo>
                  <a:lnTo>
                    <a:pt x="3298" y="3893"/>
                  </a:lnTo>
                  <a:lnTo>
                    <a:pt x="3285" y="3898"/>
                  </a:lnTo>
                  <a:lnTo>
                    <a:pt x="3272" y="3901"/>
                  </a:lnTo>
                  <a:lnTo>
                    <a:pt x="3244" y="3907"/>
                  </a:lnTo>
                  <a:lnTo>
                    <a:pt x="3217" y="3911"/>
                  </a:lnTo>
                  <a:lnTo>
                    <a:pt x="3202" y="3914"/>
                  </a:lnTo>
                  <a:lnTo>
                    <a:pt x="3189" y="3917"/>
                  </a:lnTo>
                  <a:lnTo>
                    <a:pt x="3176" y="3922"/>
                  </a:lnTo>
                  <a:lnTo>
                    <a:pt x="3165" y="3926"/>
                  </a:lnTo>
                  <a:lnTo>
                    <a:pt x="3154" y="3932"/>
                  </a:lnTo>
                  <a:lnTo>
                    <a:pt x="3143" y="3937"/>
                  </a:lnTo>
                  <a:lnTo>
                    <a:pt x="3133" y="3944"/>
                  </a:lnTo>
                  <a:lnTo>
                    <a:pt x="3124" y="3951"/>
                  </a:lnTo>
                  <a:lnTo>
                    <a:pt x="3106" y="3965"/>
                  </a:lnTo>
                  <a:lnTo>
                    <a:pt x="3090" y="3981"/>
                  </a:lnTo>
                  <a:lnTo>
                    <a:pt x="3076" y="3997"/>
                  </a:lnTo>
                  <a:lnTo>
                    <a:pt x="3064" y="4013"/>
                  </a:lnTo>
                  <a:lnTo>
                    <a:pt x="3043" y="4044"/>
                  </a:lnTo>
                  <a:lnTo>
                    <a:pt x="3025" y="4067"/>
                  </a:lnTo>
                  <a:lnTo>
                    <a:pt x="3020" y="4072"/>
                  </a:lnTo>
                  <a:lnTo>
                    <a:pt x="3016" y="4076"/>
                  </a:lnTo>
                  <a:lnTo>
                    <a:pt x="3012" y="4079"/>
                  </a:lnTo>
                  <a:lnTo>
                    <a:pt x="3008" y="4081"/>
                  </a:lnTo>
                  <a:lnTo>
                    <a:pt x="3004" y="4082"/>
                  </a:lnTo>
                  <a:lnTo>
                    <a:pt x="3000" y="4082"/>
                  </a:lnTo>
                  <a:lnTo>
                    <a:pt x="2995" y="4081"/>
                  </a:lnTo>
                  <a:lnTo>
                    <a:pt x="2991" y="4080"/>
                  </a:lnTo>
                  <a:lnTo>
                    <a:pt x="2985" y="4077"/>
                  </a:lnTo>
                  <a:lnTo>
                    <a:pt x="2980" y="4075"/>
                  </a:lnTo>
                  <a:lnTo>
                    <a:pt x="2976" y="4074"/>
                  </a:lnTo>
                  <a:lnTo>
                    <a:pt x="2971" y="4073"/>
                  </a:lnTo>
                  <a:lnTo>
                    <a:pt x="2962" y="4073"/>
                  </a:lnTo>
                  <a:lnTo>
                    <a:pt x="2952" y="4075"/>
                  </a:lnTo>
                  <a:lnTo>
                    <a:pt x="2943" y="4078"/>
                  </a:lnTo>
                  <a:lnTo>
                    <a:pt x="2934" y="4083"/>
                  </a:lnTo>
                  <a:lnTo>
                    <a:pt x="2924" y="4088"/>
                  </a:lnTo>
                  <a:lnTo>
                    <a:pt x="2914" y="4094"/>
                  </a:lnTo>
                  <a:lnTo>
                    <a:pt x="2904" y="4100"/>
                  </a:lnTo>
                  <a:lnTo>
                    <a:pt x="2893" y="4105"/>
                  </a:lnTo>
                  <a:lnTo>
                    <a:pt x="2882" y="4110"/>
                  </a:lnTo>
                  <a:lnTo>
                    <a:pt x="2870" y="4115"/>
                  </a:lnTo>
                  <a:lnTo>
                    <a:pt x="2858" y="4118"/>
                  </a:lnTo>
                  <a:lnTo>
                    <a:pt x="2845" y="4119"/>
                  </a:lnTo>
                  <a:lnTo>
                    <a:pt x="2838" y="4119"/>
                  </a:lnTo>
                  <a:lnTo>
                    <a:pt x="2832" y="4119"/>
                  </a:lnTo>
                  <a:lnTo>
                    <a:pt x="2825" y="4118"/>
                  </a:lnTo>
                  <a:lnTo>
                    <a:pt x="2817" y="4116"/>
                  </a:lnTo>
                  <a:lnTo>
                    <a:pt x="2807" y="4112"/>
                  </a:lnTo>
                  <a:lnTo>
                    <a:pt x="2798" y="4107"/>
                  </a:lnTo>
                  <a:lnTo>
                    <a:pt x="2789" y="4101"/>
                  </a:lnTo>
                  <a:lnTo>
                    <a:pt x="2780" y="4096"/>
                  </a:lnTo>
                  <a:lnTo>
                    <a:pt x="2769" y="4091"/>
                  </a:lnTo>
                  <a:lnTo>
                    <a:pt x="2755" y="4086"/>
                  </a:lnTo>
                  <a:lnTo>
                    <a:pt x="2739" y="4082"/>
                  </a:lnTo>
                  <a:lnTo>
                    <a:pt x="2718" y="4080"/>
                  </a:lnTo>
                  <a:lnTo>
                    <a:pt x="2704" y="4079"/>
                  </a:lnTo>
                  <a:lnTo>
                    <a:pt x="2690" y="4078"/>
                  </a:lnTo>
                  <a:lnTo>
                    <a:pt x="2678" y="4079"/>
                  </a:lnTo>
                  <a:lnTo>
                    <a:pt x="2667" y="4080"/>
                  </a:lnTo>
                  <a:lnTo>
                    <a:pt x="2656" y="4081"/>
                  </a:lnTo>
                  <a:lnTo>
                    <a:pt x="2645" y="4083"/>
                  </a:lnTo>
                  <a:lnTo>
                    <a:pt x="2636" y="4086"/>
                  </a:lnTo>
                  <a:lnTo>
                    <a:pt x="2627" y="4090"/>
                  </a:lnTo>
                  <a:lnTo>
                    <a:pt x="2619" y="4093"/>
                  </a:lnTo>
                  <a:lnTo>
                    <a:pt x="2611" y="4098"/>
                  </a:lnTo>
                  <a:lnTo>
                    <a:pt x="2603" y="4103"/>
                  </a:lnTo>
                  <a:lnTo>
                    <a:pt x="2596" y="4108"/>
                  </a:lnTo>
                  <a:lnTo>
                    <a:pt x="2583" y="4119"/>
                  </a:lnTo>
                  <a:lnTo>
                    <a:pt x="2569" y="4132"/>
                  </a:lnTo>
                  <a:lnTo>
                    <a:pt x="2556" y="4147"/>
                  </a:lnTo>
                  <a:lnTo>
                    <a:pt x="2540" y="4162"/>
                  </a:lnTo>
                  <a:lnTo>
                    <a:pt x="2525" y="4177"/>
                  </a:lnTo>
                  <a:lnTo>
                    <a:pt x="2507" y="4192"/>
                  </a:lnTo>
                  <a:lnTo>
                    <a:pt x="2488" y="4208"/>
                  </a:lnTo>
                  <a:lnTo>
                    <a:pt x="2465" y="4223"/>
                  </a:lnTo>
                  <a:lnTo>
                    <a:pt x="2452" y="4231"/>
                  </a:lnTo>
                  <a:lnTo>
                    <a:pt x="2439" y="4238"/>
                  </a:lnTo>
                  <a:lnTo>
                    <a:pt x="2423" y="4245"/>
                  </a:lnTo>
                  <a:lnTo>
                    <a:pt x="2408" y="4253"/>
                  </a:lnTo>
                  <a:lnTo>
                    <a:pt x="2341" y="4230"/>
                  </a:lnTo>
                  <a:lnTo>
                    <a:pt x="2273" y="4208"/>
                  </a:lnTo>
                  <a:lnTo>
                    <a:pt x="2205" y="4184"/>
                  </a:lnTo>
                  <a:lnTo>
                    <a:pt x="2140" y="4160"/>
                  </a:lnTo>
                  <a:lnTo>
                    <a:pt x="2074" y="4135"/>
                  </a:lnTo>
                  <a:lnTo>
                    <a:pt x="2010" y="4110"/>
                  </a:lnTo>
                  <a:lnTo>
                    <a:pt x="1947" y="4085"/>
                  </a:lnTo>
                  <a:lnTo>
                    <a:pt x="1886" y="4060"/>
                  </a:lnTo>
                  <a:lnTo>
                    <a:pt x="1826" y="4035"/>
                  </a:lnTo>
                  <a:lnTo>
                    <a:pt x="1769" y="4010"/>
                  </a:lnTo>
                  <a:lnTo>
                    <a:pt x="1713" y="3986"/>
                  </a:lnTo>
                  <a:lnTo>
                    <a:pt x="1660" y="3962"/>
                  </a:lnTo>
                  <a:lnTo>
                    <a:pt x="1609" y="3939"/>
                  </a:lnTo>
                  <a:lnTo>
                    <a:pt x="1561" y="3916"/>
                  </a:lnTo>
                  <a:lnTo>
                    <a:pt x="1516" y="3895"/>
                  </a:lnTo>
                  <a:lnTo>
                    <a:pt x="1474" y="3875"/>
                  </a:lnTo>
                  <a:lnTo>
                    <a:pt x="1401" y="3840"/>
                  </a:lnTo>
                  <a:lnTo>
                    <a:pt x="1340" y="3809"/>
                  </a:lnTo>
                  <a:lnTo>
                    <a:pt x="1285" y="3782"/>
                  </a:lnTo>
                  <a:lnTo>
                    <a:pt x="1234" y="3759"/>
                  </a:lnTo>
                  <a:lnTo>
                    <a:pt x="1208" y="3749"/>
                  </a:lnTo>
                  <a:lnTo>
                    <a:pt x="1183" y="3740"/>
                  </a:lnTo>
                  <a:lnTo>
                    <a:pt x="1157" y="3731"/>
                  </a:lnTo>
                  <a:lnTo>
                    <a:pt x="1130" y="3724"/>
                  </a:lnTo>
                  <a:lnTo>
                    <a:pt x="1102" y="3717"/>
                  </a:lnTo>
                  <a:lnTo>
                    <a:pt x="1070" y="3711"/>
                  </a:lnTo>
                  <a:lnTo>
                    <a:pt x="1038" y="3706"/>
                  </a:lnTo>
                  <a:lnTo>
                    <a:pt x="1002" y="3702"/>
                  </a:lnTo>
                  <a:lnTo>
                    <a:pt x="988" y="3701"/>
                  </a:lnTo>
                  <a:lnTo>
                    <a:pt x="970" y="3698"/>
                  </a:lnTo>
                  <a:lnTo>
                    <a:pt x="952" y="3694"/>
                  </a:lnTo>
                  <a:lnTo>
                    <a:pt x="932" y="3690"/>
                  </a:lnTo>
                  <a:lnTo>
                    <a:pt x="884" y="3680"/>
                  </a:lnTo>
                  <a:lnTo>
                    <a:pt x="827" y="3669"/>
                  </a:lnTo>
                  <a:lnTo>
                    <a:pt x="758" y="3655"/>
                  </a:lnTo>
                  <a:lnTo>
                    <a:pt x="680" y="3641"/>
                  </a:lnTo>
                  <a:lnTo>
                    <a:pt x="635" y="3634"/>
                  </a:lnTo>
                  <a:lnTo>
                    <a:pt x="587" y="3627"/>
                  </a:lnTo>
                  <a:lnTo>
                    <a:pt x="536" y="3620"/>
                  </a:lnTo>
                  <a:lnTo>
                    <a:pt x="482" y="3613"/>
                  </a:lnTo>
                  <a:lnTo>
                    <a:pt x="463" y="3610"/>
                  </a:lnTo>
                  <a:lnTo>
                    <a:pt x="444" y="3607"/>
                  </a:lnTo>
                  <a:lnTo>
                    <a:pt x="425" y="3603"/>
                  </a:lnTo>
                  <a:lnTo>
                    <a:pt x="407" y="3598"/>
                  </a:lnTo>
                  <a:lnTo>
                    <a:pt x="372" y="3588"/>
                  </a:lnTo>
                  <a:lnTo>
                    <a:pt x="339" y="3576"/>
                  </a:lnTo>
                  <a:lnTo>
                    <a:pt x="306" y="3563"/>
                  </a:lnTo>
                  <a:lnTo>
                    <a:pt x="276" y="3549"/>
                  </a:lnTo>
                  <a:lnTo>
                    <a:pt x="246" y="3535"/>
                  </a:lnTo>
                  <a:lnTo>
                    <a:pt x="218" y="3521"/>
                  </a:lnTo>
                  <a:lnTo>
                    <a:pt x="189" y="3508"/>
                  </a:lnTo>
                  <a:lnTo>
                    <a:pt x="161" y="3495"/>
                  </a:lnTo>
                  <a:lnTo>
                    <a:pt x="134" y="3483"/>
                  </a:lnTo>
                  <a:lnTo>
                    <a:pt x="108" y="3471"/>
                  </a:lnTo>
                  <a:lnTo>
                    <a:pt x="93" y="3466"/>
                  </a:lnTo>
                  <a:lnTo>
                    <a:pt x="80" y="3462"/>
                  </a:lnTo>
                  <a:lnTo>
                    <a:pt x="67" y="3459"/>
                  </a:lnTo>
                  <a:lnTo>
                    <a:pt x="54" y="3455"/>
                  </a:lnTo>
                  <a:lnTo>
                    <a:pt x="40" y="3453"/>
                  </a:lnTo>
                  <a:lnTo>
                    <a:pt x="27" y="3451"/>
                  </a:lnTo>
                  <a:lnTo>
                    <a:pt x="13" y="3450"/>
                  </a:lnTo>
                  <a:lnTo>
                    <a:pt x="0" y="3450"/>
                  </a:lnTo>
                  <a:lnTo>
                    <a:pt x="0" y="3436"/>
                  </a:lnTo>
                  <a:lnTo>
                    <a:pt x="2" y="3423"/>
                  </a:lnTo>
                  <a:lnTo>
                    <a:pt x="5" y="3411"/>
                  </a:lnTo>
                  <a:lnTo>
                    <a:pt x="9" y="3400"/>
                  </a:lnTo>
                  <a:lnTo>
                    <a:pt x="14" y="3390"/>
                  </a:lnTo>
                  <a:lnTo>
                    <a:pt x="20" y="3380"/>
                  </a:lnTo>
                  <a:lnTo>
                    <a:pt x="27" y="3371"/>
                  </a:lnTo>
                  <a:lnTo>
                    <a:pt x="34" y="3362"/>
                  </a:lnTo>
                  <a:lnTo>
                    <a:pt x="42" y="3353"/>
                  </a:lnTo>
                  <a:lnTo>
                    <a:pt x="51" y="3346"/>
                  </a:lnTo>
                  <a:lnTo>
                    <a:pt x="60" y="3339"/>
                  </a:lnTo>
                  <a:lnTo>
                    <a:pt x="69" y="3332"/>
                  </a:lnTo>
                  <a:lnTo>
                    <a:pt x="89" y="3320"/>
                  </a:lnTo>
                  <a:lnTo>
                    <a:pt x="110" y="3308"/>
                  </a:lnTo>
                  <a:lnTo>
                    <a:pt x="130" y="3297"/>
                  </a:lnTo>
                  <a:lnTo>
                    <a:pt x="149" y="3286"/>
                  </a:lnTo>
                  <a:lnTo>
                    <a:pt x="166" y="3275"/>
                  </a:lnTo>
                  <a:lnTo>
                    <a:pt x="181" y="3263"/>
                  </a:lnTo>
                  <a:lnTo>
                    <a:pt x="187" y="3256"/>
                  </a:lnTo>
                  <a:lnTo>
                    <a:pt x="193" y="3249"/>
                  </a:lnTo>
                  <a:lnTo>
                    <a:pt x="197" y="3241"/>
                  </a:lnTo>
                  <a:lnTo>
                    <a:pt x="201" y="3234"/>
                  </a:lnTo>
                  <a:lnTo>
                    <a:pt x="203" y="3226"/>
                  </a:lnTo>
                  <a:lnTo>
                    <a:pt x="205" y="3217"/>
                  </a:lnTo>
                  <a:lnTo>
                    <a:pt x="205" y="3208"/>
                  </a:lnTo>
                  <a:lnTo>
                    <a:pt x="204" y="3198"/>
                  </a:lnTo>
                  <a:lnTo>
                    <a:pt x="201" y="3196"/>
                  </a:lnTo>
                  <a:lnTo>
                    <a:pt x="199" y="3193"/>
                  </a:lnTo>
                  <a:lnTo>
                    <a:pt x="197" y="3189"/>
                  </a:lnTo>
                  <a:lnTo>
                    <a:pt x="195" y="3184"/>
                  </a:lnTo>
                  <a:lnTo>
                    <a:pt x="193" y="3171"/>
                  </a:lnTo>
                  <a:lnTo>
                    <a:pt x="193" y="3156"/>
                  </a:lnTo>
                  <a:lnTo>
                    <a:pt x="193" y="3122"/>
                  </a:lnTo>
                  <a:lnTo>
                    <a:pt x="193" y="3093"/>
                  </a:lnTo>
                  <a:lnTo>
                    <a:pt x="194" y="3081"/>
                  </a:lnTo>
                  <a:lnTo>
                    <a:pt x="196" y="3070"/>
                  </a:lnTo>
                  <a:lnTo>
                    <a:pt x="200" y="3061"/>
                  </a:lnTo>
                  <a:lnTo>
                    <a:pt x="205" y="3052"/>
                  </a:lnTo>
                  <a:lnTo>
                    <a:pt x="211" y="3044"/>
                  </a:lnTo>
                  <a:lnTo>
                    <a:pt x="217" y="3037"/>
                  </a:lnTo>
                  <a:lnTo>
                    <a:pt x="224" y="3030"/>
                  </a:lnTo>
                  <a:lnTo>
                    <a:pt x="231" y="3022"/>
                  </a:lnTo>
                  <a:lnTo>
                    <a:pt x="237" y="3015"/>
                  </a:lnTo>
                  <a:lnTo>
                    <a:pt x="244" y="3008"/>
                  </a:lnTo>
                  <a:lnTo>
                    <a:pt x="250" y="3000"/>
                  </a:lnTo>
                  <a:lnTo>
                    <a:pt x="256" y="2992"/>
                  </a:lnTo>
                  <a:lnTo>
                    <a:pt x="260" y="2984"/>
                  </a:lnTo>
                  <a:lnTo>
                    <a:pt x="264" y="2974"/>
                  </a:lnTo>
                  <a:lnTo>
                    <a:pt x="266" y="2963"/>
                  </a:lnTo>
                  <a:lnTo>
                    <a:pt x="267" y="2951"/>
                  </a:lnTo>
                  <a:lnTo>
                    <a:pt x="266" y="2930"/>
                  </a:lnTo>
                  <a:lnTo>
                    <a:pt x="263" y="2909"/>
                  </a:lnTo>
                  <a:lnTo>
                    <a:pt x="260" y="2891"/>
                  </a:lnTo>
                  <a:lnTo>
                    <a:pt x="258" y="2873"/>
                  </a:lnTo>
                  <a:lnTo>
                    <a:pt x="257" y="2864"/>
                  </a:lnTo>
                  <a:lnTo>
                    <a:pt x="257" y="2855"/>
                  </a:lnTo>
                  <a:lnTo>
                    <a:pt x="257" y="2845"/>
                  </a:lnTo>
                  <a:lnTo>
                    <a:pt x="258" y="2834"/>
                  </a:lnTo>
                  <a:lnTo>
                    <a:pt x="260" y="2823"/>
                  </a:lnTo>
                  <a:lnTo>
                    <a:pt x="263" y="2811"/>
                  </a:lnTo>
                  <a:lnTo>
                    <a:pt x="267" y="2797"/>
                  </a:lnTo>
                  <a:lnTo>
                    <a:pt x="272" y="2783"/>
                  </a:lnTo>
                  <a:lnTo>
                    <a:pt x="278" y="2770"/>
                  </a:lnTo>
                  <a:lnTo>
                    <a:pt x="284" y="2760"/>
                  </a:lnTo>
                  <a:lnTo>
                    <a:pt x="292" y="2750"/>
                  </a:lnTo>
                  <a:lnTo>
                    <a:pt x="301" y="2743"/>
                  </a:lnTo>
                  <a:lnTo>
                    <a:pt x="310" y="2736"/>
                  </a:lnTo>
                  <a:lnTo>
                    <a:pt x="321" y="2730"/>
                  </a:lnTo>
                  <a:lnTo>
                    <a:pt x="331" y="2726"/>
                  </a:lnTo>
                  <a:lnTo>
                    <a:pt x="341" y="2721"/>
                  </a:lnTo>
                  <a:lnTo>
                    <a:pt x="362" y="2713"/>
                  </a:lnTo>
                  <a:lnTo>
                    <a:pt x="382" y="2705"/>
                  </a:lnTo>
                  <a:lnTo>
                    <a:pt x="391" y="2700"/>
                  </a:lnTo>
                  <a:lnTo>
                    <a:pt x="400" y="2694"/>
                  </a:lnTo>
                  <a:lnTo>
                    <a:pt x="407" y="2686"/>
                  </a:lnTo>
                  <a:lnTo>
                    <a:pt x="414" y="2678"/>
                  </a:lnTo>
                  <a:lnTo>
                    <a:pt x="423" y="2667"/>
                  </a:lnTo>
                  <a:lnTo>
                    <a:pt x="433" y="2656"/>
                  </a:lnTo>
                  <a:lnTo>
                    <a:pt x="444" y="2645"/>
                  </a:lnTo>
                  <a:lnTo>
                    <a:pt x="455" y="2634"/>
                  </a:lnTo>
                  <a:lnTo>
                    <a:pt x="478" y="2613"/>
                  </a:lnTo>
                  <a:lnTo>
                    <a:pt x="503" y="2593"/>
                  </a:lnTo>
                  <a:lnTo>
                    <a:pt x="531" y="2573"/>
                  </a:lnTo>
                  <a:lnTo>
                    <a:pt x="560" y="2555"/>
                  </a:lnTo>
                  <a:lnTo>
                    <a:pt x="591" y="2539"/>
                  </a:lnTo>
                  <a:lnTo>
                    <a:pt x="622" y="2523"/>
                  </a:lnTo>
                  <a:lnTo>
                    <a:pt x="656" y="2509"/>
                  </a:lnTo>
                  <a:lnTo>
                    <a:pt x="690" y="2496"/>
                  </a:lnTo>
                  <a:lnTo>
                    <a:pt x="724" y="2485"/>
                  </a:lnTo>
                  <a:lnTo>
                    <a:pt x="759" y="2476"/>
                  </a:lnTo>
                  <a:lnTo>
                    <a:pt x="795" y="2468"/>
                  </a:lnTo>
                  <a:lnTo>
                    <a:pt x="831" y="2462"/>
                  </a:lnTo>
                  <a:lnTo>
                    <a:pt x="848" y="2460"/>
                  </a:lnTo>
                  <a:lnTo>
                    <a:pt x="866" y="2459"/>
                  </a:lnTo>
                  <a:lnTo>
                    <a:pt x="885" y="2458"/>
                  </a:lnTo>
                  <a:lnTo>
                    <a:pt x="902" y="2458"/>
                  </a:lnTo>
                  <a:lnTo>
                    <a:pt x="908" y="2458"/>
                  </a:lnTo>
                  <a:lnTo>
                    <a:pt x="913" y="2458"/>
                  </a:lnTo>
                  <a:lnTo>
                    <a:pt x="918" y="2457"/>
                  </a:lnTo>
                  <a:lnTo>
                    <a:pt x="922" y="2456"/>
                  </a:lnTo>
                  <a:lnTo>
                    <a:pt x="929" y="2452"/>
                  </a:lnTo>
                  <a:lnTo>
                    <a:pt x="935" y="2447"/>
                  </a:lnTo>
                  <a:lnTo>
                    <a:pt x="946" y="2433"/>
                  </a:lnTo>
                  <a:lnTo>
                    <a:pt x="956" y="2417"/>
                  </a:lnTo>
                  <a:lnTo>
                    <a:pt x="961" y="2409"/>
                  </a:lnTo>
                  <a:lnTo>
                    <a:pt x="968" y="2401"/>
                  </a:lnTo>
                  <a:lnTo>
                    <a:pt x="976" y="2393"/>
                  </a:lnTo>
                  <a:lnTo>
                    <a:pt x="986" y="2386"/>
                  </a:lnTo>
                  <a:lnTo>
                    <a:pt x="992" y="2383"/>
                  </a:lnTo>
                  <a:lnTo>
                    <a:pt x="998" y="2380"/>
                  </a:lnTo>
                  <a:lnTo>
                    <a:pt x="1005" y="2377"/>
                  </a:lnTo>
                  <a:lnTo>
                    <a:pt x="1012" y="2375"/>
                  </a:lnTo>
                  <a:lnTo>
                    <a:pt x="1020" y="2373"/>
                  </a:lnTo>
                  <a:lnTo>
                    <a:pt x="1029" y="2371"/>
                  </a:lnTo>
                  <a:lnTo>
                    <a:pt x="1039" y="2370"/>
                  </a:lnTo>
                  <a:lnTo>
                    <a:pt x="1049" y="2369"/>
                  </a:lnTo>
                  <a:lnTo>
                    <a:pt x="1062" y="2368"/>
                  </a:lnTo>
                  <a:lnTo>
                    <a:pt x="1075" y="2368"/>
                  </a:lnTo>
                  <a:lnTo>
                    <a:pt x="1087" y="2369"/>
                  </a:lnTo>
                  <a:lnTo>
                    <a:pt x="1098" y="2370"/>
                  </a:lnTo>
                  <a:lnTo>
                    <a:pt x="1110" y="2372"/>
                  </a:lnTo>
                  <a:lnTo>
                    <a:pt x="1120" y="2375"/>
                  </a:lnTo>
                  <a:lnTo>
                    <a:pt x="1130" y="2378"/>
                  </a:lnTo>
                  <a:lnTo>
                    <a:pt x="1139" y="2381"/>
                  </a:lnTo>
                  <a:lnTo>
                    <a:pt x="1155" y="2389"/>
                  </a:lnTo>
                  <a:lnTo>
                    <a:pt x="1170" y="2399"/>
                  </a:lnTo>
                  <a:lnTo>
                    <a:pt x="1183" y="2408"/>
                  </a:lnTo>
                  <a:lnTo>
                    <a:pt x="1195" y="2418"/>
                  </a:lnTo>
                  <a:lnTo>
                    <a:pt x="1205" y="2427"/>
                  </a:lnTo>
                  <a:lnTo>
                    <a:pt x="1216" y="2435"/>
                  </a:lnTo>
                  <a:lnTo>
                    <a:pt x="1224" y="2442"/>
                  </a:lnTo>
                  <a:lnTo>
                    <a:pt x="1232" y="2446"/>
                  </a:lnTo>
                  <a:lnTo>
                    <a:pt x="1235" y="2447"/>
                  </a:lnTo>
                  <a:lnTo>
                    <a:pt x="1239" y="2448"/>
                  </a:lnTo>
                  <a:lnTo>
                    <a:pt x="1242" y="2447"/>
                  </a:lnTo>
                  <a:lnTo>
                    <a:pt x="1246" y="2446"/>
                  </a:lnTo>
                  <a:lnTo>
                    <a:pt x="1249" y="2444"/>
                  </a:lnTo>
                  <a:lnTo>
                    <a:pt x="1252" y="2441"/>
                  </a:lnTo>
                  <a:lnTo>
                    <a:pt x="1256" y="2437"/>
                  </a:lnTo>
                  <a:lnTo>
                    <a:pt x="1259" y="2432"/>
                  </a:lnTo>
                  <a:lnTo>
                    <a:pt x="1269" y="2386"/>
                  </a:lnTo>
                  <a:lnTo>
                    <a:pt x="1280" y="2327"/>
                  </a:lnTo>
                  <a:lnTo>
                    <a:pt x="1294" y="2257"/>
                  </a:lnTo>
                  <a:lnTo>
                    <a:pt x="1308" y="2178"/>
                  </a:lnTo>
                  <a:lnTo>
                    <a:pt x="1324" y="2093"/>
                  </a:lnTo>
                  <a:lnTo>
                    <a:pt x="1340" y="2003"/>
                  </a:lnTo>
                  <a:lnTo>
                    <a:pt x="1356" y="1911"/>
                  </a:lnTo>
                  <a:lnTo>
                    <a:pt x="1371" y="1820"/>
                  </a:lnTo>
                  <a:lnTo>
                    <a:pt x="1386" y="1731"/>
                  </a:lnTo>
                  <a:lnTo>
                    <a:pt x="1400" y="1646"/>
                  </a:lnTo>
                  <a:lnTo>
                    <a:pt x="1413" y="1568"/>
                  </a:lnTo>
                  <a:lnTo>
                    <a:pt x="1424" y="1500"/>
                  </a:lnTo>
                  <a:lnTo>
                    <a:pt x="1435" y="1442"/>
                  </a:lnTo>
                  <a:lnTo>
                    <a:pt x="1442" y="1399"/>
                  </a:lnTo>
                  <a:lnTo>
                    <a:pt x="1447" y="1371"/>
                  </a:lnTo>
                  <a:lnTo>
                    <a:pt x="1448" y="1362"/>
                  </a:lnTo>
                  <a:lnTo>
                    <a:pt x="1449" y="1349"/>
                  </a:lnTo>
                  <a:lnTo>
                    <a:pt x="1449" y="1338"/>
                  </a:lnTo>
                  <a:lnTo>
                    <a:pt x="1448" y="1327"/>
                  </a:lnTo>
                  <a:lnTo>
                    <a:pt x="1448" y="1318"/>
                  </a:lnTo>
                  <a:lnTo>
                    <a:pt x="1446" y="1309"/>
                  </a:lnTo>
                  <a:lnTo>
                    <a:pt x="1444" y="1300"/>
                  </a:lnTo>
                  <a:lnTo>
                    <a:pt x="1442" y="1292"/>
                  </a:lnTo>
                  <a:lnTo>
                    <a:pt x="1440" y="1284"/>
                  </a:lnTo>
                  <a:lnTo>
                    <a:pt x="1433" y="1271"/>
                  </a:lnTo>
                  <a:lnTo>
                    <a:pt x="1425" y="1259"/>
                  </a:lnTo>
                  <a:lnTo>
                    <a:pt x="1418" y="1248"/>
                  </a:lnTo>
                  <a:lnTo>
                    <a:pt x="1409" y="1237"/>
                  </a:lnTo>
                  <a:lnTo>
                    <a:pt x="1393" y="1220"/>
                  </a:lnTo>
                  <a:lnTo>
                    <a:pt x="1378" y="1203"/>
                  </a:lnTo>
                  <a:lnTo>
                    <a:pt x="1373" y="1194"/>
                  </a:lnTo>
                  <a:lnTo>
                    <a:pt x="1368" y="1185"/>
                  </a:lnTo>
                  <a:lnTo>
                    <a:pt x="1366" y="1179"/>
                  </a:lnTo>
                  <a:lnTo>
                    <a:pt x="1365" y="1174"/>
                  </a:lnTo>
                  <a:lnTo>
                    <a:pt x="1364" y="1168"/>
                  </a:lnTo>
                  <a:lnTo>
                    <a:pt x="1364" y="1162"/>
                  </a:lnTo>
                  <a:lnTo>
                    <a:pt x="1366" y="1158"/>
                  </a:lnTo>
                  <a:lnTo>
                    <a:pt x="1372" y="1153"/>
                  </a:lnTo>
                  <a:lnTo>
                    <a:pt x="1375" y="1148"/>
                  </a:lnTo>
                  <a:lnTo>
                    <a:pt x="1377" y="1142"/>
                  </a:lnTo>
                  <a:lnTo>
                    <a:pt x="1379" y="1131"/>
                  </a:lnTo>
                  <a:lnTo>
                    <a:pt x="1380" y="1119"/>
                  </a:lnTo>
                  <a:lnTo>
                    <a:pt x="1379" y="1115"/>
                  </a:lnTo>
                  <a:lnTo>
                    <a:pt x="1378" y="1110"/>
                  </a:lnTo>
                  <a:lnTo>
                    <a:pt x="1376" y="1105"/>
                  </a:lnTo>
                  <a:lnTo>
                    <a:pt x="1374" y="1100"/>
                  </a:lnTo>
                  <a:lnTo>
                    <a:pt x="1367" y="1089"/>
                  </a:lnTo>
                  <a:lnTo>
                    <a:pt x="1359" y="1079"/>
                  </a:lnTo>
                  <a:lnTo>
                    <a:pt x="1348" y="1069"/>
                  </a:lnTo>
                  <a:lnTo>
                    <a:pt x="1336" y="1058"/>
                  </a:lnTo>
                  <a:lnTo>
                    <a:pt x="1324" y="1048"/>
                  </a:lnTo>
                  <a:lnTo>
                    <a:pt x="1309" y="1038"/>
                  </a:lnTo>
                  <a:lnTo>
                    <a:pt x="1281" y="1018"/>
                  </a:lnTo>
                  <a:lnTo>
                    <a:pt x="1253" y="999"/>
                  </a:lnTo>
                  <a:lnTo>
                    <a:pt x="1241" y="991"/>
                  </a:lnTo>
                  <a:lnTo>
                    <a:pt x="1230" y="982"/>
                  </a:lnTo>
                  <a:lnTo>
                    <a:pt x="1220" y="975"/>
                  </a:lnTo>
                  <a:lnTo>
                    <a:pt x="1212" y="968"/>
                  </a:lnTo>
                  <a:lnTo>
                    <a:pt x="1209" y="956"/>
                  </a:lnTo>
                  <a:lnTo>
                    <a:pt x="1207" y="928"/>
                  </a:lnTo>
                  <a:lnTo>
                    <a:pt x="1206" y="888"/>
                  </a:lnTo>
                  <a:lnTo>
                    <a:pt x="1205" y="843"/>
                  </a:lnTo>
                  <a:lnTo>
                    <a:pt x="1205" y="797"/>
                  </a:lnTo>
                  <a:lnTo>
                    <a:pt x="1206" y="756"/>
                  </a:lnTo>
                  <a:lnTo>
                    <a:pt x="1207" y="740"/>
                  </a:lnTo>
                  <a:lnTo>
                    <a:pt x="1208" y="726"/>
                  </a:lnTo>
                  <a:lnTo>
                    <a:pt x="1209" y="716"/>
                  </a:lnTo>
                  <a:lnTo>
                    <a:pt x="1212" y="711"/>
                  </a:lnTo>
                  <a:lnTo>
                    <a:pt x="1225" y="709"/>
                  </a:lnTo>
                  <a:lnTo>
                    <a:pt x="1244" y="709"/>
                  </a:lnTo>
                  <a:lnTo>
                    <a:pt x="1254" y="708"/>
                  </a:lnTo>
                  <a:lnTo>
                    <a:pt x="1264" y="706"/>
                  </a:lnTo>
                  <a:lnTo>
                    <a:pt x="1269" y="704"/>
                  </a:lnTo>
                  <a:lnTo>
                    <a:pt x="1273" y="702"/>
                  </a:lnTo>
                  <a:lnTo>
                    <a:pt x="1277" y="699"/>
                  </a:lnTo>
                  <a:lnTo>
                    <a:pt x="1280" y="695"/>
                  </a:lnTo>
                  <a:lnTo>
                    <a:pt x="1292" y="684"/>
                  </a:lnTo>
                  <a:lnTo>
                    <a:pt x="1306" y="673"/>
                  </a:lnTo>
                  <a:lnTo>
                    <a:pt x="1314" y="669"/>
                  </a:lnTo>
                  <a:lnTo>
                    <a:pt x="1322" y="666"/>
                  </a:lnTo>
                  <a:lnTo>
                    <a:pt x="1326" y="666"/>
                  </a:lnTo>
                  <a:lnTo>
                    <a:pt x="1330" y="666"/>
                  </a:lnTo>
                  <a:lnTo>
                    <a:pt x="1334" y="667"/>
                  </a:lnTo>
                  <a:lnTo>
                    <a:pt x="1338" y="668"/>
                  </a:lnTo>
                  <a:lnTo>
                    <a:pt x="1345" y="670"/>
                  </a:lnTo>
                  <a:lnTo>
                    <a:pt x="1351" y="670"/>
                  </a:lnTo>
                  <a:lnTo>
                    <a:pt x="1357" y="670"/>
                  </a:lnTo>
                  <a:lnTo>
                    <a:pt x="1363" y="669"/>
                  </a:lnTo>
                  <a:lnTo>
                    <a:pt x="1374" y="665"/>
                  </a:lnTo>
                  <a:lnTo>
                    <a:pt x="1384" y="659"/>
                  </a:lnTo>
                  <a:lnTo>
                    <a:pt x="1393" y="653"/>
                  </a:lnTo>
                  <a:lnTo>
                    <a:pt x="1400" y="648"/>
                  </a:lnTo>
                  <a:lnTo>
                    <a:pt x="1406" y="644"/>
                  </a:lnTo>
                  <a:lnTo>
                    <a:pt x="1411" y="642"/>
                  </a:lnTo>
                  <a:lnTo>
                    <a:pt x="1420" y="643"/>
                  </a:lnTo>
                  <a:lnTo>
                    <a:pt x="1426" y="645"/>
                  </a:lnTo>
                  <a:lnTo>
                    <a:pt x="1429" y="648"/>
                  </a:lnTo>
                  <a:lnTo>
                    <a:pt x="1431" y="653"/>
                  </a:lnTo>
                  <a:lnTo>
                    <a:pt x="1433" y="658"/>
                  </a:lnTo>
                  <a:lnTo>
                    <a:pt x="1436" y="664"/>
                  </a:lnTo>
                  <a:lnTo>
                    <a:pt x="1438" y="668"/>
                  </a:lnTo>
                  <a:lnTo>
                    <a:pt x="1440" y="671"/>
                  </a:lnTo>
                  <a:lnTo>
                    <a:pt x="1444" y="675"/>
                  </a:lnTo>
                  <a:lnTo>
                    <a:pt x="1448" y="679"/>
                  </a:lnTo>
                  <a:lnTo>
                    <a:pt x="1453" y="685"/>
                  </a:lnTo>
                  <a:lnTo>
                    <a:pt x="1459" y="690"/>
                  </a:lnTo>
                  <a:lnTo>
                    <a:pt x="1464" y="693"/>
                  </a:lnTo>
                  <a:lnTo>
                    <a:pt x="1470" y="695"/>
                  </a:lnTo>
                  <a:lnTo>
                    <a:pt x="1475" y="696"/>
                  </a:lnTo>
                  <a:lnTo>
                    <a:pt x="1481" y="696"/>
                  </a:lnTo>
                  <a:lnTo>
                    <a:pt x="1486" y="695"/>
                  </a:lnTo>
                  <a:lnTo>
                    <a:pt x="1492" y="693"/>
                  </a:lnTo>
                  <a:lnTo>
                    <a:pt x="1501" y="688"/>
                  </a:lnTo>
                  <a:lnTo>
                    <a:pt x="1509" y="684"/>
                  </a:lnTo>
                  <a:lnTo>
                    <a:pt x="1514" y="680"/>
                  </a:lnTo>
                  <a:lnTo>
                    <a:pt x="1516" y="679"/>
                  </a:lnTo>
                  <a:lnTo>
                    <a:pt x="1518" y="671"/>
                  </a:lnTo>
                  <a:lnTo>
                    <a:pt x="1521" y="662"/>
                  </a:lnTo>
                  <a:lnTo>
                    <a:pt x="1522" y="651"/>
                  </a:lnTo>
                  <a:lnTo>
                    <a:pt x="1523" y="640"/>
                  </a:lnTo>
                  <a:lnTo>
                    <a:pt x="1524" y="628"/>
                  </a:lnTo>
                  <a:lnTo>
                    <a:pt x="1523" y="615"/>
                  </a:lnTo>
                  <a:lnTo>
                    <a:pt x="1522" y="603"/>
                  </a:lnTo>
                  <a:lnTo>
                    <a:pt x="1519" y="590"/>
                  </a:lnTo>
                  <a:lnTo>
                    <a:pt x="1515" y="578"/>
                  </a:lnTo>
                  <a:lnTo>
                    <a:pt x="1510" y="566"/>
                  </a:lnTo>
                  <a:lnTo>
                    <a:pt x="1504" y="556"/>
                  </a:lnTo>
                  <a:lnTo>
                    <a:pt x="1496" y="547"/>
                  </a:lnTo>
                  <a:lnTo>
                    <a:pt x="1492" y="544"/>
                  </a:lnTo>
                  <a:lnTo>
                    <a:pt x="1487" y="540"/>
                  </a:lnTo>
                  <a:lnTo>
                    <a:pt x="1481" y="538"/>
                  </a:lnTo>
                  <a:lnTo>
                    <a:pt x="1476" y="535"/>
                  </a:lnTo>
                  <a:lnTo>
                    <a:pt x="1469" y="534"/>
                  </a:lnTo>
                  <a:lnTo>
                    <a:pt x="1463" y="532"/>
                  </a:lnTo>
                  <a:lnTo>
                    <a:pt x="1456" y="532"/>
                  </a:lnTo>
                  <a:lnTo>
                    <a:pt x="1448" y="532"/>
                  </a:lnTo>
                  <a:lnTo>
                    <a:pt x="1427" y="533"/>
                  </a:lnTo>
                  <a:lnTo>
                    <a:pt x="1407" y="533"/>
                  </a:lnTo>
                  <a:lnTo>
                    <a:pt x="1387" y="533"/>
                  </a:lnTo>
                  <a:lnTo>
                    <a:pt x="1366" y="531"/>
                  </a:lnTo>
                  <a:lnTo>
                    <a:pt x="1345" y="530"/>
                  </a:lnTo>
                  <a:lnTo>
                    <a:pt x="1324" y="528"/>
                  </a:lnTo>
                  <a:lnTo>
                    <a:pt x="1301" y="527"/>
                  </a:lnTo>
                  <a:lnTo>
                    <a:pt x="1280" y="527"/>
                  </a:lnTo>
                  <a:lnTo>
                    <a:pt x="1278" y="525"/>
                  </a:lnTo>
                  <a:lnTo>
                    <a:pt x="1277" y="519"/>
                  </a:lnTo>
                  <a:lnTo>
                    <a:pt x="1276" y="510"/>
                  </a:lnTo>
                  <a:lnTo>
                    <a:pt x="1275" y="498"/>
                  </a:lnTo>
                  <a:lnTo>
                    <a:pt x="1275" y="467"/>
                  </a:lnTo>
                  <a:lnTo>
                    <a:pt x="1276" y="430"/>
                  </a:lnTo>
                  <a:lnTo>
                    <a:pt x="1277" y="391"/>
                  </a:lnTo>
                  <a:lnTo>
                    <a:pt x="1278" y="354"/>
                  </a:lnTo>
                  <a:lnTo>
                    <a:pt x="1279" y="323"/>
                  </a:lnTo>
                  <a:lnTo>
                    <a:pt x="1280" y="301"/>
                  </a:lnTo>
                  <a:lnTo>
                    <a:pt x="1284" y="298"/>
                  </a:lnTo>
                  <a:lnTo>
                    <a:pt x="1295" y="294"/>
                  </a:lnTo>
                  <a:lnTo>
                    <a:pt x="1312" y="289"/>
                  </a:lnTo>
                  <a:lnTo>
                    <a:pt x="1337" y="284"/>
                  </a:lnTo>
                  <a:lnTo>
                    <a:pt x="1351" y="283"/>
                  </a:lnTo>
                  <a:lnTo>
                    <a:pt x="1367" y="281"/>
                  </a:lnTo>
                  <a:lnTo>
                    <a:pt x="1384" y="281"/>
                  </a:lnTo>
                  <a:lnTo>
                    <a:pt x="1401" y="281"/>
                  </a:lnTo>
                  <a:lnTo>
                    <a:pt x="1420" y="282"/>
                  </a:lnTo>
                  <a:lnTo>
                    <a:pt x="1441" y="284"/>
                  </a:lnTo>
                  <a:lnTo>
                    <a:pt x="1463" y="287"/>
                  </a:lnTo>
                  <a:lnTo>
                    <a:pt x="1485" y="291"/>
                  </a:lnTo>
                  <a:lnTo>
                    <a:pt x="1495" y="292"/>
                  </a:lnTo>
                  <a:lnTo>
                    <a:pt x="1508" y="293"/>
                  </a:lnTo>
                  <a:lnTo>
                    <a:pt x="1524" y="294"/>
                  </a:lnTo>
                  <a:lnTo>
                    <a:pt x="1542" y="294"/>
                  </a:lnTo>
                  <a:lnTo>
                    <a:pt x="1584" y="292"/>
                  </a:lnTo>
                  <a:lnTo>
                    <a:pt x="1631" y="289"/>
                  </a:lnTo>
                  <a:lnTo>
                    <a:pt x="1681" y="286"/>
                  </a:lnTo>
                  <a:lnTo>
                    <a:pt x="1730" y="283"/>
                  </a:lnTo>
                  <a:lnTo>
                    <a:pt x="1778" y="281"/>
                  </a:lnTo>
                  <a:lnTo>
                    <a:pt x="1820" y="280"/>
                  </a:lnTo>
                  <a:lnTo>
                    <a:pt x="1826" y="280"/>
                  </a:lnTo>
                  <a:lnTo>
                    <a:pt x="1831" y="278"/>
                  </a:lnTo>
                  <a:lnTo>
                    <a:pt x="1834" y="276"/>
                  </a:lnTo>
                  <a:lnTo>
                    <a:pt x="1836" y="273"/>
                  </a:lnTo>
                  <a:lnTo>
                    <a:pt x="1837" y="269"/>
                  </a:lnTo>
                  <a:lnTo>
                    <a:pt x="1836" y="265"/>
                  </a:lnTo>
                  <a:lnTo>
                    <a:pt x="1835" y="260"/>
                  </a:lnTo>
                  <a:lnTo>
                    <a:pt x="1834" y="255"/>
                  </a:lnTo>
                  <a:lnTo>
                    <a:pt x="1825" y="233"/>
                  </a:lnTo>
                  <a:lnTo>
                    <a:pt x="1820" y="217"/>
                  </a:lnTo>
                  <a:lnTo>
                    <a:pt x="1821" y="213"/>
                  </a:lnTo>
                  <a:lnTo>
                    <a:pt x="1822" y="208"/>
                  </a:lnTo>
                  <a:lnTo>
                    <a:pt x="1824" y="204"/>
                  </a:lnTo>
                  <a:lnTo>
                    <a:pt x="1827" y="200"/>
                  </a:lnTo>
                  <a:lnTo>
                    <a:pt x="1830" y="196"/>
                  </a:lnTo>
                  <a:lnTo>
                    <a:pt x="1834" y="194"/>
                  </a:lnTo>
                  <a:lnTo>
                    <a:pt x="1837" y="192"/>
                  </a:lnTo>
                  <a:lnTo>
                    <a:pt x="1841" y="191"/>
                  </a:lnTo>
                  <a:lnTo>
                    <a:pt x="1849" y="190"/>
                  </a:lnTo>
                  <a:lnTo>
                    <a:pt x="1855" y="190"/>
                  </a:lnTo>
                  <a:lnTo>
                    <a:pt x="1861" y="191"/>
                  </a:lnTo>
                  <a:lnTo>
                    <a:pt x="1866" y="192"/>
                  </a:lnTo>
                  <a:lnTo>
                    <a:pt x="1871" y="193"/>
                  </a:lnTo>
                  <a:lnTo>
                    <a:pt x="1875" y="195"/>
                  </a:lnTo>
                  <a:lnTo>
                    <a:pt x="1880" y="198"/>
                  </a:lnTo>
                  <a:lnTo>
                    <a:pt x="1883" y="200"/>
                  </a:lnTo>
                  <a:lnTo>
                    <a:pt x="1888" y="207"/>
                  </a:lnTo>
                  <a:lnTo>
                    <a:pt x="1892" y="214"/>
                  </a:lnTo>
                  <a:lnTo>
                    <a:pt x="1895" y="222"/>
                  </a:lnTo>
                  <a:lnTo>
                    <a:pt x="1897" y="231"/>
                  </a:lnTo>
                  <a:lnTo>
                    <a:pt x="1900" y="239"/>
                  </a:lnTo>
                  <a:lnTo>
                    <a:pt x="1903" y="248"/>
                  </a:lnTo>
                  <a:lnTo>
                    <a:pt x="1908" y="256"/>
                  </a:lnTo>
                  <a:lnTo>
                    <a:pt x="1913" y="263"/>
                  </a:lnTo>
                  <a:lnTo>
                    <a:pt x="1916" y="266"/>
                  </a:lnTo>
                  <a:lnTo>
                    <a:pt x="1920" y="269"/>
                  </a:lnTo>
                  <a:lnTo>
                    <a:pt x="1925" y="271"/>
                  </a:lnTo>
                  <a:lnTo>
                    <a:pt x="1930" y="273"/>
                  </a:lnTo>
                  <a:lnTo>
                    <a:pt x="1935" y="274"/>
                  </a:lnTo>
                  <a:lnTo>
                    <a:pt x="1942" y="275"/>
                  </a:lnTo>
                  <a:lnTo>
                    <a:pt x="1949" y="275"/>
                  </a:lnTo>
                  <a:lnTo>
                    <a:pt x="1957" y="275"/>
                  </a:lnTo>
                  <a:lnTo>
                    <a:pt x="1966" y="269"/>
                  </a:lnTo>
                  <a:lnTo>
                    <a:pt x="1975" y="261"/>
                  </a:lnTo>
                  <a:lnTo>
                    <a:pt x="1985" y="252"/>
                  </a:lnTo>
                  <a:lnTo>
                    <a:pt x="1994" y="240"/>
                  </a:lnTo>
                  <a:lnTo>
                    <a:pt x="2012" y="217"/>
                  </a:lnTo>
                  <a:lnTo>
                    <a:pt x="2030" y="192"/>
                  </a:lnTo>
                  <a:lnTo>
                    <a:pt x="2039" y="179"/>
                  </a:lnTo>
                  <a:lnTo>
                    <a:pt x="2048" y="168"/>
                  </a:lnTo>
                  <a:lnTo>
                    <a:pt x="2058" y="157"/>
                  </a:lnTo>
                  <a:lnTo>
                    <a:pt x="2068" y="148"/>
                  </a:lnTo>
                  <a:lnTo>
                    <a:pt x="2079" y="140"/>
                  </a:lnTo>
                  <a:lnTo>
                    <a:pt x="2090" y="134"/>
                  </a:lnTo>
                  <a:lnTo>
                    <a:pt x="2095" y="131"/>
                  </a:lnTo>
                  <a:lnTo>
                    <a:pt x="2102" y="129"/>
                  </a:lnTo>
                  <a:lnTo>
                    <a:pt x="2108" y="128"/>
                  </a:lnTo>
                  <a:lnTo>
                    <a:pt x="2115" y="128"/>
                  </a:lnTo>
                  <a:lnTo>
                    <a:pt x="2118" y="128"/>
                  </a:lnTo>
                  <a:lnTo>
                    <a:pt x="2122" y="129"/>
                  </a:lnTo>
                  <a:lnTo>
                    <a:pt x="2126" y="131"/>
                  </a:lnTo>
                  <a:lnTo>
                    <a:pt x="2130" y="134"/>
                  </a:lnTo>
                  <a:lnTo>
                    <a:pt x="2139" y="141"/>
                  </a:lnTo>
                  <a:lnTo>
                    <a:pt x="2148" y="150"/>
                  </a:lnTo>
                  <a:lnTo>
                    <a:pt x="2158" y="161"/>
                  </a:lnTo>
                  <a:lnTo>
                    <a:pt x="2168" y="174"/>
                  </a:lnTo>
                  <a:lnTo>
                    <a:pt x="2178" y="187"/>
                  </a:lnTo>
                  <a:lnTo>
                    <a:pt x="2188" y="202"/>
                  </a:lnTo>
                  <a:lnTo>
                    <a:pt x="2207" y="232"/>
                  </a:lnTo>
                  <a:lnTo>
                    <a:pt x="2226" y="263"/>
                  </a:lnTo>
                  <a:lnTo>
                    <a:pt x="2241" y="290"/>
                  </a:lnTo>
                  <a:lnTo>
                    <a:pt x="2251" y="312"/>
                  </a:lnTo>
                  <a:lnTo>
                    <a:pt x="2252" y="323"/>
                  </a:lnTo>
                  <a:lnTo>
                    <a:pt x="2252" y="341"/>
                  </a:lnTo>
                  <a:lnTo>
                    <a:pt x="2250" y="363"/>
                  </a:lnTo>
                  <a:lnTo>
                    <a:pt x="2249" y="386"/>
                  </a:lnTo>
                  <a:lnTo>
                    <a:pt x="2248" y="408"/>
                  </a:lnTo>
                  <a:lnTo>
                    <a:pt x="2247" y="427"/>
                  </a:lnTo>
                  <a:lnTo>
                    <a:pt x="2247" y="435"/>
                  </a:lnTo>
                  <a:lnTo>
                    <a:pt x="2248" y="441"/>
                  </a:lnTo>
                  <a:lnTo>
                    <a:pt x="2249" y="446"/>
                  </a:lnTo>
                  <a:lnTo>
                    <a:pt x="2251" y="448"/>
                  </a:lnTo>
                  <a:lnTo>
                    <a:pt x="2254" y="451"/>
                  </a:lnTo>
                  <a:lnTo>
                    <a:pt x="2258" y="453"/>
                  </a:lnTo>
                  <a:lnTo>
                    <a:pt x="2262" y="454"/>
                  </a:lnTo>
                  <a:lnTo>
                    <a:pt x="2266" y="454"/>
                  </a:lnTo>
                  <a:lnTo>
                    <a:pt x="2275" y="451"/>
                  </a:lnTo>
                  <a:lnTo>
                    <a:pt x="2285" y="447"/>
                  </a:lnTo>
                  <a:lnTo>
                    <a:pt x="2296" y="443"/>
                  </a:lnTo>
                  <a:lnTo>
                    <a:pt x="2306" y="440"/>
                  </a:lnTo>
                  <a:lnTo>
                    <a:pt x="2311" y="439"/>
                  </a:lnTo>
                  <a:lnTo>
                    <a:pt x="2315" y="439"/>
                  </a:lnTo>
                  <a:lnTo>
                    <a:pt x="2320" y="440"/>
                  </a:lnTo>
                  <a:lnTo>
                    <a:pt x="2325" y="443"/>
                  </a:lnTo>
                  <a:lnTo>
                    <a:pt x="2354" y="463"/>
                  </a:lnTo>
                  <a:lnTo>
                    <a:pt x="2383" y="486"/>
                  </a:lnTo>
                  <a:lnTo>
                    <a:pt x="2411" y="508"/>
                  </a:lnTo>
                  <a:lnTo>
                    <a:pt x="2439" y="529"/>
                  </a:lnTo>
                  <a:lnTo>
                    <a:pt x="2464" y="549"/>
                  </a:lnTo>
                  <a:lnTo>
                    <a:pt x="2488" y="565"/>
                  </a:lnTo>
                  <a:lnTo>
                    <a:pt x="2499" y="572"/>
                  </a:lnTo>
                  <a:lnTo>
                    <a:pt x="2509" y="578"/>
                  </a:lnTo>
                  <a:lnTo>
                    <a:pt x="2519" y="582"/>
                  </a:lnTo>
                  <a:lnTo>
                    <a:pt x="2528" y="585"/>
                  </a:lnTo>
                  <a:lnTo>
                    <a:pt x="2538" y="587"/>
                  </a:lnTo>
                  <a:lnTo>
                    <a:pt x="2548" y="588"/>
                  </a:lnTo>
                  <a:lnTo>
                    <a:pt x="2557" y="589"/>
                  </a:lnTo>
                  <a:lnTo>
                    <a:pt x="2566" y="589"/>
                  </a:lnTo>
                  <a:lnTo>
                    <a:pt x="2574" y="588"/>
                  </a:lnTo>
                  <a:lnTo>
                    <a:pt x="2583" y="587"/>
                  </a:lnTo>
                  <a:lnTo>
                    <a:pt x="2591" y="585"/>
                  </a:lnTo>
                  <a:lnTo>
                    <a:pt x="2600" y="582"/>
                  </a:lnTo>
                  <a:lnTo>
                    <a:pt x="2616" y="575"/>
                  </a:lnTo>
                  <a:lnTo>
                    <a:pt x="2632" y="568"/>
                  </a:lnTo>
                  <a:lnTo>
                    <a:pt x="2647" y="560"/>
                  </a:lnTo>
                  <a:lnTo>
                    <a:pt x="2662" y="551"/>
                  </a:lnTo>
                  <a:lnTo>
                    <a:pt x="2690" y="533"/>
                  </a:lnTo>
                  <a:lnTo>
                    <a:pt x="2715" y="517"/>
                  </a:lnTo>
                  <a:lnTo>
                    <a:pt x="2727" y="512"/>
                  </a:lnTo>
                  <a:lnTo>
                    <a:pt x="2739" y="507"/>
                  </a:lnTo>
                  <a:lnTo>
                    <a:pt x="2744" y="506"/>
                  </a:lnTo>
                  <a:lnTo>
                    <a:pt x="2749" y="505"/>
                  </a:lnTo>
                  <a:lnTo>
                    <a:pt x="2754" y="505"/>
                  </a:lnTo>
                  <a:lnTo>
                    <a:pt x="2759" y="506"/>
                  </a:lnTo>
                  <a:lnTo>
                    <a:pt x="2765" y="512"/>
                  </a:lnTo>
                  <a:lnTo>
                    <a:pt x="2770" y="518"/>
                  </a:lnTo>
                  <a:lnTo>
                    <a:pt x="2773" y="524"/>
                  </a:lnTo>
                  <a:lnTo>
                    <a:pt x="2775" y="531"/>
                  </a:lnTo>
                  <a:lnTo>
                    <a:pt x="2775" y="544"/>
                  </a:lnTo>
                  <a:lnTo>
                    <a:pt x="2775" y="558"/>
                  </a:lnTo>
                  <a:lnTo>
                    <a:pt x="2774" y="565"/>
                  </a:lnTo>
                  <a:lnTo>
                    <a:pt x="2774" y="572"/>
                  </a:lnTo>
                  <a:lnTo>
                    <a:pt x="2775" y="579"/>
                  </a:lnTo>
                  <a:lnTo>
                    <a:pt x="2776" y="586"/>
                  </a:lnTo>
                  <a:lnTo>
                    <a:pt x="2779" y="592"/>
                  </a:lnTo>
                  <a:lnTo>
                    <a:pt x="2783" y="599"/>
                  </a:lnTo>
                  <a:lnTo>
                    <a:pt x="2789" y="605"/>
                  </a:lnTo>
                  <a:lnTo>
                    <a:pt x="2797" y="611"/>
                  </a:lnTo>
                  <a:lnTo>
                    <a:pt x="2804" y="611"/>
                  </a:lnTo>
                  <a:lnTo>
                    <a:pt x="2809" y="609"/>
                  </a:lnTo>
                  <a:lnTo>
                    <a:pt x="2814" y="606"/>
                  </a:lnTo>
                  <a:lnTo>
                    <a:pt x="2818" y="601"/>
                  </a:lnTo>
                  <a:lnTo>
                    <a:pt x="2824" y="589"/>
                  </a:lnTo>
                  <a:lnTo>
                    <a:pt x="2830" y="573"/>
                  </a:lnTo>
                  <a:lnTo>
                    <a:pt x="2833" y="565"/>
                  </a:lnTo>
                  <a:lnTo>
                    <a:pt x="2837" y="557"/>
                  </a:lnTo>
                  <a:lnTo>
                    <a:pt x="2842" y="548"/>
                  </a:lnTo>
                  <a:lnTo>
                    <a:pt x="2849" y="541"/>
                  </a:lnTo>
                  <a:lnTo>
                    <a:pt x="2856" y="533"/>
                  </a:lnTo>
                  <a:lnTo>
                    <a:pt x="2866" y="527"/>
                  </a:lnTo>
                  <a:lnTo>
                    <a:pt x="2877" y="521"/>
                  </a:lnTo>
                  <a:lnTo>
                    <a:pt x="2891" y="516"/>
                  </a:lnTo>
                  <a:lnTo>
                    <a:pt x="2897" y="516"/>
                  </a:lnTo>
                  <a:lnTo>
                    <a:pt x="2902" y="515"/>
                  </a:lnTo>
                  <a:lnTo>
                    <a:pt x="2906" y="512"/>
                  </a:lnTo>
                  <a:lnTo>
                    <a:pt x="2910" y="509"/>
                  </a:lnTo>
                  <a:lnTo>
                    <a:pt x="2914" y="506"/>
                  </a:lnTo>
                  <a:lnTo>
                    <a:pt x="2917" y="502"/>
                  </a:lnTo>
                  <a:lnTo>
                    <a:pt x="2919" y="497"/>
                  </a:lnTo>
                  <a:lnTo>
                    <a:pt x="2922" y="492"/>
                  </a:lnTo>
                  <a:lnTo>
                    <a:pt x="2926" y="482"/>
                  </a:lnTo>
                  <a:lnTo>
                    <a:pt x="2929" y="470"/>
                  </a:lnTo>
                  <a:lnTo>
                    <a:pt x="2931" y="458"/>
                  </a:lnTo>
                  <a:lnTo>
                    <a:pt x="2933" y="448"/>
                  </a:lnTo>
                  <a:lnTo>
                    <a:pt x="2942" y="447"/>
                  </a:lnTo>
                  <a:lnTo>
                    <a:pt x="2951" y="446"/>
                  </a:lnTo>
                  <a:lnTo>
                    <a:pt x="2959" y="444"/>
                  </a:lnTo>
                  <a:lnTo>
                    <a:pt x="2966" y="441"/>
                  </a:lnTo>
                  <a:lnTo>
                    <a:pt x="2979" y="434"/>
                  </a:lnTo>
                  <a:lnTo>
                    <a:pt x="2992" y="426"/>
                  </a:lnTo>
                  <a:lnTo>
                    <a:pt x="3003" y="418"/>
                  </a:lnTo>
                  <a:lnTo>
                    <a:pt x="3014" y="410"/>
                  </a:lnTo>
                  <a:lnTo>
                    <a:pt x="3019" y="407"/>
                  </a:lnTo>
                  <a:lnTo>
                    <a:pt x="3025" y="404"/>
                  </a:lnTo>
                  <a:lnTo>
                    <a:pt x="3031" y="402"/>
                  </a:lnTo>
                  <a:lnTo>
                    <a:pt x="3038" y="401"/>
                  </a:lnTo>
                  <a:lnTo>
                    <a:pt x="3050" y="401"/>
                  </a:lnTo>
                  <a:lnTo>
                    <a:pt x="3061" y="399"/>
                  </a:lnTo>
                  <a:lnTo>
                    <a:pt x="3071" y="397"/>
                  </a:lnTo>
                  <a:lnTo>
                    <a:pt x="3081" y="395"/>
                  </a:lnTo>
                  <a:lnTo>
                    <a:pt x="3090" y="391"/>
                  </a:lnTo>
                  <a:lnTo>
                    <a:pt x="3098" y="387"/>
                  </a:lnTo>
                  <a:lnTo>
                    <a:pt x="3106" y="382"/>
                  </a:lnTo>
                  <a:lnTo>
                    <a:pt x="3114" y="377"/>
                  </a:lnTo>
                  <a:lnTo>
                    <a:pt x="3127" y="365"/>
                  </a:lnTo>
                  <a:lnTo>
                    <a:pt x="3141" y="350"/>
                  </a:lnTo>
                  <a:lnTo>
                    <a:pt x="3154" y="334"/>
                  </a:lnTo>
                  <a:lnTo>
                    <a:pt x="3169" y="317"/>
                  </a:lnTo>
                  <a:lnTo>
                    <a:pt x="3173" y="316"/>
                  </a:lnTo>
                  <a:lnTo>
                    <a:pt x="3176" y="316"/>
                  </a:lnTo>
                  <a:lnTo>
                    <a:pt x="3179" y="318"/>
                  </a:lnTo>
                  <a:lnTo>
                    <a:pt x="3181" y="320"/>
                  </a:lnTo>
                  <a:lnTo>
                    <a:pt x="3186" y="328"/>
                  </a:lnTo>
                  <a:lnTo>
                    <a:pt x="3191" y="335"/>
                  </a:lnTo>
                  <a:lnTo>
                    <a:pt x="3194" y="338"/>
                  </a:lnTo>
                  <a:lnTo>
                    <a:pt x="3196" y="340"/>
                  </a:lnTo>
                  <a:lnTo>
                    <a:pt x="3199" y="342"/>
                  </a:lnTo>
                  <a:lnTo>
                    <a:pt x="3203" y="342"/>
                  </a:lnTo>
                  <a:lnTo>
                    <a:pt x="3206" y="340"/>
                  </a:lnTo>
                  <a:lnTo>
                    <a:pt x="3212" y="336"/>
                  </a:lnTo>
                  <a:lnTo>
                    <a:pt x="3216" y="330"/>
                  </a:lnTo>
                  <a:lnTo>
                    <a:pt x="3222" y="322"/>
                  </a:lnTo>
                  <a:lnTo>
                    <a:pt x="3236" y="314"/>
                  </a:lnTo>
                  <a:lnTo>
                    <a:pt x="3263" y="298"/>
                  </a:lnTo>
                  <a:lnTo>
                    <a:pt x="3277" y="288"/>
                  </a:lnTo>
                  <a:lnTo>
                    <a:pt x="3288" y="277"/>
                  </a:lnTo>
                  <a:lnTo>
                    <a:pt x="3293" y="272"/>
                  </a:lnTo>
                  <a:lnTo>
                    <a:pt x="3297" y="266"/>
                  </a:lnTo>
                  <a:lnTo>
                    <a:pt x="3299" y="260"/>
                  </a:lnTo>
                  <a:lnTo>
                    <a:pt x="3300" y="254"/>
                  </a:lnTo>
                  <a:lnTo>
                    <a:pt x="3300" y="236"/>
                  </a:lnTo>
                  <a:lnTo>
                    <a:pt x="3300" y="220"/>
                  </a:lnTo>
                  <a:lnTo>
                    <a:pt x="3300" y="204"/>
                  </a:lnTo>
                  <a:lnTo>
                    <a:pt x="3302" y="190"/>
                  </a:lnTo>
                  <a:lnTo>
                    <a:pt x="3303" y="183"/>
                  </a:lnTo>
                  <a:lnTo>
                    <a:pt x="3305" y="177"/>
                  </a:lnTo>
                  <a:lnTo>
                    <a:pt x="3308" y="171"/>
                  </a:lnTo>
                  <a:lnTo>
                    <a:pt x="3311" y="166"/>
                  </a:lnTo>
                  <a:lnTo>
                    <a:pt x="3315" y="161"/>
                  </a:lnTo>
                  <a:lnTo>
                    <a:pt x="3319" y="156"/>
                  </a:lnTo>
                  <a:lnTo>
                    <a:pt x="3326" y="153"/>
                  </a:lnTo>
                  <a:lnTo>
                    <a:pt x="3332" y="149"/>
                  </a:lnTo>
                  <a:lnTo>
                    <a:pt x="3343" y="151"/>
                  </a:lnTo>
                  <a:lnTo>
                    <a:pt x="3353" y="152"/>
                  </a:lnTo>
                  <a:lnTo>
                    <a:pt x="3363" y="150"/>
                  </a:lnTo>
                  <a:lnTo>
                    <a:pt x="3373" y="147"/>
                  </a:lnTo>
                  <a:lnTo>
                    <a:pt x="3383" y="144"/>
                  </a:lnTo>
                  <a:lnTo>
                    <a:pt x="3392" y="139"/>
                  </a:lnTo>
                  <a:lnTo>
                    <a:pt x="3402" y="133"/>
                  </a:lnTo>
                  <a:lnTo>
                    <a:pt x="3411" y="126"/>
                  </a:lnTo>
                  <a:lnTo>
                    <a:pt x="3428" y="112"/>
                  </a:lnTo>
                  <a:lnTo>
                    <a:pt x="3446" y="98"/>
                  </a:lnTo>
                  <a:lnTo>
                    <a:pt x="3455" y="91"/>
                  </a:lnTo>
                  <a:lnTo>
                    <a:pt x="3463" y="85"/>
                  </a:lnTo>
                  <a:lnTo>
                    <a:pt x="3471" y="80"/>
                  </a:lnTo>
                  <a:lnTo>
                    <a:pt x="3479" y="76"/>
                  </a:lnTo>
                  <a:lnTo>
                    <a:pt x="3531" y="76"/>
                  </a:lnTo>
                  <a:lnTo>
                    <a:pt x="3535" y="70"/>
                  </a:lnTo>
                  <a:lnTo>
                    <a:pt x="3539" y="63"/>
                  </a:lnTo>
                  <a:lnTo>
                    <a:pt x="3543" y="54"/>
                  </a:lnTo>
                  <a:lnTo>
                    <a:pt x="3548" y="44"/>
                  </a:lnTo>
                  <a:lnTo>
                    <a:pt x="3551" y="35"/>
                  </a:lnTo>
                  <a:lnTo>
                    <a:pt x="3553" y="26"/>
                  </a:lnTo>
                  <a:lnTo>
                    <a:pt x="3554" y="17"/>
                  </a:lnTo>
                  <a:lnTo>
                    <a:pt x="3553" y="12"/>
                  </a:lnTo>
                  <a:lnTo>
                    <a:pt x="3551" y="7"/>
                  </a:lnTo>
                  <a:lnTo>
                    <a:pt x="3550" y="3"/>
                  </a:lnTo>
                  <a:lnTo>
                    <a:pt x="3551" y="1"/>
                  </a:lnTo>
                  <a:lnTo>
                    <a:pt x="3552" y="0"/>
                  </a:lnTo>
                  <a:lnTo>
                    <a:pt x="3555" y="1"/>
                  </a:lnTo>
                  <a:lnTo>
                    <a:pt x="3559" y="3"/>
                  </a:lnTo>
                  <a:lnTo>
                    <a:pt x="3563" y="6"/>
                  </a:lnTo>
                  <a:lnTo>
                    <a:pt x="3569" y="11"/>
                  </a:lnTo>
                  <a:lnTo>
                    <a:pt x="3581" y="24"/>
                  </a:lnTo>
                  <a:lnTo>
                    <a:pt x="3596" y="40"/>
                  </a:lnTo>
                  <a:lnTo>
                    <a:pt x="3612" y="58"/>
                  </a:lnTo>
                  <a:lnTo>
                    <a:pt x="3630" y="78"/>
                  </a:lnTo>
                  <a:lnTo>
                    <a:pt x="3667" y="122"/>
                  </a:lnTo>
                  <a:lnTo>
                    <a:pt x="3699" y="165"/>
                  </a:lnTo>
                  <a:lnTo>
                    <a:pt x="3713" y="184"/>
                  </a:lnTo>
                  <a:lnTo>
                    <a:pt x="3724" y="200"/>
                  </a:lnTo>
                  <a:lnTo>
                    <a:pt x="3732" y="213"/>
                  </a:lnTo>
                  <a:lnTo>
                    <a:pt x="3736" y="222"/>
                  </a:lnTo>
                  <a:lnTo>
                    <a:pt x="3738" y="234"/>
                  </a:lnTo>
                  <a:lnTo>
                    <a:pt x="3742" y="246"/>
                  </a:lnTo>
                  <a:lnTo>
                    <a:pt x="3746" y="255"/>
                  </a:lnTo>
                  <a:lnTo>
                    <a:pt x="3751" y="263"/>
                  </a:lnTo>
                  <a:lnTo>
                    <a:pt x="3757" y="270"/>
                  </a:lnTo>
                  <a:lnTo>
                    <a:pt x="3763" y="277"/>
                  </a:lnTo>
                  <a:lnTo>
                    <a:pt x="3771" y="283"/>
                  </a:lnTo>
                  <a:lnTo>
                    <a:pt x="3778" y="288"/>
                  </a:lnTo>
                  <a:lnTo>
                    <a:pt x="3790" y="299"/>
                  </a:lnTo>
                  <a:lnTo>
                    <a:pt x="3802" y="309"/>
                  </a:lnTo>
                  <a:lnTo>
                    <a:pt x="3806" y="315"/>
                  </a:lnTo>
                  <a:lnTo>
                    <a:pt x="3810" y="322"/>
                  </a:lnTo>
                  <a:lnTo>
                    <a:pt x="3813" y="329"/>
                  </a:lnTo>
                  <a:lnTo>
                    <a:pt x="3815" y="338"/>
                  </a:lnTo>
                  <a:lnTo>
                    <a:pt x="3819" y="357"/>
                  </a:lnTo>
                  <a:lnTo>
                    <a:pt x="3824" y="373"/>
                  </a:lnTo>
                  <a:lnTo>
                    <a:pt x="3829" y="387"/>
                  </a:lnTo>
                  <a:lnTo>
                    <a:pt x="3834" y="399"/>
                  </a:lnTo>
                  <a:lnTo>
                    <a:pt x="3845" y="421"/>
                  </a:lnTo>
                  <a:lnTo>
                    <a:pt x="3856" y="443"/>
                  </a:lnTo>
                  <a:lnTo>
                    <a:pt x="3860" y="457"/>
                  </a:lnTo>
                  <a:lnTo>
                    <a:pt x="3863" y="473"/>
                  </a:lnTo>
                  <a:lnTo>
                    <a:pt x="3866" y="491"/>
                  </a:lnTo>
                  <a:lnTo>
                    <a:pt x="3868" y="513"/>
                  </a:lnTo>
                  <a:lnTo>
                    <a:pt x="3868" y="539"/>
                  </a:lnTo>
                  <a:lnTo>
                    <a:pt x="3868" y="569"/>
                  </a:lnTo>
                  <a:lnTo>
                    <a:pt x="3865" y="606"/>
                  </a:lnTo>
                  <a:lnTo>
                    <a:pt x="3861" y="647"/>
                  </a:lnTo>
                  <a:lnTo>
                    <a:pt x="3862" y="658"/>
                  </a:lnTo>
                  <a:lnTo>
                    <a:pt x="3863" y="670"/>
                  </a:lnTo>
                  <a:lnTo>
                    <a:pt x="3865" y="682"/>
                  </a:lnTo>
                  <a:lnTo>
                    <a:pt x="3867" y="695"/>
                  </a:lnTo>
                  <a:lnTo>
                    <a:pt x="3873" y="720"/>
                  </a:lnTo>
                  <a:lnTo>
                    <a:pt x="3880" y="746"/>
                  </a:lnTo>
                  <a:lnTo>
                    <a:pt x="3886" y="772"/>
                  </a:lnTo>
                  <a:lnTo>
                    <a:pt x="3891" y="799"/>
                  </a:lnTo>
                  <a:lnTo>
                    <a:pt x="3893" y="813"/>
                  </a:lnTo>
                  <a:lnTo>
                    <a:pt x="3894" y="826"/>
                  </a:lnTo>
                  <a:lnTo>
                    <a:pt x="3894" y="839"/>
                  </a:lnTo>
                  <a:lnTo>
                    <a:pt x="3894" y="852"/>
                  </a:lnTo>
                  <a:lnTo>
                    <a:pt x="3893" y="862"/>
                  </a:lnTo>
                  <a:lnTo>
                    <a:pt x="3893" y="873"/>
                  </a:lnTo>
                  <a:lnTo>
                    <a:pt x="3896" y="885"/>
                  </a:lnTo>
                  <a:lnTo>
                    <a:pt x="3899" y="896"/>
                  </a:lnTo>
                  <a:lnTo>
                    <a:pt x="3907" y="921"/>
                  </a:lnTo>
                  <a:lnTo>
                    <a:pt x="3915" y="945"/>
                  </a:lnTo>
                  <a:lnTo>
                    <a:pt x="3918" y="956"/>
                  </a:lnTo>
                  <a:lnTo>
                    <a:pt x="3921" y="967"/>
                  </a:lnTo>
                  <a:lnTo>
                    <a:pt x="3921" y="977"/>
                  </a:lnTo>
                  <a:lnTo>
                    <a:pt x="3921" y="986"/>
                  </a:lnTo>
                  <a:lnTo>
                    <a:pt x="3919" y="990"/>
                  </a:lnTo>
                  <a:lnTo>
                    <a:pt x="3918" y="994"/>
                  </a:lnTo>
                  <a:lnTo>
                    <a:pt x="3915" y="997"/>
                  </a:lnTo>
                  <a:lnTo>
                    <a:pt x="3913" y="1000"/>
                  </a:lnTo>
                  <a:lnTo>
                    <a:pt x="3909" y="1003"/>
                  </a:lnTo>
                  <a:lnTo>
                    <a:pt x="3905" y="1005"/>
                  </a:lnTo>
                  <a:lnTo>
                    <a:pt x="3899" y="1008"/>
                  </a:lnTo>
                  <a:lnTo>
                    <a:pt x="3894" y="1009"/>
                  </a:lnTo>
                  <a:lnTo>
                    <a:pt x="3884" y="1009"/>
                  </a:lnTo>
                  <a:lnTo>
                    <a:pt x="3874" y="1010"/>
                  </a:lnTo>
                  <a:lnTo>
                    <a:pt x="3868" y="1011"/>
                  </a:lnTo>
                  <a:lnTo>
                    <a:pt x="3863" y="1014"/>
                  </a:lnTo>
                  <a:lnTo>
                    <a:pt x="3859" y="1017"/>
                  </a:lnTo>
                  <a:lnTo>
                    <a:pt x="3857" y="1021"/>
                  </a:lnTo>
                  <a:lnTo>
                    <a:pt x="3856" y="1026"/>
                  </a:lnTo>
                  <a:lnTo>
                    <a:pt x="3856" y="1031"/>
                  </a:lnTo>
                  <a:lnTo>
                    <a:pt x="3858" y="1036"/>
                  </a:lnTo>
                  <a:lnTo>
                    <a:pt x="3860" y="1041"/>
                  </a:lnTo>
                  <a:lnTo>
                    <a:pt x="3864" y="1046"/>
                  </a:lnTo>
                  <a:lnTo>
                    <a:pt x="3869" y="1051"/>
                  </a:lnTo>
                  <a:lnTo>
                    <a:pt x="3875" y="1056"/>
                  </a:lnTo>
                  <a:lnTo>
                    <a:pt x="3883" y="1060"/>
                  </a:lnTo>
                  <a:lnTo>
                    <a:pt x="3890" y="1064"/>
                  </a:lnTo>
                  <a:lnTo>
                    <a:pt x="3899" y="1067"/>
                  </a:lnTo>
                  <a:lnTo>
                    <a:pt x="3915" y="1075"/>
                  </a:lnTo>
                  <a:lnTo>
                    <a:pt x="3931" y="1084"/>
                  </a:lnTo>
                  <a:lnTo>
                    <a:pt x="3946" y="1093"/>
                  </a:lnTo>
                  <a:lnTo>
                    <a:pt x="3961" y="1104"/>
                  </a:lnTo>
                  <a:lnTo>
                    <a:pt x="3975" y="1115"/>
                  </a:lnTo>
                  <a:lnTo>
                    <a:pt x="3989" y="1126"/>
                  </a:lnTo>
                  <a:lnTo>
                    <a:pt x="4002" y="1139"/>
                  </a:lnTo>
                  <a:lnTo>
                    <a:pt x="4014" y="1150"/>
                  </a:lnTo>
                  <a:lnTo>
                    <a:pt x="4033" y="1170"/>
                  </a:lnTo>
                  <a:lnTo>
                    <a:pt x="4048" y="1188"/>
                  </a:lnTo>
                  <a:lnTo>
                    <a:pt x="4058" y="1199"/>
                  </a:lnTo>
                  <a:lnTo>
                    <a:pt x="4061" y="1204"/>
                  </a:lnTo>
                  <a:lnTo>
                    <a:pt x="4076" y="1215"/>
                  </a:lnTo>
                  <a:lnTo>
                    <a:pt x="4090" y="1224"/>
                  </a:lnTo>
                  <a:lnTo>
                    <a:pt x="4105" y="1231"/>
                  </a:lnTo>
                  <a:lnTo>
                    <a:pt x="4117" y="1235"/>
                  </a:lnTo>
                  <a:lnTo>
                    <a:pt x="4129" y="1237"/>
                  </a:lnTo>
                  <a:lnTo>
                    <a:pt x="4140" y="1237"/>
                  </a:lnTo>
                  <a:lnTo>
                    <a:pt x="4145" y="1237"/>
                  </a:lnTo>
                  <a:lnTo>
                    <a:pt x="4149" y="1235"/>
                  </a:lnTo>
                  <a:lnTo>
                    <a:pt x="4154" y="1234"/>
                  </a:lnTo>
                  <a:lnTo>
                    <a:pt x="4158" y="1232"/>
                  </a:lnTo>
                  <a:lnTo>
                    <a:pt x="4166" y="1226"/>
                  </a:lnTo>
                  <a:lnTo>
                    <a:pt x="4173" y="1219"/>
                  </a:lnTo>
                  <a:lnTo>
                    <a:pt x="4179" y="1210"/>
                  </a:lnTo>
                  <a:lnTo>
                    <a:pt x="4183" y="1200"/>
                  </a:lnTo>
                  <a:lnTo>
                    <a:pt x="4187" y="1188"/>
                  </a:lnTo>
                  <a:lnTo>
                    <a:pt x="4190" y="1176"/>
                  </a:lnTo>
                  <a:lnTo>
                    <a:pt x="4191" y="1162"/>
                  </a:lnTo>
                  <a:lnTo>
                    <a:pt x="4192" y="1146"/>
                  </a:lnTo>
                  <a:lnTo>
                    <a:pt x="4190" y="1130"/>
                  </a:lnTo>
                  <a:lnTo>
                    <a:pt x="4188" y="1116"/>
                  </a:lnTo>
                  <a:lnTo>
                    <a:pt x="4187" y="1102"/>
                  </a:lnTo>
                  <a:lnTo>
                    <a:pt x="4187" y="1089"/>
                  </a:lnTo>
                  <a:lnTo>
                    <a:pt x="4188" y="1076"/>
                  </a:lnTo>
                  <a:lnTo>
                    <a:pt x="4190" y="1064"/>
                  </a:lnTo>
                  <a:lnTo>
                    <a:pt x="4192" y="1053"/>
                  </a:lnTo>
                  <a:lnTo>
                    <a:pt x="4195" y="1043"/>
                  </a:lnTo>
                  <a:lnTo>
                    <a:pt x="4198" y="1033"/>
                  </a:lnTo>
                  <a:lnTo>
                    <a:pt x="4202" y="1022"/>
                  </a:lnTo>
                  <a:lnTo>
                    <a:pt x="4207" y="1014"/>
                  </a:lnTo>
                  <a:lnTo>
                    <a:pt x="4213" y="1006"/>
                  </a:lnTo>
                  <a:lnTo>
                    <a:pt x="4219" y="998"/>
                  </a:lnTo>
                  <a:lnTo>
                    <a:pt x="4225" y="991"/>
                  </a:lnTo>
                  <a:lnTo>
                    <a:pt x="4232" y="984"/>
                  </a:lnTo>
                  <a:lnTo>
                    <a:pt x="4239" y="978"/>
                  </a:lnTo>
                  <a:lnTo>
                    <a:pt x="4246" y="972"/>
                  </a:lnTo>
                  <a:lnTo>
                    <a:pt x="4253" y="967"/>
                  </a:lnTo>
                  <a:lnTo>
                    <a:pt x="4261" y="963"/>
                  </a:lnTo>
                  <a:lnTo>
                    <a:pt x="4269" y="958"/>
                  </a:lnTo>
                  <a:lnTo>
                    <a:pt x="4286" y="951"/>
                  </a:lnTo>
                  <a:lnTo>
                    <a:pt x="4303" y="946"/>
                  </a:lnTo>
                  <a:lnTo>
                    <a:pt x="4320" y="941"/>
                  </a:lnTo>
                  <a:lnTo>
                    <a:pt x="4338" y="939"/>
                  </a:lnTo>
                  <a:lnTo>
                    <a:pt x="4355" y="937"/>
                  </a:lnTo>
                  <a:lnTo>
                    <a:pt x="4371" y="936"/>
                  </a:lnTo>
                  <a:lnTo>
                    <a:pt x="4376" y="935"/>
                  </a:lnTo>
                  <a:lnTo>
                    <a:pt x="4380" y="935"/>
                  </a:lnTo>
                  <a:lnTo>
                    <a:pt x="4385" y="936"/>
                  </a:lnTo>
                  <a:lnTo>
                    <a:pt x="4389" y="937"/>
                  </a:lnTo>
                  <a:lnTo>
                    <a:pt x="4393" y="939"/>
                  </a:lnTo>
                  <a:lnTo>
                    <a:pt x="4397" y="941"/>
                  </a:lnTo>
                  <a:lnTo>
                    <a:pt x="4401" y="944"/>
                  </a:lnTo>
                  <a:lnTo>
                    <a:pt x="4404" y="948"/>
                  </a:lnTo>
                  <a:lnTo>
                    <a:pt x="4412" y="956"/>
                  </a:lnTo>
                  <a:lnTo>
                    <a:pt x="4419" y="966"/>
                  </a:lnTo>
                  <a:lnTo>
                    <a:pt x="4426" y="977"/>
                  </a:lnTo>
                  <a:lnTo>
                    <a:pt x="4433" y="988"/>
                  </a:lnTo>
                  <a:lnTo>
                    <a:pt x="4442" y="1000"/>
                  </a:lnTo>
                  <a:lnTo>
                    <a:pt x="4450" y="1012"/>
                  </a:lnTo>
                  <a:lnTo>
                    <a:pt x="4458" y="1024"/>
                  </a:lnTo>
                  <a:lnTo>
                    <a:pt x="4467" y="1034"/>
                  </a:lnTo>
                  <a:lnTo>
                    <a:pt x="4477" y="1043"/>
                  </a:lnTo>
                  <a:lnTo>
                    <a:pt x="4487" y="1050"/>
                  </a:lnTo>
                  <a:lnTo>
                    <a:pt x="4493" y="1053"/>
                  </a:lnTo>
                  <a:lnTo>
                    <a:pt x="4499" y="1055"/>
                  </a:lnTo>
                  <a:lnTo>
                    <a:pt x="4506" y="1056"/>
                  </a:lnTo>
                  <a:lnTo>
                    <a:pt x="4512" y="1057"/>
                  </a:lnTo>
                  <a:lnTo>
                    <a:pt x="4522" y="1057"/>
                  </a:lnTo>
                  <a:lnTo>
                    <a:pt x="4531" y="1056"/>
                  </a:lnTo>
                  <a:lnTo>
                    <a:pt x="4541" y="1053"/>
                  </a:lnTo>
                  <a:lnTo>
                    <a:pt x="4551" y="1049"/>
                  </a:lnTo>
                  <a:lnTo>
                    <a:pt x="4559" y="1044"/>
                  </a:lnTo>
                  <a:lnTo>
                    <a:pt x="4567" y="1038"/>
                  </a:lnTo>
                  <a:lnTo>
                    <a:pt x="4575" y="1032"/>
                  </a:lnTo>
                  <a:lnTo>
                    <a:pt x="4582" y="1025"/>
                  </a:lnTo>
                  <a:lnTo>
                    <a:pt x="4594" y="1011"/>
                  </a:lnTo>
                  <a:lnTo>
                    <a:pt x="4604" y="1000"/>
                  </a:lnTo>
                  <a:lnTo>
                    <a:pt x="4610" y="992"/>
                  </a:lnTo>
                  <a:lnTo>
                    <a:pt x="4612" y="988"/>
                  </a:lnTo>
                  <a:lnTo>
                    <a:pt x="4611" y="996"/>
                  </a:lnTo>
                  <a:lnTo>
                    <a:pt x="4610" y="1000"/>
                  </a:lnTo>
                  <a:lnTo>
                    <a:pt x="4610" y="999"/>
                  </a:lnTo>
                  <a:lnTo>
                    <a:pt x="4610" y="996"/>
                  </a:lnTo>
                  <a:lnTo>
                    <a:pt x="4611" y="982"/>
                  </a:lnTo>
                  <a:lnTo>
                    <a:pt x="4615" y="960"/>
                  </a:lnTo>
                  <a:lnTo>
                    <a:pt x="4617" y="947"/>
                  </a:lnTo>
                  <a:lnTo>
                    <a:pt x="4621" y="934"/>
                  </a:lnTo>
                  <a:lnTo>
                    <a:pt x="4626" y="921"/>
                  </a:lnTo>
                  <a:lnTo>
                    <a:pt x="4631" y="907"/>
                  </a:lnTo>
                  <a:lnTo>
                    <a:pt x="4638" y="895"/>
                  </a:lnTo>
                  <a:lnTo>
                    <a:pt x="4645" y="884"/>
                  </a:lnTo>
                  <a:lnTo>
                    <a:pt x="4649" y="879"/>
                  </a:lnTo>
                  <a:lnTo>
                    <a:pt x="4654" y="875"/>
                  </a:lnTo>
                  <a:lnTo>
                    <a:pt x="4660" y="871"/>
                  </a:lnTo>
                  <a:lnTo>
                    <a:pt x="4665" y="868"/>
                  </a:lnTo>
                  <a:lnTo>
                    <a:pt x="4673" y="864"/>
                  </a:lnTo>
                  <a:lnTo>
                    <a:pt x="4681" y="860"/>
                  </a:lnTo>
                  <a:lnTo>
                    <a:pt x="4688" y="855"/>
                  </a:lnTo>
                  <a:lnTo>
                    <a:pt x="4694" y="851"/>
                  </a:lnTo>
                  <a:lnTo>
                    <a:pt x="4699" y="846"/>
                  </a:lnTo>
                  <a:lnTo>
                    <a:pt x="4704" y="840"/>
                  </a:lnTo>
                  <a:lnTo>
                    <a:pt x="4709" y="834"/>
                  </a:lnTo>
                  <a:lnTo>
                    <a:pt x="4713" y="828"/>
                  </a:lnTo>
                  <a:lnTo>
                    <a:pt x="4716" y="821"/>
                  </a:lnTo>
                  <a:lnTo>
                    <a:pt x="4719" y="814"/>
                  </a:lnTo>
                  <a:lnTo>
                    <a:pt x="4722" y="806"/>
                  </a:lnTo>
                  <a:lnTo>
                    <a:pt x="4724" y="796"/>
                  </a:lnTo>
                  <a:lnTo>
                    <a:pt x="4729" y="776"/>
                  </a:lnTo>
                  <a:lnTo>
                    <a:pt x="4733" y="752"/>
                  </a:lnTo>
                  <a:lnTo>
                    <a:pt x="4735" y="744"/>
                  </a:lnTo>
                  <a:lnTo>
                    <a:pt x="4739" y="735"/>
                  </a:lnTo>
                  <a:lnTo>
                    <a:pt x="4743" y="726"/>
                  </a:lnTo>
                  <a:lnTo>
                    <a:pt x="4749" y="718"/>
                  </a:lnTo>
                  <a:lnTo>
                    <a:pt x="4755" y="710"/>
                  </a:lnTo>
                  <a:lnTo>
                    <a:pt x="4762" y="703"/>
                  </a:lnTo>
                  <a:lnTo>
                    <a:pt x="4772" y="696"/>
                  </a:lnTo>
                  <a:lnTo>
                    <a:pt x="4780" y="688"/>
                  </a:lnTo>
                  <a:lnTo>
                    <a:pt x="4790" y="683"/>
                  </a:lnTo>
                  <a:lnTo>
                    <a:pt x="4800" y="678"/>
                  </a:lnTo>
                  <a:lnTo>
                    <a:pt x="4811" y="673"/>
                  </a:lnTo>
                  <a:lnTo>
                    <a:pt x="4823" y="670"/>
                  </a:lnTo>
                  <a:lnTo>
                    <a:pt x="4835" y="668"/>
                  </a:lnTo>
                  <a:lnTo>
                    <a:pt x="4848" y="667"/>
                  </a:lnTo>
                  <a:lnTo>
                    <a:pt x="4861" y="667"/>
                  </a:lnTo>
                  <a:lnTo>
                    <a:pt x="4874" y="668"/>
                  </a:lnTo>
                  <a:lnTo>
                    <a:pt x="4891" y="666"/>
                  </a:lnTo>
                  <a:lnTo>
                    <a:pt x="4909" y="664"/>
                  </a:lnTo>
                  <a:lnTo>
                    <a:pt x="4929" y="662"/>
                  </a:lnTo>
                  <a:lnTo>
                    <a:pt x="4951" y="661"/>
                  </a:lnTo>
                  <a:lnTo>
                    <a:pt x="4998" y="660"/>
                  </a:lnTo>
                  <a:lnTo>
                    <a:pt x="5043" y="660"/>
                  </a:lnTo>
                  <a:lnTo>
                    <a:pt x="5085" y="661"/>
                  </a:lnTo>
                  <a:lnTo>
                    <a:pt x="5121" y="662"/>
                  </a:lnTo>
                  <a:lnTo>
                    <a:pt x="5144" y="663"/>
                  </a:lnTo>
                  <a:lnTo>
                    <a:pt x="5153" y="663"/>
                  </a:lnTo>
                  <a:lnTo>
                    <a:pt x="5154" y="674"/>
                  </a:lnTo>
                  <a:lnTo>
                    <a:pt x="5158" y="705"/>
                  </a:lnTo>
                  <a:lnTo>
                    <a:pt x="5163" y="747"/>
                  </a:lnTo>
                  <a:lnTo>
                    <a:pt x="5170" y="797"/>
                  </a:lnTo>
                  <a:lnTo>
                    <a:pt x="5177" y="848"/>
                  </a:lnTo>
                  <a:lnTo>
                    <a:pt x="5183" y="893"/>
                  </a:lnTo>
                  <a:lnTo>
                    <a:pt x="5187" y="913"/>
                  </a:lnTo>
                  <a:lnTo>
                    <a:pt x="5190" y="929"/>
                  </a:lnTo>
                  <a:lnTo>
                    <a:pt x="5192" y="940"/>
                  </a:lnTo>
                  <a:lnTo>
                    <a:pt x="5194" y="947"/>
                  </a:lnTo>
                  <a:lnTo>
                    <a:pt x="5204" y="963"/>
                  </a:lnTo>
                  <a:lnTo>
                    <a:pt x="5221" y="989"/>
                  </a:lnTo>
                  <a:lnTo>
                    <a:pt x="5240" y="1022"/>
                  </a:lnTo>
                  <a:lnTo>
                    <a:pt x="5261" y="1059"/>
                  </a:lnTo>
                  <a:lnTo>
                    <a:pt x="5281" y="1093"/>
                  </a:lnTo>
                  <a:lnTo>
                    <a:pt x="5298" y="1123"/>
                  </a:lnTo>
                  <a:lnTo>
                    <a:pt x="5310" y="1144"/>
                  </a:lnTo>
                  <a:lnTo>
                    <a:pt x="5315" y="1152"/>
                  </a:lnTo>
                  <a:lnTo>
                    <a:pt x="5315" y="1155"/>
                  </a:lnTo>
                  <a:lnTo>
                    <a:pt x="5317" y="1164"/>
                  </a:lnTo>
                  <a:lnTo>
                    <a:pt x="5320" y="1176"/>
                  </a:lnTo>
                  <a:lnTo>
                    <a:pt x="5326" y="1191"/>
                  </a:lnTo>
                  <a:lnTo>
                    <a:pt x="5329" y="1198"/>
                  </a:lnTo>
                  <a:lnTo>
                    <a:pt x="5333" y="1205"/>
                  </a:lnTo>
                  <a:lnTo>
                    <a:pt x="5338" y="1212"/>
                  </a:lnTo>
                  <a:lnTo>
                    <a:pt x="5344" y="1217"/>
                  </a:lnTo>
                  <a:lnTo>
                    <a:pt x="5351" y="1222"/>
                  </a:lnTo>
                  <a:lnTo>
                    <a:pt x="5359" y="1226"/>
                  </a:lnTo>
                  <a:lnTo>
                    <a:pt x="5368" y="1229"/>
                  </a:lnTo>
                  <a:lnTo>
                    <a:pt x="5378" y="1230"/>
                  </a:lnTo>
                  <a:lnTo>
                    <a:pt x="5388" y="1240"/>
                  </a:lnTo>
                  <a:lnTo>
                    <a:pt x="5397" y="1254"/>
                  </a:lnTo>
                  <a:lnTo>
                    <a:pt x="5405" y="1267"/>
                  </a:lnTo>
                  <a:lnTo>
                    <a:pt x="5411" y="1279"/>
                  </a:lnTo>
                  <a:lnTo>
                    <a:pt x="5421" y="1300"/>
                  </a:lnTo>
                  <a:lnTo>
                    <a:pt x="5425" y="1309"/>
                  </a:lnTo>
                  <a:lnTo>
                    <a:pt x="5432" y="1316"/>
                  </a:lnTo>
                  <a:lnTo>
                    <a:pt x="5439" y="1321"/>
                  </a:lnTo>
                  <a:lnTo>
                    <a:pt x="5445" y="1325"/>
                  </a:lnTo>
                  <a:lnTo>
                    <a:pt x="5451" y="1327"/>
                  </a:lnTo>
                  <a:lnTo>
                    <a:pt x="5457" y="1329"/>
                  </a:lnTo>
                  <a:lnTo>
                    <a:pt x="5463" y="1329"/>
                  </a:lnTo>
                  <a:lnTo>
                    <a:pt x="5469" y="1329"/>
                  </a:lnTo>
                  <a:lnTo>
                    <a:pt x="5475" y="1329"/>
                  </a:lnTo>
                  <a:lnTo>
                    <a:pt x="5488" y="1327"/>
                  </a:lnTo>
                  <a:lnTo>
                    <a:pt x="5501" y="1325"/>
                  </a:lnTo>
                  <a:lnTo>
                    <a:pt x="5509" y="1325"/>
                  </a:lnTo>
                  <a:lnTo>
                    <a:pt x="5517" y="1326"/>
                  </a:lnTo>
                  <a:lnTo>
                    <a:pt x="5526" y="1327"/>
                  </a:lnTo>
                  <a:lnTo>
                    <a:pt x="5535" y="1329"/>
                  </a:lnTo>
                  <a:lnTo>
                    <a:pt x="5572" y="1340"/>
                  </a:lnTo>
                  <a:lnTo>
                    <a:pt x="5603" y="1350"/>
                  </a:lnTo>
                  <a:lnTo>
                    <a:pt x="5611" y="1352"/>
                  </a:lnTo>
                  <a:lnTo>
                    <a:pt x="5618" y="1353"/>
                  </a:lnTo>
                  <a:lnTo>
                    <a:pt x="5626" y="1353"/>
                  </a:lnTo>
                  <a:lnTo>
                    <a:pt x="5634" y="1353"/>
                  </a:lnTo>
                  <a:lnTo>
                    <a:pt x="5641" y="1351"/>
                  </a:lnTo>
                  <a:lnTo>
                    <a:pt x="5649" y="1349"/>
                  </a:lnTo>
                  <a:lnTo>
                    <a:pt x="5659" y="1345"/>
                  </a:lnTo>
                  <a:lnTo>
                    <a:pt x="5667" y="1340"/>
                  </a:lnTo>
                  <a:lnTo>
                    <a:pt x="5685" y="1341"/>
                  </a:lnTo>
                  <a:lnTo>
                    <a:pt x="5702" y="1344"/>
                  </a:lnTo>
                  <a:lnTo>
                    <a:pt x="5718" y="1348"/>
                  </a:lnTo>
                  <a:lnTo>
                    <a:pt x="5734" y="1354"/>
                  </a:lnTo>
                  <a:lnTo>
                    <a:pt x="5750" y="1361"/>
                  </a:lnTo>
                  <a:lnTo>
                    <a:pt x="5764" y="1369"/>
                  </a:lnTo>
                  <a:lnTo>
                    <a:pt x="5779" y="1377"/>
                  </a:lnTo>
                  <a:lnTo>
                    <a:pt x="5792" y="1385"/>
                  </a:lnTo>
                  <a:lnTo>
                    <a:pt x="5814" y="1401"/>
                  </a:lnTo>
                  <a:lnTo>
                    <a:pt x="5831" y="1415"/>
                  </a:lnTo>
                  <a:lnTo>
                    <a:pt x="5841" y="1425"/>
                  </a:lnTo>
                  <a:lnTo>
                    <a:pt x="5845" y="1429"/>
                  </a:lnTo>
                  <a:lnTo>
                    <a:pt x="5859" y="1434"/>
                  </a:lnTo>
                  <a:lnTo>
                    <a:pt x="5871" y="1438"/>
                  </a:lnTo>
                  <a:lnTo>
                    <a:pt x="5882" y="1444"/>
                  </a:lnTo>
                  <a:lnTo>
                    <a:pt x="5890" y="1449"/>
                  </a:lnTo>
                  <a:lnTo>
                    <a:pt x="5896" y="1455"/>
                  </a:lnTo>
                  <a:lnTo>
                    <a:pt x="5902" y="1461"/>
                  </a:lnTo>
                  <a:lnTo>
                    <a:pt x="5906" y="1467"/>
                  </a:lnTo>
                  <a:lnTo>
                    <a:pt x="5911" y="1474"/>
                  </a:lnTo>
                  <a:lnTo>
                    <a:pt x="5915" y="1479"/>
                  </a:lnTo>
                  <a:lnTo>
                    <a:pt x="5919" y="1484"/>
                  </a:lnTo>
                  <a:lnTo>
                    <a:pt x="5924" y="1489"/>
                  </a:lnTo>
                  <a:lnTo>
                    <a:pt x="5930" y="1492"/>
                  </a:lnTo>
                  <a:lnTo>
                    <a:pt x="5938" y="1495"/>
                  </a:lnTo>
                  <a:lnTo>
                    <a:pt x="5947" y="1497"/>
                  </a:lnTo>
                  <a:lnTo>
                    <a:pt x="5958" y="1498"/>
                  </a:lnTo>
                  <a:lnTo>
                    <a:pt x="5971" y="1498"/>
                  </a:lnTo>
                  <a:lnTo>
                    <a:pt x="5976" y="1497"/>
                  </a:lnTo>
                  <a:lnTo>
                    <a:pt x="5981" y="1497"/>
                  </a:lnTo>
                  <a:lnTo>
                    <a:pt x="5985" y="1498"/>
                  </a:lnTo>
                  <a:lnTo>
                    <a:pt x="5990" y="1498"/>
                  </a:lnTo>
                  <a:lnTo>
                    <a:pt x="5998" y="1502"/>
                  </a:lnTo>
                  <a:lnTo>
                    <a:pt x="6004" y="1507"/>
                  </a:lnTo>
                  <a:lnTo>
                    <a:pt x="6009" y="1513"/>
                  </a:lnTo>
                  <a:lnTo>
                    <a:pt x="6014" y="1520"/>
                  </a:lnTo>
                  <a:lnTo>
                    <a:pt x="6017" y="1527"/>
                  </a:lnTo>
                  <a:lnTo>
                    <a:pt x="6019" y="1536"/>
                  </a:lnTo>
                  <a:lnTo>
                    <a:pt x="6023" y="1552"/>
                  </a:lnTo>
                  <a:lnTo>
                    <a:pt x="6024" y="1567"/>
                  </a:lnTo>
                  <a:lnTo>
                    <a:pt x="6024" y="1577"/>
                  </a:lnTo>
                  <a:lnTo>
                    <a:pt x="6024" y="1582"/>
                  </a:lnTo>
                  <a:lnTo>
                    <a:pt x="5363" y="3062"/>
                  </a:lnTo>
                  <a:lnTo>
                    <a:pt x="5358" y="3072"/>
                  </a:lnTo>
                  <a:lnTo>
                    <a:pt x="5349" y="3095"/>
                  </a:lnTo>
                  <a:lnTo>
                    <a:pt x="5348" y="3101"/>
                  </a:lnTo>
                  <a:lnTo>
                    <a:pt x="5347" y="3108"/>
                  </a:lnTo>
                  <a:lnTo>
                    <a:pt x="5347" y="3115"/>
                  </a:lnTo>
                  <a:lnTo>
                    <a:pt x="5347" y="3121"/>
                  </a:lnTo>
                  <a:lnTo>
                    <a:pt x="5349" y="3127"/>
                  </a:lnTo>
                  <a:lnTo>
                    <a:pt x="5352" y="3132"/>
                  </a:lnTo>
                  <a:lnTo>
                    <a:pt x="5357" y="3136"/>
                  </a:lnTo>
                  <a:lnTo>
                    <a:pt x="5363" y="3141"/>
                  </a:lnTo>
                  <a:lnTo>
                    <a:pt x="5374" y="3146"/>
                  </a:lnTo>
                  <a:lnTo>
                    <a:pt x="5384" y="3154"/>
                  </a:lnTo>
                  <a:lnTo>
                    <a:pt x="5394" y="3162"/>
                  </a:lnTo>
                  <a:lnTo>
                    <a:pt x="5403" y="3172"/>
                  </a:lnTo>
                  <a:lnTo>
                    <a:pt x="5410" y="3183"/>
                  </a:lnTo>
                  <a:lnTo>
                    <a:pt x="5417" y="3194"/>
                  </a:lnTo>
                  <a:lnTo>
                    <a:pt x="5423" y="3206"/>
                  </a:lnTo>
                  <a:lnTo>
                    <a:pt x="5428" y="3218"/>
                  </a:lnTo>
                  <a:lnTo>
                    <a:pt x="5433" y="3230"/>
                  </a:lnTo>
                  <a:lnTo>
                    <a:pt x="5437" y="3242"/>
                  </a:lnTo>
                  <a:lnTo>
                    <a:pt x="5439" y="3254"/>
                  </a:lnTo>
                  <a:lnTo>
                    <a:pt x="5441" y="3264"/>
                  </a:lnTo>
                  <a:lnTo>
                    <a:pt x="5441" y="3273"/>
                  </a:lnTo>
                  <a:lnTo>
                    <a:pt x="5440" y="3281"/>
                  </a:lnTo>
                  <a:lnTo>
                    <a:pt x="5439" y="3288"/>
                  </a:lnTo>
                  <a:lnTo>
                    <a:pt x="5437" y="3292"/>
                  </a:lnTo>
                  <a:close/>
                </a:path>
              </a:pathLst>
            </a:custGeom>
            <a:grpFill/>
            <a:ln w="3175" cmpd="sng">
              <a:solidFill>
                <a:srgbClr val="FCF6F6"/>
              </a:solidFill>
              <a:round/>
              <a:headEnd/>
              <a:tailEnd/>
            </a:ln>
          </p:spPr>
          <p:txBody>
            <a:bodyPr/>
            <a:lstStyle/>
            <a:p>
              <a:endParaRPr lang="pt-BR"/>
            </a:p>
          </p:txBody>
        </p:sp>
        <p:sp>
          <p:nvSpPr>
            <p:cNvPr id="37" name="Freeform 27"/>
            <p:cNvSpPr>
              <a:spLocks/>
            </p:cNvSpPr>
            <p:nvPr/>
          </p:nvSpPr>
          <p:spPr bwMode="auto">
            <a:xfrm>
              <a:off x="2124075" y="2671763"/>
              <a:ext cx="1027113" cy="571500"/>
            </a:xfrm>
            <a:custGeom>
              <a:avLst/>
              <a:gdLst>
                <a:gd name="T0" fmla="*/ 2533 w 2614"/>
                <a:gd name="T1" fmla="*/ 877 h 1338"/>
                <a:gd name="T2" fmla="*/ 2488 w 2614"/>
                <a:gd name="T3" fmla="*/ 919 h 1338"/>
                <a:gd name="T4" fmla="*/ 2422 w 2614"/>
                <a:gd name="T5" fmla="*/ 984 h 1338"/>
                <a:gd name="T6" fmla="*/ 2334 w 2614"/>
                <a:gd name="T7" fmla="*/ 1023 h 1338"/>
                <a:gd name="T8" fmla="*/ 2247 w 2614"/>
                <a:gd name="T9" fmla="*/ 1092 h 1338"/>
                <a:gd name="T10" fmla="*/ 2196 w 2614"/>
                <a:gd name="T11" fmla="*/ 1145 h 1338"/>
                <a:gd name="T12" fmla="*/ 2127 w 2614"/>
                <a:gd name="T13" fmla="*/ 1156 h 1338"/>
                <a:gd name="T14" fmla="*/ 2066 w 2614"/>
                <a:gd name="T15" fmla="*/ 1179 h 1338"/>
                <a:gd name="T16" fmla="*/ 2021 w 2614"/>
                <a:gd name="T17" fmla="*/ 1234 h 1338"/>
                <a:gd name="T18" fmla="*/ 1975 w 2614"/>
                <a:gd name="T19" fmla="*/ 1292 h 1338"/>
                <a:gd name="T20" fmla="*/ 1910 w 2614"/>
                <a:gd name="T21" fmla="*/ 1318 h 1338"/>
                <a:gd name="T22" fmla="*/ 1855 w 2614"/>
                <a:gd name="T23" fmla="*/ 1315 h 1338"/>
                <a:gd name="T24" fmla="*/ 1786 w 2614"/>
                <a:gd name="T25" fmla="*/ 1279 h 1338"/>
                <a:gd name="T26" fmla="*/ 1645 w 2614"/>
                <a:gd name="T27" fmla="*/ 1277 h 1338"/>
                <a:gd name="T28" fmla="*/ 1438 w 2614"/>
                <a:gd name="T29" fmla="*/ 1275 h 1338"/>
                <a:gd name="T30" fmla="*/ 1375 w 2614"/>
                <a:gd name="T31" fmla="*/ 1306 h 1338"/>
                <a:gd name="T32" fmla="*/ 1312 w 2614"/>
                <a:gd name="T33" fmla="*/ 1338 h 1338"/>
                <a:gd name="T34" fmla="*/ 1259 w 2614"/>
                <a:gd name="T35" fmla="*/ 1322 h 1338"/>
                <a:gd name="T36" fmla="*/ 1209 w 2614"/>
                <a:gd name="T37" fmla="*/ 1299 h 1338"/>
                <a:gd name="T38" fmla="*/ 1190 w 2614"/>
                <a:gd name="T39" fmla="*/ 1260 h 1338"/>
                <a:gd name="T40" fmla="*/ 1191 w 2614"/>
                <a:gd name="T41" fmla="*/ 1122 h 1338"/>
                <a:gd name="T42" fmla="*/ 1194 w 2614"/>
                <a:gd name="T43" fmla="*/ 841 h 1338"/>
                <a:gd name="T44" fmla="*/ 1141 w 2614"/>
                <a:gd name="T45" fmla="*/ 815 h 1338"/>
                <a:gd name="T46" fmla="*/ 1049 w 2614"/>
                <a:gd name="T47" fmla="*/ 923 h 1338"/>
                <a:gd name="T48" fmla="*/ 994 w 2614"/>
                <a:gd name="T49" fmla="*/ 971 h 1338"/>
                <a:gd name="T50" fmla="*/ 906 w 2614"/>
                <a:gd name="T51" fmla="*/ 1002 h 1338"/>
                <a:gd name="T52" fmla="*/ 778 w 2614"/>
                <a:gd name="T53" fmla="*/ 1008 h 1338"/>
                <a:gd name="T54" fmla="*/ 656 w 2614"/>
                <a:gd name="T55" fmla="*/ 1002 h 1338"/>
                <a:gd name="T56" fmla="*/ 623 w 2614"/>
                <a:gd name="T57" fmla="*/ 883 h 1338"/>
                <a:gd name="T58" fmla="*/ 541 w 2614"/>
                <a:gd name="T59" fmla="*/ 832 h 1338"/>
                <a:gd name="T60" fmla="*/ 408 w 2614"/>
                <a:gd name="T61" fmla="*/ 825 h 1338"/>
                <a:gd name="T62" fmla="*/ 319 w 2614"/>
                <a:gd name="T63" fmla="*/ 828 h 1338"/>
                <a:gd name="T64" fmla="*/ 331 w 2614"/>
                <a:gd name="T65" fmla="*/ 790 h 1338"/>
                <a:gd name="T66" fmla="*/ 376 w 2614"/>
                <a:gd name="T67" fmla="*/ 725 h 1338"/>
                <a:gd name="T68" fmla="*/ 371 w 2614"/>
                <a:gd name="T69" fmla="*/ 682 h 1338"/>
                <a:gd name="T70" fmla="*/ 307 w 2614"/>
                <a:gd name="T71" fmla="*/ 612 h 1338"/>
                <a:gd name="T72" fmla="*/ 236 w 2614"/>
                <a:gd name="T73" fmla="*/ 551 h 1338"/>
                <a:gd name="T74" fmla="*/ 217 w 2614"/>
                <a:gd name="T75" fmla="*/ 497 h 1338"/>
                <a:gd name="T76" fmla="*/ 174 w 2614"/>
                <a:gd name="T77" fmla="*/ 477 h 1338"/>
                <a:gd name="T78" fmla="*/ 147 w 2614"/>
                <a:gd name="T79" fmla="*/ 401 h 1338"/>
                <a:gd name="T80" fmla="*/ 106 w 2614"/>
                <a:gd name="T81" fmla="*/ 353 h 1338"/>
                <a:gd name="T82" fmla="*/ 88 w 2614"/>
                <a:gd name="T83" fmla="*/ 296 h 1338"/>
                <a:gd name="T84" fmla="*/ 85 w 2614"/>
                <a:gd name="T85" fmla="*/ 266 h 1338"/>
                <a:gd name="T86" fmla="*/ 25 w 2614"/>
                <a:gd name="T87" fmla="*/ 229 h 1338"/>
                <a:gd name="T88" fmla="*/ 2 w 2614"/>
                <a:gd name="T89" fmla="*/ 194 h 1338"/>
                <a:gd name="T90" fmla="*/ 3 w 2614"/>
                <a:gd name="T91" fmla="*/ 142 h 1338"/>
                <a:gd name="T92" fmla="*/ 39 w 2614"/>
                <a:gd name="T93" fmla="*/ 114 h 1338"/>
                <a:gd name="T94" fmla="*/ 79 w 2614"/>
                <a:gd name="T95" fmla="*/ 94 h 1338"/>
                <a:gd name="T96" fmla="*/ 57 w 2614"/>
                <a:gd name="T97" fmla="*/ 21 h 1338"/>
                <a:gd name="T98" fmla="*/ 107 w 2614"/>
                <a:gd name="T99" fmla="*/ 5 h 1338"/>
                <a:gd name="T100" fmla="*/ 214 w 2614"/>
                <a:gd name="T101" fmla="*/ 45 h 1338"/>
                <a:gd name="T102" fmla="*/ 392 w 2614"/>
                <a:gd name="T103" fmla="*/ 126 h 1338"/>
                <a:gd name="T104" fmla="*/ 535 w 2614"/>
                <a:gd name="T105" fmla="*/ 163 h 1338"/>
                <a:gd name="T106" fmla="*/ 880 w 2614"/>
                <a:gd name="T107" fmla="*/ 219 h 1338"/>
                <a:gd name="T108" fmla="*/ 1055 w 2614"/>
                <a:gd name="T109" fmla="*/ 252 h 1338"/>
                <a:gd name="T110" fmla="*/ 1236 w 2614"/>
                <a:gd name="T111" fmla="*/ 290 h 1338"/>
                <a:gd name="T112" fmla="*/ 1527 w 2614"/>
                <a:gd name="T113" fmla="*/ 425 h 1338"/>
                <a:gd name="T114" fmla="*/ 1824 w 2614"/>
                <a:gd name="T115" fmla="*/ 560 h 1338"/>
                <a:gd name="T116" fmla="*/ 2199 w 2614"/>
                <a:gd name="T117" fmla="*/ 710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14" h="1338">
                  <a:moveTo>
                    <a:pt x="2471" y="803"/>
                  </a:moveTo>
                  <a:lnTo>
                    <a:pt x="2614" y="855"/>
                  </a:lnTo>
                  <a:lnTo>
                    <a:pt x="2579" y="864"/>
                  </a:lnTo>
                  <a:lnTo>
                    <a:pt x="2548" y="871"/>
                  </a:lnTo>
                  <a:lnTo>
                    <a:pt x="2541" y="874"/>
                  </a:lnTo>
                  <a:lnTo>
                    <a:pt x="2533" y="877"/>
                  </a:lnTo>
                  <a:lnTo>
                    <a:pt x="2526" y="881"/>
                  </a:lnTo>
                  <a:lnTo>
                    <a:pt x="2518" y="886"/>
                  </a:lnTo>
                  <a:lnTo>
                    <a:pt x="2511" y="892"/>
                  </a:lnTo>
                  <a:lnTo>
                    <a:pt x="2503" y="899"/>
                  </a:lnTo>
                  <a:lnTo>
                    <a:pt x="2496" y="908"/>
                  </a:lnTo>
                  <a:lnTo>
                    <a:pt x="2488" y="919"/>
                  </a:lnTo>
                  <a:lnTo>
                    <a:pt x="2477" y="933"/>
                  </a:lnTo>
                  <a:lnTo>
                    <a:pt x="2468" y="946"/>
                  </a:lnTo>
                  <a:lnTo>
                    <a:pt x="2458" y="956"/>
                  </a:lnTo>
                  <a:lnTo>
                    <a:pt x="2447" y="966"/>
                  </a:lnTo>
                  <a:lnTo>
                    <a:pt x="2435" y="975"/>
                  </a:lnTo>
                  <a:lnTo>
                    <a:pt x="2422" y="984"/>
                  </a:lnTo>
                  <a:lnTo>
                    <a:pt x="2406" y="993"/>
                  </a:lnTo>
                  <a:lnTo>
                    <a:pt x="2388" y="1002"/>
                  </a:lnTo>
                  <a:lnTo>
                    <a:pt x="2371" y="1010"/>
                  </a:lnTo>
                  <a:lnTo>
                    <a:pt x="2357" y="1015"/>
                  </a:lnTo>
                  <a:lnTo>
                    <a:pt x="2345" y="1019"/>
                  </a:lnTo>
                  <a:lnTo>
                    <a:pt x="2334" y="1023"/>
                  </a:lnTo>
                  <a:lnTo>
                    <a:pt x="2322" y="1029"/>
                  </a:lnTo>
                  <a:lnTo>
                    <a:pt x="2308" y="1037"/>
                  </a:lnTo>
                  <a:lnTo>
                    <a:pt x="2292" y="1049"/>
                  </a:lnTo>
                  <a:lnTo>
                    <a:pt x="2273" y="1065"/>
                  </a:lnTo>
                  <a:lnTo>
                    <a:pt x="2259" y="1078"/>
                  </a:lnTo>
                  <a:lnTo>
                    <a:pt x="2247" y="1092"/>
                  </a:lnTo>
                  <a:lnTo>
                    <a:pt x="2236" y="1107"/>
                  </a:lnTo>
                  <a:lnTo>
                    <a:pt x="2224" y="1121"/>
                  </a:lnTo>
                  <a:lnTo>
                    <a:pt x="2218" y="1128"/>
                  </a:lnTo>
                  <a:lnTo>
                    <a:pt x="2211" y="1134"/>
                  </a:lnTo>
                  <a:lnTo>
                    <a:pt x="2204" y="1140"/>
                  </a:lnTo>
                  <a:lnTo>
                    <a:pt x="2196" y="1145"/>
                  </a:lnTo>
                  <a:lnTo>
                    <a:pt x="2188" y="1149"/>
                  </a:lnTo>
                  <a:lnTo>
                    <a:pt x="2179" y="1152"/>
                  </a:lnTo>
                  <a:lnTo>
                    <a:pt x="2168" y="1154"/>
                  </a:lnTo>
                  <a:lnTo>
                    <a:pt x="2157" y="1155"/>
                  </a:lnTo>
                  <a:lnTo>
                    <a:pt x="2141" y="1155"/>
                  </a:lnTo>
                  <a:lnTo>
                    <a:pt x="2127" y="1156"/>
                  </a:lnTo>
                  <a:lnTo>
                    <a:pt x="2114" y="1159"/>
                  </a:lnTo>
                  <a:lnTo>
                    <a:pt x="2103" y="1161"/>
                  </a:lnTo>
                  <a:lnTo>
                    <a:pt x="2092" y="1165"/>
                  </a:lnTo>
                  <a:lnTo>
                    <a:pt x="2083" y="1169"/>
                  </a:lnTo>
                  <a:lnTo>
                    <a:pt x="2074" y="1174"/>
                  </a:lnTo>
                  <a:lnTo>
                    <a:pt x="2066" y="1179"/>
                  </a:lnTo>
                  <a:lnTo>
                    <a:pt x="2059" y="1185"/>
                  </a:lnTo>
                  <a:lnTo>
                    <a:pt x="2053" y="1191"/>
                  </a:lnTo>
                  <a:lnTo>
                    <a:pt x="2047" y="1198"/>
                  </a:lnTo>
                  <a:lnTo>
                    <a:pt x="2042" y="1205"/>
                  </a:lnTo>
                  <a:lnTo>
                    <a:pt x="2031" y="1219"/>
                  </a:lnTo>
                  <a:lnTo>
                    <a:pt x="2021" y="1234"/>
                  </a:lnTo>
                  <a:lnTo>
                    <a:pt x="2012" y="1250"/>
                  </a:lnTo>
                  <a:lnTo>
                    <a:pt x="2002" y="1265"/>
                  </a:lnTo>
                  <a:lnTo>
                    <a:pt x="1996" y="1272"/>
                  </a:lnTo>
                  <a:lnTo>
                    <a:pt x="1990" y="1279"/>
                  </a:lnTo>
                  <a:lnTo>
                    <a:pt x="1983" y="1285"/>
                  </a:lnTo>
                  <a:lnTo>
                    <a:pt x="1975" y="1292"/>
                  </a:lnTo>
                  <a:lnTo>
                    <a:pt x="1967" y="1298"/>
                  </a:lnTo>
                  <a:lnTo>
                    <a:pt x="1958" y="1303"/>
                  </a:lnTo>
                  <a:lnTo>
                    <a:pt x="1948" y="1308"/>
                  </a:lnTo>
                  <a:lnTo>
                    <a:pt x="1937" y="1312"/>
                  </a:lnTo>
                  <a:lnTo>
                    <a:pt x="1923" y="1316"/>
                  </a:lnTo>
                  <a:lnTo>
                    <a:pt x="1910" y="1318"/>
                  </a:lnTo>
                  <a:lnTo>
                    <a:pt x="1895" y="1321"/>
                  </a:lnTo>
                  <a:lnTo>
                    <a:pt x="1879" y="1322"/>
                  </a:lnTo>
                  <a:lnTo>
                    <a:pt x="1871" y="1322"/>
                  </a:lnTo>
                  <a:lnTo>
                    <a:pt x="1865" y="1321"/>
                  </a:lnTo>
                  <a:lnTo>
                    <a:pt x="1860" y="1319"/>
                  </a:lnTo>
                  <a:lnTo>
                    <a:pt x="1855" y="1315"/>
                  </a:lnTo>
                  <a:lnTo>
                    <a:pt x="1845" y="1307"/>
                  </a:lnTo>
                  <a:lnTo>
                    <a:pt x="1832" y="1297"/>
                  </a:lnTo>
                  <a:lnTo>
                    <a:pt x="1824" y="1292"/>
                  </a:lnTo>
                  <a:lnTo>
                    <a:pt x="1813" y="1287"/>
                  </a:lnTo>
                  <a:lnTo>
                    <a:pt x="1801" y="1283"/>
                  </a:lnTo>
                  <a:lnTo>
                    <a:pt x="1786" y="1279"/>
                  </a:lnTo>
                  <a:lnTo>
                    <a:pt x="1769" y="1276"/>
                  </a:lnTo>
                  <a:lnTo>
                    <a:pt x="1748" y="1275"/>
                  </a:lnTo>
                  <a:lnTo>
                    <a:pt x="1724" y="1274"/>
                  </a:lnTo>
                  <a:lnTo>
                    <a:pt x="1695" y="1275"/>
                  </a:lnTo>
                  <a:lnTo>
                    <a:pt x="1673" y="1277"/>
                  </a:lnTo>
                  <a:lnTo>
                    <a:pt x="1645" y="1277"/>
                  </a:lnTo>
                  <a:lnTo>
                    <a:pt x="1611" y="1278"/>
                  </a:lnTo>
                  <a:lnTo>
                    <a:pt x="1574" y="1277"/>
                  </a:lnTo>
                  <a:lnTo>
                    <a:pt x="1537" y="1277"/>
                  </a:lnTo>
                  <a:lnTo>
                    <a:pt x="1500" y="1276"/>
                  </a:lnTo>
                  <a:lnTo>
                    <a:pt x="1466" y="1275"/>
                  </a:lnTo>
                  <a:lnTo>
                    <a:pt x="1438" y="1275"/>
                  </a:lnTo>
                  <a:lnTo>
                    <a:pt x="1428" y="1276"/>
                  </a:lnTo>
                  <a:lnTo>
                    <a:pt x="1418" y="1278"/>
                  </a:lnTo>
                  <a:lnTo>
                    <a:pt x="1410" y="1281"/>
                  </a:lnTo>
                  <a:lnTo>
                    <a:pt x="1402" y="1285"/>
                  </a:lnTo>
                  <a:lnTo>
                    <a:pt x="1388" y="1295"/>
                  </a:lnTo>
                  <a:lnTo>
                    <a:pt x="1375" y="1306"/>
                  </a:lnTo>
                  <a:lnTo>
                    <a:pt x="1361" y="1318"/>
                  </a:lnTo>
                  <a:lnTo>
                    <a:pt x="1348" y="1328"/>
                  </a:lnTo>
                  <a:lnTo>
                    <a:pt x="1340" y="1332"/>
                  </a:lnTo>
                  <a:lnTo>
                    <a:pt x="1331" y="1335"/>
                  </a:lnTo>
                  <a:lnTo>
                    <a:pt x="1322" y="1337"/>
                  </a:lnTo>
                  <a:lnTo>
                    <a:pt x="1312" y="1338"/>
                  </a:lnTo>
                  <a:lnTo>
                    <a:pt x="1289" y="1337"/>
                  </a:lnTo>
                  <a:lnTo>
                    <a:pt x="1274" y="1336"/>
                  </a:lnTo>
                  <a:lnTo>
                    <a:pt x="1269" y="1334"/>
                  </a:lnTo>
                  <a:lnTo>
                    <a:pt x="1265" y="1331"/>
                  </a:lnTo>
                  <a:lnTo>
                    <a:pt x="1261" y="1327"/>
                  </a:lnTo>
                  <a:lnTo>
                    <a:pt x="1259" y="1322"/>
                  </a:lnTo>
                  <a:lnTo>
                    <a:pt x="1243" y="1318"/>
                  </a:lnTo>
                  <a:lnTo>
                    <a:pt x="1229" y="1313"/>
                  </a:lnTo>
                  <a:lnTo>
                    <a:pt x="1223" y="1310"/>
                  </a:lnTo>
                  <a:lnTo>
                    <a:pt x="1218" y="1306"/>
                  </a:lnTo>
                  <a:lnTo>
                    <a:pt x="1213" y="1303"/>
                  </a:lnTo>
                  <a:lnTo>
                    <a:pt x="1209" y="1299"/>
                  </a:lnTo>
                  <a:lnTo>
                    <a:pt x="1205" y="1295"/>
                  </a:lnTo>
                  <a:lnTo>
                    <a:pt x="1202" y="1291"/>
                  </a:lnTo>
                  <a:lnTo>
                    <a:pt x="1199" y="1287"/>
                  </a:lnTo>
                  <a:lnTo>
                    <a:pt x="1196" y="1282"/>
                  </a:lnTo>
                  <a:lnTo>
                    <a:pt x="1193" y="1272"/>
                  </a:lnTo>
                  <a:lnTo>
                    <a:pt x="1190" y="1260"/>
                  </a:lnTo>
                  <a:lnTo>
                    <a:pt x="1189" y="1248"/>
                  </a:lnTo>
                  <a:lnTo>
                    <a:pt x="1188" y="1233"/>
                  </a:lnTo>
                  <a:lnTo>
                    <a:pt x="1188" y="1218"/>
                  </a:lnTo>
                  <a:lnTo>
                    <a:pt x="1189" y="1202"/>
                  </a:lnTo>
                  <a:lnTo>
                    <a:pt x="1190" y="1165"/>
                  </a:lnTo>
                  <a:lnTo>
                    <a:pt x="1191" y="1122"/>
                  </a:lnTo>
                  <a:lnTo>
                    <a:pt x="1192" y="1081"/>
                  </a:lnTo>
                  <a:lnTo>
                    <a:pt x="1192" y="1034"/>
                  </a:lnTo>
                  <a:lnTo>
                    <a:pt x="1193" y="982"/>
                  </a:lnTo>
                  <a:lnTo>
                    <a:pt x="1193" y="932"/>
                  </a:lnTo>
                  <a:lnTo>
                    <a:pt x="1194" y="883"/>
                  </a:lnTo>
                  <a:lnTo>
                    <a:pt x="1194" y="841"/>
                  </a:lnTo>
                  <a:lnTo>
                    <a:pt x="1193" y="808"/>
                  </a:lnTo>
                  <a:lnTo>
                    <a:pt x="1191" y="787"/>
                  </a:lnTo>
                  <a:lnTo>
                    <a:pt x="1177" y="793"/>
                  </a:lnTo>
                  <a:lnTo>
                    <a:pt x="1164" y="799"/>
                  </a:lnTo>
                  <a:lnTo>
                    <a:pt x="1153" y="808"/>
                  </a:lnTo>
                  <a:lnTo>
                    <a:pt x="1141" y="815"/>
                  </a:lnTo>
                  <a:lnTo>
                    <a:pt x="1131" y="823"/>
                  </a:lnTo>
                  <a:lnTo>
                    <a:pt x="1121" y="831"/>
                  </a:lnTo>
                  <a:lnTo>
                    <a:pt x="1113" y="840"/>
                  </a:lnTo>
                  <a:lnTo>
                    <a:pt x="1105" y="849"/>
                  </a:lnTo>
                  <a:lnTo>
                    <a:pt x="1076" y="886"/>
                  </a:lnTo>
                  <a:lnTo>
                    <a:pt x="1049" y="923"/>
                  </a:lnTo>
                  <a:lnTo>
                    <a:pt x="1041" y="932"/>
                  </a:lnTo>
                  <a:lnTo>
                    <a:pt x="1032" y="941"/>
                  </a:lnTo>
                  <a:lnTo>
                    <a:pt x="1024" y="949"/>
                  </a:lnTo>
                  <a:lnTo>
                    <a:pt x="1015" y="957"/>
                  </a:lnTo>
                  <a:lnTo>
                    <a:pt x="1005" y="964"/>
                  </a:lnTo>
                  <a:lnTo>
                    <a:pt x="994" y="971"/>
                  </a:lnTo>
                  <a:lnTo>
                    <a:pt x="983" y="978"/>
                  </a:lnTo>
                  <a:lnTo>
                    <a:pt x="970" y="984"/>
                  </a:lnTo>
                  <a:lnTo>
                    <a:pt x="956" y="989"/>
                  </a:lnTo>
                  <a:lnTo>
                    <a:pt x="941" y="994"/>
                  </a:lnTo>
                  <a:lnTo>
                    <a:pt x="924" y="998"/>
                  </a:lnTo>
                  <a:lnTo>
                    <a:pt x="906" y="1002"/>
                  </a:lnTo>
                  <a:lnTo>
                    <a:pt x="887" y="1004"/>
                  </a:lnTo>
                  <a:lnTo>
                    <a:pt x="866" y="1006"/>
                  </a:lnTo>
                  <a:lnTo>
                    <a:pt x="843" y="1007"/>
                  </a:lnTo>
                  <a:lnTo>
                    <a:pt x="819" y="1007"/>
                  </a:lnTo>
                  <a:lnTo>
                    <a:pt x="797" y="1007"/>
                  </a:lnTo>
                  <a:lnTo>
                    <a:pt x="778" y="1008"/>
                  </a:lnTo>
                  <a:lnTo>
                    <a:pt x="758" y="1008"/>
                  </a:lnTo>
                  <a:lnTo>
                    <a:pt x="739" y="1008"/>
                  </a:lnTo>
                  <a:lnTo>
                    <a:pt x="720" y="1008"/>
                  </a:lnTo>
                  <a:lnTo>
                    <a:pt x="699" y="1007"/>
                  </a:lnTo>
                  <a:lnTo>
                    <a:pt x="678" y="1005"/>
                  </a:lnTo>
                  <a:lnTo>
                    <a:pt x="656" y="1002"/>
                  </a:lnTo>
                  <a:lnTo>
                    <a:pt x="655" y="976"/>
                  </a:lnTo>
                  <a:lnTo>
                    <a:pt x="653" y="953"/>
                  </a:lnTo>
                  <a:lnTo>
                    <a:pt x="648" y="933"/>
                  </a:lnTo>
                  <a:lnTo>
                    <a:pt x="641" y="914"/>
                  </a:lnTo>
                  <a:lnTo>
                    <a:pt x="633" y="897"/>
                  </a:lnTo>
                  <a:lnTo>
                    <a:pt x="623" y="883"/>
                  </a:lnTo>
                  <a:lnTo>
                    <a:pt x="612" y="870"/>
                  </a:lnTo>
                  <a:lnTo>
                    <a:pt x="600" y="860"/>
                  </a:lnTo>
                  <a:lnTo>
                    <a:pt x="586" y="851"/>
                  </a:lnTo>
                  <a:lnTo>
                    <a:pt x="571" y="843"/>
                  </a:lnTo>
                  <a:lnTo>
                    <a:pt x="556" y="837"/>
                  </a:lnTo>
                  <a:lnTo>
                    <a:pt x="541" y="832"/>
                  </a:lnTo>
                  <a:lnTo>
                    <a:pt x="524" y="829"/>
                  </a:lnTo>
                  <a:lnTo>
                    <a:pt x="508" y="826"/>
                  </a:lnTo>
                  <a:lnTo>
                    <a:pt x="491" y="824"/>
                  </a:lnTo>
                  <a:lnTo>
                    <a:pt x="473" y="823"/>
                  </a:lnTo>
                  <a:lnTo>
                    <a:pt x="440" y="823"/>
                  </a:lnTo>
                  <a:lnTo>
                    <a:pt x="408" y="825"/>
                  </a:lnTo>
                  <a:lnTo>
                    <a:pt x="379" y="827"/>
                  </a:lnTo>
                  <a:lnTo>
                    <a:pt x="353" y="829"/>
                  </a:lnTo>
                  <a:lnTo>
                    <a:pt x="342" y="829"/>
                  </a:lnTo>
                  <a:lnTo>
                    <a:pt x="333" y="830"/>
                  </a:lnTo>
                  <a:lnTo>
                    <a:pt x="325" y="829"/>
                  </a:lnTo>
                  <a:lnTo>
                    <a:pt x="319" y="828"/>
                  </a:lnTo>
                  <a:lnTo>
                    <a:pt x="315" y="826"/>
                  </a:lnTo>
                  <a:lnTo>
                    <a:pt x="313" y="823"/>
                  </a:lnTo>
                  <a:lnTo>
                    <a:pt x="313" y="819"/>
                  </a:lnTo>
                  <a:lnTo>
                    <a:pt x="315" y="814"/>
                  </a:lnTo>
                  <a:lnTo>
                    <a:pt x="322" y="801"/>
                  </a:lnTo>
                  <a:lnTo>
                    <a:pt x="331" y="790"/>
                  </a:lnTo>
                  <a:lnTo>
                    <a:pt x="341" y="778"/>
                  </a:lnTo>
                  <a:lnTo>
                    <a:pt x="352" y="766"/>
                  </a:lnTo>
                  <a:lnTo>
                    <a:pt x="362" y="754"/>
                  </a:lnTo>
                  <a:lnTo>
                    <a:pt x="370" y="740"/>
                  </a:lnTo>
                  <a:lnTo>
                    <a:pt x="374" y="733"/>
                  </a:lnTo>
                  <a:lnTo>
                    <a:pt x="376" y="725"/>
                  </a:lnTo>
                  <a:lnTo>
                    <a:pt x="378" y="717"/>
                  </a:lnTo>
                  <a:lnTo>
                    <a:pt x="378" y="709"/>
                  </a:lnTo>
                  <a:lnTo>
                    <a:pt x="378" y="702"/>
                  </a:lnTo>
                  <a:lnTo>
                    <a:pt x="377" y="696"/>
                  </a:lnTo>
                  <a:lnTo>
                    <a:pt x="375" y="689"/>
                  </a:lnTo>
                  <a:lnTo>
                    <a:pt x="371" y="682"/>
                  </a:lnTo>
                  <a:lnTo>
                    <a:pt x="364" y="670"/>
                  </a:lnTo>
                  <a:lnTo>
                    <a:pt x="355" y="658"/>
                  </a:lnTo>
                  <a:lnTo>
                    <a:pt x="345" y="646"/>
                  </a:lnTo>
                  <a:lnTo>
                    <a:pt x="333" y="634"/>
                  </a:lnTo>
                  <a:lnTo>
                    <a:pt x="320" y="623"/>
                  </a:lnTo>
                  <a:lnTo>
                    <a:pt x="307" y="612"/>
                  </a:lnTo>
                  <a:lnTo>
                    <a:pt x="281" y="592"/>
                  </a:lnTo>
                  <a:lnTo>
                    <a:pt x="258" y="574"/>
                  </a:lnTo>
                  <a:lnTo>
                    <a:pt x="249" y="567"/>
                  </a:lnTo>
                  <a:lnTo>
                    <a:pt x="242" y="560"/>
                  </a:lnTo>
                  <a:lnTo>
                    <a:pt x="237" y="555"/>
                  </a:lnTo>
                  <a:lnTo>
                    <a:pt x="236" y="551"/>
                  </a:lnTo>
                  <a:lnTo>
                    <a:pt x="235" y="536"/>
                  </a:lnTo>
                  <a:lnTo>
                    <a:pt x="233" y="524"/>
                  </a:lnTo>
                  <a:lnTo>
                    <a:pt x="230" y="514"/>
                  </a:lnTo>
                  <a:lnTo>
                    <a:pt x="227" y="507"/>
                  </a:lnTo>
                  <a:lnTo>
                    <a:pt x="222" y="501"/>
                  </a:lnTo>
                  <a:lnTo>
                    <a:pt x="217" y="497"/>
                  </a:lnTo>
                  <a:lnTo>
                    <a:pt x="212" y="495"/>
                  </a:lnTo>
                  <a:lnTo>
                    <a:pt x="206" y="493"/>
                  </a:lnTo>
                  <a:lnTo>
                    <a:pt x="194" y="490"/>
                  </a:lnTo>
                  <a:lnTo>
                    <a:pt x="183" y="485"/>
                  </a:lnTo>
                  <a:lnTo>
                    <a:pt x="178" y="482"/>
                  </a:lnTo>
                  <a:lnTo>
                    <a:pt x="174" y="477"/>
                  </a:lnTo>
                  <a:lnTo>
                    <a:pt x="171" y="471"/>
                  </a:lnTo>
                  <a:lnTo>
                    <a:pt x="168" y="461"/>
                  </a:lnTo>
                  <a:lnTo>
                    <a:pt x="163" y="442"/>
                  </a:lnTo>
                  <a:lnTo>
                    <a:pt x="157" y="426"/>
                  </a:lnTo>
                  <a:lnTo>
                    <a:pt x="152" y="413"/>
                  </a:lnTo>
                  <a:lnTo>
                    <a:pt x="147" y="401"/>
                  </a:lnTo>
                  <a:lnTo>
                    <a:pt x="142" y="392"/>
                  </a:lnTo>
                  <a:lnTo>
                    <a:pt x="138" y="384"/>
                  </a:lnTo>
                  <a:lnTo>
                    <a:pt x="133" y="378"/>
                  </a:lnTo>
                  <a:lnTo>
                    <a:pt x="128" y="372"/>
                  </a:lnTo>
                  <a:lnTo>
                    <a:pt x="118" y="363"/>
                  </a:lnTo>
                  <a:lnTo>
                    <a:pt x="106" y="353"/>
                  </a:lnTo>
                  <a:lnTo>
                    <a:pt x="91" y="341"/>
                  </a:lnTo>
                  <a:lnTo>
                    <a:pt x="74" y="325"/>
                  </a:lnTo>
                  <a:lnTo>
                    <a:pt x="78" y="318"/>
                  </a:lnTo>
                  <a:lnTo>
                    <a:pt x="83" y="308"/>
                  </a:lnTo>
                  <a:lnTo>
                    <a:pt x="86" y="302"/>
                  </a:lnTo>
                  <a:lnTo>
                    <a:pt x="88" y="296"/>
                  </a:lnTo>
                  <a:lnTo>
                    <a:pt x="89" y="289"/>
                  </a:lnTo>
                  <a:lnTo>
                    <a:pt x="89" y="283"/>
                  </a:lnTo>
                  <a:lnTo>
                    <a:pt x="89" y="278"/>
                  </a:lnTo>
                  <a:lnTo>
                    <a:pt x="88" y="274"/>
                  </a:lnTo>
                  <a:lnTo>
                    <a:pt x="87" y="270"/>
                  </a:lnTo>
                  <a:lnTo>
                    <a:pt x="85" y="266"/>
                  </a:lnTo>
                  <a:lnTo>
                    <a:pt x="81" y="260"/>
                  </a:lnTo>
                  <a:lnTo>
                    <a:pt x="75" y="254"/>
                  </a:lnTo>
                  <a:lnTo>
                    <a:pt x="60" y="246"/>
                  </a:lnTo>
                  <a:lnTo>
                    <a:pt x="43" y="238"/>
                  </a:lnTo>
                  <a:lnTo>
                    <a:pt x="34" y="234"/>
                  </a:lnTo>
                  <a:lnTo>
                    <a:pt x="25" y="229"/>
                  </a:lnTo>
                  <a:lnTo>
                    <a:pt x="18" y="223"/>
                  </a:lnTo>
                  <a:lnTo>
                    <a:pt x="11" y="215"/>
                  </a:lnTo>
                  <a:lnTo>
                    <a:pt x="9" y="211"/>
                  </a:lnTo>
                  <a:lnTo>
                    <a:pt x="6" y="206"/>
                  </a:lnTo>
                  <a:lnTo>
                    <a:pt x="4" y="200"/>
                  </a:lnTo>
                  <a:lnTo>
                    <a:pt x="2" y="194"/>
                  </a:lnTo>
                  <a:lnTo>
                    <a:pt x="1" y="187"/>
                  </a:lnTo>
                  <a:lnTo>
                    <a:pt x="0" y="180"/>
                  </a:lnTo>
                  <a:lnTo>
                    <a:pt x="0" y="172"/>
                  </a:lnTo>
                  <a:lnTo>
                    <a:pt x="0" y="163"/>
                  </a:lnTo>
                  <a:lnTo>
                    <a:pt x="1" y="151"/>
                  </a:lnTo>
                  <a:lnTo>
                    <a:pt x="3" y="142"/>
                  </a:lnTo>
                  <a:lnTo>
                    <a:pt x="7" y="133"/>
                  </a:lnTo>
                  <a:lnTo>
                    <a:pt x="12" y="127"/>
                  </a:lnTo>
                  <a:lnTo>
                    <a:pt x="18" y="122"/>
                  </a:lnTo>
                  <a:lnTo>
                    <a:pt x="24" y="119"/>
                  </a:lnTo>
                  <a:lnTo>
                    <a:pt x="32" y="116"/>
                  </a:lnTo>
                  <a:lnTo>
                    <a:pt x="39" y="114"/>
                  </a:lnTo>
                  <a:lnTo>
                    <a:pt x="54" y="111"/>
                  </a:lnTo>
                  <a:lnTo>
                    <a:pt x="67" y="108"/>
                  </a:lnTo>
                  <a:lnTo>
                    <a:pt x="72" y="106"/>
                  </a:lnTo>
                  <a:lnTo>
                    <a:pt x="75" y="103"/>
                  </a:lnTo>
                  <a:lnTo>
                    <a:pt x="78" y="99"/>
                  </a:lnTo>
                  <a:lnTo>
                    <a:pt x="79" y="94"/>
                  </a:lnTo>
                  <a:lnTo>
                    <a:pt x="78" y="84"/>
                  </a:lnTo>
                  <a:lnTo>
                    <a:pt x="75" y="72"/>
                  </a:lnTo>
                  <a:lnTo>
                    <a:pt x="71" y="60"/>
                  </a:lnTo>
                  <a:lnTo>
                    <a:pt x="66" y="47"/>
                  </a:lnTo>
                  <a:lnTo>
                    <a:pt x="61" y="35"/>
                  </a:lnTo>
                  <a:lnTo>
                    <a:pt x="57" y="21"/>
                  </a:lnTo>
                  <a:lnTo>
                    <a:pt x="54" y="10"/>
                  </a:lnTo>
                  <a:lnTo>
                    <a:pt x="53" y="0"/>
                  </a:lnTo>
                  <a:lnTo>
                    <a:pt x="66" y="0"/>
                  </a:lnTo>
                  <a:lnTo>
                    <a:pt x="80" y="1"/>
                  </a:lnTo>
                  <a:lnTo>
                    <a:pt x="93" y="3"/>
                  </a:lnTo>
                  <a:lnTo>
                    <a:pt x="107" y="5"/>
                  </a:lnTo>
                  <a:lnTo>
                    <a:pt x="120" y="9"/>
                  </a:lnTo>
                  <a:lnTo>
                    <a:pt x="133" y="12"/>
                  </a:lnTo>
                  <a:lnTo>
                    <a:pt x="146" y="16"/>
                  </a:lnTo>
                  <a:lnTo>
                    <a:pt x="161" y="21"/>
                  </a:lnTo>
                  <a:lnTo>
                    <a:pt x="187" y="33"/>
                  </a:lnTo>
                  <a:lnTo>
                    <a:pt x="214" y="45"/>
                  </a:lnTo>
                  <a:lnTo>
                    <a:pt x="242" y="58"/>
                  </a:lnTo>
                  <a:lnTo>
                    <a:pt x="271" y="71"/>
                  </a:lnTo>
                  <a:lnTo>
                    <a:pt x="299" y="85"/>
                  </a:lnTo>
                  <a:lnTo>
                    <a:pt x="329" y="99"/>
                  </a:lnTo>
                  <a:lnTo>
                    <a:pt x="359" y="113"/>
                  </a:lnTo>
                  <a:lnTo>
                    <a:pt x="392" y="126"/>
                  </a:lnTo>
                  <a:lnTo>
                    <a:pt x="425" y="138"/>
                  </a:lnTo>
                  <a:lnTo>
                    <a:pt x="460" y="148"/>
                  </a:lnTo>
                  <a:lnTo>
                    <a:pt x="478" y="153"/>
                  </a:lnTo>
                  <a:lnTo>
                    <a:pt x="497" y="157"/>
                  </a:lnTo>
                  <a:lnTo>
                    <a:pt x="516" y="160"/>
                  </a:lnTo>
                  <a:lnTo>
                    <a:pt x="535" y="163"/>
                  </a:lnTo>
                  <a:lnTo>
                    <a:pt x="589" y="170"/>
                  </a:lnTo>
                  <a:lnTo>
                    <a:pt x="640" y="177"/>
                  </a:lnTo>
                  <a:lnTo>
                    <a:pt x="688" y="184"/>
                  </a:lnTo>
                  <a:lnTo>
                    <a:pt x="733" y="191"/>
                  </a:lnTo>
                  <a:lnTo>
                    <a:pt x="811" y="205"/>
                  </a:lnTo>
                  <a:lnTo>
                    <a:pt x="880" y="219"/>
                  </a:lnTo>
                  <a:lnTo>
                    <a:pt x="937" y="230"/>
                  </a:lnTo>
                  <a:lnTo>
                    <a:pt x="985" y="240"/>
                  </a:lnTo>
                  <a:lnTo>
                    <a:pt x="1005" y="244"/>
                  </a:lnTo>
                  <a:lnTo>
                    <a:pt x="1023" y="248"/>
                  </a:lnTo>
                  <a:lnTo>
                    <a:pt x="1041" y="251"/>
                  </a:lnTo>
                  <a:lnTo>
                    <a:pt x="1055" y="252"/>
                  </a:lnTo>
                  <a:lnTo>
                    <a:pt x="1091" y="256"/>
                  </a:lnTo>
                  <a:lnTo>
                    <a:pt x="1123" y="261"/>
                  </a:lnTo>
                  <a:lnTo>
                    <a:pt x="1155" y="267"/>
                  </a:lnTo>
                  <a:lnTo>
                    <a:pt x="1183" y="274"/>
                  </a:lnTo>
                  <a:lnTo>
                    <a:pt x="1210" y="281"/>
                  </a:lnTo>
                  <a:lnTo>
                    <a:pt x="1236" y="290"/>
                  </a:lnTo>
                  <a:lnTo>
                    <a:pt x="1261" y="299"/>
                  </a:lnTo>
                  <a:lnTo>
                    <a:pt x="1287" y="309"/>
                  </a:lnTo>
                  <a:lnTo>
                    <a:pt x="1338" y="332"/>
                  </a:lnTo>
                  <a:lnTo>
                    <a:pt x="1393" y="359"/>
                  </a:lnTo>
                  <a:lnTo>
                    <a:pt x="1454" y="390"/>
                  </a:lnTo>
                  <a:lnTo>
                    <a:pt x="1527" y="425"/>
                  </a:lnTo>
                  <a:lnTo>
                    <a:pt x="1569" y="445"/>
                  </a:lnTo>
                  <a:lnTo>
                    <a:pt x="1615" y="466"/>
                  </a:lnTo>
                  <a:lnTo>
                    <a:pt x="1663" y="489"/>
                  </a:lnTo>
                  <a:lnTo>
                    <a:pt x="1714" y="512"/>
                  </a:lnTo>
                  <a:lnTo>
                    <a:pt x="1767" y="536"/>
                  </a:lnTo>
                  <a:lnTo>
                    <a:pt x="1824" y="560"/>
                  </a:lnTo>
                  <a:lnTo>
                    <a:pt x="1882" y="585"/>
                  </a:lnTo>
                  <a:lnTo>
                    <a:pt x="1943" y="610"/>
                  </a:lnTo>
                  <a:lnTo>
                    <a:pt x="2004" y="635"/>
                  </a:lnTo>
                  <a:lnTo>
                    <a:pt x="2068" y="660"/>
                  </a:lnTo>
                  <a:lnTo>
                    <a:pt x="2133" y="685"/>
                  </a:lnTo>
                  <a:lnTo>
                    <a:pt x="2199" y="710"/>
                  </a:lnTo>
                  <a:lnTo>
                    <a:pt x="2267" y="734"/>
                  </a:lnTo>
                  <a:lnTo>
                    <a:pt x="2334" y="758"/>
                  </a:lnTo>
                  <a:lnTo>
                    <a:pt x="2403" y="780"/>
                  </a:lnTo>
                  <a:lnTo>
                    <a:pt x="2471" y="803"/>
                  </a:lnTo>
                  <a:close/>
                </a:path>
              </a:pathLst>
            </a:custGeom>
            <a:grpFill/>
            <a:ln w="3175" cmpd="sng">
              <a:solidFill>
                <a:srgbClr val="FCF6F6"/>
              </a:solidFill>
              <a:round/>
              <a:headEnd/>
              <a:tailEnd/>
            </a:ln>
          </p:spPr>
          <p:txBody>
            <a:bodyPr/>
            <a:lstStyle/>
            <a:p>
              <a:endParaRPr lang="pt-BR"/>
            </a:p>
          </p:txBody>
        </p:sp>
        <p:sp>
          <p:nvSpPr>
            <p:cNvPr id="38" name="Freeform 28"/>
            <p:cNvSpPr>
              <a:spLocks/>
            </p:cNvSpPr>
            <p:nvPr/>
          </p:nvSpPr>
          <p:spPr bwMode="auto">
            <a:xfrm>
              <a:off x="3346450" y="765175"/>
              <a:ext cx="822325" cy="963613"/>
            </a:xfrm>
            <a:custGeom>
              <a:avLst/>
              <a:gdLst>
                <a:gd name="T0" fmla="*/ 2085 w 2097"/>
                <a:gd name="T1" fmla="*/ 1684 h 2258"/>
                <a:gd name="T2" fmla="*/ 1776 w 2097"/>
                <a:gd name="T3" fmla="*/ 1689 h 2258"/>
                <a:gd name="T4" fmla="*/ 1676 w 2097"/>
                <a:gd name="T5" fmla="*/ 1765 h 2258"/>
                <a:gd name="T6" fmla="*/ 1629 w 2097"/>
                <a:gd name="T7" fmla="*/ 1876 h 2258"/>
                <a:gd name="T8" fmla="*/ 1558 w 2097"/>
                <a:gd name="T9" fmla="*/ 1968 h 2258"/>
                <a:gd name="T10" fmla="*/ 1516 w 2097"/>
                <a:gd name="T11" fmla="*/ 2053 h 2258"/>
                <a:gd name="T12" fmla="*/ 1418 w 2097"/>
                <a:gd name="T13" fmla="*/ 2064 h 2258"/>
                <a:gd name="T14" fmla="*/ 1334 w 2097"/>
                <a:gd name="T15" fmla="*/ 1960 h 2258"/>
                <a:gd name="T16" fmla="*/ 1202 w 2097"/>
                <a:gd name="T17" fmla="*/ 1984 h 2258"/>
                <a:gd name="T18" fmla="*/ 1133 w 2097"/>
                <a:gd name="T19" fmla="*/ 2074 h 2258"/>
                <a:gd name="T20" fmla="*/ 1120 w 2097"/>
                <a:gd name="T21" fmla="*/ 2231 h 2258"/>
                <a:gd name="T22" fmla="*/ 1017 w 2097"/>
                <a:gd name="T23" fmla="*/ 2236 h 2258"/>
                <a:gd name="T24" fmla="*/ 856 w 2097"/>
                <a:gd name="T25" fmla="*/ 2096 h 2258"/>
                <a:gd name="T26" fmla="*/ 800 w 2097"/>
                <a:gd name="T27" fmla="*/ 2038 h 2258"/>
                <a:gd name="T28" fmla="*/ 860 w 2097"/>
                <a:gd name="T29" fmla="*/ 2011 h 2258"/>
                <a:gd name="T30" fmla="*/ 835 w 2097"/>
                <a:gd name="T31" fmla="*/ 1860 h 2258"/>
                <a:gd name="T32" fmla="*/ 806 w 2097"/>
                <a:gd name="T33" fmla="*/ 1627 h 2258"/>
                <a:gd name="T34" fmla="*/ 760 w 2097"/>
                <a:gd name="T35" fmla="*/ 1378 h 2258"/>
                <a:gd name="T36" fmla="*/ 687 w 2097"/>
                <a:gd name="T37" fmla="*/ 1276 h 2258"/>
                <a:gd name="T38" fmla="*/ 526 w 2097"/>
                <a:gd name="T39" fmla="*/ 1043 h 2258"/>
                <a:gd name="T40" fmla="*/ 485 w 2097"/>
                <a:gd name="T41" fmla="*/ 1007 h 2258"/>
                <a:gd name="T42" fmla="*/ 301 w 2097"/>
                <a:gd name="T43" fmla="*/ 1005 h 2258"/>
                <a:gd name="T44" fmla="*/ 262 w 2097"/>
                <a:gd name="T45" fmla="*/ 948 h 2258"/>
                <a:gd name="T46" fmla="*/ 197 w 2097"/>
                <a:gd name="T47" fmla="*/ 794 h 2258"/>
                <a:gd name="T48" fmla="*/ 177 w 2097"/>
                <a:gd name="T49" fmla="*/ 571 h 2258"/>
                <a:gd name="T50" fmla="*/ 18 w 2097"/>
                <a:gd name="T51" fmla="*/ 453 h 2258"/>
                <a:gd name="T52" fmla="*/ 11 w 2097"/>
                <a:gd name="T53" fmla="*/ 379 h 2258"/>
                <a:gd name="T54" fmla="*/ 99 w 2097"/>
                <a:gd name="T55" fmla="*/ 419 h 2258"/>
                <a:gd name="T56" fmla="*/ 224 w 2097"/>
                <a:gd name="T57" fmla="*/ 450 h 2258"/>
                <a:gd name="T58" fmla="*/ 287 w 2097"/>
                <a:gd name="T59" fmla="*/ 496 h 2258"/>
                <a:gd name="T60" fmla="*/ 400 w 2097"/>
                <a:gd name="T61" fmla="*/ 489 h 2258"/>
                <a:gd name="T62" fmla="*/ 505 w 2097"/>
                <a:gd name="T63" fmla="*/ 472 h 2258"/>
                <a:gd name="T64" fmla="*/ 595 w 2097"/>
                <a:gd name="T65" fmla="*/ 569 h 2258"/>
                <a:gd name="T66" fmla="*/ 672 w 2097"/>
                <a:gd name="T67" fmla="*/ 594 h 2258"/>
                <a:gd name="T68" fmla="*/ 691 w 2097"/>
                <a:gd name="T69" fmla="*/ 500 h 2258"/>
                <a:gd name="T70" fmla="*/ 737 w 2097"/>
                <a:gd name="T71" fmla="*/ 433 h 2258"/>
                <a:gd name="T72" fmla="*/ 799 w 2097"/>
                <a:gd name="T73" fmla="*/ 392 h 2258"/>
                <a:gd name="T74" fmla="*/ 884 w 2097"/>
                <a:gd name="T75" fmla="*/ 411 h 2258"/>
                <a:gd name="T76" fmla="*/ 978 w 2097"/>
                <a:gd name="T77" fmla="*/ 393 h 2258"/>
                <a:gd name="T78" fmla="*/ 1044 w 2097"/>
                <a:gd name="T79" fmla="*/ 375 h 2258"/>
                <a:gd name="T80" fmla="*/ 1133 w 2097"/>
                <a:gd name="T81" fmla="*/ 331 h 2258"/>
                <a:gd name="T82" fmla="*/ 1212 w 2097"/>
                <a:gd name="T83" fmla="*/ 279 h 2258"/>
                <a:gd name="T84" fmla="*/ 1330 w 2097"/>
                <a:gd name="T85" fmla="*/ 266 h 2258"/>
                <a:gd name="T86" fmla="*/ 1412 w 2097"/>
                <a:gd name="T87" fmla="*/ 182 h 2258"/>
                <a:gd name="T88" fmla="*/ 1468 w 2097"/>
                <a:gd name="T89" fmla="*/ 95 h 2258"/>
                <a:gd name="T90" fmla="*/ 1511 w 2097"/>
                <a:gd name="T91" fmla="*/ 25 h 2258"/>
                <a:gd name="T92" fmla="*/ 1616 w 2097"/>
                <a:gd name="T93" fmla="*/ 0 h 2258"/>
                <a:gd name="T94" fmla="*/ 1682 w 2097"/>
                <a:gd name="T95" fmla="*/ 73 h 2258"/>
                <a:gd name="T96" fmla="*/ 1642 w 2097"/>
                <a:gd name="T97" fmla="*/ 218 h 2258"/>
                <a:gd name="T98" fmla="*/ 1683 w 2097"/>
                <a:gd name="T99" fmla="*/ 267 h 2258"/>
                <a:gd name="T100" fmla="*/ 1789 w 2097"/>
                <a:gd name="T101" fmla="*/ 343 h 2258"/>
                <a:gd name="T102" fmla="*/ 1833 w 2097"/>
                <a:gd name="T103" fmla="*/ 468 h 2258"/>
                <a:gd name="T104" fmla="*/ 1749 w 2097"/>
                <a:gd name="T105" fmla="*/ 563 h 2258"/>
                <a:gd name="T106" fmla="*/ 1726 w 2097"/>
                <a:gd name="T107" fmla="*/ 724 h 2258"/>
                <a:gd name="T108" fmla="*/ 1698 w 2097"/>
                <a:gd name="T109" fmla="*/ 939 h 2258"/>
                <a:gd name="T110" fmla="*/ 1786 w 2097"/>
                <a:gd name="T111" fmla="*/ 1052 h 2258"/>
                <a:gd name="T112" fmla="*/ 1784 w 2097"/>
                <a:gd name="T113" fmla="*/ 1146 h 2258"/>
                <a:gd name="T114" fmla="*/ 1973 w 2097"/>
                <a:gd name="T115" fmla="*/ 1334 h 2258"/>
                <a:gd name="T116" fmla="*/ 2068 w 2097"/>
                <a:gd name="T117" fmla="*/ 1385 h 2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7" h="2258">
                  <a:moveTo>
                    <a:pt x="2089" y="1679"/>
                  </a:moveTo>
                  <a:lnTo>
                    <a:pt x="2093" y="1704"/>
                  </a:lnTo>
                  <a:lnTo>
                    <a:pt x="2096" y="1718"/>
                  </a:lnTo>
                  <a:lnTo>
                    <a:pt x="2097" y="1720"/>
                  </a:lnTo>
                  <a:lnTo>
                    <a:pt x="2097" y="1720"/>
                  </a:lnTo>
                  <a:lnTo>
                    <a:pt x="2097" y="1719"/>
                  </a:lnTo>
                  <a:lnTo>
                    <a:pt x="2097" y="1716"/>
                  </a:lnTo>
                  <a:lnTo>
                    <a:pt x="2096" y="1706"/>
                  </a:lnTo>
                  <a:lnTo>
                    <a:pt x="2095" y="1696"/>
                  </a:lnTo>
                  <a:lnTo>
                    <a:pt x="2094" y="1687"/>
                  </a:lnTo>
                  <a:lnTo>
                    <a:pt x="2094" y="1684"/>
                  </a:lnTo>
                  <a:lnTo>
                    <a:pt x="2085" y="1684"/>
                  </a:lnTo>
                  <a:lnTo>
                    <a:pt x="2062" y="1683"/>
                  </a:lnTo>
                  <a:lnTo>
                    <a:pt x="2026" y="1682"/>
                  </a:lnTo>
                  <a:lnTo>
                    <a:pt x="1984" y="1681"/>
                  </a:lnTo>
                  <a:lnTo>
                    <a:pt x="1939" y="1681"/>
                  </a:lnTo>
                  <a:lnTo>
                    <a:pt x="1892" y="1682"/>
                  </a:lnTo>
                  <a:lnTo>
                    <a:pt x="1870" y="1683"/>
                  </a:lnTo>
                  <a:lnTo>
                    <a:pt x="1850" y="1685"/>
                  </a:lnTo>
                  <a:lnTo>
                    <a:pt x="1832" y="1687"/>
                  </a:lnTo>
                  <a:lnTo>
                    <a:pt x="1815" y="1689"/>
                  </a:lnTo>
                  <a:lnTo>
                    <a:pt x="1802" y="1688"/>
                  </a:lnTo>
                  <a:lnTo>
                    <a:pt x="1789" y="1688"/>
                  </a:lnTo>
                  <a:lnTo>
                    <a:pt x="1776" y="1689"/>
                  </a:lnTo>
                  <a:lnTo>
                    <a:pt x="1764" y="1691"/>
                  </a:lnTo>
                  <a:lnTo>
                    <a:pt x="1752" y="1694"/>
                  </a:lnTo>
                  <a:lnTo>
                    <a:pt x="1741" y="1699"/>
                  </a:lnTo>
                  <a:lnTo>
                    <a:pt x="1731" y="1704"/>
                  </a:lnTo>
                  <a:lnTo>
                    <a:pt x="1721" y="1709"/>
                  </a:lnTo>
                  <a:lnTo>
                    <a:pt x="1713" y="1717"/>
                  </a:lnTo>
                  <a:lnTo>
                    <a:pt x="1703" y="1724"/>
                  </a:lnTo>
                  <a:lnTo>
                    <a:pt x="1696" y="1731"/>
                  </a:lnTo>
                  <a:lnTo>
                    <a:pt x="1690" y="1739"/>
                  </a:lnTo>
                  <a:lnTo>
                    <a:pt x="1684" y="1747"/>
                  </a:lnTo>
                  <a:lnTo>
                    <a:pt x="1680" y="1756"/>
                  </a:lnTo>
                  <a:lnTo>
                    <a:pt x="1676" y="1765"/>
                  </a:lnTo>
                  <a:lnTo>
                    <a:pt x="1674" y="1773"/>
                  </a:lnTo>
                  <a:lnTo>
                    <a:pt x="1670" y="1797"/>
                  </a:lnTo>
                  <a:lnTo>
                    <a:pt x="1665" y="1817"/>
                  </a:lnTo>
                  <a:lnTo>
                    <a:pt x="1663" y="1827"/>
                  </a:lnTo>
                  <a:lnTo>
                    <a:pt x="1660" y="1835"/>
                  </a:lnTo>
                  <a:lnTo>
                    <a:pt x="1657" y="1842"/>
                  </a:lnTo>
                  <a:lnTo>
                    <a:pt x="1654" y="1849"/>
                  </a:lnTo>
                  <a:lnTo>
                    <a:pt x="1650" y="1855"/>
                  </a:lnTo>
                  <a:lnTo>
                    <a:pt x="1645" y="1861"/>
                  </a:lnTo>
                  <a:lnTo>
                    <a:pt x="1640" y="1867"/>
                  </a:lnTo>
                  <a:lnTo>
                    <a:pt x="1635" y="1872"/>
                  </a:lnTo>
                  <a:lnTo>
                    <a:pt x="1629" y="1876"/>
                  </a:lnTo>
                  <a:lnTo>
                    <a:pt x="1622" y="1881"/>
                  </a:lnTo>
                  <a:lnTo>
                    <a:pt x="1614" y="1885"/>
                  </a:lnTo>
                  <a:lnTo>
                    <a:pt x="1606" y="1889"/>
                  </a:lnTo>
                  <a:lnTo>
                    <a:pt x="1601" y="1892"/>
                  </a:lnTo>
                  <a:lnTo>
                    <a:pt x="1595" y="1896"/>
                  </a:lnTo>
                  <a:lnTo>
                    <a:pt x="1590" y="1900"/>
                  </a:lnTo>
                  <a:lnTo>
                    <a:pt x="1586" y="1905"/>
                  </a:lnTo>
                  <a:lnTo>
                    <a:pt x="1579" y="1916"/>
                  </a:lnTo>
                  <a:lnTo>
                    <a:pt x="1572" y="1928"/>
                  </a:lnTo>
                  <a:lnTo>
                    <a:pt x="1567" y="1942"/>
                  </a:lnTo>
                  <a:lnTo>
                    <a:pt x="1562" y="1955"/>
                  </a:lnTo>
                  <a:lnTo>
                    <a:pt x="1558" y="1968"/>
                  </a:lnTo>
                  <a:lnTo>
                    <a:pt x="1556" y="1981"/>
                  </a:lnTo>
                  <a:lnTo>
                    <a:pt x="1552" y="2003"/>
                  </a:lnTo>
                  <a:lnTo>
                    <a:pt x="1551" y="2017"/>
                  </a:lnTo>
                  <a:lnTo>
                    <a:pt x="1551" y="2020"/>
                  </a:lnTo>
                  <a:lnTo>
                    <a:pt x="1551" y="2021"/>
                  </a:lnTo>
                  <a:lnTo>
                    <a:pt x="1552" y="2017"/>
                  </a:lnTo>
                  <a:lnTo>
                    <a:pt x="1553" y="2009"/>
                  </a:lnTo>
                  <a:lnTo>
                    <a:pt x="1551" y="2013"/>
                  </a:lnTo>
                  <a:lnTo>
                    <a:pt x="1545" y="2021"/>
                  </a:lnTo>
                  <a:lnTo>
                    <a:pt x="1535" y="2032"/>
                  </a:lnTo>
                  <a:lnTo>
                    <a:pt x="1523" y="2046"/>
                  </a:lnTo>
                  <a:lnTo>
                    <a:pt x="1516" y="2053"/>
                  </a:lnTo>
                  <a:lnTo>
                    <a:pt x="1508" y="2059"/>
                  </a:lnTo>
                  <a:lnTo>
                    <a:pt x="1500" y="2065"/>
                  </a:lnTo>
                  <a:lnTo>
                    <a:pt x="1492" y="2070"/>
                  </a:lnTo>
                  <a:lnTo>
                    <a:pt x="1482" y="2074"/>
                  </a:lnTo>
                  <a:lnTo>
                    <a:pt x="1472" y="2077"/>
                  </a:lnTo>
                  <a:lnTo>
                    <a:pt x="1463" y="2078"/>
                  </a:lnTo>
                  <a:lnTo>
                    <a:pt x="1453" y="2078"/>
                  </a:lnTo>
                  <a:lnTo>
                    <a:pt x="1447" y="2077"/>
                  </a:lnTo>
                  <a:lnTo>
                    <a:pt x="1440" y="2076"/>
                  </a:lnTo>
                  <a:lnTo>
                    <a:pt x="1434" y="2074"/>
                  </a:lnTo>
                  <a:lnTo>
                    <a:pt x="1428" y="2071"/>
                  </a:lnTo>
                  <a:lnTo>
                    <a:pt x="1418" y="2064"/>
                  </a:lnTo>
                  <a:lnTo>
                    <a:pt x="1408" y="2055"/>
                  </a:lnTo>
                  <a:lnTo>
                    <a:pt x="1399" y="2045"/>
                  </a:lnTo>
                  <a:lnTo>
                    <a:pt x="1391" y="2033"/>
                  </a:lnTo>
                  <a:lnTo>
                    <a:pt x="1383" y="2021"/>
                  </a:lnTo>
                  <a:lnTo>
                    <a:pt x="1374" y="2009"/>
                  </a:lnTo>
                  <a:lnTo>
                    <a:pt x="1367" y="1998"/>
                  </a:lnTo>
                  <a:lnTo>
                    <a:pt x="1360" y="1987"/>
                  </a:lnTo>
                  <a:lnTo>
                    <a:pt x="1353" y="1977"/>
                  </a:lnTo>
                  <a:lnTo>
                    <a:pt x="1345" y="1969"/>
                  </a:lnTo>
                  <a:lnTo>
                    <a:pt x="1342" y="1965"/>
                  </a:lnTo>
                  <a:lnTo>
                    <a:pt x="1338" y="1962"/>
                  </a:lnTo>
                  <a:lnTo>
                    <a:pt x="1334" y="1960"/>
                  </a:lnTo>
                  <a:lnTo>
                    <a:pt x="1330" y="1958"/>
                  </a:lnTo>
                  <a:lnTo>
                    <a:pt x="1326" y="1957"/>
                  </a:lnTo>
                  <a:lnTo>
                    <a:pt x="1321" y="1956"/>
                  </a:lnTo>
                  <a:lnTo>
                    <a:pt x="1317" y="1956"/>
                  </a:lnTo>
                  <a:lnTo>
                    <a:pt x="1312" y="1957"/>
                  </a:lnTo>
                  <a:lnTo>
                    <a:pt x="1296" y="1958"/>
                  </a:lnTo>
                  <a:lnTo>
                    <a:pt x="1279" y="1960"/>
                  </a:lnTo>
                  <a:lnTo>
                    <a:pt x="1261" y="1962"/>
                  </a:lnTo>
                  <a:lnTo>
                    <a:pt x="1244" y="1967"/>
                  </a:lnTo>
                  <a:lnTo>
                    <a:pt x="1227" y="1972"/>
                  </a:lnTo>
                  <a:lnTo>
                    <a:pt x="1210" y="1979"/>
                  </a:lnTo>
                  <a:lnTo>
                    <a:pt x="1202" y="1984"/>
                  </a:lnTo>
                  <a:lnTo>
                    <a:pt x="1194" y="1988"/>
                  </a:lnTo>
                  <a:lnTo>
                    <a:pt x="1187" y="1993"/>
                  </a:lnTo>
                  <a:lnTo>
                    <a:pt x="1180" y="1999"/>
                  </a:lnTo>
                  <a:lnTo>
                    <a:pt x="1173" y="2005"/>
                  </a:lnTo>
                  <a:lnTo>
                    <a:pt x="1166" y="2012"/>
                  </a:lnTo>
                  <a:lnTo>
                    <a:pt x="1160" y="2019"/>
                  </a:lnTo>
                  <a:lnTo>
                    <a:pt x="1154" y="2027"/>
                  </a:lnTo>
                  <a:lnTo>
                    <a:pt x="1148" y="2035"/>
                  </a:lnTo>
                  <a:lnTo>
                    <a:pt x="1143" y="2043"/>
                  </a:lnTo>
                  <a:lnTo>
                    <a:pt x="1139" y="2054"/>
                  </a:lnTo>
                  <a:lnTo>
                    <a:pt x="1136" y="2064"/>
                  </a:lnTo>
                  <a:lnTo>
                    <a:pt x="1133" y="2074"/>
                  </a:lnTo>
                  <a:lnTo>
                    <a:pt x="1131" y="2085"/>
                  </a:lnTo>
                  <a:lnTo>
                    <a:pt x="1129" y="2097"/>
                  </a:lnTo>
                  <a:lnTo>
                    <a:pt x="1128" y="2110"/>
                  </a:lnTo>
                  <a:lnTo>
                    <a:pt x="1128" y="2123"/>
                  </a:lnTo>
                  <a:lnTo>
                    <a:pt x="1129" y="2137"/>
                  </a:lnTo>
                  <a:lnTo>
                    <a:pt x="1131" y="2151"/>
                  </a:lnTo>
                  <a:lnTo>
                    <a:pt x="1133" y="2167"/>
                  </a:lnTo>
                  <a:lnTo>
                    <a:pt x="1132" y="2183"/>
                  </a:lnTo>
                  <a:lnTo>
                    <a:pt x="1131" y="2197"/>
                  </a:lnTo>
                  <a:lnTo>
                    <a:pt x="1128" y="2209"/>
                  </a:lnTo>
                  <a:lnTo>
                    <a:pt x="1124" y="2221"/>
                  </a:lnTo>
                  <a:lnTo>
                    <a:pt x="1120" y="2231"/>
                  </a:lnTo>
                  <a:lnTo>
                    <a:pt x="1114" y="2240"/>
                  </a:lnTo>
                  <a:lnTo>
                    <a:pt x="1107" y="2247"/>
                  </a:lnTo>
                  <a:lnTo>
                    <a:pt x="1099" y="2253"/>
                  </a:lnTo>
                  <a:lnTo>
                    <a:pt x="1095" y="2255"/>
                  </a:lnTo>
                  <a:lnTo>
                    <a:pt x="1090" y="2256"/>
                  </a:lnTo>
                  <a:lnTo>
                    <a:pt x="1086" y="2258"/>
                  </a:lnTo>
                  <a:lnTo>
                    <a:pt x="1081" y="2258"/>
                  </a:lnTo>
                  <a:lnTo>
                    <a:pt x="1070" y="2258"/>
                  </a:lnTo>
                  <a:lnTo>
                    <a:pt x="1058" y="2256"/>
                  </a:lnTo>
                  <a:lnTo>
                    <a:pt x="1046" y="2252"/>
                  </a:lnTo>
                  <a:lnTo>
                    <a:pt x="1031" y="2245"/>
                  </a:lnTo>
                  <a:lnTo>
                    <a:pt x="1017" y="2236"/>
                  </a:lnTo>
                  <a:lnTo>
                    <a:pt x="1002" y="2225"/>
                  </a:lnTo>
                  <a:lnTo>
                    <a:pt x="999" y="2220"/>
                  </a:lnTo>
                  <a:lnTo>
                    <a:pt x="989" y="2209"/>
                  </a:lnTo>
                  <a:lnTo>
                    <a:pt x="974" y="2191"/>
                  </a:lnTo>
                  <a:lnTo>
                    <a:pt x="955" y="2171"/>
                  </a:lnTo>
                  <a:lnTo>
                    <a:pt x="943" y="2160"/>
                  </a:lnTo>
                  <a:lnTo>
                    <a:pt x="930" y="2147"/>
                  </a:lnTo>
                  <a:lnTo>
                    <a:pt x="916" y="2136"/>
                  </a:lnTo>
                  <a:lnTo>
                    <a:pt x="902" y="2125"/>
                  </a:lnTo>
                  <a:lnTo>
                    <a:pt x="887" y="2114"/>
                  </a:lnTo>
                  <a:lnTo>
                    <a:pt x="872" y="2105"/>
                  </a:lnTo>
                  <a:lnTo>
                    <a:pt x="856" y="2096"/>
                  </a:lnTo>
                  <a:lnTo>
                    <a:pt x="840" y="2088"/>
                  </a:lnTo>
                  <a:lnTo>
                    <a:pt x="831" y="2085"/>
                  </a:lnTo>
                  <a:lnTo>
                    <a:pt x="824" y="2081"/>
                  </a:lnTo>
                  <a:lnTo>
                    <a:pt x="816" y="2077"/>
                  </a:lnTo>
                  <a:lnTo>
                    <a:pt x="810" y="2072"/>
                  </a:lnTo>
                  <a:lnTo>
                    <a:pt x="805" y="2067"/>
                  </a:lnTo>
                  <a:lnTo>
                    <a:pt x="801" y="2062"/>
                  </a:lnTo>
                  <a:lnTo>
                    <a:pt x="799" y="2057"/>
                  </a:lnTo>
                  <a:lnTo>
                    <a:pt x="797" y="2052"/>
                  </a:lnTo>
                  <a:lnTo>
                    <a:pt x="797" y="2047"/>
                  </a:lnTo>
                  <a:lnTo>
                    <a:pt x="798" y="2042"/>
                  </a:lnTo>
                  <a:lnTo>
                    <a:pt x="800" y="2038"/>
                  </a:lnTo>
                  <a:lnTo>
                    <a:pt x="804" y="2035"/>
                  </a:lnTo>
                  <a:lnTo>
                    <a:pt x="809" y="2032"/>
                  </a:lnTo>
                  <a:lnTo>
                    <a:pt x="815" y="2031"/>
                  </a:lnTo>
                  <a:lnTo>
                    <a:pt x="825" y="2030"/>
                  </a:lnTo>
                  <a:lnTo>
                    <a:pt x="835" y="2030"/>
                  </a:lnTo>
                  <a:lnTo>
                    <a:pt x="840" y="2029"/>
                  </a:lnTo>
                  <a:lnTo>
                    <a:pt x="846" y="2026"/>
                  </a:lnTo>
                  <a:lnTo>
                    <a:pt x="850" y="2024"/>
                  </a:lnTo>
                  <a:lnTo>
                    <a:pt x="854" y="2021"/>
                  </a:lnTo>
                  <a:lnTo>
                    <a:pt x="856" y="2018"/>
                  </a:lnTo>
                  <a:lnTo>
                    <a:pt x="859" y="2015"/>
                  </a:lnTo>
                  <a:lnTo>
                    <a:pt x="860" y="2011"/>
                  </a:lnTo>
                  <a:lnTo>
                    <a:pt x="862" y="2007"/>
                  </a:lnTo>
                  <a:lnTo>
                    <a:pt x="862" y="1998"/>
                  </a:lnTo>
                  <a:lnTo>
                    <a:pt x="862" y="1988"/>
                  </a:lnTo>
                  <a:lnTo>
                    <a:pt x="859" y="1977"/>
                  </a:lnTo>
                  <a:lnTo>
                    <a:pt x="856" y="1966"/>
                  </a:lnTo>
                  <a:lnTo>
                    <a:pt x="848" y="1942"/>
                  </a:lnTo>
                  <a:lnTo>
                    <a:pt x="840" y="1917"/>
                  </a:lnTo>
                  <a:lnTo>
                    <a:pt x="837" y="1906"/>
                  </a:lnTo>
                  <a:lnTo>
                    <a:pt x="834" y="1894"/>
                  </a:lnTo>
                  <a:lnTo>
                    <a:pt x="834" y="1883"/>
                  </a:lnTo>
                  <a:lnTo>
                    <a:pt x="835" y="1873"/>
                  </a:lnTo>
                  <a:lnTo>
                    <a:pt x="835" y="1860"/>
                  </a:lnTo>
                  <a:lnTo>
                    <a:pt x="835" y="1847"/>
                  </a:lnTo>
                  <a:lnTo>
                    <a:pt x="834" y="1834"/>
                  </a:lnTo>
                  <a:lnTo>
                    <a:pt x="832" y="1820"/>
                  </a:lnTo>
                  <a:lnTo>
                    <a:pt x="827" y="1793"/>
                  </a:lnTo>
                  <a:lnTo>
                    <a:pt x="821" y="1767"/>
                  </a:lnTo>
                  <a:lnTo>
                    <a:pt x="814" y="1741"/>
                  </a:lnTo>
                  <a:lnTo>
                    <a:pt x="808" y="1716"/>
                  </a:lnTo>
                  <a:lnTo>
                    <a:pt x="806" y="1703"/>
                  </a:lnTo>
                  <a:lnTo>
                    <a:pt x="804" y="1691"/>
                  </a:lnTo>
                  <a:lnTo>
                    <a:pt x="803" y="1679"/>
                  </a:lnTo>
                  <a:lnTo>
                    <a:pt x="802" y="1668"/>
                  </a:lnTo>
                  <a:lnTo>
                    <a:pt x="806" y="1627"/>
                  </a:lnTo>
                  <a:lnTo>
                    <a:pt x="809" y="1590"/>
                  </a:lnTo>
                  <a:lnTo>
                    <a:pt x="809" y="1560"/>
                  </a:lnTo>
                  <a:lnTo>
                    <a:pt x="809" y="1534"/>
                  </a:lnTo>
                  <a:lnTo>
                    <a:pt x="807" y="1512"/>
                  </a:lnTo>
                  <a:lnTo>
                    <a:pt x="804" y="1494"/>
                  </a:lnTo>
                  <a:lnTo>
                    <a:pt x="801" y="1478"/>
                  </a:lnTo>
                  <a:lnTo>
                    <a:pt x="797" y="1464"/>
                  </a:lnTo>
                  <a:lnTo>
                    <a:pt x="786" y="1442"/>
                  </a:lnTo>
                  <a:lnTo>
                    <a:pt x="775" y="1420"/>
                  </a:lnTo>
                  <a:lnTo>
                    <a:pt x="770" y="1408"/>
                  </a:lnTo>
                  <a:lnTo>
                    <a:pt x="765" y="1394"/>
                  </a:lnTo>
                  <a:lnTo>
                    <a:pt x="760" y="1378"/>
                  </a:lnTo>
                  <a:lnTo>
                    <a:pt x="756" y="1359"/>
                  </a:lnTo>
                  <a:lnTo>
                    <a:pt x="754" y="1350"/>
                  </a:lnTo>
                  <a:lnTo>
                    <a:pt x="751" y="1343"/>
                  </a:lnTo>
                  <a:lnTo>
                    <a:pt x="747" y="1336"/>
                  </a:lnTo>
                  <a:lnTo>
                    <a:pt x="743" y="1330"/>
                  </a:lnTo>
                  <a:lnTo>
                    <a:pt x="731" y="1320"/>
                  </a:lnTo>
                  <a:lnTo>
                    <a:pt x="719" y="1309"/>
                  </a:lnTo>
                  <a:lnTo>
                    <a:pt x="712" y="1304"/>
                  </a:lnTo>
                  <a:lnTo>
                    <a:pt x="704" y="1298"/>
                  </a:lnTo>
                  <a:lnTo>
                    <a:pt x="698" y="1291"/>
                  </a:lnTo>
                  <a:lnTo>
                    <a:pt x="692" y="1284"/>
                  </a:lnTo>
                  <a:lnTo>
                    <a:pt x="687" y="1276"/>
                  </a:lnTo>
                  <a:lnTo>
                    <a:pt x="683" y="1267"/>
                  </a:lnTo>
                  <a:lnTo>
                    <a:pt x="679" y="1255"/>
                  </a:lnTo>
                  <a:lnTo>
                    <a:pt x="677" y="1243"/>
                  </a:lnTo>
                  <a:lnTo>
                    <a:pt x="673" y="1234"/>
                  </a:lnTo>
                  <a:lnTo>
                    <a:pt x="665" y="1221"/>
                  </a:lnTo>
                  <a:lnTo>
                    <a:pt x="654" y="1205"/>
                  </a:lnTo>
                  <a:lnTo>
                    <a:pt x="641" y="1186"/>
                  </a:lnTo>
                  <a:lnTo>
                    <a:pt x="609" y="1142"/>
                  </a:lnTo>
                  <a:lnTo>
                    <a:pt x="574" y="1098"/>
                  </a:lnTo>
                  <a:lnTo>
                    <a:pt x="556" y="1078"/>
                  </a:lnTo>
                  <a:lnTo>
                    <a:pt x="541" y="1059"/>
                  </a:lnTo>
                  <a:lnTo>
                    <a:pt x="526" y="1043"/>
                  </a:lnTo>
                  <a:lnTo>
                    <a:pt x="514" y="1030"/>
                  </a:lnTo>
                  <a:lnTo>
                    <a:pt x="505" y="1021"/>
                  </a:lnTo>
                  <a:lnTo>
                    <a:pt x="498" y="1018"/>
                  </a:lnTo>
                  <a:lnTo>
                    <a:pt x="497" y="1018"/>
                  </a:lnTo>
                  <a:lnTo>
                    <a:pt x="496" y="1020"/>
                  </a:lnTo>
                  <a:lnTo>
                    <a:pt x="497" y="1023"/>
                  </a:lnTo>
                  <a:lnTo>
                    <a:pt x="499" y="1028"/>
                  </a:lnTo>
                  <a:lnTo>
                    <a:pt x="498" y="1022"/>
                  </a:lnTo>
                  <a:lnTo>
                    <a:pt x="496" y="1017"/>
                  </a:lnTo>
                  <a:lnTo>
                    <a:pt x="494" y="1012"/>
                  </a:lnTo>
                  <a:lnTo>
                    <a:pt x="490" y="1009"/>
                  </a:lnTo>
                  <a:lnTo>
                    <a:pt x="485" y="1007"/>
                  </a:lnTo>
                  <a:lnTo>
                    <a:pt x="481" y="1005"/>
                  </a:lnTo>
                  <a:lnTo>
                    <a:pt x="476" y="1004"/>
                  </a:lnTo>
                  <a:lnTo>
                    <a:pt x="470" y="1004"/>
                  </a:lnTo>
                  <a:lnTo>
                    <a:pt x="449" y="1005"/>
                  </a:lnTo>
                  <a:lnTo>
                    <a:pt x="435" y="1007"/>
                  </a:lnTo>
                  <a:lnTo>
                    <a:pt x="421" y="1007"/>
                  </a:lnTo>
                  <a:lnTo>
                    <a:pt x="392" y="1007"/>
                  </a:lnTo>
                  <a:lnTo>
                    <a:pt x="355" y="1007"/>
                  </a:lnTo>
                  <a:lnTo>
                    <a:pt x="320" y="1007"/>
                  </a:lnTo>
                  <a:lnTo>
                    <a:pt x="313" y="1007"/>
                  </a:lnTo>
                  <a:lnTo>
                    <a:pt x="307" y="1006"/>
                  </a:lnTo>
                  <a:lnTo>
                    <a:pt x="301" y="1005"/>
                  </a:lnTo>
                  <a:lnTo>
                    <a:pt x="296" y="1003"/>
                  </a:lnTo>
                  <a:lnTo>
                    <a:pt x="291" y="1001"/>
                  </a:lnTo>
                  <a:lnTo>
                    <a:pt x="286" y="998"/>
                  </a:lnTo>
                  <a:lnTo>
                    <a:pt x="282" y="995"/>
                  </a:lnTo>
                  <a:lnTo>
                    <a:pt x="278" y="991"/>
                  </a:lnTo>
                  <a:lnTo>
                    <a:pt x="274" y="986"/>
                  </a:lnTo>
                  <a:lnTo>
                    <a:pt x="271" y="981"/>
                  </a:lnTo>
                  <a:lnTo>
                    <a:pt x="269" y="976"/>
                  </a:lnTo>
                  <a:lnTo>
                    <a:pt x="267" y="970"/>
                  </a:lnTo>
                  <a:lnTo>
                    <a:pt x="265" y="963"/>
                  </a:lnTo>
                  <a:lnTo>
                    <a:pt x="263" y="956"/>
                  </a:lnTo>
                  <a:lnTo>
                    <a:pt x="262" y="948"/>
                  </a:lnTo>
                  <a:lnTo>
                    <a:pt x="262" y="940"/>
                  </a:lnTo>
                  <a:lnTo>
                    <a:pt x="263" y="918"/>
                  </a:lnTo>
                  <a:lnTo>
                    <a:pt x="262" y="900"/>
                  </a:lnTo>
                  <a:lnTo>
                    <a:pt x="259" y="884"/>
                  </a:lnTo>
                  <a:lnTo>
                    <a:pt x="255" y="871"/>
                  </a:lnTo>
                  <a:lnTo>
                    <a:pt x="249" y="859"/>
                  </a:lnTo>
                  <a:lnTo>
                    <a:pt x="243" y="849"/>
                  </a:lnTo>
                  <a:lnTo>
                    <a:pt x="236" y="840"/>
                  </a:lnTo>
                  <a:lnTo>
                    <a:pt x="229" y="833"/>
                  </a:lnTo>
                  <a:lnTo>
                    <a:pt x="215" y="817"/>
                  </a:lnTo>
                  <a:lnTo>
                    <a:pt x="202" y="802"/>
                  </a:lnTo>
                  <a:lnTo>
                    <a:pt x="197" y="794"/>
                  </a:lnTo>
                  <a:lnTo>
                    <a:pt x="192" y="784"/>
                  </a:lnTo>
                  <a:lnTo>
                    <a:pt x="190" y="773"/>
                  </a:lnTo>
                  <a:lnTo>
                    <a:pt x="189" y="761"/>
                  </a:lnTo>
                  <a:lnTo>
                    <a:pt x="189" y="747"/>
                  </a:lnTo>
                  <a:lnTo>
                    <a:pt x="189" y="718"/>
                  </a:lnTo>
                  <a:lnTo>
                    <a:pt x="189" y="682"/>
                  </a:lnTo>
                  <a:lnTo>
                    <a:pt x="189" y="650"/>
                  </a:lnTo>
                  <a:lnTo>
                    <a:pt x="189" y="621"/>
                  </a:lnTo>
                  <a:lnTo>
                    <a:pt x="187" y="598"/>
                  </a:lnTo>
                  <a:lnTo>
                    <a:pt x="185" y="588"/>
                  </a:lnTo>
                  <a:lnTo>
                    <a:pt x="182" y="579"/>
                  </a:lnTo>
                  <a:lnTo>
                    <a:pt x="177" y="571"/>
                  </a:lnTo>
                  <a:lnTo>
                    <a:pt x="171" y="563"/>
                  </a:lnTo>
                  <a:lnTo>
                    <a:pt x="164" y="556"/>
                  </a:lnTo>
                  <a:lnTo>
                    <a:pt x="155" y="548"/>
                  </a:lnTo>
                  <a:lnTo>
                    <a:pt x="142" y="540"/>
                  </a:lnTo>
                  <a:lnTo>
                    <a:pt x="129" y="532"/>
                  </a:lnTo>
                  <a:lnTo>
                    <a:pt x="94" y="512"/>
                  </a:lnTo>
                  <a:lnTo>
                    <a:pt x="48" y="488"/>
                  </a:lnTo>
                  <a:lnTo>
                    <a:pt x="40" y="483"/>
                  </a:lnTo>
                  <a:lnTo>
                    <a:pt x="34" y="477"/>
                  </a:lnTo>
                  <a:lnTo>
                    <a:pt x="28" y="469"/>
                  </a:lnTo>
                  <a:lnTo>
                    <a:pt x="22" y="461"/>
                  </a:lnTo>
                  <a:lnTo>
                    <a:pt x="18" y="453"/>
                  </a:lnTo>
                  <a:lnTo>
                    <a:pt x="13" y="444"/>
                  </a:lnTo>
                  <a:lnTo>
                    <a:pt x="9" y="434"/>
                  </a:lnTo>
                  <a:lnTo>
                    <a:pt x="6" y="425"/>
                  </a:lnTo>
                  <a:lnTo>
                    <a:pt x="4" y="416"/>
                  </a:lnTo>
                  <a:lnTo>
                    <a:pt x="2" y="407"/>
                  </a:lnTo>
                  <a:lnTo>
                    <a:pt x="0" y="399"/>
                  </a:lnTo>
                  <a:lnTo>
                    <a:pt x="0" y="392"/>
                  </a:lnTo>
                  <a:lnTo>
                    <a:pt x="0" y="386"/>
                  </a:lnTo>
                  <a:lnTo>
                    <a:pt x="1" y="382"/>
                  </a:lnTo>
                  <a:lnTo>
                    <a:pt x="2" y="379"/>
                  </a:lnTo>
                  <a:lnTo>
                    <a:pt x="5" y="378"/>
                  </a:lnTo>
                  <a:lnTo>
                    <a:pt x="11" y="379"/>
                  </a:lnTo>
                  <a:lnTo>
                    <a:pt x="17" y="380"/>
                  </a:lnTo>
                  <a:lnTo>
                    <a:pt x="22" y="382"/>
                  </a:lnTo>
                  <a:lnTo>
                    <a:pt x="27" y="385"/>
                  </a:lnTo>
                  <a:lnTo>
                    <a:pt x="35" y="391"/>
                  </a:lnTo>
                  <a:lnTo>
                    <a:pt x="44" y="399"/>
                  </a:lnTo>
                  <a:lnTo>
                    <a:pt x="50" y="406"/>
                  </a:lnTo>
                  <a:lnTo>
                    <a:pt x="57" y="413"/>
                  </a:lnTo>
                  <a:lnTo>
                    <a:pt x="61" y="416"/>
                  </a:lnTo>
                  <a:lnTo>
                    <a:pt x="65" y="418"/>
                  </a:lnTo>
                  <a:lnTo>
                    <a:pt x="69" y="419"/>
                  </a:lnTo>
                  <a:lnTo>
                    <a:pt x="74" y="420"/>
                  </a:lnTo>
                  <a:lnTo>
                    <a:pt x="99" y="419"/>
                  </a:lnTo>
                  <a:lnTo>
                    <a:pt x="130" y="417"/>
                  </a:lnTo>
                  <a:lnTo>
                    <a:pt x="162" y="415"/>
                  </a:lnTo>
                  <a:lnTo>
                    <a:pt x="184" y="414"/>
                  </a:lnTo>
                  <a:lnTo>
                    <a:pt x="189" y="415"/>
                  </a:lnTo>
                  <a:lnTo>
                    <a:pt x="194" y="415"/>
                  </a:lnTo>
                  <a:lnTo>
                    <a:pt x="198" y="417"/>
                  </a:lnTo>
                  <a:lnTo>
                    <a:pt x="202" y="418"/>
                  </a:lnTo>
                  <a:lnTo>
                    <a:pt x="208" y="423"/>
                  </a:lnTo>
                  <a:lnTo>
                    <a:pt x="213" y="428"/>
                  </a:lnTo>
                  <a:lnTo>
                    <a:pt x="218" y="435"/>
                  </a:lnTo>
                  <a:lnTo>
                    <a:pt x="221" y="442"/>
                  </a:lnTo>
                  <a:lnTo>
                    <a:pt x="224" y="450"/>
                  </a:lnTo>
                  <a:lnTo>
                    <a:pt x="227" y="459"/>
                  </a:lnTo>
                  <a:lnTo>
                    <a:pt x="232" y="475"/>
                  </a:lnTo>
                  <a:lnTo>
                    <a:pt x="238" y="490"/>
                  </a:lnTo>
                  <a:lnTo>
                    <a:pt x="242" y="496"/>
                  </a:lnTo>
                  <a:lnTo>
                    <a:pt x="247" y="500"/>
                  </a:lnTo>
                  <a:lnTo>
                    <a:pt x="250" y="502"/>
                  </a:lnTo>
                  <a:lnTo>
                    <a:pt x="254" y="503"/>
                  </a:lnTo>
                  <a:lnTo>
                    <a:pt x="258" y="504"/>
                  </a:lnTo>
                  <a:lnTo>
                    <a:pt x="262" y="504"/>
                  </a:lnTo>
                  <a:lnTo>
                    <a:pt x="271" y="503"/>
                  </a:lnTo>
                  <a:lnTo>
                    <a:pt x="279" y="500"/>
                  </a:lnTo>
                  <a:lnTo>
                    <a:pt x="287" y="496"/>
                  </a:lnTo>
                  <a:lnTo>
                    <a:pt x="297" y="491"/>
                  </a:lnTo>
                  <a:lnTo>
                    <a:pt x="307" y="486"/>
                  </a:lnTo>
                  <a:lnTo>
                    <a:pt x="318" y="481"/>
                  </a:lnTo>
                  <a:lnTo>
                    <a:pt x="325" y="479"/>
                  </a:lnTo>
                  <a:lnTo>
                    <a:pt x="331" y="478"/>
                  </a:lnTo>
                  <a:lnTo>
                    <a:pt x="338" y="477"/>
                  </a:lnTo>
                  <a:lnTo>
                    <a:pt x="346" y="477"/>
                  </a:lnTo>
                  <a:lnTo>
                    <a:pt x="360" y="478"/>
                  </a:lnTo>
                  <a:lnTo>
                    <a:pt x="371" y="479"/>
                  </a:lnTo>
                  <a:lnTo>
                    <a:pt x="382" y="482"/>
                  </a:lnTo>
                  <a:lnTo>
                    <a:pt x="391" y="486"/>
                  </a:lnTo>
                  <a:lnTo>
                    <a:pt x="400" y="489"/>
                  </a:lnTo>
                  <a:lnTo>
                    <a:pt x="410" y="491"/>
                  </a:lnTo>
                  <a:lnTo>
                    <a:pt x="421" y="493"/>
                  </a:lnTo>
                  <a:lnTo>
                    <a:pt x="435" y="493"/>
                  </a:lnTo>
                  <a:lnTo>
                    <a:pt x="443" y="493"/>
                  </a:lnTo>
                  <a:lnTo>
                    <a:pt x="450" y="490"/>
                  </a:lnTo>
                  <a:lnTo>
                    <a:pt x="457" y="487"/>
                  </a:lnTo>
                  <a:lnTo>
                    <a:pt x="465" y="482"/>
                  </a:lnTo>
                  <a:lnTo>
                    <a:pt x="472" y="478"/>
                  </a:lnTo>
                  <a:lnTo>
                    <a:pt x="480" y="475"/>
                  </a:lnTo>
                  <a:lnTo>
                    <a:pt x="489" y="473"/>
                  </a:lnTo>
                  <a:lnTo>
                    <a:pt x="499" y="472"/>
                  </a:lnTo>
                  <a:lnTo>
                    <a:pt x="505" y="472"/>
                  </a:lnTo>
                  <a:lnTo>
                    <a:pt x="511" y="473"/>
                  </a:lnTo>
                  <a:lnTo>
                    <a:pt x="516" y="475"/>
                  </a:lnTo>
                  <a:lnTo>
                    <a:pt x="521" y="477"/>
                  </a:lnTo>
                  <a:lnTo>
                    <a:pt x="531" y="483"/>
                  </a:lnTo>
                  <a:lnTo>
                    <a:pt x="540" y="492"/>
                  </a:lnTo>
                  <a:lnTo>
                    <a:pt x="548" y="502"/>
                  </a:lnTo>
                  <a:lnTo>
                    <a:pt x="556" y="512"/>
                  </a:lnTo>
                  <a:lnTo>
                    <a:pt x="563" y="523"/>
                  </a:lnTo>
                  <a:lnTo>
                    <a:pt x="571" y="535"/>
                  </a:lnTo>
                  <a:lnTo>
                    <a:pt x="579" y="547"/>
                  </a:lnTo>
                  <a:lnTo>
                    <a:pt x="587" y="558"/>
                  </a:lnTo>
                  <a:lnTo>
                    <a:pt x="595" y="569"/>
                  </a:lnTo>
                  <a:lnTo>
                    <a:pt x="606" y="578"/>
                  </a:lnTo>
                  <a:lnTo>
                    <a:pt x="611" y="582"/>
                  </a:lnTo>
                  <a:lnTo>
                    <a:pt x="616" y="586"/>
                  </a:lnTo>
                  <a:lnTo>
                    <a:pt x="622" y="589"/>
                  </a:lnTo>
                  <a:lnTo>
                    <a:pt x="628" y="592"/>
                  </a:lnTo>
                  <a:lnTo>
                    <a:pt x="634" y="594"/>
                  </a:lnTo>
                  <a:lnTo>
                    <a:pt x="641" y="597"/>
                  </a:lnTo>
                  <a:lnTo>
                    <a:pt x="648" y="598"/>
                  </a:lnTo>
                  <a:lnTo>
                    <a:pt x="656" y="598"/>
                  </a:lnTo>
                  <a:lnTo>
                    <a:pt x="661" y="598"/>
                  </a:lnTo>
                  <a:lnTo>
                    <a:pt x="667" y="597"/>
                  </a:lnTo>
                  <a:lnTo>
                    <a:pt x="672" y="594"/>
                  </a:lnTo>
                  <a:lnTo>
                    <a:pt x="677" y="592"/>
                  </a:lnTo>
                  <a:lnTo>
                    <a:pt x="686" y="585"/>
                  </a:lnTo>
                  <a:lnTo>
                    <a:pt x="693" y="578"/>
                  </a:lnTo>
                  <a:lnTo>
                    <a:pt x="700" y="570"/>
                  </a:lnTo>
                  <a:lnTo>
                    <a:pt x="704" y="562"/>
                  </a:lnTo>
                  <a:lnTo>
                    <a:pt x="707" y="556"/>
                  </a:lnTo>
                  <a:lnTo>
                    <a:pt x="709" y="551"/>
                  </a:lnTo>
                  <a:lnTo>
                    <a:pt x="703" y="537"/>
                  </a:lnTo>
                  <a:lnTo>
                    <a:pt x="695" y="518"/>
                  </a:lnTo>
                  <a:lnTo>
                    <a:pt x="693" y="513"/>
                  </a:lnTo>
                  <a:lnTo>
                    <a:pt x="692" y="507"/>
                  </a:lnTo>
                  <a:lnTo>
                    <a:pt x="691" y="500"/>
                  </a:lnTo>
                  <a:lnTo>
                    <a:pt x="690" y="494"/>
                  </a:lnTo>
                  <a:lnTo>
                    <a:pt x="691" y="486"/>
                  </a:lnTo>
                  <a:lnTo>
                    <a:pt x="692" y="478"/>
                  </a:lnTo>
                  <a:lnTo>
                    <a:pt x="694" y="470"/>
                  </a:lnTo>
                  <a:lnTo>
                    <a:pt x="697" y="461"/>
                  </a:lnTo>
                  <a:lnTo>
                    <a:pt x="701" y="453"/>
                  </a:lnTo>
                  <a:lnTo>
                    <a:pt x="705" y="447"/>
                  </a:lnTo>
                  <a:lnTo>
                    <a:pt x="711" y="442"/>
                  </a:lnTo>
                  <a:lnTo>
                    <a:pt x="717" y="438"/>
                  </a:lnTo>
                  <a:lnTo>
                    <a:pt x="723" y="436"/>
                  </a:lnTo>
                  <a:lnTo>
                    <a:pt x="730" y="434"/>
                  </a:lnTo>
                  <a:lnTo>
                    <a:pt x="737" y="433"/>
                  </a:lnTo>
                  <a:lnTo>
                    <a:pt x="743" y="433"/>
                  </a:lnTo>
                  <a:lnTo>
                    <a:pt x="756" y="435"/>
                  </a:lnTo>
                  <a:lnTo>
                    <a:pt x="766" y="437"/>
                  </a:lnTo>
                  <a:lnTo>
                    <a:pt x="774" y="439"/>
                  </a:lnTo>
                  <a:lnTo>
                    <a:pt x="776" y="440"/>
                  </a:lnTo>
                  <a:lnTo>
                    <a:pt x="777" y="433"/>
                  </a:lnTo>
                  <a:lnTo>
                    <a:pt x="782" y="416"/>
                  </a:lnTo>
                  <a:lnTo>
                    <a:pt x="784" y="411"/>
                  </a:lnTo>
                  <a:lnTo>
                    <a:pt x="787" y="406"/>
                  </a:lnTo>
                  <a:lnTo>
                    <a:pt x="790" y="401"/>
                  </a:lnTo>
                  <a:lnTo>
                    <a:pt x="794" y="397"/>
                  </a:lnTo>
                  <a:lnTo>
                    <a:pt x="799" y="392"/>
                  </a:lnTo>
                  <a:lnTo>
                    <a:pt x="804" y="389"/>
                  </a:lnTo>
                  <a:lnTo>
                    <a:pt x="811" y="386"/>
                  </a:lnTo>
                  <a:lnTo>
                    <a:pt x="818" y="383"/>
                  </a:lnTo>
                  <a:lnTo>
                    <a:pt x="826" y="383"/>
                  </a:lnTo>
                  <a:lnTo>
                    <a:pt x="832" y="383"/>
                  </a:lnTo>
                  <a:lnTo>
                    <a:pt x="837" y="384"/>
                  </a:lnTo>
                  <a:lnTo>
                    <a:pt x="842" y="386"/>
                  </a:lnTo>
                  <a:lnTo>
                    <a:pt x="852" y="391"/>
                  </a:lnTo>
                  <a:lnTo>
                    <a:pt x="861" y="397"/>
                  </a:lnTo>
                  <a:lnTo>
                    <a:pt x="869" y="403"/>
                  </a:lnTo>
                  <a:lnTo>
                    <a:pt x="879" y="409"/>
                  </a:lnTo>
                  <a:lnTo>
                    <a:pt x="884" y="411"/>
                  </a:lnTo>
                  <a:lnTo>
                    <a:pt x="890" y="413"/>
                  </a:lnTo>
                  <a:lnTo>
                    <a:pt x="896" y="414"/>
                  </a:lnTo>
                  <a:lnTo>
                    <a:pt x="902" y="414"/>
                  </a:lnTo>
                  <a:lnTo>
                    <a:pt x="913" y="414"/>
                  </a:lnTo>
                  <a:lnTo>
                    <a:pt x="921" y="411"/>
                  </a:lnTo>
                  <a:lnTo>
                    <a:pt x="928" y="408"/>
                  </a:lnTo>
                  <a:lnTo>
                    <a:pt x="935" y="404"/>
                  </a:lnTo>
                  <a:lnTo>
                    <a:pt x="942" y="400"/>
                  </a:lnTo>
                  <a:lnTo>
                    <a:pt x="949" y="397"/>
                  </a:lnTo>
                  <a:lnTo>
                    <a:pt x="959" y="395"/>
                  </a:lnTo>
                  <a:lnTo>
                    <a:pt x="971" y="394"/>
                  </a:lnTo>
                  <a:lnTo>
                    <a:pt x="978" y="393"/>
                  </a:lnTo>
                  <a:lnTo>
                    <a:pt x="983" y="392"/>
                  </a:lnTo>
                  <a:lnTo>
                    <a:pt x="988" y="390"/>
                  </a:lnTo>
                  <a:lnTo>
                    <a:pt x="992" y="388"/>
                  </a:lnTo>
                  <a:lnTo>
                    <a:pt x="996" y="387"/>
                  </a:lnTo>
                  <a:lnTo>
                    <a:pt x="1000" y="385"/>
                  </a:lnTo>
                  <a:lnTo>
                    <a:pt x="1005" y="384"/>
                  </a:lnTo>
                  <a:lnTo>
                    <a:pt x="1012" y="383"/>
                  </a:lnTo>
                  <a:lnTo>
                    <a:pt x="1019" y="383"/>
                  </a:lnTo>
                  <a:lnTo>
                    <a:pt x="1025" y="382"/>
                  </a:lnTo>
                  <a:lnTo>
                    <a:pt x="1030" y="381"/>
                  </a:lnTo>
                  <a:lnTo>
                    <a:pt x="1034" y="379"/>
                  </a:lnTo>
                  <a:lnTo>
                    <a:pt x="1044" y="375"/>
                  </a:lnTo>
                  <a:lnTo>
                    <a:pt x="1053" y="369"/>
                  </a:lnTo>
                  <a:lnTo>
                    <a:pt x="1063" y="364"/>
                  </a:lnTo>
                  <a:lnTo>
                    <a:pt x="1076" y="360"/>
                  </a:lnTo>
                  <a:lnTo>
                    <a:pt x="1083" y="359"/>
                  </a:lnTo>
                  <a:lnTo>
                    <a:pt x="1092" y="357"/>
                  </a:lnTo>
                  <a:lnTo>
                    <a:pt x="1101" y="357"/>
                  </a:lnTo>
                  <a:lnTo>
                    <a:pt x="1112" y="356"/>
                  </a:lnTo>
                  <a:lnTo>
                    <a:pt x="1118" y="353"/>
                  </a:lnTo>
                  <a:lnTo>
                    <a:pt x="1123" y="349"/>
                  </a:lnTo>
                  <a:lnTo>
                    <a:pt x="1126" y="345"/>
                  </a:lnTo>
                  <a:lnTo>
                    <a:pt x="1129" y="341"/>
                  </a:lnTo>
                  <a:lnTo>
                    <a:pt x="1133" y="331"/>
                  </a:lnTo>
                  <a:lnTo>
                    <a:pt x="1136" y="321"/>
                  </a:lnTo>
                  <a:lnTo>
                    <a:pt x="1139" y="316"/>
                  </a:lnTo>
                  <a:lnTo>
                    <a:pt x="1142" y="312"/>
                  </a:lnTo>
                  <a:lnTo>
                    <a:pt x="1147" y="307"/>
                  </a:lnTo>
                  <a:lnTo>
                    <a:pt x="1152" y="304"/>
                  </a:lnTo>
                  <a:lnTo>
                    <a:pt x="1161" y="300"/>
                  </a:lnTo>
                  <a:lnTo>
                    <a:pt x="1170" y="297"/>
                  </a:lnTo>
                  <a:lnTo>
                    <a:pt x="1182" y="295"/>
                  </a:lnTo>
                  <a:lnTo>
                    <a:pt x="1196" y="294"/>
                  </a:lnTo>
                  <a:lnTo>
                    <a:pt x="1201" y="288"/>
                  </a:lnTo>
                  <a:lnTo>
                    <a:pt x="1206" y="283"/>
                  </a:lnTo>
                  <a:lnTo>
                    <a:pt x="1212" y="279"/>
                  </a:lnTo>
                  <a:lnTo>
                    <a:pt x="1217" y="275"/>
                  </a:lnTo>
                  <a:lnTo>
                    <a:pt x="1227" y="270"/>
                  </a:lnTo>
                  <a:lnTo>
                    <a:pt x="1238" y="266"/>
                  </a:lnTo>
                  <a:lnTo>
                    <a:pt x="1249" y="263"/>
                  </a:lnTo>
                  <a:lnTo>
                    <a:pt x="1259" y="261"/>
                  </a:lnTo>
                  <a:lnTo>
                    <a:pt x="1271" y="261"/>
                  </a:lnTo>
                  <a:lnTo>
                    <a:pt x="1281" y="263"/>
                  </a:lnTo>
                  <a:lnTo>
                    <a:pt x="1299" y="265"/>
                  </a:lnTo>
                  <a:lnTo>
                    <a:pt x="1314" y="268"/>
                  </a:lnTo>
                  <a:lnTo>
                    <a:pt x="1321" y="268"/>
                  </a:lnTo>
                  <a:lnTo>
                    <a:pt x="1326" y="267"/>
                  </a:lnTo>
                  <a:lnTo>
                    <a:pt x="1330" y="266"/>
                  </a:lnTo>
                  <a:lnTo>
                    <a:pt x="1333" y="263"/>
                  </a:lnTo>
                  <a:lnTo>
                    <a:pt x="1339" y="250"/>
                  </a:lnTo>
                  <a:lnTo>
                    <a:pt x="1345" y="239"/>
                  </a:lnTo>
                  <a:lnTo>
                    <a:pt x="1351" y="230"/>
                  </a:lnTo>
                  <a:lnTo>
                    <a:pt x="1357" y="221"/>
                  </a:lnTo>
                  <a:lnTo>
                    <a:pt x="1363" y="214"/>
                  </a:lnTo>
                  <a:lnTo>
                    <a:pt x="1369" y="208"/>
                  </a:lnTo>
                  <a:lnTo>
                    <a:pt x="1375" y="202"/>
                  </a:lnTo>
                  <a:lnTo>
                    <a:pt x="1381" y="198"/>
                  </a:lnTo>
                  <a:lnTo>
                    <a:pt x="1392" y="191"/>
                  </a:lnTo>
                  <a:lnTo>
                    <a:pt x="1402" y="186"/>
                  </a:lnTo>
                  <a:lnTo>
                    <a:pt x="1412" y="182"/>
                  </a:lnTo>
                  <a:lnTo>
                    <a:pt x="1421" y="180"/>
                  </a:lnTo>
                  <a:lnTo>
                    <a:pt x="1430" y="177"/>
                  </a:lnTo>
                  <a:lnTo>
                    <a:pt x="1438" y="174"/>
                  </a:lnTo>
                  <a:lnTo>
                    <a:pt x="1446" y="170"/>
                  </a:lnTo>
                  <a:lnTo>
                    <a:pt x="1453" y="164"/>
                  </a:lnTo>
                  <a:lnTo>
                    <a:pt x="1456" y="160"/>
                  </a:lnTo>
                  <a:lnTo>
                    <a:pt x="1459" y="155"/>
                  </a:lnTo>
                  <a:lnTo>
                    <a:pt x="1462" y="148"/>
                  </a:lnTo>
                  <a:lnTo>
                    <a:pt x="1465" y="142"/>
                  </a:lnTo>
                  <a:lnTo>
                    <a:pt x="1470" y="125"/>
                  </a:lnTo>
                  <a:lnTo>
                    <a:pt x="1474" y="105"/>
                  </a:lnTo>
                  <a:lnTo>
                    <a:pt x="1468" y="95"/>
                  </a:lnTo>
                  <a:lnTo>
                    <a:pt x="1463" y="84"/>
                  </a:lnTo>
                  <a:lnTo>
                    <a:pt x="1459" y="74"/>
                  </a:lnTo>
                  <a:lnTo>
                    <a:pt x="1455" y="64"/>
                  </a:lnTo>
                  <a:lnTo>
                    <a:pt x="1452" y="55"/>
                  </a:lnTo>
                  <a:lnTo>
                    <a:pt x="1450" y="46"/>
                  </a:lnTo>
                  <a:lnTo>
                    <a:pt x="1449" y="37"/>
                  </a:lnTo>
                  <a:lnTo>
                    <a:pt x="1448" y="31"/>
                  </a:lnTo>
                  <a:lnTo>
                    <a:pt x="1456" y="28"/>
                  </a:lnTo>
                  <a:lnTo>
                    <a:pt x="1464" y="26"/>
                  </a:lnTo>
                  <a:lnTo>
                    <a:pt x="1473" y="25"/>
                  </a:lnTo>
                  <a:lnTo>
                    <a:pt x="1484" y="24"/>
                  </a:lnTo>
                  <a:lnTo>
                    <a:pt x="1511" y="25"/>
                  </a:lnTo>
                  <a:lnTo>
                    <a:pt x="1548" y="26"/>
                  </a:lnTo>
                  <a:lnTo>
                    <a:pt x="1553" y="25"/>
                  </a:lnTo>
                  <a:lnTo>
                    <a:pt x="1559" y="24"/>
                  </a:lnTo>
                  <a:lnTo>
                    <a:pt x="1563" y="23"/>
                  </a:lnTo>
                  <a:lnTo>
                    <a:pt x="1568" y="22"/>
                  </a:lnTo>
                  <a:lnTo>
                    <a:pt x="1576" y="17"/>
                  </a:lnTo>
                  <a:lnTo>
                    <a:pt x="1584" y="13"/>
                  </a:lnTo>
                  <a:lnTo>
                    <a:pt x="1592" y="8"/>
                  </a:lnTo>
                  <a:lnTo>
                    <a:pt x="1602" y="4"/>
                  </a:lnTo>
                  <a:lnTo>
                    <a:pt x="1606" y="2"/>
                  </a:lnTo>
                  <a:lnTo>
                    <a:pt x="1611" y="1"/>
                  </a:lnTo>
                  <a:lnTo>
                    <a:pt x="1616" y="0"/>
                  </a:lnTo>
                  <a:lnTo>
                    <a:pt x="1622" y="0"/>
                  </a:lnTo>
                  <a:lnTo>
                    <a:pt x="1630" y="0"/>
                  </a:lnTo>
                  <a:lnTo>
                    <a:pt x="1638" y="3"/>
                  </a:lnTo>
                  <a:lnTo>
                    <a:pt x="1646" y="6"/>
                  </a:lnTo>
                  <a:lnTo>
                    <a:pt x="1653" y="11"/>
                  </a:lnTo>
                  <a:lnTo>
                    <a:pt x="1659" y="17"/>
                  </a:lnTo>
                  <a:lnTo>
                    <a:pt x="1664" y="24"/>
                  </a:lnTo>
                  <a:lnTo>
                    <a:pt x="1669" y="32"/>
                  </a:lnTo>
                  <a:lnTo>
                    <a:pt x="1674" y="42"/>
                  </a:lnTo>
                  <a:lnTo>
                    <a:pt x="1677" y="52"/>
                  </a:lnTo>
                  <a:lnTo>
                    <a:pt x="1680" y="62"/>
                  </a:lnTo>
                  <a:lnTo>
                    <a:pt x="1682" y="73"/>
                  </a:lnTo>
                  <a:lnTo>
                    <a:pt x="1683" y="84"/>
                  </a:lnTo>
                  <a:lnTo>
                    <a:pt x="1683" y="95"/>
                  </a:lnTo>
                  <a:lnTo>
                    <a:pt x="1683" y="107"/>
                  </a:lnTo>
                  <a:lnTo>
                    <a:pt x="1681" y="119"/>
                  </a:lnTo>
                  <a:lnTo>
                    <a:pt x="1679" y="131"/>
                  </a:lnTo>
                  <a:lnTo>
                    <a:pt x="1674" y="148"/>
                  </a:lnTo>
                  <a:lnTo>
                    <a:pt x="1669" y="164"/>
                  </a:lnTo>
                  <a:lnTo>
                    <a:pt x="1662" y="177"/>
                  </a:lnTo>
                  <a:lnTo>
                    <a:pt x="1656" y="188"/>
                  </a:lnTo>
                  <a:lnTo>
                    <a:pt x="1650" y="199"/>
                  </a:lnTo>
                  <a:lnTo>
                    <a:pt x="1644" y="211"/>
                  </a:lnTo>
                  <a:lnTo>
                    <a:pt x="1642" y="218"/>
                  </a:lnTo>
                  <a:lnTo>
                    <a:pt x="1640" y="225"/>
                  </a:lnTo>
                  <a:lnTo>
                    <a:pt x="1638" y="232"/>
                  </a:lnTo>
                  <a:lnTo>
                    <a:pt x="1637" y="241"/>
                  </a:lnTo>
                  <a:lnTo>
                    <a:pt x="1637" y="244"/>
                  </a:lnTo>
                  <a:lnTo>
                    <a:pt x="1638" y="247"/>
                  </a:lnTo>
                  <a:lnTo>
                    <a:pt x="1639" y="250"/>
                  </a:lnTo>
                  <a:lnTo>
                    <a:pt x="1641" y="252"/>
                  </a:lnTo>
                  <a:lnTo>
                    <a:pt x="1646" y="256"/>
                  </a:lnTo>
                  <a:lnTo>
                    <a:pt x="1653" y="260"/>
                  </a:lnTo>
                  <a:lnTo>
                    <a:pt x="1662" y="263"/>
                  </a:lnTo>
                  <a:lnTo>
                    <a:pt x="1672" y="265"/>
                  </a:lnTo>
                  <a:lnTo>
                    <a:pt x="1683" y="267"/>
                  </a:lnTo>
                  <a:lnTo>
                    <a:pt x="1695" y="268"/>
                  </a:lnTo>
                  <a:lnTo>
                    <a:pt x="1720" y="269"/>
                  </a:lnTo>
                  <a:lnTo>
                    <a:pt x="1743" y="271"/>
                  </a:lnTo>
                  <a:lnTo>
                    <a:pt x="1753" y="272"/>
                  </a:lnTo>
                  <a:lnTo>
                    <a:pt x="1761" y="274"/>
                  </a:lnTo>
                  <a:lnTo>
                    <a:pt x="1768" y="276"/>
                  </a:lnTo>
                  <a:lnTo>
                    <a:pt x="1773" y="278"/>
                  </a:lnTo>
                  <a:lnTo>
                    <a:pt x="1778" y="295"/>
                  </a:lnTo>
                  <a:lnTo>
                    <a:pt x="1783" y="315"/>
                  </a:lnTo>
                  <a:lnTo>
                    <a:pt x="1786" y="324"/>
                  </a:lnTo>
                  <a:lnTo>
                    <a:pt x="1787" y="334"/>
                  </a:lnTo>
                  <a:lnTo>
                    <a:pt x="1789" y="343"/>
                  </a:lnTo>
                  <a:lnTo>
                    <a:pt x="1789" y="351"/>
                  </a:lnTo>
                  <a:lnTo>
                    <a:pt x="1790" y="360"/>
                  </a:lnTo>
                  <a:lnTo>
                    <a:pt x="1791" y="368"/>
                  </a:lnTo>
                  <a:lnTo>
                    <a:pt x="1794" y="377"/>
                  </a:lnTo>
                  <a:lnTo>
                    <a:pt x="1797" y="385"/>
                  </a:lnTo>
                  <a:lnTo>
                    <a:pt x="1805" y="400"/>
                  </a:lnTo>
                  <a:lnTo>
                    <a:pt x="1814" y="414"/>
                  </a:lnTo>
                  <a:lnTo>
                    <a:pt x="1823" y="429"/>
                  </a:lnTo>
                  <a:lnTo>
                    <a:pt x="1830" y="444"/>
                  </a:lnTo>
                  <a:lnTo>
                    <a:pt x="1832" y="452"/>
                  </a:lnTo>
                  <a:lnTo>
                    <a:pt x="1833" y="460"/>
                  </a:lnTo>
                  <a:lnTo>
                    <a:pt x="1833" y="468"/>
                  </a:lnTo>
                  <a:lnTo>
                    <a:pt x="1832" y="477"/>
                  </a:lnTo>
                  <a:lnTo>
                    <a:pt x="1827" y="495"/>
                  </a:lnTo>
                  <a:lnTo>
                    <a:pt x="1821" y="509"/>
                  </a:lnTo>
                  <a:lnTo>
                    <a:pt x="1814" y="520"/>
                  </a:lnTo>
                  <a:lnTo>
                    <a:pt x="1807" y="529"/>
                  </a:lnTo>
                  <a:lnTo>
                    <a:pt x="1801" y="536"/>
                  </a:lnTo>
                  <a:lnTo>
                    <a:pt x="1794" y="542"/>
                  </a:lnTo>
                  <a:lnTo>
                    <a:pt x="1787" y="546"/>
                  </a:lnTo>
                  <a:lnTo>
                    <a:pt x="1780" y="549"/>
                  </a:lnTo>
                  <a:lnTo>
                    <a:pt x="1767" y="554"/>
                  </a:lnTo>
                  <a:lnTo>
                    <a:pt x="1755" y="560"/>
                  </a:lnTo>
                  <a:lnTo>
                    <a:pt x="1749" y="563"/>
                  </a:lnTo>
                  <a:lnTo>
                    <a:pt x="1745" y="568"/>
                  </a:lnTo>
                  <a:lnTo>
                    <a:pt x="1740" y="574"/>
                  </a:lnTo>
                  <a:lnTo>
                    <a:pt x="1737" y="582"/>
                  </a:lnTo>
                  <a:lnTo>
                    <a:pt x="1738" y="602"/>
                  </a:lnTo>
                  <a:lnTo>
                    <a:pt x="1740" y="626"/>
                  </a:lnTo>
                  <a:lnTo>
                    <a:pt x="1741" y="649"/>
                  </a:lnTo>
                  <a:lnTo>
                    <a:pt x="1742" y="666"/>
                  </a:lnTo>
                  <a:lnTo>
                    <a:pt x="1742" y="679"/>
                  </a:lnTo>
                  <a:lnTo>
                    <a:pt x="1740" y="690"/>
                  </a:lnTo>
                  <a:lnTo>
                    <a:pt x="1737" y="699"/>
                  </a:lnTo>
                  <a:lnTo>
                    <a:pt x="1734" y="709"/>
                  </a:lnTo>
                  <a:lnTo>
                    <a:pt x="1726" y="724"/>
                  </a:lnTo>
                  <a:lnTo>
                    <a:pt x="1716" y="740"/>
                  </a:lnTo>
                  <a:lnTo>
                    <a:pt x="1711" y="749"/>
                  </a:lnTo>
                  <a:lnTo>
                    <a:pt x="1706" y="758"/>
                  </a:lnTo>
                  <a:lnTo>
                    <a:pt x="1701" y="770"/>
                  </a:lnTo>
                  <a:lnTo>
                    <a:pt x="1697" y="783"/>
                  </a:lnTo>
                  <a:lnTo>
                    <a:pt x="1694" y="798"/>
                  </a:lnTo>
                  <a:lnTo>
                    <a:pt x="1691" y="815"/>
                  </a:lnTo>
                  <a:lnTo>
                    <a:pt x="1690" y="837"/>
                  </a:lnTo>
                  <a:lnTo>
                    <a:pt x="1689" y="860"/>
                  </a:lnTo>
                  <a:lnTo>
                    <a:pt x="1691" y="891"/>
                  </a:lnTo>
                  <a:lnTo>
                    <a:pt x="1694" y="917"/>
                  </a:lnTo>
                  <a:lnTo>
                    <a:pt x="1698" y="939"/>
                  </a:lnTo>
                  <a:lnTo>
                    <a:pt x="1703" y="956"/>
                  </a:lnTo>
                  <a:lnTo>
                    <a:pt x="1710" y="971"/>
                  </a:lnTo>
                  <a:lnTo>
                    <a:pt x="1717" y="982"/>
                  </a:lnTo>
                  <a:lnTo>
                    <a:pt x="1724" y="991"/>
                  </a:lnTo>
                  <a:lnTo>
                    <a:pt x="1731" y="997"/>
                  </a:lnTo>
                  <a:lnTo>
                    <a:pt x="1746" y="1007"/>
                  </a:lnTo>
                  <a:lnTo>
                    <a:pt x="1761" y="1016"/>
                  </a:lnTo>
                  <a:lnTo>
                    <a:pt x="1768" y="1021"/>
                  </a:lnTo>
                  <a:lnTo>
                    <a:pt x="1774" y="1027"/>
                  </a:lnTo>
                  <a:lnTo>
                    <a:pt x="1779" y="1034"/>
                  </a:lnTo>
                  <a:lnTo>
                    <a:pt x="1784" y="1045"/>
                  </a:lnTo>
                  <a:lnTo>
                    <a:pt x="1786" y="1052"/>
                  </a:lnTo>
                  <a:lnTo>
                    <a:pt x="1787" y="1059"/>
                  </a:lnTo>
                  <a:lnTo>
                    <a:pt x="1787" y="1066"/>
                  </a:lnTo>
                  <a:lnTo>
                    <a:pt x="1787" y="1073"/>
                  </a:lnTo>
                  <a:lnTo>
                    <a:pt x="1784" y="1086"/>
                  </a:lnTo>
                  <a:lnTo>
                    <a:pt x="1781" y="1099"/>
                  </a:lnTo>
                  <a:lnTo>
                    <a:pt x="1779" y="1105"/>
                  </a:lnTo>
                  <a:lnTo>
                    <a:pt x="1778" y="1112"/>
                  </a:lnTo>
                  <a:lnTo>
                    <a:pt x="1777" y="1118"/>
                  </a:lnTo>
                  <a:lnTo>
                    <a:pt x="1777" y="1125"/>
                  </a:lnTo>
                  <a:lnTo>
                    <a:pt x="1778" y="1132"/>
                  </a:lnTo>
                  <a:lnTo>
                    <a:pt x="1781" y="1139"/>
                  </a:lnTo>
                  <a:lnTo>
                    <a:pt x="1784" y="1146"/>
                  </a:lnTo>
                  <a:lnTo>
                    <a:pt x="1789" y="1155"/>
                  </a:lnTo>
                  <a:lnTo>
                    <a:pt x="1803" y="1174"/>
                  </a:lnTo>
                  <a:lnTo>
                    <a:pt x="1824" y="1199"/>
                  </a:lnTo>
                  <a:lnTo>
                    <a:pt x="1849" y="1227"/>
                  </a:lnTo>
                  <a:lnTo>
                    <a:pt x="1877" y="1256"/>
                  </a:lnTo>
                  <a:lnTo>
                    <a:pt x="1891" y="1271"/>
                  </a:lnTo>
                  <a:lnTo>
                    <a:pt x="1906" y="1284"/>
                  </a:lnTo>
                  <a:lnTo>
                    <a:pt x="1920" y="1297"/>
                  </a:lnTo>
                  <a:lnTo>
                    <a:pt x="1935" y="1309"/>
                  </a:lnTo>
                  <a:lnTo>
                    <a:pt x="1949" y="1319"/>
                  </a:lnTo>
                  <a:lnTo>
                    <a:pt x="1961" y="1327"/>
                  </a:lnTo>
                  <a:lnTo>
                    <a:pt x="1973" y="1334"/>
                  </a:lnTo>
                  <a:lnTo>
                    <a:pt x="1983" y="1338"/>
                  </a:lnTo>
                  <a:lnTo>
                    <a:pt x="2006" y="1338"/>
                  </a:lnTo>
                  <a:lnTo>
                    <a:pt x="2027" y="1338"/>
                  </a:lnTo>
                  <a:lnTo>
                    <a:pt x="2032" y="1339"/>
                  </a:lnTo>
                  <a:lnTo>
                    <a:pt x="2037" y="1341"/>
                  </a:lnTo>
                  <a:lnTo>
                    <a:pt x="2042" y="1344"/>
                  </a:lnTo>
                  <a:lnTo>
                    <a:pt x="2048" y="1347"/>
                  </a:lnTo>
                  <a:lnTo>
                    <a:pt x="2053" y="1352"/>
                  </a:lnTo>
                  <a:lnTo>
                    <a:pt x="2058" y="1358"/>
                  </a:lnTo>
                  <a:lnTo>
                    <a:pt x="2063" y="1365"/>
                  </a:lnTo>
                  <a:lnTo>
                    <a:pt x="2068" y="1374"/>
                  </a:lnTo>
                  <a:lnTo>
                    <a:pt x="2068" y="1385"/>
                  </a:lnTo>
                  <a:lnTo>
                    <a:pt x="2069" y="1410"/>
                  </a:lnTo>
                  <a:lnTo>
                    <a:pt x="2070" y="1447"/>
                  </a:lnTo>
                  <a:lnTo>
                    <a:pt x="2072" y="1494"/>
                  </a:lnTo>
                  <a:lnTo>
                    <a:pt x="2075" y="1544"/>
                  </a:lnTo>
                  <a:lnTo>
                    <a:pt x="2079" y="1593"/>
                  </a:lnTo>
                  <a:lnTo>
                    <a:pt x="2083" y="1640"/>
                  </a:lnTo>
                  <a:lnTo>
                    <a:pt x="2089" y="1679"/>
                  </a:lnTo>
                  <a:close/>
                </a:path>
              </a:pathLst>
            </a:custGeom>
            <a:grpFill/>
            <a:ln w="3175" cmpd="sng">
              <a:solidFill>
                <a:srgbClr val="FCF6F6"/>
              </a:solidFill>
              <a:round/>
              <a:headEnd/>
              <a:tailEnd/>
            </a:ln>
          </p:spPr>
          <p:txBody>
            <a:bodyPr/>
            <a:lstStyle/>
            <a:p>
              <a:endParaRPr lang="pt-BR"/>
            </a:p>
          </p:txBody>
        </p:sp>
        <p:sp>
          <p:nvSpPr>
            <p:cNvPr id="39" name="Freeform 29"/>
            <p:cNvSpPr>
              <a:spLocks/>
            </p:cNvSpPr>
            <p:nvPr/>
          </p:nvSpPr>
          <p:spPr bwMode="auto">
            <a:xfrm>
              <a:off x="4738688" y="885825"/>
              <a:ext cx="669925" cy="800100"/>
            </a:xfrm>
            <a:custGeom>
              <a:avLst/>
              <a:gdLst>
                <a:gd name="T0" fmla="*/ 1086 w 1706"/>
                <a:gd name="T1" fmla="*/ 1769 h 1877"/>
                <a:gd name="T2" fmla="*/ 1114 w 1706"/>
                <a:gd name="T3" fmla="*/ 1696 h 1877"/>
                <a:gd name="T4" fmla="*/ 1212 w 1706"/>
                <a:gd name="T5" fmla="*/ 1594 h 1877"/>
                <a:gd name="T6" fmla="*/ 1255 w 1706"/>
                <a:gd name="T7" fmla="*/ 1522 h 1877"/>
                <a:gd name="T8" fmla="*/ 1317 w 1706"/>
                <a:gd name="T9" fmla="*/ 1467 h 1877"/>
                <a:gd name="T10" fmla="*/ 1435 w 1706"/>
                <a:gd name="T11" fmla="*/ 1409 h 1877"/>
                <a:gd name="T12" fmla="*/ 1536 w 1706"/>
                <a:gd name="T13" fmla="*/ 1256 h 1877"/>
                <a:gd name="T14" fmla="*/ 1597 w 1706"/>
                <a:gd name="T15" fmla="*/ 1189 h 1877"/>
                <a:gd name="T16" fmla="*/ 1651 w 1706"/>
                <a:gd name="T17" fmla="*/ 1186 h 1877"/>
                <a:gd name="T18" fmla="*/ 1692 w 1706"/>
                <a:gd name="T19" fmla="*/ 1130 h 1877"/>
                <a:gd name="T20" fmla="*/ 1706 w 1706"/>
                <a:gd name="T21" fmla="*/ 1013 h 1877"/>
                <a:gd name="T22" fmla="*/ 1690 w 1706"/>
                <a:gd name="T23" fmla="*/ 940 h 1877"/>
                <a:gd name="T24" fmla="*/ 1653 w 1706"/>
                <a:gd name="T25" fmla="*/ 904 h 1877"/>
                <a:gd name="T26" fmla="*/ 1524 w 1706"/>
                <a:gd name="T27" fmla="*/ 878 h 1877"/>
                <a:gd name="T28" fmla="*/ 1485 w 1706"/>
                <a:gd name="T29" fmla="*/ 837 h 1877"/>
                <a:gd name="T30" fmla="*/ 1430 w 1706"/>
                <a:gd name="T31" fmla="*/ 774 h 1877"/>
                <a:gd name="T32" fmla="*/ 1384 w 1706"/>
                <a:gd name="T33" fmla="*/ 616 h 1877"/>
                <a:gd name="T34" fmla="*/ 1316 w 1706"/>
                <a:gd name="T35" fmla="*/ 448 h 1877"/>
                <a:gd name="T36" fmla="*/ 1275 w 1706"/>
                <a:gd name="T37" fmla="*/ 203 h 1877"/>
                <a:gd name="T38" fmla="*/ 1226 w 1706"/>
                <a:gd name="T39" fmla="*/ 63 h 1877"/>
                <a:gd name="T40" fmla="*/ 1174 w 1706"/>
                <a:gd name="T41" fmla="*/ 17 h 1877"/>
                <a:gd name="T42" fmla="*/ 1125 w 1706"/>
                <a:gd name="T43" fmla="*/ 1 h 1877"/>
                <a:gd name="T44" fmla="*/ 1130 w 1706"/>
                <a:gd name="T45" fmla="*/ 47 h 1877"/>
                <a:gd name="T46" fmla="*/ 1123 w 1706"/>
                <a:gd name="T47" fmla="*/ 74 h 1877"/>
                <a:gd name="T48" fmla="*/ 1119 w 1706"/>
                <a:gd name="T49" fmla="*/ 105 h 1877"/>
                <a:gd name="T50" fmla="*/ 1087 w 1706"/>
                <a:gd name="T51" fmla="*/ 95 h 1877"/>
                <a:gd name="T52" fmla="*/ 1069 w 1706"/>
                <a:gd name="T53" fmla="*/ 162 h 1877"/>
                <a:gd name="T54" fmla="*/ 1023 w 1706"/>
                <a:gd name="T55" fmla="*/ 183 h 1877"/>
                <a:gd name="T56" fmla="*/ 955 w 1706"/>
                <a:gd name="T57" fmla="*/ 277 h 1877"/>
                <a:gd name="T58" fmla="*/ 881 w 1706"/>
                <a:gd name="T59" fmla="*/ 398 h 1877"/>
                <a:gd name="T60" fmla="*/ 844 w 1706"/>
                <a:gd name="T61" fmla="*/ 461 h 1877"/>
                <a:gd name="T62" fmla="*/ 811 w 1706"/>
                <a:gd name="T63" fmla="*/ 528 h 1877"/>
                <a:gd name="T64" fmla="*/ 769 w 1706"/>
                <a:gd name="T65" fmla="*/ 622 h 1877"/>
                <a:gd name="T66" fmla="*/ 700 w 1706"/>
                <a:gd name="T67" fmla="*/ 718 h 1877"/>
                <a:gd name="T68" fmla="*/ 627 w 1706"/>
                <a:gd name="T69" fmla="*/ 761 h 1877"/>
                <a:gd name="T70" fmla="*/ 540 w 1706"/>
                <a:gd name="T71" fmla="*/ 757 h 1877"/>
                <a:gd name="T72" fmla="*/ 473 w 1706"/>
                <a:gd name="T73" fmla="*/ 720 h 1877"/>
                <a:gd name="T74" fmla="*/ 420 w 1706"/>
                <a:gd name="T75" fmla="*/ 743 h 1877"/>
                <a:gd name="T76" fmla="*/ 372 w 1706"/>
                <a:gd name="T77" fmla="*/ 721 h 1877"/>
                <a:gd name="T78" fmla="*/ 321 w 1706"/>
                <a:gd name="T79" fmla="*/ 715 h 1877"/>
                <a:gd name="T80" fmla="*/ 260 w 1706"/>
                <a:gd name="T81" fmla="*/ 763 h 1877"/>
                <a:gd name="T82" fmla="*/ 162 w 1706"/>
                <a:gd name="T83" fmla="*/ 765 h 1877"/>
                <a:gd name="T84" fmla="*/ 70 w 1706"/>
                <a:gd name="T85" fmla="*/ 711 h 1877"/>
                <a:gd name="T86" fmla="*/ 9 w 1706"/>
                <a:gd name="T87" fmla="*/ 852 h 1877"/>
                <a:gd name="T88" fmla="*/ 104 w 1706"/>
                <a:gd name="T89" fmla="*/ 849 h 1877"/>
                <a:gd name="T90" fmla="*/ 169 w 1706"/>
                <a:gd name="T91" fmla="*/ 866 h 1877"/>
                <a:gd name="T92" fmla="*/ 240 w 1706"/>
                <a:gd name="T93" fmla="*/ 934 h 1877"/>
                <a:gd name="T94" fmla="*/ 282 w 1706"/>
                <a:gd name="T95" fmla="*/ 954 h 1877"/>
                <a:gd name="T96" fmla="*/ 320 w 1706"/>
                <a:gd name="T97" fmla="*/ 990 h 1877"/>
                <a:gd name="T98" fmla="*/ 402 w 1706"/>
                <a:gd name="T99" fmla="*/ 995 h 1877"/>
                <a:gd name="T100" fmla="*/ 439 w 1706"/>
                <a:gd name="T101" fmla="*/ 1038 h 1877"/>
                <a:gd name="T102" fmla="*/ 471 w 1706"/>
                <a:gd name="T103" fmla="*/ 1160 h 1877"/>
                <a:gd name="T104" fmla="*/ 522 w 1706"/>
                <a:gd name="T105" fmla="*/ 1184 h 1877"/>
                <a:gd name="T106" fmla="*/ 577 w 1706"/>
                <a:gd name="T107" fmla="*/ 1217 h 1877"/>
                <a:gd name="T108" fmla="*/ 594 w 1706"/>
                <a:gd name="T109" fmla="*/ 1327 h 1877"/>
                <a:gd name="T110" fmla="*/ 596 w 1706"/>
                <a:gd name="T111" fmla="*/ 1458 h 1877"/>
                <a:gd name="T112" fmla="*/ 624 w 1706"/>
                <a:gd name="T113" fmla="*/ 1513 h 1877"/>
                <a:gd name="T114" fmla="*/ 683 w 1706"/>
                <a:gd name="T115" fmla="*/ 1539 h 1877"/>
                <a:gd name="T116" fmla="*/ 745 w 1706"/>
                <a:gd name="T117" fmla="*/ 1596 h 1877"/>
                <a:gd name="T118" fmla="*/ 757 w 1706"/>
                <a:gd name="T119" fmla="*/ 1674 h 1877"/>
                <a:gd name="T120" fmla="*/ 810 w 1706"/>
                <a:gd name="T121" fmla="*/ 1781 h 1877"/>
                <a:gd name="T122" fmla="*/ 909 w 1706"/>
                <a:gd name="T123" fmla="*/ 1869 h 1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6" h="1877">
                  <a:moveTo>
                    <a:pt x="1082" y="1877"/>
                  </a:moveTo>
                  <a:lnTo>
                    <a:pt x="1081" y="1854"/>
                  </a:lnTo>
                  <a:lnTo>
                    <a:pt x="1081" y="1834"/>
                  </a:lnTo>
                  <a:lnTo>
                    <a:pt x="1081" y="1816"/>
                  </a:lnTo>
                  <a:lnTo>
                    <a:pt x="1082" y="1799"/>
                  </a:lnTo>
                  <a:lnTo>
                    <a:pt x="1084" y="1783"/>
                  </a:lnTo>
                  <a:lnTo>
                    <a:pt x="1086" y="1769"/>
                  </a:lnTo>
                  <a:lnTo>
                    <a:pt x="1089" y="1755"/>
                  </a:lnTo>
                  <a:lnTo>
                    <a:pt x="1092" y="1743"/>
                  </a:lnTo>
                  <a:lnTo>
                    <a:pt x="1096" y="1732"/>
                  </a:lnTo>
                  <a:lnTo>
                    <a:pt x="1099" y="1722"/>
                  </a:lnTo>
                  <a:lnTo>
                    <a:pt x="1104" y="1712"/>
                  </a:lnTo>
                  <a:lnTo>
                    <a:pt x="1109" y="1704"/>
                  </a:lnTo>
                  <a:lnTo>
                    <a:pt x="1114" y="1696"/>
                  </a:lnTo>
                  <a:lnTo>
                    <a:pt x="1119" y="1688"/>
                  </a:lnTo>
                  <a:lnTo>
                    <a:pt x="1124" y="1681"/>
                  </a:lnTo>
                  <a:lnTo>
                    <a:pt x="1130" y="1675"/>
                  </a:lnTo>
                  <a:lnTo>
                    <a:pt x="1156" y="1650"/>
                  </a:lnTo>
                  <a:lnTo>
                    <a:pt x="1184" y="1625"/>
                  </a:lnTo>
                  <a:lnTo>
                    <a:pt x="1198" y="1611"/>
                  </a:lnTo>
                  <a:lnTo>
                    <a:pt x="1212" y="1594"/>
                  </a:lnTo>
                  <a:lnTo>
                    <a:pt x="1219" y="1585"/>
                  </a:lnTo>
                  <a:lnTo>
                    <a:pt x="1226" y="1575"/>
                  </a:lnTo>
                  <a:lnTo>
                    <a:pt x="1232" y="1564"/>
                  </a:lnTo>
                  <a:lnTo>
                    <a:pt x="1239" y="1552"/>
                  </a:lnTo>
                  <a:lnTo>
                    <a:pt x="1244" y="1540"/>
                  </a:lnTo>
                  <a:lnTo>
                    <a:pt x="1249" y="1531"/>
                  </a:lnTo>
                  <a:lnTo>
                    <a:pt x="1255" y="1522"/>
                  </a:lnTo>
                  <a:lnTo>
                    <a:pt x="1261" y="1514"/>
                  </a:lnTo>
                  <a:lnTo>
                    <a:pt x="1267" y="1506"/>
                  </a:lnTo>
                  <a:lnTo>
                    <a:pt x="1273" y="1499"/>
                  </a:lnTo>
                  <a:lnTo>
                    <a:pt x="1281" y="1493"/>
                  </a:lnTo>
                  <a:lnTo>
                    <a:pt x="1288" y="1487"/>
                  </a:lnTo>
                  <a:lnTo>
                    <a:pt x="1302" y="1476"/>
                  </a:lnTo>
                  <a:lnTo>
                    <a:pt x="1317" y="1467"/>
                  </a:lnTo>
                  <a:lnTo>
                    <a:pt x="1332" y="1460"/>
                  </a:lnTo>
                  <a:lnTo>
                    <a:pt x="1347" y="1453"/>
                  </a:lnTo>
                  <a:lnTo>
                    <a:pt x="1377" y="1441"/>
                  </a:lnTo>
                  <a:lnTo>
                    <a:pt x="1406" y="1428"/>
                  </a:lnTo>
                  <a:lnTo>
                    <a:pt x="1418" y="1421"/>
                  </a:lnTo>
                  <a:lnTo>
                    <a:pt x="1430" y="1414"/>
                  </a:lnTo>
                  <a:lnTo>
                    <a:pt x="1435" y="1409"/>
                  </a:lnTo>
                  <a:lnTo>
                    <a:pt x="1440" y="1404"/>
                  </a:lnTo>
                  <a:lnTo>
                    <a:pt x="1444" y="1399"/>
                  </a:lnTo>
                  <a:lnTo>
                    <a:pt x="1449" y="1394"/>
                  </a:lnTo>
                  <a:lnTo>
                    <a:pt x="1472" y="1361"/>
                  </a:lnTo>
                  <a:lnTo>
                    <a:pt x="1494" y="1325"/>
                  </a:lnTo>
                  <a:lnTo>
                    <a:pt x="1516" y="1289"/>
                  </a:lnTo>
                  <a:lnTo>
                    <a:pt x="1536" y="1256"/>
                  </a:lnTo>
                  <a:lnTo>
                    <a:pt x="1546" y="1241"/>
                  </a:lnTo>
                  <a:lnTo>
                    <a:pt x="1556" y="1227"/>
                  </a:lnTo>
                  <a:lnTo>
                    <a:pt x="1565" y="1215"/>
                  </a:lnTo>
                  <a:lnTo>
                    <a:pt x="1575" y="1204"/>
                  </a:lnTo>
                  <a:lnTo>
                    <a:pt x="1584" y="1197"/>
                  </a:lnTo>
                  <a:lnTo>
                    <a:pt x="1593" y="1191"/>
                  </a:lnTo>
                  <a:lnTo>
                    <a:pt x="1597" y="1189"/>
                  </a:lnTo>
                  <a:lnTo>
                    <a:pt x="1602" y="1188"/>
                  </a:lnTo>
                  <a:lnTo>
                    <a:pt x="1606" y="1188"/>
                  </a:lnTo>
                  <a:lnTo>
                    <a:pt x="1612" y="1189"/>
                  </a:lnTo>
                  <a:lnTo>
                    <a:pt x="1623" y="1190"/>
                  </a:lnTo>
                  <a:lnTo>
                    <a:pt x="1633" y="1190"/>
                  </a:lnTo>
                  <a:lnTo>
                    <a:pt x="1643" y="1189"/>
                  </a:lnTo>
                  <a:lnTo>
                    <a:pt x="1651" y="1186"/>
                  </a:lnTo>
                  <a:lnTo>
                    <a:pt x="1659" y="1183"/>
                  </a:lnTo>
                  <a:lnTo>
                    <a:pt x="1666" y="1177"/>
                  </a:lnTo>
                  <a:lnTo>
                    <a:pt x="1672" y="1171"/>
                  </a:lnTo>
                  <a:lnTo>
                    <a:pt x="1678" y="1163"/>
                  </a:lnTo>
                  <a:lnTo>
                    <a:pt x="1683" y="1153"/>
                  </a:lnTo>
                  <a:lnTo>
                    <a:pt x="1688" y="1142"/>
                  </a:lnTo>
                  <a:lnTo>
                    <a:pt x="1692" y="1130"/>
                  </a:lnTo>
                  <a:lnTo>
                    <a:pt x="1695" y="1116"/>
                  </a:lnTo>
                  <a:lnTo>
                    <a:pt x="1698" y="1100"/>
                  </a:lnTo>
                  <a:lnTo>
                    <a:pt x="1701" y="1082"/>
                  </a:lnTo>
                  <a:lnTo>
                    <a:pt x="1703" y="1063"/>
                  </a:lnTo>
                  <a:lnTo>
                    <a:pt x="1705" y="1042"/>
                  </a:lnTo>
                  <a:lnTo>
                    <a:pt x="1706" y="1027"/>
                  </a:lnTo>
                  <a:lnTo>
                    <a:pt x="1706" y="1013"/>
                  </a:lnTo>
                  <a:lnTo>
                    <a:pt x="1705" y="1000"/>
                  </a:lnTo>
                  <a:lnTo>
                    <a:pt x="1704" y="988"/>
                  </a:lnTo>
                  <a:lnTo>
                    <a:pt x="1702" y="976"/>
                  </a:lnTo>
                  <a:lnTo>
                    <a:pt x="1700" y="966"/>
                  </a:lnTo>
                  <a:lnTo>
                    <a:pt x="1697" y="956"/>
                  </a:lnTo>
                  <a:lnTo>
                    <a:pt x="1694" y="948"/>
                  </a:lnTo>
                  <a:lnTo>
                    <a:pt x="1690" y="940"/>
                  </a:lnTo>
                  <a:lnTo>
                    <a:pt x="1686" y="933"/>
                  </a:lnTo>
                  <a:lnTo>
                    <a:pt x="1681" y="927"/>
                  </a:lnTo>
                  <a:lnTo>
                    <a:pt x="1676" y="921"/>
                  </a:lnTo>
                  <a:lnTo>
                    <a:pt x="1671" y="916"/>
                  </a:lnTo>
                  <a:lnTo>
                    <a:pt x="1665" y="912"/>
                  </a:lnTo>
                  <a:lnTo>
                    <a:pt x="1659" y="908"/>
                  </a:lnTo>
                  <a:lnTo>
                    <a:pt x="1653" y="904"/>
                  </a:lnTo>
                  <a:lnTo>
                    <a:pt x="1639" y="898"/>
                  </a:lnTo>
                  <a:lnTo>
                    <a:pt x="1625" y="894"/>
                  </a:lnTo>
                  <a:lnTo>
                    <a:pt x="1609" y="891"/>
                  </a:lnTo>
                  <a:lnTo>
                    <a:pt x="1594" y="888"/>
                  </a:lnTo>
                  <a:lnTo>
                    <a:pt x="1563" y="885"/>
                  </a:lnTo>
                  <a:lnTo>
                    <a:pt x="1533" y="880"/>
                  </a:lnTo>
                  <a:lnTo>
                    <a:pt x="1524" y="878"/>
                  </a:lnTo>
                  <a:lnTo>
                    <a:pt x="1516" y="875"/>
                  </a:lnTo>
                  <a:lnTo>
                    <a:pt x="1509" y="870"/>
                  </a:lnTo>
                  <a:lnTo>
                    <a:pt x="1503" y="864"/>
                  </a:lnTo>
                  <a:lnTo>
                    <a:pt x="1496" y="858"/>
                  </a:lnTo>
                  <a:lnTo>
                    <a:pt x="1492" y="851"/>
                  </a:lnTo>
                  <a:lnTo>
                    <a:pt x="1488" y="844"/>
                  </a:lnTo>
                  <a:lnTo>
                    <a:pt x="1485" y="837"/>
                  </a:lnTo>
                  <a:lnTo>
                    <a:pt x="1476" y="808"/>
                  </a:lnTo>
                  <a:lnTo>
                    <a:pt x="1469" y="791"/>
                  </a:lnTo>
                  <a:lnTo>
                    <a:pt x="1456" y="791"/>
                  </a:lnTo>
                  <a:lnTo>
                    <a:pt x="1453" y="791"/>
                  </a:lnTo>
                  <a:lnTo>
                    <a:pt x="1450" y="791"/>
                  </a:lnTo>
                  <a:lnTo>
                    <a:pt x="1433" y="791"/>
                  </a:lnTo>
                  <a:lnTo>
                    <a:pt x="1430" y="774"/>
                  </a:lnTo>
                  <a:lnTo>
                    <a:pt x="1428" y="750"/>
                  </a:lnTo>
                  <a:lnTo>
                    <a:pt x="1426" y="726"/>
                  </a:lnTo>
                  <a:lnTo>
                    <a:pt x="1423" y="706"/>
                  </a:lnTo>
                  <a:lnTo>
                    <a:pt x="1413" y="681"/>
                  </a:lnTo>
                  <a:lnTo>
                    <a:pt x="1403" y="658"/>
                  </a:lnTo>
                  <a:lnTo>
                    <a:pt x="1394" y="636"/>
                  </a:lnTo>
                  <a:lnTo>
                    <a:pt x="1384" y="616"/>
                  </a:lnTo>
                  <a:lnTo>
                    <a:pt x="1366" y="579"/>
                  </a:lnTo>
                  <a:lnTo>
                    <a:pt x="1350" y="545"/>
                  </a:lnTo>
                  <a:lnTo>
                    <a:pt x="1342" y="526"/>
                  </a:lnTo>
                  <a:lnTo>
                    <a:pt x="1335" y="508"/>
                  </a:lnTo>
                  <a:lnTo>
                    <a:pt x="1328" y="490"/>
                  </a:lnTo>
                  <a:lnTo>
                    <a:pt x="1322" y="470"/>
                  </a:lnTo>
                  <a:lnTo>
                    <a:pt x="1316" y="448"/>
                  </a:lnTo>
                  <a:lnTo>
                    <a:pt x="1311" y="424"/>
                  </a:lnTo>
                  <a:lnTo>
                    <a:pt x="1306" y="398"/>
                  </a:lnTo>
                  <a:lnTo>
                    <a:pt x="1302" y="370"/>
                  </a:lnTo>
                  <a:lnTo>
                    <a:pt x="1295" y="320"/>
                  </a:lnTo>
                  <a:lnTo>
                    <a:pt x="1287" y="262"/>
                  </a:lnTo>
                  <a:lnTo>
                    <a:pt x="1282" y="233"/>
                  </a:lnTo>
                  <a:lnTo>
                    <a:pt x="1275" y="203"/>
                  </a:lnTo>
                  <a:lnTo>
                    <a:pt x="1269" y="174"/>
                  </a:lnTo>
                  <a:lnTo>
                    <a:pt x="1261" y="147"/>
                  </a:lnTo>
                  <a:lnTo>
                    <a:pt x="1253" y="121"/>
                  </a:lnTo>
                  <a:lnTo>
                    <a:pt x="1243" y="96"/>
                  </a:lnTo>
                  <a:lnTo>
                    <a:pt x="1238" y="84"/>
                  </a:lnTo>
                  <a:lnTo>
                    <a:pt x="1232" y="73"/>
                  </a:lnTo>
                  <a:lnTo>
                    <a:pt x="1226" y="63"/>
                  </a:lnTo>
                  <a:lnTo>
                    <a:pt x="1220" y="54"/>
                  </a:lnTo>
                  <a:lnTo>
                    <a:pt x="1213" y="45"/>
                  </a:lnTo>
                  <a:lnTo>
                    <a:pt x="1206" y="38"/>
                  </a:lnTo>
                  <a:lnTo>
                    <a:pt x="1199" y="31"/>
                  </a:lnTo>
                  <a:lnTo>
                    <a:pt x="1191" y="25"/>
                  </a:lnTo>
                  <a:lnTo>
                    <a:pt x="1183" y="21"/>
                  </a:lnTo>
                  <a:lnTo>
                    <a:pt x="1174" y="17"/>
                  </a:lnTo>
                  <a:lnTo>
                    <a:pt x="1164" y="15"/>
                  </a:lnTo>
                  <a:lnTo>
                    <a:pt x="1154" y="14"/>
                  </a:lnTo>
                  <a:lnTo>
                    <a:pt x="1145" y="7"/>
                  </a:lnTo>
                  <a:lnTo>
                    <a:pt x="1138" y="3"/>
                  </a:lnTo>
                  <a:lnTo>
                    <a:pt x="1133" y="1"/>
                  </a:lnTo>
                  <a:lnTo>
                    <a:pt x="1128" y="0"/>
                  </a:lnTo>
                  <a:lnTo>
                    <a:pt x="1125" y="1"/>
                  </a:lnTo>
                  <a:lnTo>
                    <a:pt x="1123" y="4"/>
                  </a:lnTo>
                  <a:lnTo>
                    <a:pt x="1122" y="7"/>
                  </a:lnTo>
                  <a:lnTo>
                    <a:pt x="1122" y="11"/>
                  </a:lnTo>
                  <a:lnTo>
                    <a:pt x="1125" y="30"/>
                  </a:lnTo>
                  <a:lnTo>
                    <a:pt x="1128" y="40"/>
                  </a:lnTo>
                  <a:lnTo>
                    <a:pt x="1130" y="44"/>
                  </a:lnTo>
                  <a:lnTo>
                    <a:pt x="1130" y="47"/>
                  </a:lnTo>
                  <a:lnTo>
                    <a:pt x="1130" y="50"/>
                  </a:lnTo>
                  <a:lnTo>
                    <a:pt x="1130" y="53"/>
                  </a:lnTo>
                  <a:lnTo>
                    <a:pt x="1128" y="58"/>
                  </a:lnTo>
                  <a:lnTo>
                    <a:pt x="1125" y="63"/>
                  </a:lnTo>
                  <a:lnTo>
                    <a:pt x="1124" y="66"/>
                  </a:lnTo>
                  <a:lnTo>
                    <a:pt x="1123" y="70"/>
                  </a:lnTo>
                  <a:lnTo>
                    <a:pt x="1123" y="74"/>
                  </a:lnTo>
                  <a:lnTo>
                    <a:pt x="1123" y="78"/>
                  </a:lnTo>
                  <a:lnTo>
                    <a:pt x="1124" y="83"/>
                  </a:lnTo>
                  <a:lnTo>
                    <a:pt x="1126" y="88"/>
                  </a:lnTo>
                  <a:lnTo>
                    <a:pt x="1129" y="96"/>
                  </a:lnTo>
                  <a:lnTo>
                    <a:pt x="1134" y="103"/>
                  </a:lnTo>
                  <a:lnTo>
                    <a:pt x="1129" y="104"/>
                  </a:lnTo>
                  <a:lnTo>
                    <a:pt x="1119" y="105"/>
                  </a:lnTo>
                  <a:lnTo>
                    <a:pt x="1112" y="103"/>
                  </a:lnTo>
                  <a:lnTo>
                    <a:pt x="1105" y="99"/>
                  </a:lnTo>
                  <a:lnTo>
                    <a:pt x="1102" y="96"/>
                  </a:lnTo>
                  <a:lnTo>
                    <a:pt x="1098" y="91"/>
                  </a:lnTo>
                  <a:lnTo>
                    <a:pt x="1095" y="87"/>
                  </a:lnTo>
                  <a:lnTo>
                    <a:pt x="1092" y="81"/>
                  </a:lnTo>
                  <a:lnTo>
                    <a:pt x="1087" y="95"/>
                  </a:lnTo>
                  <a:lnTo>
                    <a:pt x="1084" y="108"/>
                  </a:lnTo>
                  <a:lnTo>
                    <a:pt x="1082" y="121"/>
                  </a:lnTo>
                  <a:lnTo>
                    <a:pt x="1080" y="134"/>
                  </a:lnTo>
                  <a:lnTo>
                    <a:pt x="1078" y="145"/>
                  </a:lnTo>
                  <a:lnTo>
                    <a:pt x="1074" y="155"/>
                  </a:lnTo>
                  <a:lnTo>
                    <a:pt x="1072" y="159"/>
                  </a:lnTo>
                  <a:lnTo>
                    <a:pt x="1069" y="162"/>
                  </a:lnTo>
                  <a:lnTo>
                    <a:pt x="1065" y="164"/>
                  </a:lnTo>
                  <a:lnTo>
                    <a:pt x="1061" y="166"/>
                  </a:lnTo>
                  <a:lnTo>
                    <a:pt x="1052" y="167"/>
                  </a:lnTo>
                  <a:lnTo>
                    <a:pt x="1044" y="170"/>
                  </a:lnTo>
                  <a:lnTo>
                    <a:pt x="1037" y="173"/>
                  </a:lnTo>
                  <a:lnTo>
                    <a:pt x="1030" y="178"/>
                  </a:lnTo>
                  <a:lnTo>
                    <a:pt x="1023" y="183"/>
                  </a:lnTo>
                  <a:lnTo>
                    <a:pt x="1016" y="189"/>
                  </a:lnTo>
                  <a:lnTo>
                    <a:pt x="1009" y="196"/>
                  </a:lnTo>
                  <a:lnTo>
                    <a:pt x="1002" y="203"/>
                  </a:lnTo>
                  <a:lnTo>
                    <a:pt x="990" y="220"/>
                  </a:lnTo>
                  <a:lnTo>
                    <a:pt x="977" y="238"/>
                  </a:lnTo>
                  <a:lnTo>
                    <a:pt x="966" y="257"/>
                  </a:lnTo>
                  <a:lnTo>
                    <a:pt x="955" y="277"/>
                  </a:lnTo>
                  <a:lnTo>
                    <a:pt x="934" y="315"/>
                  </a:lnTo>
                  <a:lnTo>
                    <a:pt x="918" y="351"/>
                  </a:lnTo>
                  <a:lnTo>
                    <a:pt x="910" y="366"/>
                  </a:lnTo>
                  <a:lnTo>
                    <a:pt x="904" y="378"/>
                  </a:lnTo>
                  <a:lnTo>
                    <a:pt x="898" y="386"/>
                  </a:lnTo>
                  <a:lnTo>
                    <a:pt x="892" y="391"/>
                  </a:lnTo>
                  <a:lnTo>
                    <a:pt x="881" y="398"/>
                  </a:lnTo>
                  <a:lnTo>
                    <a:pt x="871" y="406"/>
                  </a:lnTo>
                  <a:lnTo>
                    <a:pt x="864" y="415"/>
                  </a:lnTo>
                  <a:lnTo>
                    <a:pt x="858" y="423"/>
                  </a:lnTo>
                  <a:lnTo>
                    <a:pt x="853" y="433"/>
                  </a:lnTo>
                  <a:lnTo>
                    <a:pt x="849" y="443"/>
                  </a:lnTo>
                  <a:lnTo>
                    <a:pt x="846" y="452"/>
                  </a:lnTo>
                  <a:lnTo>
                    <a:pt x="844" y="461"/>
                  </a:lnTo>
                  <a:lnTo>
                    <a:pt x="841" y="479"/>
                  </a:lnTo>
                  <a:lnTo>
                    <a:pt x="837" y="496"/>
                  </a:lnTo>
                  <a:lnTo>
                    <a:pt x="834" y="504"/>
                  </a:lnTo>
                  <a:lnTo>
                    <a:pt x="829" y="511"/>
                  </a:lnTo>
                  <a:lnTo>
                    <a:pt x="825" y="517"/>
                  </a:lnTo>
                  <a:lnTo>
                    <a:pt x="819" y="522"/>
                  </a:lnTo>
                  <a:lnTo>
                    <a:pt x="811" y="528"/>
                  </a:lnTo>
                  <a:lnTo>
                    <a:pt x="805" y="535"/>
                  </a:lnTo>
                  <a:lnTo>
                    <a:pt x="799" y="543"/>
                  </a:lnTo>
                  <a:lnTo>
                    <a:pt x="795" y="551"/>
                  </a:lnTo>
                  <a:lnTo>
                    <a:pt x="787" y="567"/>
                  </a:lnTo>
                  <a:lnTo>
                    <a:pt x="781" y="585"/>
                  </a:lnTo>
                  <a:lnTo>
                    <a:pt x="775" y="603"/>
                  </a:lnTo>
                  <a:lnTo>
                    <a:pt x="769" y="622"/>
                  </a:lnTo>
                  <a:lnTo>
                    <a:pt x="765" y="631"/>
                  </a:lnTo>
                  <a:lnTo>
                    <a:pt x="761" y="641"/>
                  </a:lnTo>
                  <a:lnTo>
                    <a:pt x="756" y="651"/>
                  </a:lnTo>
                  <a:lnTo>
                    <a:pt x="751" y="660"/>
                  </a:lnTo>
                  <a:lnTo>
                    <a:pt x="735" y="680"/>
                  </a:lnTo>
                  <a:lnTo>
                    <a:pt x="717" y="700"/>
                  </a:lnTo>
                  <a:lnTo>
                    <a:pt x="700" y="718"/>
                  </a:lnTo>
                  <a:lnTo>
                    <a:pt x="682" y="733"/>
                  </a:lnTo>
                  <a:lnTo>
                    <a:pt x="673" y="740"/>
                  </a:lnTo>
                  <a:lnTo>
                    <a:pt x="664" y="746"/>
                  </a:lnTo>
                  <a:lnTo>
                    <a:pt x="654" y="751"/>
                  </a:lnTo>
                  <a:lnTo>
                    <a:pt x="645" y="755"/>
                  </a:lnTo>
                  <a:lnTo>
                    <a:pt x="636" y="759"/>
                  </a:lnTo>
                  <a:lnTo>
                    <a:pt x="627" y="761"/>
                  </a:lnTo>
                  <a:lnTo>
                    <a:pt x="618" y="764"/>
                  </a:lnTo>
                  <a:lnTo>
                    <a:pt x="610" y="765"/>
                  </a:lnTo>
                  <a:lnTo>
                    <a:pt x="583" y="764"/>
                  </a:lnTo>
                  <a:lnTo>
                    <a:pt x="562" y="763"/>
                  </a:lnTo>
                  <a:lnTo>
                    <a:pt x="554" y="761"/>
                  </a:lnTo>
                  <a:lnTo>
                    <a:pt x="546" y="759"/>
                  </a:lnTo>
                  <a:lnTo>
                    <a:pt x="540" y="757"/>
                  </a:lnTo>
                  <a:lnTo>
                    <a:pt x="536" y="753"/>
                  </a:lnTo>
                  <a:lnTo>
                    <a:pt x="515" y="717"/>
                  </a:lnTo>
                  <a:lnTo>
                    <a:pt x="507" y="715"/>
                  </a:lnTo>
                  <a:lnTo>
                    <a:pt x="499" y="715"/>
                  </a:lnTo>
                  <a:lnTo>
                    <a:pt x="491" y="715"/>
                  </a:lnTo>
                  <a:lnTo>
                    <a:pt x="485" y="716"/>
                  </a:lnTo>
                  <a:lnTo>
                    <a:pt x="473" y="720"/>
                  </a:lnTo>
                  <a:lnTo>
                    <a:pt x="463" y="726"/>
                  </a:lnTo>
                  <a:lnTo>
                    <a:pt x="454" y="732"/>
                  </a:lnTo>
                  <a:lnTo>
                    <a:pt x="444" y="737"/>
                  </a:lnTo>
                  <a:lnTo>
                    <a:pt x="438" y="739"/>
                  </a:lnTo>
                  <a:lnTo>
                    <a:pt x="433" y="741"/>
                  </a:lnTo>
                  <a:lnTo>
                    <a:pt x="427" y="742"/>
                  </a:lnTo>
                  <a:lnTo>
                    <a:pt x="420" y="743"/>
                  </a:lnTo>
                  <a:lnTo>
                    <a:pt x="414" y="742"/>
                  </a:lnTo>
                  <a:lnTo>
                    <a:pt x="408" y="741"/>
                  </a:lnTo>
                  <a:lnTo>
                    <a:pt x="403" y="740"/>
                  </a:lnTo>
                  <a:lnTo>
                    <a:pt x="398" y="738"/>
                  </a:lnTo>
                  <a:lnTo>
                    <a:pt x="389" y="733"/>
                  </a:lnTo>
                  <a:lnTo>
                    <a:pt x="380" y="727"/>
                  </a:lnTo>
                  <a:lnTo>
                    <a:pt x="372" y="721"/>
                  </a:lnTo>
                  <a:lnTo>
                    <a:pt x="364" y="716"/>
                  </a:lnTo>
                  <a:lnTo>
                    <a:pt x="359" y="714"/>
                  </a:lnTo>
                  <a:lnTo>
                    <a:pt x="354" y="713"/>
                  </a:lnTo>
                  <a:lnTo>
                    <a:pt x="348" y="712"/>
                  </a:lnTo>
                  <a:lnTo>
                    <a:pt x="341" y="712"/>
                  </a:lnTo>
                  <a:lnTo>
                    <a:pt x="330" y="712"/>
                  </a:lnTo>
                  <a:lnTo>
                    <a:pt x="321" y="715"/>
                  </a:lnTo>
                  <a:lnTo>
                    <a:pt x="314" y="718"/>
                  </a:lnTo>
                  <a:lnTo>
                    <a:pt x="307" y="723"/>
                  </a:lnTo>
                  <a:lnTo>
                    <a:pt x="295" y="734"/>
                  </a:lnTo>
                  <a:lnTo>
                    <a:pt x="283" y="746"/>
                  </a:lnTo>
                  <a:lnTo>
                    <a:pt x="277" y="752"/>
                  </a:lnTo>
                  <a:lnTo>
                    <a:pt x="269" y="757"/>
                  </a:lnTo>
                  <a:lnTo>
                    <a:pt x="260" y="763"/>
                  </a:lnTo>
                  <a:lnTo>
                    <a:pt x="250" y="767"/>
                  </a:lnTo>
                  <a:lnTo>
                    <a:pt x="239" y="770"/>
                  </a:lnTo>
                  <a:lnTo>
                    <a:pt x="225" y="772"/>
                  </a:lnTo>
                  <a:lnTo>
                    <a:pt x="208" y="772"/>
                  </a:lnTo>
                  <a:lnTo>
                    <a:pt x="189" y="770"/>
                  </a:lnTo>
                  <a:lnTo>
                    <a:pt x="175" y="768"/>
                  </a:lnTo>
                  <a:lnTo>
                    <a:pt x="162" y="765"/>
                  </a:lnTo>
                  <a:lnTo>
                    <a:pt x="150" y="760"/>
                  </a:lnTo>
                  <a:lnTo>
                    <a:pt x="139" y="755"/>
                  </a:lnTo>
                  <a:lnTo>
                    <a:pt x="119" y="742"/>
                  </a:lnTo>
                  <a:lnTo>
                    <a:pt x="99" y="729"/>
                  </a:lnTo>
                  <a:lnTo>
                    <a:pt x="90" y="723"/>
                  </a:lnTo>
                  <a:lnTo>
                    <a:pt x="80" y="717"/>
                  </a:lnTo>
                  <a:lnTo>
                    <a:pt x="70" y="711"/>
                  </a:lnTo>
                  <a:lnTo>
                    <a:pt x="59" y="707"/>
                  </a:lnTo>
                  <a:lnTo>
                    <a:pt x="46" y="703"/>
                  </a:lnTo>
                  <a:lnTo>
                    <a:pt x="34" y="701"/>
                  </a:lnTo>
                  <a:lnTo>
                    <a:pt x="20" y="700"/>
                  </a:lnTo>
                  <a:lnTo>
                    <a:pt x="5" y="701"/>
                  </a:lnTo>
                  <a:lnTo>
                    <a:pt x="0" y="848"/>
                  </a:lnTo>
                  <a:lnTo>
                    <a:pt x="9" y="852"/>
                  </a:lnTo>
                  <a:lnTo>
                    <a:pt x="18" y="855"/>
                  </a:lnTo>
                  <a:lnTo>
                    <a:pt x="26" y="857"/>
                  </a:lnTo>
                  <a:lnTo>
                    <a:pt x="35" y="857"/>
                  </a:lnTo>
                  <a:lnTo>
                    <a:pt x="52" y="857"/>
                  </a:lnTo>
                  <a:lnTo>
                    <a:pt x="69" y="854"/>
                  </a:lnTo>
                  <a:lnTo>
                    <a:pt x="87" y="851"/>
                  </a:lnTo>
                  <a:lnTo>
                    <a:pt x="104" y="849"/>
                  </a:lnTo>
                  <a:lnTo>
                    <a:pt x="113" y="849"/>
                  </a:lnTo>
                  <a:lnTo>
                    <a:pt x="123" y="849"/>
                  </a:lnTo>
                  <a:lnTo>
                    <a:pt x="132" y="851"/>
                  </a:lnTo>
                  <a:lnTo>
                    <a:pt x="142" y="853"/>
                  </a:lnTo>
                  <a:lnTo>
                    <a:pt x="151" y="856"/>
                  </a:lnTo>
                  <a:lnTo>
                    <a:pt x="160" y="861"/>
                  </a:lnTo>
                  <a:lnTo>
                    <a:pt x="169" y="866"/>
                  </a:lnTo>
                  <a:lnTo>
                    <a:pt x="177" y="874"/>
                  </a:lnTo>
                  <a:lnTo>
                    <a:pt x="192" y="887"/>
                  </a:lnTo>
                  <a:lnTo>
                    <a:pt x="205" y="901"/>
                  </a:lnTo>
                  <a:lnTo>
                    <a:pt x="217" y="915"/>
                  </a:lnTo>
                  <a:lnTo>
                    <a:pt x="229" y="926"/>
                  </a:lnTo>
                  <a:lnTo>
                    <a:pt x="235" y="931"/>
                  </a:lnTo>
                  <a:lnTo>
                    <a:pt x="240" y="934"/>
                  </a:lnTo>
                  <a:lnTo>
                    <a:pt x="246" y="936"/>
                  </a:lnTo>
                  <a:lnTo>
                    <a:pt x="252" y="937"/>
                  </a:lnTo>
                  <a:lnTo>
                    <a:pt x="258" y="938"/>
                  </a:lnTo>
                  <a:lnTo>
                    <a:pt x="263" y="939"/>
                  </a:lnTo>
                  <a:lnTo>
                    <a:pt x="268" y="942"/>
                  </a:lnTo>
                  <a:lnTo>
                    <a:pt x="273" y="945"/>
                  </a:lnTo>
                  <a:lnTo>
                    <a:pt x="282" y="954"/>
                  </a:lnTo>
                  <a:lnTo>
                    <a:pt x="291" y="963"/>
                  </a:lnTo>
                  <a:lnTo>
                    <a:pt x="298" y="973"/>
                  </a:lnTo>
                  <a:lnTo>
                    <a:pt x="306" y="981"/>
                  </a:lnTo>
                  <a:lnTo>
                    <a:pt x="309" y="985"/>
                  </a:lnTo>
                  <a:lnTo>
                    <a:pt x="313" y="988"/>
                  </a:lnTo>
                  <a:lnTo>
                    <a:pt x="317" y="990"/>
                  </a:lnTo>
                  <a:lnTo>
                    <a:pt x="320" y="990"/>
                  </a:lnTo>
                  <a:lnTo>
                    <a:pt x="337" y="990"/>
                  </a:lnTo>
                  <a:lnTo>
                    <a:pt x="344" y="990"/>
                  </a:lnTo>
                  <a:lnTo>
                    <a:pt x="351" y="990"/>
                  </a:lnTo>
                  <a:lnTo>
                    <a:pt x="367" y="990"/>
                  </a:lnTo>
                  <a:lnTo>
                    <a:pt x="383" y="991"/>
                  </a:lnTo>
                  <a:lnTo>
                    <a:pt x="397" y="993"/>
                  </a:lnTo>
                  <a:lnTo>
                    <a:pt x="402" y="995"/>
                  </a:lnTo>
                  <a:lnTo>
                    <a:pt x="408" y="997"/>
                  </a:lnTo>
                  <a:lnTo>
                    <a:pt x="412" y="1000"/>
                  </a:lnTo>
                  <a:lnTo>
                    <a:pt x="417" y="1003"/>
                  </a:lnTo>
                  <a:lnTo>
                    <a:pt x="424" y="1010"/>
                  </a:lnTo>
                  <a:lnTo>
                    <a:pt x="430" y="1018"/>
                  </a:lnTo>
                  <a:lnTo>
                    <a:pt x="435" y="1027"/>
                  </a:lnTo>
                  <a:lnTo>
                    <a:pt x="439" y="1038"/>
                  </a:lnTo>
                  <a:lnTo>
                    <a:pt x="445" y="1062"/>
                  </a:lnTo>
                  <a:lnTo>
                    <a:pt x="451" y="1089"/>
                  </a:lnTo>
                  <a:lnTo>
                    <a:pt x="454" y="1105"/>
                  </a:lnTo>
                  <a:lnTo>
                    <a:pt x="458" y="1120"/>
                  </a:lnTo>
                  <a:lnTo>
                    <a:pt x="462" y="1136"/>
                  </a:lnTo>
                  <a:lnTo>
                    <a:pt x="467" y="1152"/>
                  </a:lnTo>
                  <a:lnTo>
                    <a:pt x="471" y="1160"/>
                  </a:lnTo>
                  <a:lnTo>
                    <a:pt x="476" y="1165"/>
                  </a:lnTo>
                  <a:lnTo>
                    <a:pt x="482" y="1170"/>
                  </a:lnTo>
                  <a:lnTo>
                    <a:pt x="488" y="1174"/>
                  </a:lnTo>
                  <a:lnTo>
                    <a:pt x="496" y="1178"/>
                  </a:lnTo>
                  <a:lnTo>
                    <a:pt x="505" y="1180"/>
                  </a:lnTo>
                  <a:lnTo>
                    <a:pt x="514" y="1182"/>
                  </a:lnTo>
                  <a:lnTo>
                    <a:pt x="522" y="1184"/>
                  </a:lnTo>
                  <a:lnTo>
                    <a:pt x="539" y="1187"/>
                  </a:lnTo>
                  <a:lnTo>
                    <a:pt x="554" y="1191"/>
                  </a:lnTo>
                  <a:lnTo>
                    <a:pt x="560" y="1193"/>
                  </a:lnTo>
                  <a:lnTo>
                    <a:pt x="565" y="1196"/>
                  </a:lnTo>
                  <a:lnTo>
                    <a:pt x="569" y="1200"/>
                  </a:lnTo>
                  <a:lnTo>
                    <a:pt x="572" y="1204"/>
                  </a:lnTo>
                  <a:lnTo>
                    <a:pt x="577" y="1217"/>
                  </a:lnTo>
                  <a:lnTo>
                    <a:pt x="582" y="1230"/>
                  </a:lnTo>
                  <a:lnTo>
                    <a:pt x="586" y="1244"/>
                  </a:lnTo>
                  <a:lnTo>
                    <a:pt x="589" y="1260"/>
                  </a:lnTo>
                  <a:lnTo>
                    <a:pt x="591" y="1276"/>
                  </a:lnTo>
                  <a:lnTo>
                    <a:pt x="592" y="1292"/>
                  </a:lnTo>
                  <a:lnTo>
                    <a:pt x="594" y="1309"/>
                  </a:lnTo>
                  <a:lnTo>
                    <a:pt x="594" y="1327"/>
                  </a:lnTo>
                  <a:lnTo>
                    <a:pt x="595" y="1361"/>
                  </a:lnTo>
                  <a:lnTo>
                    <a:pt x="594" y="1392"/>
                  </a:lnTo>
                  <a:lnTo>
                    <a:pt x="593" y="1419"/>
                  </a:lnTo>
                  <a:lnTo>
                    <a:pt x="593" y="1441"/>
                  </a:lnTo>
                  <a:lnTo>
                    <a:pt x="593" y="1447"/>
                  </a:lnTo>
                  <a:lnTo>
                    <a:pt x="594" y="1453"/>
                  </a:lnTo>
                  <a:lnTo>
                    <a:pt x="596" y="1458"/>
                  </a:lnTo>
                  <a:lnTo>
                    <a:pt x="598" y="1463"/>
                  </a:lnTo>
                  <a:lnTo>
                    <a:pt x="603" y="1473"/>
                  </a:lnTo>
                  <a:lnTo>
                    <a:pt x="610" y="1483"/>
                  </a:lnTo>
                  <a:lnTo>
                    <a:pt x="615" y="1493"/>
                  </a:lnTo>
                  <a:lnTo>
                    <a:pt x="620" y="1503"/>
                  </a:lnTo>
                  <a:lnTo>
                    <a:pt x="622" y="1508"/>
                  </a:lnTo>
                  <a:lnTo>
                    <a:pt x="624" y="1513"/>
                  </a:lnTo>
                  <a:lnTo>
                    <a:pt x="625" y="1519"/>
                  </a:lnTo>
                  <a:lnTo>
                    <a:pt x="625" y="1525"/>
                  </a:lnTo>
                  <a:lnTo>
                    <a:pt x="637" y="1525"/>
                  </a:lnTo>
                  <a:lnTo>
                    <a:pt x="649" y="1527"/>
                  </a:lnTo>
                  <a:lnTo>
                    <a:pt x="660" y="1530"/>
                  </a:lnTo>
                  <a:lnTo>
                    <a:pt x="672" y="1534"/>
                  </a:lnTo>
                  <a:lnTo>
                    <a:pt x="683" y="1539"/>
                  </a:lnTo>
                  <a:lnTo>
                    <a:pt x="694" y="1546"/>
                  </a:lnTo>
                  <a:lnTo>
                    <a:pt x="704" y="1553"/>
                  </a:lnTo>
                  <a:lnTo>
                    <a:pt x="714" y="1561"/>
                  </a:lnTo>
                  <a:lnTo>
                    <a:pt x="723" y="1569"/>
                  </a:lnTo>
                  <a:lnTo>
                    <a:pt x="731" y="1577"/>
                  </a:lnTo>
                  <a:lnTo>
                    <a:pt x="739" y="1586"/>
                  </a:lnTo>
                  <a:lnTo>
                    <a:pt x="745" y="1596"/>
                  </a:lnTo>
                  <a:lnTo>
                    <a:pt x="749" y="1605"/>
                  </a:lnTo>
                  <a:lnTo>
                    <a:pt x="753" y="1615"/>
                  </a:lnTo>
                  <a:lnTo>
                    <a:pt x="755" y="1625"/>
                  </a:lnTo>
                  <a:lnTo>
                    <a:pt x="756" y="1635"/>
                  </a:lnTo>
                  <a:lnTo>
                    <a:pt x="756" y="1648"/>
                  </a:lnTo>
                  <a:lnTo>
                    <a:pt x="756" y="1662"/>
                  </a:lnTo>
                  <a:lnTo>
                    <a:pt x="757" y="1674"/>
                  </a:lnTo>
                  <a:lnTo>
                    <a:pt x="760" y="1688"/>
                  </a:lnTo>
                  <a:lnTo>
                    <a:pt x="765" y="1702"/>
                  </a:lnTo>
                  <a:lnTo>
                    <a:pt x="771" y="1717"/>
                  </a:lnTo>
                  <a:lnTo>
                    <a:pt x="779" y="1733"/>
                  </a:lnTo>
                  <a:lnTo>
                    <a:pt x="788" y="1748"/>
                  </a:lnTo>
                  <a:lnTo>
                    <a:pt x="799" y="1765"/>
                  </a:lnTo>
                  <a:lnTo>
                    <a:pt x="810" y="1781"/>
                  </a:lnTo>
                  <a:lnTo>
                    <a:pt x="822" y="1797"/>
                  </a:lnTo>
                  <a:lnTo>
                    <a:pt x="837" y="1811"/>
                  </a:lnTo>
                  <a:lnTo>
                    <a:pt x="850" y="1825"/>
                  </a:lnTo>
                  <a:lnTo>
                    <a:pt x="865" y="1838"/>
                  </a:lnTo>
                  <a:lnTo>
                    <a:pt x="879" y="1850"/>
                  </a:lnTo>
                  <a:lnTo>
                    <a:pt x="894" y="1860"/>
                  </a:lnTo>
                  <a:lnTo>
                    <a:pt x="909" y="1869"/>
                  </a:lnTo>
                  <a:lnTo>
                    <a:pt x="924" y="1877"/>
                  </a:lnTo>
                  <a:lnTo>
                    <a:pt x="1082" y="1877"/>
                  </a:lnTo>
                  <a:close/>
                </a:path>
              </a:pathLst>
            </a:custGeom>
            <a:grpFill/>
            <a:ln w="3175" cmpd="sng">
              <a:solidFill>
                <a:srgbClr val="FCF6F6"/>
              </a:solidFill>
              <a:round/>
              <a:headEnd/>
              <a:tailEnd/>
            </a:ln>
          </p:spPr>
          <p:txBody>
            <a:bodyPr/>
            <a:lstStyle/>
            <a:p>
              <a:endParaRPr lang="pt-BR"/>
            </a:p>
          </p:txBody>
        </p:sp>
        <p:sp>
          <p:nvSpPr>
            <p:cNvPr id="40" name="Freeform 30"/>
            <p:cNvSpPr>
              <a:spLocks/>
            </p:cNvSpPr>
            <p:nvPr/>
          </p:nvSpPr>
          <p:spPr bwMode="auto">
            <a:xfrm>
              <a:off x="5284788" y="1547813"/>
              <a:ext cx="334962" cy="254000"/>
            </a:xfrm>
            <a:custGeom>
              <a:avLst/>
              <a:gdLst>
                <a:gd name="T0" fmla="*/ 391 w 857"/>
                <a:gd name="T1" fmla="*/ 35 h 597"/>
                <a:gd name="T2" fmla="*/ 253 w 857"/>
                <a:gd name="T3" fmla="*/ 3 h 597"/>
                <a:gd name="T4" fmla="*/ 167 w 857"/>
                <a:gd name="T5" fmla="*/ 1 h 597"/>
                <a:gd name="T6" fmla="*/ 95 w 857"/>
                <a:gd name="T7" fmla="*/ 18 h 597"/>
                <a:gd name="T8" fmla="*/ 46 w 857"/>
                <a:gd name="T9" fmla="*/ 54 h 597"/>
                <a:gd name="T10" fmla="*/ 33 w 857"/>
                <a:gd name="T11" fmla="*/ 111 h 597"/>
                <a:gd name="T12" fmla="*/ 44 w 857"/>
                <a:gd name="T13" fmla="*/ 152 h 597"/>
                <a:gd name="T14" fmla="*/ 56 w 857"/>
                <a:gd name="T15" fmla="*/ 167 h 597"/>
                <a:gd name="T16" fmla="*/ 39 w 857"/>
                <a:gd name="T17" fmla="*/ 174 h 597"/>
                <a:gd name="T18" fmla="*/ 9 w 857"/>
                <a:gd name="T19" fmla="*/ 156 h 597"/>
                <a:gd name="T20" fmla="*/ 1 w 857"/>
                <a:gd name="T21" fmla="*/ 170 h 597"/>
                <a:gd name="T22" fmla="*/ 5 w 857"/>
                <a:gd name="T23" fmla="*/ 238 h 597"/>
                <a:gd name="T24" fmla="*/ 15 w 857"/>
                <a:gd name="T25" fmla="*/ 312 h 597"/>
                <a:gd name="T26" fmla="*/ 63 w 857"/>
                <a:gd name="T27" fmla="*/ 324 h 597"/>
                <a:gd name="T28" fmla="*/ 79 w 857"/>
                <a:gd name="T29" fmla="*/ 341 h 597"/>
                <a:gd name="T30" fmla="*/ 26 w 857"/>
                <a:gd name="T31" fmla="*/ 352 h 597"/>
                <a:gd name="T32" fmla="*/ 15 w 857"/>
                <a:gd name="T33" fmla="*/ 381 h 597"/>
                <a:gd name="T34" fmla="*/ 21 w 857"/>
                <a:gd name="T35" fmla="*/ 438 h 597"/>
                <a:gd name="T36" fmla="*/ 47 w 857"/>
                <a:gd name="T37" fmla="*/ 508 h 597"/>
                <a:gd name="T38" fmla="*/ 67 w 857"/>
                <a:gd name="T39" fmla="*/ 517 h 597"/>
                <a:gd name="T40" fmla="*/ 77 w 857"/>
                <a:gd name="T41" fmla="*/ 549 h 597"/>
                <a:gd name="T42" fmla="*/ 97 w 857"/>
                <a:gd name="T43" fmla="*/ 587 h 597"/>
                <a:gd name="T44" fmla="*/ 122 w 857"/>
                <a:gd name="T45" fmla="*/ 597 h 597"/>
                <a:gd name="T46" fmla="*/ 152 w 857"/>
                <a:gd name="T47" fmla="*/ 586 h 597"/>
                <a:gd name="T48" fmla="*/ 174 w 857"/>
                <a:gd name="T49" fmla="*/ 563 h 597"/>
                <a:gd name="T50" fmla="*/ 192 w 857"/>
                <a:gd name="T51" fmla="*/ 568 h 597"/>
                <a:gd name="T52" fmla="*/ 216 w 857"/>
                <a:gd name="T53" fmla="*/ 582 h 597"/>
                <a:gd name="T54" fmla="*/ 247 w 857"/>
                <a:gd name="T55" fmla="*/ 564 h 597"/>
                <a:gd name="T56" fmla="*/ 281 w 857"/>
                <a:gd name="T57" fmla="*/ 580 h 597"/>
                <a:gd name="T58" fmla="*/ 328 w 857"/>
                <a:gd name="T59" fmla="*/ 592 h 597"/>
                <a:gd name="T60" fmla="*/ 361 w 857"/>
                <a:gd name="T61" fmla="*/ 571 h 597"/>
                <a:gd name="T62" fmla="*/ 380 w 857"/>
                <a:gd name="T63" fmla="*/ 551 h 597"/>
                <a:gd name="T64" fmla="*/ 420 w 857"/>
                <a:gd name="T65" fmla="*/ 553 h 597"/>
                <a:gd name="T66" fmla="*/ 439 w 857"/>
                <a:gd name="T67" fmla="*/ 533 h 597"/>
                <a:gd name="T68" fmla="*/ 457 w 857"/>
                <a:gd name="T69" fmla="*/ 509 h 597"/>
                <a:gd name="T70" fmla="*/ 482 w 857"/>
                <a:gd name="T71" fmla="*/ 495 h 597"/>
                <a:gd name="T72" fmla="*/ 510 w 857"/>
                <a:gd name="T73" fmla="*/ 494 h 597"/>
                <a:gd name="T74" fmla="*/ 539 w 857"/>
                <a:gd name="T75" fmla="*/ 502 h 597"/>
                <a:gd name="T76" fmla="*/ 563 w 857"/>
                <a:gd name="T77" fmla="*/ 482 h 597"/>
                <a:gd name="T78" fmla="*/ 597 w 857"/>
                <a:gd name="T79" fmla="*/ 479 h 597"/>
                <a:gd name="T80" fmla="*/ 636 w 857"/>
                <a:gd name="T81" fmla="*/ 487 h 597"/>
                <a:gd name="T82" fmla="*/ 673 w 857"/>
                <a:gd name="T83" fmla="*/ 476 h 597"/>
                <a:gd name="T84" fmla="*/ 679 w 857"/>
                <a:gd name="T85" fmla="*/ 448 h 597"/>
                <a:gd name="T86" fmla="*/ 699 w 857"/>
                <a:gd name="T87" fmla="*/ 388 h 597"/>
                <a:gd name="T88" fmla="*/ 714 w 857"/>
                <a:gd name="T89" fmla="*/ 372 h 597"/>
                <a:gd name="T90" fmla="*/ 751 w 857"/>
                <a:gd name="T91" fmla="*/ 353 h 597"/>
                <a:gd name="T92" fmla="*/ 756 w 857"/>
                <a:gd name="T93" fmla="*/ 316 h 597"/>
                <a:gd name="T94" fmla="*/ 794 w 857"/>
                <a:gd name="T95" fmla="*/ 295 h 597"/>
                <a:gd name="T96" fmla="*/ 809 w 857"/>
                <a:gd name="T97" fmla="*/ 272 h 597"/>
                <a:gd name="T98" fmla="*/ 798 w 857"/>
                <a:gd name="T99" fmla="*/ 230 h 597"/>
                <a:gd name="T100" fmla="*/ 816 w 857"/>
                <a:gd name="T101" fmla="*/ 181 h 597"/>
                <a:gd name="T102" fmla="*/ 823 w 857"/>
                <a:gd name="T103" fmla="*/ 143 h 597"/>
                <a:gd name="T104" fmla="*/ 840 w 857"/>
                <a:gd name="T105" fmla="*/ 126 h 597"/>
                <a:gd name="T106" fmla="*/ 855 w 857"/>
                <a:gd name="T107" fmla="*/ 111 h 597"/>
                <a:gd name="T108" fmla="*/ 854 w 857"/>
                <a:gd name="T109" fmla="*/ 77 h 597"/>
                <a:gd name="T110" fmla="*/ 842 w 857"/>
                <a:gd name="T111" fmla="*/ 58 h 597"/>
                <a:gd name="T112" fmla="*/ 800 w 857"/>
                <a:gd name="T113" fmla="*/ 44 h 597"/>
                <a:gd name="T114" fmla="*/ 692 w 857"/>
                <a:gd name="T115" fmla="*/ 46 h 597"/>
                <a:gd name="T116" fmla="*/ 625 w 857"/>
                <a:gd name="T117" fmla="*/ 26 h 597"/>
                <a:gd name="T118" fmla="*/ 560 w 857"/>
                <a:gd name="T119" fmla="*/ 5 h 597"/>
                <a:gd name="T120" fmla="*/ 523 w 857"/>
                <a:gd name="T121" fmla="*/ 10 h 597"/>
                <a:gd name="T122" fmla="*/ 490 w 857"/>
                <a:gd name="T123" fmla="*/ 28 h 597"/>
                <a:gd name="T124" fmla="*/ 458 w 857"/>
                <a:gd name="T125" fmla="*/ 41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7" h="597">
                  <a:moveTo>
                    <a:pt x="458" y="41"/>
                  </a:moveTo>
                  <a:lnTo>
                    <a:pt x="440" y="41"/>
                  </a:lnTo>
                  <a:lnTo>
                    <a:pt x="423" y="39"/>
                  </a:lnTo>
                  <a:lnTo>
                    <a:pt x="407" y="37"/>
                  </a:lnTo>
                  <a:lnTo>
                    <a:pt x="391" y="35"/>
                  </a:lnTo>
                  <a:lnTo>
                    <a:pt x="361" y="28"/>
                  </a:lnTo>
                  <a:lnTo>
                    <a:pt x="330" y="20"/>
                  </a:lnTo>
                  <a:lnTo>
                    <a:pt x="300" y="13"/>
                  </a:lnTo>
                  <a:lnTo>
                    <a:pt x="269" y="6"/>
                  </a:lnTo>
                  <a:lnTo>
                    <a:pt x="253" y="3"/>
                  </a:lnTo>
                  <a:lnTo>
                    <a:pt x="236" y="1"/>
                  </a:lnTo>
                  <a:lnTo>
                    <a:pt x="218" y="0"/>
                  </a:lnTo>
                  <a:lnTo>
                    <a:pt x="200" y="0"/>
                  </a:lnTo>
                  <a:lnTo>
                    <a:pt x="184" y="0"/>
                  </a:lnTo>
                  <a:lnTo>
                    <a:pt x="167" y="1"/>
                  </a:lnTo>
                  <a:lnTo>
                    <a:pt x="152" y="3"/>
                  </a:lnTo>
                  <a:lnTo>
                    <a:pt x="137" y="6"/>
                  </a:lnTo>
                  <a:lnTo>
                    <a:pt x="122" y="9"/>
                  </a:lnTo>
                  <a:lnTo>
                    <a:pt x="107" y="13"/>
                  </a:lnTo>
                  <a:lnTo>
                    <a:pt x="95" y="18"/>
                  </a:lnTo>
                  <a:lnTo>
                    <a:pt x="83" y="24"/>
                  </a:lnTo>
                  <a:lnTo>
                    <a:pt x="72" y="30"/>
                  </a:lnTo>
                  <a:lnTo>
                    <a:pt x="62" y="37"/>
                  </a:lnTo>
                  <a:lnTo>
                    <a:pt x="53" y="46"/>
                  </a:lnTo>
                  <a:lnTo>
                    <a:pt x="46" y="54"/>
                  </a:lnTo>
                  <a:lnTo>
                    <a:pt x="40" y="64"/>
                  </a:lnTo>
                  <a:lnTo>
                    <a:pt x="36" y="75"/>
                  </a:lnTo>
                  <a:lnTo>
                    <a:pt x="33" y="86"/>
                  </a:lnTo>
                  <a:lnTo>
                    <a:pt x="33" y="98"/>
                  </a:lnTo>
                  <a:lnTo>
                    <a:pt x="33" y="111"/>
                  </a:lnTo>
                  <a:lnTo>
                    <a:pt x="33" y="121"/>
                  </a:lnTo>
                  <a:lnTo>
                    <a:pt x="34" y="130"/>
                  </a:lnTo>
                  <a:lnTo>
                    <a:pt x="36" y="138"/>
                  </a:lnTo>
                  <a:lnTo>
                    <a:pt x="39" y="146"/>
                  </a:lnTo>
                  <a:lnTo>
                    <a:pt x="44" y="152"/>
                  </a:lnTo>
                  <a:lnTo>
                    <a:pt x="47" y="155"/>
                  </a:lnTo>
                  <a:lnTo>
                    <a:pt x="50" y="157"/>
                  </a:lnTo>
                  <a:lnTo>
                    <a:pt x="54" y="160"/>
                  </a:lnTo>
                  <a:lnTo>
                    <a:pt x="59" y="162"/>
                  </a:lnTo>
                  <a:lnTo>
                    <a:pt x="56" y="167"/>
                  </a:lnTo>
                  <a:lnTo>
                    <a:pt x="54" y="171"/>
                  </a:lnTo>
                  <a:lnTo>
                    <a:pt x="50" y="173"/>
                  </a:lnTo>
                  <a:lnTo>
                    <a:pt x="47" y="174"/>
                  </a:lnTo>
                  <a:lnTo>
                    <a:pt x="43" y="174"/>
                  </a:lnTo>
                  <a:lnTo>
                    <a:pt x="39" y="174"/>
                  </a:lnTo>
                  <a:lnTo>
                    <a:pt x="35" y="173"/>
                  </a:lnTo>
                  <a:lnTo>
                    <a:pt x="31" y="171"/>
                  </a:lnTo>
                  <a:lnTo>
                    <a:pt x="18" y="162"/>
                  </a:lnTo>
                  <a:lnTo>
                    <a:pt x="12" y="157"/>
                  </a:lnTo>
                  <a:lnTo>
                    <a:pt x="9" y="156"/>
                  </a:lnTo>
                  <a:lnTo>
                    <a:pt x="7" y="156"/>
                  </a:lnTo>
                  <a:lnTo>
                    <a:pt x="6" y="157"/>
                  </a:lnTo>
                  <a:lnTo>
                    <a:pt x="4" y="158"/>
                  </a:lnTo>
                  <a:lnTo>
                    <a:pt x="2" y="163"/>
                  </a:lnTo>
                  <a:lnTo>
                    <a:pt x="1" y="170"/>
                  </a:lnTo>
                  <a:lnTo>
                    <a:pt x="0" y="178"/>
                  </a:lnTo>
                  <a:lnTo>
                    <a:pt x="0" y="189"/>
                  </a:lnTo>
                  <a:lnTo>
                    <a:pt x="1" y="200"/>
                  </a:lnTo>
                  <a:lnTo>
                    <a:pt x="2" y="213"/>
                  </a:lnTo>
                  <a:lnTo>
                    <a:pt x="5" y="238"/>
                  </a:lnTo>
                  <a:lnTo>
                    <a:pt x="8" y="264"/>
                  </a:lnTo>
                  <a:lnTo>
                    <a:pt x="11" y="286"/>
                  </a:lnTo>
                  <a:lnTo>
                    <a:pt x="12" y="303"/>
                  </a:lnTo>
                  <a:lnTo>
                    <a:pt x="13" y="308"/>
                  </a:lnTo>
                  <a:lnTo>
                    <a:pt x="15" y="312"/>
                  </a:lnTo>
                  <a:lnTo>
                    <a:pt x="19" y="316"/>
                  </a:lnTo>
                  <a:lnTo>
                    <a:pt x="24" y="318"/>
                  </a:lnTo>
                  <a:lnTo>
                    <a:pt x="36" y="320"/>
                  </a:lnTo>
                  <a:lnTo>
                    <a:pt x="49" y="321"/>
                  </a:lnTo>
                  <a:lnTo>
                    <a:pt x="63" y="324"/>
                  </a:lnTo>
                  <a:lnTo>
                    <a:pt x="73" y="326"/>
                  </a:lnTo>
                  <a:lnTo>
                    <a:pt x="77" y="328"/>
                  </a:lnTo>
                  <a:lnTo>
                    <a:pt x="79" y="331"/>
                  </a:lnTo>
                  <a:lnTo>
                    <a:pt x="80" y="335"/>
                  </a:lnTo>
                  <a:lnTo>
                    <a:pt x="79" y="341"/>
                  </a:lnTo>
                  <a:lnTo>
                    <a:pt x="73" y="343"/>
                  </a:lnTo>
                  <a:lnTo>
                    <a:pt x="56" y="348"/>
                  </a:lnTo>
                  <a:lnTo>
                    <a:pt x="46" y="350"/>
                  </a:lnTo>
                  <a:lnTo>
                    <a:pt x="36" y="352"/>
                  </a:lnTo>
                  <a:lnTo>
                    <a:pt x="26" y="352"/>
                  </a:lnTo>
                  <a:lnTo>
                    <a:pt x="17" y="351"/>
                  </a:lnTo>
                  <a:lnTo>
                    <a:pt x="15" y="359"/>
                  </a:lnTo>
                  <a:lnTo>
                    <a:pt x="15" y="367"/>
                  </a:lnTo>
                  <a:lnTo>
                    <a:pt x="15" y="374"/>
                  </a:lnTo>
                  <a:lnTo>
                    <a:pt x="15" y="381"/>
                  </a:lnTo>
                  <a:lnTo>
                    <a:pt x="16" y="393"/>
                  </a:lnTo>
                  <a:lnTo>
                    <a:pt x="17" y="403"/>
                  </a:lnTo>
                  <a:lnTo>
                    <a:pt x="17" y="413"/>
                  </a:lnTo>
                  <a:lnTo>
                    <a:pt x="19" y="425"/>
                  </a:lnTo>
                  <a:lnTo>
                    <a:pt x="21" y="438"/>
                  </a:lnTo>
                  <a:lnTo>
                    <a:pt x="23" y="451"/>
                  </a:lnTo>
                  <a:lnTo>
                    <a:pt x="30" y="476"/>
                  </a:lnTo>
                  <a:lnTo>
                    <a:pt x="38" y="498"/>
                  </a:lnTo>
                  <a:lnTo>
                    <a:pt x="42" y="504"/>
                  </a:lnTo>
                  <a:lnTo>
                    <a:pt x="47" y="508"/>
                  </a:lnTo>
                  <a:lnTo>
                    <a:pt x="52" y="511"/>
                  </a:lnTo>
                  <a:lnTo>
                    <a:pt x="57" y="513"/>
                  </a:lnTo>
                  <a:lnTo>
                    <a:pt x="62" y="514"/>
                  </a:lnTo>
                  <a:lnTo>
                    <a:pt x="66" y="516"/>
                  </a:lnTo>
                  <a:lnTo>
                    <a:pt x="67" y="517"/>
                  </a:lnTo>
                  <a:lnTo>
                    <a:pt x="68" y="519"/>
                  </a:lnTo>
                  <a:lnTo>
                    <a:pt x="69" y="521"/>
                  </a:lnTo>
                  <a:lnTo>
                    <a:pt x="69" y="524"/>
                  </a:lnTo>
                  <a:lnTo>
                    <a:pt x="73" y="536"/>
                  </a:lnTo>
                  <a:lnTo>
                    <a:pt x="77" y="549"/>
                  </a:lnTo>
                  <a:lnTo>
                    <a:pt x="82" y="561"/>
                  </a:lnTo>
                  <a:lnTo>
                    <a:pt x="87" y="573"/>
                  </a:lnTo>
                  <a:lnTo>
                    <a:pt x="90" y="578"/>
                  </a:lnTo>
                  <a:lnTo>
                    <a:pt x="94" y="583"/>
                  </a:lnTo>
                  <a:lnTo>
                    <a:pt x="97" y="587"/>
                  </a:lnTo>
                  <a:lnTo>
                    <a:pt x="101" y="590"/>
                  </a:lnTo>
                  <a:lnTo>
                    <a:pt x="105" y="593"/>
                  </a:lnTo>
                  <a:lnTo>
                    <a:pt x="111" y="596"/>
                  </a:lnTo>
                  <a:lnTo>
                    <a:pt x="116" y="597"/>
                  </a:lnTo>
                  <a:lnTo>
                    <a:pt x="122" y="597"/>
                  </a:lnTo>
                  <a:lnTo>
                    <a:pt x="128" y="597"/>
                  </a:lnTo>
                  <a:lnTo>
                    <a:pt x="134" y="596"/>
                  </a:lnTo>
                  <a:lnTo>
                    <a:pt x="139" y="594"/>
                  </a:lnTo>
                  <a:lnTo>
                    <a:pt x="144" y="592"/>
                  </a:lnTo>
                  <a:lnTo>
                    <a:pt x="152" y="586"/>
                  </a:lnTo>
                  <a:lnTo>
                    <a:pt x="158" y="579"/>
                  </a:lnTo>
                  <a:lnTo>
                    <a:pt x="164" y="573"/>
                  </a:lnTo>
                  <a:lnTo>
                    <a:pt x="169" y="567"/>
                  </a:lnTo>
                  <a:lnTo>
                    <a:pt x="171" y="564"/>
                  </a:lnTo>
                  <a:lnTo>
                    <a:pt x="174" y="563"/>
                  </a:lnTo>
                  <a:lnTo>
                    <a:pt x="176" y="561"/>
                  </a:lnTo>
                  <a:lnTo>
                    <a:pt x="179" y="561"/>
                  </a:lnTo>
                  <a:lnTo>
                    <a:pt x="184" y="562"/>
                  </a:lnTo>
                  <a:lnTo>
                    <a:pt x="189" y="564"/>
                  </a:lnTo>
                  <a:lnTo>
                    <a:pt x="192" y="568"/>
                  </a:lnTo>
                  <a:lnTo>
                    <a:pt x="195" y="571"/>
                  </a:lnTo>
                  <a:lnTo>
                    <a:pt x="199" y="575"/>
                  </a:lnTo>
                  <a:lnTo>
                    <a:pt x="203" y="579"/>
                  </a:lnTo>
                  <a:lnTo>
                    <a:pt x="209" y="581"/>
                  </a:lnTo>
                  <a:lnTo>
                    <a:pt x="216" y="582"/>
                  </a:lnTo>
                  <a:lnTo>
                    <a:pt x="225" y="581"/>
                  </a:lnTo>
                  <a:lnTo>
                    <a:pt x="232" y="579"/>
                  </a:lnTo>
                  <a:lnTo>
                    <a:pt x="237" y="576"/>
                  </a:lnTo>
                  <a:lnTo>
                    <a:pt x="241" y="573"/>
                  </a:lnTo>
                  <a:lnTo>
                    <a:pt x="247" y="564"/>
                  </a:lnTo>
                  <a:lnTo>
                    <a:pt x="253" y="556"/>
                  </a:lnTo>
                  <a:lnTo>
                    <a:pt x="258" y="562"/>
                  </a:lnTo>
                  <a:lnTo>
                    <a:pt x="264" y="568"/>
                  </a:lnTo>
                  <a:lnTo>
                    <a:pt x="272" y="574"/>
                  </a:lnTo>
                  <a:lnTo>
                    <a:pt x="281" y="580"/>
                  </a:lnTo>
                  <a:lnTo>
                    <a:pt x="291" y="585"/>
                  </a:lnTo>
                  <a:lnTo>
                    <a:pt x="301" y="589"/>
                  </a:lnTo>
                  <a:lnTo>
                    <a:pt x="311" y="591"/>
                  </a:lnTo>
                  <a:lnTo>
                    <a:pt x="321" y="592"/>
                  </a:lnTo>
                  <a:lnTo>
                    <a:pt x="328" y="592"/>
                  </a:lnTo>
                  <a:lnTo>
                    <a:pt x="335" y="590"/>
                  </a:lnTo>
                  <a:lnTo>
                    <a:pt x="341" y="588"/>
                  </a:lnTo>
                  <a:lnTo>
                    <a:pt x="346" y="586"/>
                  </a:lnTo>
                  <a:lnTo>
                    <a:pt x="354" y="579"/>
                  </a:lnTo>
                  <a:lnTo>
                    <a:pt x="361" y="571"/>
                  </a:lnTo>
                  <a:lnTo>
                    <a:pt x="366" y="564"/>
                  </a:lnTo>
                  <a:lnTo>
                    <a:pt x="371" y="557"/>
                  </a:lnTo>
                  <a:lnTo>
                    <a:pt x="374" y="555"/>
                  </a:lnTo>
                  <a:lnTo>
                    <a:pt x="377" y="552"/>
                  </a:lnTo>
                  <a:lnTo>
                    <a:pt x="380" y="551"/>
                  </a:lnTo>
                  <a:lnTo>
                    <a:pt x="384" y="551"/>
                  </a:lnTo>
                  <a:lnTo>
                    <a:pt x="397" y="551"/>
                  </a:lnTo>
                  <a:lnTo>
                    <a:pt x="408" y="553"/>
                  </a:lnTo>
                  <a:lnTo>
                    <a:pt x="414" y="553"/>
                  </a:lnTo>
                  <a:lnTo>
                    <a:pt x="420" y="553"/>
                  </a:lnTo>
                  <a:lnTo>
                    <a:pt x="427" y="552"/>
                  </a:lnTo>
                  <a:lnTo>
                    <a:pt x="436" y="551"/>
                  </a:lnTo>
                  <a:lnTo>
                    <a:pt x="436" y="544"/>
                  </a:lnTo>
                  <a:lnTo>
                    <a:pt x="437" y="538"/>
                  </a:lnTo>
                  <a:lnTo>
                    <a:pt x="439" y="533"/>
                  </a:lnTo>
                  <a:lnTo>
                    <a:pt x="441" y="528"/>
                  </a:lnTo>
                  <a:lnTo>
                    <a:pt x="445" y="523"/>
                  </a:lnTo>
                  <a:lnTo>
                    <a:pt x="449" y="518"/>
                  </a:lnTo>
                  <a:lnTo>
                    <a:pt x="452" y="513"/>
                  </a:lnTo>
                  <a:lnTo>
                    <a:pt x="457" y="509"/>
                  </a:lnTo>
                  <a:lnTo>
                    <a:pt x="461" y="506"/>
                  </a:lnTo>
                  <a:lnTo>
                    <a:pt x="466" y="502"/>
                  </a:lnTo>
                  <a:lnTo>
                    <a:pt x="471" y="499"/>
                  </a:lnTo>
                  <a:lnTo>
                    <a:pt x="477" y="497"/>
                  </a:lnTo>
                  <a:lnTo>
                    <a:pt x="482" y="495"/>
                  </a:lnTo>
                  <a:lnTo>
                    <a:pt x="488" y="494"/>
                  </a:lnTo>
                  <a:lnTo>
                    <a:pt x="494" y="493"/>
                  </a:lnTo>
                  <a:lnTo>
                    <a:pt x="499" y="492"/>
                  </a:lnTo>
                  <a:lnTo>
                    <a:pt x="505" y="493"/>
                  </a:lnTo>
                  <a:lnTo>
                    <a:pt x="510" y="494"/>
                  </a:lnTo>
                  <a:lnTo>
                    <a:pt x="515" y="496"/>
                  </a:lnTo>
                  <a:lnTo>
                    <a:pt x="520" y="498"/>
                  </a:lnTo>
                  <a:lnTo>
                    <a:pt x="528" y="501"/>
                  </a:lnTo>
                  <a:lnTo>
                    <a:pt x="536" y="503"/>
                  </a:lnTo>
                  <a:lnTo>
                    <a:pt x="539" y="502"/>
                  </a:lnTo>
                  <a:lnTo>
                    <a:pt x="542" y="501"/>
                  </a:lnTo>
                  <a:lnTo>
                    <a:pt x="545" y="499"/>
                  </a:lnTo>
                  <a:lnTo>
                    <a:pt x="549" y="496"/>
                  </a:lnTo>
                  <a:lnTo>
                    <a:pt x="557" y="490"/>
                  </a:lnTo>
                  <a:lnTo>
                    <a:pt x="563" y="482"/>
                  </a:lnTo>
                  <a:lnTo>
                    <a:pt x="574" y="468"/>
                  </a:lnTo>
                  <a:lnTo>
                    <a:pt x="578" y="461"/>
                  </a:lnTo>
                  <a:lnTo>
                    <a:pt x="584" y="468"/>
                  </a:lnTo>
                  <a:lnTo>
                    <a:pt x="590" y="474"/>
                  </a:lnTo>
                  <a:lnTo>
                    <a:pt x="597" y="479"/>
                  </a:lnTo>
                  <a:lnTo>
                    <a:pt x="603" y="482"/>
                  </a:lnTo>
                  <a:lnTo>
                    <a:pt x="610" y="485"/>
                  </a:lnTo>
                  <a:lnTo>
                    <a:pt x="618" y="486"/>
                  </a:lnTo>
                  <a:lnTo>
                    <a:pt x="626" y="487"/>
                  </a:lnTo>
                  <a:lnTo>
                    <a:pt x="636" y="487"/>
                  </a:lnTo>
                  <a:lnTo>
                    <a:pt x="644" y="487"/>
                  </a:lnTo>
                  <a:lnTo>
                    <a:pt x="652" y="486"/>
                  </a:lnTo>
                  <a:lnTo>
                    <a:pt x="658" y="484"/>
                  </a:lnTo>
                  <a:lnTo>
                    <a:pt x="663" y="481"/>
                  </a:lnTo>
                  <a:lnTo>
                    <a:pt x="673" y="476"/>
                  </a:lnTo>
                  <a:lnTo>
                    <a:pt x="683" y="472"/>
                  </a:lnTo>
                  <a:lnTo>
                    <a:pt x="681" y="466"/>
                  </a:lnTo>
                  <a:lnTo>
                    <a:pt x="680" y="460"/>
                  </a:lnTo>
                  <a:lnTo>
                    <a:pt x="679" y="454"/>
                  </a:lnTo>
                  <a:lnTo>
                    <a:pt x="679" y="448"/>
                  </a:lnTo>
                  <a:lnTo>
                    <a:pt x="682" y="436"/>
                  </a:lnTo>
                  <a:lnTo>
                    <a:pt x="685" y="424"/>
                  </a:lnTo>
                  <a:lnTo>
                    <a:pt x="694" y="405"/>
                  </a:lnTo>
                  <a:lnTo>
                    <a:pt x="699" y="393"/>
                  </a:lnTo>
                  <a:lnTo>
                    <a:pt x="699" y="388"/>
                  </a:lnTo>
                  <a:lnTo>
                    <a:pt x="700" y="384"/>
                  </a:lnTo>
                  <a:lnTo>
                    <a:pt x="702" y="381"/>
                  </a:lnTo>
                  <a:lnTo>
                    <a:pt x="703" y="378"/>
                  </a:lnTo>
                  <a:lnTo>
                    <a:pt x="708" y="374"/>
                  </a:lnTo>
                  <a:lnTo>
                    <a:pt x="714" y="372"/>
                  </a:lnTo>
                  <a:lnTo>
                    <a:pt x="728" y="369"/>
                  </a:lnTo>
                  <a:lnTo>
                    <a:pt x="741" y="367"/>
                  </a:lnTo>
                  <a:lnTo>
                    <a:pt x="746" y="363"/>
                  </a:lnTo>
                  <a:lnTo>
                    <a:pt x="749" y="358"/>
                  </a:lnTo>
                  <a:lnTo>
                    <a:pt x="751" y="353"/>
                  </a:lnTo>
                  <a:lnTo>
                    <a:pt x="752" y="348"/>
                  </a:lnTo>
                  <a:lnTo>
                    <a:pt x="752" y="337"/>
                  </a:lnTo>
                  <a:lnTo>
                    <a:pt x="751" y="325"/>
                  </a:lnTo>
                  <a:lnTo>
                    <a:pt x="753" y="320"/>
                  </a:lnTo>
                  <a:lnTo>
                    <a:pt x="756" y="316"/>
                  </a:lnTo>
                  <a:lnTo>
                    <a:pt x="760" y="312"/>
                  </a:lnTo>
                  <a:lnTo>
                    <a:pt x="764" y="309"/>
                  </a:lnTo>
                  <a:lnTo>
                    <a:pt x="774" y="304"/>
                  </a:lnTo>
                  <a:lnTo>
                    <a:pt x="785" y="300"/>
                  </a:lnTo>
                  <a:lnTo>
                    <a:pt x="794" y="295"/>
                  </a:lnTo>
                  <a:lnTo>
                    <a:pt x="802" y="290"/>
                  </a:lnTo>
                  <a:lnTo>
                    <a:pt x="805" y="286"/>
                  </a:lnTo>
                  <a:lnTo>
                    <a:pt x="807" y="282"/>
                  </a:lnTo>
                  <a:lnTo>
                    <a:pt x="809" y="277"/>
                  </a:lnTo>
                  <a:lnTo>
                    <a:pt x="809" y="272"/>
                  </a:lnTo>
                  <a:lnTo>
                    <a:pt x="809" y="261"/>
                  </a:lnTo>
                  <a:lnTo>
                    <a:pt x="808" y="253"/>
                  </a:lnTo>
                  <a:lnTo>
                    <a:pt x="806" y="246"/>
                  </a:lnTo>
                  <a:lnTo>
                    <a:pt x="803" y="240"/>
                  </a:lnTo>
                  <a:lnTo>
                    <a:pt x="798" y="230"/>
                  </a:lnTo>
                  <a:lnTo>
                    <a:pt x="794" y="220"/>
                  </a:lnTo>
                  <a:lnTo>
                    <a:pt x="800" y="211"/>
                  </a:lnTo>
                  <a:lnTo>
                    <a:pt x="809" y="197"/>
                  </a:lnTo>
                  <a:lnTo>
                    <a:pt x="813" y="189"/>
                  </a:lnTo>
                  <a:lnTo>
                    <a:pt x="816" y="181"/>
                  </a:lnTo>
                  <a:lnTo>
                    <a:pt x="819" y="174"/>
                  </a:lnTo>
                  <a:lnTo>
                    <a:pt x="820" y="167"/>
                  </a:lnTo>
                  <a:lnTo>
                    <a:pt x="820" y="157"/>
                  </a:lnTo>
                  <a:lnTo>
                    <a:pt x="821" y="149"/>
                  </a:lnTo>
                  <a:lnTo>
                    <a:pt x="823" y="143"/>
                  </a:lnTo>
                  <a:lnTo>
                    <a:pt x="826" y="138"/>
                  </a:lnTo>
                  <a:lnTo>
                    <a:pt x="829" y="134"/>
                  </a:lnTo>
                  <a:lnTo>
                    <a:pt x="833" y="131"/>
                  </a:lnTo>
                  <a:lnTo>
                    <a:pt x="836" y="128"/>
                  </a:lnTo>
                  <a:lnTo>
                    <a:pt x="840" y="126"/>
                  </a:lnTo>
                  <a:lnTo>
                    <a:pt x="843" y="124"/>
                  </a:lnTo>
                  <a:lnTo>
                    <a:pt x="847" y="121"/>
                  </a:lnTo>
                  <a:lnTo>
                    <a:pt x="850" y="119"/>
                  </a:lnTo>
                  <a:lnTo>
                    <a:pt x="853" y="115"/>
                  </a:lnTo>
                  <a:lnTo>
                    <a:pt x="855" y="111"/>
                  </a:lnTo>
                  <a:lnTo>
                    <a:pt x="856" y="105"/>
                  </a:lnTo>
                  <a:lnTo>
                    <a:pt x="857" y="97"/>
                  </a:lnTo>
                  <a:lnTo>
                    <a:pt x="856" y="88"/>
                  </a:lnTo>
                  <a:lnTo>
                    <a:pt x="855" y="82"/>
                  </a:lnTo>
                  <a:lnTo>
                    <a:pt x="854" y="77"/>
                  </a:lnTo>
                  <a:lnTo>
                    <a:pt x="852" y="73"/>
                  </a:lnTo>
                  <a:lnTo>
                    <a:pt x="850" y="68"/>
                  </a:lnTo>
                  <a:lnTo>
                    <a:pt x="848" y="64"/>
                  </a:lnTo>
                  <a:lnTo>
                    <a:pt x="845" y="61"/>
                  </a:lnTo>
                  <a:lnTo>
                    <a:pt x="842" y="58"/>
                  </a:lnTo>
                  <a:lnTo>
                    <a:pt x="838" y="55"/>
                  </a:lnTo>
                  <a:lnTo>
                    <a:pt x="830" y="51"/>
                  </a:lnTo>
                  <a:lnTo>
                    <a:pt x="821" y="47"/>
                  </a:lnTo>
                  <a:lnTo>
                    <a:pt x="811" y="45"/>
                  </a:lnTo>
                  <a:lnTo>
                    <a:pt x="800" y="44"/>
                  </a:lnTo>
                  <a:lnTo>
                    <a:pt x="774" y="43"/>
                  </a:lnTo>
                  <a:lnTo>
                    <a:pt x="749" y="44"/>
                  </a:lnTo>
                  <a:lnTo>
                    <a:pt x="723" y="46"/>
                  </a:lnTo>
                  <a:lnTo>
                    <a:pt x="699" y="46"/>
                  </a:lnTo>
                  <a:lnTo>
                    <a:pt x="692" y="46"/>
                  </a:lnTo>
                  <a:lnTo>
                    <a:pt x="684" y="45"/>
                  </a:lnTo>
                  <a:lnTo>
                    <a:pt x="675" y="43"/>
                  </a:lnTo>
                  <a:lnTo>
                    <a:pt x="666" y="40"/>
                  </a:lnTo>
                  <a:lnTo>
                    <a:pt x="646" y="33"/>
                  </a:lnTo>
                  <a:lnTo>
                    <a:pt x="625" y="26"/>
                  </a:lnTo>
                  <a:lnTo>
                    <a:pt x="605" y="18"/>
                  </a:lnTo>
                  <a:lnTo>
                    <a:pt x="585" y="11"/>
                  </a:lnTo>
                  <a:lnTo>
                    <a:pt x="576" y="9"/>
                  </a:lnTo>
                  <a:lnTo>
                    <a:pt x="568" y="7"/>
                  </a:lnTo>
                  <a:lnTo>
                    <a:pt x="560" y="5"/>
                  </a:lnTo>
                  <a:lnTo>
                    <a:pt x="551" y="5"/>
                  </a:lnTo>
                  <a:lnTo>
                    <a:pt x="544" y="5"/>
                  </a:lnTo>
                  <a:lnTo>
                    <a:pt x="537" y="6"/>
                  </a:lnTo>
                  <a:lnTo>
                    <a:pt x="530" y="8"/>
                  </a:lnTo>
                  <a:lnTo>
                    <a:pt x="523" y="10"/>
                  </a:lnTo>
                  <a:lnTo>
                    <a:pt x="511" y="14"/>
                  </a:lnTo>
                  <a:lnTo>
                    <a:pt x="499" y="15"/>
                  </a:lnTo>
                  <a:lnTo>
                    <a:pt x="498" y="19"/>
                  </a:lnTo>
                  <a:lnTo>
                    <a:pt x="495" y="24"/>
                  </a:lnTo>
                  <a:lnTo>
                    <a:pt x="490" y="28"/>
                  </a:lnTo>
                  <a:lnTo>
                    <a:pt x="484" y="32"/>
                  </a:lnTo>
                  <a:lnTo>
                    <a:pt x="478" y="36"/>
                  </a:lnTo>
                  <a:lnTo>
                    <a:pt x="471" y="39"/>
                  </a:lnTo>
                  <a:lnTo>
                    <a:pt x="464" y="41"/>
                  </a:lnTo>
                  <a:lnTo>
                    <a:pt x="458" y="41"/>
                  </a:lnTo>
                  <a:close/>
                </a:path>
              </a:pathLst>
            </a:custGeom>
            <a:grpFill/>
            <a:ln w="3175" cmpd="sng">
              <a:solidFill>
                <a:srgbClr val="FCF6F6"/>
              </a:solidFill>
              <a:round/>
              <a:headEnd/>
              <a:tailEnd/>
            </a:ln>
          </p:spPr>
          <p:txBody>
            <a:bodyPr/>
            <a:lstStyle/>
            <a:p>
              <a:endParaRPr lang="pt-BR"/>
            </a:p>
          </p:txBody>
        </p:sp>
        <p:sp>
          <p:nvSpPr>
            <p:cNvPr id="41" name="Freeform 31"/>
            <p:cNvSpPr>
              <a:spLocks/>
            </p:cNvSpPr>
            <p:nvPr/>
          </p:nvSpPr>
          <p:spPr bwMode="auto">
            <a:xfrm>
              <a:off x="4157663" y="1154113"/>
              <a:ext cx="1782762" cy="1817687"/>
            </a:xfrm>
            <a:custGeom>
              <a:avLst/>
              <a:gdLst>
                <a:gd name="T0" fmla="*/ 4445 w 4539"/>
                <a:gd name="T1" fmla="*/ 1241 h 4267"/>
                <a:gd name="T2" fmla="*/ 4347 w 4539"/>
                <a:gd name="T3" fmla="*/ 1194 h 4267"/>
                <a:gd name="T4" fmla="*/ 4232 w 4539"/>
                <a:gd name="T5" fmla="*/ 1169 h 4267"/>
                <a:gd name="T6" fmla="*/ 4124 w 4539"/>
                <a:gd name="T7" fmla="*/ 1130 h 4267"/>
                <a:gd name="T8" fmla="*/ 3998 w 4539"/>
                <a:gd name="T9" fmla="*/ 1099 h 4267"/>
                <a:gd name="T10" fmla="*/ 3900 w 4539"/>
                <a:gd name="T11" fmla="*/ 1128 h 4267"/>
                <a:gd name="T12" fmla="*/ 3730 w 4539"/>
                <a:gd name="T13" fmla="*/ 1244 h 4267"/>
                <a:gd name="T14" fmla="*/ 3627 w 4539"/>
                <a:gd name="T15" fmla="*/ 1390 h 4267"/>
                <a:gd name="T16" fmla="*/ 3513 w 4539"/>
                <a:gd name="T17" fmla="*/ 1534 h 4267"/>
                <a:gd name="T18" fmla="*/ 3320 w 4539"/>
                <a:gd name="T19" fmla="*/ 1782 h 4267"/>
                <a:gd name="T20" fmla="*/ 3391 w 4539"/>
                <a:gd name="T21" fmla="*/ 1558 h 4267"/>
                <a:gd name="T22" fmla="*/ 3333 w 4539"/>
                <a:gd name="T23" fmla="*/ 1497 h 4267"/>
                <a:gd name="T24" fmla="*/ 3185 w 4539"/>
                <a:gd name="T25" fmla="*/ 1556 h 4267"/>
                <a:gd name="T26" fmla="*/ 3004 w 4539"/>
                <a:gd name="T27" fmla="*/ 1581 h 4267"/>
                <a:gd name="T28" fmla="*/ 2859 w 4539"/>
                <a:gd name="T29" fmla="*/ 1318 h 4267"/>
                <a:gd name="T30" fmla="*/ 2848 w 4539"/>
                <a:gd name="T31" fmla="*/ 1235 h 4267"/>
                <a:gd name="T32" fmla="*/ 2623 w 4539"/>
                <a:gd name="T33" fmla="*/ 1353 h 4267"/>
                <a:gd name="T34" fmla="*/ 2457 w 4539"/>
                <a:gd name="T35" fmla="*/ 1381 h 4267"/>
                <a:gd name="T36" fmla="*/ 2558 w 4539"/>
                <a:gd name="T37" fmla="*/ 1267 h 4267"/>
                <a:gd name="T38" fmla="*/ 2239 w 4539"/>
                <a:gd name="T39" fmla="*/ 1061 h 4267"/>
                <a:gd name="T40" fmla="*/ 2116 w 4539"/>
                <a:gd name="T41" fmla="*/ 898 h 4267"/>
                <a:gd name="T42" fmla="*/ 2071 w 4539"/>
                <a:gd name="T43" fmla="*/ 665 h 4267"/>
                <a:gd name="T44" fmla="*/ 1950 w 4539"/>
                <a:gd name="T45" fmla="*/ 533 h 4267"/>
                <a:gd name="T46" fmla="*/ 1823 w 4539"/>
                <a:gd name="T47" fmla="*/ 363 h 4267"/>
                <a:gd name="T48" fmla="*/ 1696 w 4539"/>
                <a:gd name="T49" fmla="*/ 288 h 4267"/>
                <a:gd name="T50" fmla="*/ 1479 w 4539"/>
                <a:gd name="T51" fmla="*/ 221 h 4267"/>
                <a:gd name="T52" fmla="*/ 1402 w 4539"/>
                <a:gd name="T53" fmla="*/ 4 h 4267"/>
                <a:gd name="T54" fmla="*/ 1142 w 4539"/>
                <a:gd name="T55" fmla="*/ 52 h 4267"/>
                <a:gd name="T56" fmla="*/ 1005 w 4539"/>
                <a:gd name="T57" fmla="*/ 88 h 4267"/>
                <a:gd name="T58" fmla="*/ 1061 w 4539"/>
                <a:gd name="T59" fmla="*/ 237 h 4267"/>
                <a:gd name="T60" fmla="*/ 850 w 4539"/>
                <a:gd name="T61" fmla="*/ 217 h 4267"/>
                <a:gd name="T62" fmla="*/ 649 w 4539"/>
                <a:gd name="T63" fmla="*/ 208 h 4267"/>
                <a:gd name="T64" fmla="*/ 442 w 4539"/>
                <a:gd name="T65" fmla="*/ 303 h 4267"/>
                <a:gd name="T66" fmla="*/ 270 w 4539"/>
                <a:gd name="T67" fmla="*/ 373 h 4267"/>
                <a:gd name="T68" fmla="*/ 158 w 4539"/>
                <a:gd name="T69" fmla="*/ 399 h 4267"/>
                <a:gd name="T70" fmla="*/ 11 w 4539"/>
                <a:gd name="T71" fmla="*/ 480 h 4267"/>
                <a:gd name="T72" fmla="*/ 63 w 4539"/>
                <a:gd name="T73" fmla="*/ 1043 h 4267"/>
                <a:gd name="T74" fmla="*/ 224 w 4539"/>
                <a:gd name="T75" fmla="*/ 1336 h 4267"/>
                <a:gd name="T76" fmla="*/ 374 w 4539"/>
                <a:gd name="T77" fmla="*/ 1439 h 4267"/>
                <a:gd name="T78" fmla="*/ 623 w 4539"/>
                <a:gd name="T79" fmla="*/ 1475 h 4267"/>
                <a:gd name="T80" fmla="*/ 803 w 4539"/>
                <a:gd name="T81" fmla="*/ 1606 h 4267"/>
                <a:gd name="T82" fmla="*/ 236 w 4539"/>
                <a:gd name="T83" fmla="*/ 3176 h 4267"/>
                <a:gd name="T84" fmla="*/ 306 w 4539"/>
                <a:gd name="T85" fmla="*/ 3344 h 4267"/>
                <a:gd name="T86" fmla="*/ 454 w 4539"/>
                <a:gd name="T87" fmla="*/ 3713 h 4267"/>
                <a:gd name="T88" fmla="*/ 655 w 4539"/>
                <a:gd name="T89" fmla="*/ 3972 h 4267"/>
                <a:gd name="T90" fmla="*/ 3050 w 4539"/>
                <a:gd name="T91" fmla="*/ 4259 h 4267"/>
                <a:gd name="T92" fmla="*/ 3256 w 4539"/>
                <a:gd name="T93" fmla="*/ 3941 h 4267"/>
                <a:gd name="T94" fmla="*/ 3425 w 4539"/>
                <a:gd name="T95" fmla="*/ 3588 h 4267"/>
                <a:gd name="T96" fmla="*/ 3397 w 4539"/>
                <a:gd name="T97" fmla="*/ 3422 h 4267"/>
                <a:gd name="T98" fmla="*/ 3452 w 4539"/>
                <a:gd name="T99" fmla="*/ 3242 h 4267"/>
                <a:gd name="T100" fmla="*/ 3615 w 4539"/>
                <a:gd name="T101" fmla="*/ 3127 h 4267"/>
                <a:gd name="T102" fmla="*/ 3714 w 4539"/>
                <a:gd name="T103" fmla="*/ 3005 h 4267"/>
                <a:gd name="T104" fmla="*/ 3782 w 4539"/>
                <a:gd name="T105" fmla="*/ 2826 h 4267"/>
                <a:gd name="T106" fmla="*/ 3620 w 4539"/>
                <a:gd name="T107" fmla="*/ 2733 h 4267"/>
                <a:gd name="T108" fmla="*/ 3889 w 4539"/>
                <a:gd name="T109" fmla="*/ 2490 h 4267"/>
                <a:gd name="T110" fmla="*/ 4062 w 4539"/>
                <a:gd name="T111" fmla="*/ 2352 h 4267"/>
                <a:gd name="T112" fmla="*/ 4179 w 4539"/>
                <a:gd name="T113" fmla="*/ 2224 h 4267"/>
                <a:gd name="T114" fmla="*/ 4298 w 4539"/>
                <a:gd name="T115" fmla="*/ 2010 h 4267"/>
                <a:gd name="T116" fmla="*/ 4374 w 4539"/>
                <a:gd name="T117" fmla="*/ 1790 h 4267"/>
                <a:gd name="T118" fmla="*/ 4452 w 4539"/>
                <a:gd name="T119" fmla="*/ 1642 h 4267"/>
                <a:gd name="T120" fmla="*/ 4482 w 4539"/>
                <a:gd name="T121" fmla="*/ 1475 h 4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39" h="4267">
                  <a:moveTo>
                    <a:pt x="4539" y="1286"/>
                  </a:moveTo>
                  <a:lnTo>
                    <a:pt x="4530" y="1286"/>
                  </a:lnTo>
                  <a:lnTo>
                    <a:pt x="4523" y="1286"/>
                  </a:lnTo>
                  <a:lnTo>
                    <a:pt x="4515" y="1286"/>
                  </a:lnTo>
                  <a:lnTo>
                    <a:pt x="4507" y="1286"/>
                  </a:lnTo>
                  <a:lnTo>
                    <a:pt x="4506" y="1280"/>
                  </a:lnTo>
                  <a:lnTo>
                    <a:pt x="4505" y="1276"/>
                  </a:lnTo>
                  <a:lnTo>
                    <a:pt x="4503" y="1273"/>
                  </a:lnTo>
                  <a:lnTo>
                    <a:pt x="4501" y="1271"/>
                  </a:lnTo>
                  <a:lnTo>
                    <a:pt x="4499" y="1267"/>
                  </a:lnTo>
                  <a:lnTo>
                    <a:pt x="4496" y="1262"/>
                  </a:lnTo>
                  <a:lnTo>
                    <a:pt x="4493" y="1253"/>
                  </a:lnTo>
                  <a:lnTo>
                    <a:pt x="4491" y="1239"/>
                  </a:lnTo>
                  <a:lnTo>
                    <a:pt x="4474" y="1234"/>
                  </a:lnTo>
                  <a:lnTo>
                    <a:pt x="4462" y="1233"/>
                  </a:lnTo>
                  <a:lnTo>
                    <a:pt x="4454" y="1233"/>
                  </a:lnTo>
                  <a:lnTo>
                    <a:pt x="4448" y="1235"/>
                  </a:lnTo>
                  <a:lnTo>
                    <a:pt x="4446" y="1238"/>
                  </a:lnTo>
                  <a:lnTo>
                    <a:pt x="4445" y="1241"/>
                  </a:lnTo>
                  <a:lnTo>
                    <a:pt x="4444" y="1243"/>
                  </a:lnTo>
                  <a:lnTo>
                    <a:pt x="4445" y="1244"/>
                  </a:lnTo>
                  <a:lnTo>
                    <a:pt x="4444" y="1249"/>
                  </a:lnTo>
                  <a:lnTo>
                    <a:pt x="4443" y="1251"/>
                  </a:lnTo>
                  <a:lnTo>
                    <a:pt x="4441" y="1251"/>
                  </a:lnTo>
                  <a:lnTo>
                    <a:pt x="4438" y="1250"/>
                  </a:lnTo>
                  <a:lnTo>
                    <a:pt x="4430" y="1243"/>
                  </a:lnTo>
                  <a:lnTo>
                    <a:pt x="4419" y="1236"/>
                  </a:lnTo>
                  <a:lnTo>
                    <a:pt x="4413" y="1232"/>
                  </a:lnTo>
                  <a:lnTo>
                    <a:pt x="4406" y="1229"/>
                  </a:lnTo>
                  <a:lnTo>
                    <a:pt x="4399" y="1226"/>
                  </a:lnTo>
                  <a:lnTo>
                    <a:pt x="4391" y="1223"/>
                  </a:lnTo>
                  <a:lnTo>
                    <a:pt x="4383" y="1222"/>
                  </a:lnTo>
                  <a:lnTo>
                    <a:pt x="4374" y="1223"/>
                  </a:lnTo>
                  <a:lnTo>
                    <a:pt x="4365" y="1224"/>
                  </a:lnTo>
                  <a:lnTo>
                    <a:pt x="4355" y="1228"/>
                  </a:lnTo>
                  <a:lnTo>
                    <a:pt x="4352" y="1210"/>
                  </a:lnTo>
                  <a:lnTo>
                    <a:pt x="4348" y="1198"/>
                  </a:lnTo>
                  <a:lnTo>
                    <a:pt x="4347" y="1194"/>
                  </a:lnTo>
                  <a:lnTo>
                    <a:pt x="4345" y="1192"/>
                  </a:lnTo>
                  <a:lnTo>
                    <a:pt x="4343" y="1190"/>
                  </a:lnTo>
                  <a:lnTo>
                    <a:pt x="4340" y="1189"/>
                  </a:lnTo>
                  <a:lnTo>
                    <a:pt x="4325" y="1189"/>
                  </a:lnTo>
                  <a:lnTo>
                    <a:pt x="4297" y="1192"/>
                  </a:lnTo>
                  <a:lnTo>
                    <a:pt x="4290" y="1191"/>
                  </a:lnTo>
                  <a:lnTo>
                    <a:pt x="4285" y="1190"/>
                  </a:lnTo>
                  <a:lnTo>
                    <a:pt x="4275" y="1190"/>
                  </a:lnTo>
                  <a:lnTo>
                    <a:pt x="4250" y="1192"/>
                  </a:lnTo>
                  <a:lnTo>
                    <a:pt x="4251" y="1189"/>
                  </a:lnTo>
                  <a:lnTo>
                    <a:pt x="4251" y="1187"/>
                  </a:lnTo>
                  <a:lnTo>
                    <a:pt x="4251" y="1185"/>
                  </a:lnTo>
                  <a:lnTo>
                    <a:pt x="4250" y="1184"/>
                  </a:lnTo>
                  <a:lnTo>
                    <a:pt x="4247" y="1182"/>
                  </a:lnTo>
                  <a:lnTo>
                    <a:pt x="4244" y="1180"/>
                  </a:lnTo>
                  <a:lnTo>
                    <a:pt x="4240" y="1178"/>
                  </a:lnTo>
                  <a:lnTo>
                    <a:pt x="4235" y="1174"/>
                  </a:lnTo>
                  <a:lnTo>
                    <a:pt x="4234" y="1172"/>
                  </a:lnTo>
                  <a:lnTo>
                    <a:pt x="4232" y="1169"/>
                  </a:lnTo>
                  <a:lnTo>
                    <a:pt x="4230" y="1165"/>
                  </a:lnTo>
                  <a:lnTo>
                    <a:pt x="4229" y="1161"/>
                  </a:lnTo>
                  <a:lnTo>
                    <a:pt x="4223" y="1156"/>
                  </a:lnTo>
                  <a:lnTo>
                    <a:pt x="4217" y="1153"/>
                  </a:lnTo>
                  <a:lnTo>
                    <a:pt x="4212" y="1151"/>
                  </a:lnTo>
                  <a:lnTo>
                    <a:pt x="4208" y="1150"/>
                  </a:lnTo>
                  <a:lnTo>
                    <a:pt x="4199" y="1150"/>
                  </a:lnTo>
                  <a:lnTo>
                    <a:pt x="4193" y="1152"/>
                  </a:lnTo>
                  <a:lnTo>
                    <a:pt x="4186" y="1155"/>
                  </a:lnTo>
                  <a:lnTo>
                    <a:pt x="4179" y="1157"/>
                  </a:lnTo>
                  <a:lnTo>
                    <a:pt x="4175" y="1158"/>
                  </a:lnTo>
                  <a:lnTo>
                    <a:pt x="4171" y="1158"/>
                  </a:lnTo>
                  <a:lnTo>
                    <a:pt x="4166" y="1157"/>
                  </a:lnTo>
                  <a:lnTo>
                    <a:pt x="4161" y="1155"/>
                  </a:lnTo>
                  <a:lnTo>
                    <a:pt x="4153" y="1152"/>
                  </a:lnTo>
                  <a:lnTo>
                    <a:pt x="4146" y="1147"/>
                  </a:lnTo>
                  <a:lnTo>
                    <a:pt x="4138" y="1141"/>
                  </a:lnTo>
                  <a:lnTo>
                    <a:pt x="4129" y="1133"/>
                  </a:lnTo>
                  <a:lnTo>
                    <a:pt x="4124" y="1130"/>
                  </a:lnTo>
                  <a:lnTo>
                    <a:pt x="4119" y="1127"/>
                  </a:lnTo>
                  <a:lnTo>
                    <a:pt x="4112" y="1125"/>
                  </a:lnTo>
                  <a:lnTo>
                    <a:pt x="4105" y="1123"/>
                  </a:lnTo>
                  <a:lnTo>
                    <a:pt x="4097" y="1122"/>
                  </a:lnTo>
                  <a:lnTo>
                    <a:pt x="4087" y="1121"/>
                  </a:lnTo>
                  <a:lnTo>
                    <a:pt x="4077" y="1122"/>
                  </a:lnTo>
                  <a:lnTo>
                    <a:pt x="4066" y="1123"/>
                  </a:lnTo>
                  <a:lnTo>
                    <a:pt x="4047" y="1127"/>
                  </a:lnTo>
                  <a:lnTo>
                    <a:pt x="4032" y="1130"/>
                  </a:lnTo>
                  <a:lnTo>
                    <a:pt x="4021" y="1131"/>
                  </a:lnTo>
                  <a:lnTo>
                    <a:pt x="4012" y="1130"/>
                  </a:lnTo>
                  <a:lnTo>
                    <a:pt x="4005" y="1129"/>
                  </a:lnTo>
                  <a:lnTo>
                    <a:pt x="4001" y="1126"/>
                  </a:lnTo>
                  <a:lnTo>
                    <a:pt x="3998" y="1123"/>
                  </a:lnTo>
                  <a:lnTo>
                    <a:pt x="3997" y="1120"/>
                  </a:lnTo>
                  <a:lnTo>
                    <a:pt x="3997" y="1112"/>
                  </a:lnTo>
                  <a:lnTo>
                    <a:pt x="3998" y="1105"/>
                  </a:lnTo>
                  <a:lnTo>
                    <a:pt x="3998" y="1102"/>
                  </a:lnTo>
                  <a:lnTo>
                    <a:pt x="3998" y="1099"/>
                  </a:lnTo>
                  <a:lnTo>
                    <a:pt x="3996" y="1098"/>
                  </a:lnTo>
                  <a:lnTo>
                    <a:pt x="3993" y="1097"/>
                  </a:lnTo>
                  <a:lnTo>
                    <a:pt x="3983" y="1097"/>
                  </a:lnTo>
                  <a:lnTo>
                    <a:pt x="3973" y="1097"/>
                  </a:lnTo>
                  <a:lnTo>
                    <a:pt x="3966" y="1099"/>
                  </a:lnTo>
                  <a:lnTo>
                    <a:pt x="3960" y="1101"/>
                  </a:lnTo>
                  <a:lnTo>
                    <a:pt x="3956" y="1103"/>
                  </a:lnTo>
                  <a:lnTo>
                    <a:pt x="3953" y="1106"/>
                  </a:lnTo>
                  <a:lnTo>
                    <a:pt x="3950" y="1109"/>
                  </a:lnTo>
                  <a:lnTo>
                    <a:pt x="3947" y="1113"/>
                  </a:lnTo>
                  <a:lnTo>
                    <a:pt x="3943" y="1119"/>
                  </a:lnTo>
                  <a:lnTo>
                    <a:pt x="3937" y="1125"/>
                  </a:lnTo>
                  <a:lnTo>
                    <a:pt x="3934" y="1127"/>
                  </a:lnTo>
                  <a:lnTo>
                    <a:pt x="3929" y="1128"/>
                  </a:lnTo>
                  <a:lnTo>
                    <a:pt x="3922" y="1129"/>
                  </a:lnTo>
                  <a:lnTo>
                    <a:pt x="3914" y="1128"/>
                  </a:lnTo>
                  <a:lnTo>
                    <a:pt x="3909" y="1128"/>
                  </a:lnTo>
                  <a:lnTo>
                    <a:pt x="3904" y="1128"/>
                  </a:lnTo>
                  <a:lnTo>
                    <a:pt x="3900" y="1128"/>
                  </a:lnTo>
                  <a:lnTo>
                    <a:pt x="3896" y="1129"/>
                  </a:lnTo>
                  <a:lnTo>
                    <a:pt x="3889" y="1132"/>
                  </a:lnTo>
                  <a:lnTo>
                    <a:pt x="3883" y="1134"/>
                  </a:lnTo>
                  <a:lnTo>
                    <a:pt x="3877" y="1136"/>
                  </a:lnTo>
                  <a:lnTo>
                    <a:pt x="3870" y="1136"/>
                  </a:lnTo>
                  <a:lnTo>
                    <a:pt x="3866" y="1136"/>
                  </a:lnTo>
                  <a:lnTo>
                    <a:pt x="3861" y="1134"/>
                  </a:lnTo>
                  <a:lnTo>
                    <a:pt x="3856" y="1132"/>
                  </a:lnTo>
                  <a:lnTo>
                    <a:pt x="3851" y="1128"/>
                  </a:lnTo>
                  <a:lnTo>
                    <a:pt x="3849" y="1127"/>
                  </a:lnTo>
                  <a:lnTo>
                    <a:pt x="3847" y="1127"/>
                  </a:lnTo>
                  <a:lnTo>
                    <a:pt x="3845" y="1127"/>
                  </a:lnTo>
                  <a:lnTo>
                    <a:pt x="3842" y="1128"/>
                  </a:lnTo>
                  <a:lnTo>
                    <a:pt x="3835" y="1132"/>
                  </a:lnTo>
                  <a:lnTo>
                    <a:pt x="3828" y="1139"/>
                  </a:lnTo>
                  <a:lnTo>
                    <a:pt x="3810" y="1155"/>
                  </a:lnTo>
                  <a:lnTo>
                    <a:pt x="3791" y="1175"/>
                  </a:lnTo>
                  <a:lnTo>
                    <a:pt x="3753" y="1217"/>
                  </a:lnTo>
                  <a:lnTo>
                    <a:pt x="3730" y="1244"/>
                  </a:lnTo>
                  <a:lnTo>
                    <a:pt x="3721" y="1256"/>
                  </a:lnTo>
                  <a:lnTo>
                    <a:pt x="3714" y="1266"/>
                  </a:lnTo>
                  <a:lnTo>
                    <a:pt x="3708" y="1276"/>
                  </a:lnTo>
                  <a:lnTo>
                    <a:pt x="3704" y="1286"/>
                  </a:lnTo>
                  <a:lnTo>
                    <a:pt x="3701" y="1296"/>
                  </a:lnTo>
                  <a:lnTo>
                    <a:pt x="3699" y="1306"/>
                  </a:lnTo>
                  <a:lnTo>
                    <a:pt x="3697" y="1315"/>
                  </a:lnTo>
                  <a:lnTo>
                    <a:pt x="3696" y="1324"/>
                  </a:lnTo>
                  <a:lnTo>
                    <a:pt x="3696" y="1340"/>
                  </a:lnTo>
                  <a:lnTo>
                    <a:pt x="3697" y="1354"/>
                  </a:lnTo>
                  <a:lnTo>
                    <a:pt x="3697" y="1361"/>
                  </a:lnTo>
                  <a:lnTo>
                    <a:pt x="3696" y="1367"/>
                  </a:lnTo>
                  <a:lnTo>
                    <a:pt x="3695" y="1372"/>
                  </a:lnTo>
                  <a:lnTo>
                    <a:pt x="3694" y="1376"/>
                  </a:lnTo>
                  <a:lnTo>
                    <a:pt x="3676" y="1377"/>
                  </a:lnTo>
                  <a:lnTo>
                    <a:pt x="3661" y="1378"/>
                  </a:lnTo>
                  <a:lnTo>
                    <a:pt x="3648" y="1381"/>
                  </a:lnTo>
                  <a:lnTo>
                    <a:pt x="3636" y="1385"/>
                  </a:lnTo>
                  <a:lnTo>
                    <a:pt x="3627" y="1390"/>
                  </a:lnTo>
                  <a:lnTo>
                    <a:pt x="3619" y="1396"/>
                  </a:lnTo>
                  <a:lnTo>
                    <a:pt x="3613" y="1402"/>
                  </a:lnTo>
                  <a:lnTo>
                    <a:pt x="3608" y="1408"/>
                  </a:lnTo>
                  <a:lnTo>
                    <a:pt x="3598" y="1423"/>
                  </a:lnTo>
                  <a:lnTo>
                    <a:pt x="3588" y="1437"/>
                  </a:lnTo>
                  <a:lnTo>
                    <a:pt x="3582" y="1445"/>
                  </a:lnTo>
                  <a:lnTo>
                    <a:pt x="3576" y="1452"/>
                  </a:lnTo>
                  <a:lnTo>
                    <a:pt x="3567" y="1458"/>
                  </a:lnTo>
                  <a:lnTo>
                    <a:pt x="3558" y="1464"/>
                  </a:lnTo>
                  <a:lnTo>
                    <a:pt x="3548" y="1472"/>
                  </a:lnTo>
                  <a:lnTo>
                    <a:pt x="3541" y="1478"/>
                  </a:lnTo>
                  <a:lnTo>
                    <a:pt x="3538" y="1483"/>
                  </a:lnTo>
                  <a:lnTo>
                    <a:pt x="3536" y="1489"/>
                  </a:lnTo>
                  <a:lnTo>
                    <a:pt x="3536" y="1499"/>
                  </a:lnTo>
                  <a:lnTo>
                    <a:pt x="3536" y="1509"/>
                  </a:lnTo>
                  <a:lnTo>
                    <a:pt x="3534" y="1515"/>
                  </a:lnTo>
                  <a:lnTo>
                    <a:pt x="3529" y="1521"/>
                  </a:lnTo>
                  <a:lnTo>
                    <a:pt x="3523" y="1527"/>
                  </a:lnTo>
                  <a:lnTo>
                    <a:pt x="3513" y="1534"/>
                  </a:lnTo>
                  <a:lnTo>
                    <a:pt x="3499" y="1542"/>
                  </a:lnTo>
                  <a:lnTo>
                    <a:pt x="3480" y="1550"/>
                  </a:lnTo>
                  <a:lnTo>
                    <a:pt x="3457" y="1559"/>
                  </a:lnTo>
                  <a:lnTo>
                    <a:pt x="3427" y="1569"/>
                  </a:lnTo>
                  <a:lnTo>
                    <a:pt x="3423" y="1571"/>
                  </a:lnTo>
                  <a:lnTo>
                    <a:pt x="3418" y="1575"/>
                  </a:lnTo>
                  <a:lnTo>
                    <a:pt x="3414" y="1579"/>
                  </a:lnTo>
                  <a:lnTo>
                    <a:pt x="3410" y="1585"/>
                  </a:lnTo>
                  <a:lnTo>
                    <a:pt x="3402" y="1598"/>
                  </a:lnTo>
                  <a:lnTo>
                    <a:pt x="3394" y="1615"/>
                  </a:lnTo>
                  <a:lnTo>
                    <a:pt x="3379" y="1653"/>
                  </a:lnTo>
                  <a:lnTo>
                    <a:pt x="3363" y="1695"/>
                  </a:lnTo>
                  <a:lnTo>
                    <a:pt x="3355" y="1716"/>
                  </a:lnTo>
                  <a:lnTo>
                    <a:pt x="3348" y="1735"/>
                  </a:lnTo>
                  <a:lnTo>
                    <a:pt x="3340" y="1752"/>
                  </a:lnTo>
                  <a:lnTo>
                    <a:pt x="3332" y="1767"/>
                  </a:lnTo>
                  <a:lnTo>
                    <a:pt x="3328" y="1773"/>
                  </a:lnTo>
                  <a:lnTo>
                    <a:pt x="3324" y="1778"/>
                  </a:lnTo>
                  <a:lnTo>
                    <a:pt x="3320" y="1782"/>
                  </a:lnTo>
                  <a:lnTo>
                    <a:pt x="3316" y="1785"/>
                  </a:lnTo>
                  <a:lnTo>
                    <a:pt x="3313" y="1787"/>
                  </a:lnTo>
                  <a:lnTo>
                    <a:pt x="3308" y="1787"/>
                  </a:lnTo>
                  <a:lnTo>
                    <a:pt x="3304" y="1787"/>
                  </a:lnTo>
                  <a:lnTo>
                    <a:pt x="3300" y="1785"/>
                  </a:lnTo>
                  <a:lnTo>
                    <a:pt x="3296" y="1783"/>
                  </a:lnTo>
                  <a:lnTo>
                    <a:pt x="3293" y="1781"/>
                  </a:lnTo>
                  <a:lnTo>
                    <a:pt x="3292" y="1777"/>
                  </a:lnTo>
                  <a:lnTo>
                    <a:pt x="3291" y="1772"/>
                  </a:lnTo>
                  <a:lnTo>
                    <a:pt x="3292" y="1767"/>
                  </a:lnTo>
                  <a:lnTo>
                    <a:pt x="3293" y="1760"/>
                  </a:lnTo>
                  <a:lnTo>
                    <a:pt x="3296" y="1752"/>
                  </a:lnTo>
                  <a:lnTo>
                    <a:pt x="3299" y="1743"/>
                  </a:lnTo>
                  <a:lnTo>
                    <a:pt x="3306" y="1724"/>
                  </a:lnTo>
                  <a:lnTo>
                    <a:pt x="3318" y="1703"/>
                  </a:lnTo>
                  <a:lnTo>
                    <a:pt x="3329" y="1678"/>
                  </a:lnTo>
                  <a:lnTo>
                    <a:pt x="3342" y="1654"/>
                  </a:lnTo>
                  <a:lnTo>
                    <a:pt x="3368" y="1605"/>
                  </a:lnTo>
                  <a:lnTo>
                    <a:pt x="3391" y="1558"/>
                  </a:lnTo>
                  <a:lnTo>
                    <a:pt x="3400" y="1538"/>
                  </a:lnTo>
                  <a:lnTo>
                    <a:pt x="3406" y="1521"/>
                  </a:lnTo>
                  <a:lnTo>
                    <a:pt x="3409" y="1513"/>
                  </a:lnTo>
                  <a:lnTo>
                    <a:pt x="3410" y="1506"/>
                  </a:lnTo>
                  <a:lnTo>
                    <a:pt x="3410" y="1501"/>
                  </a:lnTo>
                  <a:lnTo>
                    <a:pt x="3410" y="1496"/>
                  </a:lnTo>
                  <a:lnTo>
                    <a:pt x="3409" y="1492"/>
                  </a:lnTo>
                  <a:lnTo>
                    <a:pt x="3407" y="1489"/>
                  </a:lnTo>
                  <a:lnTo>
                    <a:pt x="3405" y="1486"/>
                  </a:lnTo>
                  <a:lnTo>
                    <a:pt x="3402" y="1484"/>
                  </a:lnTo>
                  <a:lnTo>
                    <a:pt x="3398" y="1482"/>
                  </a:lnTo>
                  <a:lnTo>
                    <a:pt x="3395" y="1481"/>
                  </a:lnTo>
                  <a:lnTo>
                    <a:pt x="3391" y="1481"/>
                  </a:lnTo>
                  <a:lnTo>
                    <a:pt x="3386" y="1480"/>
                  </a:lnTo>
                  <a:lnTo>
                    <a:pt x="3376" y="1481"/>
                  </a:lnTo>
                  <a:lnTo>
                    <a:pt x="3366" y="1484"/>
                  </a:lnTo>
                  <a:lnTo>
                    <a:pt x="3355" y="1487"/>
                  </a:lnTo>
                  <a:lnTo>
                    <a:pt x="3344" y="1492"/>
                  </a:lnTo>
                  <a:lnTo>
                    <a:pt x="3333" y="1497"/>
                  </a:lnTo>
                  <a:lnTo>
                    <a:pt x="3322" y="1503"/>
                  </a:lnTo>
                  <a:lnTo>
                    <a:pt x="3312" y="1510"/>
                  </a:lnTo>
                  <a:lnTo>
                    <a:pt x="3302" y="1516"/>
                  </a:lnTo>
                  <a:lnTo>
                    <a:pt x="3295" y="1523"/>
                  </a:lnTo>
                  <a:lnTo>
                    <a:pt x="3289" y="1528"/>
                  </a:lnTo>
                  <a:lnTo>
                    <a:pt x="3286" y="1534"/>
                  </a:lnTo>
                  <a:lnTo>
                    <a:pt x="3284" y="1538"/>
                  </a:lnTo>
                  <a:lnTo>
                    <a:pt x="3260" y="1538"/>
                  </a:lnTo>
                  <a:lnTo>
                    <a:pt x="3240" y="1540"/>
                  </a:lnTo>
                  <a:lnTo>
                    <a:pt x="3232" y="1542"/>
                  </a:lnTo>
                  <a:lnTo>
                    <a:pt x="3224" y="1545"/>
                  </a:lnTo>
                  <a:lnTo>
                    <a:pt x="3218" y="1549"/>
                  </a:lnTo>
                  <a:lnTo>
                    <a:pt x="3211" y="1554"/>
                  </a:lnTo>
                  <a:lnTo>
                    <a:pt x="3207" y="1558"/>
                  </a:lnTo>
                  <a:lnTo>
                    <a:pt x="3203" y="1561"/>
                  </a:lnTo>
                  <a:lnTo>
                    <a:pt x="3198" y="1562"/>
                  </a:lnTo>
                  <a:lnTo>
                    <a:pt x="3194" y="1561"/>
                  </a:lnTo>
                  <a:lnTo>
                    <a:pt x="3189" y="1559"/>
                  </a:lnTo>
                  <a:lnTo>
                    <a:pt x="3185" y="1556"/>
                  </a:lnTo>
                  <a:lnTo>
                    <a:pt x="3180" y="1552"/>
                  </a:lnTo>
                  <a:lnTo>
                    <a:pt x="3175" y="1547"/>
                  </a:lnTo>
                  <a:lnTo>
                    <a:pt x="3165" y="1537"/>
                  </a:lnTo>
                  <a:lnTo>
                    <a:pt x="3155" y="1527"/>
                  </a:lnTo>
                  <a:lnTo>
                    <a:pt x="3149" y="1523"/>
                  </a:lnTo>
                  <a:lnTo>
                    <a:pt x="3144" y="1520"/>
                  </a:lnTo>
                  <a:lnTo>
                    <a:pt x="3138" y="1518"/>
                  </a:lnTo>
                  <a:lnTo>
                    <a:pt x="3132" y="1517"/>
                  </a:lnTo>
                  <a:lnTo>
                    <a:pt x="3124" y="1518"/>
                  </a:lnTo>
                  <a:lnTo>
                    <a:pt x="3115" y="1519"/>
                  </a:lnTo>
                  <a:lnTo>
                    <a:pt x="3106" y="1521"/>
                  </a:lnTo>
                  <a:lnTo>
                    <a:pt x="3097" y="1523"/>
                  </a:lnTo>
                  <a:lnTo>
                    <a:pt x="3078" y="1530"/>
                  </a:lnTo>
                  <a:lnTo>
                    <a:pt x="3061" y="1539"/>
                  </a:lnTo>
                  <a:lnTo>
                    <a:pt x="3045" y="1549"/>
                  </a:lnTo>
                  <a:lnTo>
                    <a:pt x="3030" y="1559"/>
                  </a:lnTo>
                  <a:lnTo>
                    <a:pt x="3017" y="1570"/>
                  </a:lnTo>
                  <a:lnTo>
                    <a:pt x="3007" y="1580"/>
                  </a:lnTo>
                  <a:lnTo>
                    <a:pt x="3004" y="1581"/>
                  </a:lnTo>
                  <a:lnTo>
                    <a:pt x="3001" y="1581"/>
                  </a:lnTo>
                  <a:lnTo>
                    <a:pt x="2997" y="1581"/>
                  </a:lnTo>
                  <a:lnTo>
                    <a:pt x="2993" y="1579"/>
                  </a:lnTo>
                  <a:lnTo>
                    <a:pt x="2983" y="1572"/>
                  </a:lnTo>
                  <a:lnTo>
                    <a:pt x="2972" y="1562"/>
                  </a:lnTo>
                  <a:lnTo>
                    <a:pt x="2960" y="1550"/>
                  </a:lnTo>
                  <a:lnTo>
                    <a:pt x="2948" y="1534"/>
                  </a:lnTo>
                  <a:lnTo>
                    <a:pt x="2936" y="1516"/>
                  </a:lnTo>
                  <a:lnTo>
                    <a:pt x="2923" y="1496"/>
                  </a:lnTo>
                  <a:lnTo>
                    <a:pt x="2911" y="1475"/>
                  </a:lnTo>
                  <a:lnTo>
                    <a:pt x="2899" y="1452"/>
                  </a:lnTo>
                  <a:lnTo>
                    <a:pt x="2889" y="1429"/>
                  </a:lnTo>
                  <a:lnTo>
                    <a:pt x="2879" y="1406"/>
                  </a:lnTo>
                  <a:lnTo>
                    <a:pt x="2871" y="1383"/>
                  </a:lnTo>
                  <a:lnTo>
                    <a:pt x="2864" y="1361"/>
                  </a:lnTo>
                  <a:lnTo>
                    <a:pt x="2862" y="1349"/>
                  </a:lnTo>
                  <a:lnTo>
                    <a:pt x="2860" y="1338"/>
                  </a:lnTo>
                  <a:lnTo>
                    <a:pt x="2859" y="1328"/>
                  </a:lnTo>
                  <a:lnTo>
                    <a:pt x="2859" y="1318"/>
                  </a:lnTo>
                  <a:lnTo>
                    <a:pt x="2858" y="1316"/>
                  </a:lnTo>
                  <a:lnTo>
                    <a:pt x="2857" y="1314"/>
                  </a:lnTo>
                  <a:lnTo>
                    <a:pt x="2855" y="1312"/>
                  </a:lnTo>
                  <a:lnTo>
                    <a:pt x="2852" y="1310"/>
                  </a:lnTo>
                  <a:lnTo>
                    <a:pt x="2845" y="1306"/>
                  </a:lnTo>
                  <a:lnTo>
                    <a:pt x="2838" y="1301"/>
                  </a:lnTo>
                  <a:lnTo>
                    <a:pt x="2835" y="1299"/>
                  </a:lnTo>
                  <a:lnTo>
                    <a:pt x="2832" y="1295"/>
                  </a:lnTo>
                  <a:lnTo>
                    <a:pt x="2830" y="1292"/>
                  </a:lnTo>
                  <a:lnTo>
                    <a:pt x="2828" y="1288"/>
                  </a:lnTo>
                  <a:lnTo>
                    <a:pt x="2828" y="1283"/>
                  </a:lnTo>
                  <a:lnTo>
                    <a:pt x="2828" y="1278"/>
                  </a:lnTo>
                  <a:lnTo>
                    <a:pt x="2830" y="1272"/>
                  </a:lnTo>
                  <a:lnTo>
                    <a:pt x="2833" y="1266"/>
                  </a:lnTo>
                  <a:lnTo>
                    <a:pt x="2838" y="1260"/>
                  </a:lnTo>
                  <a:lnTo>
                    <a:pt x="2842" y="1254"/>
                  </a:lnTo>
                  <a:lnTo>
                    <a:pt x="2845" y="1247"/>
                  </a:lnTo>
                  <a:lnTo>
                    <a:pt x="2847" y="1241"/>
                  </a:lnTo>
                  <a:lnTo>
                    <a:pt x="2848" y="1235"/>
                  </a:lnTo>
                  <a:lnTo>
                    <a:pt x="2849" y="1230"/>
                  </a:lnTo>
                  <a:lnTo>
                    <a:pt x="2848" y="1225"/>
                  </a:lnTo>
                  <a:lnTo>
                    <a:pt x="2847" y="1220"/>
                  </a:lnTo>
                  <a:lnTo>
                    <a:pt x="2845" y="1216"/>
                  </a:lnTo>
                  <a:lnTo>
                    <a:pt x="2842" y="1213"/>
                  </a:lnTo>
                  <a:lnTo>
                    <a:pt x="2839" y="1210"/>
                  </a:lnTo>
                  <a:lnTo>
                    <a:pt x="2835" y="1208"/>
                  </a:lnTo>
                  <a:lnTo>
                    <a:pt x="2831" y="1206"/>
                  </a:lnTo>
                  <a:lnTo>
                    <a:pt x="2827" y="1206"/>
                  </a:lnTo>
                  <a:lnTo>
                    <a:pt x="2822" y="1206"/>
                  </a:lnTo>
                  <a:lnTo>
                    <a:pt x="2817" y="1207"/>
                  </a:lnTo>
                  <a:lnTo>
                    <a:pt x="2804" y="1214"/>
                  </a:lnTo>
                  <a:lnTo>
                    <a:pt x="2788" y="1224"/>
                  </a:lnTo>
                  <a:lnTo>
                    <a:pt x="2771" y="1236"/>
                  </a:lnTo>
                  <a:lnTo>
                    <a:pt x="2752" y="1251"/>
                  </a:lnTo>
                  <a:lnTo>
                    <a:pt x="2711" y="1284"/>
                  </a:lnTo>
                  <a:lnTo>
                    <a:pt x="2668" y="1319"/>
                  </a:lnTo>
                  <a:lnTo>
                    <a:pt x="2646" y="1336"/>
                  </a:lnTo>
                  <a:lnTo>
                    <a:pt x="2623" y="1353"/>
                  </a:lnTo>
                  <a:lnTo>
                    <a:pt x="2601" y="1369"/>
                  </a:lnTo>
                  <a:lnTo>
                    <a:pt x="2580" y="1382"/>
                  </a:lnTo>
                  <a:lnTo>
                    <a:pt x="2569" y="1388"/>
                  </a:lnTo>
                  <a:lnTo>
                    <a:pt x="2559" y="1393"/>
                  </a:lnTo>
                  <a:lnTo>
                    <a:pt x="2549" y="1397"/>
                  </a:lnTo>
                  <a:lnTo>
                    <a:pt x="2539" y="1401"/>
                  </a:lnTo>
                  <a:lnTo>
                    <a:pt x="2529" y="1404"/>
                  </a:lnTo>
                  <a:lnTo>
                    <a:pt x="2520" y="1406"/>
                  </a:lnTo>
                  <a:lnTo>
                    <a:pt x="2511" y="1407"/>
                  </a:lnTo>
                  <a:lnTo>
                    <a:pt x="2502" y="1407"/>
                  </a:lnTo>
                  <a:lnTo>
                    <a:pt x="2496" y="1407"/>
                  </a:lnTo>
                  <a:lnTo>
                    <a:pt x="2489" y="1406"/>
                  </a:lnTo>
                  <a:lnTo>
                    <a:pt x="2482" y="1404"/>
                  </a:lnTo>
                  <a:lnTo>
                    <a:pt x="2475" y="1401"/>
                  </a:lnTo>
                  <a:lnTo>
                    <a:pt x="2469" y="1397"/>
                  </a:lnTo>
                  <a:lnTo>
                    <a:pt x="2463" y="1392"/>
                  </a:lnTo>
                  <a:lnTo>
                    <a:pt x="2460" y="1388"/>
                  </a:lnTo>
                  <a:lnTo>
                    <a:pt x="2458" y="1385"/>
                  </a:lnTo>
                  <a:lnTo>
                    <a:pt x="2457" y="1381"/>
                  </a:lnTo>
                  <a:lnTo>
                    <a:pt x="2456" y="1376"/>
                  </a:lnTo>
                  <a:lnTo>
                    <a:pt x="2456" y="1366"/>
                  </a:lnTo>
                  <a:lnTo>
                    <a:pt x="2457" y="1355"/>
                  </a:lnTo>
                  <a:lnTo>
                    <a:pt x="2458" y="1347"/>
                  </a:lnTo>
                  <a:lnTo>
                    <a:pt x="2460" y="1339"/>
                  </a:lnTo>
                  <a:lnTo>
                    <a:pt x="2463" y="1332"/>
                  </a:lnTo>
                  <a:lnTo>
                    <a:pt x="2466" y="1326"/>
                  </a:lnTo>
                  <a:lnTo>
                    <a:pt x="2469" y="1320"/>
                  </a:lnTo>
                  <a:lnTo>
                    <a:pt x="2473" y="1315"/>
                  </a:lnTo>
                  <a:lnTo>
                    <a:pt x="2481" y="1307"/>
                  </a:lnTo>
                  <a:lnTo>
                    <a:pt x="2490" y="1300"/>
                  </a:lnTo>
                  <a:lnTo>
                    <a:pt x="2500" y="1295"/>
                  </a:lnTo>
                  <a:lnTo>
                    <a:pt x="2509" y="1291"/>
                  </a:lnTo>
                  <a:lnTo>
                    <a:pt x="2529" y="1285"/>
                  </a:lnTo>
                  <a:lnTo>
                    <a:pt x="2546" y="1278"/>
                  </a:lnTo>
                  <a:lnTo>
                    <a:pt x="2550" y="1275"/>
                  </a:lnTo>
                  <a:lnTo>
                    <a:pt x="2553" y="1273"/>
                  </a:lnTo>
                  <a:lnTo>
                    <a:pt x="2555" y="1270"/>
                  </a:lnTo>
                  <a:lnTo>
                    <a:pt x="2558" y="1267"/>
                  </a:lnTo>
                  <a:lnTo>
                    <a:pt x="2559" y="1264"/>
                  </a:lnTo>
                  <a:lnTo>
                    <a:pt x="2560" y="1260"/>
                  </a:lnTo>
                  <a:lnTo>
                    <a:pt x="2561" y="1255"/>
                  </a:lnTo>
                  <a:lnTo>
                    <a:pt x="2561" y="1250"/>
                  </a:lnTo>
                  <a:lnTo>
                    <a:pt x="2403" y="1250"/>
                  </a:lnTo>
                  <a:lnTo>
                    <a:pt x="2388" y="1242"/>
                  </a:lnTo>
                  <a:lnTo>
                    <a:pt x="2373" y="1233"/>
                  </a:lnTo>
                  <a:lnTo>
                    <a:pt x="2358" y="1223"/>
                  </a:lnTo>
                  <a:lnTo>
                    <a:pt x="2344" y="1211"/>
                  </a:lnTo>
                  <a:lnTo>
                    <a:pt x="2329" y="1198"/>
                  </a:lnTo>
                  <a:lnTo>
                    <a:pt x="2316" y="1184"/>
                  </a:lnTo>
                  <a:lnTo>
                    <a:pt x="2301" y="1170"/>
                  </a:lnTo>
                  <a:lnTo>
                    <a:pt x="2289" y="1154"/>
                  </a:lnTo>
                  <a:lnTo>
                    <a:pt x="2278" y="1138"/>
                  </a:lnTo>
                  <a:lnTo>
                    <a:pt x="2267" y="1121"/>
                  </a:lnTo>
                  <a:lnTo>
                    <a:pt x="2258" y="1106"/>
                  </a:lnTo>
                  <a:lnTo>
                    <a:pt x="2250" y="1090"/>
                  </a:lnTo>
                  <a:lnTo>
                    <a:pt x="2244" y="1075"/>
                  </a:lnTo>
                  <a:lnTo>
                    <a:pt x="2239" y="1061"/>
                  </a:lnTo>
                  <a:lnTo>
                    <a:pt x="2236" y="1047"/>
                  </a:lnTo>
                  <a:lnTo>
                    <a:pt x="2235" y="1035"/>
                  </a:lnTo>
                  <a:lnTo>
                    <a:pt x="2235" y="1021"/>
                  </a:lnTo>
                  <a:lnTo>
                    <a:pt x="2235" y="1008"/>
                  </a:lnTo>
                  <a:lnTo>
                    <a:pt x="2234" y="998"/>
                  </a:lnTo>
                  <a:lnTo>
                    <a:pt x="2232" y="988"/>
                  </a:lnTo>
                  <a:lnTo>
                    <a:pt x="2228" y="978"/>
                  </a:lnTo>
                  <a:lnTo>
                    <a:pt x="2224" y="969"/>
                  </a:lnTo>
                  <a:lnTo>
                    <a:pt x="2218" y="959"/>
                  </a:lnTo>
                  <a:lnTo>
                    <a:pt x="2210" y="950"/>
                  </a:lnTo>
                  <a:lnTo>
                    <a:pt x="2202" y="942"/>
                  </a:lnTo>
                  <a:lnTo>
                    <a:pt x="2193" y="934"/>
                  </a:lnTo>
                  <a:lnTo>
                    <a:pt x="2183" y="926"/>
                  </a:lnTo>
                  <a:lnTo>
                    <a:pt x="2173" y="919"/>
                  </a:lnTo>
                  <a:lnTo>
                    <a:pt x="2162" y="912"/>
                  </a:lnTo>
                  <a:lnTo>
                    <a:pt x="2151" y="907"/>
                  </a:lnTo>
                  <a:lnTo>
                    <a:pt x="2139" y="903"/>
                  </a:lnTo>
                  <a:lnTo>
                    <a:pt x="2128" y="900"/>
                  </a:lnTo>
                  <a:lnTo>
                    <a:pt x="2116" y="898"/>
                  </a:lnTo>
                  <a:lnTo>
                    <a:pt x="2104" y="898"/>
                  </a:lnTo>
                  <a:lnTo>
                    <a:pt x="2104" y="892"/>
                  </a:lnTo>
                  <a:lnTo>
                    <a:pt x="2103" y="886"/>
                  </a:lnTo>
                  <a:lnTo>
                    <a:pt x="2101" y="881"/>
                  </a:lnTo>
                  <a:lnTo>
                    <a:pt x="2099" y="876"/>
                  </a:lnTo>
                  <a:lnTo>
                    <a:pt x="2094" y="866"/>
                  </a:lnTo>
                  <a:lnTo>
                    <a:pt x="2089" y="856"/>
                  </a:lnTo>
                  <a:lnTo>
                    <a:pt x="2082" y="846"/>
                  </a:lnTo>
                  <a:lnTo>
                    <a:pt x="2077" y="836"/>
                  </a:lnTo>
                  <a:lnTo>
                    <a:pt x="2075" y="831"/>
                  </a:lnTo>
                  <a:lnTo>
                    <a:pt x="2073" y="826"/>
                  </a:lnTo>
                  <a:lnTo>
                    <a:pt x="2072" y="820"/>
                  </a:lnTo>
                  <a:lnTo>
                    <a:pt x="2072" y="814"/>
                  </a:lnTo>
                  <a:lnTo>
                    <a:pt x="2072" y="792"/>
                  </a:lnTo>
                  <a:lnTo>
                    <a:pt x="2073" y="765"/>
                  </a:lnTo>
                  <a:lnTo>
                    <a:pt x="2074" y="734"/>
                  </a:lnTo>
                  <a:lnTo>
                    <a:pt x="2073" y="700"/>
                  </a:lnTo>
                  <a:lnTo>
                    <a:pt x="2073" y="682"/>
                  </a:lnTo>
                  <a:lnTo>
                    <a:pt x="2071" y="665"/>
                  </a:lnTo>
                  <a:lnTo>
                    <a:pt x="2070" y="649"/>
                  </a:lnTo>
                  <a:lnTo>
                    <a:pt x="2068" y="633"/>
                  </a:lnTo>
                  <a:lnTo>
                    <a:pt x="2065" y="617"/>
                  </a:lnTo>
                  <a:lnTo>
                    <a:pt x="2061" y="603"/>
                  </a:lnTo>
                  <a:lnTo>
                    <a:pt x="2056" y="590"/>
                  </a:lnTo>
                  <a:lnTo>
                    <a:pt x="2051" y="577"/>
                  </a:lnTo>
                  <a:lnTo>
                    <a:pt x="2048" y="573"/>
                  </a:lnTo>
                  <a:lnTo>
                    <a:pt x="2044" y="569"/>
                  </a:lnTo>
                  <a:lnTo>
                    <a:pt x="2039" y="566"/>
                  </a:lnTo>
                  <a:lnTo>
                    <a:pt x="2033" y="564"/>
                  </a:lnTo>
                  <a:lnTo>
                    <a:pt x="2018" y="560"/>
                  </a:lnTo>
                  <a:lnTo>
                    <a:pt x="2001" y="557"/>
                  </a:lnTo>
                  <a:lnTo>
                    <a:pt x="1993" y="555"/>
                  </a:lnTo>
                  <a:lnTo>
                    <a:pt x="1984" y="553"/>
                  </a:lnTo>
                  <a:lnTo>
                    <a:pt x="1975" y="551"/>
                  </a:lnTo>
                  <a:lnTo>
                    <a:pt x="1967" y="547"/>
                  </a:lnTo>
                  <a:lnTo>
                    <a:pt x="1961" y="543"/>
                  </a:lnTo>
                  <a:lnTo>
                    <a:pt x="1955" y="538"/>
                  </a:lnTo>
                  <a:lnTo>
                    <a:pt x="1950" y="533"/>
                  </a:lnTo>
                  <a:lnTo>
                    <a:pt x="1946" y="525"/>
                  </a:lnTo>
                  <a:lnTo>
                    <a:pt x="1941" y="509"/>
                  </a:lnTo>
                  <a:lnTo>
                    <a:pt x="1937" y="493"/>
                  </a:lnTo>
                  <a:lnTo>
                    <a:pt x="1933" y="478"/>
                  </a:lnTo>
                  <a:lnTo>
                    <a:pt x="1930" y="462"/>
                  </a:lnTo>
                  <a:lnTo>
                    <a:pt x="1924" y="435"/>
                  </a:lnTo>
                  <a:lnTo>
                    <a:pt x="1918" y="411"/>
                  </a:lnTo>
                  <a:lnTo>
                    <a:pt x="1914" y="400"/>
                  </a:lnTo>
                  <a:lnTo>
                    <a:pt x="1909" y="391"/>
                  </a:lnTo>
                  <a:lnTo>
                    <a:pt x="1903" y="383"/>
                  </a:lnTo>
                  <a:lnTo>
                    <a:pt x="1896" y="376"/>
                  </a:lnTo>
                  <a:lnTo>
                    <a:pt x="1891" y="373"/>
                  </a:lnTo>
                  <a:lnTo>
                    <a:pt x="1887" y="370"/>
                  </a:lnTo>
                  <a:lnTo>
                    <a:pt x="1881" y="368"/>
                  </a:lnTo>
                  <a:lnTo>
                    <a:pt x="1876" y="366"/>
                  </a:lnTo>
                  <a:lnTo>
                    <a:pt x="1862" y="364"/>
                  </a:lnTo>
                  <a:lnTo>
                    <a:pt x="1846" y="363"/>
                  </a:lnTo>
                  <a:lnTo>
                    <a:pt x="1830" y="363"/>
                  </a:lnTo>
                  <a:lnTo>
                    <a:pt x="1823" y="363"/>
                  </a:lnTo>
                  <a:lnTo>
                    <a:pt x="1816" y="363"/>
                  </a:lnTo>
                  <a:lnTo>
                    <a:pt x="1799" y="363"/>
                  </a:lnTo>
                  <a:lnTo>
                    <a:pt x="1796" y="363"/>
                  </a:lnTo>
                  <a:lnTo>
                    <a:pt x="1792" y="361"/>
                  </a:lnTo>
                  <a:lnTo>
                    <a:pt x="1788" y="358"/>
                  </a:lnTo>
                  <a:lnTo>
                    <a:pt x="1785" y="354"/>
                  </a:lnTo>
                  <a:lnTo>
                    <a:pt x="1777" y="346"/>
                  </a:lnTo>
                  <a:lnTo>
                    <a:pt x="1770" y="336"/>
                  </a:lnTo>
                  <a:lnTo>
                    <a:pt x="1761" y="327"/>
                  </a:lnTo>
                  <a:lnTo>
                    <a:pt x="1752" y="318"/>
                  </a:lnTo>
                  <a:lnTo>
                    <a:pt x="1747" y="315"/>
                  </a:lnTo>
                  <a:lnTo>
                    <a:pt x="1742" y="312"/>
                  </a:lnTo>
                  <a:lnTo>
                    <a:pt x="1737" y="311"/>
                  </a:lnTo>
                  <a:lnTo>
                    <a:pt x="1731" y="310"/>
                  </a:lnTo>
                  <a:lnTo>
                    <a:pt x="1725" y="309"/>
                  </a:lnTo>
                  <a:lnTo>
                    <a:pt x="1719" y="307"/>
                  </a:lnTo>
                  <a:lnTo>
                    <a:pt x="1714" y="304"/>
                  </a:lnTo>
                  <a:lnTo>
                    <a:pt x="1708" y="299"/>
                  </a:lnTo>
                  <a:lnTo>
                    <a:pt x="1696" y="288"/>
                  </a:lnTo>
                  <a:lnTo>
                    <a:pt x="1684" y="274"/>
                  </a:lnTo>
                  <a:lnTo>
                    <a:pt x="1671" y="260"/>
                  </a:lnTo>
                  <a:lnTo>
                    <a:pt x="1656" y="247"/>
                  </a:lnTo>
                  <a:lnTo>
                    <a:pt x="1648" y="239"/>
                  </a:lnTo>
                  <a:lnTo>
                    <a:pt x="1639" y="234"/>
                  </a:lnTo>
                  <a:lnTo>
                    <a:pt x="1630" y="229"/>
                  </a:lnTo>
                  <a:lnTo>
                    <a:pt x="1621" y="226"/>
                  </a:lnTo>
                  <a:lnTo>
                    <a:pt x="1611" y="224"/>
                  </a:lnTo>
                  <a:lnTo>
                    <a:pt x="1602" y="222"/>
                  </a:lnTo>
                  <a:lnTo>
                    <a:pt x="1592" y="222"/>
                  </a:lnTo>
                  <a:lnTo>
                    <a:pt x="1583" y="222"/>
                  </a:lnTo>
                  <a:lnTo>
                    <a:pt x="1566" y="224"/>
                  </a:lnTo>
                  <a:lnTo>
                    <a:pt x="1548" y="227"/>
                  </a:lnTo>
                  <a:lnTo>
                    <a:pt x="1531" y="230"/>
                  </a:lnTo>
                  <a:lnTo>
                    <a:pt x="1514" y="230"/>
                  </a:lnTo>
                  <a:lnTo>
                    <a:pt x="1505" y="230"/>
                  </a:lnTo>
                  <a:lnTo>
                    <a:pt x="1497" y="228"/>
                  </a:lnTo>
                  <a:lnTo>
                    <a:pt x="1488" y="225"/>
                  </a:lnTo>
                  <a:lnTo>
                    <a:pt x="1479" y="221"/>
                  </a:lnTo>
                  <a:lnTo>
                    <a:pt x="1484" y="74"/>
                  </a:lnTo>
                  <a:lnTo>
                    <a:pt x="1483" y="68"/>
                  </a:lnTo>
                  <a:lnTo>
                    <a:pt x="1478" y="55"/>
                  </a:lnTo>
                  <a:lnTo>
                    <a:pt x="1473" y="48"/>
                  </a:lnTo>
                  <a:lnTo>
                    <a:pt x="1467" y="41"/>
                  </a:lnTo>
                  <a:lnTo>
                    <a:pt x="1463" y="38"/>
                  </a:lnTo>
                  <a:lnTo>
                    <a:pt x="1459" y="36"/>
                  </a:lnTo>
                  <a:lnTo>
                    <a:pt x="1454" y="34"/>
                  </a:lnTo>
                  <a:lnTo>
                    <a:pt x="1448" y="33"/>
                  </a:lnTo>
                  <a:lnTo>
                    <a:pt x="1438" y="31"/>
                  </a:lnTo>
                  <a:lnTo>
                    <a:pt x="1431" y="30"/>
                  </a:lnTo>
                  <a:lnTo>
                    <a:pt x="1425" y="28"/>
                  </a:lnTo>
                  <a:lnTo>
                    <a:pt x="1419" y="25"/>
                  </a:lnTo>
                  <a:lnTo>
                    <a:pt x="1415" y="22"/>
                  </a:lnTo>
                  <a:lnTo>
                    <a:pt x="1413" y="19"/>
                  </a:lnTo>
                  <a:lnTo>
                    <a:pt x="1411" y="17"/>
                  </a:lnTo>
                  <a:lnTo>
                    <a:pt x="1409" y="14"/>
                  </a:lnTo>
                  <a:lnTo>
                    <a:pt x="1406" y="9"/>
                  </a:lnTo>
                  <a:lnTo>
                    <a:pt x="1402" y="4"/>
                  </a:lnTo>
                  <a:lnTo>
                    <a:pt x="1398" y="3"/>
                  </a:lnTo>
                  <a:lnTo>
                    <a:pt x="1393" y="1"/>
                  </a:lnTo>
                  <a:lnTo>
                    <a:pt x="1387" y="1"/>
                  </a:lnTo>
                  <a:lnTo>
                    <a:pt x="1379" y="0"/>
                  </a:lnTo>
                  <a:lnTo>
                    <a:pt x="1362" y="1"/>
                  </a:lnTo>
                  <a:lnTo>
                    <a:pt x="1348" y="3"/>
                  </a:lnTo>
                  <a:lnTo>
                    <a:pt x="1336" y="6"/>
                  </a:lnTo>
                  <a:lnTo>
                    <a:pt x="1326" y="11"/>
                  </a:lnTo>
                  <a:lnTo>
                    <a:pt x="1308" y="21"/>
                  </a:lnTo>
                  <a:lnTo>
                    <a:pt x="1291" y="33"/>
                  </a:lnTo>
                  <a:lnTo>
                    <a:pt x="1282" y="39"/>
                  </a:lnTo>
                  <a:lnTo>
                    <a:pt x="1271" y="44"/>
                  </a:lnTo>
                  <a:lnTo>
                    <a:pt x="1259" y="48"/>
                  </a:lnTo>
                  <a:lnTo>
                    <a:pt x="1244" y="52"/>
                  </a:lnTo>
                  <a:lnTo>
                    <a:pt x="1226" y="54"/>
                  </a:lnTo>
                  <a:lnTo>
                    <a:pt x="1205" y="56"/>
                  </a:lnTo>
                  <a:lnTo>
                    <a:pt x="1178" y="55"/>
                  </a:lnTo>
                  <a:lnTo>
                    <a:pt x="1149" y="53"/>
                  </a:lnTo>
                  <a:lnTo>
                    <a:pt x="1142" y="52"/>
                  </a:lnTo>
                  <a:lnTo>
                    <a:pt x="1134" y="49"/>
                  </a:lnTo>
                  <a:lnTo>
                    <a:pt x="1127" y="46"/>
                  </a:lnTo>
                  <a:lnTo>
                    <a:pt x="1119" y="43"/>
                  </a:lnTo>
                  <a:lnTo>
                    <a:pt x="1103" y="36"/>
                  </a:lnTo>
                  <a:lnTo>
                    <a:pt x="1088" y="30"/>
                  </a:lnTo>
                  <a:lnTo>
                    <a:pt x="1079" y="28"/>
                  </a:lnTo>
                  <a:lnTo>
                    <a:pt x="1071" y="27"/>
                  </a:lnTo>
                  <a:lnTo>
                    <a:pt x="1064" y="27"/>
                  </a:lnTo>
                  <a:lnTo>
                    <a:pt x="1057" y="28"/>
                  </a:lnTo>
                  <a:lnTo>
                    <a:pt x="1050" y="32"/>
                  </a:lnTo>
                  <a:lnTo>
                    <a:pt x="1044" y="37"/>
                  </a:lnTo>
                  <a:lnTo>
                    <a:pt x="1038" y="44"/>
                  </a:lnTo>
                  <a:lnTo>
                    <a:pt x="1033" y="53"/>
                  </a:lnTo>
                  <a:lnTo>
                    <a:pt x="1028" y="63"/>
                  </a:lnTo>
                  <a:lnTo>
                    <a:pt x="1022" y="71"/>
                  </a:lnTo>
                  <a:lnTo>
                    <a:pt x="1018" y="76"/>
                  </a:lnTo>
                  <a:lnTo>
                    <a:pt x="1013" y="81"/>
                  </a:lnTo>
                  <a:lnTo>
                    <a:pt x="1009" y="84"/>
                  </a:lnTo>
                  <a:lnTo>
                    <a:pt x="1005" y="88"/>
                  </a:lnTo>
                  <a:lnTo>
                    <a:pt x="1001" y="93"/>
                  </a:lnTo>
                  <a:lnTo>
                    <a:pt x="997" y="100"/>
                  </a:lnTo>
                  <a:lnTo>
                    <a:pt x="999" y="111"/>
                  </a:lnTo>
                  <a:lnTo>
                    <a:pt x="1003" y="120"/>
                  </a:lnTo>
                  <a:lnTo>
                    <a:pt x="1007" y="129"/>
                  </a:lnTo>
                  <a:lnTo>
                    <a:pt x="1012" y="137"/>
                  </a:lnTo>
                  <a:lnTo>
                    <a:pt x="1023" y="149"/>
                  </a:lnTo>
                  <a:lnTo>
                    <a:pt x="1035" y="159"/>
                  </a:lnTo>
                  <a:lnTo>
                    <a:pt x="1040" y="164"/>
                  </a:lnTo>
                  <a:lnTo>
                    <a:pt x="1046" y="170"/>
                  </a:lnTo>
                  <a:lnTo>
                    <a:pt x="1051" y="176"/>
                  </a:lnTo>
                  <a:lnTo>
                    <a:pt x="1055" y="182"/>
                  </a:lnTo>
                  <a:lnTo>
                    <a:pt x="1059" y="190"/>
                  </a:lnTo>
                  <a:lnTo>
                    <a:pt x="1062" y="199"/>
                  </a:lnTo>
                  <a:lnTo>
                    <a:pt x="1064" y="209"/>
                  </a:lnTo>
                  <a:lnTo>
                    <a:pt x="1064" y="221"/>
                  </a:lnTo>
                  <a:lnTo>
                    <a:pt x="1064" y="227"/>
                  </a:lnTo>
                  <a:lnTo>
                    <a:pt x="1063" y="233"/>
                  </a:lnTo>
                  <a:lnTo>
                    <a:pt x="1061" y="237"/>
                  </a:lnTo>
                  <a:lnTo>
                    <a:pt x="1059" y="241"/>
                  </a:lnTo>
                  <a:lnTo>
                    <a:pt x="1056" y="244"/>
                  </a:lnTo>
                  <a:lnTo>
                    <a:pt x="1053" y="248"/>
                  </a:lnTo>
                  <a:lnTo>
                    <a:pt x="1049" y="250"/>
                  </a:lnTo>
                  <a:lnTo>
                    <a:pt x="1045" y="251"/>
                  </a:lnTo>
                  <a:lnTo>
                    <a:pt x="1035" y="253"/>
                  </a:lnTo>
                  <a:lnTo>
                    <a:pt x="1025" y="253"/>
                  </a:lnTo>
                  <a:lnTo>
                    <a:pt x="1014" y="253"/>
                  </a:lnTo>
                  <a:lnTo>
                    <a:pt x="1002" y="253"/>
                  </a:lnTo>
                  <a:lnTo>
                    <a:pt x="988" y="253"/>
                  </a:lnTo>
                  <a:lnTo>
                    <a:pt x="974" y="251"/>
                  </a:lnTo>
                  <a:lnTo>
                    <a:pt x="962" y="250"/>
                  </a:lnTo>
                  <a:lnTo>
                    <a:pt x="951" y="247"/>
                  </a:lnTo>
                  <a:lnTo>
                    <a:pt x="931" y="240"/>
                  </a:lnTo>
                  <a:lnTo>
                    <a:pt x="913" y="234"/>
                  </a:lnTo>
                  <a:lnTo>
                    <a:pt x="894" y="227"/>
                  </a:lnTo>
                  <a:lnTo>
                    <a:pt x="874" y="221"/>
                  </a:lnTo>
                  <a:lnTo>
                    <a:pt x="862" y="219"/>
                  </a:lnTo>
                  <a:lnTo>
                    <a:pt x="850" y="217"/>
                  </a:lnTo>
                  <a:lnTo>
                    <a:pt x="837" y="216"/>
                  </a:lnTo>
                  <a:lnTo>
                    <a:pt x="823" y="216"/>
                  </a:lnTo>
                  <a:lnTo>
                    <a:pt x="812" y="216"/>
                  </a:lnTo>
                  <a:lnTo>
                    <a:pt x="801" y="219"/>
                  </a:lnTo>
                  <a:lnTo>
                    <a:pt x="791" y="222"/>
                  </a:lnTo>
                  <a:lnTo>
                    <a:pt x="780" y="226"/>
                  </a:lnTo>
                  <a:lnTo>
                    <a:pt x="769" y="230"/>
                  </a:lnTo>
                  <a:lnTo>
                    <a:pt x="757" y="233"/>
                  </a:lnTo>
                  <a:lnTo>
                    <a:pt x="743" y="235"/>
                  </a:lnTo>
                  <a:lnTo>
                    <a:pt x="729" y="236"/>
                  </a:lnTo>
                  <a:lnTo>
                    <a:pt x="717" y="236"/>
                  </a:lnTo>
                  <a:lnTo>
                    <a:pt x="707" y="235"/>
                  </a:lnTo>
                  <a:lnTo>
                    <a:pt x="699" y="233"/>
                  </a:lnTo>
                  <a:lnTo>
                    <a:pt x="692" y="231"/>
                  </a:lnTo>
                  <a:lnTo>
                    <a:pt x="682" y="226"/>
                  </a:lnTo>
                  <a:lnTo>
                    <a:pt x="674" y="221"/>
                  </a:lnTo>
                  <a:lnTo>
                    <a:pt x="666" y="215"/>
                  </a:lnTo>
                  <a:lnTo>
                    <a:pt x="655" y="210"/>
                  </a:lnTo>
                  <a:lnTo>
                    <a:pt x="649" y="208"/>
                  </a:lnTo>
                  <a:lnTo>
                    <a:pt x="640" y="206"/>
                  </a:lnTo>
                  <a:lnTo>
                    <a:pt x="630" y="205"/>
                  </a:lnTo>
                  <a:lnTo>
                    <a:pt x="618" y="205"/>
                  </a:lnTo>
                  <a:lnTo>
                    <a:pt x="605" y="206"/>
                  </a:lnTo>
                  <a:lnTo>
                    <a:pt x="594" y="207"/>
                  </a:lnTo>
                  <a:lnTo>
                    <a:pt x="583" y="210"/>
                  </a:lnTo>
                  <a:lnTo>
                    <a:pt x="574" y="213"/>
                  </a:lnTo>
                  <a:lnTo>
                    <a:pt x="566" y="217"/>
                  </a:lnTo>
                  <a:lnTo>
                    <a:pt x="558" y="222"/>
                  </a:lnTo>
                  <a:lnTo>
                    <a:pt x="551" y="227"/>
                  </a:lnTo>
                  <a:lnTo>
                    <a:pt x="545" y="232"/>
                  </a:lnTo>
                  <a:lnTo>
                    <a:pt x="522" y="259"/>
                  </a:lnTo>
                  <a:lnTo>
                    <a:pt x="498" y="284"/>
                  </a:lnTo>
                  <a:lnTo>
                    <a:pt x="491" y="289"/>
                  </a:lnTo>
                  <a:lnTo>
                    <a:pt x="484" y="292"/>
                  </a:lnTo>
                  <a:lnTo>
                    <a:pt x="477" y="295"/>
                  </a:lnTo>
                  <a:lnTo>
                    <a:pt x="470" y="298"/>
                  </a:lnTo>
                  <a:lnTo>
                    <a:pt x="457" y="301"/>
                  </a:lnTo>
                  <a:lnTo>
                    <a:pt x="442" y="303"/>
                  </a:lnTo>
                  <a:lnTo>
                    <a:pt x="428" y="304"/>
                  </a:lnTo>
                  <a:lnTo>
                    <a:pt x="413" y="305"/>
                  </a:lnTo>
                  <a:lnTo>
                    <a:pt x="398" y="307"/>
                  </a:lnTo>
                  <a:lnTo>
                    <a:pt x="382" y="310"/>
                  </a:lnTo>
                  <a:lnTo>
                    <a:pt x="375" y="313"/>
                  </a:lnTo>
                  <a:lnTo>
                    <a:pt x="369" y="317"/>
                  </a:lnTo>
                  <a:lnTo>
                    <a:pt x="363" y="322"/>
                  </a:lnTo>
                  <a:lnTo>
                    <a:pt x="358" y="326"/>
                  </a:lnTo>
                  <a:lnTo>
                    <a:pt x="349" y="337"/>
                  </a:lnTo>
                  <a:lnTo>
                    <a:pt x="340" y="347"/>
                  </a:lnTo>
                  <a:lnTo>
                    <a:pt x="335" y="352"/>
                  </a:lnTo>
                  <a:lnTo>
                    <a:pt x="330" y="358"/>
                  </a:lnTo>
                  <a:lnTo>
                    <a:pt x="324" y="362"/>
                  </a:lnTo>
                  <a:lnTo>
                    <a:pt x="317" y="366"/>
                  </a:lnTo>
                  <a:lnTo>
                    <a:pt x="309" y="369"/>
                  </a:lnTo>
                  <a:lnTo>
                    <a:pt x="300" y="372"/>
                  </a:lnTo>
                  <a:lnTo>
                    <a:pt x="289" y="373"/>
                  </a:lnTo>
                  <a:lnTo>
                    <a:pt x="277" y="374"/>
                  </a:lnTo>
                  <a:lnTo>
                    <a:pt x="270" y="373"/>
                  </a:lnTo>
                  <a:lnTo>
                    <a:pt x="264" y="371"/>
                  </a:lnTo>
                  <a:lnTo>
                    <a:pt x="259" y="369"/>
                  </a:lnTo>
                  <a:lnTo>
                    <a:pt x="254" y="366"/>
                  </a:lnTo>
                  <a:lnTo>
                    <a:pt x="249" y="363"/>
                  </a:lnTo>
                  <a:lnTo>
                    <a:pt x="244" y="360"/>
                  </a:lnTo>
                  <a:lnTo>
                    <a:pt x="238" y="359"/>
                  </a:lnTo>
                  <a:lnTo>
                    <a:pt x="231" y="358"/>
                  </a:lnTo>
                  <a:lnTo>
                    <a:pt x="223" y="356"/>
                  </a:lnTo>
                  <a:lnTo>
                    <a:pt x="215" y="355"/>
                  </a:lnTo>
                  <a:lnTo>
                    <a:pt x="208" y="356"/>
                  </a:lnTo>
                  <a:lnTo>
                    <a:pt x="202" y="356"/>
                  </a:lnTo>
                  <a:lnTo>
                    <a:pt x="195" y="359"/>
                  </a:lnTo>
                  <a:lnTo>
                    <a:pt x="190" y="361"/>
                  </a:lnTo>
                  <a:lnTo>
                    <a:pt x="185" y="363"/>
                  </a:lnTo>
                  <a:lnTo>
                    <a:pt x="181" y="366"/>
                  </a:lnTo>
                  <a:lnTo>
                    <a:pt x="174" y="373"/>
                  </a:lnTo>
                  <a:lnTo>
                    <a:pt x="167" y="381"/>
                  </a:lnTo>
                  <a:lnTo>
                    <a:pt x="162" y="390"/>
                  </a:lnTo>
                  <a:lnTo>
                    <a:pt x="158" y="399"/>
                  </a:lnTo>
                  <a:lnTo>
                    <a:pt x="151" y="418"/>
                  </a:lnTo>
                  <a:lnTo>
                    <a:pt x="145" y="435"/>
                  </a:lnTo>
                  <a:lnTo>
                    <a:pt x="141" y="442"/>
                  </a:lnTo>
                  <a:lnTo>
                    <a:pt x="137" y="447"/>
                  </a:lnTo>
                  <a:lnTo>
                    <a:pt x="134" y="449"/>
                  </a:lnTo>
                  <a:lnTo>
                    <a:pt x="132" y="450"/>
                  </a:lnTo>
                  <a:lnTo>
                    <a:pt x="129" y="451"/>
                  </a:lnTo>
                  <a:lnTo>
                    <a:pt x="126" y="452"/>
                  </a:lnTo>
                  <a:lnTo>
                    <a:pt x="112" y="452"/>
                  </a:lnTo>
                  <a:lnTo>
                    <a:pt x="100" y="454"/>
                  </a:lnTo>
                  <a:lnTo>
                    <a:pt x="88" y="456"/>
                  </a:lnTo>
                  <a:lnTo>
                    <a:pt x="76" y="459"/>
                  </a:lnTo>
                  <a:lnTo>
                    <a:pt x="57" y="466"/>
                  </a:lnTo>
                  <a:lnTo>
                    <a:pt x="41" y="474"/>
                  </a:lnTo>
                  <a:lnTo>
                    <a:pt x="33" y="477"/>
                  </a:lnTo>
                  <a:lnTo>
                    <a:pt x="27" y="479"/>
                  </a:lnTo>
                  <a:lnTo>
                    <a:pt x="21" y="481"/>
                  </a:lnTo>
                  <a:lnTo>
                    <a:pt x="16" y="481"/>
                  </a:lnTo>
                  <a:lnTo>
                    <a:pt x="11" y="480"/>
                  </a:lnTo>
                  <a:lnTo>
                    <a:pt x="7" y="478"/>
                  </a:lnTo>
                  <a:lnTo>
                    <a:pt x="3" y="474"/>
                  </a:lnTo>
                  <a:lnTo>
                    <a:pt x="0" y="467"/>
                  </a:lnTo>
                  <a:lnTo>
                    <a:pt x="0" y="478"/>
                  </a:lnTo>
                  <a:lnTo>
                    <a:pt x="2" y="504"/>
                  </a:lnTo>
                  <a:lnTo>
                    <a:pt x="4" y="542"/>
                  </a:lnTo>
                  <a:lnTo>
                    <a:pt x="7" y="589"/>
                  </a:lnTo>
                  <a:lnTo>
                    <a:pt x="11" y="640"/>
                  </a:lnTo>
                  <a:lnTo>
                    <a:pt x="15" y="692"/>
                  </a:lnTo>
                  <a:lnTo>
                    <a:pt x="20" y="738"/>
                  </a:lnTo>
                  <a:lnTo>
                    <a:pt x="26" y="777"/>
                  </a:lnTo>
                  <a:lnTo>
                    <a:pt x="27" y="788"/>
                  </a:lnTo>
                  <a:lnTo>
                    <a:pt x="31" y="819"/>
                  </a:lnTo>
                  <a:lnTo>
                    <a:pt x="36" y="861"/>
                  </a:lnTo>
                  <a:lnTo>
                    <a:pt x="43" y="911"/>
                  </a:lnTo>
                  <a:lnTo>
                    <a:pt x="50" y="962"/>
                  </a:lnTo>
                  <a:lnTo>
                    <a:pt x="56" y="1007"/>
                  </a:lnTo>
                  <a:lnTo>
                    <a:pt x="60" y="1027"/>
                  </a:lnTo>
                  <a:lnTo>
                    <a:pt x="63" y="1043"/>
                  </a:lnTo>
                  <a:lnTo>
                    <a:pt x="65" y="1054"/>
                  </a:lnTo>
                  <a:lnTo>
                    <a:pt x="67" y="1061"/>
                  </a:lnTo>
                  <a:lnTo>
                    <a:pt x="77" y="1077"/>
                  </a:lnTo>
                  <a:lnTo>
                    <a:pt x="94" y="1103"/>
                  </a:lnTo>
                  <a:lnTo>
                    <a:pt x="113" y="1136"/>
                  </a:lnTo>
                  <a:lnTo>
                    <a:pt x="134" y="1173"/>
                  </a:lnTo>
                  <a:lnTo>
                    <a:pt x="154" y="1207"/>
                  </a:lnTo>
                  <a:lnTo>
                    <a:pt x="171" y="1237"/>
                  </a:lnTo>
                  <a:lnTo>
                    <a:pt x="183" y="1258"/>
                  </a:lnTo>
                  <a:lnTo>
                    <a:pt x="188" y="1266"/>
                  </a:lnTo>
                  <a:lnTo>
                    <a:pt x="188" y="1269"/>
                  </a:lnTo>
                  <a:lnTo>
                    <a:pt x="190" y="1278"/>
                  </a:lnTo>
                  <a:lnTo>
                    <a:pt x="193" y="1290"/>
                  </a:lnTo>
                  <a:lnTo>
                    <a:pt x="199" y="1305"/>
                  </a:lnTo>
                  <a:lnTo>
                    <a:pt x="202" y="1312"/>
                  </a:lnTo>
                  <a:lnTo>
                    <a:pt x="206" y="1319"/>
                  </a:lnTo>
                  <a:lnTo>
                    <a:pt x="211" y="1326"/>
                  </a:lnTo>
                  <a:lnTo>
                    <a:pt x="217" y="1331"/>
                  </a:lnTo>
                  <a:lnTo>
                    <a:pt x="224" y="1336"/>
                  </a:lnTo>
                  <a:lnTo>
                    <a:pt x="232" y="1340"/>
                  </a:lnTo>
                  <a:lnTo>
                    <a:pt x="241" y="1343"/>
                  </a:lnTo>
                  <a:lnTo>
                    <a:pt x="251" y="1344"/>
                  </a:lnTo>
                  <a:lnTo>
                    <a:pt x="261" y="1354"/>
                  </a:lnTo>
                  <a:lnTo>
                    <a:pt x="270" y="1368"/>
                  </a:lnTo>
                  <a:lnTo>
                    <a:pt x="278" y="1381"/>
                  </a:lnTo>
                  <a:lnTo>
                    <a:pt x="284" y="1393"/>
                  </a:lnTo>
                  <a:lnTo>
                    <a:pt x="294" y="1414"/>
                  </a:lnTo>
                  <a:lnTo>
                    <a:pt x="298" y="1423"/>
                  </a:lnTo>
                  <a:lnTo>
                    <a:pt x="305" y="1430"/>
                  </a:lnTo>
                  <a:lnTo>
                    <a:pt x="312" y="1435"/>
                  </a:lnTo>
                  <a:lnTo>
                    <a:pt x="318" y="1439"/>
                  </a:lnTo>
                  <a:lnTo>
                    <a:pt x="324" y="1441"/>
                  </a:lnTo>
                  <a:lnTo>
                    <a:pt x="330" y="1443"/>
                  </a:lnTo>
                  <a:lnTo>
                    <a:pt x="336" y="1443"/>
                  </a:lnTo>
                  <a:lnTo>
                    <a:pt x="342" y="1443"/>
                  </a:lnTo>
                  <a:lnTo>
                    <a:pt x="348" y="1443"/>
                  </a:lnTo>
                  <a:lnTo>
                    <a:pt x="361" y="1441"/>
                  </a:lnTo>
                  <a:lnTo>
                    <a:pt x="374" y="1439"/>
                  </a:lnTo>
                  <a:lnTo>
                    <a:pt x="382" y="1439"/>
                  </a:lnTo>
                  <a:lnTo>
                    <a:pt x="390" y="1440"/>
                  </a:lnTo>
                  <a:lnTo>
                    <a:pt x="399" y="1441"/>
                  </a:lnTo>
                  <a:lnTo>
                    <a:pt x="408" y="1443"/>
                  </a:lnTo>
                  <a:lnTo>
                    <a:pt x="445" y="1454"/>
                  </a:lnTo>
                  <a:lnTo>
                    <a:pt x="476" y="1464"/>
                  </a:lnTo>
                  <a:lnTo>
                    <a:pt x="484" y="1466"/>
                  </a:lnTo>
                  <a:lnTo>
                    <a:pt x="491" y="1467"/>
                  </a:lnTo>
                  <a:lnTo>
                    <a:pt x="499" y="1467"/>
                  </a:lnTo>
                  <a:lnTo>
                    <a:pt x="507" y="1467"/>
                  </a:lnTo>
                  <a:lnTo>
                    <a:pt x="514" y="1465"/>
                  </a:lnTo>
                  <a:lnTo>
                    <a:pt x="522" y="1463"/>
                  </a:lnTo>
                  <a:lnTo>
                    <a:pt x="532" y="1459"/>
                  </a:lnTo>
                  <a:lnTo>
                    <a:pt x="540" y="1454"/>
                  </a:lnTo>
                  <a:lnTo>
                    <a:pt x="558" y="1455"/>
                  </a:lnTo>
                  <a:lnTo>
                    <a:pt x="575" y="1458"/>
                  </a:lnTo>
                  <a:lnTo>
                    <a:pt x="591" y="1462"/>
                  </a:lnTo>
                  <a:lnTo>
                    <a:pt x="607" y="1468"/>
                  </a:lnTo>
                  <a:lnTo>
                    <a:pt x="623" y="1475"/>
                  </a:lnTo>
                  <a:lnTo>
                    <a:pt x="637" y="1483"/>
                  </a:lnTo>
                  <a:lnTo>
                    <a:pt x="652" y="1491"/>
                  </a:lnTo>
                  <a:lnTo>
                    <a:pt x="665" y="1499"/>
                  </a:lnTo>
                  <a:lnTo>
                    <a:pt x="687" y="1515"/>
                  </a:lnTo>
                  <a:lnTo>
                    <a:pt x="704" y="1529"/>
                  </a:lnTo>
                  <a:lnTo>
                    <a:pt x="714" y="1539"/>
                  </a:lnTo>
                  <a:lnTo>
                    <a:pt x="718" y="1543"/>
                  </a:lnTo>
                  <a:lnTo>
                    <a:pt x="732" y="1548"/>
                  </a:lnTo>
                  <a:lnTo>
                    <a:pt x="744" y="1552"/>
                  </a:lnTo>
                  <a:lnTo>
                    <a:pt x="755" y="1558"/>
                  </a:lnTo>
                  <a:lnTo>
                    <a:pt x="763" y="1563"/>
                  </a:lnTo>
                  <a:lnTo>
                    <a:pt x="769" y="1569"/>
                  </a:lnTo>
                  <a:lnTo>
                    <a:pt x="775" y="1575"/>
                  </a:lnTo>
                  <a:lnTo>
                    <a:pt x="779" y="1581"/>
                  </a:lnTo>
                  <a:lnTo>
                    <a:pt x="784" y="1588"/>
                  </a:lnTo>
                  <a:lnTo>
                    <a:pt x="788" y="1593"/>
                  </a:lnTo>
                  <a:lnTo>
                    <a:pt x="792" y="1598"/>
                  </a:lnTo>
                  <a:lnTo>
                    <a:pt x="797" y="1603"/>
                  </a:lnTo>
                  <a:lnTo>
                    <a:pt x="803" y="1606"/>
                  </a:lnTo>
                  <a:lnTo>
                    <a:pt x="811" y="1609"/>
                  </a:lnTo>
                  <a:lnTo>
                    <a:pt x="820" y="1611"/>
                  </a:lnTo>
                  <a:lnTo>
                    <a:pt x="831" y="1612"/>
                  </a:lnTo>
                  <a:lnTo>
                    <a:pt x="844" y="1612"/>
                  </a:lnTo>
                  <a:lnTo>
                    <a:pt x="849" y="1611"/>
                  </a:lnTo>
                  <a:lnTo>
                    <a:pt x="854" y="1611"/>
                  </a:lnTo>
                  <a:lnTo>
                    <a:pt x="858" y="1612"/>
                  </a:lnTo>
                  <a:lnTo>
                    <a:pt x="863" y="1612"/>
                  </a:lnTo>
                  <a:lnTo>
                    <a:pt x="871" y="1616"/>
                  </a:lnTo>
                  <a:lnTo>
                    <a:pt x="877" y="1621"/>
                  </a:lnTo>
                  <a:lnTo>
                    <a:pt x="882" y="1627"/>
                  </a:lnTo>
                  <a:lnTo>
                    <a:pt x="887" y="1634"/>
                  </a:lnTo>
                  <a:lnTo>
                    <a:pt x="890" y="1641"/>
                  </a:lnTo>
                  <a:lnTo>
                    <a:pt x="892" y="1650"/>
                  </a:lnTo>
                  <a:lnTo>
                    <a:pt x="896" y="1666"/>
                  </a:lnTo>
                  <a:lnTo>
                    <a:pt x="897" y="1681"/>
                  </a:lnTo>
                  <a:lnTo>
                    <a:pt x="897" y="1691"/>
                  </a:lnTo>
                  <a:lnTo>
                    <a:pt x="897" y="1696"/>
                  </a:lnTo>
                  <a:lnTo>
                    <a:pt x="236" y="3176"/>
                  </a:lnTo>
                  <a:lnTo>
                    <a:pt x="231" y="3186"/>
                  </a:lnTo>
                  <a:lnTo>
                    <a:pt x="222" y="3209"/>
                  </a:lnTo>
                  <a:lnTo>
                    <a:pt x="221" y="3215"/>
                  </a:lnTo>
                  <a:lnTo>
                    <a:pt x="220" y="3222"/>
                  </a:lnTo>
                  <a:lnTo>
                    <a:pt x="220" y="3229"/>
                  </a:lnTo>
                  <a:lnTo>
                    <a:pt x="220" y="3235"/>
                  </a:lnTo>
                  <a:lnTo>
                    <a:pt x="222" y="3241"/>
                  </a:lnTo>
                  <a:lnTo>
                    <a:pt x="225" y="3246"/>
                  </a:lnTo>
                  <a:lnTo>
                    <a:pt x="230" y="3250"/>
                  </a:lnTo>
                  <a:lnTo>
                    <a:pt x="236" y="3255"/>
                  </a:lnTo>
                  <a:lnTo>
                    <a:pt x="247" y="3260"/>
                  </a:lnTo>
                  <a:lnTo>
                    <a:pt x="257" y="3268"/>
                  </a:lnTo>
                  <a:lnTo>
                    <a:pt x="267" y="3276"/>
                  </a:lnTo>
                  <a:lnTo>
                    <a:pt x="276" y="3286"/>
                  </a:lnTo>
                  <a:lnTo>
                    <a:pt x="283" y="3297"/>
                  </a:lnTo>
                  <a:lnTo>
                    <a:pt x="290" y="3308"/>
                  </a:lnTo>
                  <a:lnTo>
                    <a:pt x="296" y="3320"/>
                  </a:lnTo>
                  <a:lnTo>
                    <a:pt x="301" y="3332"/>
                  </a:lnTo>
                  <a:lnTo>
                    <a:pt x="306" y="3344"/>
                  </a:lnTo>
                  <a:lnTo>
                    <a:pt x="310" y="3356"/>
                  </a:lnTo>
                  <a:lnTo>
                    <a:pt x="312" y="3368"/>
                  </a:lnTo>
                  <a:lnTo>
                    <a:pt x="314" y="3378"/>
                  </a:lnTo>
                  <a:lnTo>
                    <a:pt x="314" y="3387"/>
                  </a:lnTo>
                  <a:lnTo>
                    <a:pt x="313" y="3395"/>
                  </a:lnTo>
                  <a:lnTo>
                    <a:pt x="312" y="3402"/>
                  </a:lnTo>
                  <a:lnTo>
                    <a:pt x="310" y="3406"/>
                  </a:lnTo>
                  <a:lnTo>
                    <a:pt x="330" y="3428"/>
                  </a:lnTo>
                  <a:lnTo>
                    <a:pt x="348" y="3450"/>
                  </a:lnTo>
                  <a:lnTo>
                    <a:pt x="365" y="3473"/>
                  </a:lnTo>
                  <a:lnTo>
                    <a:pt x="379" y="3497"/>
                  </a:lnTo>
                  <a:lnTo>
                    <a:pt x="393" y="3521"/>
                  </a:lnTo>
                  <a:lnTo>
                    <a:pt x="404" y="3545"/>
                  </a:lnTo>
                  <a:lnTo>
                    <a:pt x="415" y="3571"/>
                  </a:lnTo>
                  <a:lnTo>
                    <a:pt x="425" y="3598"/>
                  </a:lnTo>
                  <a:lnTo>
                    <a:pt x="433" y="3625"/>
                  </a:lnTo>
                  <a:lnTo>
                    <a:pt x="441" y="3653"/>
                  </a:lnTo>
                  <a:lnTo>
                    <a:pt x="448" y="3682"/>
                  </a:lnTo>
                  <a:lnTo>
                    <a:pt x="454" y="3713"/>
                  </a:lnTo>
                  <a:lnTo>
                    <a:pt x="466" y="3777"/>
                  </a:lnTo>
                  <a:lnTo>
                    <a:pt x="477" y="3847"/>
                  </a:lnTo>
                  <a:lnTo>
                    <a:pt x="479" y="3860"/>
                  </a:lnTo>
                  <a:lnTo>
                    <a:pt x="483" y="3871"/>
                  </a:lnTo>
                  <a:lnTo>
                    <a:pt x="488" y="3881"/>
                  </a:lnTo>
                  <a:lnTo>
                    <a:pt x="495" y="3891"/>
                  </a:lnTo>
                  <a:lnTo>
                    <a:pt x="503" y="3900"/>
                  </a:lnTo>
                  <a:lnTo>
                    <a:pt x="512" y="3908"/>
                  </a:lnTo>
                  <a:lnTo>
                    <a:pt x="523" y="3915"/>
                  </a:lnTo>
                  <a:lnTo>
                    <a:pt x="535" y="3923"/>
                  </a:lnTo>
                  <a:lnTo>
                    <a:pt x="547" y="3929"/>
                  </a:lnTo>
                  <a:lnTo>
                    <a:pt x="560" y="3935"/>
                  </a:lnTo>
                  <a:lnTo>
                    <a:pt x="573" y="3941"/>
                  </a:lnTo>
                  <a:lnTo>
                    <a:pt x="586" y="3946"/>
                  </a:lnTo>
                  <a:lnTo>
                    <a:pt x="613" y="3955"/>
                  </a:lnTo>
                  <a:lnTo>
                    <a:pt x="639" y="3963"/>
                  </a:lnTo>
                  <a:lnTo>
                    <a:pt x="646" y="3965"/>
                  </a:lnTo>
                  <a:lnTo>
                    <a:pt x="651" y="3968"/>
                  </a:lnTo>
                  <a:lnTo>
                    <a:pt x="655" y="3972"/>
                  </a:lnTo>
                  <a:lnTo>
                    <a:pt x="659" y="3976"/>
                  </a:lnTo>
                  <a:lnTo>
                    <a:pt x="666" y="3987"/>
                  </a:lnTo>
                  <a:lnTo>
                    <a:pt x="671" y="3998"/>
                  </a:lnTo>
                  <a:lnTo>
                    <a:pt x="677" y="4021"/>
                  </a:lnTo>
                  <a:lnTo>
                    <a:pt x="682" y="4042"/>
                  </a:lnTo>
                  <a:lnTo>
                    <a:pt x="687" y="4052"/>
                  </a:lnTo>
                  <a:lnTo>
                    <a:pt x="693" y="4061"/>
                  </a:lnTo>
                  <a:lnTo>
                    <a:pt x="699" y="4068"/>
                  </a:lnTo>
                  <a:lnTo>
                    <a:pt x="706" y="4075"/>
                  </a:lnTo>
                  <a:lnTo>
                    <a:pt x="721" y="4086"/>
                  </a:lnTo>
                  <a:lnTo>
                    <a:pt x="737" y="4096"/>
                  </a:lnTo>
                  <a:lnTo>
                    <a:pt x="754" y="4105"/>
                  </a:lnTo>
                  <a:lnTo>
                    <a:pt x="770" y="4116"/>
                  </a:lnTo>
                  <a:lnTo>
                    <a:pt x="777" y="4122"/>
                  </a:lnTo>
                  <a:lnTo>
                    <a:pt x="784" y="4129"/>
                  </a:lnTo>
                  <a:lnTo>
                    <a:pt x="791" y="4137"/>
                  </a:lnTo>
                  <a:lnTo>
                    <a:pt x="797" y="4147"/>
                  </a:lnTo>
                  <a:lnTo>
                    <a:pt x="3048" y="4267"/>
                  </a:lnTo>
                  <a:lnTo>
                    <a:pt x="3050" y="4259"/>
                  </a:lnTo>
                  <a:lnTo>
                    <a:pt x="3055" y="4234"/>
                  </a:lnTo>
                  <a:lnTo>
                    <a:pt x="3059" y="4217"/>
                  </a:lnTo>
                  <a:lnTo>
                    <a:pt x="3065" y="4198"/>
                  </a:lnTo>
                  <a:lnTo>
                    <a:pt x="3073" y="4176"/>
                  </a:lnTo>
                  <a:lnTo>
                    <a:pt x="3082" y="4153"/>
                  </a:lnTo>
                  <a:lnTo>
                    <a:pt x="3094" y="4127"/>
                  </a:lnTo>
                  <a:lnTo>
                    <a:pt x="3108" y="4101"/>
                  </a:lnTo>
                  <a:lnTo>
                    <a:pt x="3123" y="4075"/>
                  </a:lnTo>
                  <a:lnTo>
                    <a:pt x="3141" y="4048"/>
                  </a:lnTo>
                  <a:lnTo>
                    <a:pt x="3151" y="4035"/>
                  </a:lnTo>
                  <a:lnTo>
                    <a:pt x="3162" y="4021"/>
                  </a:lnTo>
                  <a:lnTo>
                    <a:pt x="3173" y="4008"/>
                  </a:lnTo>
                  <a:lnTo>
                    <a:pt x="3186" y="3995"/>
                  </a:lnTo>
                  <a:lnTo>
                    <a:pt x="3198" y="3983"/>
                  </a:lnTo>
                  <a:lnTo>
                    <a:pt x="3213" y="3970"/>
                  </a:lnTo>
                  <a:lnTo>
                    <a:pt x="3227" y="3959"/>
                  </a:lnTo>
                  <a:lnTo>
                    <a:pt x="3243" y="3947"/>
                  </a:lnTo>
                  <a:lnTo>
                    <a:pt x="3249" y="3944"/>
                  </a:lnTo>
                  <a:lnTo>
                    <a:pt x="3256" y="3941"/>
                  </a:lnTo>
                  <a:lnTo>
                    <a:pt x="3263" y="3936"/>
                  </a:lnTo>
                  <a:lnTo>
                    <a:pt x="3269" y="3931"/>
                  </a:lnTo>
                  <a:lnTo>
                    <a:pt x="3282" y="3918"/>
                  </a:lnTo>
                  <a:lnTo>
                    <a:pt x="3295" y="3903"/>
                  </a:lnTo>
                  <a:lnTo>
                    <a:pt x="3307" y="3886"/>
                  </a:lnTo>
                  <a:lnTo>
                    <a:pt x="3320" y="3868"/>
                  </a:lnTo>
                  <a:lnTo>
                    <a:pt x="3331" y="3848"/>
                  </a:lnTo>
                  <a:lnTo>
                    <a:pt x="3342" y="3827"/>
                  </a:lnTo>
                  <a:lnTo>
                    <a:pt x="3363" y="3783"/>
                  </a:lnTo>
                  <a:lnTo>
                    <a:pt x="3381" y="3740"/>
                  </a:lnTo>
                  <a:lnTo>
                    <a:pt x="3397" y="3699"/>
                  </a:lnTo>
                  <a:lnTo>
                    <a:pt x="3410" y="3663"/>
                  </a:lnTo>
                  <a:lnTo>
                    <a:pt x="3418" y="3641"/>
                  </a:lnTo>
                  <a:lnTo>
                    <a:pt x="3424" y="3622"/>
                  </a:lnTo>
                  <a:lnTo>
                    <a:pt x="3425" y="3614"/>
                  </a:lnTo>
                  <a:lnTo>
                    <a:pt x="3426" y="3606"/>
                  </a:lnTo>
                  <a:lnTo>
                    <a:pt x="3426" y="3600"/>
                  </a:lnTo>
                  <a:lnTo>
                    <a:pt x="3426" y="3594"/>
                  </a:lnTo>
                  <a:lnTo>
                    <a:pt x="3425" y="3588"/>
                  </a:lnTo>
                  <a:lnTo>
                    <a:pt x="3423" y="3582"/>
                  </a:lnTo>
                  <a:lnTo>
                    <a:pt x="3420" y="3577"/>
                  </a:lnTo>
                  <a:lnTo>
                    <a:pt x="3418" y="3573"/>
                  </a:lnTo>
                  <a:lnTo>
                    <a:pt x="3413" y="3566"/>
                  </a:lnTo>
                  <a:lnTo>
                    <a:pt x="3406" y="3560"/>
                  </a:lnTo>
                  <a:lnTo>
                    <a:pt x="3392" y="3550"/>
                  </a:lnTo>
                  <a:lnTo>
                    <a:pt x="3378" y="3539"/>
                  </a:lnTo>
                  <a:lnTo>
                    <a:pt x="3372" y="3532"/>
                  </a:lnTo>
                  <a:lnTo>
                    <a:pt x="3367" y="3524"/>
                  </a:lnTo>
                  <a:lnTo>
                    <a:pt x="3366" y="3519"/>
                  </a:lnTo>
                  <a:lnTo>
                    <a:pt x="3364" y="3513"/>
                  </a:lnTo>
                  <a:lnTo>
                    <a:pt x="3364" y="3508"/>
                  </a:lnTo>
                  <a:lnTo>
                    <a:pt x="3363" y="3501"/>
                  </a:lnTo>
                  <a:lnTo>
                    <a:pt x="3364" y="3491"/>
                  </a:lnTo>
                  <a:lnTo>
                    <a:pt x="3366" y="3482"/>
                  </a:lnTo>
                  <a:lnTo>
                    <a:pt x="3370" y="3472"/>
                  </a:lnTo>
                  <a:lnTo>
                    <a:pt x="3374" y="3462"/>
                  </a:lnTo>
                  <a:lnTo>
                    <a:pt x="3385" y="3443"/>
                  </a:lnTo>
                  <a:lnTo>
                    <a:pt x="3397" y="3422"/>
                  </a:lnTo>
                  <a:lnTo>
                    <a:pt x="3403" y="3411"/>
                  </a:lnTo>
                  <a:lnTo>
                    <a:pt x="3408" y="3400"/>
                  </a:lnTo>
                  <a:lnTo>
                    <a:pt x="3412" y="3387"/>
                  </a:lnTo>
                  <a:lnTo>
                    <a:pt x="3416" y="3374"/>
                  </a:lnTo>
                  <a:lnTo>
                    <a:pt x="3418" y="3359"/>
                  </a:lnTo>
                  <a:lnTo>
                    <a:pt x="3419" y="3345"/>
                  </a:lnTo>
                  <a:lnTo>
                    <a:pt x="3418" y="3329"/>
                  </a:lnTo>
                  <a:lnTo>
                    <a:pt x="3415" y="3312"/>
                  </a:lnTo>
                  <a:lnTo>
                    <a:pt x="3414" y="3305"/>
                  </a:lnTo>
                  <a:lnTo>
                    <a:pt x="3413" y="3299"/>
                  </a:lnTo>
                  <a:lnTo>
                    <a:pt x="3413" y="3293"/>
                  </a:lnTo>
                  <a:lnTo>
                    <a:pt x="3414" y="3287"/>
                  </a:lnTo>
                  <a:lnTo>
                    <a:pt x="3415" y="3281"/>
                  </a:lnTo>
                  <a:lnTo>
                    <a:pt x="3417" y="3276"/>
                  </a:lnTo>
                  <a:lnTo>
                    <a:pt x="3419" y="3271"/>
                  </a:lnTo>
                  <a:lnTo>
                    <a:pt x="3424" y="3266"/>
                  </a:lnTo>
                  <a:lnTo>
                    <a:pt x="3431" y="3258"/>
                  </a:lnTo>
                  <a:lnTo>
                    <a:pt x="3441" y="3249"/>
                  </a:lnTo>
                  <a:lnTo>
                    <a:pt x="3452" y="3242"/>
                  </a:lnTo>
                  <a:lnTo>
                    <a:pt x="3464" y="3235"/>
                  </a:lnTo>
                  <a:lnTo>
                    <a:pt x="3476" y="3230"/>
                  </a:lnTo>
                  <a:lnTo>
                    <a:pt x="3490" y="3225"/>
                  </a:lnTo>
                  <a:lnTo>
                    <a:pt x="3503" y="3221"/>
                  </a:lnTo>
                  <a:lnTo>
                    <a:pt x="3516" y="3217"/>
                  </a:lnTo>
                  <a:lnTo>
                    <a:pt x="3542" y="3211"/>
                  </a:lnTo>
                  <a:lnTo>
                    <a:pt x="3563" y="3207"/>
                  </a:lnTo>
                  <a:lnTo>
                    <a:pt x="3572" y="3205"/>
                  </a:lnTo>
                  <a:lnTo>
                    <a:pt x="3579" y="3203"/>
                  </a:lnTo>
                  <a:lnTo>
                    <a:pt x="3586" y="3200"/>
                  </a:lnTo>
                  <a:lnTo>
                    <a:pt x="3591" y="3198"/>
                  </a:lnTo>
                  <a:lnTo>
                    <a:pt x="3595" y="3195"/>
                  </a:lnTo>
                  <a:lnTo>
                    <a:pt x="3598" y="3192"/>
                  </a:lnTo>
                  <a:lnTo>
                    <a:pt x="3600" y="3189"/>
                  </a:lnTo>
                  <a:lnTo>
                    <a:pt x="3602" y="3185"/>
                  </a:lnTo>
                  <a:lnTo>
                    <a:pt x="3605" y="3168"/>
                  </a:lnTo>
                  <a:lnTo>
                    <a:pt x="3610" y="3144"/>
                  </a:lnTo>
                  <a:lnTo>
                    <a:pt x="3612" y="3135"/>
                  </a:lnTo>
                  <a:lnTo>
                    <a:pt x="3615" y="3127"/>
                  </a:lnTo>
                  <a:lnTo>
                    <a:pt x="3619" y="3121"/>
                  </a:lnTo>
                  <a:lnTo>
                    <a:pt x="3624" y="3116"/>
                  </a:lnTo>
                  <a:lnTo>
                    <a:pt x="3635" y="3107"/>
                  </a:lnTo>
                  <a:lnTo>
                    <a:pt x="3647" y="3099"/>
                  </a:lnTo>
                  <a:lnTo>
                    <a:pt x="3653" y="3095"/>
                  </a:lnTo>
                  <a:lnTo>
                    <a:pt x="3659" y="3091"/>
                  </a:lnTo>
                  <a:lnTo>
                    <a:pt x="3664" y="3085"/>
                  </a:lnTo>
                  <a:lnTo>
                    <a:pt x="3669" y="3079"/>
                  </a:lnTo>
                  <a:lnTo>
                    <a:pt x="3674" y="3072"/>
                  </a:lnTo>
                  <a:lnTo>
                    <a:pt x="3678" y="3063"/>
                  </a:lnTo>
                  <a:lnTo>
                    <a:pt x="3681" y="3052"/>
                  </a:lnTo>
                  <a:lnTo>
                    <a:pt x="3683" y="3039"/>
                  </a:lnTo>
                  <a:lnTo>
                    <a:pt x="3683" y="3036"/>
                  </a:lnTo>
                  <a:lnTo>
                    <a:pt x="3684" y="3033"/>
                  </a:lnTo>
                  <a:lnTo>
                    <a:pt x="3686" y="3029"/>
                  </a:lnTo>
                  <a:lnTo>
                    <a:pt x="3689" y="3026"/>
                  </a:lnTo>
                  <a:lnTo>
                    <a:pt x="3698" y="3019"/>
                  </a:lnTo>
                  <a:lnTo>
                    <a:pt x="3708" y="3011"/>
                  </a:lnTo>
                  <a:lnTo>
                    <a:pt x="3714" y="3005"/>
                  </a:lnTo>
                  <a:lnTo>
                    <a:pt x="3719" y="2998"/>
                  </a:lnTo>
                  <a:lnTo>
                    <a:pt x="3724" y="2990"/>
                  </a:lnTo>
                  <a:lnTo>
                    <a:pt x="3729" y="2981"/>
                  </a:lnTo>
                  <a:lnTo>
                    <a:pt x="3733" y="2970"/>
                  </a:lnTo>
                  <a:lnTo>
                    <a:pt x="3736" y="2956"/>
                  </a:lnTo>
                  <a:lnTo>
                    <a:pt x="3739" y="2941"/>
                  </a:lnTo>
                  <a:lnTo>
                    <a:pt x="3741" y="2924"/>
                  </a:lnTo>
                  <a:lnTo>
                    <a:pt x="3741" y="2909"/>
                  </a:lnTo>
                  <a:lnTo>
                    <a:pt x="3743" y="2897"/>
                  </a:lnTo>
                  <a:lnTo>
                    <a:pt x="3746" y="2886"/>
                  </a:lnTo>
                  <a:lnTo>
                    <a:pt x="3749" y="2877"/>
                  </a:lnTo>
                  <a:lnTo>
                    <a:pt x="3753" y="2869"/>
                  </a:lnTo>
                  <a:lnTo>
                    <a:pt x="3759" y="2861"/>
                  </a:lnTo>
                  <a:lnTo>
                    <a:pt x="3763" y="2855"/>
                  </a:lnTo>
                  <a:lnTo>
                    <a:pt x="3768" y="2850"/>
                  </a:lnTo>
                  <a:lnTo>
                    <a:pt x="3776" y="2841"/>
                  </a:lnTo>
                  <a:lnTo>
                    <a:pt x="3781" y="2833"/>
                  </a:lnTo>
                  <a:lnTo>
                    <a:pt x="3782" y="2830"/>
                  </a:lnTo>
                  <a:lnTo>
                    <a:pt x="3782" y="2826"/>
                  </a:lnTo>
                  <a:lnTo>
                    <a:pt x="3781" y="2823"/>
                  </a:lnTo>
                  <a:lnTo>
                    <a:pt x="3778" y="2819"/>
                  </a:lnTo>
                  <a:lnTo>
                    <a:pt x="3758" y="2794"/>
                  </a:lnTo>
                  <a:lnTo>
                    <a:pt x="3739" y="2773"/>
                  </a:lnTo>
                  <a:lnTo>
                    <a:pt x="3735" y="2768"/>
                  </a:lnTo>
                  <a:lnTo>
                    <a:pt x="3730" y="2764"/>
                  </a:lnTo>
                  <a:lnTo>
                    <a:pt x="3725" y="2760"/>
                  </a:lnTo>
                  <a:lnTo>
                    <a:pt x="3720" y="2757"/>
                  </a:lnTo>
                  <a:lnTo>
                    <a:pt x="3714" y="2754"/>
                  </a:lnTo>
                  <a:lnTo>
                    <a:pt x="3708" y="2752"/>
                  </a:lnTo>
                  <a:lnTo>
                    <a:pt x="3701" y="2751"/>
                  </a:lnTo>
                  <a:lnTo>
                    <a:pt x="3694" y="2750"/>
                  </a:lnTo>
                  <a:lnTo>
                    <a:pt x="3671" y="2748"/>
                  </a:lnTo>
                  <a:lnTo>
                    <a:pt x="3644" y="2745"/>
                  </a:lnTo>
                  <a:lnTo>
                    <a:pt x="3638" y="2743"/>
                  </a:lnTo>
                  <a:lnTo>
                    <a:pt x="3633" y="2741"/>
                  </a:lnTo>
                  <a:lnTo>
                    <a:pt x="3628" y="2739"/>
                  </a:lnTo>
                  <a:lnTo>
                    <a:pt x="3623" y="2737"/>
                  </a:lnTo>
                  <a:lnTo>
                    <a:pt x="3620" y="2733"/>
                  </a:lnTo>
                  <a:lnTo>
                    <a:pt x="3617" y="2729"/>
                  </a:lnTo>
                  <a:lnTo>
                    <a:pt x="3615" y="2725"/>
                  </a:lnTo>
                  <a:lnTo>
                    <a:pt x="3615" y="2719"/>
                  </a:lnTo>
                  <a:lnTo>
                    <a:pt x="3615" y="2714"/>
                  </a:lnTo>
                  <a:lnTo>
                    <a:pt x="3616" y="2710"/>
                  </a:lnTo>
                  <a:lnTo>
                    <a:pt x="3618" y="2706"/>
                  </a:lnTo>
                  <a:lnTo>
                    <a:pt x="3620" y="2701"/>
                  </a:lnTo>
                  <a:lnTo>
                    <a:pt x="3626" y="2692"/>
                  </a:lnTo>
                  <a:lnTo>
                    <a:pt x="3634" y="2684"/>
                  </a:lnTo>
                  <a:lnTo>
                    <a:pt x="3655" y="2669"/>
                  </a:lnTo>
                  <a:lnTo>
                    <a:pt x="3678" y="2651"/>
                  </a:lnTo>
                  <a:lnTo>
                    <a:pt x="3700" y="2633"/>
                  </a:lnTo>
                  <a:lnTo>
                    <a:pt x="3729" y="2610"/>
                  </a:lnTo>
                  <a:lnTo>
                    <a:pt x="3764" y="2582"/>
                  </a:lnTo>
                  <a:lnTo>
                    <a:pt x="3799" y="2555"/>
                  </a:lnTo>
                  <a:lnTo>
                    <a:pt x="3833" y="2529"/>
                  </a:lnTo>
                  <a:lnTo>
                    <a:pt x="3864" y="2506"/>
                  </a:lnTo>
                  <a:lnTo>
                    <a:pt x="3878" y="2497"/>
                  </a:lnTo>
                  <a:lnTo>
                    <a:pt x="3889" y="2490"/>
                  </a:lnTo>
                  <a:lnTo>
                    <a:pt x="3898" y="2486"/>
                  </a:lnTo>
                  <a:lnTo>
                    <a:pt x="3904" y="2483"/>
                  </a:lnTo>
                  <a:lnTo>
                    <a:pt x="3917" y="2480"/>
                  </a:lnTo>
                  <a:lnTo>
                    <a:pt x="3925" y="2479"/>
                  </a:lnTo>
                  <a:lnTo>
                    <a:pt x="3930" y="2479"/>
                  </a:lnTo>
                  <a:lnTo>
                    <a:pt x="3934" y="2479"/>
                  </a:lnTo>
                  <a:lnTo>
                    <a:pt x="3938" y="2479"/>
                  </a:lnTo>
                  <a:lnTo>
                    <a:pt x="3945" y="2477"/>
                  </a:lnTo>
                  <a:lnTo>
                    <a:pt x="3955" y="2474"/>
                  </a:lnTo>
                  <a:lnTo>
                    <a:pt x="3971" y="2467"/>
                  </a:lnTo>
                  <a:lnTo>
                    <a:pt x="3979" y="2465"/>
                  </a:lnTo>
                  <a:lnTo>
                    <a:pt x="3985" y="2461"/>
                  </a:lnTo>
                  <a:lnTo>
                    <a:pt x="3991" y="2455"/>
                  </a:lnTo>
                  <a:lnTo>
                    <a:pt x="3998" y="2448"/>
                  </a:lnTo>
                  <a:lnTo>
                    <a:pt x="4012" y="2430"/>
                  </a:lnTo>
                  <a:lnTo>
                    <a:pt x="4026" y="2410"/>
                  </a:lnTo>
                  <a:lnTo>
                    <a:pt x="4039" y="2389"/>
                  </a:lnTo>
                  <a:lnTo>
                    <a:pt x="4051" y="2369"/>
                  </a:lnTo>
                  <a:lnTo>
                    <a:pt x="4062" y="2352"/>
                  </a:lnTo>
                  <a:lnTo>
                    <a:pt x="4071" y="2341"/>
                  </a:lnTo>
                  <a:lnTo>
                    <a:pt x="4082" y="2330"/>
                  </a:lnTo>
                  <a:lnTo>
                    <a:pt x="4092" y="2319"/>
                  </a:lnTo>
                  <a:lnTo>
                    <a:pt x="4099" y="2310"/>
                  </a:lnTo>
                  <a:lnTo>
                    <a:pt x="4105" y="2301"/>
                  </a:lnTo>
                  <a:lnTo>
                    <a:pt x="4114" y="2286"/>
                  </a:lnTo>
                  <a:lnTo>
                    <a:pt x="4121" y="2273"/>
                  </a:lnTo>
                  <a:lnTo>
                    <a:pt x="4124" y="2268"/>
                  </a:lnTo>
                  <a:lnTo>
                    <a:pt x="4128" y="2262"/>
                  </a:lnTo>
                  <a:lnTo>
                    <a:pt x="4131" y="2258"/>
                  </a:lnTo>
                  <a:lnTo>
                    <a:pt x="4136" y="2253"/>
                  </a:lnTo>
                  <a:lnTo>
                    <a:pt x="4141" y="2248"/>
                  </a:lnTo>
                  <a:lnTo>
                    <a:pt x="4148" y="2244"/>
                  </a:lnTo>
                  <a:lnTo>
                    <a:pt x="4156" y="2240"/>
                  </a:lnTo>
                  <a:lnTo>
                    <a:pt x="4166" y="2236"/>
                  </a:lnTo>
                  <a:lnTo>
                    <a:pt x="4170" y="2234"/>
                  </a:lnTo>
                  <a:lnTo>
                    <a:pt x="4173" y="2231"/>
                  </a:lnTo>
                  <a:lnTo>
                    <a:pt x="4176" y="2228"/>
                  </a:lnTo>
                  <a:lnTo>
                    <a:pt x="4179" y="2224"/>
                  </a:lnTo>
                  <a:lnTo>
                    <a:pt x="4183" y="2215"/>
                  </a:lnTo>
                  <a:lnTo>
                    <a:pt x="4185" y="2205"/>
                  </a:lnTo>
                  <a:lnTo>
                    <a:pt x="4189" y="2179"/>
                  </a:lnTo>
                  <a:lnTo>
                    <a:pt x="4193" y="2150"/>
                  </a:lnTo>
                  <a:lnTo>
                    <a:pt x="4197" y="2133"/>
                  </a:lnTo>
                  <a:lnTo>
                    <a:pt x="4203" y="2117"/>
                  </a:lnTo>
                  <a:lnTo>
                    <a:pt x="4206" y="2108"/>
                  </a:lnTo>
                  <a:lnTo>
                    <a:pt x="4210" y="2100"/>
                  </a:lnTo>
                  <a:lnTo>
                    <a:pt x="4214" y="2091"/>
                  </a:lnTo>
                  <a:lnTo>
                    <a:pt x="4220" y="2083"/>
                  </a:lnTo>
                  <a:lnTo>
                    <a:pt x="4225" y="2074"/>
                  </a:lnTo>
                  <a:lnTo>
                    <a:pt x="4232" y="2066"/>
                  </a:lnTo>
                  <a:lnTo>
                    <a:pt x="4240" y="2057"/>
                  </a:lnTo>
                  <a:lnTo>
                    <a:pt x="4248" y="2049"/>
                  </a:lnTo>
                  <a:lnTo>
                    <a:pt x="4257" y="2040"/>
                  </a:lnTo>
                  <a:lnTo>
                    <a:pt x="4268" y="2032"/>
                  </a:lnTo>
                  <a:lnTo>
                    <a:pt x="4279" y="2023"/>
                  </a:lnTo>
                  <a:lnTo>
                    <a:pt x="4292" y="2015"/>
                  </a:lnTo>
                  <a:lnTo>
                    <a:pt x="4298" y="2010"/>
                  </a:lnTo>
                  <a:lnTo>
                    <a:pt x="4304" y="2002"/>
                  </a:lnTo>
                  <a:lnTo>
                    <a:pt x="4310" y="1994"/>
                  </a:lnTo>
                  <a:lnTo>
                    <a:pt x="4316" y="1984"/>
                  </a:lnTo>
                  <a:lnTo>
                    <a:pt x="4325" y="1963"/>
                  </a:lnTo>
                  <a:lnTo>
                    <a:pt x="4332" y="1941"/>
                  </a:lnTo>
                  <a:lnTo>
                    <a:pt x="4342" y="1901"/>
                  </a:lnTo>
                  <a:lnTo>
                    <a:pt x="4345" y="1884"/>
                  </a:lnTo>
                  <a:lnTo>
                    <a:pt x="4342" y="1874"/>
                  </a:lnTo>
                  <a:lnTo>
                    <a:pt x="4341" y="1864"/>
                  </a:lnTo>
                  <a:lnTo>
                    <a:pt x="4340" y="1855"/>
                  </a:lnTo>
                  <a:lnTo>
                    <a:pt x="4339" y="1847"/>
                  </a:lnTo>
                  <a:lnTo>
                    <a:pt x="4340" y="1840"/>
                  </a:lnTo>
                  <a:lnTo>
                    <a:pt x="4341" y="1834"/>
                  </a:lnTo>
                  <a:lnTo>
                    <a:pt x="4342" y="1828"/>
                  </a:lnTo>
                  <a:lnTo>
                    <a:pt x="4344" y="1822"/>
                  </a:lnTo>
                  <a:lnTo>
                    <a:pt x="4350" y="1813"/>
                  </a:lnTo>
                  <a:lnTo>
                    <a:pt x="4357" y="1804"/>
                  </a:lnTo>
                  <a:lnTo>
                    <a:pt x="4365" y="1797"/>
                  </a:lnTo>
                  <a:lnTo>
                    <a:pt x="4374" y="1790"/>
                  </a:lnTo>
                  <a:lnTo>
                    <a:pt x="4383" y="1783"/>
                  </a:lnTo>
                  <a:lnTo>
                    <a:pt x="4392" y="1775"/>
                  </a:lnTo>
                  <a:lnTo>
                    <a:pt x="4401" y="1765"/>
                  </a:lnTo>
                  <a:lnTo>
                    <a:pt x="4408" y="1752"/>
                  </a:lnTo>
                  <a:lnTo>
                    <a:pt x="4412" y="1745"/>
                  </a:lnTo>
                  <a:lnTo>
                    <a:pt x="4415" y="1737"/>
                  </a:lnTo>
                  <a:lnTo>
                    <a:pt x="4417" y="1729"/>
                  </a:lnTo>
                  <a:lnTo>
                    <a:pt x="4420" y="1719"/>
                  </a:lnTo>
                  <a:lnTo>
                    <a:pt x="4421" y="1709"/>
                  </a:lnTo>
                  <a:lnTo>
                    <a:pt x="4422" y="1697"/>
                  </a:lnTo>
                  <a:lnTo>
                    <a:pt x="4424" y="1683"/>
                  </a:lnTo>
                  <a:lnTo>
                    <a:pt x="4424" y="1669"/>
                  </a:lnTo>
                  <a:lnTo>
                    <a:pt x="4424" y="1666"/>
                  </a:lnTo>
                  <a:lnTo>
                    <a:pt x="4425" y="1663"/>
                  </a:lnTo>
                  <a:lnTo>
                    <a:pt x="4427" y="1661"/>
                  </a:lnTo>
                  <a:lnTo>
                    <a:pt x="4430" y="1659"/>
                  </a:lnTo>
                  <a:lnTo>
                    <a:pt x="4437" y="1655"/>
                  </a:lnTo>
                  <a:lnTo>
                    <a:pt x="4446" y="1648"/>
                  </a:lnTo>
                  <a:lnTo>
                    <a:pt x="4452" y="1642"/>
                  </a:lnTo>
                  <a:lnTo>
                    <a:pt x="4457" y="1635"/>
                  </a:lnTo>
                  <a:lnTo>
                    <a:pt x="4464" y="1627"/>
                  </a:lnTo>
                  <a:lnTo>
                    <a:pt x="4470" y="1616"/>
                  </a:lnTo>
                  <a:lnTo>
                    <a:pt x="4476" y="1602"/>
                  </a:lnTo>
                  <a:lnTo>
                    <a:pt x="4483" y="1586"/>
                  </a:lnTo>
                  <a:lnTo>
                    <a:pt x="4490" y="1566"/>
                  </a:lnTo>
                  <a:lnTo>
                    <a:pt x="4497" y="1543"/>
                  </a:lnTo>
                  <a:lnTo>
                    <a:pt x="4498" y="1536"/>
                  </a:lnTo>
                  <a:lnTo>
                    <a:pt x="4498" y="1530"/>
                  </a:lnTo>
                  <a:lnTo>
                    <a:pt x="4497" y="1524"/>
                  </a:lnTo>
                  <a:lnTo>
                    <a:pt x="4495" y="1519"/>
                  </a:lnTo>
                  <a:lnTo>
                    <a:pt x="4490" y="1511"/>
                  </a:lnTo>
                  <a:lnTo>
                    <a:pt x="4484" y="1504"/>
                  </a:lnTo>
                  <a:lnTo>
                    <a:pt x="4482" y="1500"/>
                  </a:lnTo>
                  <a:lnTo>
                    <a:pt x="4480" y="1496"/>
                  </a:lnTo>
                  <a:lnTo>
                    <a:pt x="4478" y="1492"/>
                  </a:lnTo>
                  <a:lnTo>
                    <a:pt x="4478" y="1487"/>
                  </a:lnTo>
                  <a:lnTo>
                    <a:pt x="4479" y="1482"/>
                  </a:lnTo>
                  <a:lnTo>
                    <a:pt x="4482" y="1475"/>
                  </a:lnTo>
                  <a:lnTo>
                    <a:pt x="4486" y="1467"/>
                  </a:lnTo>
                  <a:lnTo>
                    <a:pt x="4491" y="1459"/>
                  </a:lnTo>
                  <a:lnTo>
                    <a:pt x="4497" y="1451"/>
                  </a:lnTo>
                  <a:lnTo>
                    <a:pt x="4502" y="1441"/>
                  </a:lnTo>
                  <a:lnTo>
                    <a:pt x="4506" y="1430"/>
                  </a:lnTo>
                  <a:lnTo>
                    <a:pt x="4510" y="1418"/>
                  </a:lnTo>
                  <a:lnTo>
                    <a:pt x="4517" y="1393"/>
                  </a:lnTo>
                  <a:lnTo>
                    <a:pt x="4523" y="1367"/>
                  </a:lnTo>
                  <a:lnTo>
                    <a:pt x="4527" y="1341"/>
                  </a:lnTo>
                  <a:lnTo>
                    <a:pt x="4531" y="1318"/>
                  </a:lnTo>
                  <a:lnTo>
                    <a:pt x="4535" y="1300"/>
                  </a:lnTo>
                  <a:lnTo>
                    <a:pt x="4539" y="1286"/>
                  </a:lnTo>
                  <a:close/>
                </a:path>
              </a:pathLst>
            </a:custGeom>
            <a:grpFill/>
            <a:ln w="3175" cmpd="sng">
              <a:solidFill>
                <a:srgbClr val="FCF6F6"/>
              </a:solidFill>
              <a:round/>
              <a:headEnd/>
              <a:tailEnd/>
            </a:ln>
          </p:spPr>
          <p:txBody>
            <a:bodyPr/>
            <a:lstStyle/>
            <a:p>
              <a:endParaRPr lang="pt-BR"/>
            </a:p>
          </p:txBody>
        </p:sp>
        <p:sp>
          <p:nvSpPr>
            <p:cNvPr id="42" name="Freeform 32"/>
            <p:cNvSpPr>
              <a:spLocks/>
            </p:cNvSpPr>
            <p:nvPr/>
          </p:nvSpPr>
          <p:spPr bwMode="auto">
            <a:xfrm>
              <a:off x="5284788" y="2284413"/>
              <a:ext cx="676275" cy="1320800"/>
            </a:xfrm>
            <a:custGeom>
              <a:avLst/>
              <a:gdLst>
                <a:gd name="T0" fmla="*/ 172 w 1722"/>
                <a:gd name="T1" fmla="*/ 2684 h 3101"/>
                <a:gd name="T2" fmla="*/ 200 w 1722"/>
                <a:gd name="T3" fmla="*/ 2851 h 3101"/>
                <a:gd name="T4" fmla="*/ 477 w 1722"/>
                <a:gd name="T5" fmla="*/ 2948 h 3101"/>
                <a:gd name="T6" fmla="*/ 595 w 1722"/>
                <a:gd name="T7" fmla="*/ 2890 h 3101"/>
                <a:gd name="T8" fmla="*/ 735 w 1722"/>
                <a:gd name="T9" fmla="*/ 3001 h 3101"/>
                <a:gd name="T10" fmla="*/ 819 w 1722"/>
                <a:gd name="T11" fmla="*/ 2989 h 3101"/>
                <a:gd name="T12" fmla="*/ 955 w 1722"/>
                <a:gd name="T13" fmla="*/ 3096 h 3101"/>
                <a:gd name="T14" fmla="*/ 1053 w 1722"/>
                <a:gd name="T15" fmla="*/ 3029 h 3101"/>
                <a:gd name="T16" fmla="*/ 1148 w 1722"/>
                <a:gd name="T17" fmla="*/ 3036 h 3101"/>
                <a:gd name="T18" fmla="*/ 1312 w 1722"/>
                <a:gd name="T19" fmla="*/ 3016 h 3101"/>
                <a:gd name="T20" fmla="*/ 1497 w 1722"/>
                <a:gd name="T21" fmla="*/ 3033 h 3101"/>
                <a:gd name="T22" fmla="*/ 1561 w 1722"/>
                <a:gd name="T23" fmla="*/ 2884 h 3101"/>
                <a:gd name="T24" fmla="*/ 1539 w 1722"/>
                <a:gd name="T25" fmla="*/ 2824 h 3101"/>
                <a:gd name="T26" fmla="*/ 1576 w 1722"/>
                <a:gd name="T27" fmla="*/ 2750 h 3101"/>
                <a:gd name="T28" fmla="*/ 1529 w 1722"/>
                <a:gd name="T29" fmla="*/ 2666 h 3101"/>
                <a:gd name="T30" fmla="*/ 1548 w 1722"/>
                <a:gd name="T31" fmla="*/ 2589 h 3101"/>
                <a:gd name="T32" fmla="*/ 1507 w 1722"/>
                <a:gd name="T33" fmla="*/ 2447 h 3101"/>
                <a:gd name="T34" fmla="*/ 1576 w 1722"/>
                <a:gd name="T35" fmla="*/ 2368 h 3101"/>
                <a:gd name="T36" fmla="*/ 1538 w 1722"/>
                <a:gd name="T37" fmla="*/ 2319 h 3101"/>
                <a:gd name="T38" fmla="*/ 1574 w 1722"/>
                <a:gd name="T39" fmla="*/ 2262 h 3101"/>
                <a:gd name="T40" fmla="*/ 1451 w 1722"/>
                <a:gd name="T41" fmla="*/ 2211 h 3101"/>
                <a:gd name="T42" fmla="*/ 1465 w 1722"/>
                <a:gd name="T43" fmla="*/ 2094 h 3101"/>
                <a:gd name="T44" fmla="*/ 1538 w 1722"/>
                <a:gd name="T45" fmla="*/ 1983 h 3101"/>
                <a:gd name="T46" fmla="*/ 1722 w 1722"/>
                <a:gd name="T47" fmla="*/ 1832 h 3101"/>
                <a:gd name="T48" fmla="*/ 1604 w 1722"/>
                <a:gd name="T49" fmla="*/ 1788 h 3101"/>
                <a:gd name="T50" fmla="*/ 1494 w 1722"/>
                <a:gd name="T51" fmla="*/ 1744 h 3101"/>
                <a:gd name="T52" fmla="*/ 1426 w 1722"/>
                <a:gd name="T53" fmla="*/ 1617 h 3101"/>
                <a:gd name="T54" fmla="*/ 1448 w 1722"/>
                <a:gd name="T55" fmla="*/ 1532 h 3101"/>
                <a:gd name="T56" fmla="*/ 1357 w 1722"/>
                <a:gd name="T57" fmla="*/ 1453 h 3101"/>
                <a:gd name="T58" fmla="*/ 1299 w 1722"/>
                <a:gd name="T59" fmla="*/ 1372 h 3101"/>
                <a:gd name="T60" fmla="*/ 1345 w 1722"/>
                <a:gd name="T61" fmla="*/ 1270 h 3101"/>
                <a:gd name="T62" fmla="*/ 1409 w 1722"/>
                <a:gd name="T63" fmla="*/ 1152 h 3101"/>
                <a:gd name="T64" fmla="*/ 1488 w 1722"/>
                <a:gd name="T65" fmla="*/ 1097 h 3101"/>
                <a:gd name="T66" fmla="*/ 1456 w 1722"/>
                <a:gd name="T67" fmla="*/ 986 h 3101"/>
                <a:gd name="T68" fmla="*/ 1287 w 1722"/>
                <a:gd name="T69" fmla="*/ 997 h 3101"/>
                <a:gd name="T70" fmla="*/ 1189 w 1722"/>
                <a:gd name="T71" fmla="*/ 850 h 3101"/>
                <a:gd name="T72" fmla="*/ 1123 w 1722"/>
                <a:gd name="T73" fmla="*/ 797 h 3101"/>
                <a:gd name="T74" fmla="*/ 1078 w 1722"/>
                <a:gd name="T75" fmla="*/ 750 h 3101"/>
                <a:gd name="T76" fmla="*/ 1113 w 1722"/>
                <a:gd name="T77" fmla="*/ 684 h 3101"/>
                <a:gd name="T78" fmla="*/ 1174 w 1722"/>
                <a:gd name="T79" fmla="*/ 390 h 3101"/>
                <a:gd name="T80" fmla="*/ 1113 w 1722"/>
                <a:gd name="T81" fmla="*/ 123 h 3101"/>
                <a:gd name="T82" fmla="*/ 1026 w 1722"/>
                <a:gd name="T83" fmla="*/ 68 h 3101"/>
                <a:gd name="T84" fmla="*/ 902 w 1722"/>
                <a:gd name="T85" fmla="*/ 35 h 3101"/>
                <a:gd name="T86" fmla="*/ 748 w 1722"/>
                <a:gd name="T87" fmla="*/ 77 h 3101"/>
                <a:gd name="T88" fmla="*/ 861 w 1722"/>
                <a:gd name="T89" fmla="*/ 111 h 3101"/>
                <a:gd name="T90" fmla="*/ 880 w 1722"/>
                <a:gd name="T91" fmla="*/ 225 h 3101"/>
                <a:gd name="T92" fmla="*/ 823 w 1722"/>
                <a:gd name="T93" fmla="*/ 370 h 3101"/>
                <a:gd name="T94" fmla="*/ 756 w 1722"/>
                <a:gd name="T95" fmla="*/ 462 h 3101"/>
                <a:gd name="T96" fmla="*/ 694 w 1722"/>
                <a:gd name="T97" fmla="*/ 551 h 3101"/>
                <a:gd name="T98" fmla="*/ 545 w 1722"/>
                <a:gd name="T99" fmla="*/ 634 h 3101"/>
                <a:gd name="T100" fmla="*/ 505 w 1722"/>
                <a:gd name="T101" fmla="*/ 810 h 3101"/>
                <a:gd name="T102" fmla="*/ 549 w 1722"/>
                <a:gd name="T103" fmla="*/ 919 h 3101"/>
                <a:gd name="T104" fmla="*/ 494 w 1722"/>
                <a:gd name="T105" fmla="*/ 1131 h 3101"/>
                <a:gd name="T106" fmla="*/ 344 w 1722"/>
                <a:gd name="T107" fmla="*/ 1319 h 3101"/>
                <a:gd name="T108" fmla="*/ 186 w 1722"/>
                <a:gd name="T109" fmla="*/ 1583 h 3101"/>
                <a:gd name="T110" fmla="*/ 88 w 1722"/>
                <a:gd name="T111" fmla="*/ 1834 h 3101"/>
                <a:gd name="T112" fmla="*/ 34 w 1722"/>
                <a:gd name="T113" fmla="*/ 2071 h 3101"/>
                <a:gd name="T114" fmla="*/ 16 w 1722"/>
                <a:gd name="T115" fmla="*/ 2298 h 3101"/>
                <a:gd name="T116" fmla="*/ 33 w 1722"/>
                <a:gd name="T117" fmla="*/ 2485 h 3101"/>
                <a:gd name="T118" fmla="*/ 40 w 1722"/>
                <a:gd name="T119" fmla="*/ 2650 h 3101"/>
                <a:gd name="T120" fmla="*/ 42 w 1722"/>
                <a:gd name="T121" fmla="*/ 2811 h 3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22" h="3101">
                  <a:moveTo>
                    <a:pt x="85" y="2823"/>
                  </a:moveTo>
                  <a:lnTo>
                    <a:pt x="93" y="2809"/>
                  </a:lnTo>
                  <a:lnTo>
                    <a:pt x="101" y="2796"/>
                  </a:lnTo>
                  <a:lnTo>
                    <a:pt x="107" y="2784"/>
                  </a:lnTo>
                  <a:lnTo>
                    <a:pt x="113" y="2773"/>
                  </a:lnTo>
                  <a:lnTo>
                    <a:pt x="121" y="2755"/>
                  </a:lnTo>
                  <a:lnTo>
                    <a:pt x="127" y="2738"/>
                  </a:lnTo>
                  <a:lnTo>
                    <a:pt x="131" y="2730"/>
                  </a:lnTo>
                  <a:lnTo>
                    <a:pt x="135" y="2723"/>
                  </a:lnTo>
                  <a:lnTo>
                    <a:pt x="140" y="2715"/>
                  </a:lnTo>
                  <a:lnTo>
                    <a:pt x="146" y="2707"/>
                  </a:lnTo>
                  <a:lnTo>
                    <a:pt x="153" y="2700"/>
                  </a:lnTo>
                  <a:lnTo>
                    <a:pt x="161" y="2692"/>
                  </a:lnTo>
                  <a:lnTo>
                    <a:pt x="172" y="2684"/>
                  </a:lnTo>
                  <a:lnTo>
                    <a:pt x="184" y="2676"/>
                  </a:lnTo>
                  <a:lnTo>
                    <a:pt x="187" y="2685"/>
                  </a:lnTo>
                  <a:lnTo>
                    <a:pt x="189" y="2696"/>
                  </a:lnTo>
                  <a:lnTo>
                    <a:pt x="191" y="2708"/>
                  </a:lnTo>
                  <a:lnTo>
                    <a:pt x="193" y="2721"/>
                  </a:lnTo>
                  <a:lnTo>
                    <a:pt x="195" y="2747"/>
                  </a:lnTo>
                  <a:lnTo>
                    <a:pt x="195" y="2774"/>
                  </a:lnTo>
                  <a:lnTo>
                    <a:pt x="196" y="2798"/>
                  </a:lnTo>
                  <a:lnTo>
                    <a:pt x="195" y="2820"/>
                  </a:lnTo>
                  <a:lnTo>
                    <a:pt x="195" y="2836"/>
                  </a:lnTo>
                  <a:lnTo>
                    <a:pt x="195" y="2844"/>
                  </a:lnTo>
                  <a:lnTo>
                    <a:pt x="195" y="2846"/>
                  </a:lnTo>
                  <a:lnTo>
                    <a:pt x="197" y="2848"/>
                  </a:lnTo>
                  <a:lnTo>
                    <a:pt x="200" y="2851"/>
                  </a:lnTo>
                  <a:lnTo>
                    <a:pt x="204" y="2854"/>
                  </a:lnTo>
                  <a:lnTo>
                    <a:pt x="215" y="2860"/>
                  </a:lnTo>
                  <a:lnTo>
                    <a:pt x="230" y="2868"/>
                  </a:lnTo>
                  <a:lnTo>
                    <a:pt x="266" y="2886"/>
                  </a:lnTo>
                  <a:lnTo>
                    <a:pt x="308" y="2905"/>
                  </a:lnTo>
                  <a:lnTo>
                    <a:pt x="354" y="2923"/>
                  </a:lnTo>
                  <a:lnTo>
                    <a:pt x="396" y="2939"/>
                  </a:lnTo>
                  <a:lnTo>
                    <a:pt x="415" y="2946"/>
                  </a:lnTo>
                  <a:lnTo>
                    <a:pt x="432" y="2950"/>
                  </a:lnTo>
                  <a:lnTo>
                    <a:pt x="447" y="2953"/>
                  </a:lnTo>
                  <a:lnTo>
                    <a:pt x="458" y="2955"/>
                  </a:lnTo>
                  <a:lnTo>
                    <a:pt x="465" y="2954"/>
                  </a:lnTo>
                  <a:lnTo>
                    <a:pt x="472" y="2951"/>
                  </a:lnTo>
                  <a:lnTo>
                    <a:pt x="477" y="2948"/>
                  </a:lnTo>
                  <a:lnTo>
                    <a:pt x="483" y="2943"/>
                  </a:lnTo>
                  <a:lnTo>
                    <a:pt x="492" y="2931"/>
                  </a:lnTo>
                  <a:lnTo>
                    <a:pt x="500" y="2917"/>
                  </a:lnTo>
                  <a:lnTo>
                    <a:pt x="504" y="2910"/>
                  </a:lnTo>
                  <a:lnTo>
                    <a:pt x="509" y="2904"/>
                  </a:lnTo>
                  <a:lnTo>
                    <a:pt x="513" y="2898"/>
                  </a:lnTo>
                  <a:lnTo>
                    <a:pt x="519" y="2892"/>
                  </a:lnTo>
                  <a:lnTo>
                    <a:pt x="524" y="2887"/>
                  </a:lnTo>
                  <a:lnTo>
                    <a:pt x="531" y="2884"/>
                  </a:lnTo>
                  <a:lnTo>
                    <a:pt x="538" y="2882"/>
                  </a:lnTo>
                  <a:lnTo>
                    <a:pt x="546" y="2881"/>
                  </a:lnTo>
                  <a:lnTo>
                    <a:pt x="556" y="2882"/>
                  </a:lnTo>
                  <a:lnTo>
                    <a:pt x="573" y="2885"/>
                  </a:lnTo>
                  <a:lnTo>
                    <a:pt x="595" y="2890"/>
                  </a:lnTo>
                  <a:lnTo>
                    <a:pt x="621" y="2895"/>
                  </a:lnTo>
                  <a:lnTo>
                    <a:pt x="646" y="2901"/>
                  </a:lnTo>
                  <a:lnTo>
                    <a:pt x="670" y="2907"/>
                  </a:lnTo>
                  <a:lnTo>
                    <a:pt x="689" y="2913"/>
                  </a:lnTo>
                  <a:lnTo>
                    <a:pt x="699" y="2917"/>
                  </a:lnTo>
                  <a:lnTo>
                    <a:pt x="703" y="2921"/>
                  </a:lnTo>
                  <a:lnTo>
                    <a:pt x="706" y="2926"/>
                  </a:lnTo>
                  <a:lnTo>
                    <a:pt x="709" y="2933"/>
                  </a:lnTo>
                  <a:lnTo>
                    <a:pt x="712" y="2941"/>
                  </a:lnTo>
                  <a:lnTo>
                    <a:pt x="718" y="2958"/>
                  </a:lnTo>
                  <a:lnTo>
                    <a:pt x="724" y="2976"/>
                  </a:lnTo>
                  <a:lnTo>
                    <a:pt x="728" y="2985"/>
                  </a:lnTo>
                  <a:lnTo>
                    <a:pt x="731" y="2993"/>
                  </a:lnTo>
                  <a:lnTo>
                    <a:pt x="735" y="3001"/>
                  </a:lnTo>
                  <a:lnTo>
                    <a:pt x="739" y="3008"/>
                  </a:lnTo>
                  <a:lnTo>
                    <a:pt x="744" y="3014"/>
                  </a:lnTo>
                  <a:lnTo>
                    <a:pt x="749" y="3018"/>
                  </a:lnTo>
                  <a:lnTo>
                    <a:pt x="755" y="3021"/>
                  </a:lnTo>
                  <a:lnTo>
                    <a:pt x="761" y="3022"/>
                  </a:lnTo>
                  <a:lnTo>
                    <a:pt x="768" y="3022"/>
                  </a:lnTo>
                  <a:lnTo>
                    <a:pt x="774" y="3021"/>
                  </a:lnTo>
                  <a:lnTo>
                    <a:pt x="780" y="3019"/>
                  </a:lnTo>
                  <a:lnTo>
                    <a:pt x="785" y="3017"/>
                  </a:lnTo>
                  <a:lnTo>
                    <a:pt x="794" y="3012"/>
                  </a:lnTo>
                  <a:lnTo>
                    <a:pt x="801" y="3006"/>
                  </a:lnTo>
                  <a:lnTo>
                    <a:pt x="808" y="3000"/>
                  </a:lnTo>
                  <a:lnTo>
                    <a:pt x="814" y="2994"/>
                  </a:lnTo>
                  <a:lnTo>
                    <a:pt x="819" y="2989"/>
                  </a:lnTo>
                  <a:lnTo>
                    <a:pt x="825" y="2986"/>
                  </a:lnTo>
                  <a:lnTo>
                    <a:pt x="866" y="2986"/>
                  </a:lnTo>
                  <a:lnTo>
                    <a:pt x="867" y="3002"/>
                  </a:lnTo>
                  <a:lnTo>
                    <a:pt x="870" y="3016"/>
                  </a:lnTo>
                  <a:lnTo>
                    <a:pt x="873" y="3029"/>
                  </a:lnTo>
                  <a:lnTo>
                    <a:pt x="878" y="3041"/>
                  </a:lnTo>
                  <a:lnTo>
                    <a:pt x="884" y="3052"/>
                  </a:lnTo>
                  <a:lnTo>
                    <a:pt x="893" y="3062"/>
                  </a:lnTo>
                  <a:lnTo>
                    <a:pt x="901" y="3070"/>
                  </a:lnTo>
                  <a:lnTo>
                    <a:pt x="910" y="3077"/>
                  </a:lnTo>
                  <a:lnTo>
                    <a:pt x="921" y="3083"/>
                  </a:lnTo>
                  <a:lnTo>
                    <a:pt x="931" y="3088"/>
                  </a:lnTo>
                  <a:lnTo>
                    <a:pt x="943" y="3092"/>
                  </a:lnTo>
                  <a:lnTo>
                    <a:pt x="955" y="3096"/>
                  </a:lnTo>
                  <a:lnTo>
                    <a:pt x="968" y="3098"/>
                  </a:lnTo>
                  <a:lnTo>
                    <a:pt x="981" y="3100"/>
                  </a:lnTo>
                  <a:lnTo>
                    <a:pt x="994" y="3101"/>
                  </a:lnTo>
                  <a:lnTo>
                    <a:pt x="1009" y="3101"/>
                  </a:lnTo>
                  <a:lnTo>
                    <a:pt x="1010" y="3092"/>
                  </a:lnTo>
                  <a:lnTo>
                    <a:pt x="1012" y="3084"/>
                  </a:lnTo>
                  <a:lnTo>
                    <a:pt x="1015" y="3076"/>
                  </a:lnTo>
                  <a:lnTo>
                    <a:pt x="1018" y="3070"/>
                  </a:lnTo>
                  <a:lnTo>
                    <a:pt x="1021" y="3064"/>
                  </a:lnTo>
                  <a:lnTo>
                    <a:pt x="1025" y="3058"/>
                  </a:lnTo>
                  <a:lnTo>
                    <a:pt x="1030" y="3053"/>
                  </a:lnTo>
                  <a:lnTo>
                    <a:pt x="1034" y="3048"/>
                  </a:lnTo>
                  <a:lnTo>
                    <a:pt x="1044" y="3038"/>
                  </a:lnTo>
                  <a:lnTo>
                    <a:pt x="1053" y="3029"/>
                  </a:lnTo>
                  <a:lnTo>
                    <a:pt x="1063" y="3019"/>
                  </a:lnTo>
                  <a:lnTo>
                    <a:pt x="1071" y="3007"/>
                  </a:lnTo>
                  <a:lnTo>
                    <a:pt x="1082" y="3012"/>
                  </a:lnTo>
                  <a:lnTo>
                    <a:pt x="1091" y="3017"/>
                  </a:lnTo>
                  <a:lnTo>
                    <a:pt x="1099" y="3021"/>
                  </a:lnTo>
                  <a:lnTo>
                    <a:pt x="1105" y="3026"/>
                  </a:lnTo>
                  <a:lnTo>
                    <a:pt x="1111" y="3031"/>
                  </a:lnTo>
                  <a:lnTo>
                    <a:pt x="1116" y="3037"/>
                  </a:lnTo>
                  <a:lnTo>
                    <a:pt x="1120" y="3045"/>
                  </a:lnTo>
                  <a:lnTo>
                    <a:pt x="1124" y="3054"/>
                  </a:lnTo>
                  <a:lnTo>
                    <a:pt x="1130" y="3048"/>
                  </a:lnTo>
                  <a:lnTo>
                    <a:pt x="1136" y="3043"/>
                  </a:lnTo>
                  <a:lnTo>
                    <a:pt x="1142" y="3039"/>
                  </a:lnTo>
                  <a:lnTo>
                    <a:pt x="1148" y="3036"/>
                  </a:lnTo>
                  <a:lnTo>
                    <a:pt x="1161" y="3031"/>
                  </a:lnTo>
                  <a:lnTo>
                    <a:pt x="1173" y="3028"/>
                  </a:lnTo>
                  <a:lnTo>
                    <a:pt x="1186" y="3026"/>
                  </a:lnTo>
                  <a:lnTo>
                    <a:pt x="1199" y="3026"/>
                  </a:lnTo>
                  <a:lnTo>
                    <a:pt x="1212" y="3027"/>
                  </a:lnTo>
                  <a:lnTo>
                    <a:pt x="1226" y="3028"/>
                  </a:lnTo>
                  <a:lnTo>
                    <a:pt x="1239" y="3029"/>
                  </a:lnTo>
                  <a:lnTo>
                    <a:pt x="1252" y="3030"/>
                  </a:lnTo>
                  <a:lnTo>
                    <a:pt x="1264" y="3030"/>
                  </a:lnTo>
                  <a:lnTo>
                    <a:pt x="1277" y="3029"/>
                  </a:lnTo>
                  <a:lnTo>
                    <a:pt x="1289" y="3027"/>
                  </a:lnTo>
                  <a:lnTo>
                    <a:pt x="1301" y="3022"/>
                  </a:lnTo>
                  <a:lnTo>
                    <a:pt x="1306" y="3019"/>
                  </a:lnTo>
                  <a:lnTo>
                    <a:pt x="1312" y="3016"/>
                  </a:lnTo>
                  <a:lnTo>
                    <a:pt x="1317" y="3012"/>
                  </a:lnTo>
                  <a:lnTo>
                    <a:pt x="1323" y="3007"/>
                  </a:lnTo>
                  <a:lnTo>
                    <a:pt x="1330" y="3012"/>
                  </a:lnTo>
                  <a:lnTo>
                    <a:pt x="1340" y="3016"/>
                  </a:lnTo>
                  <a:lnTo>
                    <a:pt x="1349" y="3020"/>
                  </a:lnTo>
                  <a:lnTo>
                    <a:pt x="1359" y="3023"/>
                  </a:lnTo>
                  <a:lnTo>
                    <a:pt x="1369" y="3025"/>
                  </a:lnTo>
                  <a:lnTo>
                    <a:pt x="1380" y="3027"/>
                  </a:lnTo>
                  <a:lnTo>
                    <a:pt x="1392" y="3028"/>
                  </a:lnTo>
                  <a:lnTo>
                    <a:pt x="1404" y="3029"/>
                  </a:lnTo>
                  <a:lnTo>
                    <a:pt x="1428" y="3030"/>
                  </a:lnTo>
                  <a:lnTo>
                    <a:pt x="1453" y="3031"/>
                  </a:lnTo>
                  <a:lnTo>
                    <a:pt x="1476" y="3031"/>
                  </a:lnTo>
                  <a:lnTo>
                    <a:pt x="1497" y="3033"/>
                  </a:lnTo>
                  <a:lnTo>
                    <a:pt x="1497" y="3020"/>
                  </a:lnTo>
                  <a:lnTo>
                    <a:pt x="1498" y="3009"/>
                  </a:lnTo>
                  <a:lnTo>
                    <a:pt x="1499" y="2998"/>
                  </a:lnTo>
                  <a:lnTo>
                    <a:pt x="1501" y="2987"/>
                  </a:lnTo>
                  <a:lnTo>
                    <a:pt x="1503" y="2977"/>
                  </a:lnTo>
                  <a:lnTo>
                    <a:pt x="1506" y="2968"/>
                  </a:lnTo>
                  <a:lnTo>
                    <a:pt x="1509" y="2960"/>
                  </a:lnTo>
                  <a:lnTo>
                    <a:pt x="1513" y="2951"/>
                  </a:lnTo>
                  <a:lnTo>
                    <a:pt x="1520" y="2936"/>
                  </a:lnTo>
                  <a:lnTo>
                    <a:pt x="1529" y="2923"/>
                  </a:lnTo>
                  <a:lnTo>
                    <a:pt x="1537" y="2911"/>
                  </a:lnTo>
                  <a:lnTo>
                    <a:pt x="1545" y="2901"/>
                  </a:lnTo>
                  <a:lnTo>
                    <a:pt x="1553" y="2892"/>
                  </a:lnTo>
                  <a:lnTo>
                    <a:pt x="1561" y="2884"/>
                  </a:lnTo>
                  <a:lnTo>
                    <a:pt x="1566" y="2877"/>
                  </a:lnTo>
                  <a:lnTo>
                    <a:pt x="1570" y="2870"/>
                  </a:lnTo>
                  <a:lnTo>
                    <a:pt x="1571" y="2867"/>
                  </a:lnTo>
                  <a:lnTo>
                    <a:pt x="1572" y="2864"/>
                  </a:lnTo>
                  <a:lnTo>
                    <a:pt x="1571" y="2860"/>
                  </a:lnTo>
                  <a:lnTo>
                    <a:pt x="1571" y="2857"/>
                  </a:lnTo>
                  <a:lnTo>
                    <a:pt x="1569" y="2854"/>
                  </a:lnTo>
                  <a:lnTo>
                    <a:pt x="1567" y="2851"/>
                  </a:lnTo>
                  <a:lnTo>
                    <a:pt x="1564" y="2848"/>
                  </a:lnTo>
                  <a:lnTo>
                    <a:pt x="1560" y="2844"/>
                  </a:lnTo>
                  <a:lnTo>
                    <a:pt x="1551" y="2840"/>
                  </a:lnTo>
                  <a:lnTo>
                    <a:pt x="1545" y="2836"/>
                  </a:lnTo>
                  <a:lnTo>
                    <a:pt x="1541" y="2831"/>
                  </a:lnTo>
                  <a:lnTo>
                    <a:pt x="1539" y="2824"/>
                  </a:lnTo>
                  <a:lnTo>
                    <a:pt x="1538" y="2809"/>
                  </a:lnTo>
                  <a:lnTo>
                    <a:pt x="1538" y="2786"/>
                  </a:lnTo>
                  <a:lnTo>
                    <a:pt x="1539" y="2782"/>
                  </a:lnTo>
                  <a:lnTo>
                    <a:pt x="1540" y="2779"/>
                  </a:lnTo>
                  <a:lnTo>
                    <a:pt x="1541" y="2776"/>
                  </a:lnTo>
                  <a:lnTo>
                    <a:pt x="1544" y="2774"/>
                  </a:lnTo>
                  <a:lnTo>
                    <a:pt x="1550" y="2770"/>
                  </a:lnTo>
                  <a:lnTo>
                    <a:pt x="1557" y="2766"/>
                  </a:lnTo>
                  <a:lnTo>
                    <a:pt x="1564" y="2763"/>
                  </a:lnTo>
                  <a:lnTo>
                    <a:pt x="1570" y="2759"/>
                  </a:lnTo>
                  <a:lnTo>
                    <a:pt x="1572" y="2757"/>
                  </a:lnTo>
                  <a:lnTo>
                    <a:pt x="1574" y="2755"/>
                  </a:lnTo>
                  <a:lnTo>
                    <a:pt x="1575" y="2752"/>
                  </a:lnTo>
                  <a:lnTo>
                    <a:pt x="1576" y="2750"/>
                  </a:lnTo>
                  <a:lnTo>
                    <a:pt x="1575" y="2744"/>
                  </a:lnTo>
                  <a:lnTo>
                    <a:pt x="1574" y="2739"/>
                  </a:lnTo>
                  <a:lnTo>
                    <a:pt x="1571" y="2734"/>
                  </a:lnTo>
                  <a:lnTo>
                    <a:pt x="1568" y="2730"/>
                  </a:lnTo>
                  <a:lnTo>
                    <a:pt x="1561" y="2721"/>
                  </a:lnTo>
                  <a:lnTo>
                    <a:pt x="1551" y="2712"/>
                  </a:lnTo>
                  <a:lnTo>
                    <a:pt x="1543" y="2704"/>
                  </a:lnTo>
                  <a:lnTo>
                    <a:pt x="1535" y="2696"/>
                  </a:lnTo>
                  <a:lnTo>
                    <a:pt x="1532" y="2692"/>
                  </a:lnTo>
                  <a:lnTo>
                    <a:pt x="1530" y="2687"/>
                  </a:lnTo>
                  <a:lnTo>
                    <a:pt x="1528" y="2682"/>
                  </a:lnTo>
                  <a:lnTo>
                    <a:pt x="1528" y="2676"/>
                  </a:lnTo>
                  <a:lnTo>
                    <a:pt x="1528" y="2670"/>
                  </a:lnTo>
                  <a:lnTo>
                    <a:pt x="1529" y="2666"/>
                  </a:lnTo>
                  <a:lnTo>
                    <a:pt x="1531" y="2662"/>
                  </a:lnTo>
                  <a:lnTo>
                    <a:pt x="1533" y="2658"/>
                  </a:lnTo>
                  <a:lnTo>
                    <a:pt x="1538" y="2652"/>
                  </a:lnTo>
                  <a:lnTo>
                    <a:pt x="1543" y="2646"/>
                  </a:lnTo>
                  <a:lnTo>
                    <a:pt x="1549" y="2640"/>
                  </a:lnTo>
                  <a:lnTo>
                    <a:pt x="1555" y="2632"/>
                  </a:lnTo>
                  <a:lnTo>
                    <a:pt x="1557" y="2627"/>
                  </a:lnTo>
                  <a:lnTo>
                    <a:pt x="1559" y="2622"/>
                  </a:lnTo>
                  <a:lnTo>
                    <a:pt x="1560" y="2616"/>
                  </a:lnTo>
                  <a:lnTo>
                    <a:pt x="1560" y="2608"/>
                  </a:lnTo>
                  <a:lnTo>
                    <a:pt x="1559" y="2601"/>
                  </a:lnTo>
                  <a:lnTo>
                    <a:pt x="1557" y="2596"/>
                  </a:lnTo>
                  <a:lnTo>
                    <a:pt x="1553" y="2593"/>
                  </a:lnTo>
                  <a:lnTo>
                    <a:pt x="1548" y="2589"/>
                  </a:lnTo>
                  <a:lnTo>
                    <a:pt x="1538" y="2583"/>
                  </a:lnTo>
                  <a:lnTo>
                    <a:pt x="1526" y="2575"/>
                  </a:lnTo>
                  <a:lnTo>
                    <a:pt x="1520" y="2570"/>
                  </a:lnTo>
                  <a:lnTo>
                    <a:pt x="1514" y="2564"/>
                  </a:lnTo>
                  <a:lnTo>
                    <a:pt x="1509" y="2555"/>
                  </a:lnTo>
                  <a:lnTo>
                    <a:pt x="1504" y="2545"/>
                  </a:lnTo>
                  <a:lnTo>
                    <a:pt x="1500" y="2533"/>
                  </a:lnTo>
                  <a:lnTo>
                    <a:pt x="1498" y="2517"/>
                  </a:lnTo>
                  <a:lnTo>
                    <a:pt x="1496" y="2499"/>
                  </a:lnTo>
                  <a:lnTo>
                    <a:pt x="1497" y="2476"/>
                  </a:lnTo>
                  <a:lnTo>
                    <a:pt x="1498" y="2467"/>
                  </a:lnTo>
                  <a:lnTo>
                    <a:pt x="1500" y="2459"/>
                  </a:lnTo>
                  <a:lnTo>
                    <a:pt x="1503" y="2452"/>
                  </a:lnTo>
                  <a:lnTo>
                    <a:pt x="1507" y="2447"/>
                  </a:lnTo>
                  <a:lnTo>
                    <a:pt x="1512" y="2443"/>
                  </a:lnTo>
                  <a:lnTo>
                    <a:pt x="1516" y="2440"/>
                  </a:lnTo>
                  <a:lnTo>
                    <a:pt x="1522" y="2437"/>
                  </a:lnTo>
                  <a:lnTo>
                    <a:pt x="1527" y="2435"/>
                  </a:lnTo>
                  <a:lnTo>
                    <a:pt x="1539" y="2429"/>
                  </a:lnTo>
                  <a:lnTo>
                    <a:pt x="1550" y="2422"/>
                  </a:lnTo>
                  <a:lnTo>
                    <a:pt x="1556" y="2417"/>
                  </a:lnTo>
                  <a:lnTo>
                    <a:pt x="1561" y="2411"/>
                  </a:lnTo>
                  <a:lnTo>
                    <a:pt x="1566" y="2403"/>
                  </a:lnTo>
                  <a:lnTo>
                    <a:pt x="1570" y="2393"/>
                  </a:lnTo>
                  <a:lnTo>
                    <a:pt x="1575" y="2386"/>
                  </a:lnTo>
                  <a:lnTo>
                    <a:pt x="1577" y="2379"/>
                  </a:lnTo>
                  <a:lnTo>
                    <a:pt x="1578" y="2373"/>
                  </a:lnTo>
                  <a:lnTo>
                    <a:pt x="1576" y="2368"/>
                  </a:lnTo>
                  <a:lnTo>
                    <a:pt x="1573" y="2364"/>
                  </a:lnTo>
                  <a:lnTo>
                    <a:pt x="1569" y="2361"/>
                  </a:lnTo>
                  <a:lnTo>
                    <a:pt x="1565" y="2358"/>
                  </a:lnTo>
                  <a:lnTo>
                    <a:pt x="1559" y="2355"/>
                  </a:lnTo>
                  <a:lnTo>
                    <a:pt x="1547" y="2350"/>
                  </a:lnTo>
                  <a:lnTo>
                    <a:pt x="1536" y="2345"/>
                  </a:lnTo>
                  <a:lnTo>
                    <a:pt x="1532" y="2342"/>
                  </a:lnTo>
                  <a:lnTo>
                    <a:pt x="1529" y="2338"/>
                  </a:lnTo>
                  <a:lnTo>
                    <a:pt x="1528" y="2334"/>
                  </a:lnTo>
                  <a:lnTo>
                    <a:pt x="1528" y="2330"/>
                  </a:lnTo>
                  <a:lnTo>
                    <a:pt x="1528" y="2326"/>
                  </a:lnTo>
                  <a:lnTo>
                    <a:pt x="1531" y="2323"/>
                  </a:lnTo>
                  <a:lnTo>
                    <a:pt x="1534" y="2321"/>
                  </a:lnTo>
                  <a:lnTo>
                    <a:pt x="1538" y="2319"/>
                  </a:lnTo>
                  <a:lnTo>
                    <a:pt x="1549" y="2316"/>
                  </a:lnTo>
                  <a:lnTo>
                    <a:pt x="1561" y="2313"/>
                  </a:lnTo>
                  <a:lnTo>
                    <a:pt x="1567" y="2311"/>
                  </a:lnTo>
                  <a:lnTo>
                    <a:pt x="1572" y="2309"/>
                  </a:lnTo>
                  <a:lnTo>
                    <a:pt x="1577" y="2307"/>
                  </a:lnTo>
                  <a:lnTo>
                    <a:pt x="1581" y="2305"/>
                  </a:lnTo>
                  <a:lnTo>
                    <a:pt x="1585" y="2302"/>
                  </a:lnTo>
                  <a:lnTo>
                    <a:pt x="1586" y="2298"/>
                  </a:lnTo>
                  <a:lnTo>
                    <a:pt x="1587" y="2293"/>
                  </a:lnTo>
                  <a:lnTo>
                    <a:pt x="1586" y="2288"/>
                  </a:lnTo>
                  <a:lnTo>
                    <a:pt x="1584" y="2281"/>
                  </a:lnTo>
                  <a:lnTo>
                    <a:pt x="1581" y="2274"/>
                  </a:lnTo>
                  <a:lnTo>
                    <a:pt x="1578" y="2267"/>
                  </a:lnTo>
                  <a:lnTo>
                    <a:pt x="1574" y="2262"/>
                  </a:lnTo>
                  <a:lnTo>
                    <a:pt x="1569" y="2258"/>
                  </a:lnTo>
                  <a:lnTo>
                    <a:pt x="1565" y="2254"/>
                  </a:lnTo>
                  <a:lnTo>
                    <a:pt x="1560" y="2250"/>
                  </a:lnTo>
                  <a:lnTo>
                    <a:pt x="1553" y="2247"/>
                  </a:lnTo>
                  <a:lnTo>
                    <a:pt x="1542" y="2243"/>
                  </a:lnTo>
                  <a:lnTo>
                    <a:pt x="1530" y="2239"/>
                  </a:lnTo>
                  <a:lnTo>
                    <a:pt x="1517" y="2236"/>
                  </a:lnTo>
                  <a:lnTo>
                    <a:pt x="1504" y="2234"/>
                  </a:lnTo>
                  <a:lnTo>
                    <a:pt x="1492" y="2231"/>
                  </a:lnTo>
                  <a:lnTo>
                    <a:pt x="1480" y="2228"/>
                  </a:lnTo>
                  <a:lnTo>
                    <a:pt x="1469" y="2224"/>
                  </a:lnTo>
                  <a:lnTo>
                    <a:pt x="1459" y="2218"/>
                  </a:lnTo>
                  <a:lnTo>
                    <a:pt x="1455" y="2215"/>
                  </a:lnTo>
                  <a:lnTo>
                    <a:pt x="1451" y="2211"/>
                  </a:lnTo>
                  <a:lnTo>
                    <a:pt x="1448" y="2206"/>
                  </a:lnTo>
                  <a:lnTo>
                    <a:pt x="1445" y="2201"/>
                  </a:lnTo>
                  <a:lnTo>
                    <a:pt x="1441" y="2195"/>
                  </a:lnTo>
                  <a:lnTo>
                    <a:pt x="1440" y="2188"/>
                  </a:lnTo>
                  <a:lnTo>
                    <a:pt x="1439" y="2181"/>
                  </a:lnTo>
                  <a:lnTo>
                    <a:pt x="1438" y="2173"/>
                  </a:lnTo>
                  <a:lnTo>
                    <a:pt x="1439" y="2159"/>
                  </a:lnTo>
                  <a:lnTo>
                    <a:pt x="1440" y="2147"/>
                  </a:lnTo>
                  <a:lnTo>
                    <a:pt x="1442" y="2136"/>
                  </a:lnTo>
                  <a:lnTo>
                    <a:pt x="1446" y="2126"/>
                  </a:lnTo>
                  <a:lnTo>
                    <a:pt x="1450" y="2117"/>
                  </a:lnTo>
                  <a:lnTo>
                    <a:pt x="1454" y="2108"/>
                  </a:lnTo>
                  <a:lnTo>
                    <a:pt x="1459" y="2101"/>
                  </a:lnTo>
                  <a:lnTo>
                    <a:pt x="1465" y="2094"/>
                  </a:lnTo>
                  <a:lnTo>
                    <a:pt x="1477" y="2081"/>
                  </a:lnTo>
                  <a:lnTo>
                    <a:pt x="1490" y="2069"/>
                  </a:lnTo>
                  <a:lnTo>
                    <a:pt x="1504" y="2058"/>
                  </a:lnTo>
                  <a:lnTo>
                    <a:pt x="1517" y="2046"/>
                  </a:lnTo>
                  <a:lnTo>
                    <a:pt x="1524" y="2041"/>
                  </a:lnTo>
                  <a:lnTo>
                    <a:pt x="1529" y="2036"/>
                  </a:lnTo>
                  <a:lnTo>
                    <a:pt x="1533" y="2032"/>
                  </a:lnTo>
                  <a:lnTo>
                    <a:pt x="1536" y="2027"/>
                  </a:lnTo>
                  <a:lnTo>
                    <a:pt x="1538" y="2023"/>
                  </a:lnTo>
                  <a:lnTo>
                    <a:pt x="1540" y="2019"/>
                  </a:lnTo>
                  <a:lnTo>
                    <a:pt x="1541" y="2015"/>
                  </a:lnTo>
                  <a:lnTo>
                    <a:pt x="1541" y="2011"/>
                  </a:lnTo>
                  <a:lnTo>
                    <a:pt x="1540" y="1996"/>
                  </a:lnTo>
                  <a:lnTo>
                    <a:pt x="1538" y="1983"/>
                  </a:lnTo>
                  <a:lnTo>
                    <a:pt x="1541" y="1977"/>
                  </a:lnTo>
                  <a:lnTo>
                    <a:pt x="1547" y="1971"/>
                  </a:lnTo>
                  <a:lnTo>
                    <a:pt x="1556" y="1964"/>
                  </a:lnTo>
                  <a:lnTo>
                    <a:pt x="1566" y="1957"/>
                  </a:lnTo>
                  <a:lnTo>
                    <a:pt x="1590" y="1941"/>
                  </a:lnTo>
                  <a:lnTo>
                    <a:pt x="1618" y="1923"/>
                  </a:lnTo>
                  <a:lnTo>
                    <a:pt x="1633" y="1913"/>
                  </a:lnTo>
                  <a:lnTo>
                    <a:pt x="1648" y="1903"/>
                  </a:lnTo>
                  <a:lnTo>
                    <a:pt x="1663" y="1893"/>
                  </a:lnTo>
                  <a:lnTo>
                    <a:pt x="1678" y="1882"/>
                  </a:lnTo>
                  <a:lnTo>
                    <a:pt x="1691" y="1870"/>
                  </a:lnTo>
                  <a:lnTo>
                    <a:pt x="1703" y="1858"/>
                  </a:lnTo>
                  <a:lnTo>
                    <a:pt x="1713" y="1845"/>
                  </a:lnTo>
                  <a:lnTo>
                    <a:pt x="1722" y="1832"/>
                  </a:lnTo>
                  <a:lnTo>
                    <a:pt x="1710" y="1832"/>
                  </a:lnTo>
                  <a:lnTo>
                    <a:pt x="1697" y="1832"/>
                  </a:lnTo>
                  <a:lnTo>
                    <a:pt x="1683" y="1832"/>
                  </a:lnTo>
                  <a:lnTo>
                    <a:pt x="1664" y="1832"/>
                  </a:lnTo>
                  <a:lnTo>
                    <a:pt x="1659" y="1831"/>
                  </a:lnTo>
                  <a:lnTo>
                    <a:pt x="1654" y="1829"/>
                  </a:lnTo>
                  <a:lnTo>
                    <a:pt x="1650" y="1825"/>
                  </a:lnTo>
                  <a:lnTo>
                    <a:pt x="1646" y="1822"/>
                  </a:lnTo>
                  <a:lnTo>
                    <a:pt x="1638" y="1813"/>
                  </a:lnTo>
                  <a:lnTo>
                    <a:pt x="1628" y="1805"/>
                  </a:lnTo>
                  <a:lnTo>
                    <a:pt x="1623" y="1801"/>
                  </a:lnTo>
                  <a:lnTo>
                    <a:pt x="1618" y="1796"/>
                  </a:lnTo>
                  <a:lnTo>
                    <a:pt x="1611" y="1792"/>
                  </a:lnTo>
                  <a:lnTo>
                    <a:pt x="1604" y="1788"/>
                  </a:lnTo>
                  <a:lnTo>
                    <a:pt x="1596" y="1784"/>
                  </a:lnTo>
                  <a:lnTo>
                    <a:pt x="1587" y="1781"/>
                  </a:lnTo>
                  <a:lnTo>
                    <a:pt x="1576" y="1779"/>
                  </a:lnTo>
                  <a:lnTo>
                    <a:pt x="1565" y="1779"/>
                  </a:lnTo>
                  <a:lnTo>
                    <a:pt x="1557" y="1778"/>
                  </a:lnTo>
                  <a:lnTo>
                    <a:pt x="1548" y="1777"/>
                  </a:lnTo>
                  <a:lnTo>
                    <a:pt x="1540" y="1776"/>
                  </a:lnTo>
                  <a:lnTo>
                    <a:pt x="1534" y="1774"/>
                  </a:lnTo>
                  <a:lnTo>
                    <a:pt x="1527" y="1772"/>
                  </a:lnTo>
                  <a:lnTo>
                    <a:pt x="1521" y="1769"/>
                  </a:lnTo>
                  <a:lnTo>
                    <a:pt x="1516" y="1766"/>
                  </a:lnTo>
                  <a:lnTo>
                    <a:pt x="1511" y="1762"/>
                  </a:lnTo>
                  <a:lnTo>
                    <a:pt x="1502" y="1754"/>
                  </a:lnTo>
                  <a:lnTo>
                    <a:pt x="1494" y="1744"/>
                  </a:lnTo>
                  <a:lnTo>
                    <a:pt x="1487" y="1734"/>
                  </a:lnTo>
                  <a:lnTo>
                    <a:pt x="1482" y="1723"/>
                  </a:lnTo>
                  <a:lnTo>
                    <a:pt x="1471" y="1700"/>
                  </a:lnTo>
                  <a:lnTo>
                    <a:pt x="1461" y="1679"/>
                  </a:lnTo>
                  <a:lnTo>
                    <a:pt x="1455" y="1669"/>
                  </a:lnTo>
                  <a:lnTo>
                    <a:pt x="1449" y="1661"/>
                  </a:lnTo>
                  <a:lnTo>
                    <a:pt x="1441" y="1653"/>
                  </a:lnTo>
                  <a:lnTo>
                    <a:pt x="1433" y="1648"/>
                  </a:lnTo>
                  <a:lnTo>
                    <a:pt x="1430" y="1644"/>
                  </a:lnTo>
                  <a:lnTo>
                    <a:pt x="1427" y="1640"/>
                  </a:lnTo>
                  <a:lnTo>
                    <a:pt x="1426" y="1635"/>
                  </a:lnTo>
                  <a:lnTo>
                    <a:pt x="1425" y="1629"/>
                  </a:lnTo>
                  <a:lnTo>
                    <a:pt x="1425" y="1623"/>
                  </a:lnTo>
                  <a:lnTo>
                    <a:pt x="1426" y="1617"/>
                  </a:lnTo>
                  <a:lnTo>
                    <a:pt x="1427" y="1611"/>
                  </a:lnTo>
                  <a:lnTo>
                    <a:pt x="1429" y="1603"/>
                  </a:lnTo>
                  <a:lnTo>
                    <a:pt x="1434" y="1590"/>
                  </a:lnTo>
                  <a:lnTo>
                    <a:pt x="1439" y="1579"/>
                  </a:lnTo>
                  <a:lnTo>
                    <a:pt x="1445" y="1569"/>
                  </a:lnTo>
                  <a:lnTo>
                    <a:pt x="1450" y="1563"/>
                  </a:lnTo>
                  <a:lnTo>
                    <a:pt x="1452" y="1558"/>
                  </a:lnTo>
                  <a:lnTo>
                    <a:pt x="1454" y="1554"/>
                  </a:lnTo>
                  <a:lnTo>
                    <a:pt x="1455" y="1549"/>
                  </a:lnTo>
                  <a:lnTo>
                    <a:pt x="1455" y="1545"/>
                  </a:lnTo>
                  <a:lnTo>
                    <a:pt x="1454" y="1542"/>
                  </a:lnTo>
                  <a:lnTo>
                    <a:pt x="1453" y="1538"/>
                  </a:lnTo>
                  <a:lnTo>
                    <a:pt x="1451" y="1535"/>
                  </a:lnTo>
                  <a:lnTo>
                    <a:pt x="1448" y="1532"/>
                  </a:lnTo>
                  <a:lnTo>
                    <a:pt x="1441" y="1527"/>
                  </a:lnTo>
                  <a:lnTo>
                    <a:pt x="1433" y="1522"/>
                  </a:lnTo>
                  <a:lnTo>
                    <a:pt x="1424" y="1517"/>
                  </a:lnTo>
                  <a:lnTo>
                    <a:pt x="1414" y="1513"/>
                  </a:lnTo>
                  <a:lnTo>
                    <a:pt x="1403" y="1508"/>
                  </a:lnTo>
                  <a:lnTo>
                    <a:pt x="1393" y="1502"/>
                  </a:lnTo>
                  <a:lnTo>
                    <a:pt x="1383" y="1495"/>
                  </a:lnTo>
                  <a:lnTo>
                    <a:pt x="1374" y="1486"/>
                  </a:lnTo>
                  <a:lnTo>
                    <a:pt x="1370" y="1482"/>
                  </a:lnTo>
                  <a:lnTo>
                    <a:pt x="1366" y="1477"/>
                  </a:lnTo>
                  <a:lnTo>
                    <a:pt x="1363" y="1472"/>
                  </a:lnTo>
                  <a:lnTo>
                    <a:pt x="1360" y="1466"/>
                  </a:lnTo>
                  <a:lnTo>
                    <a:pt x="1358" y="1460"/>
                  </a:lnTo>
                  <a:lnTo>
                    <a:pt x="1357" y="1453"/>
                  </a:lnTo>
                  <a:lnTo>
                    <a:pt x="1355" y="1446"/>
                  </a:lnTo>
                  <a:lnTo>
                    <a:pt x="1355" y="1438"/>
                  </a:lnTo>
                  <a:lnTo>
                    <a:pt x="1354" y="1423"/>
                  </a:lnTo>
                  <a:lnTo>
                    <a:pt x="1351" y="1410"/>
                  </a:lnTo>
                  <a:lnTo>
                    <a:pt x="1348" y="1401"/>
                  </a:lnTo>
                  <a:lnTo>
                    <a:pt x="1344" y="1393"/>
                  </a:lnTo>
                  <a:lnTo>
                    <a:pt x="1340" y="1388"/>
                  </a:lnTo>
                  <a:lnTo>
                    <a:pt x="1335" y="1384"/>
                  </a:lnTo>
                  <a:lnTo>
                    <a:pt x="1329" y="1380"/>
                  </a:lnTo>
                  <a:lnTo>
                    <a:pt x="1324" y="1379"/>
                  </a:lnTo>
                  <a:lnTo>
                    <a:pt x="1314" y="1377"/>
                  </a:lnTo>
                  <a:lnTo>
                    <a:pt x="1305" y="1376"/>
                  </a:lnTo>
                  <a:lnTo>
                    <a:pt x="1302" y="1375"/>
                  </a:lnTo>
                  <a:lnTo>
                    <a:pt x="1299" y="1372"/>
                  </a:lnTo>
                  <a:lnTo>
                    <a:pt x="1297" y="1369"/>
                  </a:lnTo>
                  <a:lnTo>
                    <a:pt x="1297" y="1364"/>
                  </a:lnTo>
                  <a:lnTo>
                    <a:pt x="1297" y="1355"/>
                  </a:lnTo>
                  <a:lnTo>
                    <a:pt x="1299" y="1347"/>
                  </a:lnTo>
                  <a:lnTo>
                    <a:pt x="1301" y="1339"/>
                  </a:lnTo>
                  <a:lnTo>
                    <a:pt x="1303" y="1333"/>
                  </a:lnTo>
                  <a:lnTo>
                    <a:pt x="1310" y="1322"/>
                  </a:lnTo>
                  <a:lnTo>
                    <a:pt x="1318" y="1313"/>
                  </a:lnTo>
                  <a:lnTo>
                    <a:pt x="1327" y="1304"/>
                  </a:lnTo>
                  <a:lnTo>
                    <a:pt x="1335" y="1295"/>
                  </a:lnTo>
                  <a:lnTo>
                    <a:pt x="1338" y="1290"/>
                  </a:lnTo>
                  <a:lnTo>
                    <a:pt x="1341" y="1284"/>
                  </a:lnTo>
                  <a:lnTo>
                    <a:pt x="1343" y="1278"/>
                  </a:lnTo>
                  <a:lnTo>
                    <a:pt x="1345" y="1270"/>
                  </a:lnTo>
                  <a:lnTo>
                    <a:pt x="1348" y="1246"/>
                  </a:lnTo>
                  <a:lnTo>
                    <a:pt x="1352" y="1217"/>
                  </a:lnTo>
                  <a:lnTo>
                    <a:pt x="1355" y="1203"/>
                  </a:lnTo>
                  <a:lnTo>
                    <a:pt x="1359" y="1189"/>
                  </a:lnTo>
                  <a:lnTo>
                    <a:pt x="1361" y="1182"/>
                  </a:lnTo>
                  <a:lnTo>
                    <a:pt x="1364" y="1176"/>
                  </a:lnTo>
                  <a:lnTo>
                    <a:pt x="1367" y="1170"/>
                  </a:lnTo>
                  <a:lnTo>
                    <a:pt x="1371" y="1165"/>
                  </a:lnTo>
                  <a:lnTo>
                    <a:pt x="1375" y="1162"/>
                  </a:lnTo>
                  <a:lnTo>
                    <a:pt x="1380" y="1159"/>
                  </a:lnTo>
                  <a:lnTo>
                    <a:pt x="1384" y="1156"/>
                  </a:lnTo>
                  <a:lnTo>
                    <a:pt x="1389" y="1154"/>
                  </a:lnTo>
                  <a:lnTo>
                    <a:pt x="1399" y="1152"/>
                  </a:lnTo>
                  <a:lnTo>
                    <a:pt x="1409" y="1152"/>
                  </a:lnTo>
                  <a:lnTo>
                    <a:pt x="1429" y="1153"/>
                  </a:lnTo>
                  <a:lnTo>
                    <a:pt x="1449" y="1153"/>
                  </a:lnTo>
                  <a:lnTo>
                    <a:pt x="1453" y="1152"/>
                  </a:lnTo>
                  <a:lnTo>
                    <a:pt x="1458" y="1151"/>
                  </a:lnTo>
                  <a:lnTo>
                    <a:pt x="1462" y="1149"/>
                  </a:lnTo>
                  <a:lnTo>
                    <a:pt x="1466" y="1147"/>
                  </a:lnTo>
                  <a:lnTo>
                    <a:pt x="1470" y="1144"/>
                  </a:lnTo>
                  <a:lnTo>
                    <a:pt x="1473" y="1140"/>
                  </a:lnTo>
                  <a:lnTo>
                    <a:pt x="1476" y="1135"/>
                  </a:lnTo>
                  <a:lnTo>
                    <a:pt x="1479" y="1130"/>
                  </a:lnTo>
                  <a:lnTo>
                    <a:pt x="1482" y="1123"/>
                  </a:lnTo>
                  <a:lnTo>
                    <a:pt x="1484" y="1116"/>
                  </a:lnTo>
                  <a:lnTo>
                    <a:pt x="1486" y="1107"/>
                  </a:lnTo>
                  <a:lnTo>
                    <a:pt x="1488" y="1097"/>
                  </a:lnTo>
                  <a:lnTo>
                    <a:pt x="1490" y="1074"/>
                  </a:lnTo>
                  <a:lnTo>
                    <a:pt x="1491" y="1044"/>
                  </a:lnTo>
                  <a:lnTo>
                    <a:pt x="1491" y="1037"/>
                  </a:lnTo>
                  <a:lnTo>
                    <a:pt x="1490" y="1030"/>
                  </a:lnTo>
                  <a:lnTo>
                    <a:pt x="1489" y="1024"/>
                  </a:lnTo>
                  <a:lnTo>
                    <a:pt x="1487" y="1018"/>
                  </a:lnTo>
                  <a:lnTo>
                    <a:pt x="1485" y="1013"/>
                  </a:lnTo>
                  <a:lnTo>
                    <a:pt x="1483" y="1008"/>
                  </a:lnTo>
                  <a:lnTo>
                    <a:pt x="1479" y="1003"/>
                  </a:lnTo>
                  <a:lnTo>
                    <a:pt x="1476" y="999"/>
                  </a:lnTo>
                  <a:lnTo>
                    <a:pt x="1472" y="995"/>
                  </a:lnTo>
                  <a:lnTo>
                    <a:pt x="1467" y="991"/>
                  </a:lnTo>
                  <a:lnTo>
                    <a:pt x="1462" y="988"/>
                  </a:lnTo>
                  <a:lnTo>
                    <a:pt x="1456" y="986"/>
                  </a:lnTo>
                  <a:lnTo>
                    <a:pt x="1450" y="984"/>
                  </a:lnTo>
                  <a:lnTo>
                    <a:pt x="1444" y="982"/>
                  </a:lnTo>
                  <a:lnTo>
                    <a:pt x="1435" y="981"/>
                  </a:lnTo>
                  <a:lnTo>
                    <a:pt x="1428" y="981"/>
                  </a:lnTo>
                  <a:lnTo>
                    <a:pt x="1408" y="982"/>
                  </a:lnTo>
                  <a:lnTo>
                    <a:pt x="1387" y="986"/>
                  </a:lnTo>
                  <a:lnTo>
                    <a:pt x="1366" y="990"/>
                  </a:lnTo>
                  <a:lnTo>
                    <a:pt x="1346" y="995"/>
                  </a:lnTo>
                  <a:lnTo>
                    <a:pt x="1326" y="999"/>
                  </a:lnTo>
                  <a:lnTo>
                    <a:pt x="1310" y="1001"/>
                  </a:lnTo>
                  <a:lnTo>
                    <a:pt x="1303" y="1001"/>
                  </a:lnTo>
                  <a:lnTo>
                    <a:pt x="1296" y="1001"/>
                  </a:lnTo>
                  <a:lnTo>
                    <a:pt x="1291" y="999"/>
                  </a:lnTo>
                  <a:lnTo>
                    <a:pt x="1287" y="997"/>
                  </a:lnTo>
                  <a:lnTo>
                    <a:pt x="1279" y="991"/>
                  </a:lnTo>
                  <a:lnTo>
                    <a:pt x="1269" y="981"/>
                  </a:lnTo>
                  <a:lnTo>
                    <a:pt x="1257" y="968"/>
                  </a:lnTo>
                  <a:lnTo>
                    <a:pt x="1245" y="953"/>
                  </a:lnTo>
                  <a:lnTo>
                    <a:pt x="1232" y="934"/>
                  </a:lnTo>
                  <a:lnTo>
                    <a:pt x="1221" y="915"/>
                  </a:lnTo>
                  <a:lnTo>
                    <a:pt x="1214" y="906"/>
                  </a:lnTo>
                  <a:lnTo>
                    <a:pt x="1210" y="896"/>
                  </a:lnTo>
                  <a:lnTo>
                    <a:pt x="1206" y="886"/>
                  </a:lnTo>
                  <a:lnTo>
                    <a:pt x="1202" y="876"/>
                  </a:lnTo>
                  <a:lnTo>
                    <a:pt x="1200" y="868"/>
                  </a:lnTo>
                  <a:lnTo>
                    <a:pt x="1197" y="861"/>
                  </a:lnTo>
                  <a:lnTo>
                    <a:pt x="1193" y="855"/>
                  </a:lnTo>
                  <a:lnTo>
                    <a:pt x="1189" y="850"/>
                  </a:lnTo>
                  <a:lnTo>
                    <a:pt x="1184" y="846"/>
                  </a:lnTo>
                  <a:lnTo>
                    <a:pt x="1179" y="842"/>
                  </a:lnTo>
                  <a:lnTo>
                    <a:pt x="1174" y="839"/>
                  </a:lnTo>
                  <a:lnTo>
                    <a:pt x="1169" y="837"/>
                  </a:lnTo>
                  <a:lnTo>
                    <a:pt x="1150" y="832"/>
                  </a:lnTo>
                  <a:lnTo>
                    <a:pt x="1140" y="829"/>
                  </a:lnTo>
                  <a:lnTo>
                    <a:pt x="1130" y="821"/>
                  </a:lnTo>
                  <a:lnTo>
                    <a:pt x="1124" y="815"/>
                  </a:lnTo>
                  <a:lnTo>
                    <a:pt x="1122" y="812"/>
                  </a:lnTo>
                  <a:lnTo>
                    <a:pt x="1121" y="809"/>
                  </a:lnTo>
                  <a:lnTo>
                    <a:pt x="1120" y="807"/>
                  </a:lnTo>
                  <a:lnTo>
                    <a:pt x="1120" y="804"/>
                  </a:lnTo>
                  <a:lnTo>
                    <a:pt x="1121" y="800"/>
                  </a:lnTo>
                  <a:lnTo>
                    <a:pt x="1123" y="797"/>
                  </a:lnTo>
                  <a:lnTo>
                    <a:pt x="1126" y="793"/>
                  </a:lnTo>
                  <a:lnTo>
                    <a:pt x="1130" y="790"/>
                  </a:lnTo>
                  <a:lnTo>
                    <a:pt x="1134" y="787"/>
                  </a:lnTo>
                  <a:lnTo>
                    <a:pt x="1136" y="784"/>
                  </a:lnTo>
                  <a:lnTo>
                    <a:pt x="1138" y="780"/>
                  </a:lnTo>
                  <a:lnTo>
                    <a:pt x="1138" y="776"/>
                  </a:lnTo>
                  <a:lnTo>
                    <a:pt x="1135" y="772"/>
                  </a:lnTo>
                  <a:lnTo>
                    <a:pt x="1130" y="767"/>
                  </a:lnTo>
                  <a:lnTo>
                    <a:pt x="1121" y="762"/>
                  </a:lnTo>
                  <a:lnTo>
                    <a:pt x="1108" y="755"/>
                  </a:lnTo>
                  <a:lnTo>
                    <a:pt x="1104" y="755"/>
                  </a:lnTo>
                  <a:lnTo>
                    <a:pt x="1096" y="754"/>
                  </a:lnTo>
                  <a:lnTo>
                    <a:pt x="1087" y="752"/>
                  </a:lnTo>
                  <a:lnTo>
                    <a:pt x="1078" y="750"/>
                  </a:lnTo>
                  <a:lnTo>
                    <a:pt x="1074" y="748"/>
                  </a:lnTo>
                  <a:lnTo>
                    <a:pt x="1070" y="746"/>
                  </a:lnTo>
                  <a:lnTo>
                    <a:pt x="1067" y="743"/>
                  </a:lnTo>
                  <a:lnTo>
                    <a:pt x="1065" y="740"/>
                  </a:lnTo>
                  <a:lnTo>
                    <a:pt x="1065" y="737"/>
                  </a:lnTo>
                  <a:lnTo>
                    <a:pt x="1065" y="733"/>
                  </a:lnTo>
                  <a:lnTo>
                    <a:pt x="1067" y="729"/>
                  </a:lnTo>
                  <a:lnTo>
                    <a:pt x="1071" y="724"/>
                  </a:lnTo>
                  <a:lnTo>
                    <a:pt x="1075" y="715"/>
                  </a:lnTo>
                  <a:lnTo>
                    <a:pt x="1079" y="707"/>
                  </a:lnTo>
                  <a:lnTo>
                    <a:pt x="1083" y="701"/>
                  </a:lnTo>
                  <a:lnTo>
                    <a:pt x="1089" y="696"/>
                  </a:lnTo>
                  <a:lnTo>
                    <a:pt x="1100" y="689"/>
                  </a:lnTo>
                  <a:lnTo>
                    <a:pt x="1113" y="684"/>
                  </a:lnTo>
                  <a:lnTo>
                    <a:pt x="1118" y="682"/>
                  </a:lnTo>
                  <a:lnTo>
                    <a:pt x="1124" y="679"/>
                  </a:lnTo>
                  <a:lnTo>
                    <a:pt x="1129" y="676"/>
                  </a:lnTo>
                  <a:lnTo>
                    <a:pt x="1134" y="672"/>
                  </a:lnTo>
                  <a:lnTo>
                    <a:pt x="1138" y="667"/>
                  </a:lnTo>
                  <a:lnTo>
                    <a:pt x="1141" y="661"/>
                  </a:lnTo>
                  <a:lnTo>
                    <a:pt x="1144" y="654"/>
                  </a:lnTo>
                  <a:lnTo>
                    <a:pt x="1145" y="645"/>
                  </a:lnTo>
                  <a:lnTo>
                    <a:pt x="1152" y="596"/>
                  </a:lnTo>
                  <a:lnTo>
                    <a:pt x="1159" y="552"/>
                  </a:lnTo>
                  <a:lnTo>
                    <a:pt x="1164" y="511"/>
                  </a:lnTo>
                  <a:lnTo>
                    <a:pt x="1168" y="470"/>
                  </a:lnTo>
                  <a:lnTo>
                    <a:pt x="1172" y="430"/>
                  </a:lnTo>
                  <a:lnTo>
                    <a:pt x="1174" y="390"/>
                  </a:lnTo>
                  <a:lnTo>
                    <a:pt x="1176" y="346"/>
                  </a:lnTo>
                  <a:lnTo>
                    <a:pt x="1176" y="299"/>
                  </a:lnTo>
                  <a:lnTo>
                    <a:pt x="1176" y="278"/>
                  </a:lnTo>
                  <a:lnTo>
                    <a:pt x="1173" y="257"/>
                  </a:lnTo>
                  <a:lnTo>
                    <a:pt x="1170" y="238"/>
                  </a:lnTo>
                  <a:lnTo>
                    <a:pt x="1165" y="221"/>
                  </a:lnTo>
                  <a:lnTo>
                    <a:pt x="1160" y="204"/>
                  </a:lnTo>
                  <a:lnTo>
                    <a:pt x="1154" y="189"/>
                  </a:lnTo>
                  <a:lnTo>
                    <a:pt x="1147" y="174"/>
                  </a:lnTo>
                  <a:lnTo>
                    <a:pt x="1141" y="162"/>
                  </a:lnTo>
                  <a:lnTo>
                    <a:pt x="1133" y="149"/>
                  </a:lnTo>
                  <a:lnTo>
                    <a:pt x="1126" y="139"/>
                  </a:lnTo>
                  <a:lnTo>
                    <a:pt x="1119" y="130"/>
                  </a:lnTo>
                  <a:lnTo>
                    <a:pt x="1113" y="123"/>
                  </a:lnTo>
                  <a:lnTo>
                    <a:pt x="1106" y="117"/>
                  </a:lnTo>
                  <a:lnTo>
                    <a:pt x="1100" y="113"/>
                  </a:lnTo>
                  <a:lnTo>
                    <a:pt x="1096" y="111"/>
                  </a:lnTo>
                  <a:lnTo>
                    <a:pt x="1092" y="110"/>
                  </a:lnTo>
                  <a:lnTo>
                    <a:pt x="1084" y="109"/>
                  </a:lnTo>
                  <a:lnTo>
                    <a:pt x="1076" y="108"/>
                  </a:lnTo>
                  <a:lnTo>
                    <a:pt x="1070" y="107"/>
                  </a:lnTo>
                  <a:lnTo>
                    <a:pt x="1064" y="105"/>
                  </a:lnTo>
                  <a:lnTo>
                    <a:pt x="1054" y="100"/>
                  </a:lnTo>
                  <a:lnTo>
                    <a:pt x="1046" y="95"/>
                  </a:lnTo>
                  <a:lnTo>
                    <a:pt x="1040" y="89"/>
                  </a:lnTo>
                  <a:lnTo>
                    <a:pt x="1034" y="82"/>
                  </a:lnTo>
                  <a:lnTo>
                    <a:pt x="1030" y="75"/>
                  </a:lnTo>
                  <a:lnTo>
                    <a:pt x="1026" y="68"/>
                  </a:lnTo>
                  <a:lnTo>
                    <a:pt x="1021" y="61"/>
                  </a:lnTo>
                  <a:lnTo>
                    <a:pt x="1016" y="54"/>
                  </a:lnTo>
                  <a:lnTo>
                    <a:pt x="1009" y="48"/>
                  </a:lnTo>
                  <a:lnTo>
                    <a:pt x="1000" y="42"/>
                  </a:lnTo>
                  <a:lnTo>
                    <a:pt x="994" y="40"/>
                  </a:lnTo>
                  <a:lnTo>
                    <a:pt x="988" y="38"/>
                  </a:lnTo>
                  <a:lnTo>
                    <a:pt x="981" y="37"/>
                  </a:lnTo>
                  <a:lnTo>
                    <a:pt x="974" y="36"/>
                  </a:lnTo>
                  <a:lnTo>
                    <a:pt x="956" y="35"/>
                  </a:lnTo>
                  <a:lnTo>
                    <a:pt x="935" y="36"/>
                  </a:lnTo>
                  <a:lnTo>
                    <a:pt x="926" y="37"/>
                  </a:lnTo>
                  <a:lnTo>
                    <a:pt x="918" y="37"/>
                  </a:lnTo>
                  <a:lnTo>
                    <a:pt x="910" y="36"/>
                  </a:lnTo>
                  <a:lnTo>
                    <a:pt x="902" y="35"/>
                  </a:lnTo>
                  <a:lnTo>
                    <a:pt x="885" y="31"/>
                  </a:lnTo>
                  <a:lnTo>
                    <a:pt x="870" y="26"/>
                  </a:lnTo>
                  <a:lnTo>
                    <a:pt x="840" y="13"/>
                  </a:lnTo>
                  <a:lnTo>
                    <a:pt x="809" y="0"/>
                  </a:lnTo>
                  <a:lnTo>
                    <a:pt x="786" y="15"/>
                  </a:lnTo>
                  <a:lnTo>
                    <a:pt x="765" y="30"/>
                  </a:lnTo>
                  <a:lnTo>
                    <a:pt x="757" y="38"/>
                  </a:lnTo>
                  <a:lnTo>
                    <a:pt x="751" y="47"/>
                  </a:lnTo>
                  <a:lnTo>
                    <a:pt x="749" y="52"/>
                  </a:lnTo>
                  <a:lnTo>
                    <a:pt x="747" y="57"/>
                  </a:lnTo>
                  <a:lnTo>
                    <a:pt x="746" y="63"/>
                  </a:lnTo>
                  <a:lnTo>
                    <a:pt x="746" y="68"/>
                  </a:lnTo>
                  <a:lnTo>
                    <a:pt x="746" y="73"/>
                  </a:lnTo>
                  <a:lnTo>
                    <a:pt x="748" y="77"/>
                  </a:lnTo>
                  <a:lnTo>
                    <a:pt x="751" y="80"/>
                  </a:lnTo>
                  <a:lnTo>
                    <a:pt x="754" y="83"/>
                  </a:lnTo>
                  <a:lnTo>
                    <a:pt x="759" y="86"/>
                  </a:lnTo>
                  <a:lnTo>
                    <a:pt x="764" y="88"/>
                  </a:lnTo>
                  <a:lnTo>
                    <a:pt x="769" y="90"/>
                  </a:lnTo>
                  <a:lnTo>
                    <a:pt x="775" y="92"/>
                  </a:lnTo>
                  <a:lnTo>
                    <a:pt x="802" y="96"/>
                  </a:lnTo>
                  <a:lnTo>
                    <a:pt x="825" y="99"/>
                  </a:lnTo>
                  <a:lnTo>
                    <a:pt x="832" y="100"/>
                  </a:lnTo>
                  <a:lnTo>
                    <a:pt x="839" y="101"/>
                  </a:lnTo>
                  <a:lnTo>
                    <a:pt x="845" y="103"/>
                  </a:lnTo>
                  <a:lnTo>
                    <a:pt x="851" y="105"/>
                  </a:lnTo>
                  <a:lnTo>
                    <a:pt x="856" y="108"/>
                  </a:lnTo>
                  <a:lnTo>
                    <a:pt x="861" y="111"/>
                  </a:lnTo>
                  <a:lnTo>
                    <a:pt x="866" y="115"/>
                  </a:lnTo>
                  <a:lnTo>
                    <a:pt x="870" y="119"/>
                  </a:lnTo>
                  <a:lnTo>
                    <a:pt x="889" y="139"/>
                  </a:lnTo>
                  <a:lnTo>
                    <a:pt x="909" y="163"/>
                  </a:lnTo>
                  <a:lnTo>
                    <a:pt x="912" y="167"/>
                  </a:lnTo>
                  <a:lnTo>
                    <a:pt x="913" y="170"/>
                  </a:lnTo>
                  <a:lnTo>
                    <a:pt x="913" y="174"/>
                  </a:lnTo>
                  <a:lnTo>
                    <a:pt x="912" y="178"/>
                  </a:lnTo>
                  <a:lnTo>
                    <a:pt x="907" y="186"/>
                  </a:lnTo>
                  <a:lnTo>
                    <a:pt x="899" y="196"/>
                  </a:lnTo>
                  <a:lnTo>
                    <a:pt x="894" y="202"/>
                  </a:lnTo>
                  <a:lnTo>
                    <a:pt x="890" y="209"/>
                  </a:lnTo>
                  <a:lnTo>
                    <a:pt x="884" y="216"/>
                  </a:lnTo>
                  <a:lnTo>
                    <a:pt x="880" y="225"/>
                  </a:lnTo>
                  <a:lnTo>
                    <a:pt x="877" y="235"/>
                  </a:lnTo>
                  <a:lnTo>
                    <a:pt x="874" y="246"/>
                  </a:lnTo>
                  <a:lnTo>
                    <a:pt x="872" y="258"/>
                  </a:lnTo>
                  <a:lnTo>
                    <a:pt x="872" y="273"/>
                  </a:lnTo>
                  <a:lnTo>
                    <a:pt x="870" y="290"/>
                  </a:lnTo>
                  <a:lnTo>
                    <a:pt x="868" y="305"/>
                  </a:lnTo>
                  <a:lnTo>
                    <a:pt x="864" y="318"/>
                  </a:lnTo>
                  <a:lnTo>
                    <a:pt x="861" y="329"/>
                  </a:lnTo>
                  <a:lnTo>
                    <a:pt x="856" y="338"/>
                  </a:lnTo>
                  <a:lnTo>
                    <a:pt x="851" y="346"/>
                  </a:lnTo>
                  <a:lnTo>
                    <a:pt x="846" y="352"/>
                  </a:lnTo>
                  <a:lnTo>
                    <a:pt x="841" y="357"/>
                  </a:lnTo>
                  <a:lnTo>
                    <a:pt x="831" y="365"/>
                  </a:lnTo>
                  <a:lnTo>
                    <a:pt x="823" y="370"/>
                  </a:lnTo>
                  <a:lnTo>
                    <a:pt x="819" y="373"/>
                  </a:lnTo>
                  <a:lnTo>
                    <a:pt x="817" y="376"/>
                  </a:lnTo>
                  <a:lnTo>
                    <a:pt x="815" y="380"/>
                  </a:lnTo>
                  <a:lnTo>
                    <a:pt x="814" y="383"/>
                  </a:lnTo>
                  <a:lnTo>
                    <a:pt x="813" y="397"/>
                  </a:lnTo>
                  <a:lnTo>
                    <a:pt x="810" y="408"/>
                  </a:lnTo>
                  <a:lnTo>
                    <a:pt x="807" y="418"/>
                  </a:lnTo>
                  <a:lnTo>
                    <a:pt x="802" y="426"/>
                  </a:lnTo>
                  <a:lnTo>
                    <a:pt x="797" y="433"/>
                  </a:lnTo>
                  <a:lnTo>
                    <a:pt x="792" y="438"/>
                  </a:lnTo>
                  <a:lnTo>
                    <a:pt x="786" y="443"/>
                  </a:lnTo>
                  <a:lnTo>
                    <a:pt x="780" y="447"/>
                  </a:lnTo>
                  <a:lnTo>
                    <a:pt x="767" y="454"/>
                  </a:lnTo>
                  <a:lnTo>
                    <a:pt x="756" y="462"/>
                  </a:lnTo>
                  <a:lnTo>
                    <a:pt x="751" y="467"/>
                  </a:lnTo>
                  <a:lnTo>
                    <a:pt x="747" y="473"/>
                  </a:lnTo>
                  <a:lnTo>
                    <a:pt x="743" y="479"/>
                  </a:lnTo>
                  <a:lnTo>
                    <a:pt x="741" y="487"/>
                  </a:lnTo>
                  <a:lnTo>
                    <a:pt x="739" y="502"/>
                  </a:lnTo>
                  <a:lnTo>
                    <a:pt x="738" y="514"/>
                  </a:lnTo>
                  <a:lnTo>
                    <a:pt x="737" y="524"/>
                  </a:lnTo>
                  <a:lnTo>
                    <a:pt x="735" y="531"/>
                  </a:lnTo>
                  <a:lnTo>
                    <a:pt x="733" y="534"/>
                  </a:lnTo>
                  <a:lnTo>
                    <a:pt x="730" y="537"/>
                  </a:lnTo>
                  <a:lnTo>
                    <a:pt x="727" y="540"/>
                  </a:lnTo>
                  <a:lnTo>
                    <a:pt x="722" y="542"/>
                  </a:lnTo>
                  <a:lnTo>
                    <a:pt x="711" y="547"/>
                  </a:lnTo>
                  <a:lnTo>
                    <a:pt x="694" y="551"/>
                  </a:lnTo>
                  <a:lnTo>
                    <a:pt x="673" y="555"/>
                  </a:lnTo>
                  <a:lnTo>
                    <a:pt x="647" y="561"/>
                  </a:lnTo>
                  <a:lnTo>
                    <a:pt x="634" y="565"/>
                  </a:lnTo>
                  <a:lnTo>
                    <a:pt x="621" y="569"/>
                  </a:lnTo>
                  <a:lnTo>
                    <a:pt x="607" y="574"/>
                  </a:lnTo>
                  <a:lnTo>
                    <a:pt x="595" y="580"/>
                  </a:lnTo>
                  <a:lnTo>
                    <a:pt x="583" y="586"/>
                  </a:lnTo>
                  <a:lnTo>
                    <a:pt x="572" y="594"/>
                  </a:lnTo>
                  <a:lnTo>
                    <a:pt x="562" y="603"/>
                  </a:lnTo>
                  <a:lnTo>
                    <a:pt x="555" y="612"/>
                  </a:lnTo>
                  <a:lnTo>
                    <a:pt x="550" y="617"/>
                  </a:lnTo>
                  <a:lnTo>
                    <a:pt x="548" y="623"/>
                  </a:lnTo>
                  <a:lnTo>
                    <a:pt x="546" y="628"/>
                  </a:lnTo>
                  <a:lnTo>
                    <a:pt x="545" y="634"/>
                  </a:lnTo>
                  <a:lnTo>
                    <a:pt x="544" y="640"/>
                  </a:lnTo>
                  <a:lnTo>
                    <a:pt x="544" y="647"/>
                  </a:lnTo>
                  <a:lnTo>
                    <a:pt x="545" y="654"/>
                  </a:lnTo>
                  <a:lnTo>
                    <a:pt x="546" y="661"/>
                  </a:lnTo>
                  <a:lnTo>
                    <a:pt x="549" y="677"/>
                  </a:lnTo>
                  <a:lnTo>
                    <a:pt x="550" y="692"/>
                  </a:lnTo>
                  <a:lnTo>
                    <a:pt x="549" y="707"/>
                  </a:lnTo>
                  <a:lnTo>
                    <a:pt x="547" y="721"/>
                  </a:lnTo>
                  <a:lnTo>
                    <a:pt x="543" y="734"/>
                  </a:lnTo>
                  <a:lnTo>
                    <a:pt x="539" y="746"/>
                  </a:lnTo>
                  <a:lnTo>
                    <a:pt x="534" y="758"/>
                  </a:lnTo>
                  <a:lnTo>
                    <a:pt x="528" y="769"/>
                  </a:lnTo>
                  <a:lnTo>
                    <a:pt x="516" y="790"/>
                  </a:lnTo>
                  <a:lnTo>
                    <a:pt x="505" y="810"/>
                  </a:lnTo>
                  <a:lnTo>
                    <a:pt x="501" y="820"/>
                  </a:lnTo>
                  <a:lnTo>
                    <a:pt x="497" y="831"/>
                  </a:lnTo>
                  <a:lnTo>
                    <a:pt x="495" y="840"/>
                  </a:lnTo>
                  <a:lnTo>
                    <a:pt x="494" y="850"/>
                  </a:lnTo>
                  <a:lnTo>
                    <a:pt x="495" y="857"/>
                  </a:lnTo>
                  <a:lnTo>
                    <a:pt x="495" y="862"/>
                  </a:lnTo>
                  <a:lnTo>
                    <a:pt x="497" y="868"/>
                  </a:lnTo>
                  <a:lnTo>
                    <a:pt x="498" y="872"/>
                  </a:lnTo>
                  <a:lnTo>
                    <a:pt x="503" y="880"/>
                  </a:lnTo>
                  <a:lnTo>
                    <a:pt x="509" y="887"/>
                  </a:lnTo>
                  <a:lnTo>
                    <a:pt x="523" y="897"/>
                  </a:lnTo>
                  <a:lnTo>
                    <a:pt x="537" y="907"/>
                  </a:lnTo>
                  <a:lnTo>
                    <a:pt x="544" y="912"/>
                  </a:lnTo>
                  <a:lnTo>
                    <a:pt x="549" y="919"/>
                  </a:lnTo>
                  <a:lnTo>
                    <a:pt x="551" y="923"/>
                  </a:lnTo>
                  <a:lnTo>
                    <a:pt x="554" y="927"/>
                  </a:lnTo>
                  <a:lnTo>
                    <a:pt x="556" y="932"/>
                  </a:lnTo>
                  <a:lnTo>
                    <a:pt x="557" y="938"/>
                  </a:lnTo>
                  <a:lnTo>
                    <a:pt x="557" y="944"/>
                  </a:lnTo>
                  <a:lnTo>
                    <a:pt x="557" y="951"/>
                  </a:lnTo>
                  <a:lnTo>
                    <a:pt x="556" y="958"/>
                  </a:lnTo>
                  <a:lnTo>
                    <a:pt x="555" y="966"/>
                  </a:lnTo>
                  <a:lnTo>
                    <a:pt x="549" y="985"/>
                  </a:lnTo>
                  <a:lnTo>
                    <a:pt x="541" y="1007"/>
                  </a:lnTo>
                  <a:lnTo>
                    <a:pt x="528" y="1044"/>
                  </a:lnTo>
                  <a:lnTo>
                    <a:pt x="512" y="1086"/>
                  </a:lnTo>
                  <a:lnTo>
                    <a:pt x="503" y="1108"/>
                  </a:lnTo>
                  <a:lnTo>
                    <a:pt x="494" y="1131"/>
                  </a:lnTo>
                  <a:lnTo>
                    <a:pt x="484" y="1153"/>
                  </a:lnTo>
                  <a:lnTo>
                    <a:pt x="473" y="1176"/>
                  </a:lnTo>
                  <a:lnTo>
                    <a:pt x="462" y="1197"/>
                  </a:lnTo>
                  <a:lnTo>
                    <a:pt x="451" y="1217"/>
                  </a:lnTo>
                  <a:lnTo>
                    <a:pt x="438" y="1235"/>
                  </a:lnTo>
                  <a:lnTo>
                    <a:pt x="426" y="1252"/>
                  </a:lnTo>
                  <a:lnTo>
                    <a:pt x="413" y="1267"/>
                  </a:lnTo>
                  <a:lnTo>
                    <a:pt x="400" y="1280"/>
                  </a:lnTo>
                  <a:lnTo>
                    <a:pt x="394" y="1285"/>
                  </a:lnTo>
                  <a:lnTo>
                    <a:pt x="387" y="1290"/>
                  </a:lnTo>
                  <a:lnTo>
                    <a:pt x="380" y="1293"/>
                  </a:lnTo>
                  <a:lnTo>
                    <a:pt x="374" y="1296"/>
                  </a:lnTo>
                  <a:lnTo>
                    <a:pt x="358" y="1308"/>
                  </a:lnTo>
                  <a:lnTo>
                    <a:pt x="344" y="1319"/>
                  </a:lnTo>
                  <a:lnTo>
                    <a:pt x="329" y="1332"/>
                  </a:lnTo>
                  <a:lnTo>
                    <a:pt x="317" y="1344"/>
                  </a:lnTo>
                  <a:lnTo>
                    <a:pt x="304" y="1357"/>
                  </a:lnTo>
                  <a:lnTo>
                    <a:pt x="293" y="1370"/>
                  </a:lnTo>
                  <a:lnTo>
                    <a:pt x="282" y="1384"/>
                  </a:lnTo>
                  <a:lnTo>
                    <a:pt x="272" y="1397"/>
                  </a:lnTo>
                  <a:lnTo>
                    <a:pt x="254" y="1424"/>
                  </a:lnTo>
                  <a:lnTo>
                    <a:pt x="239" y="1450"/>
                  </a:lnTo>
                  <a:lnTo>
                    <a:pt x="225" y="1476"/>
                  </a:lnTo>
                  <a:lnTo>
                    <a:pt x="213" y="1502"/>
                  </a:lnTo>
                  <a:lnTo>
                    <a:pt x="204" y="1525"/>
                  </a:lnTo>
                  <a:lnTo>
                    <a:pt x="196" y="1547"/>
                  </a:lnTo>
                  <a:lnTo>
                    <a:pt x="190" y="1566"/>
                  </a:lnTo>
                  <a:lnTo>
                    <a:pt x="186" y="1583"/>
                  </a:lnTo>
                  <a:lnTo>
                    <a:pt x="181" y="1608"/>
                  </a:lnTo>
                  <a:lnTo>
                    <a:pt x="179" y="1616"/>
                  </a:lnTo>
                  <a:lnTo>
                    <a:pt x="162" y="1648"/>
                  </a:lnTo>
                  <a:lnTo>
                    <a:pt x="146" y="1678"/>
                  </a:lnTo>
                  <a:lnTo>
                    <a:pt x="132" y="1705"/>
                  </a:lnTo>
                  <a:lnTo>
                    <a:pt x="119" y="1732"/>
                  </a:lnTo>
                  <a:lnTo>
                    <a:pt x="109" y="1755"/>
                  </a:lnTo>
                  <a:lnTo>
                    <a:pt x="99" y="1777"/>
                  </a:lnTo>
                  <a:lnTo>
                    <a:pt x="96" y="1787"/>
                  </a:lnTo>
                  <a:lnTo>
                    <a:pt x="93" y="1797"/>
                  </a:lnTo>
                  <a:lnTo>
                    <a:pt x="91" y="1806"/>
                  </a:lnTo>
                  <a:lnTo>
                    <a:pt x="90" y="1815"/>
                  </a:lnTo>
                  <a:lnTo>
                    <a:pt x="89" y="1825"/>
                  </a:lnTo>
                  <a:lnTo>
                    <a:pt x="88" y="1834"/>
                  </a:lnTo>
                  <a:lnTo>
                    <a:pt x="86" y="1841"/>
                  </a:lnTo>
                  <a:lnTo>
                    <a:pt x="83" y="1848"/>
                  </a:lnTo>
                  <a:lnTo>
                    <a:pt x="76" y="1861"/>
                  </a:lnTo>
                  <a:lnTo>
                    <a:pt x="68" y="1877"/>
                  </a:lnTo>
                  <a:lnTo>
                    <a:pt x="63" y="1887"/>
                  </a:lnTo>
                  <a:lnTo>
                    <a:pt x="59" y="1899"/>
                  </a:lnTo>
                  <a:lnTo>
                    <a:pt x="54" y="1914"/>
                  </a:lnTo>
                  <a:lnTo>
                    <a:pt x="50" y="1932"/>
                  </a:lnTo>
                  <a:lnTo>
                    <a:pt x="46" y="1953"/>
                  </a:lnTo>
                  <a:lnTo>
                    <a:pt x="43" y="1978"/>
                  </a:lnTo>
                  <a:lnTo>
                    <a:pt x="40" y="2007"/>
                  </a:lnTo>
                  <a:lnTo>
                    <a:pt x="38" y="2041"/>
                  </a:lnTo>
                  <a:lnTo>
                    <a:pt x="36" y="2057"/>
                  </a:lnTo>
                  <a:lnTo>
                    <a:pt x="34" y="2071"/>
                  </a:lnTo>
                  <a:lnTo>
                    <a:pt x="30" y="2084"/>
                  </a:lnTo>
                  <a:lnTo>
                    <a:pt x="26" y="2097"/>
                  </a:lnTo>
                  <a:lnTo>
                    <a:pt x="18" y="2121"/>
                  </a:lnTo>
                  <a:lnTo>
                    <a:pt x="9" y="2145"/>
                  </a:lnTo>
                  <a:lnTo>
                    <a:pt x="6" y="2158"/>
                  </a:lnTo>
                  <a:lnTo>
                    <a:pt x="3" y="2172"/>
                  </a:lnTo>
                  <a:lnTo>
                    <a:pt x="1" y="2186"/>
                  </a:lnTo>
                  <a:lnTo>
                    <a:pt x="0" y="2201"/>
                  </a:lnTo>
                  <a:lnTo>
                    <a:pt x="0" y="2218"/>
                  </a:lnTo>
                  <a:lnTo>
                    <a:pt x="2" y="2236"/>
                  </a:lnTo>
                  <a:lnTo>
                    <a:pt x="6" y="2255"/>
                  </a:lnTo>
                  <a:lnTo>
                    <a:pt x="12" y="2278"/>
                  </a:lnTo>
                  <a:lnTo>
                    <a:pt x="14" y="2288"/>
                  </a:lnTo>
                  <a:lnTo>
                    <a:pt x="16" y="2298"/>
                  </a:lnTo>
                  <a:lnTo>
                    <a:pt x="16" y="2309"/>
                  </a:lnTo>
                  <a:lnTo>
                    <a:pt x="16" y="2320"/>
                  </a:lnTo>
                  <a:lnTo>
                    <a:pt x="15" y="2342"/>
                  </a:lnTo>
                  <a:lnTo>
                    <a:pt x="12" y="2364"/>
                  </a:lnTo>
                  <a:lnTo>
                    <a:pt x="10" y="2387"/>
                  </a:lnTo>
                  <a:lnTo>
                    <a:pt x="10" y="2407"/>
                  </a:lnTo>
                  <a:lnTo>
                    <a:pt x="10" y="2416"/>
                  </a:lnTo>
                  <a:lnTo>
                    <a:pt x="11" y="2425"/>
                  </a:lnTo>
                  <a:lnTo>
                    <a:pt x="14" y="2433"/>
                  </a:lnTo>
                  <a:lnTo>
                    <a:pt x="17" y="2440"/>
                  </a:lnTo>
                  <a:lnTo>
                    <a:pt x="22" y="2452"/>
                  </a:lnTo>
                  <a:lnTo>
                    <a:pt x="27" y="2464"/>
                  </a:lnTo>
                  <a:lnTo>
                    <a:pt x="30" y="2474"/>
                  </a:lnTo>
                  <a:lnTo>
                    <a:pt x="33" y="2485"/>
                  </a:lnTo>
                  <a:lnTo>
                    <a:pt x="35" y="2495"/>
                  </a:lnTo>
                  <a:lnTo>
                    <a:pt x="37" y="2504"/>
                  </a:lnTo>
                  <a:lnTo>
                    <a:pt x="38" y="2513"/>
                  </a:lnTo>
                  <a:lnTo>
                    <a:pt x="38" y="2522"/>
                  </a:lnTo>
                  <a:lnTo>
                    <a:pt x="37" y="2538"/>
                  </a:lnTo>
                  <a:lnTo>
                    <a:pt x="35" y="2554"/>
                  </a:lnTo>
                  <a:lnTo>
                    <a:pt x="31" y="2570"/>
                  </a:lnTo>
                  <a:lnTo>
                    <a:pt x="27" y="2587"/>
                  </a:lnTo>
                  <a:lnTo>
                    <a:pt x="26" y="2600"/>
                  </a:lnTo>
                  <a:lnTo>
                    <a:pt x="27" y="2612"/>
                  </a:lnTo>
                  <a:lnTo>
                    <a:pt x="29" y="2623"/>
                  </a:lnTo>
                  <a:lnTo>
                    <a:pt x="32" y="2633"/>
                  </a:lnTo>
                  <a:lnTo>
                    <a:pt x="35" y="2642"/>
                  </a:lnTo>
                  <a:lnTo>
                    <a:pt x="40" y="2650"/>
                  </a:lnTo>
                  <a:lnTo>
                    <a:pt x="45" y="2657"/>
                  </a:lnTo>
                  <a:lnTo>
                    <a:pt x="49" y="2664"/>
                  </a:lnTo>
                  <a:lnTo>
                    <a:pt x="59" y="2677"/>
                  </a:lnTo>
                  <a:lnTo>
                    <a:pt x="65" y="2690"/>
                  </a:lnTo>
                  <a:lnTo>
                    <a:pt x="67" y="2696"/>
                  </a:lnTo>
                  <a:lnTo>
                    <a:pt x="68" y="2703"/>
                  </a:lnTo>
                  <a:lnTo>
                    <a:pt x="67" y="2710"/>
                  </a:lnTo>
                  <a:lnTo>
                    <a:pt x="64" y="2719"/>
                  </a:lnTo>
                  <a:lnTo>
                    <a:pt x="59" y="2731"/>
                  </a:lnTo>
                  <a:lnTo>
                    <a:pt x="55" y="2745"/>
                  </a:lnTo>
                  <a:lnTo>
                    <a:pt x="51" y="2761"/>
                  </a:lnTo>
                  <a:lnTo>
                    <a:pt x="48" y="2777"/>
                  </a:lnTo>
                  <a:lnTo>
                    <a:pt x="45" y="2794"/>
                  </a:lnTo>
                  <a:lnTo>
                    <a:pt x="42" y="2811"/>
                  </a:lnTo>
                  <a:lnTo>
                    <a:pt x="38" y="2827"/>
                  </a:lnTo>
                  <a:lnTo>
                    <a:pt x="33" y="2844"/>
                  </a:lnTo>
                  <a:lnTo>
                    <a:pt x="85" y="2823"/>
                  </a:lnTo>
                  <a:close/>
                </a:path>
              </a:pathLst>
            </a:custGeom>
            <a:grpFill/>
            <a:ln w="3175" cmpd="sng">
              <a:solidFill>
                <a:srgbClr val="FCF6F6"/>
              </a:solidFill>
              <a:round/>
              <a:headEnd/>
              <a:tailEnd/>
            </a:ln>
          </p:spPr>
          <p:txBody>
            <a:bodyPr/>
            <a:lstStyle/>
            <a:p>
              <a:endParaRPr lang="pt-BR"/>
            </a:p>
          </p:txBody>
        </p:sp>
        <p:sp>
          <p:nvSpPr>
            <p:cNvPr id="43" name="Freeform 33"/>
            <p:cNvSpPr>
              <a:spLocks/>
            </p:cNvSpPr>
            <p:nvPr/>
          </p:nvSpPr>
          <p:spPr bwMode="auto">
            <a:xfrm>
              <a:off x="3090863" y="2713038"/>
              <a:ext cx="965200" cy="847725"/>
            </a:xfrm>
            <a:custGeom>
              <a:avLst/>
              <a:gdLst>
                <a:gd name="T0" fmla="*/ 263 w 2457"/>
                <a:gd name="T1" fmla="*/ 716 h 1984"/>
                <a:gd name="T2" fmla="*/ 439 w 2457"/>
                <a:gd name="T3" fmla="*/ 714 h 1984"/>
                <a:gd name="T4" fmla="*/ 507 w 2457"/>
                <a:gd name="T5" fmla="*/ 667 h 1984"/>
                <a:gd name="T6" fmla="*/ 552 w 2457"/>
                <a:gd name="T7" fmla="*/ 725 h 1984"/>
                <a:gd name="T8" fmla="*/ 555 w 2457"/>
                <a:gd name="T9" fmla="*/ 870 h 1984"/>
                <a:gd name="T10" fmla="*/ 520 w 2457"/>
                <a:gd name="T11" fmla="*/ 965 h 1984"/>
                <a:gd name="T12" fmla="*/ 559 w 2457"/>
                <a:gd name="T13" fmla="*/ 1068 h 1984"/>
                <a:gd name="T14" fmla="*/ 559 w 2457"/>
                <a:gd name="T15" fmla="*/ 1184 h 1984"/>
                <a:gd name="T16" fmla="*/ 574 w 2457"/>
                <a:gd name="T17" fmla="*/ 1305 h 1984"/>
                <a:gd name="T18" fmla="*/ 634 w 2457"/>
                <a:gd name="T19" fmla="*/ 1374 h 1984"/>
                <a:gd name="T20" fmla="*/ 681 w 2457"/>
                <a:gd name="T21" fmla="*/ 1445 h 1984"/>
                <a:gd name="T22" fmla="*/ 747 w 2457"/>
                <a:gd name="T23" fmla="*/ 1484 h 1984"/>
                <a:gd name="T24" fmla="*/ 808 w 2457"/>
                <a:gd name="T25" fmla="*/ 1541 h 1984"/>
                <a:gd name="T26" fmla="*/ 873 w 2457"/>
                <a:gd name="T27" fmla="*/ 1576 h 1984"/>
                <a:gd name="T28" fmla="*/ 933 w 2457"/>
                <a:gd name="T29" fmla="*/ 1634 h 1984"/>
                <a:gd name="T30" fmla="*/ 1044 w 2457"/>
                <a:gd name="T31" fmla="*/ 1636 h 1984"/>
                <a:gd name="T32" fmla="*/ 1138 w 2457"/>
                <a:gd name="T33" fmla="*/ 1618 h 1984"/>
                <a:gd name="T34" fmla="*/ 1223 w 2457"/>
                <a:gd name="T35" fmla="*/ 1667 h 1984"/>
                <a:gd name="T36" fmla="*/ 1288 w 2457"/>
                <a:gd name="T37" fmla="*/ 1689 h 1984"/>
                <a:gd name="T38" fmla="*/ 1344 w 2457"/>
                <a:gd name="T39" fmla="*/ 1679 h 1984"/>
                <a:gd name="T40" fmla="*/ 1412 w 2457"/>
                <a:gd name="T41" fmla="*/ 1760 h 1984"/>
                <a:gd name="T42" fmla="*/ 1563 w 2457"/>
                <a:gd name="T43" fmla="*/ 1810 h 1984"/>
                <a:gd name="T44" fmla="*/ 1630 w 2457"/>
                <a:gd name="T45" fmla="*/ 1841 h 1984"/>
                <a:gd name="T46" fmla="*/ 1689 w 2457"/>
                <a:gd name="T47" fmla="*/ 1841 h 1984"/>
                <a:gd name="T48" fmla="*/ 1732 w 2457"/>
                <a:gd name="T49" fmla="*/ 1895 h 1984"/>
                <a:gd name="T50" fmla="*/ 1816 w 2457"/>
                <a:gd name="T51" fmla="*/ 1966 h 1984"/>
                <a:gd name="T52" fmla="*/ 2042 w 2457"/>
                <a:gd name="T53" fmla="*/ 1948 h 1984"/>
                <a:gd name="T54" fmla="*/ 2186 w 2457"/>
                <a:gd name="T55" fmla="*/ 1949 h 1984"/>
                <a:gd name="T56" fmla="*/ 2292 w 2457"/>
                <a:gd name="T57" fmla="*/ 1838 h 1984"/>
                <a:gd name="T58" fmla="*/ 2344 w 2457"/>
                <a:gd name="T59" fmla="*/ 1718 h 1984"/>
                <a:gd name="T60" fmla="*/ 2444 w 2457"/>
                <a:gd name="T61" fmla="*/ 1557 h 1984"/>
                <a:gd name="T62" fmla="*/ 2451 w 2457"/>
                <a:gd name="T63" fmla="*/ 1426 h 1984"/>
                <a:gd name="T64" fmla="*/ 2372 w 2457"/>
                <a:gd name="T65" fmla="*/ 1299 h 1984"/>
                <a:gd name="T66" fmla="*/ 2389 w 2457"/>
                <a:gd name="T67" fmla="*/ 1223 h 1984"/>
                <a:gd name="T68" fmla="*/ 2424 w 2457"/>
                <a:gd name="T69" fmla="*/ 1123 h 1984"/>
                <a:gd name="T70" fmla="*/ 2382 w 2457"/>
                <a:gd name="T71" fmla="*/ 1080 h 1984"/>
                <a:gd name="T72" fmla="*/ 2188 w 2457"/>
                <a:gd name="T73" fmla="*/ 1040 h 1984"/>
                <a:gd name="T74" fmla="*/ 2025 w 2457"/>
                <a:gd name="T75" fmla="*/ 1042 h 1984"/>
                <a:gd name="T76" fmla="*/ 2000 w 2457"/>
                <a:gd name="T77" fmla="*/ 1010 h 1984"/>
                <a:gd name="T78" fmla="*/ 1875 w 2457"/>
                <a:gd name="T79" fmla="*/ 877 h 1984"/>
                <a:gd name="T80" fmla="*/ 1860 w 2457"/>
                <a:gd name="T81" fmla="*/ 780 h 1984"/>
                <a:gd name="T82" fmla="*/ 1921 w 2457"/>
                <a:gd name="T83" fmla="*/ 584 h 1984"/>
                <a:gd name="T84" fmla="*/ 1885 w 2457"/>
                <a:gd name="T85" fmla="*/ 356 h 1984"/>
                <a:gd name="T86" fmla="*/ 1843 w 2457"/>
                <a:gd name="T87" fmla="*/ 256 h 1984"/>
                <a:gd name="T88" fmla="*/ 1703 w 2457"/>
                <a:gd name="T89" fmla="*/ 235 h 1984"/>
                <a:gd name="T90" fmla="*/ 1580 w 2457"/>
                <a:gd name="T91" fmla="*/ 175 h 1984"/>
                <a:gd name="T92" fmla="*/ 1469 w 2457"/>
                <a:gd name="T93" fmla="*/ 101 h 1984"/>
                <a:gd name="T94" fmla="*/ 1372 w 2457"/>
                <a:gd name="T95" fmla="*/ 1 h 1984"/>
                <a:gd name="T96" fmla="*/ 1136 w 2457"/>
                <a:gd name="T97" fmla="*/ 24 h 1984"/>
                <a:gd name="T98" fmla="*/ 1092 w 2457"/>
                <a:gd name="T99" fmla="*/ 87 h 1984"/>
                <a:gd name="T100" fmla="*/ 1083 w 2457"/>
                <a:gd name="T101" fmla="*/ 117 h 1984"/>
                <a:gd name="T102" fmla="*/ 1003 w 2457"/>
                <a:gd name="T103" fmla="*/ 138 h 1984"/>
                <a:gd name="T104" fmla="*/ 981 w 2457"/>
                <a:gd name="T105" fmla="*/ 191 h 1984"/>
                <a:gd name="T106" fmla="*/ 960 w 2457"/>
                <a:gd name="T107" fmla="*/ 278 h 1984"/>
                <a:gd name="T108" fmla="*/ 890 w 2457"/>
                <a:gd name="T109" fmla="*/ 344 h 1984"/>
                <a:gd name="T110" fmla="*/ 746 w 2457"/>
                <a:gd name="T111" fmla="*/ 383 h 1984"/>
                <a:gd name="T112" fmla="*/ 617 w 2457"/>
                <a:gd name="T113" fmla="*/ 518 h 1984"/>
                <a:gd name="T114" fmla="*/ 577 w 2457"/>
                <a:gd name="T115" fmla="*/ 528 h 1984"/>
                <a:gd name="T116" fmla="*/ 506 w 2457"/>
                <a:gd name="T117" fmla="*/ 545 h 1984"/>
                <a:gd name="T118" fmla="*/ 417 w 2457"/>
                <a:gd name="T119" fmla="*/ 569 h 1984"/>
                <a:gd name="T120" fmla="*/ 310 w 2457"/>
                <a:gd name="T121" fmla="*/ 531 h 1984"/>
                <a:gd name="T122" fmla="*/ 211 w 2457"/>
                <a:gd name="T123" fmla="*/ 544 h 1984"/>
                <a:gd name="T124" fmla="*/ 99 w 2457"/>
                <a:gd name="T125" fmla="*/ 64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57" h="1984">
                  <a:moveTo>
                    <a:pt x="153" y="756"/>
                  </a:moveTo>
                  <a:lnTo>
                    <a:pt x="173" y="748"/>
                  </a:lnTo>
                  <a:lnTo>
                    <a:pt x="189" y="741"/>
                  </a:lnTo>
                  <a:lnTo>
                    <a:pt x="202" y="734"/>
                  </a:lnTo>
                  <a:lnTo>
                    <a:pt x="214" y="728"/>
                  </a:lnTo>
                  <a:lnTo>
                    <a:pt x="227" y="722"/>
                  </a:lnTo>
                  <a:lnTo>
                    <a:pt x="243" y="718"/>
                  </a:lnTo>
                  <a:lnTo>
                    <a:pt x="253" y="717"/>
                  </a:lnTo>
                  <a:lnTo>
                    <a:pt x="263" y="716"/>
                  </a:lnTo>
                  <a:lnTo>
                    <a:pt x="275" y="715"/>
                  </a:lnTo>
                  <a:lnTo>
                    <a:pt x="289" y="715"/>
                  </a:lnTo>
                  <a:lnTo>
                    <a:pt x="333" y="714"/>
                  </a:lnTo>
                  <a:lnTo>
                    <a:pt x="364" y="713"/>
                  </a:lnTo>
                  <a:lnTo>
                    <a:pt x="378" y="712"/>
                  </a:lnTo>
                  <a:lnTo>
                    <a:pt x="392" y="712"/>
                  </a:lnTo>
                  <a:lnTo>
                    <a:pt x="409" y="713"/>
                  </a:lnTo>
                  <a:lnTo>
                    <a:pt x="430" y="715"/>
                  </a:lnTo>
                  <a:lnTo>
                    <a:pt x="439" y="714"/>
                  </a:lnTo>
                  <a:lnTo>
                    <a:pt x="446" y="712"/>
                  </a:lnTo>
                  <a:lnTo>
                    <a:pt x="453" y="710"/>
                  </a:lnTo>
                  <a:lnTo>
                    <a:pt x="459" y="707"/>
                  </a:lnTo>
                  <a:lnTo>
                    <a:pt x="469" y="697"/>
                  </a:lnTo>
                  <a:lnTo>
                    <a:pt x="479" y="688"/>
                  </a:lnTo>
                  <a:lnTo>
                    <a:pt x="488" y="679"/>
                  </a:lnTo>
                  <a:lnTo>
                    <a:pt x="497" y="672"/>
                  </a:lnTo>
                  <a:lnTo>
                    <a:pt x="502" y="669"/>
                  </a:lnTo>
                  <a:lnTo>
                    <a:pt x="507" y="667"/>
                  </a:lnTo>
                  <a:lnTo>
                    <a:pt x="513" y="666"/>
                  </a:lnTo>
                  <a:lnTo>
                    <a:pt x="520" y="667"/>
                  </a:lnTo>
                  <a:lnTo>
                    <a:pt x="529" y="676"/>
                  </a:lnTo>
                  <a:lnTo>
                    <a:pt x="536" y="685"/>
                  </a:lnTo>
                  <a:lnTo>
                    <a:pt x="541" y="694"/>
                  </a:lnTo>
                  <a:lnTo>
                    <a:pt x="546" y="702"/>
                  </a:lnTo>
                  <a:lnTo>
                    <a:pt x="549" y="710"/>
                  </a:lnTo>
                  <a:lnTo>
                    <a:pt x="551" y="718"/>
                  </a:lnTo>
                  <a:lnTo>
                    <a:pt x="552" y="725"/>
                  </a:lnTo>
                  <a:lnTo>
                    <a:pt x="552" y="732"/>
                  </a:lnTo>
                  <a:lnTo>
                    <a:pt x="549" y="758"/>
                  </a:lnTo>
                  <a:lnTo>
                    <a:pt x="546" y="787"/>
                  </a:lnTo>
                  <a:lnTo>
                    <a:pt x="547" y="809"/>
                  </a:lnTo>
                  <a:lnTo>
                    <a:pt x="551" y="832"/>
                  </a:lnTo>
                  <a:lnTo>
                    <a:pt x="554" y="849"/>
                  </a:lnTo>
                  <a:lnTo>
                    <a:pt x="556" y="856"/>
                  </a:lnTo>
                  <a:lnTo>
                    <a:pt x="556" y="863"/>
                  </a:lnTo>
                  <a:lnTo>
                    <a:pt x="555" y="870"/>
                  </a:lnTo>
                  <a:lnTo>
                    <a:pt x="553" y="877"/>
                  </a:lnTo>
                  <a:lnTo>
                    <a:pt x="550" y="883"/>
                  </a:lnTo>
                  <a:lnTo>
                    <a:pt x="545" y="894"/>
                  </a:lnTo>
                  <a:lnTo>
                    <a:pt x="538" y="906"/>
                  </a:lnTo>
                  <a:lnTo>
                    <a:pt x="531" y="919"/>
                  </a:lnTo>
                  <a:lnTo>
                    <a:pt x="525" y="935"/>
                  </a:lnTo>
                  <a:lnTo>
                    <a:pt x="523" y="944"/>
                  </a:lnTo>
                  <a:lnTo>
                    <a:pt x="521" y="954"/>
                  </a:lnTo>
                  <a:lnTo>
                    <a:pt x="520" y="965"/>
                  </a:lnTo>
                  <a:lnTo>
                    <a:pt x="520" y="977"/>
                  </a:lnTo>
                  <a:lnTo>
                    <a:pt x="520" y="989"/>
                  </a:lnTo>
                  <a:lnTo>
                    <a:pt x="522" y="999"/>
                  </a:lnTo>
                  <a:lnTo>
                    <a:pt x="524" y="1008"/>
                  </a:lnTo>
                  <a:lnTo>
                    <a:pt x="527" y="1017"/>
                  </a:lnTo>
                  <a:lnTo>
                    <a:pt x="534" y="1031"/>
                  </a:lnTo>
                  <a:lnTo>
                    <a:pt x="543" y="1044"/>
                  </a:lnTo>
                  <a:lnTo>
                    <a:pt x="552" y="1056"/>
                  </a:lnTo>
                  <a:lnTo>
                    <a:pt x="559" y="1068"/>
                  </a:lnTo>
                  <a:lnTo>
                    <a:pt x="562" y="1075"/>
                  </a:lnTo>
                  <a:lnTo>
                    <a:pt x="564" y="1083"/>
                  </a:lnTo>
                  <a:lnTo>
                    <a:pt x="566" y="1092"/>
                  </a:lnTo>
                  <a:lnTo>
                    <a:pt x="566" y="1102"/>
                  </a:lnTo>
                  <a:lnTo>
                    <a:pt x="566" y="1120"/>
                  </a:lnTo>
                  <a:lnTo>
                    <a:pt x="565" y="1136"/>
                  </a:lnTo>
                  <a:lnTo>
                    <a:pt x="563" y="1153"/>
                  </a:lnTo>
                  <a:lnTo>
                    <a:pt x="561" y="1168"/>
                  </a:lnTo>
                  <a:lnTo>
                    <a:pt x="559" y="1184"/>
                  </a:lnTo>
                  <a:lnTo>
                    <a:pt x="558" y="1200"/>
                  </a:lnTo>
                  <a:lnTo>
                    <a:pt x="557" y="1216"/>
                  </a:lnTo>
                  <a:lnTo>
                    <a:pt x="556" y="1233"/>
                  </a:lnTo>
                  <a:lnTo>
                    <a:pt x="557" y="1245"/>
                  </a:lnTo>
                  <a:lnTo>
                    <a:pt x="558" y="1257"/>
                  </a:lnTo>
                  <a:lnTo>
                    <a:pt x="561" y="1270"/>
                  </a:lnTo>
                  <a:lnTo>
                    <a:pt x="565" y="1282"/>
                  </a:lnTo>
                  <a:lnTo>
                    <a:pt x="569" y="1294"/>
                  </a:lnTo>
                  <a:lnTo>
                    <a:pt x="574" y="1305"/>
                  </a:lnTo>
                  <a:lnTo>
                    <a:pt x="580" y="1316"/>
                  </a:lnTo>
                  <a:lnTo>
                    <a:pt x="587" y="1326"/>
                  </a:lnTo>
                  <a:lnTo>
                    <a:pt x="593" y="1336"/>
                  </a:lnTo>
                  <a:lnTo>
                    <a:pt x="600" y="1345"/>
                  </a:lnTo>
                  <a:lnTo>
                    <a:pt x="607" y="1353"/>
                  </a:lnTo>
                  <a:lnTo>
                    <a:pt x="614" y="1360"/>
                  </a:lnTo>
                  <a:lnTo>
                    <a:pt x="621" y="1365"/>
                  </a:lnTo>
                  <a:lnTo>
                    <a:pt x="628" y="1370"/>
                  </a:lnTo>
                  <a:lnTo>
                    <a:pt x="634" y="1374"/>
                  </a:lnTo>
                  <a:lnTo>
                    <a:pt x="640" y="1376"/>
                  </a:lnTo>
                  <a:lnTo>
                    <a:pt x="647" y="1380"/>
                  </a:lnTo>
                  <a:lnTo>
                    <a:pt x="652" y="1384"/>
                  </a:lnTo>
                  <a:lnTo>
                    <a:pt x="657" y="1390"/>
                  </a:lnTo>
                  <a:lnTo>
                    <a:pt x="661" y="1397"/>
                  </a:lnTo>
                  <a:lnTo>
                    <a:pt x="668" y="1413"/>
                  </a:lnTo>
                  <a:lnTo>
                    <a:pt x="675" y="1429"/>
                  </a:lnTo>
                  <a:lnTo>
                    <a:pt x="678" y="1437"/>
                  </a:lnTo>
                  <a:lnTo>
                    <a:pt x="681" y="1445"/>
                  </a:lnTo>
                  <a:lnTo>
                    <a:pt x="685" y="1453"/>
                  </a:lnTo>
                  <a:lnTo>
                    <a:pt x="689" y="1459"/>
                  </a:lnTo>
                  <a:lnTo>
                    <a:pt x="695" y="1465"/>
                  </a:lnTo>
                  <a:lnTo>
                    <a:pt x="701" y="1470"/>
                  </a:lnTo>
                  <a:lnTo>
                    <a:pt x="707" y="1473"/>
                  </a:lnTo>
                  <a:lnTo>
                    <a:pt x="714" y="1475"/>
                  </a:lnTo>
                  <a:lnTo>
                    <a:pt x="727" y="1476"/>
                  </a:lnTo>
                  <a:lnTo>
                    <a:pt x="738" y="1479"/>
                  </a:lnTo>
                  <a:lnTo>
                    <a:pt x="747" y="1484"/>
                  </a:lnTo>
                  <a:lnTo>
                    <a:pt x="755" y="1488"/>
                  </a:lnTo>
                  <a:lnTo>
                    <a:pt x="761" y="1494"/>
                  </a:lnTo>
                  <a:lnTo>
                    <a:pt x="767" y="1499"/>
                  </a:lnTo>
                  <a:lnTo>
                    <a:pt x="772" y="1505"/>
                  </a:lnTo>
                  <a:lnTo>
                    <a:pt x="777" y="1511"/>
                  </a:lnTo>
                  <a:lnTo>
                    <a:pt x="785" y="1523"/>
                  </a:lnTo>
                  <a:lnTo>
                    <a:pt x="795" y="1533"/>
                  </a:lnTo>
                  <a:lnTo>
                    <a:pt x="800" y="1538"/>
                  </a:lnTo>
                  <a:lnTo>
                    <a:pt x="808" y="1541"/>
                  </a:lnTo>
                  <a:lnTo>
                    <a:pt x="815" y="1543"/>
                  </a:lnTo>
                  <a:lnTo>
                    <a:pt x="824" y="1543"/>
                  </a:lnTo>
                  <a:lnTo>
                    <a:pt x="837" y="1544"/>
                  </a:lnTo>
                  <a:lnTo>
                    <a:pt x="847" y="1547"/>
                  </a:lnTo>
                  <a:lnTo>
                    <a:pt x="854" y="1551"/>
                  </a:lnTo>
                  <a:lnTo>
                    <a:pt x="861" y="1556"/>
                  </a:lnTo>
                  <a:lnTo>
                    <a:pt x="866" y="1562"/>
                  </a:lnTo>
                  <a:lnTo>
                    <a:pt x="870" y="1569"/>
                  </a:lnTo>
                  <a:lnTo>
                    <a:pt x="873" y="1576"/>
                  </a:lnTo>
                  <a:lnTo>
                    <a:pt x="877" y="1584"/>
                  </a:lnTo>
                  <a:lnTo>
                    <a:pt x="881" y="1592"/>
                  </a:lnTo>
                  <a:lnTo>
                    <a:pt x="885" y="1601"/>
                  </a:lnTo>
                  <a:lnTo>
                    <a:pt x="891" y="1609"/>
                  </a:lnTo>
                  <a:lnTo>
                    <a:pt x="898" y="1617"/>
                  </a:lnTo>
                  <a:lnTo>
                    <a:pt x="907" y="1623"/>
                  </a:lnTo>
                  <a:lnTo>
                    <a:pt x="919" y="1629"/>
                  </a:lnTo>
                  <a:lnTo>
                    <a:pt x="926" y="1632"/>
                  </a:lnTo>
                  <a:lnTo>
                    <a:pt x="933" y="1634"/>
                  </a:lnTo>
                  <a:lnTo>
                    <a:pt x="941" y="1636"/>
                  </a:lnTo>
                  <a:lnTo>
                    <a:pt x="950" y="1638"/>
                  </a:lnTo>
                  <a:lnTo>
                    <a:pt x="969" y="1640"/>
                  </a:lnTo>
                  <a:lnTo>
                    <a:pt x="985" y="1642"/>
                  </a:lnTo>
                  <a:lnTo>
                    <a:pt x="1000" y="1642"/>
                  </a:lnTo>
                  <a:lnTo>
                    <a:pt x="1013" y="1641"/>
                  </a:lnTo>
                  <a:lnTo>
                    <a:pt x="1024" y="1640"/>
                  </a:lnTo>
                  <a:lnTo>
                    <a:pt x="1035" y="1638"/>
                  </a:lnTo>
                  <a:lnTo>
                    <a:pt x="1044" y="1636"/>
                  </a:lnTo>
                  <a:lnTo>
                    <a:pt x="1053" y="1633"/>
                  </a:lnTo>
                  <a:lnTo>
                    <a:pt x="1067" y="1628"/>
                  </a:lnTo>
                  <a:lnTo>
                    <a:pt x="1080" y="1623"/>
                  </a:lnTo>
                  <a:lnTo>
                    <a:pt x="1086" y="1620"/>
                  </a:lnTo>
                  <a:lnTo>
                    <a:pt x="1093" y="1619"/>
                  </a:lnTo>
                  <a:lnTo>
                    <a:pt x="1100" y="1618"/>
                  </a:lnTo>
                  <a:lnTo>
                    <a:pt x="1107" y="1617"/>
                  </a:lnTo>
                  <a:lnTo>
                    <a:pt x="1123" y="1617"/>
                  </a:lnTo>
                  <a:lnTo>
                    <a:pt x="1138" y="1618"/>
                  </a:lnTo>
                  <a:lnTo>
                    <a:pt x="1150" y="1619"/>
                  </a:lnTo>
                  <a:lnTo>
                    <a:pt x="1160" y="1620"/>
                  </a:lnTo>
                  <a:lnTo>
                    <a:pt x="1168" y="1622"/>
                  </a:lnTo>
                  <a:lnTo>
                    <a:pt x="1176" y="1625"/>
                  </a:lnTo>
                  <a:lnTo>
                    <a:pt x="1182" y="1628"/>
                  </a:lnTo>
                  <a:lnTo>
                    <a:pt x="1187" y="1631"/>
                  </a:lnTo>
                  <a:lnTo>
                    <a:pt x="1198" y="1640"/>
                  </a:lnTo>
                  <a:lnTo>
                    <a:pt x="1209" y="1652"/>
                  </a:lnTo>
                  <a:lnTo>
                    <a:pt x="1223" y="1667"/>
                  </a:lnTo>
                  <a:lnTo>
                    <a:pt x="1243" y="1685"/>
                  </a:lnTo>
                  <a:lnTo>
                    <a:pt x="1250" y="1689"/>
                  </a:lnTo>
                  <a:lnTo>
                    <a:pt x="1256" y="1692"/>
                  </a:lnTo>
                  <a:lnTo>
                    <a:pt x="1261" y="1693"/>
                  </a:lnTo>
                  <a:lnTo>
                    <a:pt x="1267" y="1694"/>
                  </a:lnTo>
                  <a:lnTo>
                    <a:pt x="1272" y="1694"/>
                  </a:lnTo>
                  <a:lnTo>
                    <a:pt x="1278" y="1693"/>
                  </a:lnTo>
                  <a:lnTo>
                    <a:pt x="1283" y="1691"/>
                  </a:lnTo>
                  <a:lnTo>
                    <a:pt x="1288" y="1689"/>
                  </a:lnTo>
                  <a:lnTo>
                    <a:pt x="1298" y="1684"/>
                  </a:lnTo>
                  <a:lnTo>
                    <a:pt x="1308" y="1680"/>
                  </a:lnTo>
                  <a:lnTo>
                    <a:pt x="1313" y="1678"/>
                  </a:lnTo>
                  <a:lnTo>
                    <a:pt x="1318" y="1676"/>
                  </a:lnTo>
                  <a:lnTo>
                    <a:pt x="1323" y="1675"/>
                  </a:lnTo>
                  <a:lnTo>
                    <a:pt x="1328" y="1674"/>
                  </a:lnTo>
                  <a:lnTo>
                    <a:pt x="1333" y="1675"/>
                  </a:lnTo>
                  <a:lnTo>
                    <a:pt x="1339" y="1676"/>
                  </a:lnTo>
                  <a:lnTo>
                    <a:pt x="1344" y="1679"/>
                  </a:lnTo>
                  <a:lnTo>
                    <a:pt x="1349" y="1682"/>
                  </a:lnTo>
                  <a:lnTo>
                    <a:pt x="1358" y="1690"/>
                  </a:lnTo>
                  <a:lnTo>
                    <a:pt x="1368" y="1700"/>
                  </a:lnTo>
                  <a:lnTo>
                    <a:pt x="1381" y="1721"/>
                  </a:lnTo>
                  <a:lnTo>
                    <a:pt x="1391" y="1738"/>
                  </a:lnTo>
                  <a:lnTo>
                    <a:pt x="1396" y="1744"/>
                  </a:lnTo>
                  <a:lnTo>
                    <a:pt x="1401" y="1750"/>
                  </a:lnTo>
                  <a:lnTo>
                    <a:pt x="1407" y="1756"/>
                  </a:lnTo>
                  <a:lnTo>
                    <a:pt x="1412" y="1760"/>
                  </a:lnTo>
                  <a:lnTo>
                    <a:pt x="1424" y="1769"/>
                  </a:lnTo>
                  <a:lnTo>
                    <a:pt x="1436" y="1775"/>
                  </a:lnTo>
                  <a:lnTo>
                    <a:pt x="1449" y="1780"/>
                  </a:lnTo>
                  <a:lnTo>
                    <a:pt x="1462" y="1785"/>
                  </a:lnTo>
                  <a:lnTo>
                    <a:pt x="1477" y="1788"/>
                  </a:lnTo>
                  <a:lnTo>
                    <a:pt x="1491" y="1791"/>
                  </a:lnTo>
                  <a:lnTo>
                    <a:pt x="1519" y="1797"/>
                  </a:lnTo>
                  <a:lnTo>
                    <a:pt x="1548" y="1805"/>
                  </a:lnTo>
                  <a:lnTo>
                    <a:pt x="1563" y="1810"/>
                  </a:lnTo>
                  <a:lnTo>
                    <a:pt x="1577" y="1818"/>
                  </a:lnTo>
                  <a:lnTo>
                    <a:pt x="1592" y="1827"/>
                  </a:lnTo>
                  <a:lnTo>
                    <a:pt x="1606" y="1838"/>
                  </a:lnTo>
                  <a:lnTo>
                    <a:pt x="1610" y="1840"/>
                  </a:lnTo>
                  <a:lnTo>
                    <a:pt x="1613" y="1842"/>
                  </a:lnTo>
                  <a:lnTo>
                    <a:pt x="1616" y="1843"/>
                  </a:lnTo>
                  <a:lnTo>
                    <a:pt x="1619" y="1843"/>
                  </a:lnTo>
                  <a:lnTo>
                    <a:pt x="1625" y="1843"/>
                  </a:lnTo>
                  <a:lnTo>
                    <a:pt x="1630" y="1841"/>
                  </a:lnTo>
                  <a:lnTo>
                    <a:pt x="1636" y="1838"/>
                  </a:lnTo>
                  <a:lnTo>
                    <a:pt x="1642" y="1835"/>
                  </a:lnTo>
                  <a:lnTo>
                    <a:pt x="1649" y="1833"/>
                  </a:lnTo>
                  <a:lnTo>
                    <a:pt x="1658" y="1832"/>
                  </a:lnTo>
                  <a:lnTo>
                    <a:pt x="1667" y="1832"/>
                  </a:lnTo>
                  <a:lnTo>
                    <a:pt x="1674" y="1833"/>
                  </a:lnTo>
                  <a:lnTo>
                    <a:pt x="1680" y="1835"/>
                  </a:lnTo>
                  <a:lnTo>
                    <a:pt x="1685" y="1838"/>
                  </a:lnTo>
                  <a:lnTo>
                    <a:pt x="1689" y="1841"/>
                  </a:lnTo>
                  <a:lnTo>
                    <a:pt x="1692" y="1846"/>
                  </a:lnTo>
                  <a:lnTo>
                    <a:pt x="1695" y="1851"/>
                  </a:lnTo>
                  <a:lnTo>
                    <a:pt x="1698" y="1856"/>
                  </a:lnTo>
                  <a:lnTo>
                    <a:pt x="1702" y="1867"/>
                  </a:lnTo>
                  <a:lnTo>
                    <a:pt x="1708" y="1878"/>
                  </a:lnTo>
                  <a:lnTo>
                    <a:pt x="1712" y="1883"/>
                  </a:lnTo>
                  <a:lnTo>
                    <a:pt x="1718" y="1887"/>
                  </a:lnTo>
                  <a:lnTo>
                    <a:pt x="1724" y="1891"/>
                  </a:lnTo>
                  <a:lnTo>
                    <a:pt x="1732" y="1895"/>
                  </a:lnTo>
                  <a:lnTo>
                    <a:pt x="1741" y="1909"/>
                  </a:lnTo>
                  <a:lnTo>
                    <a:pt x="1749" y="1922"/>
                  </a:lnTo>
                  <a:lnTo>
                    <a:pt x="1758" y="1934"/>
                  </a:lnTo>
                  <a:lnTo>
                    <a:pt x="1767" y="1943"/>
                  </a:lnTo>
                  <a:lnTo>
                    <a:pt x="1776" y="1950"/>
                  </a:lnTo>
                  <a:lnTo>
                    <a:pt x="1785" y="1956"/>
                  </a:lnTo>
                  <a:lnTo>
                    <a:pt x="1795" y="1961"/>
                  </a:lnTo>
                  <a:lnTo>
                    <a:pt x="1806" y="1964"/>
                  </a:lnTo>
                  <a:lnTo>
                    <a:pt x="1816" y="1966"/>
                  </a:lnTo>
                  <a:lnTo>
                    <a:pt x="1827" y="1967"/>
                  </a:lnTo>
                  <a:lnTo>
                    <a:pt x="1839" y="1967"/>
                  </a:lnTo>
                  <a:lnTo>
                    <a:pt x="1851" y="1967"/>
                  </a:lnTo>
                  <a:lnTo>
                    <a:pt x="1879" y="1963"/>
                  </a:lnTo>
                  <a:lnTo>
                    <a:pt x="1910" y="1958"/>
                  </a:lnTo>
                  <a:lnTo>
                    <a:pt x="1948" y="1954"/>
                  </a:lnTo>
                  <a:lnTo>
                    <a:pt x="1982" y="1951"/>
                  </a:lnTo>
                  <a:lnTo>
                    <a:pt x="2012" y="1949"/>
                  </a:lnTo>
                  <a:lnTo>
                    <a:pt x="2042" y="1948"/>
                  </a:lnTo>
                  <a:lnTo>
                    <a:pt x="2050" y="1948"/>
                  </a:lnTo>
                  <a:lnTo>
                    <a:pt x="2060" y="1951"/>
                  </a:lnTo>
                  <a:lnTo>
                    <a:pt x="2071" y="1954"/>
                  </a:lnTo>
                  <a:lnTo>
                    <a:pt x="2083" y="1958"/>
                  </a:lnTo>
                  <a:lnTo>
                    <a:pt x="2111" y="1970"/>
                  </a:lnTo>
                  <a:lnTo>
                    <a:pt x="2142" y="1984"/>
                  </a:lnTo>
                  <a:lnTo>
                    <a:pt x="2156" y="1971"/>
                  </a:lnTo>
                  <a:lnTo>
                    <a:pt x="2171" y="1959"/>
                  </a:lnTo>
                  <a:lnTo>
                    <a:pt x="2186" y="1949"/>
                  </a:lnTo>
                  <a:lnTo>
                    <a:pt x="2201" y="1939"/>
                  </a:lnTo>
                  <a:lnTo>
                    <a:pt x="2232" y="1919"/>
                  </a:lnTo>
                  <a:lnTo>
                    <a:pt x="2262" y="1900"/>
                  </a:lnTo>
                  <a:lnTo>
                    <a:pt x="2269" y="1895"/>
                  </a:lnTo>
                  <a:lnTo>
                    <a:pt x="2274" y="1888"/>
                  </a:lnTo>
                  <a:lnTo>
                    <a:pt x="2278" y="1881"/>
                  </a:lnTo>
                  <a:lnTo>
                    <a:pt x="2282" y="1874"/>
                  </a:lnTo>
                  <a:lnTo>
                    <a:pt x="2288" y="1856"/>
                  </a:lnTo>
                  <a:lnTo>
                    <a:pt x="2292" y="1838"/>
                  </a:lnTo>
                  <a:lnTo>
                    <a:pt x="2296" y="1818"/>
                  </a:lnTo>
                  <a:lnTo>
                    <a:pt x="2300" y="1797"/>
                  </a:lnTo>
                  <a:lnTo>
                    <a:pt x="2303" y="1787"/>
                  </a:lnTo>
                  <a:lnTo>
                    <a:pt x="2306" y="1777"/>
                  </a:lnTo>
                  <a:lnTo>
                    <a:pt x="2310" y="1768"/>
                  </a:lnTo>
                  <a:lnTo>
                    <a:pt x="2314" y="1759"/>
                  </a:lnTo>
                  <a:lnTo>
                    <a:pt x="2324" y="1744"/>
                  </a:lnTo>
                  <a:lnTo>
                    <a:pt x="2334" y="1731"/>
                  </a:lnTo>
                  <a:lnTo>
                    <a:pt x="2344" y="1718"/>
                  </a:lnTo>
                  <a:lnTo>
                    <a:pt x="2354" y="1707"/>
                  </a:lnTo>
                  <a:lnTo>
                    <a:pt x="2376" y="1684"/>
                  </a:lnTo>
                  <a:lnTo>
                    <a:pt x="2395" y="1661"/>
                  </a:lnTo>
                  <a:lnTo>
                    <a:pt x="2405" y="1649"/>
                  </a:lnTo>
                  <a:lnTo>
                    <a:pt x="2414" y="1635"/>
                  </a:lnTo>
                  <a:lnTo>
                    <a:pt x="2422" y="1619"/>
                  </a:lnTo>
                  <a:lnTo>
                    <a:pt x="2430" y="1601"/>
                  </a:lnTo>
                  <a:lnTo>
                    <a:pt x="2438" y="1580"/>
                  </a:lnTo>
                  <a:lnTo>
                    <a:pt x="2444" y="1557"/>
                  </a:lnTo>
                  <a:lnTo>
                    <a:pt x="2450" y="1531"/>
                  </a:lnTo>
                  <a:lnTo>
                    <a:pt x="2456" y="1502"/>
                  </a:lnTo>
                  <a:lnTo>
                    <a:pt x="2457" y="1489"/>
                  </a:lnTo>
                  <a:lnTo>
                    <a:pt x="2457" y="1476"/>
                  </a:lnTo>
                  <a:lnTo>
                    <a:pt x="2457" y="1465"/>
                  </a:lnTo>
                  <a:lnTo>
                    <a:pt x="2456" y="1454"/>
                  </a:lnTo>
                  <a:lnTo>
                    <a:pt x="2455" y="1444"/>
                  </a:lnTo>
                  <a:lnTo>
                    <a:pt x="2453" y="1435"/>
                  </a:lnTo>
                  <a:lnTo>
                    <a:pt x="2451" y="1426"/>
                  </a:lnTo>
                  <a:lnTo>
                    <a:pt x="2448" y="1417"/>
                  </a:lnTo>
                  <a:lnTo>
                    <a:pt x="2442" y="1402"/>
                  </a:lnTo>
                  <a:lnTo>
                    <a:pt x="2435" y="1389"/>
                  </a:lnTo>
                  <a:lnTo>
                    <a:pt x="2426" y="1376"/>
                  </a:lnTo>
                  <a:lnTo>
                    <a:pt x="2417" y="1364"/>
                  </a:lnTo>
                  <a:lnTo>
                    <a:pt x="2399" y="1343"/>
                  </a:lnTo>
                  <a:lnTo>
                    <a:pt x="2383" y="1322"/>
                  </a:lnTo>
                  <a:lnTo>
                    <a:pt x="2377" y="1311"/>
                  </a:lnTo>
                  <a:lnTo>
                    <a:pt x="2372" y="1299"/>
                  </a:lnTo>
                  <a:lnTo>
                    <a:pt x="2370" y="1292"/>
                  </a:lnTo>
                  <a:lnTo>
                    <a:pt x="2368" y="1286"/>
                  </a:lnTo>
                  <a:lnTo>
                    <a:pt x="2368" y="1278"/>
                  </a:lnTo>
                  <a:lnTo>
                    <a:pt x="2367" y="1271"/>
                  </a:lnTo>
                  <a:lnTo>
                    <a:pt x="2368" y="1261"/>
                  </a:lnTo>
                  <a:lnTo>
                    <a:pt x="2370" y="1251"/>
                  </a:lnTo>
                  <a:lnTo>
                    <a:pt x="2374" y="1243"/>
                  </a:lnTo>
                  <a:lnTo>
                    <a:pt x="2378" y="1236"/>
                  </a:lnTo>
                  <a:lnTo>
                    <a:pt x="2389" y="1223"/>
                  </a:lnTo>
                  <a:lnTo>
                    <a:pt x="2402" y="1211"/>
                  </a:lnTo>
                  <a:lnTo>
                    <a:pt x="2408" y="1204"/>
                  </a:lnTo>
                  <a:lnTo>
                    <a:pt x="2413" y="1196"/>
                  </a:lnTo>
                  <a:lnTo>
                    <a:pt x="2418" y="1188"/>
                  </a:lnTo>
                  <a:lnTo>
                    <a:pt x="2422" y="1178"/>
                  </a:lnTo>
                  <a:lnTo>
                    <a:pt x="2425" y="1168"/>
                  </a:lnTo>
                  <a:lnTo>
                    <a:pt x="2426" y="1155"/>
                  </a:lnTo>
                  <a:lnTo>
                    <a:pt x="2426" y="1140"/>
                  </a:lnTo>
                  <a:lnTo>
                    <a:pt x="2424" y="1123"/>
                  </a:lnTo>
                  <a:lnTo>
                    <a:pt x="2423" y="1117"/>
                  </a:lnTo>
                  <a:lnTo>
                    <a:pt x="2420" y="1112"/>
                  </a:lnTo>
                  <a:lnTo>
                    <a:pt x="2417" y="1106"/>
                  </a:lnTo>
                  <a:lnTo>
                    <a:pt x="2414" y="1102"/>
                  </a:lnTo>
                  <a:lnTo>
                    <a:pt x="2410" y="1097"/>
                  </a:lnTo>
                  <a:lnTo>
                    <a:pt x="2405" y="1093"/>
                  </a:lnTo>
                  <a:lnTo>
                    <a:pt x="2400" y="1089"/>
                  </a:lnTo>
                  <a:lnTo>
                    <a:pt x="2394" y="1086"/>
                  </a:lnTo>
                  <a:lnTo>
                    <a:pt x="2382" y="1080"/>
                  </a:lnTo>
                  <a:lnTo>
                    <a:pt x="2368" y="1075"/>
                  </a:lnTo>
                  <a:lnTo>
                    <a:pt x="2352" y="1071"/>
                  </a:lnTo>
                  <a:lnTo>
                    <a:pt x="2336" y="1068"/>
                  </a:lnTo>
                  <a:lnTo>
                    <a:pt x="2301" y="1062"/>
                  </a:lnTo>
                  <a:lnTo>
                    <a:pt x="2263" y="1057"/>
                  </a:lnTo>
                  <a:lnTo>
                    <a:pt x="2243" y="1054"/>
                  </a:lnTo>
                  <a:lnTo>
                    <a:pt x="2225" y="1050"/>
                  </a:lnTo>
                  <a:lnTo>
                    <a:pt x="2206" y="1045"/>
                  </a:lnTo>
                  <a:lnTo>
                    <a:pt x="2188" y="1040"/>
                  </a:lnTo>
                  <a:lnTo>
                    <a:pt x="2181" y="1038"/>
                  </a:lnTo>
                  <a:lnTo>
                    <a:pt x="2171" y="1035"/>
                  </a:lnTo>
                  <a:lnTo>
                    <a:pt x="2159" y="1035"/>
                  </a:lnTo>
                  <a:lnTo>
                    <a:pt x="2146" y="1035"/>
                  </a:lnTo>
                  <a:lnTo>
                    <a:pt x="2117" y="1036"/>
                  </a:lnTo>
                  <a:lnTo>
                    <a:pt x="2087" y="1039"/>
                  </a:lnTo>
                  <a:lnTo>
                    <a:pt x="2059" y="1042"/>
                  </a:lnTo>
                  <a:lnTo>
                    <a:pt x="2035" y="1042"/>
                  </a:lnTo>
                  <a:lnTo>
                    <a:pt x="2025" y="1042"/>
                  </a:lnTo>
                  <a:lnTo>
                    <a:pt x="2017" y="1040"/>
                  </a:lnTo>
                  <a:lnTo>
                    <a:pt x="2014" y="1039"/>
                  </a:lnTo>
                  <a:lnTo>
                    <a:pt x="2012" y="1038"/>
                  </a:lnTo>
                  <a:lnTo>
                    <a:pt x="2010" y="1036"/>
                  </a:lnTo>
                  <a:lnTo>
                    <a:pt x="2010" y="1034"/>
                  </a:lnTo>
                  <a:lnTo>
                    <a:pt x="2008" y="1028"/>
                  </a:lnTo>
                  <a:lnTo>
                    <a:pt x="2006" y="1021"/>
                  </a:lnTo>
                  <a:lnTo>
                    <a:pt x="2003" y="1015"/>
                  </a:lnTo>
                  <a:lnTo>
                    <a:pt x="2000" y="1010"/>
                  </a:lnTo>
                  <a:lnTo>
                    <a:pt x="1992" y="998"/>
                  </a:lnTo>
                  <a:lnTo>
                    <a:pt x="1982" y="987"/>
                  </a:lnTo>
                  <a:lnTo>
                    <a:pt x="1957" y="964"/>
                  </a:lnTo>
                  <a:lnTo>
                    <a:pt x="1930" y="940"/>
                  </a:lnTo>
                  <a:lnTo>
                    <a:pt x="1917" y="928"/>
                  </a:lnTo>
                  <a:lnTo>
                    <a:pt x="1903" y="914"/>
                  </a:lnTo>
                  <a:lnTo>
                    <a:pt x="1891" y="900"/>
                  </a:lnTo>
                  <a:lnTo>
                    <a:pt x="1880" y="885"/>
                  </a:lnTo>
                  <a:lnTo>
                    <a:pt x="1875" y="877"/>
                  </a:lnTo>
                  <a:lnTo>
                    <a:pt x="1871" y="869"/>
                  </a:lnTo>
                  <a:lnTo>
                    <a:pt x="1867" y="861"/>
                  </a:lnTo>
                  <a:lnTo>
                    <a:pt x="1864" y="852"/>
                  </a:lnTo>
                  <a:lnTo>
                    <a:pt x="1861" y="843"/>
                  </a:lnTo>
                  <a:lnTo>
                    <a:pt x="1859" y="834"/>
                  </a:lnTo>
                  <a:lnTo>
                    <a:pt x="1858" y="824"/>
                  </a:lnTo>
                  <a:lnTo>
                    <a:pt x="1858" y="813"/>
                  </a:lnTo>
                  <a:lnTo>
                    <a:pt x="1859" y="796"/>
                  </a:lnTo>
                  <a:lnTo>
                    <a:pt x="1860" y="780"/>
                  </a:lnTo>
                  <a:lnTo>
                    <a:pt x="1864" y="764"/>
                  </a:lnTo>
                  <a:lnTo>
                    <a:pt x="1868" y="749"/>
                  </a:lnTo>
                  <a:lnTo>
                    <a:pt x="1878" y="720"/>
                  </a:lnTo>
                  <a:lnTo>
                    <a:pt x="1889" y="690"/>
                  </a:lnTo>
                  <a:lnTo>
                    <a:pt x="1900" y="662"/>
                  </a:lnTo>
                  <a:lnTo>
                    <a:pt x="1910" y="633"/>
                  </a:lnTo>
                  <a:lnTo>
                    <a:pt x="1914" y="617"/>
                  </a:lnTo>
                  <a:lnTo>
                    <a:pt x="1919" y="602"/>
                  </a:lnTo>
                  <a:lnTo>
                    <a:pt x="1921" y="584"/>
                  </a:lnTo>
                  <a:lnTo>
                    <a:pt x="1921" y="567"/>
                  </a:lnTo>
                  <a:lnTo>
                    <a:pt x="1921" y="549"/>
                  </a:lnTo>
                  <a:lnTo>
                    <a:pt x="1919" y="531"/>
                  </a:lnTo>
                  <a:lnTo>
                    <a:pt x="1917" y="513"/>
                  </a:lnTo>
                  <a:lnTo>
                    <a:pt x="1913" y="496"/>
                  </a:lnTo>
                  <a:lnTo>
                    <a:pt x="1906" y="461"/>
                  </a:lnTo>
                  <a:lnTo>
                    <a:pt x="1898" y="427"/>
                  </a:lnTo>
                  <a:lnTo>
                    <a:pt x="1891" y="392"/>
                  </a:lnTo>
                  <a:lnTo>
                    <a:pt x="1885" y="356"/>
                  </a:lnTo>
                  <a:lnTo>
                    <a:pt x="1883" y="337"/>
                  </a:lnTo>
                  <a:lnTo>
                    <a:pt x="1882" y="319"/>
                  </a:lnTo>
                  <a:lnTo>
                    <a:pt x="1883" y="299"/>
                  </a:lnTo>
                  <a:lnTo>
                    <a:pt x="1884" y="279"/>
                  </a:lnTo>
                  <a:lnTo>
                    <a:pt x="1881" y="275"/>
                  </a:lnTo>
                  <a:lnTo>
                    <a:pt x="1876" y="271"/>
                  </a:lnTo>
                  <a:lnTo>
                    <a:pt x="1870" y="267"/>
                  </a:lnTo>
                  <a:lnTo>
                    <a:pt x="1862" y="264"/>
                  </a:lnTo>
                  <a:lnTo>
                    <a:pt x="1843" y="256"/>
                  </a:lnTo>
                  <a:lnTo>
                    <a:pt x="1821" y="249"/>
                  </a:lnTo>
                  <a:lnTo>
                    <a:pt x="1798" y="244"/>
                  </a:lnTo>
                  <a:lnTo>
                    <a:pt x="1776" y="240"/>
                  </a:lnTo>
                  <a:lnTo>
                    <a:pt x="1757" y="237"/>
                  </a:lnTo>
                  <a:lnTo>
                    <a:pt x="1742" y="236"/>
                  </a:lnTo>
                  <a:lnTo>
                    <a:pt x="1731" y="238"/>
                  </a:lnTo>
                  <a:lnTo>
                    <a:pt x="1720" y="238"/>
                  </a:lnTo>
                  <a:lnTo>
                    <a:pt x="1711" y="237"/>
                  </a:lnTo>
                  <a:lnTo>
                    <a:pt x="1703" y="235"/>
                  </a:lnTo>
                  <a:lnTo>
                    <a:pt x="1695" y="232"/>
                  </a:lnTo>
                  <a:lnTo>
                    <a:pt x="1687" y="228"/>
                  </a:lnTo>
                  <a:lnTo>
                    <a:pt x="1680" y="223"/>
                  </a:lnTo>
                  <a:lnTo>
                    <a:pt x="1672" y="218"/>
                  </a:lnTo>
                  <a:lnTo>
                    <a:pt x="1654" y="207"/>
                  </a:lnTo>
                  <a:lnTo>
                    <a:pt x="1631" y="194"/>
                  </a:lnTo>
                  <a:lnTo>
                    <a:pt x="1617" y="187"/>
                  </a:lnTo>
                  <a:lnTo>
                    <a:pt x="1600" y="181"/>
                  </a:lnTo>
                  <a:lnTo>
                    <a:pt x="1580" y="175"/>
                  </a:lnTo>
                  <a:lnTo>
                    <a:pt x="1558" y="169"/>
                  </a:lnTo>
                  <a:lnTo>
                    <a:pt x="1549" y="166"/>
                  </a:lnTo>
                  <a:lnTo>
                    <a:pt x="1541" y="162"/>
                  </a:lnTo>
                  <a:lnTo>
                    <a:pt x="1532" y="157"/>
                  </a:lnTo>
                  <a:lnTo>
                    <a:pt x="1524" y="153"/>
                  </a:lnTo>
                  <a:lnTo>
                    <a:pt x="1509" y="141"/>
                  </a:lnTo>
                  <a:lnTo>
                    <a:pt x="1495" y="129"/>
                  </a:lnTo>
                  <a:lnTo>
                    <a:pt x="1482" y="115"/>
                  </a:lnTo>
                  <a:lnTo>
                    <a:pt x="1469" y="101"/>
                  </a:lnTo>
                  <a:lnTo>
                    <a:pt x="1458" y="87"/>
                  </a:lnTo>
                  <a:lnTo>
                    <a:pt x="1448" y="73"/>
                  </a:lnTo>
                  <a:lnTo>
                    <a:pt x="1432" y="46"/>
                  </a:lnTo>
                  <a:lnTo>
                    <a:pt x="1418" y="22"/>
                  </a:lnTo>
                  <a:lnTo>
                    <a:pt x="1413" y="13"/>
                  </a:lnTo>
                  <a:lnTo>
                    <a:pt x="1409" y="6"/>
                  </a:lnTo>
                  <a:lnTo>
                    <a:pt x="1405" y="2"/>
                  </a:lnTo>
                  <a:lnTo>
                    <a:pt x="1401" y="0"/>
                  </a:lnTo>
                  <a:lnTo>
                    <a:pt x="1372" y="1"/>
                  </a:lnTo>
                  <a:lnTo>
                    <a:pt x="1339" y="2"/>
                  </a:lnTo>
                  <a:lnTo>
                    <a:pt x="1304" y="4"/>
                  </a:lnTo>
                  <a:lnTo>
                    <a:pt x="1268" y="6"/>
                  </a:lnTo>
                  <a:lnTo>
                    <a:pt x="1232" y="7"/>
                  </a:lnTo>
                  <a:lnTo>
                    <a:pt x="1198" y="9"/>
                  </a:lnTo>
                  <a:lnTo>
                    <a:pt x="1167" y="10"/>
                  </a:lnTo>
                  <a:lnTo>
                    <a:pt x="1139" y="11"/>
                  </a:lnTo>
                  <a:lnTo>
                    <a:pt x="1139" y="17"/>
                  </a:lnTo>
                  <a:lnTo>
                    <a:pt x="1136" y="24"/>
                  </a:lnTo>
                  <a:lnTo>
                    <a:pt x="1134" y="30"/>
                  </a:lnTo>
                  <a:lnTo>
                    <a:pt x="1131" y="37"/>
                  </a:lnTo>
                  <a:lnTo>
                    <a:pt x="1124" y="48"/>
                  </a:lnTo>
                  <a:lnTo>
                    <a:pt x="1115" y="59"/>
                  </a:lnTo>
                  <a:lnTo>
                    <a:pt x="1106" y="68"/>
                  </a:lnTo>
                  <a:lnTo>
                    <a:pt x="1099" y="76"/>
                  </a:lnTo>
                  <a:lnTo>
                    <a:pt x="1096" y="80"/>
                  </a:lnTo>
                  <a:lnTo>
                    <a:pt x="1094" y="83"/>
                  </a:lnTo>
                  <a:lnTo>
                    <a:pt x="1092" y="87"/>
                  </a:lnTo>
                  <a:lnTo>
                    <a:pt x="1092" y="90"/>
                  </a:lnTo>
                  <a:lnTo>
                    <a:pt x="1093" y="95"/>
                  </a:lnTo>
                  <a:lnTo>
                    <a:pt x="1093" y="99"/>
                  </a:lnTo>
                  <a:lnTo>
                    <a:pt x="1093" y="103"/>
                  </a:lnTo>
                  <a:lnTo>
                    <a:pt x="1092" y="107"/>
                  </a:lnTo>
                  <a:lnTo>
                    <a:pt x="1090" y="110"/>
                  </a:lnTo>
                  <a:lnTo>
                    <a:pt x="1088" y="112"/>
                  </a:lnTo>
                  <a:lnTo>
                    <a:pt x="1086" y="115"/>
                  </a:lnTo>
                  <a:lnTo>
                    <a:pt x="1083" y="117"/>
                  </a:lnTo>
                  <a:lnTo>
                    <a:pt x="1075" y="120"/>
                  </a:lnTo>
                  <a:lnTo>
                    <a:pt x="1067" y="122"/>
                  </a:lnTo>
                  <a:lnTo>
                    <a:pt x="1057" y="123"/>
                  </a:lnTo>
                  <a:lnTo>
                    <a:pt x="1047" y="125"/>
                  </a:lnTo>
                  <a:lnTo>
                    <a:pt x="1037" y="126"/>
                  </a:lnTo>
                  <a:lnTo>
                    <a:pt x="1027" y="128"/>
                  </a:lnTo>
                  <a:lnTo>
                    <a:pt x="1016" y="131"/>
                  </a:lnTo>
                  <a:lnTo>
                    <a:pt x="1007" y="135"/>
                  </a:lnTo>
                  <a:lnTo>
                    <a:pt x="1003" y="138"/>
                  </a:lnTo>
                  <a:lnTo>
                    <a:pt x="999" y="140"/>
                  </a:lnTo>
                  <a:lnTo>
                    <a:pt x="996" y="144"/>
                  </a:lnTo>
                  <a:lnTo>
                    <a:pt x="993" y="148"/>
                  </a:lnTo>
                  <a:lnTo>
                    <a:pt x="991" y="153"/>
                  </a:lnTo>
                  <a:lnTo>
                    <a:pt x="989" y="157"/>
                  </a:lnTo>
                  <a:lnTo>
                    <a:pt x="987" y="163"/>
                  </a:lnTo>
                  <a:lnTo>
                    <a:pt x="987" y="169"/>
                  </a:lnTo>
                  <a:lnTo>
                    <a:pt x="984" y="182"/>
                  </a:lnTo>
                  <a:lnTo>
                    <a:pt x="981" y="191"/>
                  </a:lnTo>
                  <a:lnTo>
                    <a:pt x="978" y="197"/>
                  </a:lnTo>
                  <a:lnTo>
                    <a:pt x="974" y="203"/>
                  </a:lnTo>
                  <a:lnTo>
                    <a:pt x="971" y="208"/>
                  </a:lnTo>
                  <a:lnTo>
                    <a:pt x="968" y="214"/>
                  </a:lnTo>
                  <a:lnTo>
                    <a:pt x="966" y="223"/>
                  </a:lnTo>
                  <a:lnTo>
                    <a:pt x="966" y="236"/>
                  </a:lnTo>
                  <a:lnTo>
                    <a:pt x="965" y="254"/>
                  </a:lnTo>
                  <a:lnTo>
                    <a:pt x="962" y="271"/>
                  </a:lnTo>
                  <a:lnTo>
                    <a:pt x="960" y="278"/>
                  </a:lnTo>
                  <a:lnTo>
                    <a:pt x="958" y="285"/>
                  </a:lnTo>
                  <a:lnTo>
                    <a:pt x="955" y="291"/>
                  </a:lnTo>
                  <a:lnTo>
                    <a:pt x="952" y="297"/>
                  </a:lnTo>
                  <a:lnTo>
                    <a:pt x="944" y="308"/>
                  </a:lnTo>
                  <a:lnTo>
                    <a:pt x="936" y="318"/>
                  </a:lnTo>
                  <a:lnTo>
                    <a:pt x="926" y="326"/>
                  </a:lnTo>
                  <a:lnTo>
                    <a:pt x="914" y="333"/>
                  </a:lnTo>
                  <a:lnTo>
                    <a:pt x="902" y="339"/>
                  </a:lnTo>
                  <a:lnTo>
                    <a:pt x="890" y="344"/>
                  </a:lnTo>
                  <a:lnTo>
                    <a:pt x="877" y="349"/>
                  </a:lnTo>
                  <a:lnTo>
                    <a:pt x="864" y="352"/>
                  </a:lnTo>
                  <a:lnTo>
                    <a:pt x="836" y="358"/>
                  </a:lnTo>
                  <a:lnTo>
                    <a:pt x="809" y="362"/>
                  </a:lnTo>
                  <a:lnTo>
                    <a:pt x="794" y="365"/>
                  </a:lnTo>
                  <a:lnTo>
                    <a:pt x="781" y="368"/>
                  </a:lnTo>
                  <a:lnTo>
                    <a:pt x="768" y="373"/>
                  </a:lnTo>
                  <a:lnTo>
                    <a:pt x="757" y="377"/>
                  </a:lnTo>
                  <a:lnTo>
                    <a:pt x="746" y="383"/>
                  </a:lnTo>
                  <a:lnTo>
                    <a:pt x="735" y="388"/>
                  </a:lnTo>
                  <a:lnTo>
                    <a:pt x="725" y="395"/>
                  </a:lnTo>
                  <a:lnTo>
                    <a:pt x="716" y="402"/>
                  </a:lnTo>
                  <a:lnTo>
                    <a:pt x="698" y="416"/>
                  </a:lnTo>
                  <a:lnTo>
                    <a:pt x="682" y="432"/>
                  </a:lnTo>
                  <a:lnTo>
                    <a:pt x="668" y="448"/>
                  </a:lnTo>
                  <a:lnTo>
                    <a:pt x="656" y="464"/>
                  </a:lnTo>
                  <a:lnTo>
                    <a:pt x="635" y="495"/>
                  </a:lnTo>
                  <a:lnTo>
                    <a:pt x="617" y="518"/>
                  </a:lnTo>
                  <a:lnTo>
                    <a:pt x="612" y="523"/>
                  </a:lnTo>
                  <a:lnTo>
                    <a:pt x="608" y="527"/>
                  </a:lnTo>
                  <a:lnTo>
                    <a:pt x="604" y="530"/>
                  </a:lnTo>
                  <a:lnTo>
                    <a:pt x="600" y="532"/>
                  </a:lnTo>
                  <a:lnTo>
                    <a:pt x="596" y="533"/>
                  </a:lnTo>
                  <a:lnTo>
                    <a:pt x="592" y="533"/>
                  </a:lnTo>
                  <a:lnTo>
                    <a:pt x="587" y="532"/>
                  </a:lnTo>
                  <a:lnTo>
                    <a:pt x="583" y="531"/>
                  </a:lnTo>
                  <a:lnTo>
                    <a:pt x="577" y="528"/>
                  </a:lnTo>
                  <a:lnTo>
                    <a:pt x="572" y="526"/>
                  </a:lnTo>
                  <a:lnTo>
                    <a:pt x="568" y="525"/>
                  </a:lnTo>
                  <a:lnTo>
                    <a:pt x="563" y="524"/>
                  </a:lnTo>
                  <a:lnTo>
                    <a:pt x="554" y="524"/>
                  </a:lnTo>
                  <a:lnTo>
                    <a:pt x="544" y="526"/>
                  </a:lnTo>
                  <a:lnTo>
                    <a:pt x="535" y="529"/>
                  </a:lnTo>
                  <a:lnTo>
                    <a:pt x="526" y="534"/>
                  </a:lnTo>
                  <a:lnTo>
                    <a:pt x="516" y="539"/>
                  </a:lnTo>
                  <a:lnTo>
                    <a:pt x="506" y="545"/>
                  </a:lnTo>
                  <a:lnTo>
                    <a:pt x="496" y="551"/>
                  </a:lnTo>
                  <a:lnTo>
                    <a:pt x="485" y="556"/>
                  </a:lnTo>
                  <a:lnTo>
                    <a:pt x="474" y="561"/>
                  </a:lnTo>
                  <a:lnTo>
                    <a:pt x="462" y="566"/>
                  </a:lnTo>
                  <a:lnTo>
                    <a:pt x="450" y="569"/>
                  </a:lnTo>
                  <a:lnTo>
                    <a:pt x="437" y="570"/>
                  </a:lnTo>
                  <a:lnTo>
                    <a:pt x="430" y="570"/>
                  </a:lnTo>
                  <a:lnTo>
                    <a:pt x="424" y="570"/>
                  </a:lnTo>
                  <a:lnTo>
                    <a:pt x="417" y="569"/>
                  </a:lnTo>
                  <a:lnTo>
                    <a:pt x="409" y="567"/>
                  </a:lnTo>
                  <a:lnTo>
                    <a:pt x="399" y="563"/>
                  </a:lnTo>
                  <a:lnTo>
                    <a:pt x="390" y="558"/>
                  </a:lnTo>
                  <a:lnTo>
                    <a:pt x="381" y="552"/>
                  </a:lnTo>
                  <a:lnTo>
                    <a:pt x="372" y="547"/>
                  </a:lnTo>
                  <a:lnTo>
                    <a:pt x="361" y="542"/>
                  </a:lnTo>
                  <a:lnTo>
                    <a:pt x="347" y="537"/>
                  </a:lnTo>
                  <a:lnTo>
                    <a:pt x="331" y="533"/>
                  </a:lnTo>
                  <a:lnTo>
                    <a:pt x="310" y="531"/>
                  </a:lnTo>
                  <a:lnTo>
                    <a:pt x="296" y="530"/>
                  </a:lnTo>
                  <a:lnTo>
                    <a:pt x="282" y="529"/>
                  </a:lnTo>
                  <a:lnTo>
                    <a:pt x="270" y="530"/>
                  </a:lnTo>
                  <a:lnTo>
                    <a:pt x="259" y="531"/>
                  </a:lnTo>
                  <a:lnTo>
                    <a:pt x="248" y="532"/>
                  </a:lnTo>
                  <a:lnTo>
                    <a:pt x="237" y="534"/>
                  </a:lnTo>
                  <a:lnTo>
                    <a:pt x="228" y="537"/>
                  </a:lnTo>
                  <a:lnTo>
                    <a:pt x="219" y="541"/>
                  </a:lnTo>
                  <a:lnTo>
                    <a:pt x="211" y="544"/>
                  </a:lnTo>
                  <a:lnTo>
                    <a:pt x="203" y="549"/>
                  </a:lnTo>
                  <a:lnTo>
                    <a:pt x="195" y="554"/>
                  </a:lnTo>
                  <a:lnTo>
                    <a:pt x="188" y="559"/>
                  </a:lnTo>
                  <a:lnTo>
                    <a:pt x="175" y="570"/>
                  </a:lnTo>
                  <a:lnTo>
                    <a:pt x="161" y="583"/>
                  </a:lnTo>
                  <a:lnTo>
                    <a:pt x="148" y="598"/>
                  </a:lnTo>
                  <a:lnTo>
                    <a:pt x="132" y="613"/>
                  </a:lnTo>
                  <a:lnTo>
                    <a:pt x="117" y="628"/>
                  </a:lnTo>
                  <a:lnTo>
                    <a:pt x="99" y="643"/>
                  </a:lnTo>
                  <a:lnTo>
                    <a:pt x="80" y="659"/>
                  </a:lnTo>
                  <a:lnTo>
                    <a:pt x="57" y="674"/>
                  </a:lnTo>
                  <a:lnTo>
                    <a:pt x="44" y="682"/>
                  </a:lnTo>
                  <a:lnTo>
                    <a:pt x="31" y="689"/>
                  </a:lnTo>
                  <a:lnTo>
                    <a:pt x="15" y="696"/>
                  </a:lnTo>
                  <a:lnTo>
                    <a:pt x="0" y="704"/>
                  </a:lnTo>
                  <a:lnTo>
                    <a:pt x="153" y="756"/>
                  </a:lnTo>
                  <a:close/>
                </a:path>
              </a:pathLst>
            </a:custGeom>
            <a:grpFill/>
            <a:ln w="3175" cmpd="sng">
              <a:solidFill>
                <a:srgbClr val="FCF6F6"/>
              </a:solidFill>
              <a:round/>
              <a:headEnd/>
              <a:tailEnd/>
            </a:ln>
          </p:spPr>
          <p:txBody>
            <a:bodyPr/>
            <a:lstStyle/>
            <a:p>
              <a:endParaRPr lang="pt-BR"/>
            </a:p>
          </p:txBody>
        </p:sp>
      </p:grpSp>
      <p:sp>
        <p:nvSpPr>
          <p:cNvPr id="11" name="Título 1"/>
          <p:cNvSpPr txBox="1">
            <a:spLocks/>
          </p:cNvSpPr>
          <p:nvPr/>
        </p:nvSpPr>
        <p:spPr bwMode="auto">
          <a:xfrm>
            <a:off x="683543" y="-670"/>
            <a:ext cx="864098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err="1" smtClean="0">
                <a:solidFill>
                  <a:schemeClr val="bg1">
                    <a:lumMod val="65000"/>
                  </a:schemeClr>
                </a:solidFill>
              </a:rPr>
              <a:t>Fourth</a:t>
            </a:r>
            <a:r>
              <a:rPr lang="pt-BR" b="1" dirty="0" smtClean="0">
                <a:solidFill>
                  <a:schemeClr val="bg1">
                    <a:lumMod val="65000"/>
                  </a:schemeClr>
                </a:solidFill>
              </a:rPr>
              <a:t> Case</a:t>
            </a:r>
            <a:r>
              <a:rPr lang="pt-BR" dirty="0" smtClean="0">
                <a:solidFill>
                  <a:schemeClr val="bg1">
                    <a:lumMod val="65000"/>
                  </a:schemeClr>
                </a:solidFill>
              </a:rPr>
              <a:t/>
            </a:r>
            <a:br>
              <a:rPr lang="pt-BR" dirty="0" smtClean="0">
                <a:solidFill>
                  <a:schemeClr val="bg1">
                    <a:lumMod val="65000"/>
                  </a:schemeClr>
                </a:solidFill>
              </a:rPr>
            </a:br>
            <a:r>
              <a:rPr lang="en-US" sz="2100" b="1" dirty="0" smtClean="0"/>
              <a:t>Scenarios </a:t>
            </a:r>
            <a:r>
              <a:rPr lang="en-US" sz="2100" b="1" dirty="0"/>
              <a:t>and development strategy of </a:t>
            </a:r>
            <a:r>
              <a:rPr lang="en-US" sz="2100" b="1" dirty="0" smtClean="0"/>
              <a:t>the state of Minas </a:t>
            </a:r>
            <a:r>
              <a:rPr lang="en-US" sz="2100" b="1" dirty="0" err="1"/>
              <a:t>Gerais</a:t>
            </a:r>
            <a:r>
              <a:rPr lang="en-US" sz="2100" b="1" dirty="0"/>
              <a:t> </a:t>
            </a:r>
            <a:r>
              <a:rPr lang="en-US" sz="1400" dirty="0"/>
              <a:t>(2003, 2007</a:t>
            </a:r>
            <a:r>
              <a:rPr lang="en-US" sz="1400" dirty="0" smtClean="0"/>
              <a:t>)</a:t>
            </a:r>
            <a:endParaRPr lang="pt-BR" sz="1400" dirty="0"/>
          </a:p>
        </p:txBody>
      </p:sp>
      <p:sp>
        <p:nvSpPr>
          <p:cNvPr id="12" name="Arredondar Retângulo no Mesmo Canto Lateral 11"/>
          <p:cNvSpPr/>
          <p:nvPr/>
        </p:nvSpPr>
        <p:spPr>
          <a:xfrm rot="5400000">
            <a:off x="15144" y="98884"/>
            <a:ext cx="576064" cy="611560"/>
          </a:xfrm>
          <a:prstGeom prst="round2SameRect">
            <a:avLst>
              <a:gd name="adj1" fmla="val 5000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4º</a:t>
            </a:r>
            <a:endParaRPr lang="pt-BR" sz="2000" b="1" dirty="0"/>
          </a:p>
        </p:txBody>
      </p:sp>
      <p:sp>
        <p:nvSpPr>
          <p:cNvPr id="13" name="Arredondar Retângulo no Mesmo Canto Lateral 12"/>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14" name="Conector reto 13"/>
          <p:cNvCxnSpPr/>
          <p:nvPr/>
        </p:nvCxnSpPr>
        <p:spPr>
          <a:xfrm>
            <a:off x="0" y="1340768"/>
            <a:ext cx="9144000"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 name="Retângulo de cantos arredondados 3"/>
          <p:cNvSpPr/>
          <p:nvPr/>
        </p:nvSpPr>
        <p:spPr>
          <a:xfrm>
            <a:off x="280548"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solidFill>
                <a:srgbClr val="FF0000"/>
              </a:solidFill>
            </a:endParaRPr>
          </a:p>
        </p:txBody>
      </p:sp>
      <p:sp>
        <p:nvSpPr>
          <p:cNvPr id="5" name="Retângulo de cantos arredondados 4"/>
          <p:cNvSpPr/>
          <p:nvPr/>
        </p:nvSpPr>
        <p:spPr>
          <a:xfrm>
            <a:off x="2498815"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solidFill>
                <a:srgbClr val="FF0000"/>
              </a:solidFill>
            </a:endParaRPr>
          </a:p>
        </p:txBody>
      </p:sp>
      <p:sp>
        <p:nvSpPr>
          <p:cNvPr id="6" name="Retângulo de cantos arredondados 5"/>
          <p:cNvSpPr/>
          <p:nvPr/>
        </p:nvSpPr>
        <p:spPr>
          <a:xfrm>
            <a:off x="4717082"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lnSpc>
                <a:spcPct val="120000"/>
              </a:lnSpc>
            </a:pPr>
            <a:r>
              <a:rPr lang="en-US" sz="1600" dirty="0" smtClean="0">
                <a:solidFill>
                  <a:schemeClr val="tx1"/>
                </a:solidFill>
              </a:rPr>
              <a:t>“</a:t>
            </a:r>
            <a:r>
              <a:rPr lang="en-US" sz="1600" i="1" dirty="0" smtClean="0">
                <a:solidFill>
                  <a:schemeClr val="tx1"/>
                </a:solidFill>
              </a:rPr>
              <a:t>To </a:t>
            </a:r>
            <a:r>
              <a:rPr lang="en-US" sz="1600" i="1" dirty="0">
                <a:solidFill>
                  <a:schemeClr val="tx1"/>
                </a:solidFill>
              </a:rPr>
              <a:t>turn Minas </a:t>
            </a:r>
            <a:r>
              <a:rPr lang="en-US" sz="1600" i="1" dirty="0" err="1">
                <a:solidFill>
                  <a:schemeClr val="tx1"/>
                </a:solidFill>
              </a:rPr>
              <a:t>Gerais</a:t>
            </a:r>
            <a:r>
              <a:rPr lang="en-US" sz="1600" i="1" dirty="0">
                <a:solidFill>
                  <a:schemeClr val="tx1"/>
                </a:solidFill>
              </a:rPr>
              <a:t> into the best state to live in</a:t>
            </a:r>
            <a:r>
              <a:rPr lang="en-US" sz="1600" dirty="0" smtClean="0">
                <a:solidFill>
                  <a:schemeClr val="tx1"/>
                </a:solidFill>
              </a:rPr>
              <a:t>”</a:t>
            </a:r>
            <a:endParaRPr lang="en-US" sz="1600" dirty="0">
              <a:solidFill>
                <a:schemeClr val="tx1"/>
              </a:solidFill>
            </a:endParaRPr>
          </a:p>
        </p:txBody>
      </p:sp>
      <p:sp>
        <p:nvSpPr>
          <p:cNvPr id="7" name="Retângulo de cantos arredondados 6"/>
          <p:cNvSpPr/>
          <p:nvPr/>
        </p:nvSpPr>
        <p:spPr>
          <a:xfrm>
            <a:off x="6935348"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marL="144463" indent="-144463">
              <a:lnSpc>
                <a:spcPct val="120000"/>
              </a:lnSpc>
              <a:spcBef>
                <a:spcPts val="300"/>
              </a:spcBef>
              <a:spcAft>
                <a:spcPts val="300"/>
              </a:spcAft>
              <a:buClr>
                <a:schemeClr val="accent2">
                  <a:lumMod val="75000"/>
                </a:schemeClr>
              </a:buClr>
              <a:buFont typeface="Arial" pitchFamily="34" charset="0"/>
              <a:buChar char="•"/>
            </a:pPr>
            <a:r>
              <a:rPr lang="pt-BR" sz="1600" dirty="0" err="1" smtClean="0">
                <a:solidFill>
                  <a:schemeClr val="tx1"/>
                </a:solidFill>
              </a:rPr>
              <a:t>Strategic</a:t>
            </a:r>
            <a:r>
              <a:rPr lang="pt-BR" sz="1600" dirty="0" smtClean="0">
                <a:solidFill>
                  <a:schemeClr val="tx1"/>
                </a:solidFill>
              </a:rPr>
              <a:t> </a:t>
            </a:r>
            <a:r>
              <a:rPr lang="pt-BR" sz="1600" dirty="0" err="1" smtClean="0">
                <a:solidFill>
                  <a:schemeClr val="tx1"/>
                </a:solidFill>
              </a:rPr>
              <a:t>Guidelines</a:t>
            </a:r>
            <a:endParaRPr lang="pt-BR" sz="1600" dirty="0" smtClean="0">
              <a:solidFill>
                <a:schemeClr val="tx1"/>
              </a:solidFill>
            </a:endParaRPr>
          </a:p>
          <a:p>
            <a:pPr marL="144463" indent="-144463">
              <a:lnSpc>
                <a:spcPct val="120000"/>
              </a:lnSpc>
              <a:spcBef>
                <a:spcPts val="300"/>
              </a:spcBef>
              <a:spcAft>
                <a:spcPts val="300"/>
              </a:spcAft>
              <a:buClr>
                <a:schemeClr val="accent2">
                  <a:lumMod val="75000"/>
                </a:schemeClr>
              </a:buClr>
              <a:buFont typeface="Arial" pitchFamily="34" charset="0"/>
              <a:buChar char="•"/>
            </a:pPr>
            <a:r>
              <a:rPr lang="pt-BR" sz="1600" dirty="0" err="1" smtClean="0">
                <a:solidFill>
                  <a:schemeClr val="tx1"/>
                </a:solidFill>
              </a:rPr>
              <a:t>Projects</a:t>
            </a:r>
            <a:endParaRPr lang="pt-BR" sz="1600" dirty="0">
              <a:solidFill>
                <a:schemeClr val="tx1"/>
              </a:solidFill>
            </a:endParaRP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7069" y="5344188"/>
            <a:ext cx="1810073" cy="1281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 name="Imagem 15"/>
          <p:cNvPicPr>
            <a:picLocks noChangeAspect="1"/>
          </p:cNvPicPr>
          <p:nvPr/>
        </p:nvPicPr>
        <p:blipFill rotWithShape="1">
          <a:blip r:embed="rId3" cstate="print">
            <a:extLst>
              <a:ext uri="{28A0092B-C50C-407E-A947-70E740481C1C}">
                <a14:useLocalDpi xmlns:a14="http://schemas.microsoft.com/office/drawing/2010/main" xmlns="" val="0"/>
              </a:ext>
            </a:extLst>
          </a:blip>
          <a:srcRect l="772"/>
          <a:stretch/>
        </p:blipFill>
        <p:spPr>
          <a:xfrm>
            <a:off x="517525" y="1497484"/>
            <a:ext cx="1525446" cy="576064"/>
          </a:xfrm>
          <a:prstGeom prst="rect">
            <a:avLst/>
          </a:prstGeom>
        </p:spPr>
      </p:pic>
      <p:sp>
        <p:nvSpPr>
          <p:cNvPr id="45" name="Retângulo de cantos arredondados 44"/>
          <p:cNvSpPr/>
          <p:nvPr/>
        </p:nvSpPr>
        <p:spPr>
          <a:xfrm>
            <a:off x="279986" y="2334366"/>
            <a:ext cx="3168352" cy="2664296"/>
          </a:xfrm>
          <a:prstGeom prst="roundRect">
            <a:avLst>
              <a:gd name="adj" fmla="val 8604"/>
            </a:avLst>
          </a:prstGeom>
          <a:solidFill>
            <a:srgbClr val="F2D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smtClean="0">
                <a:solidFill>
                  <a:schemeClr val="tx1"/>
                </a:solidFill>
              </a:rPr>
              <a:t>Area: 586,528 </a:t>
            </a:r>
            <a:r>
              <a:rPr lang="en-US" cap="small" dirty="0">
                <a:solidFill>
                  <a:schemeClr val="tx1"/>
                </a:solidFill>
              </a:rPr>
              <a:t>km² (larger than France)</a:t>
            </a:r>
          </a:p>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a:solidFill>
                  <a:schemeClr val="tx1"/>
                </a:solidFill>
              </a:rPr>
              <a:t>Population: nearly 20 million </a:t>
            </a:r>
            <a:r>
              <a:rPr lang="en-US" cap="small" dirty="0" smtClean="0">
                <a:solidFill>
                  <a:schemeClr val="tx1"/>
                </a:solidFill>
              </a:rPr>
              <a:t>people</a:t>
            </a:r>
          </a:p>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smtClean="0">
                <a:solidFill>
                  <a:schemeClr val="tx1"/>
                </a:solidFill>
              </a:rPr>
              <a:t>Economy: third among </a:t>
            </a:r>
            <a:r>
              <a:rPr lang="en-US" cap="small" dirty="0" err="1" smtClean="0">
                <a:solidFill>
                  <a:schemeClr val="tx1"/>
                </a:solidFill>
              </a:rPr>
              <a:t>brazilian</a:t>
            </a:r>
            <a:r>
              <a:rPr lang="en-US" cap="small" dirty="0" smtClean="0">
                <a:solidFill>
                  <a:schemeClr val="tx1"/>
                </a:solidFill>
              </a:rPr>
              <a:t> states </a:t>
            </a:r>
            <a:endParaRPr lang="en-US" cap="small" dirty="0">
              <a:solidFill>
                <a:schemeClr val="tx1"/>
              </a:solidFill>
            </a:endParaRPr>
          </a:p>
        </p:txBody>
      </p:sp>
      <p:sp>
        <p:nvSpPr>
          <p:cNvPr id="46" name="Forma livre 45"/>
          <p:cNvSpPr/>
          <p:nvPr/>
        </p:nvSpPr>
        <p:spPr>
          <a:xfrm>
            <a:off x="3526971" y="2728686"/>
            <a:ext cx="3875315" cy="1698171"/>
          </a:xfrm>
          <a:custGeom>
            <a:avLst/>
            <a:gdLst>
              <a:gd name="connsiteX0" fmla="*/ 0 w 3918857"/>
              <a:gd name="connsiteY0" fmla="*/ 0 h 1698171"/>
              <a:gd name="connsiteX1" fmla="*/ 885371 w 3918857"/>
              <a:gd name="connsiteY1" fmla="*/ 0 h 1698171"/>
              <a:gd name="connsiteX2" fmla="*/ 3918857 w 3918857"/>
              <a:gd name="connsiteY2" fmla="*/ 1698171 h 1698171"/>
            </a:gdLst>
            <a:ahLst/>
            <a:cxnLst>
              <a:cxn ang="0">
                <a:pos x="connsiteX0" y="connsiteY0"/>
              </a:cxn>
              <a:cxn ang="0">
                <a:pos x="connsiteX1" y="connsiteY1"/>
              </a:cxn>
              <a:cxn ang="0">
                <a:pos x="connsiteX2" y="connsiteY2"/>
              </a:cxn>
            </a:cxnLst>
            <a:rect l="l" t="t" r="r" b="b"/>
            <a:pathLst>
              <a:path w="3918857" h="1698171">
                <a:moveTo>
                  <a:pt x="0" y="0"/>
                </a:moveTo>
                <a:lnTo>
                  <a:pt x="885371" y="0"/>
                </a:lnTo>
                <a:lnTo>
                  <a:pt x="3918857" y="1698171"/>
                </a:ln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7" name="Elipse 46"/>
          <p:cNvSpPr/>
          <p:nvPr/>
        </p:nvSpPr>
        <p:spPr>
          <a:xfrm>
            <a:off x="7344229" y="4350028"/>
            <a:ext cx="165585" cy="16558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8" name="Triângulo isósceles 47"/>
          <p:cNvSpPr/>
          <p:nvPr/>
        </p:nvSpPr>
        <p:spPr>
          <a:xfrm rot="5400000">
            <a:off x="2150095"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9" name="Triângulo isósceles 48"/>
          <p:cNvSpPr/>
          <p:nvPr/>
        </p:nvSpPr>
        <p:spPr>
          <a:xfrm rot="5400000">
            <a:off x="4370782"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0" name="Triângulo isósceles 49"/>
          <p:cNvSpPr/>
          <p:nvPr/>
        </p:nvSpPr>
        <p:spPr>
          <a:xfrm rot="5400000">
            <a:off x="6591468"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365" t="3193" r="1913" b="3603"/>
          <a:stretch/>
        </p:blipFill>
        <p:spPr bwMode="auto">
          <a:xfrm>
            <a:off x="2548384" y="5445224"/>
            <a:ext cx="1879600" cy="1079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ângulo 9"/>
          <p:cNvSpPr/>
          <p:nvPr/>
        </p:nvSpPr>
        <p:spPr>
          <a:xfrm>
            <a:off x="0" y="1340768"/>
            <a:ext cx="9144000" cy="5517232"/>
          </a:xfrm>
          <a:prstGeom prst="rect">
            <a:avLst/>
          </a:prstGeom>
          <a:solidFill>
            <a:srgbClr val="FC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44" name="Grupo 43"/>
          <p:cNvGrpSpPr/>
          <p:nvPr/>
        </p:nvGrpSpPr>
        <p:grpSpPr>
          <a:xfrm>
            <a:off x="3851920" y="1442683"/>
            <a:ext cx="4973960" cy="5370693"/>
            <a:chOff x="2124075" y="765175"/>
            <a:chExt cx="5334000" cy="5759450"/>
          </a:xfrm>
          <a:solidFill>
            <a:srgbClr val="F8E8E8"/>
          </a:solidFill>
        </p:grpSpPr>
        <p:sp>
          <p:nvSpPr>
            <p:cNvPr id="17" name="Freeform 2"/>
            <p:cNvSpPr>
              <a:spLocks/>
            </p:cNvSpPr>
            <p:nvPr/>
          </p:nvSpPr>
          <p:spPr bwMode="auto">
            <a:xfrm>
              <a:off x="4968875" y="4449763"/>
              <a:ext cx="1127125" cy="825500"/>
            </a:xfrm>
            <a:custGeom>
              <a:avLst/>
              <a:gdLst>
                <a:gd name="T0" fmla="*/ 2513 w 2872"/>
                <a:gd name="T1" fmla="*/ 1401 h 1933"/>
                <a:gd name="T2" fmla="*/ 2431 w 2872"/>
                <a:gd name="T3" fmla="*/ 1448 h 1933"/>
                <a:gd name="T4" fmla="*/ 2396 w 2872"/>
                <a:gd name="T5" fmla="*/ 1489 h 1933"/>
                <a:gd name="T6" fmla="*/ 2291 w 2872"/>
                <a:gd name="T7" fmla="*/ 1469 h 1933"/>
                <a:gd name="T8" fmla="*/ 2191 w 2872"/>
                <a:gd name="T9" fmla="*/ 1524 h 1933"/>
                <a:gd name="T10" fmla="*/ 1992 w 2872"/>
                <a:gd name="T11" fmla="*/ 1602 h 1933"/>
                <a:gd name="T12" fmla="*/ 1686 w 2872"/>
                <a:gd name="T13" fmla="*/ 1820 h 1933"/>
                <a:gd name="T14" fmla="*/ 1602 w 2872"/>
                <a:gd name="T15" fmla="*/ 1892 h 1933"/>
                <a:gd name="T16" fmla="*/ 1585 w 2872"/>
                <a:gd name="T17" fmla="*/ 1932 h 1933"/>
                <a:gd name="T18" fmla="*/ 1516 w 2872"/>
                <a:gd name="T19" fmla="*/ 1872 h 1933"/>
                <a:gd name="T20" fmla="*/ 1441 w 2872"/>
                <a:gd name="T21" fmla="*/ 1838 h 1933"/>
                <a:gd name="T22" fmla="*/ 1426 w 2872"/>
                <a:gd name="T23" fmla="*/ 1778 h 1933"/>
                <a:gd name="T24" fmla="*/ 1207 w 2872"/>
                <a:gd name="T25" fmla="*/ 1712 h 1933"/>
                <a:gd name="T26" fmla="*/ 1204 w 2872"/>
                <a:gd name="T27" fmla="*/ 1622 h 1933"/>
                <a:gd name="T28" fmla="*/ 1096 w 2872"/>
                <a:gd name="T29" fmla="*/ 1424 h 1933"/>
                <a:gd name="T30" fmla="*/ 1067 w 2872"/>
                <a:gd name="T31" fmla="*/ 1169 h 1933"/>
                <a:gd name="T32" fmla="*/ 957 w 2872"/>
                <a:gd name="T33" fmla="*/ 1085 h 1933"/>
                <a:gd name="T34" fmla="*/ 734 w 2872"/>
                <a:gd name="T35" fmla="*/ 1085 h 1933"/>
                <a:gd name="T36" fmla="*/ 561 w 2872"/>
                <a:gd name="T37" fmla="*/ 997 h 1933"/>
                <a:gd name="T38" fmla="*/ 454 w 2872"/>
                <a:gd name="T39" fmla="*/ 1014 h 1933"/>
                <a:gd name="T40" fmla="*/ 320 w 2872"/>
                <a:gd name="T41" fmla="*/ 962 h 1933"/>
                <a:gd name="T42" fmla="*/ 24 w 2872"/>
                <a:gd name="T43" fmla="*/ 934 h 1933"/>
                <a:gd name="T44" fmla="*/ 157 w 2872"/>
                <a:gd name="T45" fmla="*/ 851 h 1933"/>
                <a:gd name="T46" fmla="*/ 285 w 2872"/>
                <a:gd name="T47" fmla="*/ 702 h 1933"/>
                <a:gd name="T48" fmla="*/ 315 w 2872"/>
                <a:gd name="T49" fmla="*/ 604 h 1933"/>
                <a:gd name="T50" fmla="*/ 374 w 2872"/>
                <a:gd name="T51" fmla="*/ 508 h 1933"/>
                <a:gd name="T52" fmla="*/ 446 w 2872"/>
                <a:gd name="T53" fmla="*/ 400 h 1933"/>
                <a:gd name="T54" fmla="*/ 530 w 2872"/>
                <a:gd name="T55" fmla="*/ 242 h 1933"/>
                <a:gd name="T56" fmla="*/ 578 w 2872"/>
                <a:gd name="T57" fmla="*/ 187 h 1933"/>
                <a:gd name="T58" fmla="*/ 657 w 2872"/>
                <a:gd name="T59" fmla="*/ 158 h 1933"/>
                <a:gd name="T60" fmla="*/ 751 w 2872"/>
                <a:gd name="T61" fmla="*/ 68 h 1933"/>
                <a:gd name="T62" fmla="*/ 869 w 2872"/>
                <a:gd name="T63" fmla="*/ 21 h 1933"/>
                <a:gd name="T64" fmla="*/ 1060 w 2872"/>
                <a:gd name="T65" fmla="*/ 64 h 1933"/>
                <a:gd name="T66" fmla="*/ 1222 w 2872"/>
                <a:gd name="T67" fmla="*/ 74 h 1933"/>
                <a:gd name="T68" fmla="*/ 1254 w 2872"/>
                <a:gd name="T69" fmla="*/ 190 h 1933"/>
                <a:gd name="T70" fmla="*/ 1308 w 2872"/>
                <a:gd name="T71" fmla="*/ 173 h 1933"/>
                <a:gd name="T72" fmla="*/ 1362 w 2872"/>
                <a:gd name="T73" fmla="*/ 220 h 1933"/>
                <a:gd name="T74" fmla="*/ 1376 w 2872"/>
                <a:gd name="T75" fmla="*/ 163 h 1933"/>
                <a:gd name="T76" fmla="*/ 1540 w 2872"/>
                <a:gd name="T77" fmla="*/ 135 h 1933"/>
                <a:gd name="T78" fmla="*/ 1664 w 2872"/>
                <a:gd name="T79" fmla="*/ 149 h 1933"/>
                <a:gd name="T80" fmla="*/ 1753 w 2872"/>
                <a:gd name="T81" fmla="*/ 103 h 1933"/>
                <a:gd name="T82" fmla="*/ 1829 w 2872"/>
                <a:gd name="T83" fmla="*/ 100 h 1933"/>
                <a:gd name="T84" fmla="*/ 1893 w 2872"/>
                <a:gd name="T85" fmla="*/ 151 h 1933"/>
                <a:gd name="T86" fmla="*/ 1899 w 2872"/>
                <a:gd name="T87" fmla="*/ 271 h 1933"/>
                <a:gd name="T88" fmla="*/ 1945 w 2872"/>
                <a:gd name="T89" fmla="*/ 323 h 1933"/>
                <a:gd name="T90" fmla="*/ 1906 w 2872"/>
                <a:gd name="T91" fmla="*/ 410 h 1933"/>
                <a:gd name="T92" fmla="*/ 1973 w 2872"/>
                <a:gd name="T93" fmla="*/ 593 h 1933"/>
                <a:gd name="T94" fmla="*/ 2076 w 2872"/>
                <a:gd name="T95" fmla="*/ 597 h 1933"/>
                <a:gd name="T96" fmla="*/ 2120 w 2872"/>
                <a:gd name="T97" fmla="*/ 653 h 1933"/>
                <a:gd name="T98" fmla="*/ 2077 w 2872"/>
                <a:gd name="T99" fmla="*/ 732 h 1933"/>
                <a:gd name="T100" fmla="*/ 2062 w 2872"/>
                <a:gd name="T101" fmla="*/ 893 h 1933"/>
                <a:gd name="T102" fmla="*/ 2110 w 2872"/>
                <a:gd name="T103" fmla="*/ 976 h 1933"/>
                <a:gd name="T104" fmla="*/ 2145 w 2872"/>
                <a:gd name="T105" fmla="*/ 1060 h 1933"/>
                <a:gd name="T106" fmla="*/ 2270 w 2872"/>
                <a:gd name="T107" fmla="*/ 1116 h 1933"/>
                <a:gd name="T108" fmla="*/ 2353 w 2872"/>
                <a:gd name="T109" fmla="*/ 1067 h 1933"/>
                <a:gd name="T110" fmla="*/ 2411 w 2872"/>
                <a:gd name="T111" fmla="*/ 1037 h 1933"/>
                <a:gd name="T112" fmla="*/ 2523 w 2872"/>
                <a:gd name="T113" fmla="*/ 1031 h 1933"/>
                <a:gd name="T114" fmla="*/ 2634 w 2872"/>
                <a:gd name="T115" fmla="*/ 989 h 1933"/>
                <a:gd name="T116" fmla="*/ 2730 w 2872"/>
                <a:gd name="T117" fmla="*/ 1047 h 1933"/>
                <a:gd name="T118" fmla="*/ 2868 w 2872"/>
                <a:gd name="T119" fmla="*/ 1093 h 1933"/>
                <a:gd name="T120" fmla="*/ 2781 w 2872"/>
                <a:gd name="T121" fmla="*/ 1143 h 1933"/>
                <a:gd name="T122" fmla="*/ 2668 w 2872"/>
                <a:gd name="T123" fmla="*/ 1180 h 1933"/>
                <a:gd name="T124" fmla="*/ 2652 w 2872"/>
                <a:gd name="T125" fmla="*/ 1259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72" h="1933">
                  <a:moveTo>
                    <a:pt x="2703" y="1340"/>
                  </a:moveTo>
                  <a:lnTo>
                    <a:pt x="2682" y="1343"/>
                  </a:lnTo>
                  <a:lnTo>
                    <a:pt x="2664" y="1345"/>
                  </a:lnTo>
                  <a:lnTo>
                    <a:pt x="2648" y="1345"/>
                  </a:lnTo>
                  <a:lnTo>
                    <a:pt x="2634" y="1345"/>
                  </a:lnTo>
                  <a:lnTo>
                    <a:pt x="2613" y="1354"/>
                  </a:lnTo>
                  <a:lnTo>
                    <a:pt x="2594" y="1363"/>
                  </a:lnTo>
                  <a:lnTo>
                    <a:pt x="2573" y="1373"/>
                  </a:lnTo>
                  <a:lnTo>
                    <a:pt x="2554" y="1383"/>
                  </a:lnTo>
                  <a:lnTo>
                    <a:pt x="2534" y="1392"/>
                  </a:lnTo>
                  <a:lnTo>
                    <a:pt x="2513" y="1401"/>
                  </a:lnTo>
                  <a:lnTo>
                    <a:pt x="2502" y="1405"/>
                  </a:lnTo>
                  <a:lnTo>
                    <a:pt x="2491" y="1408"/>
                  </a:lnTo>
                  <a:lnTo>
                    <a:pt x="2479" y="1411"/>
                  </a:lnTo>
                  <a:lnTo>
                    <a:pt x="2466" y="1413"/>
                  </a:lnTo>
                  <a:lnTo>
                    <a:pt x="2459" y="1416"/>
                  </a:lnTo>
                  <a:lnTo>
                    <a:pt x="2446" y="1426"/>
                  </a:lnTo>
                  <a:lnTo>
                    <a:pt x="2442" y="1430"/>
                  </a:lnTo>
                  <a:lnTo>
                    <a:pt x="2439" y="1434"/>
                  </a:lnTo>
                  <a:lnTo>
                    <a:pt x="2435" y="1438"/>
                  </a:lnTo>
                  <a:lnTo>
                    <a:pt x="2433" y="1442"/>
                  </a:lnTo>
                  <a:lnTo>
                    <a:pt x="2431" y="1448"/>
                  </a:lnTo>
                  <a:lnTo>
                    <a:pt x="2429" y="1453"/>
                  </a:lnTo>
                  <a:lnTo>
                    <a:pt x="2429" y="1459"/>
                  </a:lnTo>
                  <a:lnTo>
                    <a:pt x="2429" y="1466"/>
                  </a:lnTo>
                  <a:lnTo>
                    <a:pt x="2428" y="1470"/>
                  </a:lnTo>
                  <a:lnTo>
                    <a:pt x="2426" y="1473"/>
                  </a:lnTo>
                  <a:lnTo>
                    <a:pt x="2424" y="1476"/>
                  </a:lnTo>
                  <a:lnTo>
                    <a:pt x="2421" y="1479"/>
                  </a:lnTo>
                  <a:lnTo>
                    <a:pt x="2415" y="1483"/>
                  </a:lnTo>
                  <a:lnTo>
                    <a:pt x="2409" y="1486"/>
                  </a:lnTo>
                  <a:lnTo>
                    <a:pt x="2402" y="1488"/>
                  </a:lnTo>
                  <a:lnTo>
                    <a:pt x="2396" y="1489"/>
                  </a:lnTo>
                  <a:lnTo>
                    <a:pt x="2391" y="1488"/>
                  </a:lnTo>
                  <a:lnTo>
                    <a:pt x="2388" y="1487"/>
                  </a:lnTo>
                  <a:lnTo>
                    <a:pt x="2382" y="1482"/>
                  </a:lnTo>
                  <a:lnTo>
                    <a:pt x="2376" y="1478"/>
                  </a:lnTo>
                  <a:lnTo>
                    <a:pt x="2369" y="1475"/>
                  </a:lnTo>
                  <a:lnTo>
                    <a:pt x="2363" y="1473"/>
                  </a:lnTo>
                  <a:lnTo>
                    <a:pt x="2348" y="1469"/>
                  </a:lnTo>
                  <a:lnTo>
                    <a:pt x="2334" y="1467"/>
                  </a:lnTo>
                  <a:lnTo>
                    <a:pt x="2320" y="1467"/>
                  </a:lnTo>
                  <a:lnTo>
                    <a:pt x="2306" y="1468"/>
                  </a:lnTo>
                  <a:lnTo>
                    <a:pt x="2291" y="1469"/>
                  </a:lnTo>
                  <a:lnTo>
                    <a:pt x="2278" y="1471"/>
                  </a:lnTo>
                  <a:lnTo>
                    <a:pt x="2271" y="1472"/>
                  </a:lnTo>
                  <a:lnTo>
                    <a:pt x="2264" y="1473"/>
                  </a:lnTo>
                  <a:lnTo>
                    <a:pt x="2258" y="1476"/>
                  </a:lnTo>
                  <a:lnTo>
                    <a:pt x="2252" y="1479"/>
                  </a:lnTo>
                  <a:lnTo>
                    <a:pt x="2239" y="1488"/>
                  </a:lnTo>
                  <a:lnTo>
                    <a:pt x="2227" y="1498"/>
                  </a:lnTo>
                  <a:lnTo>
                    <a:pt x="2215" y="1508"/>
                  </a:lnTo>
                  <a:lnTo>
                    <a:pt x="2203" y="1517"/>
                  </a:lnTo>
                  <a:lnTo>
                    <a:pt x="2197" y="1521"/>
                  </a:lnTo>
                  <a:lnTo>
                    <a:pt x="2191" y="1524"/>
                  </a:lnTo>
                  <a:lnTo>
                    <a:pt x="2184" y="1527"/>
                  </a:lnTo>
                  <a:lnTo>
                    <a:pt x="2178" y="1528"/>
                  </a:lnTo>
                  <a:lnTo>
                    <a:pt x="2153" y="1533"/>
                  </a:lnTo>
                  <a:lnTo>
                    <a:pt x="2129" y="1537"/>
                  </a:lnTo>
                  <a:lnTo>
                    <a:pt x="2108" y="1542"/>
                  </a:lnTo>
                  <a:lnTo>
                    <a:pt x="2088" y="1549"/>
                  </a:lnTo>
                  <a:lnTo>
                    <a:pt x="2070" y="1556"/>
                  </a:lnTo>
                  <a:lnTo>
                    <a:pt x="2054" y="1563"/>
                  </a:lnTo>
                  <a:lnTo>
                    <a:pt x="2038" y="1572"/>
                  </a:lnTo>
                  <a:lnTo>
                    <a:pt x="2022" y="1581"/>
                  </a:lnTo>
                  <a:lnTo>
                    <a:pt x="1992" y="1602"/>
                  </a:lnTo>
                  <a:lnTo>
                    <a:pt x="1963" y="1626"/>
                  </a:lnTo>
                  <a:lnTo>
                    <a:pt x="1931" y="1653"/>
                  </a:lnTo>
                  <a:lnTo>
                    <a:pt x="1894" y="1681"/>
                  </a:lnTo>
                  <a:lnTo>
                    <a:pt x="1874" y="1698"/>
                  </a:lnTo>
                  <a:lnTo>
                    <a:pt x="1858" y="1711"/>
                  </a:lnTo>
                  <a:lnTo>
                    <a:pt x="1844" y="1721"/>
                  </a:lnTo>
                  <a:lnTo>
                    <a:pt x="1830" y="1729"/>
                  </a:lnTo>
                  <a:lnTo>
                    <a:pt x="1799" y="1743"/>
                  </a:lnTo>
                  <a:lnTo>
                    <a:pt x="1758" y="1765"/>
                  </a:lnTo>
                  <a:lnTo>
                    <a:pt x="1719" y="1795"/>
                  </a:lnTo>
                  <a:lnTo>
                    <a:pt x="1686" y="1820"/>
                  </a:lnTo>
                  <a:lnTo>
                    <a:pt x="1671" y="1831"/>
                  </a:lnTo>
                  <a:lnTo>
                    <a:pt x="1656" y="1841"/>
                  </a:lnTo>
                  <a:lnTo>
                    <a:pt x="1642" y="1851"/>
                  </a:lnTo>
                  <a:lnTo>
                    <a:pt x="1627" y="1859"/>
                  </a:lnTo>
                  <a:lnTo>
                    <a:pt x="1614" y="1868"/>
                  </a:lnTo>
                  <a:lnTo>
                    <a:pt x="1605" y="1874"/>
                  </a:lnTo>
                  <a:lnTo>
                    <a:pt x="1600" y="1880"/>
                  </a:lnTo>
                  <a:lnTo>
                    <a:pt x="1598" y="1884"/>
                  </a:lnTo>
                  <a:lnTo>
                    <a:pt x="1598" y="1887"/>
                  </a:lnTo>
                  <a:lnTo>
                    <a:pt x="1599" y="1890"/>
                  </a:lnTo>
                  <a:lnTo>
                    <a:pt x="1602" y="1892"/>
                  </a:lnTo>
                  <a:lnTo>
                    <a:pt x="1606" y="1894"/>
                  </a:lnTo>
                  <a:lnTo>
                    <a:pt x="1610" y="1897"/>
                  </a:lnTo>
                  <a:lnTo>
                    <a:pt x="1613" y="1899"/>
                  </a:lnTo>
                  <a:lnTo>
                    <a:pt x="1616" y="1902"/>
                  </a:lnTo>
                  <a:lnTo>
                    <a:pt x="1618" y="1906"/>
                  </a:lnTo>
                  <a:lnTo>
                    <a:pt x="1618" y="1911"/>
                  </a:lnTo>
                  <a:lnTo>
                    <a:pt x="1615" y="1917"/>
                  </a:lnTo>
                  <a:lnTo>
                    <a:pt x="1610" y="1924"/>
                  </a:lnTo>
                  <a:lnTo>
                    <a:pt x="1601" y="1933"/>
                  </a:lnTo>
                  <a:lnTo>
                    <a:pt x="1593" y="1933"/>
                  </a:lnTo>
                  <a:lnTo>
                    <a:pt x="1585" y="1932"/>
                  </a:lnTo>
                  <a:lnTo>
                    <a:pt x="1577" y="1930"/>
                  </a:lnTo>
                  <a:lnTo>
                    <a:pt x="1571" y="1929"/>
                  </a:lnTo>
                  <a:lnTo>
                    <a:pt x="1565" y="1926"/>
                  </a:lnTo>
                  <a:lnTo>
                    <a:pt x="1560" y="1924"/>
                  </a:lnTo>
                  <a:lnTo>
                    <a:pt x="1555" y="1921"/>
                  </a:lnTo>
                  <a:lnTo>
                    <a:pt x="1550" y="1917"/>
                  </a:lnTo>
                  <a:lnTo>
                    <a:pt x="1542" y="1910"/>
                  </a:lnTo>
                  <a:lnTo>
                    <a:pt x="1535" y="1901"/>
                  </a:lnTo>
                  <a:lnTo>
                    <a:pt x="1528" y="1892"/>
                  </a:lnTo>
                  <a:lnTo>
                    <a:pt x="1522" y="1882"/>
                  </a:lnTo>
                  <a:lnTo>
                    <a:pt x="1516" y="1872"/>
                  </a:lnTo>
                  <a:lnTo>
                    <a:pt x="1510" y="1862"/>
                  </a:lnTo>
                  <a:lnTo>
                    <a:pt x="1503" y="1853"/>
                  </a:lnTo>
                  <a:lnTo>
                    <a:pt x="1495" y="1844"/>
                  </a:lnTo>
                  <a:lnTo>
                    <a:pt x="1486" y="1837"/>
                  </a:lnTo>
                  <a:lnTo>
                    <a:pt x="1476" y="1830"/>
                  </a:lnTo>
                  <a:lnTo>
                    <a:pt x="1469" y="1828"/>
                  </a:lnTo>
                  <a:lnTo>
                    <a:pt x="1462" y="1826"/>
                  </a:lnTo>
                  <a:lnTo>
                    <a:pt x="1455" y="1824"/>
                  </a:lnTo>
                  <a:lnTo>
                    <a:pt x="1448" y="1823"/>
                  </a:lnTo>
                  <a:lnTo>
                    <a:pt x="1445" y="1830"/>
                  </a:lnTo>
                  <a:lnTo>
                    <a:pt x="1441" y="1838"/>
                  </a:lnTo>
                  <a:lnTo>
                    <a:pt x="1436" y="1845"/>
                  </a:lnTo>
                  <a:lnTo>
                    <a:pt x="1430" y="1851"/>
                  </a:lnTo>
                  <a:lnTo>
                    <a:pt x="1424" y="1857"/>
                  </a:lnTo>
                  <a:lnTo>
                    <a:pt x="1416" y="1861"/>
                  </a:lnTo>
                  <a:lnTo>
                    <a:pt x="1409" y="1863"/>
                  </a:lnTo>
                  <a:lnTo>
                    <a:pt x="1401" y="1864"/>
                  </a:lnTo>
                  <a:lnTo>
                    <a:pt x="1401" y="1802"/>
                  </a:lnTo>
                  <a:lnTo>
                    <a:pt x="1410" y="1796"/>
                  </a:lnTo>
                  <a:lnTo>
                    <a:pt x="1417" y="1791"/>
                  </a:lnTo>
                  <a:lnTo>
                    <a:pt x="1422" y="1785"/>
                  </a:lnTo>
                  <a:lnTo>
                    <a:pt x="1426" y="1778"/>
                  </a:lnTo>
                  <a:lnTo>
                    <a:pt x="1429" y="1771"/>
                  </a:lnTo>
                  <a:lnTo>
                    <a:pt x="1431" y="1762"/>
                  </a:lnTo>
                  <a:lnTo>
                    <a:pt x="1432" y="1751"/>
                  </a:lnTo>
                  <a:lnTo>
                    <a:pt x="1432" y="1738"/>
                  </a:lnTo>
                  <a:lnTo>
                    <a:pt x="1410" y="1732"/>
                  </a:lnTo>
                  <a:lnTo>
                    <a:pt x="1391" y="1727"/>
                  </a:lnTo>
                  <a:lnTo>
                    <a:pt x="1381" y="1725"/>
                  </a:lnTo>
                  <a:lnTo>
                    <a:pt x="1371" y="1722"/>
                  </a:lnTo>
                  <a:lnTo>
                    <a:pt x="1359" y="1718"/>
                  </a:lnTo>
                  <a:lnTo>
                    <a:pt x="1348" y="1712"/>
                  </a:lnTo>
                  <a:lnTo>
                    <a:pt x="1207" y="1712"/>
                  </a:lnTo>
                  <a:lnTo>
                    <a:pt x="1195" y="1704"/>
                  </a:lnTo>
                  <a:lnTo>
                    <a:pt x="1185" y="1695"/>
                  </a:lnTo>
                  <a:lnTo>
                    <a:pt x="1181" y="1690"/>
                  </a:lnTo>
                  <a:lnTo>
                    <a:pt x="1178" y="1685"/>
                  </a:lnTo>
                  <a:lnTo>
                    <a:pt x="1176" y="1678"/>
                  </a:lnTo>
                  <a:lnTo>
                    <a:pt x="1175" y="1671"/>
                  </a:lnTo>
                  <a:lnTo>
                    <a:pt x="1177" y="1664"/>
                  </a:lnTo>
                  <a:lnTo>
                    <a:pt x="1180" y="1656"/>
                  </a:lnTo>
                  <a:lnTo>
                    <a:pt x="1186" y="1647"/>
                  </a:lnTo>
                  <a:lnTo>
                    <a:pt x="1192" y="1637"/>
                  </a:lnTo>
                  <a:lnTo>
                    <a:pt x="1204" y="1622"/>
                  </a:lnTo>
                  <a:lnTo>
                    <a:pt x="1212" y="1613"/>
                  </a:lnTo>
                  <a:lnTo>
                    <a:pt x="1202" y="1598"/>
                  </a:lnTo>
                  <a:lnTo>
                    <a:pt x="1187" y="1575"/>
                  </a:lnTo>
                  <a:lnTo>
                    <a:pt x="1169" y="1547"/>
                  </a:lnTo>
                  <a:lnTo>
                    <a:pt x="1149" y="1516"/>
                  </a:lnTo>
                  <a:lnTo>
                    <a:pt x="1128" y="1486"/>
                  </a:lnTo>
                  <a:lnTo>
                    <a:pt x="1112" y="1459"/>
                  </a:lnTo>
                  <a:lnTo>
                    <a:pt x="1106" y="1447"/>
                  </a:lnTo>
                  <a:lnTo>
                    <a:pt x="1101" y="1437"/>
                  </a:lnTo>
                  <a:lnTo>
                    <a:pt x="1098" y="1430"/>
                  </a:lnTo>
                  <a:lnTo>
                    <a:pt x="1096" y="1424"/>
                  </a:lnTo>
                  <a:lnTo>
                    <a:pt x="1097" y="1379"/>
                  </a:lnTo>
                  <a:lnTo>
                    <a:pt x="1098" y="1333"/>
                  </a:lnTo>
                  <a:lnTo>
                    <a:pt x="1097" y="1310"/>
                  </a:lnTo>
                  <a:lnTo>
                    <a:pt x="1096" y="1287"/>
                  </a:lnTo>
                  <a:lnTo>
                    <a:pt x="1094" y="1264"/>
                  </a:lnTo>
                  <a:lnTo>
                    <a:pt x="1091" y="1242"/>
                  </a:lnTo>
                  <a:lnTo>
                    <a:pt x="1087" y="1220"/>
                  </a:lnTo>
                  <a:lnTo>
                    <a:pt x="1080" y="1199"/>
                  </a:lnTo>
                  <a:lnTo>
                    <a:pt x="1076" y="1188"/>
                  </a:lnTo>
                  <a:lnTo>
                    <a:pt x="1072" y="1178"/>
                  </a:lnTo>
                  <a:lnTo>
                    <a:pt x="1067" y="1169"/>
                  </a:lnTo>
                  <a:lnTo>
                    <a:pt x="1061" y="1160"/>
                  </a:lnTo>
                  <a:lnTo>
                    <a:pt x="1055" y="1151"/>
                  </a:lnTo>
                  <a:lnTo>
                    <a:pt x="1048" y="1142"/>
                  </a:lnTo>
                  <a:lnTo>
                    <a:pt x="1041" y="1134"/>
                  </a:lnTo>
                  <a:lnTo>
                    <a:pt x="1033" y="1126"/>
                  </a:lnTo>
                  <a:lnTo>
                    <a:pt x="1023" y="1119"/>
                  </a:lnTo>
                  <a:lnTo>
                    <a:pt x="1013" y="1112"/>
                  </a:lnTo>
                  <a:lnTo>
                    <a:pt x="1003" y="1105"/>
                  </a:lnTo>
                  <a:lnTo>
                    <a:pt x="991" y="1099"/>
                  </a:lnTo>
                  <a:lnTo>
                    <a:pt x="974" y="1091"/>
                  </a:lnTo>
                  <a:lnTo>
                    <a:pt x="957" y="1085"/>
                  </a:lnTo>
                  <a:lnTo>
                    <a:pt x="941" y="1081"/>
                  </a:lnTo>
                  <a:lnTo>
                    <a:pt x="924" y="1079"/>
                  </a:lnTo>
                  <a:lnTo>
                    <a:pt x="907" y="1078"/>
                  </a:lnTo>
                  <a:lnTo>
                    <a:pt x="891" y="1078"/>
                  </a:lnTo>
                  <a:lnTo>
                    <a:pt x="875" y="1079"/>
                  </a:lnTo>
                  <a:lnTo>
                    <a:pt x="858" y="1080"/>
                  </a:lnTo>
                  <a:lnTo>
                    <a:pt x="825" y="1084"/>
                  </a:lnTo>
                  <a:lnTo>
                    <a:pt x="790" y="1088"/>
                  </a:lnTo>
                  <a:lnTo>
                    <a:pt x="772" y="1088"/>
                  </a:lnTo>
                  <a:lnTo>
                    <a:pt x="753" y="1088"/>
                  </a:lnTo>
                  <a:lnTo>
                    <a:pt x="734" y="1085"/>
                  </a:lnTo>
                  <a:lnTo>
                    <a:pt x="714" y="1082"/>
                  </a:lnTo>
                  <a:lnTo>
                    <a:pt x="705" y="1080"/>
                  </a:lnTo>
                  <a:lnTo>
                    <a:pt x="695" y="1076"/>
                  </a:lnTo>
                  <a:lnTo>
                    <a:pt x="684" y="1070"/>
                  </a:lnTo>
                  <a:lnTo>
                    <a:pt x="674" y="1064"/>
                  </a:lnTo>
                  <a:lnTo>
                    <a:pt x="652" y="1050"/>
                  </a:lnTo>
                  <a:lnTo>
                    <a:pt x="629" y="1034"/>
                  </a:lnTo>
                  <a:lnTo>
                    <a:pt x="606" y="1019"/>
                  </a:lnTo>
                  <a:lnTo>
                    <a:pt x="583" y="1006"/>
                  </a:lnTo>
                  <a:lnTo>
                    <a:pt x="571" y="1001"/>
                  </a:lnTo>
                  <a:lnTo>
                    <a:pt x="561" y="997"/>
                  </a:lnTo>
                  <a:lnTo>
                    <a:pt x="550" y="995"/>
                  </a:lnTo>
                  <a:lnTo>
                    <a:pt x="540" y="994"/>
                  </a:lnTo>
                  <a:lnTo>
                    <a:pt x="531" y="995"/>
                  </a:lnTo>
                  <a:lnTo>
                    <a:pt x="521" y="997"/>
                  </a:lnTo>
                  <a:lnTo>
                    <a:pt x="513" y="1001"/>
                  </a:lnTo>
                  <a:lnTo>
                    <a:pt x="504" y="1004"/>
                  </a:lnTo>
                  <a:lnTo>
                    <a:pt x="495" y="1008"/>
                  </a:lnTo>
                  <a:lnTo>
                    <a:pt x="486" y="1011"/>
                  </a:lnTo>
                  <a:lnTo>
                    <a:pt x="477" y="1014"/>
                  </a:lnTo>
                  <a:lnTo>
                    <a:pt x="466" y="1015"/>
                  </a:lnTo>
                  <a:lnTo>
                    <a:pt x="454" y="1014"/>
                  </a:lnTo>
                  <a:lnTo>
                    <a:pt x="442" y="1012"/>
                  </a:lnTo>
                  <a:lnTo>
                    <a:pt x="431" y="1010"/>
                  </a:lnTo>
                  <a:lnTo>
                    <a:pt x="421" y="1007"/>
                  </a:lnTo>
                  <a:lnTo>
                    <a:pt x="402" y="998"/>
                  </a:lnTo>
                  <a:lnTo>
                    <a:pt x="384" y="989"/>
                  </a:lnTo>
                  <a:lnTo>
                    <a:pt x="367" y="979"/>
                  </a:lnTo>
                  <a:lnTo>
                    <a:pt x="351" y="970"/>
                  </a:lnTo>
                  <a:lnTo>
                    <a:pt x="343" y="967"/>
                  </a:lnTo>
                  <a:lnTo>
                    <a:pt x="335" y="964"/>
                  </a:lnTo>
                  <a:lnTo>
                    <a:pt x="327" y="962"/>
                  </a:lnTo>
                  <a:lnTo>
                    <a:pt x="320" y="962"/>
                  </a:lnTo>
                  <a:lnTo>
                    <a:pt x="289" y="963"/>
                  </a:lnTo>
                  <a:lnTo>
                    <a:pt x="254" y="965"/>
                  </a:lnTo>
                  <a:lnTo>
                    <a:pt x="216" y="967"/>
                  </a:lnTo>
                  <a:lnTo>
                    <a:pt x="176" y="970"/>
                  </a:lnTo>
                  <a:lnTo>
                    <a:pt x="133" y="971"/>
                  </a:lnTo>
                  <a:lnTo>
                    <a:pt x="90" y="970"/>
                  </a:lnTo>
                  <a:lnTo>
                    <a:pt x="68" y="969"/>
                  </a:lnTo>
                  <a:lnTo>
                    <a:pt x="45" y="968"/>
                  </a:lnTo>
                  <a:lnTo>
                    <a:pt x="22" y="965"/>
                  </a:lnTo>
                  <a:lnTo>
                    <a:pt x="0" y="962"/>
                  </a:lnTo>
                  <a:lnTo>
                    <a:pt x="24" y="934"/>
                  </a:lnTo>
                  <a:lnTo>
                    <a:pt x="51" y="906"/>
                  </a:lnTo>
                  <a:lnTo>
                    <a:pt x="59" y="899"/>
                  </a:lnTo>
                  <a:lnTo>
                    <a:pt x="67" y="892"/>
                  </a:lnTo>
                  <a:lnTo>
                    <a:pt x="76" y="886"/>
                  </a:lnTo>
                  <a:lnTo>
                    <a:pt x="87" y="880"/>
                  </a:lnTo>
                  <a:lnTo>
                    <a:pt x="98" y="874"/>
                  </a:lnTo>
                  <a:lnTo>
                    <a:pt x="111" y="868"/>
                  </a:lnTo>
                  <a:lnTo>
                    <a:pt x="125" y="862"/>
                  </a:lnTo>
                  <a:lnTo>
                    <a:pt x="142" y="857"/>
                  </a:lnTo>
                  <a:lnTo>
                    <a:pt x="149" y="854"/>
                  </a:lnTo>
                  <a:lnTo>
                    <a:pt x="157" y="851"/>
                  </a:lnTo>
                  <a:lnTo>
                    <a:pt x="164" y="847"/>
                  </a:lnTo>
                  <a:lnTo>
                    <a:pt x="171" y="843"/>
                  </a:lnTo>
                  <a:lnTo>
                    <a:pt x="186" y="832"/>
                  </a:lnTo>
                  <a:lnTo>
                    <a:pt x="201" y="820"/>
                  </a:lnTo>
                  <a:lnTo>
                    <a:pt x="215" y="805"/>
                  </a:lnTo>
                  <a:lnTo>
                    <a:pt x="229" y="789"/>
                  </a:lnTo>
                  <a:lnTo>
                    <a:pt x="242" y="773"/>
                  </a:lnTo>
                  <a:lnTo>
                    <a:pt x="255" y="755"/>
                  </a:lnTo>
                  <a:lnTo>
                    <a:pt x="266" y="737"/>
                  </a:lnTo>
                  <a:lnTo>
                    <a:pt x="276" y="719"/>
                  </a:lnTo>
                  <a:lnTo>
                    <a:pt x="285" y="702"/>
                  </a:lnTo>
                  <a:lnTo>
                    <a:pt x="292" y="686"/>
                  </a:lnTo>
                  <a:lnTo>
                    <a:pt x="298" y="671"/>
                  </a:lnTo>
                  <a:lnTo>
                    <a:pt x="302" y="658"/>
                  </a:lnTo>
                  <a:lnTo>
                    <a:pt x="304" y="646"/>
                  </a:lnTo>
                  <a:lnTo>
                    <a:pt x="304" y="636"/>
                  </a:lnTo>
                  <a:lnTo>
                    <a:pt x="303" y="627"/>
                  </a:lnTo>
                  <a:lnTo>
                    <a:pt x="303" y="619"/>
                  </a:lnTo>
                  <a:lnTo>
                    <a:pt x="305" y="613"/>
                  </a:lnTo>
                  <a:lnTo>
                    <a:pt x="307" y="609"/>
                  </a:lnTo>
                  <a:lnTo>
                    <a:pt x="311" y="606"/>
                  </a:lnTo>
                  <a:lnTo>
                    <a:pt x="315" y="604"/>
                  </a:lnTo>
                  <a:lnTo>
                    <a:pt x="320" y="602"/>
                  </a:lnTo>
                  <a:lnTo>
                    <a:pt x="326" y="601"/>
                  </a:lnTo>
                  <a:lnTo>
                    <a:pt x="337" y="599"/>
                  </a:lnTo>
                  <a:lnTo>
                    <a:pt x="349" y="595"/>
                  </a:lnTo>
                  <a:lnTo>
                    <a:pt x="354" y="592"/>
                  </a:lnTo>
                  <a:lnTo>
                    <a:pt x="360" y="588"/>
                  </a:lnTo>
                  <a:lnTo>
                    <a:pt x="364" y="582"/>
                  </a:lnTo>
                  <a:lnTo>
                    <a:pt x="368" y="574"/>
                  </a:lnTo>
                  <a:lnTo>
                    <a:pt x="368" y="549"/>
                  </a:lnTo>
                  <a:lnTo>
                    <a:pt x="371" y="526"/>
                  </a:lnTo>
                  <a:lnTo>
                    <a:pt x="374" y="508"/>
                  </a:lnTo>
                  <a:lnTo>
                    <a:pt x="379" y="491"/>
                  </a:lnTo>
                  <a:lnTo>
                    <a:pt x="385" y="477"/>
                  </a:lnTo>
                  <a:lnTo>
                    <a:pt x="391" y="465"/>
                  </a:lnTo>
                  <a:lnTo>
                    <a:pt x="398" y="455"/>
                  </a:lnTo>
                  <a:lnTo>
                    <a:pt x="405" y="446"/>
                  </a:lnTo>
                  <a:lnTo>
                    <a:pt x="419" y="432"/>
                  </a:lnTo>
                  <a:lnTo>
                    <a:pt x="431" y="421"/>
                  </a:lnTo>
                  <a:lnTo>
                    <a:pt x="436" y="416"/>
                  </a:lnTo>
                  <a:lnTo>
                    <a:pt x="441" y="411"/>
                  </a:lnTo>
                  <a:lnTo>
                    <a:pt x="444" y="406"/>
                  </a:lnTo>
                  <a:lnTo>
                    <a:pt x="446" y="400"/>
                  </a:lnTo>
                  <a:lnTo>
                    <a:pt x="450" y="371"/>
                  </a:lnTo>
                  <a:lnTo>
                    <a:pt x="455" y="347"/>
                  </a:lnTo>
                  <a:lnTo>
                    <a:pt x="461" y="326"/>
                  </a:lnTo>
                  <a:lnTo>
                    <a:pt x="467" y="309"/>
                  </a:lnTo>
                  <a:lnTo>
                    <a:pt x="474" y="294"/>
                  </a:lnTo>
                  <a:lnTo>
                    <a:pt x="481" y="283"/>
                  </a:lnTo>
                  <a:lnTo>
                    <a:pt x="489" y="273"/>
                  </a:lnTo>
                  <a:lnTo>
                    <a:pt x="496" y="266"/>
                  </a:lnTo>
                  <a:lnTo>
                    <a:pt x="510" y="255"/>
                  </a:lnTo>
                  <a:lnTo>
                    <a:pt x="524" y="246"/>
                  </a:lnTo>
                  <a:lnTo>
                    <a:pt x="530" y="242"/>
                  </a:lnTo>
                  <a:lnTo>
                    <a:pt x="536" y="237"/>
                  </a:lnTo>
                  <a:lnTo>
                    <a:pt x="541" y="230"/>
                  </a:lnTo>
                  <a:lnTo>
                    <a:pt x="545" y="222"/>
                  </a:lnTo>
                  <a:lnTo>
                    <a:pt x="548" y="216"/>
                  </a:lnTo>
                  <a:lnTo>
                    <a:pt x="552" y="210"/>
                  </a:lnTo>
                  <a:lnTo>
                    <a:pt x="556" y="204"/>
                  </a:lnTo>
                  <a:lnTo>
                    <a:pt x="560" y="200"/>
                  </a:lnTo>
                  <a:lnTo>
                    <a:pt x="564" y="196"/>
                  </a:lnTo>
                  <a:lnTo>
                    <a:pt x="568" y="192"/>
                  </a:lnTo>
                  <a:lnTo>
                    <a:pt x="573" y="190"/>
                  </a:lnTo>
                  <a:lnTo>
                    <a:pt x="578" y="187"/>
                  </a:lnTo>
                  <a:lnTo>
                    <a:pt x="589" y="184"/>
                  </a:lnTo>
                  <a:lnTo>
                    <a:pt x="599" y="182"/>
                  </a:lnTo>
                  <a:lnTo>
                    <a:pt x="610" y="181"/>
                  </a:lnTo>
                  <a:lnTo>
                    <a:pt x="620" y="179"/>
                  </a:lnTo>
                  <a:lnTo>
                    <a:pt x="630" y="177"/>
                  </a:lnTo>
                  <a:lnTo>
                    <a:pt x="639" y="174"/>
                  </a:lnTo>
                  <a:lnTo>
                    <a:pt x="643" y="172"/>
                  </a:lnTo>
                  <a:lnTo>
                    <a:pt x="647" y="169"/>
                  </a:lnTo>
                  <a:lnTo>
                    <a:pt x="650" y="166"/>
                  </a:lnTo>
                  <a:lnTo>
                    <a:pt x="654" y="162"/>
                  </a:lnTo>
                  <a:lnTo>
                    <a:pt x="657" y="158"/>
                  </a:lnTo>
                  <a:lnTo>
                    <a:pt x="660" y="153"/>
                  </a:lnTo>
                  <a:lnTo>
                    <a:pt x="662" y="147"/>
                  </a:lnTo>
                  <a:lnTo>
                    <a:pt x="664" y="140"/>
                  </a:lnTo>
                  <a:lnTo>
                    <a:pt x="665" y="132"/>
                  </a:lnTo>
                  <a:lnTo>
                    <a:pt x="666" y="123"/>
                  </a:lnTo>
                  <a:lnTo>
                    <a:pt x="666" y="113"/>
                  </a:lnTo>
                  <a:lnTo>
                    <a:pt x="666" y="102"/>
                  </a:lnTo>
                  <a:lnTo>
                    <a:pt x="691" y="95"/>
                  </a:lnTo>
                  <a:lnTo>
                    <a:pt x="714" y="86"/>
                  </a:lnTo>
                  <a:lnTo>
                    <a:pt x="734" y="77"/>
                  </a:lnTo>
                  <a:lnTo>
                    <a:pt x="751" y="68"/>
                  </a:lnTo>
                  <a:lnTo>
                    <a:pt x="766" y="59"/>
                  </a:lnTo>
                  <a:lnTo>
                    <a:pt x="779" y="49"/>
                  </a:lnTo>
                  <a:lnTo>
                    <a:pt x="790" y="40"/>
                  </a:lnTo>
                  <a:lnTo>
                    <a:pt x="800" y="32"/>
                  </a:lnTo>
                  <a:lnTo>
                    <a:pt x="817" y="17"/>
                  </a:lnTo>
                  <a:lnTo>
                    <a:pt x="828" y="6"/>
                  </a:lnTo>
                  <a:lnTo>
                    <a:pt x="833" y="2"/>
                  </a:lnTo>
                  <a:lnTo>
                    <a:pt x="837" y="0"/>
                  </a:lnTo>
                  <a:lnTo>
                    <a:pt x="841" y="0"/>
                  </a:lnTo>
                  <a:lnTo>
                    <a:pt x="845" y="2"/>
                  </a:lnTo>
                  <a:lnTo>
                    <a:pt x="869" y="21"/>
                  </a:lnTo>
                  <a:lnTo>
                    <a:pt x="886" y="33"/>
                  </a:lnTo>
                  <a:lnTo>
                    <a:pt x="894" y="36"/>
                  </a:lnTo>
                  <a:lnTo>
                    <a:pt x="903" y="39"/>
                  </a:lnTo>
                  <a:lnTo>
                    <a:pt x="914" y="42"/>
                  </a:lnTo>
                  <a:lnTo>
                    <a:pt x="929" y="44"/>
                  </a:lnTo>
                  <a:lnTo>
                    <a:pt x="961" y="49"/>
                  </a:lnTo>
                  <a:lnTo>
                    <a:pt x="998" y="56"/>
                  </a:lnTo>
                  <a:lnTo>
                    <a:pt x="1016" y="59"/>
                  </a:lnTo>
                  <a:lnTo>
                    <a:pt x="1034" y="62"/>
                  </a:lnTo>
                  <a:lnTo>
                    <a:pt x="1048" y="64"/>
                  </a:lnTo>
                  <a:lnTo>
                    <a:pt x="1060" y="64"/>
                  </a:lnTo>
                  <a:lnTo>
                    <a:pt x="1073" y="65"/>
                  </a:lnTo>
                  <a:lnTo>
                    <a:pt x="1090" y="66"/>
                  </a:lnTo>
                  <a:lnTo>
                    <a:pt x="1111" y="67"/>
                  </a:lnTo>
                  <a:lnTo>
                    <a:pt x="1134" y="68"/>
                  </a:lnTo>
                  <a:lnTo>
                    <a:pt x="1159" y="69"/>
                  </a:lnTo>
                  <a:lnTo>
                    <a:pt x="1181" y="69"/>
                  </a:lnTo>
                  <a:lnTo>
                    <a:pt x="1191" y="68"/>
                  </a:lnTo>
                  <a:lnTo>
                    <a:pt x="1201" y="67"/>
                  </a:lnTo>
                  <a:lnTo>
                    <a:pt x="1210" y="66"/>
                  </a:lnTo>
                  <a:lnTo>
                    <a:pt x="1217" y="64"/>
                  </a:lnTo>
                  <a:lnTo>
                    <a:pt x="1222" y="74"/>
                  </a:lnTo>
                  <a:lnTo>
                    <a:pt x="1226" y="85"/>
                  </a:lnTo>
                  <a:lnTo>
                    <a:pt x="1229" y="94"/>
                  </a:lnTo>
                  <a:lnTo>
                    <a:pt x="1231" y="103"/>
                  </a:lnTo>
                  <a:lnTo>
                    <a:pt x="1233" y="121"/>
                  </a:lnTo>
                  <a:lnTo>
                    <a:pt x="1233" y="138"/>
                  </a:lnTo>
                  <a:lnTo>
                    <a:pt x="1234" y="153"/>
                  </a:lnTo>
                  <a:lnTo>
                    <a:pt x="1237" y="167"/>
                  </a:lnTo>
                  <a:lnTo>
                    <a:pt x="1239" y="174"/>
                  </a:lnTo>
                  <a:lnTo>
                    <a:pt x="1243" y="180"/>
                  </a:lnTo>
                  <a:lnTo>
                    <a:pt x="1247" y="185"/>
                  </a:lnTo>
                  <a:lnTo>
                    <a:pt x="1254" y="190"/>
                  </a:lnTo>
                  <a:lnTo>
                    <a:pt x="1258" y="193"/>
                  </a:lnTo>
                  <a:lnTo>
                    <a:pt x="1262" y="194"/>
                  </a:lnTo>
                  <a:lnTo>
                    <a:pt x="1266" y="194"/>
                  </a:lnTo>
                  <a:lnTo>
                    <a:pt x="1269" y="193"/>
                  </a:lnTo>
                  <a:lnTo>
                    <a:pt x="1276" y="189"/>
                  </a:lnTo>
                  <a:lnTo>
                    <a:pt x="1283" y="184"/>
                  </a:lnTo>
                  <a:lnTo>
                    <a:pt x="1290" y="179"/>
                  </a:lnTo>
                  <a:lnTo>
                    <a:pt x="1297" y="175"/>
                  </a:lnTo>
                  <a:lnTo>
                    <a:pt x="1300" y="174"/>
                  </a:lnTo>
                  <a:lnTo>
                    <a:pt x="1304" y="173"/>
                  </a:lnTo>
                  <a:lnTo>
                    <a:pt x="1308" y="173"/>
                  </a:lnTo>
                  <a:lnTo>
                    <a:pt x="1312" y="175"/>
                  </a:lnTo>
                  <a:lnTo>
                    <a:pt x="1324" y="178"/>
                  </a:lnTo>
                  <a:lnTo>
                    <a:pt x="1334" y="182"/>
                  </a:lnTo>
                  <a:lnTo>
                    <a:pt x="1342" y="186"/>
                  </a:lnTo>
                  <a:lnTo>
                    <a:pt x="1348" y="191"/>
                  </a:lnTo>
                  <a:lnTo>
                    <a:pt x="1353" y="196"/>
                  </a:lnTo>
                  <a:lnTo>
                    <a:pt x="1356" y="201"/>
                  </a:lnTo>
                  <a:lnTo>
                    <a:pt x="1358" y="205"/>
                  </a:lnTo>
                  <a:lnTo>
                    <a:pt x="1361" y="209"/>
                  </a:lnTo>
                  <a:lnTo>
                    <a:pt x="1362" y="216"/>
                  </a:lnTo>
                  <a:lnTo>
                    <a:pt x="1362" y="220"/>
                  </a:lnTo>
                  <a:lnTo>
                    <a:pt x="1364" y="219"/>
                  </a:lnTo>
                  <a:lnTo>
                    <a:pt x="1370" y="212"/>
                  </a:lnTo>
                  <a:lnTo>
                    <a:pt x="1369" y="210"/>
                  </a:lnTo>
                  <a:lnTo>
                    <a:pt x="1367" y="205"/>
                  </a:lnTo>
                  <a:lnTo>
                    <a:pt x="1366" y="197"/>
                  </a:lnTo>
                  <a:lnTo>
                    <a:pt x="1365" y="186"/>
                  </a:lnTo>
                  <a:lnTo>
                    <a:pt x="1366" y="181"/>
                  </a:lnTo>
                  <a:lnTo>
                    <a:pt x="1367" y="176"/>
                  </a:lnTo>
                  <a:lnTo>
                    <a:pt x="1369" y="172"/>
                  </a:lnTo>
                  <a:lnTo>
                    <a:pt x="1372" y="167"/>
                  </a:lnTo>
                  <a:lnTo>
                    <a:pt x="1376" y="163"/>
                  </a:lnTo>
                  <a:lnTo>
                    <a:pt x="1381" y="159"/>
                  </a:lnTo>
                  <a:lnTo>
                    <a:pt x="1388" y="156"/>
                  </a:lnTo>
                  <a:lnTo>
                    <a:pt x="1396" y="154"/>
                  </a:lnTo>
                  <a:lnTo>
                    <a:pt x="1433" y="148"/>
                  </a:lnTo>
                  <a:lnTo>
                    <a:pt x="1462" y="146"/>
                  </a:lnTo>
                  <a:lnTo>
                    <a:pt x="1477" y="145"/>
                  </a:lnTo>
                  <a:lnTo>
                    <a:pt x="1490" y="144"/>
                  </a:lnTo>
                  <a:lnTo>
                    <a:pt x="1505" y="141"/>
                  </a:lnTo>
                  <a:lnTo>
                    <a:pt x="1522" y="138"/>
                  </a:lnTo>
                  <a:lnTo>
                    <a:pt x="1531" y="136"/>
                  </a:lnTo>
                  <a:lnTo>
                    <a:pt x="1540" y="135"/>
                  </a:lnTo>
                  <a:lnTo>
                    <a:pt x="1549" y="135"/>
                  </a:lnTo>
                  <a:lnTo>
                    <a:pt x="1557" y="135"/>
                  </a:lnTo>
                  <a:lnTo>
                    <a:pt x="1573" y="139"/>
                  </a:lnTo>
                  <a:lnTo>
                    <a:pt x="1590" y="143"/>
                  </a:lnTo>
                  <a:lnTo>
                    <a:pt x="1605" y="148"/>
                  </a:lnTo>
                  <a:lnTo>
                    <a:pt x="1620" y="151"/>
                  </a:lnTo>
                  <a:lnTo>
                    <a:pt x="1628" y="152"/>
                  </a:lnTo>
                  <a:lnTo>
                    <a:pt x="1636" y="152"/>
                  </a:lnTo>
                  <a:lnTo>
                    <a:pt x="1644" y="151"/>
                  </a:lnTo>
                  <a:lnTo>
                    <a:pt x="1653" y="149"/>
                  </a:lnTo>
                  <a:lnTo>
                    <a:pt x="1664" y="149"/>
                  </a:lnTo>
                  <a:lnTo>
                    <a:pt x="1674" y="149"/>
                  </a:lnTo>
                  <a:lnTo>
                    <a:pt x="1682" y="149"/>
                  </a:lnTo>
                  <a:lnTo>
                    <a:pt x="1689" y="148"/>
                  </a:lnTo>
                  <a:lnTo>
                    <a:pt x="1695" y="146"/>
                  </a:lnTo>
                  <a:lnTo>
                    <a:pt x="1699" y="144"/>
                  </a:lnTo>
                  <a:lnTo>
                    <a:pt x="1702" y="142"/>
                  </a:lnTo>
                  <a:lnTo>
                    <a:pt x="1704" y="139"/>
                  </a:lnTo>
                  <a:lnTo>
                    <a:pt x="1709" y="123"/>
                  </a:lnTo>
                  <a:lnTo>
                    <a:pt x="1716" y="102"/>
                  </a:lnTo>
                  <a:lnTo>
                    <a:pt x="1737" y="103"/>
                  </a:lnTo>
                  <a:lnTo>
                    <a:pt x="1753" y="103"/>
                  </a:lnTo>
                  <a:lnTo>
                    <a:pt x="1760" y="103"/>
                  </a:lnTo>
                  <a:lnTo>
                    <a:pt x="1767" y="105"/>
                  </a:lnTo>
                  <a:lnTo>
                    <a:pt x="1773" y="108"/>
                  </a:lnTo>
                  <a:lnTo>
                    <a:pt x="1778" y="112"/>
                  </a:lnTo>
                  <a:lnTo>
                    <a:pt x="1783" y="109"/>
                  </a:lnTo>
                  <a:lnTo>
                    <a:pt x="1789" y="105"/>
                  </a:lnTo>
                  <a:lnTo>
                    <a:pt x="1796" y="103"/>
                  </a:lnTo>
                  <a:lnTo>
                    <a:pt x="1803" y="101"/>
                  </a:lnTo>
                  <a:lnTo>
                    <a:pt x="1812" y="100"/>
                  </a:lnTo>
                  <a:lnTo>
                    <a:pt x="1820" y="100"/>
                  </a:lnTo>
                  <a:lnTo>
                    <a:pt x="1829" y="100"/>
                  </a:lnTo>
                  <a:lnTo>
                    <a:pt x="1837" y="102"/>
                  </a:lnTo>
                  <a:lnTo>
                    <a:pt x="1842" y="108"/>
                  </a:lnTo>
                  <a:lnTo>
                    <a:pt x="1847" y="113"/>
                  </a:lnTo>
                  <a:lnTo>
                    <a:pt x="1852" y="118"/>
                  </a:lnTo>
                  <a:lnTo>
                    <a:pt x="1857" y="122"/>
                  </a:lnTo>
                  <a:lnTo>
                    <a:pt x="1868" y="129"/>
                  </a:lnTo>
                  <a:lnTo>
                    <a:pt x="1878" y="135"/>
                  </a:lnTo>
                  <a:lnTo>
                    <a:pt x="1882" y="138"/>
                  </a:lnTo>
                  <a:lnTo>
                    <a:pt x="1886" y="142"/>
                  </a:lnTo>
                  <a:lnTo>
                    <a:pt x="1890" y="146"/>
                  </a:lnTo>
                  <a:lnTo>
                    <a:pt x="1893" y="151"/>
                  </a:lnTo>
                  <a:lnTo>
                    <a:pt x="1896" y="156"/>
                  </a:lnTo>
                  <a:lnTo>
                    <a:pt x="1897" y="163"/>
                  </a:lnTo>
                  <a:lnTo>
                    <a:pt x="1899" y="171"/>
                  </a:lnTo>
                  <a:lnTo>
                    <a:pt x="1899" y="180"/>
                  </a:lnTo>
                  <a:lnTo>
                    <a:pt x="1898" y="200"/>
                  </a:lnTo>
                  <a:lnTo>
                    <a:pt x="1896" y="221"/>
                  </a:lnTo>
                  <a:lnTo>
                    <a:pt x="1895" y="241"/>
                  </a:lnTo>
                  <a:lnTo>
                    <a:pt x="1894" y="254"/>
                  </a:lnTo>
                  <a:lnTo>
                    <a:pt x="1894" y="261"/>
                  </a:lnTo>
                  <a:lnTo>
                    <a:pt x="1896" y="266"/>
                  </a:lnTo>
                  <a:lnTo>
                    <a:pt x="1899" y="271"/>
                  </a:lnTo>
                  <a:lnTo>
                    <a:pt x="1902" y="274"/>
                  </a:lnTo>
                  <a:lnTo>
                    <a:pt x="1910" y="279"/>
                  </a:lnTo>
                  <a:lnTo>
                    <a:pt x="1921" y="282"/>
                  </a:lnTo>
                  <a:lnTo>
                    <a:pt x="1930" y="285"/>
                  </a:lnTo>
                  <a:lnTo>
                    <a:pt x="1939" y="290"/>
                  </a:lnTo>
                  <a:lnTo>
                    <a:pt x="1942" y="294"/>
                  </a:lnTo>
                  <a:lnTo>
                    <a:pt x="1945" y="298"/>
                  </a:lnTo>
                  <a:lnTo>
                    <a:pt x="1946" y="304"/>
                  </a:lnTo>
                  <a:lnTo>
                    <a:pt x="1947" y="312"/>
                  </a:lnTo>
                  <a:lnTo>
                    <a:pt x="1946" y="318"/>
                  </a:lnTo>
                  <a:lnTo>
                    <a:pt x="1945" y="323"/>
                  </a:lnTo>
                  <a:lnTo>
                    <a:pt x="1943" y="328"/>
                  </a:lnTo>
                  <a:lnTo>
                    <a:pt x="1940" y="334"/>
                  </a:lnTo>
                  <a:lnTo>
                    <a:pt x="1934" y="344"/>
                  </a:lnTo>
                  <a:lnTo>
                    <a:pt x="1926" y="353"/>
                  </a:lnTo>
                  <a:lnTo>
                    <a:pt x="1918" y="363"/>
                  </a:lnTo>
                  <a:lnTo>
                    <a:pt x="1911" y="373"/>
                  </a:lnTo>
                  <a:lnTo>
                    <a:pt x="1908" y="378"/>
                  </a:lnTo>
                  <a:lnTo>
                    <a:pt x="1906" y="384"/>
                  </a:lnTo>
                  <a:lnTo>
                    <a:pt x="1905" y="389"/>
                  </a:lnTo>
                  <a:lnTo>
                    <a:pt x="1904" y="395"/>
                  </a:lnTo>
                  <a:lnTo>
                    <a:pt x="1906" y="410"/>
                  </a:lnTo>
                  <a:lnTo>
                    <a:pt x="1912" y="433"/>
                  </a:lnTo>
                  <a:lnTo>
                    <a:pt x="1920" y="461"/>
                  </a:lnTo>
                  <a:lnTo>
                    <a:pt x="1929" y="490"/>
                  </a:lnTo>
                  <a:lnTo>
                    <a:pt x="1939" y="519"/>
                  </a:lnTo>
                  <a:lnTo>
                    <a:pt x="1947" y="546"/>
                  </a:lnTo>
                  <a:lnTo>
                    <a:pt x="1954" y="564"/>
                  </a:lnTo>
                  <a:lnTo>
                    <a:pt x="1957" y="574"/>
                  </a:lnTo>
                  <a:lnTo>
                    <a:pt x="1960" y="580"/>
                  </a:lnTo>
                  <a:lnTo>
                    <a:pt x="1964" y="585"/>
                  </a:lnTo>
                  <a:lnTo>
                    <a:pt x="1968" y="590"/>
                  </a:lnTo>
                  <a:lnTo>
                    <a:pt x="1973" y="593"/>
                  </a:lnTo>
                  <a:lnTo>
                    <a:pt x="1977" y="596"/>
                  </a:lnTo>
                  <a:lnTo>
                    <a:pt x="1982" y="598"/>
                  </a:lnTo>
                  <a:lnTo>
                    <a:pt x="1988" y="600"/>
                  </a:lnTo>
                  <a:lnTo>
                    <a:pt x="1993" y="601"/>
                  </a:lnTo>
                  <a:lnTo>
                    <a:pt x="2005" y="601"/>
                  </a:lnTo>
                  <a:lnTo>
                    <a:pt x="2018" y="600"/>
                  </a:lnTo>
                  <a:lnTo>
                    <a:pt x="2032" y="599"/>
                  </a:lnTo>
                  <a:lnTo>
                    <a:pt x="2045" y="597"/>
                  </a:lnTo>
                  <a:lnTo>
                    <a:pt x="2058" y="596"/>
                  </a:lnTo>
                  <a:lnTo>
                    <a:pt x="2070" y="596"/>
                  </a:lnTo>
                  <a:lnTo>
                    <a:pt x="2076" y="597"/>
                  </a:lnTo>
                  <a:lnTo>
                    <a:pt x="2081" y="598"/>
                  </a:lnTo>
                  <a:lnTo>
                    <a:pt x="2087" y="599"/>
                  </a:lnTo>
                  <a:lnTo>
                    <a:pt x="2092" y="602"/>
                  </a:lnTo>
                  <a:lnTo>
                    <a:pt x="2097" y="605"/>
                  </a:lnTo>
                  <a:lnTo>
                    <a:pt x="2101" y="608"/>
                  </a:lnTo>
                  <a:lnTo>
                    <a:pt x="2106" y="613"/>
                  </a:lnTo>
                  <a:lnTo>
                    <a:pt x="2109" y="619"/>
                  </a:lnTo>
                  <a:lnTo>
                    <a:pt x="2113" y="625"/>
                  </a:lnTo>
                  <a:lnTo>
                    <a:pt x="2115" y="633"/>
                  </a:lnTo>
                  <a:lnTo>
                    <a:pt x="2118" y="643"/>
                  </a:lnTo>
                  <a:lnTo>
                    <a:pt x="2120" y="653"/>
                  </a:lnTo>
                  <a:lnTo>
                    <a:pt x="2121" y="661"/>
                  </a:lnTo>
                  <a:lnTo>
                    <a:pt x="2121" y="667"/>
                  </a:lnTo>
                  <a:lnTo>
                    <a:pt x="2119" y="672"/>
                  </a:lnTo>
                  <a:lnTo>
                    <a:pt x="2117" y="677"/>
                  </a:lnTo>
                  <a:lnTo>
                    <a:pt x="2110" y="684"/>
                  </a:lnTo>
                  <a:lnTo>
                    <a:pt x="2101" y="693"/>
                  </a:lnTo>
                  <a:lnTo>
                    <a:pt x="2096" y="698"/>
                  </a:lnTo>
                  <a:lnTo>
                    <a:pt x="2091" y="704"/>
                  </a:lnTo>
                  <a:lnTo>
                    <a:pt x="2086" y="711"/>
                  </a:lnTo>
                  <a:lnTo>
                    <a:pt x="2081" y="721"/>
                  </a:lnTo>
                  <a:lnTo>
                    <a:pt x="2077" y="732"/>
                  </a:lnTo>
                  <a:lnTo>
                    <a:pt x="2073" y="746"/>
                  </a:lnTo>
                  <a:lnTo>
                    <a:pt x="2070" y="764"/>
                  </a:lnTo>
                  <a:lnTo>
                    <a:pt x="2068" y="784"/>
                  </a:lnTo>
                  <a:lnTo>
                    <a:pt x="2066" y="802"/>
                  </a:lnTo>
                  <a:lnTo>
                    <a:pt x="2063" y="824"/>
                  </a:lnTo>
                  <a:lnTo>
                    <a:pt x="2062" y="833"/>
                  </a:lnTo>
                  <a:lnTo>
                    <a:pt x="2061" y="842"/>
                  </a:lnTo>
                  <a:lnTo>
                    <a:pt x="2061" y="848"/>
                  </a:lnTo>
                  <a:lnTo>
                    <a:pt x="2062" y="851"/>
                  </a:lnTo>
                  <a:lnTo>
                    <a:pt x="2062" y="876"/>
                  </a:lnTo>
                  <a:lnTo>
                    <a:pt x="2062" y="893"/>
                  </a:lnTo>
                  <a:lnTo>
                    <a:pt x="2062" y="910"/>
                  </a:lnTo>
                  <a:lnTo>
                    <a:pt x="2062" y="930"/>
                  </a:lnTo>
                  <a:lnTo>
                    <a:pt x="2063" y="935"/>
                  </a:lnTo>
                  <a:lnTo>
                    <a:pt x="2063" y="939"/>
                  </a:lnTo>
                  <a:lnTo>
                    <a:pt x="2064" y="943"/>
                  </a:lnTo>
                  <a:lnTo>
                    <a:pt x="2066" y="947"/>
                  </a:lnTo>
                  <a:lnTo>
                    <a:pt x="2070" y="952"/>
                  </a:lnTo>
                  <a:lnTo>
                    <a:pt x="2075" y="957"/>
                  </a:lnTo>
                  <a:lnTo>
                    <a:pt x="2088" y="965"/>
                  </a:lnTo>
                  <a:lnTo>
                    <a:pt x="2103" y="971"/>
                  </a:lnTo>
                  <a:lnTo>
                    <a:pt x="2110" y="976"/>
                  </a:lnTo>
                  <a:lnTo>
                    <a:pt x="2117" y="981"/>
                  </a:lnTo>
                  <a:lnTo>
                    <a:pt x="2123" y="987"/>
                  </a:lnTo>
                  <a:lnTo>
                    <a:pt x="2128" y="994"/>
                  </a:lnTo>
                  <a:lnTo>
                    <a:pt x="2132" y="1002"/>
                  </a:lnTo>
                  <a:lnTo>
                    <a:pt x="2135" y="1013"/>
                  </a:lnTo>
                  <a:lnTo>
                    <a:pt x="2136" y="1025"/>
                  </a:lnTo>
                  <a:lnTo>
                    <a:pt x="2135" y="1041"/>
                  </a:lnTo>
                  <a:lnTo>
                    <a:pt x="2136" y="1044"/>
                  </a:lnTo>
                  <a:lnTo>
                    <a:pt x="2138" y="1049"/>
                  </a:lnTo>
                  <a:lnTo>
                    <a:pt x="2141" y="1054"/>
                  </a:lnTo>
                  <a:lnTo>
                    <a:pt x="2145" y="1060"/>
                  </a:lnTo>
                  <a:lnTo>
                    <a:pt x="2154" y="1073"/>
                  </a:lnTo>
                  <a:lnTo>
                    <a:pt x="2165" y="1087"/>
                  </a:lnTo>
                  <a:lnTo>
                    <a:pt x="2187" y="1112"/>
                  </a:lnTo>
                  <a:lnTo>
                    <a:pt x="2199" y="1125"/>
                  </a:lnTo>
                  <a:lnTo>
                    <a:pt x="2204" y="1128"/>
                  </a:lnTo>
                  <a:lnTo>
                    <a:pt x="2209" y="1130"/>
                  </a:lnTo>
                  <a:lnTo>
                    <a:pt x="2215" y="1131"/>
                  </a:lnTo>
                  <a:lnTo>
                    <a:pt x="2222" y="1130"/>
                  </a:lnTo>
                  <a:lnTo>
                    <a:pt x="2236" y="1127"/>
                  </a:lnTo>
                  <a:lnTo>
                    <a:pt x="2253" y="1122"/>
                  </a:lnTo>
                  <a:lnTo>
                    <a:pt x="2270" y="1116"/>
                  </a:lnTo>
                  <a:lnTo>
                    <a:pt x="2289" y="1110"/>
                  </a:lnTo>
                  <a:lnTo>
                    <a:pt x="2299" y="1108"/>
                  </a:lnTo>
                  <a:lnTo>
                    <a:pt x="2309" y="1106"/>
                  </a:lnTo>
                  <a:lnTo>
                    <a:pt x="2319" y="1105"/>
                  </a:lnTo>
                  <a:lnTo>
                    <a:pt x="2330" y="1104"/>
                  </a:lnTo>
                  <a:lnTo>
                    <a:pt x="2335" y="1103"/>
                  </a:lnTo>
                  <a:lnTo>
                    <a:pt x="2339" y="1101"/>
                  </a:lnTo>
                  <a:lnTo>
                    <a:pt x="2342" y="1097"/>
                  </a:lnTo>
                  <a:lnTo>
                    <a:pt x="2345" y="1093"/>
                  </a:lnTo>
                  <a:lnTo>
                    <a:pt x="2349" y="1080"/>
                  </a:lnTo>
                  <a:lnTo>
                    <a:pt x="2353" y="1067"/>
                  </a:lnTo>
                  <a:lnTo>
                    <a:pt x="2355" y="1060"/>
                  </a:lnTo>
                  <a:lnTo>
                    <a:pt x="2358" y="1053"/>
                  </a:lnTo>
                  <a:lnTo>
                    <a:pt x="2362" y="1047"/>
                  </a:lnTo>
                  <a:lnTo>
                    <a:pt x="2366" y="1042"/>
                  </a:lnTo>
                  <a:lnTo>
                    <a:pt x="2371" y="1037"/>
                  </a:lnTo>
                  <a:lnTo>
                    <a:pt x="2377" y="1033"/>
                  </a:lnTo>
                  <a:lnTo>
                    <a:pt x="2384" y="1031"/>
                  </a:lnTo>
                  <a:lnTo>
                    <a:pt x="2393" y="1030"/>
                  </a:lnTo>
                  <a:lnTo>
                    <a:pt x="2400" y="1031"/>
                  </a:lnTo>
                  <a:lnTo>
                    <a:pt x="2406" y="1034"/>
                  </a:lnTo>
                  <a:lnTo>
                    <a:pt x="2411" y="1037"/>
                  </a:lnTo>
                  <a:lnTo>
                    <a:pt x="2416" y="1041"/>
                  </a:lnTo>
                  <a:lnTo>
                    <a:pt x="2421" y="1045"/>
                  </a:lnTo>
                  <a:lnTo>
                    <a:pt x="2427" y="1048"/>
                  </a:lnTo>
                  <a:lnTo>
                    <a:pt x="2433" y="1050"/>
                  </a:lnTo>
                  <a:lnTo>
                    <a:pt x="2440" y="1051"/>
                  </a:lnTo>
                  <a:lnTo>
                    <a:pt x="2459" y="1050"/>
                  </a:lnTo>
                  <a:lnTo>
                    <a:pt x="2476" y="1048"/>
                  </a:lnTo>
                  <a:lnTo>
                    <a:pt x="2490" y="1045"/>
                  </a:lnTo>
                  <a:lnTo>
                    <a:pt x="2503" y="1041"/>
                  </a:lnTo>
                  <a:lnTo>
                    <a:pt x="2514" y="1037"/>
                  </a:lnTo>
                  <a:lnTo>
                    <a:pt x="2523" y="1031"/>
                  </a:lnTo>
                  <a:lnTo>
                    <a:pt x="2532" y="1026"/>
                  </a:lnTo>
                  <a:lnTo>
                    <a:pt x="2540" y="1020"/>
                  </a:lnTo>
                  <a:lnTo>
                    <a:pt x="2547" y="1014"/>
                  </a:lnTo>
                  <a:lnTo>
                    <a:pt x="2555" y="1008"/>
                  </a:lnTo>
                  <a:lnTo>
                    <a:pt x="2563" y="1003"/>
                  </a:lnTo>
                  <a:lnTo>
                    <a:pt x="2572" y="998"/>
                  </a:lnTo>
                  <a:lnTo>
                    <a:pt x="2582" y="994"/>
                  </a:lnTo>
                  <a:lnTo>
                    <a:pt x="2595" y="991"/>
                  </a:lnTo>
                  <a:lnTo>
                    <a:pt x="2608" y="989"/>
                  </a:lnTo>
                  <a:lnTo>
                    <a:pt x="2624" y="989"/>
                  </a:lnTo>
                  <a:lnTo>
                    <a:pt x="2634" y="989"/>
                  </a:lnTo>
                  <a:lnTo>
                    <a:pt x="2643" y="990"/>
                  </a:lnTo>
                  <a:lnTo>
                    <a:pt x="2651" y="991"/>
                  </a:lnTo>
                  <a:lnTo>
                    <a:pt x="2659" y="993"/>
                  </a:lnTo>
                  <a:lnTo>
                    <a:pt x="2666" y="996"/>
                  </a:lnTo>
                  <a:lnTo>
                    <a:pt x="2672" y="998"/>
                  </a:lnTo>
                  <a:lnTo>
                    <a:pt x="2677" y="1001"/>
                  </a:lnTo>
                  <a:lnTo>
                    <a:pt x="2682" y="1005"/>
                  </a:lnTo>
                  <a:lnTo>
                    <a:pt x="2701" y="1022"/>
                  </a:lnTo>
                  <a:lnTo>
                    <a:pt x="2718" y="1041"/>
                  </a:lnTo>
                  <a:lnTo>
                    <a:pt x="2723" y="1044"/>
                  </a:lnTo>
                  <a:lnTo>
                    <a:pt x="2730" y="1047"/>
                  </a:lnTo>
                  <a:lnTo>
                    <a:pt x="2738" y="1049"/>
                  </a:lnTo>
                  <a:lnTo>
                    <a:pt x="2748" y="1051"/>
                  </a:lnTo>
                  <a:lnTo>
                    <a:pt x="2769" y="1053"/>
                  </a:lnTo>
                  <a:lnTo>
                    <a:pt x="2793" y="1054"/>
                  </a:lnTo>
                  <a:lnTo>
                    <a:pt x="2839" y="1055"/>
                  </a:lnTo>
                  <a:lnTo>
                    <a:pt x="2865" y="1056"/>
                  </a:lnTo>
                  <a:lnTo>
                    <a:pt x="2869" y="1064"/>
                  </a:lnTo>
                  <a:lnTo>
                    <a:pt x="2871" y="1071"/>
                  </a:lnTo>
                  <a:lnTo>
                    <a:pt x="2872" y="1079"/>
                  </a:lnTo>
                  <a:lnTo>
                    <a:pt x="2871" y="1085"/>
                  </a:lnTo>
                  <a:lnTo>
                    <a:pt x="2868" y="1093"/>
                  </a:lnTo>
                  <a:lnTo>
                    <a:pt x="2865" y="1099"/>
                  </a:lnTo>
                  <a:lnTo>
                    <a:pt x="2861" y="1105"/>
                  </a:lnTo>
                  <a:lnTo>
                    <a:pt x="2856" y="1110"/>
                  </a:lnTo>
                  <a:lnTo>
                    <a:pt x="2850" y="1115"/>
                  </a:lnTo>
                  <a:lnTo>
                    <a:pt x="2844" y="1119"/>
                  </a:lnTo>
                  <a:lnTo>
                    <a:pt x="2838" y="1123"/>
                  </a:lnTo>
                  <a:lnTo>
                    <a:pt x="2831" y="1127"/>
                  </a:lnTo>
                  <a:lnTo>
                    <a:pt x="2819" y="1132"/>
                  </a:lnTo>
                  <a:lnTo>
                    <a:pt x="2808" y="1135"/>
                  </a:lnTo>
                  <a:lnTo>
                    <a:pt x="2794" y="1140"/>
                  </a:lnTo>
                  <a:lnTo>
                    <a:pt x="2781" y="1143"/>
                  </a:lnTo>
                  <a:lnTo>
                    <a:pt x="2767" y="1146"/>
                  </a:lnTo>
                  <a:lnTo>
                    <a:pt x="2754" y="1148"/>
                  </a:lnTo>
                  <a:lnTo>
                    <a:pt x="2741" y="1150"/>
                  </a:lnTo>
                  <a:lnTo>
                    <a:pt x="2728" y="1153"/>
                  </a:lnTo>
                  <a:lnTo>
                    <a:pt x="2715" y="1155"/>
                  </a:lnTo>
                  <a:lnTo>
                    <a:pt x="2703" y="1159"/>
                  </a:lnTo>
                  <a:lnTo>
                    <a:pt x="2691" y="1163"/>
                  </a:lnTo>
                  <a:lnTo>
                    <a:pt x="2681" y="1169"/>
                  </a:lnTo>
                  <a:lnTo>
                    <a:pt x="2677" y="1172"/>
                  </a:lnTo>
                  <a:lnTo>
                    <a:pt x="2672" y="1176"/>
                  </a:lnTo>
                  <a:lnTo>
                    <a:pt x="2668" y="1180"/>
                  </a:lnTo>
                  <a:lnTo>
                    <a:pt x="2665" y="1185"/>
                  </a:lnTo>
                  <a:lnTo>
                    <a:pt x="2661" y="1190"/>
                  </a:lnTo>
                  <a:lnTo>
                    <a:pt x="2658" y="1196"/>
                  </a:lnTo>
                  <a:lnTo>
                    <a:pt x="2656" y="1204"/>
                  </a:lnTo>
                  <a:lnTo>
                    <a:pt x="2654" y="1211"/>
                  </a:lnTo>
                  <a:lnTo>
                    <a:pt x="2652" y="1218"/>
                  </a:lnTo>
                  <a:lnTo>
                    <a:pt x="2651" y="1227"/>
                  </a:lnTo>
                  <a:lnTo>
                    <a:pt x="2650" y="1236"/>
                  </a:lnTo>
                  <a:lnTo>
                    <a:pt x="2650" y="1246"/>
                  </a:lnTo>
                  <a:lnTo>
                    <a:pt x="2650" y="1252"/>
                  </a:lnTo>
                  <a:lnTo>
                    <a:pt x="2652" y="1259"/>
                  </a:lnTo>
                  <a:lnTo>
                    <a:pt x="2655" y="1266"/>
                  </a:lnTo>
                  <a:lnTo>
                    <a:pt x="2658" y="1273"/>
                  </a:lnTo>
                  <a:lnTo>
                    <a:pt x="2666" y="1289"/>
                  </a:lnTo>
                  <a:lnTo>
                    <a:pt x="2676" y="1304"/>
                  </a:lnTo>
                  <a:lnTo>
                    <a:pt x="2694" y="1330"/>
                  </a:lnTo>
                  <a:lnTo>
                    <a:pt x="2703" y="1340"/>
                  </a:lnTo>
                  <a:close/>
                </a:path>
              </a:pathLst>
            </a:custGeom>
            <a:grpFill/>
            <a:ln w="3175" cap="flat" cmpd="sng">
              <a:solidFill>
                <a:srgbClr val="FCF6F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pt-BR"/>
            </a:p>
          </p:txBody>
        </p:sp>
        <p:sp>
          <p:nvSpPr>
            <p:cNvPr id="18" name="Freeform 4"/>
            <p:cNvSpPr>
              <a:spLocks/>
            </p:cNvSpPr>
            <p:nvPr/>
          </p:nvSpPr>
          <p:spPr bwMode="auto">
            <a:xfrm>
              <a:off x="5603875" y="1700213"/>
              <a:ext cx="923925" cy="1354137"/>
            </a:xfrm>
            <a:custGeom>
              <a:avLst/>
              <a:gdLst>
                <a:gd name="T0" fmla="*/ 712 w 2356"/>
                <a:gd name="T1" fmla="*/ 3139 h 3175"/>
                <a:gd name="T2" fmla="*/ 617 w 2356"/>
                <a:gd name="T3" fmla="*/ 3002 h 3175"/>
                <a:gd name="T4" fmla="*/ 639 w 2356"/>
                <a:gd name="T5" fmla="*/ 2900 h 3175"/>
                <a:gd name="T6" fmla="*/ 546 w 2356"/>
                <a:gd name="T7" fmla="*/ 2816 h 3175"/>
                <a:gd name="T8" fmla="*/ 488 w 2356"/>
                <a:gd name="T9" fmla="*/ 2729 h 3175"/>
                <a:gd name="T10" fmla="*/ 546 w 2356"/>
                <a:gd name="T11" fmla="*/ 2568 h 3175"/>
                <a:gd name="T12" fmla="*/ 647 w 2356"/>
                <a:gd name="T13" fmla="*/ 2518 h 3175"/>
                <a:gd name="T14" fmla="*/ 682 w 2356"/>
                <a:gd name="T15" fmla="*/ 2402 h 3175"/>
                <a:gd name="T16" fmla="*/ 619 w 2356"/>
                <a:gd name="T17" fmla="*/ 2346 h 3175"/>
                <a:gd name="T18" fmla="*/ 423 w 2356"/>
                <a:gd name="T19" fmla="*/ 2299 h 3175"/>
                <a:gd name="T20" fmla="*/ 331 w 2356"/>
                <a:gd name="T21" fmla="*/ 2194 h 3175"/>
                <a:gd name="T22" fmla="*/ 312 w 2356"/>
                <a:gd name="T23" fmla="*/ 2132 h 3175"/>
                <a:gd name="T24" fmla="*/ 270 w 2356"/>
                <a:gd name="T25" fmla="*/ 2072 h 3175"/>
                <a:gd name="T26" fmla="*/ 353 w 2356"/>
                <a:gd name="T27" fmla="*/ 1876 h 3175"/>
                <a:gd name="T28" fmla="*/ 314 w 2356"/>
                <a:gd name="T29" fmla="*/ 1508 h 3175"/>
                <a:gd name="T30" fmla="*/ 220 w 2356"/>
                <a:gd name="T31" fmla="*/ 1440 h 3175"/>
                <a:gd name="T32" fmla="*/ 61 w 2356"/>
                <a:gd name="T33" fmla="*/ 1391 h 3175"/>
                <a:gd name="T34" fmla="*/ 252 w 2356"/>
                <a:gd name="T35" fmla="*/ 1193 h 3175"/>
                <a:gd name="T36" fmla="*/ 393 w 2356"/>
                <a:gd name="T37" fmla="*/ 1055 h 3175"/>
                <a:gd name="T38" fmla="*/ 492 w 2356"/>
                <a:gd name="T39" fmla="*/ 948 h 3175"/>
                <a:gd name="T40" fmla="*/ 554 w 2356"/>
                <a:gd name="T41" fmla="*/ 780 h 3175"/>
                <a:gd name="T42" fmla="*/ 664 w 2356"/>
                <a:gd name="T43" fmla="*/ 588 h 3175"/>
                <a:gd name="T44" fmla="*/ 730 w 2356"/>
                <a:gd name="T45" fmla="*/ 466 h 3175"/>
                <a:gd name="T46" fmla="*/ 774 w 2356"/>
                <a:gd name="T47" fmla="*/ 356 h 3175"/>
                <a:gd name="T48" fmla="*/ 802 w 2356"/>
                <a:gd name="T49" fmla="*/ 210 h 3175"/>
                <a:gd name="T50" fmla="*/ 857 w 2356"/>
                <a:gd name="T51" fmla="*/ 14 h 3175"/>
                <a:gd name="T52" fmla="*/ 969 w 2356"/>
                <a:gd name="T53" fmla="*/ 58 h 3175"/>
                <a:gd name="T54" fmla="*/ 1034 w 2356"/>
                <a:gd name="T55" fmla="*/ 100 h 3175"/>
                <a:gd name="T56" fmla="*/ 1101 w 2356"/>
                <a:gd name="T57" fmla="*/ 162 h 3175"/>
                <a:gd name="T58" fmla="*/ 1152 w 2356"/>
                <a:gd name="T59" fmla="*/ 210 h 3175"/>
                <a:gd name="T60" fmla="*/ 1232 w 2356"/>
                <a:gd name="T61" fmla="*/ 169 h 3175"/>
                <a:gd name="T62" fmla="*/ 1406 w 2356"/>
                <a:gd name="T63" fmla="*/ 336 h 3175"/>
                <a:gd name="T64" fmla="*/ 1345 w 2356"/>
                <a:gd name="T65" fmla="*/ 454 h 3175"/>
                <a:gd name="T66" fmla="*/ 1416 w 2356"/>
                <a:gd name="T67" fmla="*/ 398 h 3175"/>
                <a:gd name="T68" fmla="*/ 1435 w 2356"/>
                <a:gd name="T69" fmla="*/ 480 h 3175"/>
                <a:gd name="T70" fmla="*/ 1373 w 2356"/>
                <a:gd name="T71" fmla="*/ 586 h 3175"/>
                <a:gd name="T72" fmla="*/ 1424 w 2356"/>
                <a:gd name="T73" fmla="*/ 597 h 3175"/>
                <a:gd name="T74" fmla="*/ 1455 w 2356"/>
                <a:gd name="T75" fmla="*/ 637 h 3175"/>
                <a:gd name="T76" fmla="*/ 1506 w 2356"/>
                <a:gd name="T77" fmla="*/ 465 h 3175"/>
                <a:gd name="T78" fmla="*/ 1525 w 2356"/>
                <a:gd name="T79" fmla="*/ 570 h 3175"/>
                <a:gd name="T80" fmla="*/ 1613 w 2356"/>
                <a:gd name="T81" fmla="*/ 547 h 3175"/>
                <a:gd name="T82" fmla="*/ 1771 w 2356"/>
                <a:gd name="T83" fmla="*/ 506 h 3175"/>
                <a:gd name="T84" fmla="*/ 1919 w 2356"/>
                <a:gd name="T85" fmla="*/ 499 h 3175"/>
                <a:gd name="T86" fmla="*/ 2197 w 2356"/>
                <a:gd name="T87" fmla="*/ 643 h 3175"/>
                <a:gd name="T88" fmla="*/ 2351 w 2356"/>
                <a:gd name="T89" fmla="*/ 620 h 3175"/>
                <a:gd name="T90" fmla="*/ 2290 w 2356"/>
                <a:gd name="T91" fmla="*/ 769 h 3175"/>
                <a:gd name="T92" fmla="*/ 2073 w 2356"/>
                <a:gd name="T93" fmla="*/ 880 h 3175"/>
                <a:gd name="T94" fmla="*/ 1974 w 2356"/>
                <a:gd name="T95" fmla="*/ 1044 h 3175"/>
                <a:gd name="T96" fmla="*/ 1956 w 2356"/>
                <a:gd name="T97" fmla="*/ 1210 h 3175"/>
                <a:gd name="T98" fmla="*/ 1967 w 2356"/>
                <a:gd name="T99" fmla="*/ 1384 h 3175"/>
                <a:gd name="T100" fmla="*/ 1914 w 2356"/>
                <a:gd name="T101" fmla="*/ 1557 h 3175"/>
                <a:gd name="T102" fmla="*/ 1900 w 2356"/>
                <a:gd name="T103" fmla="*/ 1758 h 3175"/>
                <a:gd name="T104" fmla="*/ 1936 w 2356"/>
                <a:gd name="T105" fmla="*/ 1959 h 3175"/>
                <a:gd name="T106" fmla="*/ 1700 w 2356"/>
                <a:gd name="T107" fmla="*/ 1982 h 3175"/>
                <a:gd name="T108" fmla="*/ 1485 w 2356"/>
                <a:gd name="T109" fmla="*/ 2034 h 3175"/>
                <a:gd name="T110" fmla="*/ 1275 w 2356"/>
                <a:gd name="T111" fmla="*/ 2170 h 3175"/>
                <a:gd name="T112" fmla="*/ 1115 w 2356"/>
                <a:gd name="T113" fmla="*/ 2229 h 3175"/>
                <a:gd name="T114" fmla="*/ 1015 w 2356"/>
                <a:gd name="T115" fmla="*/ 2340 h 3175"/>
                <a:gd name="T116" fmla="*/ 937 w 2356"/>
                <a:gd name="T117" fmla="*/ 2538 h 3175"/>
                <a:gd name="T118" fmla="*/ 858 w 2356"/>
                <a:gd name="T119" fmla="*/ 2663 h 3175"/>
                <a:gd name="T120" fmla="*/ 890 w 2356"/>
                <a:gd name="T121" fmla="*/ 2863 h 3175"/>
                <a:gd name="T122" fmla="*/ 831 w 2356"/>
                <a:gd name="T123" fmla="*/ 3150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56" h="3175">
                  <a:moveTo>
                    <a:pt x="819" y="3175"/>
                  </a:moveTo>
                  <a:lnTo>
                    <a:pt x="814" y="3169"/>
                  </a:lnTo>
                  <a:lnTo>
                    <a:pt x="809" y="3164"/>
                  </a:lnTo>
                  <a:lnTo>
                    <a:pt x="802" y="3160"/>
                  </a:lnTo>
                  <a:lnTo>
                    <a:pt x="795" y="3156"/>
                  </a:lnTo>
                  <a:lnTo>
                    <a:pt x="787" y="3153"/>
                  </a:lnTo>
                  <a:lnTo>
                    <a:pt x="778" y="3151"/>
                  </a:lnTo>
                  <a:lnTo>
                    <a:pt x="767" y="3149"/>
                  </a:lnTo>
                  <a:lnTo>
                    <a:pt x="756" y="3149"/>
                  </a:lnTo>
                  <a:lnTo>
                    <a:pt x="748" y="3149"/>
                  </a:lnTo>
                  <a:lnTo>
                    <a:pt x="739" y="3148"/>
                  </a:lnTo>
                  <a:lnTo>
                    <a:pt x="731" y="3146"/>
                  </a:lnTo>
                  <a:lnTo>
                    <a:pt x="725" y="3144"/>
                  </a:lnTo>
                  <a:lnTo>
                    <a:pt x="718" y="3142"/>
                  </a:lnTo>
                  <a:lnTo>
                    <a:pt x="712" y="3139"/>
                  </a:lnTo>
                  <a:lnTo>
                    <a:pt x="707" y="3135"/>
                  </a:lnTo>
                  <a:lnTo>
                    <a:pt x="702" y="3131"/>
                  </a:lnTo>
                  <a:lnTo>
                    <a:pt x="693" y="3123"/>
                  </a:lnTo>
                  <a:lnTo>
                    <a:pt x="685" y="3113"/>
                  </a:lnTo>
                  <a:lnTo>
                    <a:pt x="678" y="3102"/>
                  </a:lnTo>
                  <a:lnTo>
                    <a:pt x="673" y="3091"/>
                  </a:lnTo>
                  <a:lnTo>
                    <a:pt x="662" y="3067"/>
                  </a:lnTo>
                  <a:lnTo>
                    <a:pt x="652" y="3045"/>
                  </a:lnTo>
                  <a:lnTo>
                    <a:pt x="646" y="3035"/>
                  </a:lnTo>
                  <a:lnTo>
                    <a:pt x="640" y="3026"/>
                  </a:lnTo>
                  <a:lnTo>
                    <a:pt x="632" y="3018"/>
                  </a:lnTo>
                  <a:lnTo>
                    <a:pt x="624" y="3013"/>
                  </a:lnTo>
                  <a:lnTo>
                    <a:pt x="621" y="3010"/>
                  </a:lnTo>
                  <a:lnTo>
                    <a:pt x="618" y="3006"/>
                  </a:lnTo>
                  <a:lnTo>
                    <a:pt x="617" y="3002"/>
                  </a:lnTo>
                  <a:lnTo>
                    <a:pt x="616" y="2997"/>
                  </a:lnTo>
                  <a:lnTo>
                    <a:pt x="617" y="2984"/>
                  </a:lnTo>
                  <a:lnTo>
                    <a:pt x="620" y="2971"/>
                  </a:lnTo>
                  <a:lnTo>
                    <a:pt x="625" y="2957"/>
                  </a:lnTo>
                  <a:lnTo>
                    <a:pt x="630" y="2944"/>
                  </a:lnTo>
                  <a:lnTo>
                    <a:pt x="636" y="2935"/>
                  </a:lnTo>
                  <a:lnTo>
                    <a:pt x="641" y="2928"/>
                  </a:lnTo>
                  <a:lnTo>
                    <a:pt x="643" y="2924"/>
                  </a:lnTo>
                  <a:lnTo>
                    <a:pt x="645" y="2919"/>
                  </a:lnTo>
                  <a:lnTo>
                    <a:pt x="646" y="2916"/>
                  </a:lnTo>
                  <a:lnTo>
                    <a:pt x="646" y="2912"/>
                  </a:lnTo>
                  <a:lnTo>
                    <a:pt x="645" y="2909"/>
                  </a:lnTo>
                  <a:lnTo>
                    <a:pt x="644" y="2906"/>
                  </a:lnTo>
                  <a:lnTo>
                    <a:pt x="642" y="2903"/>
                  </a:lnTo>
                  <a:lnTo>
                    <a:pt x="639" y="2900"/>
                  </a:lnTo>
                  <a:lnTo>
                    <a:pt x="632" y="2895"/>
                  </a:lnTo>
                  <a:lnTo>
                    <a:pt x="624" y="2891"/>
                  </a:lnTo>
                  <a:lnTo>
                    <a:pt x="615" y="2887"/>
                  </a:lnTo>
                  <a:lnTo>
                    <a:pt x="605" y="2882"/>
                  </a:lnTo>
                  <a:lnTo>
                    <a:pt x="594" y="2877"/>
                  </a:lnTo>
                  <a:lnTo>
                    <a:pt x="584" y="2872"/>
                  </a:lnTo>
                  <a:lnTo>
                    <a:pt x="574" y="2865"/>
                  </a:lnTo>
                  <a:lnTo>
                    <a:pt x="565" y="2856"/>
                  </a:lnTo>
                  <a:lnTo>
                    <a:pt x="561" y="2852"/>
                  </a:lnTo>
                  <a:lnTo>
                    <a:pt x="557" y="2847"/>
                  </a:lnTo>
                  <a:lnTo>
                    <a:pt x="554" y="2842"/>
                  </a:lnTo>
                  <a:lnTo>
                    <a:pt x="551" y="2836"/>
                  </a:lnTo>
                  <a:lnTo>
                    <a:pt x="549" y="2830"/>
                  </a:lnTo>
                  <a:lnTo>
                    <a:pt x="548" y="2823"/>
                  </a:lnTo>
                  <a:lnTo>
                    <a:pt x="546" y="2816"/>
                  </a:lnTo>
                  <a:lnTo>
                    <a:pt x="546" y="2808"/>
                  </a:lnTo>
                  <a:lnTo>
                    <a:pt x="545" y="2792"/>
                  </a:lnTo>
                  <a:lnTo>
                    <a:pt x="542" y="2779"/>
                  </a:lnTo>
                  <a:lnTo>
                    <a:pt x="539" y="2768"/>
                  </a:lnTo>
                  <a:lnTo>
                    <a:pt x="535" y="2760"/>
                  </a:lnTo>
                  <a:lnTo>
                    <a:pt x="531" y="2755"/>
                  </a:lnTo>
                  <a:lnTo>
                    <a:pt x="526" y="2750"/>
                  </a:lnTo>
                  <a:lnTo>
                    <a:pt x="520" y="2747"/>
                  </a:lnTo>
                  <a:lnTo>
                    <a:pt x="515" y="2744"/>
                  </a:lnTo>
                  <a:lnTo>
                    <a:pt x="505" y="2742"/>
                  </a:lnTo>
                  <a:lnTo>
                    <a:pt x="496" y="2741"/>
                  </a:lnTo>
                  <a:lnTo>
                    <a:pt x="493" y="2740"/>
                  </a:lnTo>
                  <a:lnTo>
                    <a:pt x="490" y="2737"/>
                  </a:lnTo>
                  <a:lnTo>
                    <a:pt x="488" y="2734"/>
                  </a:lnTo>
                  <a:lnTo>
                    <a:pt x="488" y="2729"/>
                  </a:lnTo>
                  <a:lnTo>
                    <a:pt x="488" y="2720"/>
                  </a:lnTo>
                  <a:lnTo>
                    <a:pt x="490" y="2712"/>
                  </a:lnTo>
                  <a:lnTo>
                    <a:pt x="492" y="2705"/>
                  </a:lnTo>
                  <a:lnTo>
                    <a:pt x="494" y="2699"/>
                  </a:lnTo>
                  <a:lnTo>
                    <a:pt x="501" y="2689"/>
                  </a:lnTo>
                  <a:lnTo>
                    <a:pt x="509" y="2680"/>
                  </a:lnTo>
                  <a:lnTo>
                    <a:pt x="518" y="2672"/>
                  </a:lnTo>
                  <a:lnTo>
                    <a:pt x="526" y="2662"/>
                  </a:lnTo>
                  <a:lnTo>
                    <a:pt x="529" y="2657"/>
                  </a:lnTo>
                  <a:lnTo>
                    <a:pt x="532" y="2650"/>
                  </a:lnTo>
                  <a:lnTo>
                    <a:pt x="534" y="2643"/>
                  </a:lnTo>
                  <a:lnTo>
                    <a:pt x="536" y="2635"/>
                  </a:lnTo>
                  <a:lnTo>
                    <a:pt x="539" y="2611"/>
                  </a:lnTo>
                  <a:lnTo>
                    <a:pt x="543" y="2582"/>
                  </a:lnTo>
                  <a:lnTo>
                    <a:pt x="546" y="2568"/>
                  </a:lnTo>
                  <a:lnTo>
                    <a:pt x="550" y="2554"/>
                  </a:lnTo>
                  <a:lnTo>
                    <a:pt x="552" y="2547"/>
                  </a:lnTo>
                  <a:lnTo>
                    <a:pt x="555" y="2541"/>
                  </a:lnTo>
                  <a:lnTo>
                    <a:pt x="558" y="2535"/>
                  </a:lnTo>
                  <a:lnTo>
                    <a:pt x="562" y="2530"/>
                  </a:lnTo>
                  <a:lnTo>
                    <a:pt x="566" y="2527"/>
                  </a:lnTo>
                  <a:lnTo>
                    <a:pt x="570" y="2524"/>
                  </a:lnTo>
                  <a:lnTo>
                    <a:pt x="574" y="2521"/>
                  </a:lnTo>
                  <a:lnTo>
                    <a:pt x="579" y="2519"/>
                  </a:lnTo>
                  <a:lnTo>
                    <a:pt x="588" y="2518"/>
                  </a:lnTo>
                  <a:lnTo>
                    <a:pt x="598" y="2518"/>
                  </a:lnTo>
                  <a:lnTo>
                    <a:pt x="618" y="2520"/>
                  </a:lnTo>
                  <a:lnTo>
                    <a:pt x="638" y="2520"/>
                  </a:lnTo>
                  <a:lnTo>
                    <a:pt x="643" y="2519"/>
                  </a:lnTo>
                  <a:lnTo>
                    <a:pt x="647" y="2518"/>
                  </a:lnTo>
                  <a:lnTo>
                    <a:pt x="651" y="2516"/>
                  </a:lnTo>
                  <a:lnTo>
                    <a:pt x="655" y="2514"/>
                  </a:lnTo>
                  <a:lnTo>
                    <a:pt x="659" y="2511"/>
                  </a:lnTo>
                  <a:lnTo>
                    <a:pt x="663" y="2507"/>
                  </a:lnTo>
                  <a:lnTo>
                    <a:pt x="666" y="2503"/>
                  </a:lnTo>
                  <a:lnTo>
                    <a:pt x="669" y="2497"/>
                  </a:lnTo>
                  <a:lnTo>
                    <a:pt x="672" y="2490"/>
                  </a:lnTo>
                  <a:lnTo>
                    <a:pt x="675" y="2483"/>
                  </a:lnTo>
                  <a:lnTo>
                    <a:pt x="677" y="2474"/>
                  </a:lnTo>
                  <a:lnTo>
                    <a:pt x="679" y="2464"/>
                  </a:lnTo>
                  <a:lnTo>
                    <a:pt x="680" y="2452"/>
                  </a:lnTo>
                  <a:lnTo>
                    <a:pt x="681" y="2440"/>
                  </a:lnTo>
                  <a:lnTo>
                    <a:pt x="682" y="2425"/>
                  </a:lnTo>
                  <a:lnTo>
                    <a:pt x="682" y="2409"/>
                  </a:lnTo>
                  <a:lnTo>
                    <a:pt x="682" y="2402"/>
                  </a:lnTo>
                  <a:lnTo>
                    <a:pt x="681" y="2395"/>
                  </a:lnTo>
                  <a:lnTo>
                    <a:pt x="680" y="2389"/>
                  </a:lnTo>
                  <a:lnTo>
                    <a:pt x="678" y="2383"/>
                  </a:lnTo>
                  <a:lnTo>
                    <a:pt x="676" y="2378"/>
                  </a:lnTo>
                  <a:lnTo>
                    <a:pt x="674" y="2373"/>
                  </a:lnTo>
                  <a:lnTo>
                    <a:pt x="670" y="2368"/>
                  </a:lnTo>
                  <a:lnTo>
                    <a:pt x="667" y="2364"/>
                  </a:lnTo>
                  <a:lnTo>
                    <a:pt x="663" y="2360"/>
                  </a:lnTo>
                  <a:lnTo>
                    <a:pt x="658" y="2356"/>
                  </a:lnTo>
                  <a:lnTo>
                    <a:pt x="653" y="2353"/>
                  </a:lnTo>
                  <a:lnTo>
                    <a:pt x="647" y="2351"/>
                  </a:lnTo>
                  <a:lnTo>
                    <a:pt x="641" y="2349"/>
                  </a:lnTo>
                  <a:lnTo>
                    <a:pt x="635" y="2347"/>
                  </a:lnTo>
                  <a:lnTo>
                    <a:pt x="626" y="2346"/>
                  </a:lnTo>
                  <a:lnTo>
                    <a:pt x="619" y="2346"/>
                  </a:lnTo>
                  <a:lnTo>
                    <a:pt x="599" y="2347"/>
                  </a:lnTo>
                  <a:lnTo>
                    <a:pt x="578" y="2351"/>
                  </a:lnTo>
                  <a:lnTo>
                    <a:pt x="557" y="2355"/>
                  </a:lnTo>
                  <a:lnTo>
                    <a:pt x="537" y="2360"/>
                  </a:lnTo>
                  <a:lnTo>
                    <a:pt x="517" y="2364"/>
                  </a:lnTo>
                  <a:lnTo>
                    <a:pt x="501" y="2366"/>
                  </a:lnTo>
                  <a:lnTo>
                    <a:pt x="494" y="2366"/>
                  </a:lnTo>
                  <a:lnTo>
                    <a:pt x="487" y="2366"/>
                  </a:lnTo>
                  <a:lnTo>
                    <a:pt x="482" y="2364"/>
                  </a:lnTo>
                  <a:lnTo>
                    <a:pt x="478" y="2362"/>
                  </a:lnTo>
                  <a:lnTo>
                    <a:pt x="470" y="2356"/>
                  </a:lnTo>
                  <a:lnTo>
                    <a:pt x="460" y="2346"/>
                  </a:lnTo>
                  <a:lnTo>
                    <a:pt x="448" y="2333"/>
                  </a:lnTo>
                  <a:lnTo>
                    <a:pt x="436" y="2318"/>
                  </a:lnTo>
                  <a:lnTo>
                    <a:pt x="423" y="2299"/>
                  </a:lnTo>
                  <a:lnTo>
                    <a:pt x="412" y="2280"/>
                  </a:lnTo>
                  <a:lnTo>
                    <a:pt x="405" y="2271"/>
                  </a:lnTo>
                  <a:lnTo>
                    <a:pt x="401" y="2261"/>
                  </a:lnTo>
                  <a:lnTo>
                    <a:pt x="397" y="2251"/>
                  </a:lnTo>
                  <a:lnTo>
                    <a:pt x="393" y="2241"/>
                  </a:lnTo>
                  <a:lnTo>
                    <a:pt x="391" y="2233"/>
                  </a:lnTo>
                  <a:lnTo>
                    <a:pt x="388" y="2226"/>
                  </a:lnTo>
                  <a:lnTo>
                    <a:pt x="384" y="2220"/>
                  </a:lnTo>
                  <a:lnTo>
                    <a:pt x="380" y="2215"/>
                  </a:lnTo>
                  <a:lnTo>
                    <a:pt x="375" y="2211"/>
                  </a:lnTo>
                  <a:lnTo>
                    <a:pt x="370" y="2207"/>
                  </a:lnTo>
                  <a:lnTo>
                    <a:pt x="365" y="2204"/>
                  </a:lnTo>
                  <a:lnTo>
                    <a:pt x="360" y="2202"/>
                  </a:lnTo>
                  <a:lnTo>
                    <a:pt x="341" y="2197"/>
                  </a:lnTo>
                  <a:lnTo>
                    <a:pt x="331" y="2194"/>
                  </a:lnTo>
                  <a:lnTo>
                    <a:pt x="321" y="2186"/>
                  </a:lnTo>
                  <a:lnTo>
                    <a:pt x="315" y="2180"/>
                  </a:lnTo>
                  <a:lnTo>
                    <a:pt x="312" y="2175"/>
                  </a:lnTo>
                  <a:lnTo>
                    <a:pt x="311" y="2170"/>
                  </a:lnTo>
                  <a:lnTo>
                    <a:pt x="312" y="2167"/>
                  </a:lnTo>
                  <a:lnTo>
                    <a:pt x="314" y="2163"/>
                  </a:lnTo>
                  <a:lnTo>
                    <a:pt x="317" y="2160"/>
                  </a:lnTo>
                  <a:lnTo>
                    <a:pt x="321" y="2158"/>
                  </a:lnTo>
                  <a:lnTo>
                    <a:pt x="325" y="2155"/>
                  </a:lnTo>
                  <a:lnTo>
                    <a:pt x="327" y="2152"/>
                  </a:lnTo>
                  <a:lnTo>
                    <a:pt x="329" y="2149"/>
                  </a:lnTo>
                  <a:lnTo>
                    <a:pt x="329" y="2146"/>
                  </a:lnTo>
                  <a:lnTo>
                    <a:pt x="326" y="2142"/>
                  </a:lnTo>
                  <a:lnTo>
                    <a:pt x="321" y="2137"/>
                  </a:lnTo>
                  <a:lnTo>
                    <a:pt x="312" y="2132"/>
                  </a:lnTo>
                  <a:lnTo>
                    <a:pt x="299" y="2126"/>
                  </a:lnTo>
                  <a:lnTo>
                    <a:pt x="295" y="2125"/>
                  </a:lnTo>
                  <a:lnTo>
                    <a:pt x="287" y="2124"/>
                  </a:lnTo>
                  <a:lnTo>
                    <a:pt x="278" y="2121"/>
                  </a:lnTo>
                  <a:lnTo>
                    <a:pt x="269" y="2117"/>
                  </a:lnTo>
                  <a:lnTo>
                    <a:pt x="265" y="2115"/>
                  </a:lnTo>
                  <a:lnTo>
                    <a:pt x="261" y="2112"/>
                  </a:lnTo>
                  <a:lnTo>
                    <a:pt x="258" y="2109"/>
                  </a:lnTo>
                  <a:lnTo>
                    <a:pt x="256" y="2106"/>
                  </a:lnTo>
                  <a:lnTo>
                    <a:pt x="256" y="2102"/>
                  </a:lnTo>
                  <a:lnTo>
                    <a:pt x="256" y="2098"/>
                  </a:lnTo>
                  <a:lnTo>
                    <a:pt x="258" y="2094"/>
                  </a:lnTo>
                  <a:lnTo>
                    <a:pt x="262" y="2089"/>
                  </a:lnTo>
                  <a:lnTo>
                    <a:pt x="266" y="2080"/>
                  </a:lnTo>
                  <a:lnTo>
                    <a:pt x="270" y="2072"/>
                  </a:lnTo>
                  <a:lnTo>
                    <a:pt x="274" y="2066"/>
                  </a:lnTo>
                  <a:lnTo>
                    <a:pt x="280" y="2061"/>
                  </a:lnTo>
                  <a:lnTo>
                    <a:pt x="291" y="2054"/>
                  </a:lnTo>
                  <a:lnTo>
                    <a:pt x="304" y="2049"/>
                  </a:lnTo>
                  <a:lnTo>
                    <a:pt x="309" y="2047"/>
                  </a:lnTo>
                  <a:lnTo>
                    <a:pt x="315" y="2044"/>
                  </a:lnTo>
                  <a:lnTo>
                    <a:pt x="320" y="2041"/>
                  </a:lnTo>
                  <a:lnTo>
                    <a:pt x="325" y="2037"/>
                  </a:lnTo>
                  <a:lnTo>
                    <a:pt x="329" y="2032"/>
                  </a:lnTo>
                  <a:lnTo>
                    <a:pt x="332" y="2026"/>
                  </a:lnTo>
                  <a:lnTo>
                    <a:pt x="335" y="2019"/>
                  </a:lnTo>
                  <a:lnTo>
                    <a:pt x="336" y="2010"/>
                  </a:lnTo>
                  <a:lnTo>
                    <a:pt x="343" y="1961"/>
                  </a:lnTo>
                  <a:lnTo>
                    <a:pt x="349" y="1917"/>
                  </a:lnTo>
                  <a:lnTo>
                    <a:pt x="353" y="1876"/>
                  </a:lnTo>
                  <a:lnTo>
                    <a:pt x="357" y="1835"/>
                  </a:lnTo>
                  <a:lnTo>
                    <a:pt x="359" y="1795"/>
                  </a:lnTo>
                  <a:lnTo>
                    <a:pt x="361" y="1755"/>
                  </a:lnTo>
                  <a:lnTo>
                    <a:pt x="362" y="1711"/>
                  </a:lnTo>
                  <a:lnTo>
                    <a:pt x="362" y="1664"/>
                  </a:lnTo>
                  <a:lnTo>
                    <a:pt x="361" y="1644"/>
                  </a:lnTo>
                  <a:lnTo>
                    <a:pt x="359" y="1624"/>
                  </a:lnTo>
                  <a:lnTo>
                    <a:pt x="356" y="1606"/>
                  </a:lnTo>
                  <a:lnTo>
                    <a:pt x="352" y="1588"/>
                  </a:lnTo>
                  <a:lnTo>
                    <a:pt x="347" y="1572"/>
                  </a:lnTo>
                  <a:lnTo>
                    <a:pt x="341" y="1557"/>
                  </a:lnTo>
                  <a:lnTo>
                    <a:pt x="335" y="1543"/>
                  </a:lnTo>
                  <a:lnTo>
                    <a:pt x="328" y="1530"/>
                  </a:lnTo>
                  <a:lnTo>
                    <a:pt x="321" y="1518"/>
                  </a:lnTo>
                  <a:lnTo>
                    <a:pt x="314" y="1508"/>
                  </a:lnTo>
                  <a:lnTo>
                    <a:pt x="307" y="1499"/>
                  </a:lnTo>
                  <a:lnTo>
                    <a:pt x="301" y="1491"/>
                  </a:lnTo>
                  <a:lnTo>
                    <a:pt x="293" y="1485"/>
                  </a:lnTo>
                  <a:lnTo>
                    <a:pt x="287" y="1480"/>
                  </a:lnTo>
                  <a:lnTo>
                    <a:pt x="282" y="1477"/>
                  </a:lnTo>
                  <a:lnTo>
                    <a:pt x="278" y="1475"/>
                  </a:lnTo>
                  <a:lnTo>
                    <a:pt x="270" y="1474"/>
                  </a:lnTo>
                  <a:lnTo>
                    <a:pt x="263" y="1473"/>
                  </a:lnTo>
                  <a:lnTo>
                    <a:pt x="257" y="1472"/>
                  </a:lnTo>
                  <a:lnTo>
                    <a:pt x="251" y="1470"/>
                  </a:lnTo>
                  <a:lnTo>
                    <a:pt x="242" y="1465"/>
                  </a:lnTo>
                  <a:lnTo>
                    <a:pt x="235" y="1460"/>
                  </a:lnTo>
                  <a:lnTo>
                    <a:pt x="229" y="1454"/>
                  </a:lnTo>
                  <a:lnTo>
                    <a:pt x="224" y="1447"/>
                  </a:lnTo>
                  <a:lnTo>
                    <a:pt x="220" y="1440"/>
                  </a:lnTo>
                  <a:lnTo>
                    <a:pt x="216" y="1433"/>
                  </a:lnTo>
                  <a:lnTo>
                    <a:pt x="212" y="1427"/>
                  </a:lnTo>
                  <a:lnTo>
                    <a:pt x="206" y="1420"/>
                  </a:lnTo>
                  <a:lnTo>
                    <a:pt x="200" y="1415"/>
                  </a:lnTo>
                  <a:lnTo>
                    <a:pt x="191" y="1409"/>
                  </a:lnTo>
                  <a:lnTo>
                    <a:pt x="179" y="1406"/>
                  </a:lnTo>
                  <a:lnTo>
                    <a:pt x="165" y="1404"/>
                  </a:lnTo>
                  <a:lnTo>
                    <a:pt x="147" y="1404"/>
                  </a:lnTo>
                  <a:lnTo>
                    <a:pt x="126" y="1406"/>
                  </a:lnTo>
                  <a:lnTo>
                    <a:pt x="117" y="1406"/>
                  </a:lnTo>
                  <a:lnTo>
                    <a:pt x="109" y="1405"/>
                  </a:lnTo>
                  <a:lnTo>
                    <a:pt x="101" y="1404"/>
                  </a:lnTo>
                  <a:lnTo>
                    <a:pt x="93" y="1402"/>
                  </a:lnTo>
                  <a:lnTo>
                    <a:pt x="76" y="1397"/>
                  </a:lnTo>
                  <a:lnTo>
                    <a:pt x="61" y="1391"/>
                  </a:lnTo>
                  <a:lnTo>
                    <a:pt x="31" y="1378"/>
                  </a:lnTo>
                  <a:lnTo>
                    <a:pt x="0" y="1365"/>
                  </a:lnTo>
                  <a:lnTo>
                    <a:pt x="22" y="1347"/>
                  </a:lnTo>
                  <a:lnTo>
                    <a:pt x="51" y="1324"/>
                  </a:lnTo>
                  <a:lnTo>
                    <a:pt x="86" y="1296"/>
                  </a:lnTo>
                  <a:lnTo>
                    <a:pt x="121" y="1269"/>
                  </a:lnTo>
                  <a:lnTo>
                    <a:pt x="155" y="1243"/>
                  </a:lnTo>
                  <a:lnTo>
                    <a:pt x="186" y="1220"/>
                  </a:lnTo>
                  <a:lnTo>
                    <a:pt x="200" y="1211"/>
                  </a:lnTo>
                  <a:lnTo>
                    <a:pt x="211" y="1204"/>
                  </a:lnTo>
                  <a:lnTo>
                    <a:pt x="220" y="1200"/>
                  </a:lnTo>
                  <a:lnTo>
                    <a:pt x="226" y="1197"/>
                  </a:lnTo>
                  <a:lnTo>
                    <a:pt x="239" y="1194"/>
                  </a:lnTo>
                  <a:lnTo>
                    <a:pt x="247" y="1193"/>
                  </a:lnTo>
                  <a:lnTo>
                    <a:pt x="252" y="1193"/>
                  </a:lnTo>
                  <a:lnTo>
                    <a:pt x="256" y="1193"/>
                  </a:lnTo>
                  <a:lnTo>
                    <a:pt x="260" y="1193"/>
                  </a:lnTo>
                  <a:lnTo>
                    <a:pt x="267" y="1191"/>
                  </a:lnTo>
                  <a:lnTo>
                    <a:pt x="277" y="1188"/>
                  </a:lnTo>
                  <a:lnTo>
                    <a:pt x="293" y="1181"/>
                  </a:lnTo>
                  <a:lnTo>
                    <a:pt x="301" y="1179"/>
                  </a:lnTo>
                  <a:lnTo>
                    <a:pt x="307" y="1175"/>
                  </a:lnTo>
                  <a:lnTo>
                    <a:pt x="313" y="1169"/>
                  </a:lnTo>
                  <a:lnTo>
                    <a:pt x="320" y="1162"/>
                  </a:lnTo>
                  <a:lnTo>
                    <a:pt x="334" y="1144"/>
                  </a:lnTo>
                  <a:lnTo>
                    <a:pt x="348" y="1124"/>
                  </a:lnTo>
                  <a:lnTo>
                    <a:pt x="361" y="1103"/>
                  </a:lnTo>
                  <a:lnTo>
                    <a:pt x="373" y="1083"/>
                  </a:lnTo>
                  <a:lnTo>
                    <a:pt x="384" y="1066"/>
                  </a:lnTo>
                  <a:lnTo>
                    <a:pt x="393" y="1055"/>
                  </a:lnTo>
                  <a:lnTo>
                    <a:pt x="404" y="1044"/>
                  </a:lnTo>
                  <a:lnTo>
                    <a:pt x="414" y="1033"/>
                  </a:lnTo>
                  <a:lnTo>
                    <a:pt x="421" y="1024"/>
                  </a:lnTo>
                  <a:lnTo>
                    <a:pt x="427" y="1015"/>
                  </a:lnTo>
                  <a:lnTo>
                    <a:pt x="436" y="1000"/>
                  </a:lnTo>
                  <a:lnTo>
                    <a:pt x="443" y="987"/>
                  </a:lnTo>
                  <a:lnTo>
                    <a:pt x="446" y="982"/>
                  </a:lnTo>
                  <a:lnTo>
                    <a:pt x="450" y="976"/>
                  </a:lnTo>
                  <a:lnTo>
                    <a:pt x="453" y="972"/>
                  </a:lnTo>
                  <a:lnTo>
                    <a:pt x="458" y="967"/>
                  </a:lnTo>
                  <a:lnTo>
                    <a:pt x="463" y="962"/>
                  </a:lnTo>
                  <a:lnTo>
                    <a:pt x="470" y="958"/>
                  </a:lnTo>
                  <a:lnTo>
                    <a:pt x="478" y="954"/>
                  </a:lnTo>
                  <a:lnTo>
                    <a:pt x="488" y="950"/>
                  </a:lnTo>
                  <a:lnTo>
                    <a:pt x="492" y="948"/>
                  </a:lnTo>
                  <a:lnTo>
                    <a:pt x="495" y="945"/>
                  </a:lnTo>
                  <a:lnTo>
                    <a:pt x="498" y="942"/>
                  </a:lnTo>
                  <a:lnTo>
                    <a:pt x="501" y="938"/>
                  </a:lnTo>
                  <a:lnTo>
                    <a:pt x="505" y="929"/>
                  </a:lnTo>
                  <a:lnTo>
                    <a:pt x="507" y="919"/>
                  </a:lnTo>
                  <a:lnTo>
                    <a:pt x="511" y="893"/>
                  </a:lnTo>
                  <a:lnTo>
                    <a:pt x="515" y="864"/>
                  </a:lnTo>
                  <a:lnTo>
                    <a:pt x="519" y="847"/>
                  </a:lnTo>
                  <a:lnTo>
                    <a:pt x="525" y="831"/>
                  </a:lnTo>
                  <a:lnTo>
                    <a:pt x="528" y="822"/>
                  </a:lnTo>
                  <a:lnTo>
                    <a:pt x="532" y="814"/>
                  </a:lnTo>
                  <a:lnTo>
                    <a:pt x="536" y="805"/>
                  </a:lnTo>
                  <a:lnTo>
                    <a:pt x="542" y="797"/>
                  </a:lnTo>
                  <a:lnTo>
                    <a:pt x="547" y="788"/>
                  </a:lnTo>
                  <a:lnTo>
                    <a:pt x="554" y="780"/>
                  </a:lnTo>
                  <a:lnTo>
                    <a:pt x="562" y="771"/>
                  </a:lnTo>
                  <a:lnTo>
                    <a:pt x="570" y="763"/>
                  </a:lnTo>
                  <a:lnTo>
                    <a:pt x="579" y="754"/>
                  </a:lnTo>
                  <a:lnTo>
                    <a:pt x="590" y="746"/>
                  </a:lnTo>
                  <a:lnTo>
                    <a:pt x="601" y="737"/>
                  </a:lnTo>
                  <a:lnTo>
                    <a:pt x="614" y="729"/>
                  </a:lnTo>
                  <a:lnTo>
                    <a:pt x="620" y="724"/>
                  </a:lnTo>
                  <a:lnTo>
                    <a:pt x="626" y="716"/>
                  </a:lnTo>
                  <a:lnTo>
                    <a:pt x="632" y="708"/>
                  </a:lnTo>
                  <a:lnTo>
                    <a:pt x="638" y="698"/>
                  </a:lnTo>
                  <a:lnTo>
                    <a:pt x="647" y="677"/>
                  </a:lnTo>
                  <a:lnTo>
                    <a:pt x="654" y="655"/>
                  </a:lnTo>
                  <a:lnTo>
                    <a:pt x="664" y="615"/>
                  </a:lnTo>
                  <a:lnTo>
                    <a:pt x="667" y="598"/>
                  </a:lnTo>
                  <a:lnTo>
                    <a:pt x="664" y="588"/>
                  </a:lnTo>
                  <a:lnTo>
                    <a:pt x="663" y="578"/>
                  </a:lnTo>
                  <a:lnTo>
                    <a:pt x="662" y="569"/>
                  </a:lnTo>
                  <a:lnTo>
                    <a:pt x="661" y="561"/>
                  </a:lnTo>
                  <a:lnTo>
                    <a:pt x="662" y="554"/>
                  </a:lnTo>
                  <a:lnTo>
                    <a:pt x="663" y="548"/>
                  </a:lnTo>
                  <a:lnTo>
                    <a:pt x="664" y="542"/>
                  </a:lnTo>
                  <a:lnTo>
                    <a:pt x="666" y="536"/>
                  </a:lnTo>
                  <a:lnTo>
                    <a:pt x="672" y="527"/>
                  </a:lnTo>
                  <a:lnTo>
                    <a:pt x="679" y="518"/>
                  </a:lnTo>
                  <a:lnTo>
                    <a:pt x="687" y="511"/>
                  </a:lnTo>
                  <a:lnTo>
                    <a:pt x="696" y="504"/>
                  </a:lnTo>
                  <a:lnTo>
                    <a:pt x="705" y="497"/>
                  </a:lnTo>
                  <a:lnTo>
                    <a:pt x="714" y="489"/>
                  </a:lnTo>
                  <a:lnTo>
                    <a:pt x="723" y="479"/>
                  </a:lnTo>
                  <a:lnTo>
                    <a:pt x="730" y="466"/>
                  </a:lnTo>
                  <a:lnTo>
                    <a:pt x="734" y="459"/>
                  </a:lnTo>
                  <a:lnTo>
                    <a:pt x="737" y="451"/>
                  </a:lnTo>
                  <a:lnTo>
                    <a:pt x="739" y="443"/>
                  </a:lnTo>
                  <a:lnTo>
                    <a:pt x="742" y="433"/>
                  </a:lnTo>
                  <a:lnTo>
                    <a:pt x="743" y="423"/>
                  </a:lnTo>
                  <a:lnTo>
                    <a:pt x="744" y="411"/>
                  </a:lnTo>
                  <a:lnTo>
                    <a:pt x="746" y="397"/>
                  </a:lnTo>
                  <a:lnTo>
                    <a:pt x="746" y="383"/>
                  </a:lnTo>
                  <a:lnTo>
                    <a:pt x="746" y="380"/>
                  </a:lnTo>
                  <a:lnTo>
                    <a:pt x="747" y="377"/>
                  </a:lnTo>
                  <a:lnTo>
                    <a:pt x="749" y="375"/>
                  </a:lnTo>
                  <a:lnTo>
                    <a:pt x="752" y="373"/>
                  </a:lnTo>
                  <a:lnTo>
                    <a:pt x="759" y="369"/>
                  </a:lnTo>
                  <a:lnTo>
                    <a:pt x="768" y="362"/>
                  </a:lnTo>
                  <a:lnTo>
                    <a:pt x="774" y="356"/>
                  </a:lnTo>
                  <a:lnTo>
                    <a:pt x="779" y="349"/>
                  </a:lnTo>
                  <a:lnTo>
                    <a:pt x="786" y="341"/>
                  </a:lnTo>
                  <a:lnTo>
                    <a:pt x="792" y="330"/>
                  </a:lnTo>
                  <a:lnTo>
                    <a:pt x="798" y="316"/>
                  </a:lnTo>
                  <a:lnTo>
                    <a:pt x="805" y="300"/>
                  </a:lnTo>
                  <a:lnTo>
                    <a:pt x="812" y="280"/>
                  </a:lnTo>
                  <a:lnTo>
                    <a:pt x="819" y="257"/>
                  </a:lnTo>
                  <a:lnTo>
                    <a:pt x="820" y="250"/>
                  </a:lnTo>
                  <a:lnTo>
                    <a:pt x="820" y="244"/>
                  </a:lnTo>
                  <a:lnTo>
                    <a:pt x="819" y="238"/>
                  </a:lnTo>
                  <a:lnTo>
                    <a:pt x="817" y="233"/>
                  </a:lnTo>
                  <a:lnTo>
                    <a:pt x="812" y="225"/>
                  </a:lnTo>
                  <a:lnTo>
                    <a:pt x="806" y="218"/>
                  </a:lnTo>
                  <a:lnTo>
                    <a:pt x="804" y="214"/>
                  </a:lnTo>
                  <a:lnTo>
                    <a:pt x="802" y="210"/>
                  </a:lnTo>
                  <a:lnTo>
                    <a:pt x="800" y="206"/>
                  </a:lnTo>
                  <a:lnTo>
                    <a:pt x="800" y="201"/>
                  </a:lnTo>
                  <a:lnTo>
                    <a:pt x="801" y="196"/>
                  </a:lnTo>
                  <a:lnTo>
                    <a:pt x="804" y="189"/>
                  </a:lnTo>
                  <a:lnTo>
                    <a:pt x="808" y="181"/>
                  </a:lnTo>
                  <a:lnTo>
                    <a:pt x="813" y="173"/>
                  </a:lnTo>
                  <a:lnTo>
                    <a:pt x="819" y="165"/>
                  </a:lnTo>
                  <a:lnTo>
                    <a:pt x="824" y="155"/>
                  </a:lnTo>
                  <a:lnTo>
                    <a:pt x="828" y="144"/>
                  </a:lnTo>
                  <a:lnTo>
                    <a:pt x="832" y="132"/>
                  </a:lnTo>
                  <a:lnTo>
                    <a:pt x="839" y="107"/>
                  </a:lnTo>
                  <a:lnTo>
                    <a:pt x="845" y="81"/>
                  </a:lnTo>
                  <a:lnTo>
                    <a:pt x="849" y="55"/>
                  </a:lnTo>
                  <a:lnTo>
                    <a:pt x="853" y="32"/>
                  </a:lnTo>
                  <a:lnTo>
                    <a:pt x="857" y="14"/>
                  </a:lnTo>
                  <a:lnTo>
                    <a:pt x="861" y="0"/>
                  </a:lnTo>
                  <a:lnTo>
                    <a:pt x="872" y="5"/>
                  </a:lnTo>
                  <a:lnTo>
                    <a:pt x="882" y="11"/>
                  </a:lnTo>
                  <a:lnTo>
                    <a:pt x="891" y="17"/>
                  </a:lnTo>
                  <a:lnTo>
                    <a:pt x="899" y="25"/>
                  </a:lnTo>
                  <a:lnTo>
                    <a:pt x="914" y="39"/>
                  </a:lnTo>
                  <a:lnTo>
                    <a:pt x="929" y="52"/>
                  </a:lnTo>
                  <a:lnTo>
                    <a:pt x="950" y="37"/>
                  </a:lnTo>
                  <a:lnTo>
                    <a:pt x="953" y="36"/>
                  </a:lnTo>
                  <a:lnTo>
                    <a:pt x="956" y="36"/>
                  </a:lnTo>
                  <a:lnTo>
                    <a:pt x="959" y="37"/>
                  </a:lnTo>
                  <a:lnTo>
                    <a:pt x="961" y="38"/>
                  </a:lnTo>
                  <a:lnTo>
                    <a:pt x="964" y="42"/>
                  </a:lnTo>
                  <a:lnTo>
                    <a:pt x="966" y="47"/>
                  </a:lnTo>
                  <a:lnTo>
                    <a:pt x="969" y="58"/>
                  </a:lnTo>
                  <a:lnTo>
                    <a:pt x="971" y="68"/>
                  </a:lnTo>
                  <a:lnTo>
                    <a:pt x="982" y="59"/>
                  </a:lnTo>
                  <a:lnTo>
                    <a:pt x="988" y="52"/>
                  </a:lnTo>
                  <a:lnTo>
                    <a:pt x="990" y="52"/>
                  </a:lnTo>
                  <a:lnTo>
                    <a:pt x="992" y="52"/>
                  </a:lnTo>
                  <a:lnTo>
                    <a:pt x="994" y="52"/>
                  </a:lnTo>
                  <a:lnTo>
                    <a:pt x="996" y="53"/>
                  </a:lnTo>
                  <a:lnTo>
                    <a:pt x="1003" y="59"/>
                  </a:lnTo>
                  <a:lnTo>
                    <a:pt x="1013" y="68"/>
                  </a:lnTo>
                  <a:lnTo>
                    <a:pt x="1018" y="71"/>
                  </a:lnTo>
                  <a:lnTo>
                    <a:pt x="1023" y="76"/>
                  </a:lnTo>
                  <a:lnTo>
                    <a:pt x="1026" y="81"/>
                  </a:lnTo>
                  <a:lnTo>
                    <a:pt x="1029" y="87"/>
                  </a:lnTo>
                  <a:lnTo>
                    <a:pt x="1033" y="96"/>
                  </a:lnTo>
                  <a:lnTo>
                    <a:pt x="1034" y="100"/>
                  </a:lnTo>
                  <a:lnTo>
                    <a:pt x="1049" y="98"/>
                  </a:lnTo>
                  <a:lnTo>
                    <a:pt x="1058" y="98"/>
                  </a:lnTo>
                  <a:lnTo>
                    <a:pt x="1066" y="100"/>
                  </a:lnTo>
                  <a:lnTo>
                    <a:pt x="1075" y="100"/>
                  </a:lnTo>
                  <a:lnTo>
                    <a:pt x="1081" y="101"/>
                  </a:lnTo>
                  <a:lnTo>
                    <a:pt x="1085" y="102"/>
                  </a:lnTo>
                  <a:lnTo>
                    <a:pt x="1088" y="104"/>
                  </a:lnTo>
                  <a:lnTo>
                    <a:pt x="1091" y="107"/>
                  </a:lnTo>
                  <a:lnTo>
                    <a:pt x="1094" y="111"/>
                  </a:lnTo>
                  <a:lnTo>
                    <a:pt x="1096" y="115"/>
                  </a:lnTo>
                  <a:lnTo>
                    <a:pt x="1097" y="120"/>
                  </a:lnTo>
                  <a:lnTo>
                    <a:pt x="1099" y="125"/>
                  </a:lnTo>
                  <a:lnTo>
                    <a:pt x="1100" y="136"/>
                  </a:lnTo>
                  <a:lnTo>
                    <a:pt x="1101" y="149"/>
                  </a:lnTo>
                  <a:lnTo>
                    <a:pt x="1101" y="162"/>
                  </a:lnTo>
                  <a:lnTo>
                    <a:pt x="1102" y="176"/>
                  </a:lnTo>
                  <a:lnTo>
                    <a:pt x="1102" y="190"/>
                  </a:lnTo>
                  <a:lnTo>
                    <a:pt x="1103" y="201"/>
                  </a:lnTo>
                  <a:lnTo>
                    <a:pt x="1105" y="212"/>
                  </a:lnTo>
                  <a:lnTo>
                    <a:pt x="1108" y="220"/>
                  </a:lnTo>
                  <a:lnTo>
                    <a:pt x="1110" y="223"/>
                  </a:lnTo>
                  <a:lnTo>
                    <a:pt x="1112" y="225"/>
                  </a:lnTo>
                  <a:lnTo>
                    <a:pt x="1115" y="227"/>
                  </a:lnTo>
                  <a:lnTo>
                    <a:pt x="1119" y="228"/>
                  </a:lnTo>
                  <a:lnTo>
                    <a:pt x="1123" y="228"/>
                  </a:lnTo>
                  <a:lnTo>
                    <a:pt x="1127" y="226"/>
                  </a:lnTo>
                  <a:lnTo>
                    <a:pt x="1133" y="224"/>
                  </a:lnTo>
                  <a:lnTo>
                    <a:pt x="1139" y="221"/>
                  </a:lnTo>
                  <a:lnTo>
                    <a:pt x="1146" y="216"/>
                  </a:lnTo>
                  <a:lnTo>
                    <a:pt x="1152" y="210"/>
                  </a:lnTo>
                  <a:lnTo>
                    <a:pt x="1158" y="204"/>
                  </a:lnTo>
                  <a:lnTo>
                    <a:pt x="1162" y="196"/>
                  </a:lnTo>
                  <a:lnTo>
                    <a:pt x="1166" y="188"/>
                  </a:lnTo>
                  <a:lnTo>
                    <a:pt x="1168" y="179"/>
                  </a:lnTo>
                  <a:lnTo>
                    <a:pt x="1169" y="171"/>
                  </a:lnTo>
                  <a:lnTo>
                    <a:pt x="1170" y="163"/>
                  </a:lnTo>
                  <a:lnTo>
                    <a:pt x="1181" y="160"/>
                  </a:lnTo>
                  <a:lnTo>
                    <a:pt x="1191" y="159"/>
                  </a:lnTo>
                  <a:lnTo>
                    <a:pt x="1199" y="158"/>
                  </a:lnTo>
                  <a:lnTo>
                    <a:pt x="1206" y="159"/>
                  </a:lnTo>
                  <a:lnTo>
                    <a:pt x="1212" y="159"/>
                  </a:lnTo>
                  <a:lnTo>
                    <a:pt x="1217" y="161"/>
                  </a:lnTo>
                  <a:lnTo>
                    <a:pt x="1221" y="163"/>
                  </a:lnTo>
                  <a:lnTo>
                    <a:pt x="1225" y="165"/>
                  </a:lnTo>
                  <a:lnTo>
                    <a:pt x="1232" y="169"/>
                  </a:lnTo>
                  <a:lnTo>
                    <a:pt x="1239" y="174"/>
                  </a:lnTo>
                  <a:lnTo>
                    <a:pt x="1243" y="176"/>
                  </a:lnTo>
                  <a:lnTo>
                    <a:pt x="1248" y="177"/>
                  </a:lnTo>
                  <a:lnTo>
                    <a:pt x="1253" y="178"/>
                  </a:lnTo>
                  <a:lnTo>
                    <a:pt x="1259" y="178"/>
                  </a:lnTo>
                  <a:lnTo>
                    <a:pt x="1264" y="179"/>
                  </a:lnTo>
                  <a:lnTo>
                    <a:pt x="1269" y="181"/>
                  </a:lnTo>
                  <a:lnTo>
                    <a:pt x="1275" y="186"/>
                  </a:lnTo>
                  <a:lnTo>
                    <a:pt x="1281" y="190"/>
                  </a:lnTo>
                  <a:lnTo>
                    <a:pt x="1297" y="204"/>
                  </a:lnTo>
                  <a:lnTo>
                    <a:pt x="1316" y="222"/>
                  </a:lnTo>
                  <a:lnTo>
                    <a:pt x="1336" y="245"/>
                  </a:lnTo>
                  <a:lnTo>
                    <a:pt x="1358" y="271"/>
                  </a:lnTo>
                  <a:lnTo>
                    <a:pt x="1381" y="303"/>
                  </a:lnTo>
                  <a:lnTo>
                    <a:pt x="1406" y="336"/>
                  </a:lnTo>
                  <a:lnTo>
                    <a:pt x="1408" y="340"/>
                  </a:lnTo>
                  <a:lnTo>
                    <a:pt x="1410" y="345"/>
                  </a:lnTo>
                  <a:lnTo>
                    <a:pt x="1411" y="349"/>
                  </a:lnTo>
                  <a:lnTo>
                    <a:pt x="1411" y="354"/>
                  </a:lnTo>
                  <a:lnTo>
                    <a:pt x="1410" y="359"/>
                  </a:lnTo>
                  <a:lnTo>
                    <a:pt x="1408" y="364"/>
                  </a:lnTo>
                  <a:lnTo>
                    <a:pt x="1406" y="369"/>
                  </a:lnTo>
                  <a:lnTo>
                    <a:pt x="1404" y="374"/>
                  </a:lnTo>
                  <a:lnTo>
                    <a:pt x="1397" y="385"/>
                  </a:lnTo>
                  <a:lnTo>
                    <a:pt x="1390" y="395"/>
                  </a:lnTo>
                  <a:lnTo>
                    <a:pt x="1381" y="406"/>
                  </a:lnTo>
                  <a:lnTo>
                    <a:pt x="1373" y="417"/>
                  </a:lnTo>
                  <a:lnTo>
                    <a:pt x="1357" y="436"/>
                  </a:lnTo>
                  <a:lnTo>
                    <a:pt x="1347" y="451"/>
                  </a:lnTo>
                  <a:lnTo>
                    <a:pt x="1345" y="454"/>
                  </a:lnTo>
                  <a:lnTo>
                    <a:pt x="1345" y="456"/>
                  </a:lnTo>
                  <a:lnTo>
                    <a:pt x="1345" y="458"/>
                  </a:lnTo>
                  <a:lnTo>
                    <a:pt x="1346" y="460"/>
                  </a:lnTo>
                  <a:lnTo>
                    <a:pt x="1348" y="461"/>
                  </a:lnTo>
                  <a:lnTo>
                    <a:pt x="1351" y="462"/>
                  </a:lnTo>
                  <a:lnTo>
                    <a:pt x="1354" y="462"/>
                  </a:lnTo>
                  <a:lnTo>
                    <a:pt x="1359" y="462"/>
                  </a:lnTo>
                  <a:lnTo>
                    <a:pt x="1368" y="448"/>
                  </a:lnTo>
                  <a:lnTo>
                    <a:pt x="1377" y="435"/>
                  </a:lnTo>
                  <a:lnTo>
                    <a:pt x="1384" y="425"/>
                  </a:lnTo>
                  <a:lnTo>
                    <a:pt x="1392" y="416"/>
                  </a:lnTo>
                  <a:lnTo>
                    <a:pt x="1398" y="410"/>
                  </a:lnTo>
                  <a:lnTo>
                    <a:pt x="1404" y="403"/>
                  </a:lnTo>
                  <a:lnTo>
                    <a:pt x="1410" y="400"/>
                  </a:lnTo>
                  <a:lnTo>
                    <a:pt x="1416" y="398"/>
                  </a:lnTo>
                  <a:lnTo>
                    <a:pt x="1421" y="397"/>
                  </a:lnTo>
                  <a:lnTo>
                    <a:pt x="1425" y="397"/>
                  </a:lnTo>
                  <a:lnTo>
                    <a:pt x="1428" y="399"/>
                  </a:lnTo>
                  <a:lnTo>
                    <a:pt x="1432" y="401"/>
                  </a:lnTo>
                  <a:lnTo>
                    <a:pt x="1434" y="405"/>
                  </a:lnTo>
                  <a:lnTo>
                    <a:pt x="1437" y="410"/>
                  </a:lnTo>
                  <a:lnTo>
                    <a:pt x="1439" y="415"/>
                  </a:lnTo>
                  <a:lnTo>
                    <a:pt x="1440" y="420"/>
                  </a:lnTo>
                  <a:lnTo>
                    <a:pt x="1442" y="432"/>
                  </a:lnTo>
                  <a:lnTo>
                    <a:pt x="1443" y="444"/>
                  </a:lnTo>
                  <a:lnTo>
                    <a:pt x="1442" y="456"/>
                  </a:lnTo>
                  <a:lnTo>
                    <a:pt x="1440" y="467"/>
                  </a:lnTo>
                  <a:lnTo>
                    <a:pt x="1439" y="472"/>
                  </a:lnTo>
                  <a:lnTo>
                    <a:pt x="1437" y="476"/>
                  </a:lnTo>
                  <a:lnTo>
                    <a:pt x="1435" y="480"/>
                  </a:lnTo>
                  <a:lnTo>
                    <a:pt x="1433" y="483"/>
                  </a:lnTo>
                  <a:lnTo>
                    <a:pt x="1431" y="484"/>
                  </a:lnTo>
                  <a:lnTo>
                    <a:pt x="1428" y="485"/>
                  </a:lnTo>
                  <a:lnTo>
                    <a:pt x="1425" y="485"/>
                  </a:lnTo>
                  <a:lnTo>
                    <a:pt x="1423" y="483"/>
                  </a:lnTo>
                  <a:lnTo>
                    <a:pt x="1421" y="493"/>
                  </a:lnTo>
                  <a:lnTo>
                    <a:pt x="1419" y="502"/>
                  </a:lnTo>
                  <a:lnTo>
                    <a:pt x="1416" y="511"/>
                  </a:lnTo>
                  <a:lnTo>
                    <a:pt x="1413" y="518"/>
                  </a:lnTo>
                  <a:lnTo>
                    <a:pt x="1404" y="533"/>
                  </a:lnTo>
                  <a:lnTo>
                    <a:pt x="1396" y="546"/>
                  </a:lnTo>
                  <a:lnTo>
                    <a:pt x="1387" y="558"/>
                  </a:lnTo>
                  <a:lnTo>
                    <a:pt x="1379" y="571"/>
                  </a:lnTo>
                  <a:lnTo>
                    <a:pt x="1376" y="578"/>
                  </a:lnTo>
                  <a:lnTo>
                    <a:pt x="1373" y="586"/>
                  </a:lnTo>
                  <a:lnTo>
                    <a:pt x="1371" y="594"/>
                  </a:lnTo>
                  <a:lnTo>
                    <a:pt x="1370" y="604"/>
                  </a:lnTo>
                  <a:lnTo>
                    <a:pt x="1373" y="607"/>
                  </a:lnTo>
                  <a:lnTo>
                    <a:pt x="1376" y="608"/>
                  </a:lnTo>
                  <a:lnTo>
                    <a:pt x="1379" y="608"/>
                  </a:lnTo>
                  <a:lnTo>
                    <a:pt x="1382" y="606"/>
                  </a:lnTo>
                  <a:lnTo>
                    <a:pt x="1389" y="602"/>
                  </a:lnTo>
                  <a:lnTo>
                    <a:pt x="1396" y="596"/>
                  </a:lnTo>
                  <a:lnTo>
                    <a:pt x="1400" y="593"/>
                  </a:lnTo>
                  <a:lnTo>
                    <a:pt x="1404" y="591"/>
                  </a:lnTo>
                  <a:lnTo>
                    <a:pt x="1407" y="589"/>
                  </a:lnTo>
                  <a:lnTo>
                    <a:pt x="1411" y="589"/>
                  </a:lnTo>
                  <a:lnTo>
                    <a:pt x="1416" y="590"/>
                  </a:lnTo>
                  <a:lnTo>
                    <a:pt x="1420" y="592"/>
                  </a:lnTo>
                  <a:lnTo>
                    <a:pt x="1424" y="597"/>
                  </a:lnTo>
                  <a:lnTo>
                    <a:pt x="1428" y="604"/>
                  </a:lnTo>
                  <a:lnTo>
                    <a:pt x="1427" y="633"/>
                  </a:lnTo>
                  <a:lnTo>
                    <a:pt x="1425" y="657"/>
                  </a:lnTo>
                  <a:lnTo>
                    <a:pt x="1423" y="678"/>
                  </a:lnTo>
                  <a:lnTo>
                    <a:pt x="1423" y="698"/>
                  </a:lnTo>
                  <a:lnTo>
                    <a:pt x="1428" y="700"/>
                  </a:lnTo>
                  <a:lnTo>
                    <a:pt x="1432" y="701"/>
                  </a:lnTo>
                  <a:lnTo>
                    <a:pt x="1436" y="699"/>
                  </a:lnTo>
                  <a:lnTo>
                    <a:pt x="1440" y="697"/>
                  </a:lnTo>
                  <a:lnTo>
                    <a:pt x="1443" y="693"/>
                  </a:lnTo>
                  <a:lnTo>
                    <a:pt x="1445" y="688"/>
                  </a:lnTo>
                  <a:lnTo>
                    <a:pt x="1447" y="681"/>
                  </a:lnTo>
                  <a:lnTo>
                    <a:pt x="1449" y="674"/>
                  </a:lnTo>
                  <a:lnTo>
                    <a:pt x="1452" y="657"/>
                  </a:lnTo>
                  <a:lnTo>
                    <a:pt x="1455" y="637"/>
                  </a:lnTo>
                  <a:lnTo>
                    <a:pt x="1456" y="614"/>
                  </a:lnTo>
                  <a:lnTo>
                    <a:pt x="1458" y="591"/>
                  </a:lnTo>
                  <a:lnTo>
                    <a:pt x="1459" y="567"/>
                  </a:lnTo>
                  <a:lnTo>
                    <a:pt x="1461" y="544"/>
                  </a:lnTo>
                  <a:lnTo>
                    <a:pt x="1464" y="523"/>
                  </a:lnTo>
                  <a:lnTo>
                    <a:pt x="1468" y="503"/>
                  </a:lnTo>
                  <a:lnTo>
                    <a:pt x="1470" y="495"/>
                  </a:lnTo>
                  <a:lnTo>
                    <a:pt x="1473" y="487"/>
                  </a:lnTo>
                  <a:lnTo>
                    <a:pt x="1476" y="481"/>
                  </a:lnTo>
                  <a:lnTo>
                    <a:pt x="1480" y="475"/>
                  </a:lnTo>
                  <a:lnTo>
                    <a:pt x="1484" y="471"/>
                  </a:lnTo>
                  <a:lnTo>
                    <a:pt x="1489" y="469"/>
                  </a:lnTo>
                  <a:lnTo>
                    <a:pt x="1495" y="467"/>
                  </a:lnTo>
                  <a:lnTo>
                    <a:pt x="1501" y="467"/>
                  </a:lnTo>
                  <a:lnTo>
                    <a:pt x="1506" y="465"/>
                  </a:lnTo>
                  <a:lnTo>
                    <a:pt x="1510" y="464"/>
                  </a:lnTo>
                  <a:lnTo>
                    <a:pt x="1514" y="464"/>
                  </a:lnTo>
                  <a:lnTo>
                    <a:pt x="1517" y="465"/>
                  </a:lnTo>
                  <a:lnTo>
                    <a:pt x="1520" y="467"/>
                  </a:lnTo>
                  <a:lnTo>
                    <a:pt x="1522" y="469"/>
                  </a:lnTo>
                  <a:lnTo>
                    <a:pt x="1524" y="472"/>
                  </a:lnTo>
                  <a:lnTo>
                    <a:pt x="1526" y="476"/>
                  </a:lnTo>
                  <a:lnTo>
                    <a:pt x="1527" y="485"/>
                  </a:lnTo>
                  <a:lnTo>
                    <a:pt x="1528" y="495"/>
                  </a:lnTo>
                  <a:lnTo>
                    <a:pt x="1527" y="507"/>
                  </a:lnTo>
                  <a:lnTo>
                    <a:pt x="1526" y="521"/>
                  </a:lnTo>
                  <a:lnTo>
                    <a:pt x="1525" y="534"/>
                  </a:lnTo>
                  <a:lnTo>
                    <a:pt x="1525" y="547"/>
                  </a:lnTo>
                  <a:lnTo>
                    <a:pt x="1524" y="559"/>
                  </a:lnTo>
                  <a:lnTo>
                    <a:pt x="1525" y="570"/>
                  </a:lnTo>
                  <a:lnTo>
                    <a:pt x="1526" y="575"/>
                  </a:lnTo>
                  <a:lnTo>
                    <a:pt x="1527" y="579"/>
                  </a:lnTo>
                  <a:lnTo>
                    <a:pt x="1528" y="583"/>
                  </a:lnTo>
                  <a:lnTo>
                    <a:pt x="1530" y="587"/>
                  </a:lnTo>
                  <a:lnTo>
                    <a:pt x="1533" y="589"/>
                  </a:lnTo>
                  <a:lnTo>
                    <a:pt x="1536" y="591"/>
                  </a:lnTo>
                  <a:lnTo>
                    <a:pt x="1539" y="593"/>
                  </a:lnTo>
                  <a:lnTo>
                    <a:pt x="1543" y="593"/>
                  </a:lnTo>
                  <a:lnTo>
                    <a:pt x="1554" y="592"/>
                  </a:lnTo>
                  <a:lnTo>
                    <a:pt x="1563" y="590"/>
                  </a:lnTo>
                  <a:lnTo>
                    <a:pt x="1570" y="586"/>
                  </a:lnTo>
                  <a:lnTo>
                    <a:pt x="1577" y="580"/>
                  </a:lnTo>
                  <a:lnTo>
                    <a:pt x="1590" y="568"/>
                  </a:lnTo>
                  <a:lnTo>
                    <a:pt x="1604" y="553"/>
                  </a:lnTo>
                  <a:lnTo>
                    <a:pt x="1613" y="547"/>
                  </a:lnTo>
                  <a:lnTo>
                    <a:pt x="1624" y="540"/>
                  </a:lnTo>
                  <a:lnTo>
                    <a:pt x="1638" y="534"/>
                  </a:lnTo>
                  <a:lnTo>
                    <a:pt x="1654" y="530"/>
                  </a:lnTo>
                  <a:lnTo>
                    <a:pt x="1673" y="526"/>
                  </a:lnTo>
                  <a:lnTo>
                    <a:pt x="1695" y="524"/>
                  </a:lnTo>
                  <a:lnTo>
                    <a:pt x="1721" y="524"/>
                  </a:lnTo>
                  <a:lnTo>
                    <a:pt x="1753" y="526"/>
                  </a:lnTo>
                  <a:lnTo>
                    <a:pt x="1764" y="527"/>
                  </a:lnTo>
                  <a:lnTo>
                    <a:pt x="1771" y="527"/>
                  </a:lnTo>
                  <a:lnTo>
                    <a:pt x="1773" y="526"/>
                  </a:lnTo>
                  <a:lnTo>
                    <a:pt x="1775" y="525"/>
                  </a:lnTo>
                  <a:lnTo>
                    <a:pt x="1775" y="524"/>
                  </a:lnTo>
                  <a:lnTo>
                    <a:pt x="1776" y="523"/>
                  </a:lnTo>
                  <a:lnTo>
                    <a:pt x="1774" y="515"/>
                  </a:lnTo>
                  <a:lnTo>
                    <a:pt x="1771" y="506"/>
                  </a:lnTo>
                  <a:lnTo>
                    <a:pt x="1771" y="501"/>
                  </a:lnTo>
                  <a:lnTo>
                    <a:pt x="1772" y="497"/>
                  </a:lnTo>
                  <a:lnTo>
                    <a:pt x="1774" y="494"/>
                  </a:lnTo>
                  <a:lnTo>
                    <a:pt x="1776" y="492"/>
                  </a:lnTo>
                  <a:lnTo>
                    <a:pt x="1779" y="490"/>
                  </a:lnTo>
                  <a:lnTo>
                    <a:pt x="1782" y="489"/>
                  </a:lnTo>
                  <a:lnTo>
                    <a:pt x="1793" y="486"/>
                  </a:lnTo>
                  <a:lnTo>
                    <a:pt x="1807" y="484"/>
                  </a:lnTo>
                  <a:lnTo>
                    <a:pt x="1827" y="483"/>
                  </a:lnTo>
                  <a:lnTo>
                    <a:pt x="1852" y="483"/>
                  </a:lnTo>
                  <a:lnTo>
                    <a:pt x="1863" y="483"/>
                  </a:lnTo>
                  <a:lnTo>
                    <a:pt x="1873" y="485"/>
                  </a:lnTo>
                  <a:lnTo>
                    <a:pt x="1884" y="487"/>
                  </a:lnTo>
                  <a:lnTo>
                    <a:pt x="1896" y="490"/>
                  </a:lnTo>
                  <a:lnTo>
                    <a:pt x="1919" y="499"/>
                  </a:lnTo>
                  <a:lnTo>
                    <a:pt x="1943" y="510"/>
                  </a:lnTo>
                  <a:lnTo>
                    <a:pt x="1970" y="524"/>
                  </a:lnTo>
                  <a:lnTo>
                    <a:pt x="1995" y="539"/>
                  </a:lnTo>
                  <a:lnTo>
                    <a:pt x="2021" y="554"/>
                  </a:lnTo>
                  <a:lnTo>
                    <a:pt x="2046" y="570"/>
                  </a:lnTo>
                  <a:lnTo>
                    <a:pt x="2071" y="585"/>
                  </a:lnTo>
                  <a:lnTo>
                    <a:pt x="2097" y="600"/>
                  </a:lnTo>
                  <a:lnTo>
                    <a:pt x="2120" y="613"/>
                  </a:lnTo>
                  <a:lnTo>
                    <a:pt x="2142" y="624"/>
                  </a:lnTo>
                  <a:lnTo>
                    <a:pt x="2152" y="629"/>
                  </a:lnTo>
                  <a:lnTo>
                    <a:pt x="2162" y="634"/>
                  </a:lnTo>
                  <a:lnTo>
                    <a:pt x="2171" y="638"/>
                  </a:lnTo>
                  <a:lnTo>
                    <a:pt x="2180" y="640"/>
                  </a:lnTo>
                  <a:lnTo>
                    <a:pt x="2188" y="642"/>
                  </a:lnTo>
                  <a:lnTo>
                    <a:pt x="2197" y="643"/>
                  </a:lnTo>
                  <a:lnTo>
                    <a:pt x="2203" y="642"/>
                  </a:lnTo>
                  <a:lnTo>
                    <a:pt x="2210" y="641"/>
                  </a:lnTo>
                  <a:lnTo>
                    <a:pt x="2220" y="644"/>
                  </a:lnTo>
                  <a:lnTo>
                    <a:pt x="2246" y="649"/>
                  </a:lnTo>
                  <a:lnTo>
                    <a:pt x="2262" y="650"/>
                  </a:lnTo>
                  <a:lnTo>
                    <a:pt x="2280" y="650"/>
                  </a:lnTo>
                  <a:lnTo>
                    <a:pt x="2289" y="649"/>
                  </a:lnTo>
                  <a:lnTo>
                    <a:pt x="2297" y="647"/>
                  </a:lnTo>
                  <a:lnTo>
                    <a:pt x="2307" y="644"/>
                  </a:lnTo>
                  <a:lnTo>
                    <a:pt x="2315" y="641"/>
                  </a:lnTo>
                  <a:lnTo>
                    <a:pt x="2326" y="635"/>
                  </a:lnTo>
                  <a:lnTo>
                    <a:pt x="2335" y="628"/>
                  </a:lnTo>
                  <a:lnTo>
                    <a:pt x="2340" y="624"/>
                  </a:lnTo>
                  <a:lnTo>
                    <a:pt x="2345" y="622"/>
                  </a:lnTo>
                  <a:lnTo>
                    <a:pt x="2351" y="620"/>
                  </a:lnTo>
                  <a:lnTo>
                    <a:pt x="2356" y="619"/>
                  </a:lnTo>
                  <a:lnTo>
                    <a:pt x="2355" y="634"/>
                  </a:lnTo>
                  <a:lnTo>
                    <a:pt x="2354" y="649"/>
                  </a:lnTo>
                  <a:lnTo>
                    <a:pt x="2352" y="662"/>
                  </a:lnTo>
                  <a:lnTo>
                    <a:pt x="2351" y="667"/>
                  </a:lnTo>
                  <a:lnTo>
                    <a:pt x="2351" y="672"/>
                  </a:lnTo>
                  <a:lnTo>
                    <a:pt x="2350" y="678"/>
                  </a:lnTo>
                  <a:lnTo>
                    <a:pt x="2348" y="684"/>
                  </a:lnTo>
                  <a:lnTo>
                    <a:pt x="2346" y="690"/>
                  </a:lnTo>
                  <a:lnTo>
                    <a:pt x="2341" y="703"/>
                  </a:lnTo>
                  <a:lnTo>
                    <a:pt x="2334" y="716"/>
                  </a:lnTo>
                  <a:lnTo>
                    <a:pt x="2325" y="729"/>
                  </a:lnTo>
                  <a:lnTo>
                    <a:pt x="2315" y="743"/>
                  </a:lnTo>
                  <a:lnTo>
                    <a:pt x="2304" y="756"/>
                  </a:lnTo>
                  <a:lnTo>
                    <a:pt x="2290" y="769"/>
                  </a:lnTo>
                  <a:lnTo>
                    <a:pt x="2277" y="782"/>
                  </a:lnTo>
                  <a:lnTo>
                    <a:pt x="2264" y="793"/>
                  </a:lnTo>
                  <a:lnTo>
                    <a:pt x="2250" y="804"/>
                  </a:lnTo>
                  <a:lnTo>
                    <a:pt x="2236" y="814"/>
                  </a:lnTo>
                  <a:lnTo>
                    <a:pt x="2222" y="823"/>
                  </a:lnTo>
                  <a:lnTo>
                    <a:pt x="2209" y="830"/>
                  </a:lnTo>
                  <a:lnTo>
                    <a:pt x="2196" y="836"/>
                  </a:lnTo>
                  <a:lnTo>
                    <a:pt x="2183" y="840"/>
                  </a:lnTo>
                  <a:lnTo>
                    <a:pt x="2156" y="846"/>
                  </a:lnTo>
                  <a:lnTo>
                    <a:pt x="2136" y="852"/>
                  </a:lnTo>
                  <a:lnTo>
                    <a:pt x="2120" y="857"/>
                  </a:lnTo>
                  <a:lnTo>
                    <a:pt x="2105" y="861"/>
                  </a:lnTo>
                  <a:lnTo>
                    <a:pt x="2092" y="867"/>
                  </a:lnTo>
                  <a:lnTo>
                    <a:pt x="2082" y="873"/>
                  </a:lnTo>
                  <a:lnTo>
                    <a:pt x="2073" y="880"/>
                  </a:lnTo>
                  <a:lnTo>
                    <a:pt x="2066" y="888"/>
                  </a:lnTo>
                  <a:lnTo>
                    <a:pt x="2061" y="897"/>
                  </a:lnTo>
                  <a:lnTo>
                    <a:pt x="2057" y="906"/>
                  </a:lnTo>
                  <a:lnTo>
                    <a:pt x="2054" y="915"/>
                  </a:lnTo>
                  <a:lnTo>
                    <a:pt x="2052" y="924"/>
                  </a:lnTo>
                  <a:lnTo>
                    <a:pt x="2048" y="943"/>
                  </a:lnTo>
                  <a:lnTo>
                    <a:pt x="2045" y="962"/>
                  </a:lnTo>
                  <a:lnTo>
                    <a:pt x="2043" y="971"/>
                  </a:lnTo>
                  <a:lnTo>
                    <a:pt x="2040" y="979"/>
                  </a:lnTo>
                  <a:lnTo>
                    <a:pt x="2036" y="986"/>
                  </a:lnTo>
                  <a:lnTo>
                    <a:pt x="2031" y="992"/>
                  </a:lnTo>
                  <a:lnTo>
                    <a:pt x="2015" y="1008"/>
                  </a:lnTo>
                  <a:lnTo>
                    <a:pt x="2000" y="1021"/>
                  </a:lnTo>
                  <a:lnTo>
                    <a:pt x="1986" y="1033"/>
                  </a:lnTo>
                  <a:lnTo>
                    <a:pt x="1974" y="1044"/>
                  </a:lnTo>
                  <a:lnTo>
                    <a:pt x="1967" y="1049"/>
                  </a:lnTo>
                  <a:lnTo>
                    <a:pt x="1962" y="1056"/>
                  </a:lnTo>
                  <a:lnTo>
                    <a:pt x="1958" y="1062"/>
                  </a:lnTo>
                  <a:lnTo>
                    <a:pt x="1954" y="1069"/>
                  </a:lnTo>
                  <a:lnTo>
                    <a:pt x="1951" y="1078"/>
                  </a:lnTo>
                  <a:lnTo>
                    <a:pt x="1949" y="1087"/>
                  </a:lnTo>
                  <a:lnTo>
                    <a:pt x="1947" y="1097"/>
                  </a:lnTo>
                  <a:lnTo>
                    <a:pt x="1947" y="1108"/>
                  </a:lnTo>
                  <a:lnTo>
                    <a:pt x="1947" y="1119"/>
                  </a:lnTo>
                  <a:lnTo>
                    <a:pt x="1948" y="1131"/>
                  </a:lnTo>
                  <a:lnTo>
                    <a:pt x="1950" y="1143"/>
                  </a:lnTo>
                  <a:lnTo>
                    <a:pt x="1952" y="1154"/>
                  </a:lnTo>
                  <a:lnTo>
                    <a:pt x="1955" y="1176"/>
                  </a:lnTo>
                  <a:lnTo>
                    <a:pt x="1957" y="1197"/>
                  </a:lnTo>
                  <a:lnTo>
                    <a:pt x="1956" y="1210"/>
                  </a:lnTo>
                  <a:lnTo>
                    <a:pt x="1954" y="1220"/>
                  </a:lnTo>
                  <a:lnTo>
                    <a:pt x="1950" y="1229"/>
                  </a:lnTo>
                  <a:lnTo>
                    <a:pt x="1947" y="1238"/>
                  </a:lnTo>
                  <a:lnTo>
                    <a:pt x="1943" y="1245"/>
                  </a:lnTo>
                  <a:lnTo>
                    <a:pt x="1939" y="1253"/>
                  </a:lnTo>
                  <a:lnTo>
                    <a:pt x="1937" y="1261"/>
                  </a:lnTo>
                  <a:lnTo>
                    <a:pt x="1936" y="1270"/>
                  </a:lnTo>
                  <a:lnTo>
                    <a:pt x="1937" y="1280"/>
                  </a:lnTo>
                  <a:lnTo>
                    <a:pt x="1938" y="1289"/>
                  </a:lnTo>
                  <a:lnTo>
                    <a:pt x="1940" y="1299"/>
                  </a:lnTo>
                  <a:lnTo>
                    <a:pt x="1942" y="1309"/>
                  </a:lnTo>
                  <a:lnTo>
                    <a:pt x="1948" y="1327"/>
                  </a:lnTo>
                  <a:lnTo>
                    <a:pt x="1954" y="1345"/>
                  </a:lnTo>
                  <a:lnTo>
                    <a:pt x="1961" y="1364"/>
                  </a:lnTo>
                  <a:lnTo>
                    <a:pt x="1967" y="1384"/>
                  </a:lnTo>
                  <a:lnTo>
                    <a:pt x="1970" y="1394"/>
                  </a:lnTo>
                  <a:lnTo>
                    <a:pt x="1972" y="1405"/>
                  </a:lnTo>
                  <a:lnTo>
                    <a:pt x="1973" y="1417"/>
                  </a:lnTo>
                  <a:lnTo>
                    <a:pt x="1974" y="1428"/>
                  </a:lnTo>
                  <a:lnTo>
                    <a:pt x="1973" y="1439"/>
                  </a:lnTo>
                  <a:lnTo>
                    <a:pt x="1973" y="1449"/>
                  </a:lnTo>
                  <a:lnTo>
                    <a:pt x="1971" y="1459"/>
                  </a:lnTo>
                  <a:lnTo>
                    <a:pt x="1969" y="1468"/>
                  </a:lnTo>
                  <a:lnTo>
                    <a:pt x="1964" y="1484"/>
                  </a:lnTo>
                  <a:lnTo>
                    <a:pt x="1957" y="1498"/>
                  </a:lnTo>
                  <a:lnTo>
                    <a:pt x="1950" y="1511"/>
                  </a:lnTo>
                  <a:lnTo>
                    <a:pt x="1941" y="1524"/>
                  </a:lnTo>
                  <a:lnTo>
                    <a:pt x="1932" y="1535"/>
                  </a:lnTo>
                  <a:lnTo>
                    <a:pt x="1923" y="1546"/>
                  </a:lnTo>
                  <a:lnTo>
                    <a:pt x="1914" y="1557"/>
                  </a:lnTo>
                  <a:lnTo>
                    <a:pt x="1905" y="1568"/>
                  </a:lnTo>
                  <a:lnTo>
                    <a:pt x="1897" y="1580"/>
                  </a:lnTo>
                  <a:lnTo>
                    <a:pt x="1889" y="1593"/>
                  </a:lnTo>
                  <a:lnTo>
                    <a:pt x="1883" y="1607"/>
                  </a:lnTo>
                  <a:lnTo>
                    <a:pt x="1878" y="1624"/>
                  </a:lnTo>
                  <a:lnTo>
                    <a:pt x="1876" y="1633"/>
                  </a:lnTo>
                  <a:lnTo>
                    <a:pt x="1875" y="1643"/>
                  </a:lnTo>
                  <a:lnTo>
                    <a:pt x="1874" y="1653"/>
                  </a:lnTo>
                  <a:lnTo>
                    <a:pt x="1874" y="1664"/>
                  </a:lnTo>
                  <a:lnTo>
                    <a:pt x="1875" y="1685"/>
                  </a:lnTo>
                  <a:lnTo>
                    <a:pt x="1877" y="1703"/>
                  </a:lnTo>
                  <a:lnTo>
                    <a:pt x="1882" y="1720"/>
                  </a:lnTo>
                  <a:lnTo>
                    <a:pt x="1887" y="1734"/>
                  </a:lnTo>
                  <a:lnTo>
                    <a:pt x="1893" y="1747"/>
                  </a:lnTo>
                  <a:lnTo>
                    <a:pt x="1900" y="1758"/>
                  </a:lnTo>
                  <a:lnTo>
                    <a:pt x="1908" y="1768"/>
                  </a:lnTo>
                  <a:lnTo>
                    <a:pt x="1915" y="1777"/>
                  </a:lnTo>
                  <a:lnTo>
                    <a:pt x="1931" y="1794"/>
                  </a:lnTo>
                  <a:lnTo>
                    <a:pt x="1944" y="1811"/>
                  </a:lnTo>
                  <a:lnTo>
                    <a:pt x="1949" y="1821"/>
                  </a:lnTo>
                  <a:lnTo>
                    <a:pt x="1953" y="1832"/>
                  </a:lnTo>
                  <a:lnTo>
                    <a:pt x="1956" y="1844"/>
                  </a:lnTo>
                  <a:lnTo>
                    <a:pt x="1957" y="1858"/>
                  </a:lnTo>
                  <a:lnTo>
                    <a:pt x="1957" y="1877"/>
                  </a:lnTo>
                  <a:lnTo>
                    <a:pt x="1956" y="1894"/>
                  </a:lnTo>
                  <a:lnTo>
                    <a:pt x="1954" y="1910"/>
                  </a:lnTo>
                  <a:lnTo>
                    <a:pt x="1951" y="1924"/>
                  </a:lnTo>
                  <a:lnTo>
                    <a:pt x="1947" y="1937"/>
                  </a:lnTo>
                  <a:lnTo>
                    <a:pt x="1943" y="1949"/>
                  </a:lnTo>
                  <a:lnTo>
                    <a:pt x="1936" y="1959"/>
                  </a:lnTo>
                  <a:lnTo>
                    <a:pt x="1929" y="1969"/>
                  </a:lnTo>
                  <a:lnTo>
                    <a:pt x="1920" y="1976"/>
                  </a:lnTo>
                  <a:lnTo>
                    <a:pt x="1910" y="1983"/>
                  </a:lnTo>
                  <a:lnTo>
                    <a:pt x="1898" y="1988"/>
                  </a:lnTo>
                  <a:lnTo>
                    <a:pt x="1885" y="1993"/>
                  </a:lnTo>
                  <a:lnTo>
                    <a:pt x="1869" y="1996"/>
                  </a:lnTo>
                  <a:lnTo>
                    <a:pt x="1851" y="1998"/>
                  </a:lnTo>
                  <a:lnTo>
                    <a:pt x="1832" y="1999"/>
                  </a:lnTo>
                  <a:lnTo>
                    <a:pt x="1810" y="2000"/>
                  </a:lnTo>
                  <a:lnTo>
                    <a:pt x="1799" y="1999"/>
                  </a:lnTo>
                  <a:lnTo>
                    <a:pt x="1787" y="1998"/>
                  </a:lnTo>
                  <a:lnTo>
                    <a:pt x="1774" y="1997"/>
                  </a:lnTo>
                  <a:lnTo>
                    <a:pt x="1760" y="1994"/>
                  </a:lnTo>
                  <a:lnTo>
                    <a:pt x="1730" y="1988"/>
                  </a:lnTo>
                  <a:lnTo>
                    <a:pt x="1700" y="1982"/>
                  </a:lnTo>
                  <a:lnTo>
                    <a:pt x="1670" y="1975"/>
                  </a:lnTo>
                  <a:lnTo>
                    <a:pt x="1641" y="1969"/>
                  </a:lnTo>
                  <a:lnTo>
                    <a:pt x="1626" y="1967"/>
                  </a:lnTo>
                  <a:lnTo>
                    <a:pt x="1613" y="1964"/>
                  </a:lnTo>
                  <a:lnTo>
                    <a:pt x="1601" y="1963"/>
                  </a:lnTo>
                  <a:lnTo>
                    <a:pt x="1590" y="1962"/>
                  </a:lnTo>
                  <a:lnTo>
                    <a:pt x="1578" y="1963"/>
                  </a:lnTo>
                  <a:lnTo>
                    <a:pt x="1566" y="1965"/>
                  </a:lnTo>
                  <a:lnTo>
                    <a:pt x="1556" y="1970"/>
                  </a:lnTo>
                  <a:lnTo>
                    <a:pt x="1546" y="1975"/>
                  </a:lnTo>
                  <a:lnTo>
                    <a:pt x="1536" y="1980"/>
                  </a:lnTo>
                  <a:lnTo>
                    <a:pt x="1528" y="1987"/>
                  </a:lnTo>
                  <a:lnTo>
                    <a:pt x="1519" y="1994"/>
                  </a:lnTo>
                  <a:lnTo>
                    <a:pt x="1511" y="2001"/>
                  </a:lnTo>
                  <a:lnTo>
                    <a:pt x="1485" y="2034"/>
                  </a:lnTo>
                  <a:lnTo>
                    <a:pt x="1464" y="2062"/>
                  </a:lnTo>
                  <a:lnTo>
                    <a:pt x="1450" y="2076"/>
                  </a:lnTo>
                  <a:lnTo>
                    <a:pt x="1435" y="2092"/>
                  </a:lnTo>
                  <a:lnTo>
                    <a:pt x="1419" y="2106"/>
                  </a:lnTo>
                  <a:lnTo>
                    <a:pt x="1402" y="2119"/>
                  </a:lnTo>
                  <a:lnTo>
                    <a:pt x="1385" y="2131"/>
                  </a:lnTo>
                  <a:lnTo>
                    <a:pt x="1368" y="2141"/>
                  </a:lnTo>
                  <a:lnTo>
                    <a:pt x="1359" y="2145"/>
                  </a:lnTo>
                  <a:lnTo>
                    <a:pt x="1351" y="2148"/>
                  </a:lnTo>
                  <a:lnTo>
                    <a:pt x="1342" y="2150"/>
                  </a:lnTo>
                  <a:lnTo>
                    <a:pt x="1333" y="2152"/>
                  </a:lnTo>
                  <a:lnTo>
                    <a:pt x="1315" y="2155"/>
                  </a:lnTo>
                  <a:lnTo>
                    <a:pt x="1299" y="2159"/>
                  </a:lnTo>
                  <a:lnTo>
                    <a:pt x="1286" y="2164"/>
                  </a:lnTo>
                  <a:lnTo>
                    <a:pt x="1275" y="2170"/>
                  </a:lnTo>
                  <a:lnTo>
                    <a:pt x="1266" y="2176"/>
                  </a:lnTo>
                  <a:lnTo>
                    <a:pt x="1258" y="2182"/>
                  </a:lnTo>
                  <a:lnTo>
                    <a:pt x="1251" y="2188"/>
                  </a:lnTo>
                  <a:lnTo>
                    <a:pt x="1244" y="2195"/>
                  </a:lnTo>
                  <a:lnTo>
                    <a:pt x="1237" y="2201"/>
                  </a:lnTo>
                  <a:lnTo>
                    <a:pt x="1230" y="2207"/>
                  </a:lnTo>
                  <a:lnTo>
                    <a:pt x="1222" y="2212"/>
                  </a:lnTo>
                  <a:lnTo>
                    <a:pt x="1212" y="2216"/>
                  </a:lnTo>
                  <a:lnTo>
                    <a:pt x="1201" y="2220"/>
                  </a:lnTo>
                  <a:lnTo>
                    <a:pt x="1188" y="2223"/>
                  </a:lnTo>
                  <a:lnTo>
                    <a:pt x="1172" y="2225"/>
                  </a:lnTo>
                  <a:lnTo>
                    <a:pt x="1154" y="2226"/>
                  </a:lnTo>
                  <a:lnTo>
                    <a:pt x="1140" y="2226"/>
                  </a:lnTo>
                  <a:lnTo>
                    <a:pt x="1127" y="2227"/>
                  </a:lnTo>
                  <a:lnTo>
                    <a:pt x="1115" y="2229"/>
                  </a:lnTo>
                  <a:lnTo>
                    <a:pt x="1104" y="2232"/>
                  </a:lnTo>
                  <a:lnTo>
                    <a:pt x="1093" y="2235"/>
                  </a:lnTo>
                  <a:lnTo>
                    <a:pt x="1084" y="2239"/>
                  </a:lnTo>
                  <a:lnTo>
                    <a:pt x="1074" y="2244"/>
                  </a:lnTo>
                  <a:lnTo>
                    <a:pt x="1066" y="2249"/>
                  </a:lnTo>
                  <a:lnTo>
                    <a:pt x="1059" y="2255"/>
                  </a:lnTo>
                  <a:lnTo>
                    <a:pt x="1052" y="2261"/>
                  </a:lnTo>
                  <a:lnTo>
                    <a:pt x="1046" y="2268"/>
                  </a:lnTo>
                  <a:lnTo>
                    <a:pt x="1041" y="2275"/>
                  </a:lnTo>
                  <a:lnTo>
                    <a:pt x="1036" y="2282"/>
                  </a:lnTo>
                  <a:lnTo>
                    <a:pt x="1032" y="2290"/>
                  </a:lnTo>
                  <a:lnTo>
                    <a:pt x="1028" y="2297"/>
                  </a:lnTo>
                  <a:lnTo>
                    <a:pt x="1025" y="2306"/>
                  </a:lnTo>
                  <a:lnTo>
                    <a:pt x="1019" y="2323"/>
                  </a:lnTo>
                  <a:lnTo>
                    <a:pt x="1015" y="2340"/>
                  </a:lnTo>
                  <a:lnTo>
                    <a:pt x="1011" y="2357"/>
                  </a:lnTo>
                  <a:lnTo>
                    <a:pt x="1009" y="2374"/>
                  </a:lnTo>
                  <a:lnTo>
                    <a:pt x="1006" y="2389"/>
                  </a:lnTo>
                  <a:lnTo>
                    <a:pt x="1004" y="2404"/>
                  </a:lnTo>
                  <a:lnTo>
                    <a:pt x="1001" y="2419"/>
                  </a:lnTo>
                  <a:lnTo>
                    <a:pt x="997" y="2430"/>
                  </a:lnTo>
                  <a:lnTo>
                    <a:pt x="992" y="2442"/>
                  </a:lnTo>
                  <a:lnTo>
                    <a:pt x="987" y="2453"/>
                  </a:lnTo>
                  <a:lnTo>
                    <a:pt x="982" y="2462"/>
                  </a:lnTo>
                  <a:lnTo>
                    <a:pt x="977" y="2471"/>
                  </a:lnTo>
                  <a:lnTo>
                    <a:pt x="966" y="2485"/>
                  </a:lnTo>
                  <a:lnTo>
                    <a:pt x="957" y="2499"/>
                  </a:lnTo>
                  <a:lnTo>
                    <a:pt x="948" y="2512"/>
                  </a:lnTo>
                  <a:lnTo>
                    <a:pt x="940" y="2529"/>
                  </a:lnTo>
                  <a:lnTo>
                    <a:pt x="937" y="2538"/>
                  </a:lnTo>
                  <a:lnTo>
                    <a:pt x="934" y="2548"/>
                  </a:lnTo>
                  <a:lnTo>
                    <a:pt x="931" y="2559"/>
                  </a:lnTo>
                  <a:lnTo>
                    <a:pt x="929" y="2572"/>
                  </a:lnTo>
                  <a:lnTo>
                    <a:pt x="927" y="2586"/>
                  </a:lnTo>
                  <a:lnTo>
                    <a:pt x="923" y="2598"/>
                  </a:lnTo>
                  <a:lnTo>
                    <a:pt x="919" y="2608"/>
                  </a:lnTo>
                  <a:lnTo>
                    <a:pt x="913" y="2617"/>
                  </a:lnTo>
                  <a:lnTo>
                    <a:pt x="906" y="2624"/>
                  </a:lnTo>
                  <a:lnTo>
                    <a:pt x="899" y="2630"/>
                  </a:lnTo>
                  <a:lnTo>
                    <a:pt x="891" y="2637"/>
                  </a:lnTo>
                  <a:lnTo>
                    <a:pt x="884" y="2642"/>
                  </a:lnTo>
                  <a:lnTo>
                    <a:pt x="876" y="2647"/>
                  </a:lnTo>
                  <a:lnTo>
                    <a:pt x="869" y="2652"/>
                  </a:lnTo>
                  <a:lnTo>
                    <a:pt x="863" y="2657"/>
                  </a:lnTo>
                  <a:lnTo>
                    <a:pt x="858" y="2663"/>
                  </a:lnTo>
                  <a:lnTo>
                    <a:pt x="853" y="2671"/>
                  </a:lnTo>
                  <a:lnTo>
                    <a:pt x="850" y="2680"/>
                  </a:lnTo>
                  <a:lnTo>
                    <a:pt x="849" y="2690"/>
                  </a:lnTo>
                  <a:lnTo>
                    <a:pt x="850" y="2703"/>
                  </a:lnTo>
                  <a:lnTo>
                    <a:pt x="848" y="2720"/>
                  </a:lnTo>
                  <a:lnTo>
                    <a:pt x="849" y="2736"/>
                  </a:lnTo>
                  <a:lnTo>
                    <a:pt x="850" y="2752"/>
                  </a:lnTo>
                  <a:lnTo>
                    <a:pt x="852" y="2766"/>
                  </a:lnTo>
                  <a:lnTo>
                    <a:pt x="855" y="2779"/>
                  </a:lnTo>
                  <a:lnTo>
                    <a:pt x="860" y="2792"/>
                  </a:lnTo>
                  <a:lnTo>
                    <a:pt x="864" y="2803"/>
                  </a:lnTo>
                  <a:lnTo>
                    <a:pt x="868" y="2814"/>
                  </a:lnTo>
                  <a:lnTo>
                    <a:pt x="878" y="2835"/>
                  </a:lnTo>
                  <a:lnTo>
                    <a:pt x="887" y="2853"/>
                  </a:lnTo>
                  <a:lnTo>
                    <a:pt x="890" y="2863"/>
                  </a:lnTo>
                  <a:lnTo>
                    <a:pt x="894" y="2871"/>
                  </a:lnTo>
                  <a:lnTo>
                    <a:pt x="896" y="2879"/>
                  </a:lnTo>
                  <a:lnTo>
                    <a:pt x="898" y="2887"/>
                  </a:lnTo>
                  <a:lnTo>
                    <a:pt x="882" y="3049"/>
                  </a:lnTo>
                  <a:lnTo>
                    <a:pt x="883" y="3058"/>
                  </a:lnTo>
                  <a:lnTo>
                    <a:pt x="883" y="3067"/>
                  </a:lnTo>
                  <a:lnTo>
                    <a:pt x="881" y="3076"/>
                  </a:lnTo>
                  <a:lnTo>
                    <a:pt x="879" y="3085"/>
                  </a:lnTo>
                  <a:lnTo>
                    <a:pt x="875" y="3093"/>
                  </a:lnTo>
                  <a:lnTo>
                    <a:pt x="871" y="3100"/>
                  </a:lnTo>
                  <a:lnTo>
                    <a:pt x="866" y="3107"/>
                  </a:lnTo>
                  <a:lnTo>
                    <a:pt x="860" y="3114"/>
                  </a:lnTo>
                  <a:lnTo>
                    <a:pt x="848" y="3128"/>
                  </a:lnTo>
                  <a:lnTo>
                    <a:pt x="836" y="3143"/>
                  </a:lnTo>
                  <a:lnTo>
                    <a:pt x="831" y="3150"/>
                  </a:lnTo>
                  <a:lnTo>
                    <a:pt x="826" y="3158"/>
                  </a:lnTo>
                  <a:lnTo>
                    <a:pt x="822" y="3166"/>
                  </a:lnTo>
                  <a:lnTo>
                    <a:pt x="819" y="3175"/>
                  </a:lnTo>
                  <a:close/>
                </a:path>
              </a:pathLst>
            </a:custGeom>
            <a:grpFill/>
            <a:ln w="3175" cmpd="sng">
              <a:solidFill>
                <a:srgbClr val="FCF6F6"/>
              </a:solidFill>
              <a:round/>
              <a:headEnd/>
              <a:tailEnd/>
            </a:ln>
          </p:spPr>
          <p:txBody>
            <a:bodyPr/>
            <a:lstStyle/>
            <a:p>
              <a:endParaRPr lang="pt-BR"/>
            </a:p>
          </p:txBody>
        </p:sp>
        <p:sp>
          <p:nvSpPr>
            <p:cNvPr id="19" name="Freeform 5"/>
            <p:cNvSpPr>
              <a:spLocks/>
            </p:cNvSpPr>
            <p:nvPr/>
          </p:nvSpPr>
          <p:spPr bwMode="auto">
            <a:xfrm>
              <a:off x="5924550" y="1966913"/>
              <a:ext cx="773113" cy="1182687"/>
            </a:xfrm>
            <a:custGeom>
              <a:avLst/>
              <a:gdLst>
                <a:gd name="T0" fmla="*/ 1713 w 1973"/>
                <a:gd name="T1" fmla="*/ 148 h 2776"/>
                <a:gd name="T2" fmla="*/ 1664 w 1973"/>
                <a:gd name="T3" fmla="*/ 205 h 2776"/>
                <a:gd name="T4" fmla="*/ 1691 w 1973"/>
                <a:gd name="T5" fmla="*/ 265 h 2776"/>
                <a:gd name="T6" fmla="*/ 1711 w 1973"/>
                <a:gd name="T7" fmla="*/ 385 h 2776"/>
                <a:gd name="T8" fmla="*/ 1767 w 1973"/>
                <a:gd name="T9" fmla="*/ 555 h 2776"/>
                <a:gd name="T10" fmla="*/ 1736 w 1973"/>
                <a:gd name="T11" fmla="*/ 678 h 2776"/>
                <a:gd name="T12" fmla="*/ 1776 w 1973"/>
                <a:gd name="T13" fmla="*/ 815 h 2776"/>
                <a:gd name="T14" fmla="*/ 1764 w 1973"/>
                <a:gd name="T15" fmla="*/ 1008 h 2776"/>
                <a:gd name="T16" fmla="*/ 1831 w 1973"/>
                <a:gd name="T17" fmla="*/ 1109 h 2776"/>
                <a:gd name="T18" fmla="*/ 1863 w 1973"/>
                <a:gd name="T19" fmla="*/ 1290 h 2776"/>
                <a:gd name="T20" fmla="*/ 1915 w 1973"/>
                <a:gd name="T21" fmla="*/ 1365 h 2776"/>
                <a:gd name="T22" fmla="*/ 1973 w 1973"/>
                <a:gd name="T23" fmla="*/ 1439 h 2776"/>
                <a:gd name="T24" fmla="*/ 1922 w 1973"/>
                <a:gd name="T25" fmla="*/ 1542 h 2776"/>
                <a:gd name="T26" fmla="*/ 1882 w 1973"/>
                <a:gd name="T27" fmla="*/ 1639 h 2776"/>
                <a:gd name="T28" fmla="*/ 1905 w 1973"/>
                <a:gd name="T29" fmla="*/ 1780 h 2776"/>
                <a:gd name="T30" fmla="*/ 1911 w 1973"/>
                <a:gd name="T31" fmla="*/ 1893 h 2776"/>
                <a:gd name="T32" fmla="*/ 1760 w 1973"/>
                <a:gd name="T33" fmla="*/ 1986 h 2776"/>
                <a:gd name="T34" fmla="*/ 1646 w 1973"/>
                <a:gd name="T35" fmla="*/ 2066 h 2776"/>
                <a:gd name="T36" fmla="*/ 1569 w 1973"/>
                <a:gd name="T37" fmla="*/ 2152 h 2776"/>
                <a:gd name="T38" fmla="*/ 1485 w 1973"/>
                <a:gd name="T39" fmla="*/ 2221 h 2776"/>
                <a:gd name="T40" fmla="*/ 1385 w 1973"/>
                <a:gd name="T41" fmla="*/ 2257 h 2776"/>
                <a:gd name="T42" fmla="*/ 1201 w 1973"/>
                <a:gd name="T43" fmla="*/ 2338 h 2776"/>
                <a:gd name="T44" fmla="*/ 1067 w 1973"/>
                <a:gd name="T45" fmla="*/ 2317 h 2776"/>
                <a:gd name="T46" fmla="*/ 961 w 1973"/>
                <a:gd name="T47" fmla="*/ 2293 h 2776"/>
                <a:gd name="T48" fmla="*/ 892 w 1973"/>
                <a:gd name="T49" fmla="*/ 2263 h 2776"/>
                <a:gd name="T50" fmla="*/ 769 w 1973"/>
                <a:gd name="T51" fmla="*/ 2295 h 2776"/>
                <a:gd name="T52" fmla="*/ 797 w 1973"/>
                <a:gd name="T53" fmla="*/ 2362 h 2776"/>
                <a:gd name="T54" fmla="*/ 774 w 1973"/>
                <a:gd name="T55" fmla="*/ 2561 h 2776"/>
                <a:gd name="T56" fmla="*/ 641 w 1973"/>
                <a:gd name="T57" fmla="*/ 2697 h 2776"/>
                <a:gd name="T58" fmla="*/ 541 w 1973"/>
                <a:gd name="T59" fmla="*/ 2698 h 2776"/>
                <a:gd name="T60" fmla="*/ 455 w 1973"/>
                <a:gd name="T61" fmla="*/ 2745 h 2776"/>
                <a:gd name="T62" fmla="*/ 352 w 1973"/>
                <a:gd name="T63" fmla="*/ 2776 h 2776"/>
                <a:gd name="T64" fmla="*/ 238 w 1973"/>
                <a:gd name="T65" fmla="*/ 2734 h 2776"/>
                <a:gd name="T66" fmla="*/ 186 w 1973"/>
                <a:gd name="T67" fmla="*/ 2637 h 2776"/>
                <a:gd name="T68" fmla="*/ 95 w 1973"/>
                <a:gd name="T69" fmla="*/ 2578 h 2776"/>
                <a:gd name="T70" fmla="*/ 3 w 1973"/>
                <a:gd name="T71" fmla="*/ 2547 h 2776"/>
                <a:gd name="T72" fmla="*/ 64 w 1973"/>
                <a:gd name="T73" fmla="*/ 2448 h 2776"/>
                <a:gd name="T74" fmla="*/ 41 w 1973"/>
                <a:gd name="T75" fmla="*/ 2173 h 2776"/>
                <a:gd name="T76" fmla="*/ 44 w 1973"/>
                <a:gd name="T77" fmla="*/ 2038 h 2776"/>
                <a:gd name="T78" fmla="*/ 110 w 1973"/>
                <a:gd name="T79" fmla="*/ 1953 h 2776"/>
                <a:gd name="T80" fmla="*/ 173 w 1973"/>
                <a:gd name="T81" fmla="*/ 1823 h 2776"/>
                <a:gd name="T82" fmla="*/ 213 w 1973"/>
                <a:gd name="T83" fmla="*/ 1671 h 2776"/>
                <a:gd name="T84" fmla="*/ 296 w 1973"/>
                <a:gd name="T85" fmla="*/ 1610 h 2776"/>
                <a:gd name="T86" fmla="*/ 425 w 1973"/>
                <a:gd name="T87" fmla="*/ 1576 h 2776"/>
                <a:gd name="T88" fmla="*/ 540 w 1973"/>
                <a:gd name="T89" fmla="*/ 1526 h 2776"/>
                <a:gd name="T90" fmla="*/ 709 w 1973"/>
                <a:gd name="T91" fmla="*/ 1368 h 2776"/>
                <a:gd name="T92" fmla="*/ 851 w 1973"/>
                <a:gd name="T93" fmla="*/ 1356 h 2776"/>
                <a:gd name="T94" fmla="*/ 1066 w 1973"/>
                <a:gd name="T95" fmla="*/ 1374 h 2776"/>
                <a:gd name="T96" fmla="*/ 1138 w 1973"/>
                <a:gd name="T97" fmla="*/ 1258 h 2776"/>
                <a:gd name="T98" fmla="*/ 1068 w 1973"/>
                <a:gd name="T99" fmla="*/ 1115 h 2776"/>
                <a:gd name="T100" fmla="*/ 1078 w 1973"/>
                <a:gd name="T101" fmla="*/ 961 h 2776"/>
                <a:gd name="T102" fmla="*/ 1154 w 1973"/>
                <a:gd name="T103" fmla="*/ 830 h 2776"/>
                <a:gd name="T104" fmla="*/ 1121 w 1973"/>
                <a:gd name="T105" fmla="*/ 680 h 2776"/>
                <a:gd name="T106" fmla="*/ 1138 w 1973"/>
                <a:gd name="T107" fmla="*/ 578 h 2776"/>
                <a:gd name="T108" fmla="*/ 1139 w 1973"/>
                <a:gd name="T109" fmla="*/ 443 h 2776"/>
                <a:gd name="T110" fmla="*/ 1226 w 1973"/>
                <a:gd name="T111" fmla="*/ 343 h 2776"/>
                <a:gd name="T112" fmla="*/ 1301 w 1973"/>
                <a:gd name="T113" fmla="*/ 238 h 2776"/>
                <a:gd name="T114" fmla="*/ 1471 w 1973"/>
                <a:gd name="T115" fmla="*/ 150 h 2776"/>
                <a:gd name="T116" fmla="*/ 1533 w 1973"/>
                <a:gd name="T117" fmla="*/ 43 h 2776"/>
                <a:gd name="T118" fmla="*/ 1565 w 1973"/>
                <a:gd name="T119" fmla="*/ 25 h 2776"/>
                <a:gd name="T120" fmla="*/ 1644 w 1973"/>
                <a:gd name="T121" fmla="*/ 66 h 2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73" h="2776">
                  <a:moveTo>
                    <a:pt x="1753" y="64"/>
                  </a:moveTo>
                  <a:lnTo>
                    <a:pt x="1747" y="70"/>
                  </a:lnTo>
                  <a:lnTo>
                    <a:pt x="1743" y="76"/>
                  </a:lnTo>
                  <a:lnTo>
                    <a:pt x="1740" y="83"/>
                  </a:lnTo>
                  <a:lnTo>
                    <a:pt x="1737" y="89"/>
                  </a:lnTo>
                  <a:lnTo>
                    <a:pt x="1732" y="104"/>
                  </a:lnTo>
                  <a:lnTo>
                    <a:pt x="1728" y="118"/>
                  </a:lnTo>
                  <a:lnTo>
                    <a:pt x="1725" y="126"/>
                  </a:lnTo>
                  <a:lnTo>
                    <a:pt x="1722" y="134"/>
                  </a:lnTo>
                  <a:lnTo>
                    <a:pt x="1718" y="141"/>
                  </a:lnTo>
                  <a:lnTo>
                    <a:pt x="1713" y="148"/>
                  </a:lnTo>
                  <a:lnTo>
                    <a:pt x="1707" y="155"/>
                  </a:lnTo>
                  <a:lnTo>
                    <a:pt x="1698" y="161"/>
                  </a:lnTo>
                  <a:lnTo>
                    <a:pt x="1689" y="168"/>
                  </a:lnTo>
                  <a:lnTo>
                    <a:pt x="1679" y="174"/>
                  </a:lnTo>
                  <a:lnTo>
                    <a:pt x="1672" y="179"/>
                  </a:lnTo>
                  <a:lnTo>
                    <a:pt x="1667" y="183"/>
                  </a:lnTo>
                  <a:lnTo>
                    <a:pt x="1663" y="188"/>
                  </a:lnTo>
                  <a:lnTo>
                    <a:pt x="1662" y="192"/>
                  </a:lnTo>
                  <a:lnTo>
                    <a:pt x="1661" y="197"/>
                  </a:lnTo>
                  <a:lnTo>
                    <a:pt x="1662" y="201"/>
                  </a:lnTo>
                  <a:lnTo>
                    <a:pt x="1664" y="205"/>
                  </a:lnTo>
                  <a:lnTo>
                    <a:pt x="1668" y="209"/>
                  </a:lnTo>
                  <a:lnTo>
                    <a:pt x="1677" y="216"/>
                  </a:lnTo>
                  <a:lnTo>
                    <a:pt x="1688" y="223"/>
                  </a:lnTo>
                  <a:lnTo>
                    <a:pt x="1701" y="230"/>
                  </a:lnTo>
                  <a:lnTo>
                    <a:pt x="1716" y="237"/>
                  </a:lnTo>
                  <a:lnTo>
                    <a:pt x="1715" y="242"/>
                  </a:lnTo>
                  <a:lnTo>
                    <a:pt x="1713" y="246"/>
                  </a:lnTo>
                  <a:lnTo>
                    <a:pt x="1710" y="250"/>
                  </a:lnTo>
                  <a:lnTo>
                    <a:pt x="1707" y="253"/>
                  </a:lnTo>
                  <a:lnTo>
                    <a:pt x="1699" y="260"/>
                  </a:lnTo>
                  <a:lnTo>
                    <a:pt x="1691" y="265"/>
                  </a:lnTo>
                  <a:lnTo>
                    <a:pt x="1684" y="270"/>
                  </a:lnTo>
                  <a:lnTo>
                    <a:pt x="1679" y="276"/>
                  </a:lnTo>
                  <a:lnTo>
                    <a:pt x="1678" y="279"/>
                  </a:lnTo>
                  <a:lnTo>
                    <a:pt x="1677" y="282"/>
                  </a:lnTo>
                  <a:lnTo>
                    <a:pt x="1677" y="285"/>
                  </a:lnTo>
                  <a:lnTo>
                    <a:pt x="1679" y="289"/>
                  </a:lnTo>
                  <a:lnTo>
                    <a:pt x="1687" y="308"/>
                  </a:lnTo>
                  <a:lnTo>
                    <a:pt x="1694" y="327"/>
                  </a:lnTo>
                  <a:lnTo>
                    <a:pt x="1700" y="347"/>
                  </a:lnTo>
                  <a:lnTo>
                    <a:pt x="1706" y="366"/>
                  </a:lnTo>
                  <a:lnTo>
                    <a:pt x="1711" y="385"/>
                  </a:lnTo>
                  <a:lnTo>
                    <a:pt x="1716" y="405"/>
                  </a:lnTo>
                  <a:lnTo>
                    <a:pt x="1723" y="425"/>
                  </a:lnTo>
                  <a:lnTo>
                    <a:pt x="1732" y="446"/>
                  </a:lnTo>
                  <a:lnTo>
                    <a:pt x="1742" y="464"/>
                  </a:lnTo>
                  <a:lnTo>
                    <a:pt x="1754" y="487"/>
                  </a:lnTo>
                  <a:lnTo>
                    <a:pt x="1759" y="500"/>
                  </a:lnTo>
                  <a:lnTo>
                    <a:pt x="1764" y="513"/>
                  </a:lnTo>
                  <a:lnTo>
                    <a:pt x="1767" y="525"/>
                  </a:lnTo>
                  <a:lnTo>
                    <a:pt x="1768" y="536"/>
                  </a:lnTo>
                  <a:lnTo>
                    <a:pt x="1768" y="546"/>
                  </a:lnTo>
                  <a:lnTo>
                    <a:pt x="1767" y="555"/>
                  </a:lnTo>
                  <a:lnTo>
                    <a:pt x="1765" y="563"/>
                  </a:lnTo>
                  <a:lnTo>
                    <a:pt x="1763" y="571"/>
                  </a:lnTo>
                  <a:lnTo>
                    <a:pt x="1758" y="584"/>
                  </a:lnTo>
                  <a:lnTo>
                    <a:pt x="1753" y="596"/>
                  </a:lnTo>
                  <a:lnTo>
                    <a:pt x="1747" y="608"/>
                  </a:lnTo>
                  <a:lnTo>
                    <a:pt x="1742" y="621"/>
                  </a:lnTo>
                  <a:lnTo>
                    <a:pt x="1740" y="629"/>
                  </a:lnTo>
                  <a:lnTo>
                    <a:pt x="1738" y="637"/>
                  </a:lnTo>
                  <a:lnTo>
                    <a:pt x="1737" y="646"/>
                  </a:lnTo>
                  <a:lnTo>
                    <a:pt x="1737" y="656"/>
                  </a:lnTo>
                  <a:lnTo>
                    <a:pt x="1736" y="678"/>
                  </a:lnTo>
                  <a:lnTo>
                    <a:pt x="1736" y="698"/>
                  </a:lnTo>
                  <a:lnTo>
                    <a:pt x="1737" y="714"/>
                  </a:lnTo>
                  <a:lnTo>
                    <a:pt x="1739" y="727"/>
                  </a:lnTo>
                  <a:lnTo>
                    <a:pt x="1742" y="739"/>
                  </a:lnTo>
                  <a:lnTo>
                    <a:pt x="1745" y="749"/>
                  </a:lnTo>
                  <a:lnTo>
                    <a:pt x="1749" y="758"/>
                  </a:lnTo>
                  <a:lnTo>
                    <a:pt x="1754" y="766"/>
                  </a:lnTo>
                  <a:lnTo>
                    <a:pt x="1763" y="780"/>
                  </a:lnTo>
                  <a:lnTo>
                    <a:pt x="1771" y="796"/>
                  </a:lnTo>
                  <a:lnTo>
                    <a:pt x="1774" y="805"/>
                  </a:lnTo>
                  <a:lnTo>
                    <a:pt x="1776" y="815"/>
                  </a:lnTo>
                  <a:lnTo>
                    <a:pt x="1778" y="827"/>
                  </a:lnTo>
                  <a:lnTo>
                    <a:pt x="1779" y="840"/>
                  </a:lnTo>
                  <a:lnTo>
                    <a:pt x="1776" y="858"/>
                  </a:lnTo>
                  <a:lnTo>
                    <a:pt x="1774" y="878"/>
                  </a:lnTo>
                  <a:lnTo>
                    <a:pt x="1771" y="898"/>
                  </a:lnTo>
                  <a:lnTo>
                    <a:pt x="1769" y="919"/>
                  </a:lnTo>
                  <a:lnTo>
                    <a:pt x="1766" y="940"/>
                  </a:lnTo>
                  <a:lnTo>
                    <a:pt x="1765" y="960"/>
                  </a:lnTo>
                  <a:lnTo>
                    <a:pt x="1763" y="979"/>
                  </a:lnTo>
                  <a:lnTo>
                    <a:pt x="1763" y="997"/>
                  </a:lnTo>
                  <a:lnTo>
                    <a:pt x="1764" y="1008"/>
                  </a:lnTo>
                  <a:lnTo>
                    <a:pt x="1766" y="1019"/>
                  </a:lnTo>
                  <a:lnTo>
                    <a:pt x="1769" y="1029"/>
                  </a:lnTo>
                  <a:lnTo>
                    <a:pt x="1773" y="1037"/>
                  </a:lnTo>
                  <a:lnTo>
                    <a:pt x="1778" y="1045"/>
                  </a:lnTo>
                  <a:lnTo>
                    <a:pt x="1783" y="1052"/>
                  </a:lnTo>
                  <a:lnTo>
                    <a:pt x="1789" y="1059"/>
                  </a:lnTo>
                  <a:lnTo>
                    <a:pt x="1795" y="1065"/>
                  </a:lnTo>
                  <a:lnTo>
                    <a:pt x="1808" y="1078"/>
                  </a:lnTo>
                  <a:lnTo>
                    <a:pt x="1821" y="1093"/>
                  </a:lnTo>
                  <a:lnTo>
                    <a:pt x="1826" y="1100"/>
                  </a:lnTo>
                  <a:lnTo>
                    <a:pt x="1831" y="1109"/>
                  </a:lnTo>
                  <a:lnTo>
                    <a:pt x="1834" y="1118"/>
                  </a:lnTo>
                  <a:lnTo>
                    <a:pt x="1837" y="1129"/>
                  </a:lnTo>
                  <a:lnTo>
                    <a:pt x="1839" y="1151"/>
                  </a:lnTo>
                  <a:lnTo>
                    <a:pt x="1842" y="1171"/>
                  </a:lnTo>
                  <a:lnTo>
                    <a:pt x="1844" y="1189"/>
                  </a:lnTo>
                  <a:lnTo>
                    <a:pt x="1848" y="1207"/>
                  </a:lnTo>
                  <a:lnTo>
                    <a:pt x="1851" y="1224"/>
                  </a:lnTo>
                  <a:lnTo>
                    <a:pt x="1855" y="1242"/>
                  </a:lnTo>
                  <a:lnTo>
                    <a:pt x="1859" y="1261"/>
                  </a:lnTo>
                  <a:lnTo>
                    <a:pt x="1863" y="1281"/>
                  </a:lnTo>
                  <a:lnTo>
                    <a:pt x="1863" y="1290"/>
                  </a:lnTo>
                  <a:lnTo>
                    <a:pt x="1863" y="1299"/>
                  </a:lnTo>
                  <a:lnTo>
                    <a:pt x="1864" y="1307"/>
                  </a:lnTo>
                  <a:lnTo>
                    <a:pt x="1866" y="1314"/>
                  </a:lnTo>
                  <a:lnTo>
                    <a:pt x="1868" y="1320"/>
                  </a:lnTo>
                  <a:lnTo>
                    <a:pt x="1871" y="1326"/>
                  </a:lnTo>
                  <a:lnTo>
                    <a:pt x="1874" y="1331"/>
                  </a:lnTo>
                  <a:lnTo>
                    <a:pt x="1878" y="1336"/>
                  </a:lnTo>
                  <a:lnTo>
                    <a:pt x="1886" y="1345"/>
                  </a:lnTo>
                  <a:lnTo>
                    <a:pt x="1895" y="1353"/>
                  </a:lnTo>
                  <a:lnTo>
                    <a:pt x="1905" y="1359"/>
                  </a:lnTo>
                  <a:lnTo>
                    <a:pt x="1915" y="1365"/>
                  </a:lnTo>
                  <a:lnTo>
                    <a:pt x="1926" y="1371"/>
                  </a:lnTo>
                  <a:lnTo>
                    <a:pt x="1937" y="1378"/>
                  </a:lnTo>
                  <a:lnTo>
                    <a:pt x="1947" y="1385"/>
                  </a:lnTo>
                  <a:lnTo>
                    <a:pt x="1955" y="1393"/>
                  </a:lnTo>
                  <a:lnTo>
                    <a:pt x="1959" y="1398"/>
                  </a:lnTo>
                  <a:lnTo>
                    <a:pt x="1962" y="1403"/>
                  </a:lnTo>
                  <a:lnTo>
                    <a:pt x="1965" y="1409"/>
                  </a:lnTo>
                  <a:lnTo>
                    <a:pt x="1968" y="1416"/>
                  </a:lnTo>
                  <a:lnTo>
                    <a:pt x="1970" y="1423"/>
                  </a:lnTo>
                  <a:lnTo>
                    <a:pt x="1972" y="1431"/>
                  </a:lnTo>
                  <a:lnTo>
                    <a:pt x="1973" y="1439"/>
                  </a:lnTo>
                  <a:lnTo>
                    <a:pt x="1973" y="1448"/>
                  </a:lnTo>
                  <a:lnTo>
                    <a:pt x="1972" y="1458"/>
                  </a:lnTo>
                  <a:lnTo>
                    <a:pt x="1971" y="1468"/>
                  </a:lnTo>
                  <a:lnTo>
                    <a:pt x="1968" y="1476"/>
                  </a:lnTo>
                  <a:lnTo>
                    <a:pt x="1965" y="1483"/>
                  </a:lnTo>
                  <a:lnTo>
                    <a:pt x="1956" y="1497"/>
                  </a:lnTo>
                  <a:lnTo>
                    <a:pt x="1947" y="1509"/>
                  </a:lnTo>
                  <a:lnTo>
                    <a:pt x="1937" y="1521"/>
                  </a:lnTo>
                  <a:lnTo>
                    <a:pt x="1929" y="1531"/>
                  </a:lnTo>
                  <a:lnTo>
                    <a:pt x="1925" y="1537"/>
                  </a:lnTo>
                  <a:lnTo>
                    <a:pt x="1922" y="1542"/>
                  </a:lnTo>
                  <a:lnTo>
                    <a:pt x="1921" y="1548"/>
                  </a:lnTo>
                  <a:lnTo>
                    <a:pt x="1920" y="1554"/>
                  </a:lnTo>
                  <a:lnTo>
                    <a:pt x="1917" y="1568"/>
                  </a:lnTo>
                  <a:lnTo>
                    <a:pt x="1912" y="1592"/>
                  </a:lnTo>
                  <a:lnTo>
                    <a:pt x="1907" y="1613"/>
                  </a:lnTo>
                  <a:lnTo>
                    <a:pt x="1904" y="1622"/>
                  </a:lnTo>
                  <a:lnTo>
                    <a:pt x="1898" y="1624"/>
                  </a:lnTo>
                  <a:lnTo>
                    <a:pt x="1893" y="1627"/>
                  </a:lnTo>
                  <a:lnTo>
                    <a:pt x="1888" y="1631"/>
                  </a:lnTo>
                  <a:lnTo>
                    <a:pt x="1885" y="1635"/>
                  </a:lnTo>
                  <a:lnTo>
                    <a:pt x="1882" y="1639"/>
                  </a:lnTo>
                  <a:lnTo>
                    <a:pt x="1880" y="1644"/>
                  </a:lnTo>
                  <a:lnTo>
                    <a:pt x="1879" y="1649"/>
                  </a:lnTo>
                  <a:lnTo>
                    <a:pt x="1878" y="1655"/>
                  </a:lnTo>
                  <a:lnTo>
                    <a:pt x="1877" y="1684"/>
                  </a:lnTo>
                  <a:lnTo>
                    <a:pt x="1878" y="1717"/>
                  </a:lnTo>
                  <a:lnTo>
                    <a:pt x="1879" y="1728"/>
                  </a:lnTo>
                  <a:lnTo>
                    <a:pt x="1881" y="1739"/>
                  </a:lnTo>
                  <a:lnTo>
                    <a:pt x="1883" y="1747"/>
                  </a:lnTo>
                  <a:lnTo>
                    <a:pt x="1887" y="1755"/>
                  </a:lnTo>
                  <a:lnTo>
                    <a:pt x="1896" y="1768"/>
                  </a:lnTo>
                  <a:lnTo>
                    <a:pt x="1905" y="1780"/>
                  </a:lnTo>
                  <a:lnTo>
                    <a:pt x="1909" y="1787"/>
                  </a:lnTo>
                  <a:lnTo>
                    <a:pt x="1914" y="1795"/>
                  </a:lnTo>
                  <a:lnTo>
                    <a:pt x="1917" y="1803"/>
                  </a:lnTo>
                  <a:lnTo>
                    <a:pt x="1920" y="1813"/>
                  </a:lnTo>
                  <a:lnTo>
                    <a:pt x="1922" y="1824"/>
                  </a:lnTo>
                  <a:lnTo>
                    <a:pt x="1923" y="1836"/>
                  </a:lnTo>
                  <a:lnTo>
                    <a:pt x="1922" y="1851"/>
                  </a:lnTo>
                  <a:lnTo>
                    <a:pt x="1920" y="1869"/>
                  </a:lnTo>
                  <a:lnTo>
                    <a:pt x="1918" y="1877"/>
                  </a:lnTo>
                  <a:lnTo>
                    <a:pt x="1915" y="1885"/>
                  </a:lnTo>
                  <a:lnTo>
                    <a:pt x="1911" y="1893"/>
                  </a:lnTo>
                  <a:lnTo>
                    <a:pt x="1906" y="1900"/>
                  </a:lnTo>
                  <a:lnTo>
                    <a:pt x="1901" y="1908"/>
                  </a:lnTo>
                  <a:lnTo>
                    <a:pt x="1896" y="1915"/>
                  </a:lnTo>
                  <a:lnTo>
                    <a:pt x="1890" y="1921"/>
                  </a:lnTo>
                  <a:lnTo>
                    <a:pt x="1883" y="1927"/>
                  </a:lnTo>
                  <a:lnTo>
                    <a:pt x="1869" y="1937"/>
                  </a:lnTo>
                  <a:lnTo>
                    <a:pt x="1854" y="1947"/>
                  </a:lnTo>
                  <a:lnTo>
                    <a:pt x="1838" y="1955"/>
                  </a:lnTo>
                  <a:lnTo>
                    <a:pt x="1822" y="1963"/>
                  </a:lnTo>
                  <a:lnTo>
                    <a:pt x="1789" y="1975"/>
                  </a:lnTo>
                  <a:lnTo>
                    <a:pt x="1760" y="1986"/>
                  </a:lnTo>
                  <a:lnTo>
                    <a:pt x="1748" y="1991"/>
                  </a:lnTo>
                  <a:lnTo>
                    <a:pt x="1738" y="1995"/>
                  </a:lnTo>
                  <a:lnTo>
                    <a:pt x="1731" y="2000"/>
                  </a:lnTo>
                  <a:lnTo>
                    <a:pt x="1727" y="2005"/>
                  </a:lnTo>
                  <a:lnTo>
                    <a:pt x="1719" y="2017"/>
                  </a:lnTo>
                  <a:lnTo>
                    <a:pt x="1712" y="2026"/>
                  </a:lnTo>
                  <a:lnTo>
                    <a:pt x="1702" y="2033"/>
                  </a:lnTo>
                  <a:lnTo>
                    <a:pt x="1693" y="2040"/>
                  </a:lnTo>
                  <a:lnTo>
                    <a:pt x="1675" y="2051"/>
                  </a:lnTo>
                  <a:lnTo>
                    <a:pt x="1655" y="2061"/>
                  </a:lnTo>
                  <a:lnTo>
                    <a:pt x="1646" y="2066"/>
                  </a:lnTo>
                  <a:lnTo>
                    <a:pt x="1636" y="2072"/>
                  </a:lnTo>
                  <a:lnTo>
                    <a:pt x="1626" y="2079"/>
                  </a:lnTo>
                  <a:lnTo>
                    <a:pt x="1617" y="2087"/>
                  </a:lnTo>
                  <a:lnTo>
                    <a:pt x="1608" y="2096"/>
                  </a:lnTo>
                  <a:lnTo>
                    <a:pt x="1600" y="2107"/>
                  </a:lnTo>
                  <a:lnTo>
                    <a:pt x="1591" y="2120"/>
                  </a:lnTo>
                  <a:lnTo>
                    <a:pt x="1584" y="2137"/>
                  </a:lnTo>
                  <a:lnTo>
                    <a:pt x="1582" y="2141"/>
                  </a:lnTo>
                  <a:lnTo>
                    <a:pt x="1579" y="2145"/>
                  </a:lnTo>
                  <a:lnTo>
                    <a:pt x="1574" y="2149"/>
                  </a:lnTo>
                  <a:lnTo>
                    <a:pt x="1569" y="2152"/>
                  </a:lnTo>
                  <a:lnTo>
                    <a:pt x="1555" y="2157"/>
                  </a:lnTo>
                  <a:lnTo>
                    <a:pt x="1540" y="2161"/>
                  </a:lnTo>
                  <a:lnTo>
                    <a:pt x="1525" y="2167"/>
                  </a:lnTo>
                  <a:lnTo>
                    <a:pt x="1511" y="2173"/>
                  </a:lnTo>
                  <a:lnTo>
                    <a:pt x="1505" y="2177"/>
                  </a:lnTo>
                  <a:lnTo>
                    <a:pt x="1501" y="2182"/>
                  </a:lnTo>
                  <a:lnTo>
                    <a:pt x="1497" y="2188"/>
                  </a:lnTo>
                  <a:lnTo>
                    <a:pt x="1496" y="2194"/>
                  </a:lnTo>
                  <a:lnTo>
                    <a:pt x="1493" y="2204"/>
                  </a:lnTo>
                  <a:lnTo>
                    <a:pt x="1490" y="2213"/>
                  </a:lnTo>
                  <a:lnTo>
                    <a:pt x="1485" y="2221"/>
                  </a:lnTo>
                  <a:lnTo>
                    <a:pt x="1479" y="2228"/>
                  </a:lnTo>
                  <a:lnTo>
                    <a:pt x="1473" y="2234"/>
                  </a:lnTo>
                  <a:lnTo>
                    <a:pt x="1467" y="2240"/>
                  </a:lnTo>
                  <a:lnTo>
                    <a:pt x="1459" y="2244"/>
                  </a:lnTo>
                  <a:lnTo>
                    <a:pt x="1452" y="2248"/>
                  </a:lnTo>
                  <a:lnTo>
                    <a:pt x="1444" y="2250"/>
                  </a:lnTo>
                  <a:lnTo>
                    <a:pt x="1436" y="2253"/>
                  </a:lnTo>
                  <a:lnTo>
                    <a:pt x="1427" y="2254"/>
                  </a:lnTo>
                  <a:lnTo>
                    <a:pt x="1419" y="2256"/>
                  </a:lnTo>
                  <a:lnTo>
                    <a:pt x="1402" y="2257"/>
                  </a:lnTo>
                  <a:lnTo>
                    <a:pt x="1385" y="2257"/>
                  </a:lnTo>
                  <a:lnTo>
                    <a:pt x="1370" y="2258"/>
                  </a:lnTo>
                  <a:lnTo>
                    <a:pt x="1356" y="2261"/>
                  </a:lnTo>
                  <a:lnTo>
                    <a:pt x="1342" y="2266"/>
                  </a:lnTo>
                  <a:lnTo>
                    <a:pt x="1329" y="2271"/>
                  </a:lnTo>
                  <a:lnTo>
                    <a:pt x="1302" y="2285"/>
                  </a:lnTo>
                  <a:lnTo>
                    <a:pt x="1275" y="2302"/>
                  </a:lnTo>
                  <a:lnTo>
                    <a:pt x="1261" y="2310"/>
                  </a:lnTo>
                  <a:lnTo>
                    <a:pt x="1246" y="2318"/>
                  </a:lnTo>
                  <a:lnTo>
                    <a:pt x="1232" y="2325"/>
                  </a:lnTo>
                  <a:lnTo>
                    <a:pt x="1217" y="2332"/>
                  </a:lnTo>
                  <a:lnTo>
                    <a:pt x="1201" y="2338"/>
                  </a:lnTo>
                  <a:lnTo>
                    <a:pt x="1185" y="2342"/>
                  </a:lnTo>
                  <a:lnTo>
                    <a:pt x="1167" y="2345"/>
                  </a:lnTo>
                  <a:lnTo>
                    <a:pt x="1148" y="2346"/>
                  </a:lnTo>
                  <a:lnTo>
                    <a:pt x="1126" y="2345"/>
                  </a:lnTo>
                  <a:lnTo>
                    <a:pt x="1109" y="2343"/>
                  </a:lnTo>
                  <a:lnTo>
                    <a:pt x="1102" y="2341"/>
                  </a:lnTo>
                  <a:lnTo>
                    <a:pt x="1095" y="2339"/>
                  </a:lnTo>
                  <a:lnTo>
                    <a:pt x="1090" y="2336"/>
                  </a:lnTo>
                  <a:lnTo>
                    <a:pt x="1085" y="2333"/>
                  </a:lnTo>
                  <a:lnTo>
                    <a:pt x="1076" y="2326"/>
                  </a:lnTo>
                  <a:lnTo>
                    <a:pt x="1067" y="2317"/>
                  </a:lnTo>
                  <a:lnTo>
                    <a:pt x="1057" y="2306"/>
                  </a:lnTo>
                  <a:lnTo>
                    <a:pt x="1044" y="2294"/>
                  </a:lnTo>
                  <a:lnTo>
                    <a:pt x="1041" y="2291"/>
                  </a:lnTo>
                  <a:lnTo>
                    <a:pt x="1037" y="2289"/>
                  </a:lnTo>
                  <a:lnTo>
                    <a:pt x="1033" y="2288"/>
                  </a:lnTo>
                  <a:lnTo>
                    <a:pt x="1029" y="2287"/>
                  </a:lnTo>
                  <a:lnTo>
                    <a:pt x="1020" y="2287"/>
                  </a:lnTo>
                  <a:lnTo>
                    <a:pt x="1010" y="2288"/>
                  </a:lnTo>
                  <a:lnTo>
                    <a:pt x="989" y="2292"/>
                  </a:lnTo>
                  <a:lnTo>
                    <a:pt x="965" y="2294"/>
                  </a:lnTo>
                  <a:lnTo>
                    <a:pt x="961" y="2293"/>
                  </a:lnTo>
                  <a:lnTo>
                    <a:pt x="957" y="2292"/>
                  </a:lnTo>
                  <a:lnTo>
                    <a:pt x="952" y="2290"/>
                  </a:lnTo>
                  <a:lnTo>
                    <a:pt x="947" y="2287"/>
                  </a:lnTo>
                  <a:lnTo>
                    <a:pt x="937" y="2280"/>
                  </a:lnTo>
                  <a:lnTo>
                    <a:pt x="926" y="2272"/>
                  </a:lnTo>
                  <a:lnTo>
                    <a:pt x="916" y="2266"/>
                  </a:lnTo>
                  <a:lnTo>
                    <a:pt x="907" y="2261"/>
                  </a:lnTo>
                  <a:lnTo>
                    <a:pt x="902" y="2260"/>
                  </a:lnTo>
                  <a:lnTo>
                    <a:pt x="898" y="2259"/>
                  </a:lnTo>
                  <a:lnTo>
                    <a:pt x="895" y="2260"/>
                  </a:lnTo>
                  <a:lnTo>
                    <a:pt x="892" y="2263"/>
                  </a:lnTo>
                  <a:lnTo>
                    <a:pt x="876" y="2271"/>
                  </a:lnTo>
                  <a:lnTo>
                    <a:pt x="864" y="2279"/>
                  </a:lnTo>
                  <a:lnTo>
                    <a:pt x="857" y="2283"/>
                  </a:lnTo>
                  <a:lnTo>
                    <a:pt x="848" y="2286"/>
                  </a:lnTo>
                  <a:lnTo>
                    <a:pt x="838" y="2288"/>
                  </a:lnTo>
                  <a:lnTo>
                    <a:pt x="824" y="2289"/>
                  </a:lnTo>
                  <a:lnTo>
                    <a:pt x="805" y="2288"/>
                  </a:lnTo>
                  <a:lnTo>
                    <a:pt x="787" y="2289"/>
                  </a:lnTo>
                  <a:lnTo>
                    <a:pt x="778" y="2290"/>
                  </a:lnTo>
                  <a:lnTo>
                    <a:pt x="772" y="2293"/>
                  </a:lnTo>
                  <a:lnTo>
                    <a:pt x="769" y="2295"/>
                  </a:lnTo>
                  <a:lnTo>
                    <a:pt x="767" y="2298"/>
                  </a:lnTo>
                  <a:lnTo>
                    <a:pt x="766" y="2301"/>
                  </a:lnTo>
                  <a:lnTo>
                    <a:pt x="766" y="2304"/>
                  </a:lnTo>
                  <a:lnTo>
                    <a:pt x="767" y="2311"/>
                  </a:lnTo>
                  <a:lnTo>
                    <a:pt x="768" y="2318"/>
                  </a:lnTo>
                  <a:lnTo>
                    <a:pt x="772" y="2326"/>
                  </a:lnTo>
                  <a:lnTo>
                    <a:pt x="776" y="2335"/>
                  </a:lnTo>
                  <a:lnTo>
                    <a:pt x="780" y="2343"/>
                  </a:lnTo>
                  <a:lnTo>
                    <a:pt x="786" y="2351"/>
                  </a:lnTo>
                  <a:lnTo>
                    <a:pt x="791" y="2358"/>
                  </a:lnTo>
                  <a:lnTo>
                    <a:pt x="797" y="2362"/>
                  </a:lnTo>
                  <a:lnTo>
                    <a:pt x="797" y="2377"/>
                  </a:lnTo>
                  <a:lnTo>
                    <a:pt x="799" y="2395"/>
                  </a:lnTo>
                  <a:lnTo>
                    <a:pt x="800" y="2417"/>
                  </a:lnTo>
                  <a:lnTo>
                    <a:pt x="802" y="2440"/>
                  </a:lnTo>
                  <a:lnTo>
                    <a:pt x="803" y="2463"/>
                  </a:lnTo>
                  <a:lnTo>
                    <a:pt x="804" y="2484"/>
                  </a:lnTo>
                  <a:lnTo>
                    <a:pt x="803" y="2502"/>
                  </a:lnTo>
                  <a:lnTo>
                    <a:pt x="802" y="2514"/>
                  </a:lnTo>
                  <a:lnTo>
                    <a:pt x="794" y="2529"/>
                  </a:lnTo>
                  <a:lnTo>
                    <a:pt x="785" y="2545"/>
                  </a:lnTo>
                  <a:lnTo>
                    <a:pt x="774" y="2561"/>
                  </a:lnTo>
                  <a:lnTo>
                    <a:pt x="763" y="2579"/>
                  </a:lnTo>
                  <a:lnTo>
                    <a:pt x="751" y="2595"/>
                  </a:lnTo>
                  <a:lnTo>
                    <a:pt x="739" y="2611"/>
                  </a:lnTo>
                  <a:lnTo>
                    <a:pt x="726" y="2627"/>
                  </a:lnTo>
                  <a:lnTo>
                    <a:pt x="713" y="2642"/>
                  </a:lnTo>
                  <a:lnTo>
                    <a:pt x="698" y="2656"/>
                  </a:lnTo>
                  <a:lnTo>
                    <a:pt x="684" y="2668"/>
                  </a:lnTo>
                  <a:lnTo>
                    <a:pt x="669" y="2679"/>
                  </a:lnTo>
                  <a:lnTo>
                    <a:pt x="655" y="2690"/>
                  </a:lnTo>
                  <a:lnTo>
                    <a:pt x="648" y="2693"/>
                  </a:lnTo>
                  <a:lnTo>
                    <a:pt x="641" y="2697"/>
                  </a:lnTo>
                  <a:lnTo>
                    <a:pt x="633" y="2699"/>
                  </a:lnTo>
                  <a:lnTo>
                    <a:pt x="626" y="2702"/>
                  </a:lnTo>
                  <a:lnTo>
                    <a:pt x="619" y="2703"/>
                  </a:lnTo>
                  <a:lnTo>
                    <a:pt x="612" y="2704"/>
                  </a:lnTo>
                  <a:lnTo>
                    <a:pt x="605" y="2704"/>
                  </a:lnTo>
                  <a:lnTo>
                    <a:pt x="598" y="2703"/>
                  </a:lnTo>
                  <a:lnTo>
                    <a:pt x="584" y="2701"/>
                  </a:lnTo>
                  <a:lnTo>
                    <a:pt x="572" y="2699"/>
                  </a:lnTo>
                  <a:lnTo>
                    <a:pt x="561" y="2698"/>
                  </a:lnTo>
                  <a:lnTo>
                    <a:pt x="551" y="2698"/>
                  </a:lnTo>
                  <a:lnTo>
                    <a:pt x="541" y="2698"/>
                  </a:lnTo>
                  <a:lnTo>
                    <a:pt x="532" y="2699"/>
                  </a:lnTo>
                  <a:lnTo>
                    <a:pt x="524" y="2700"/>
                  </a:lnTo>
                  <a:lnTo>
                    <a:pt x="517" y="2702"/>
                  </a:lnTo>
                  <a:lnTo>
                    <a:pt x="510" y="2704"/>
                  </a:lnTo>
                  <a:lnTo>
                    <a:pt x="504" y="2707"/>
                  </a:lnTo>
                  <a:lnTo>
                    <a:pt x="498" y="2709"/>
                  </a:lnTo>
                  <a:lnTo>
                    <a:pt x="493" y="2713"/>
                  </a:lnTo>
                  <a:lnTo>
                    <a:pt x="483" y="2720"/>
                  </a:lnTo>
                  <a:lnTo>
                    <a:pt x="473" y="2728"/>
                  </a:lnTo>
                  <a:lnTo>
                    <a:pt x="464" y="2737"/>
                  </a:lnTo>
                  <a:lnTo>
                    <a:pt x="455" y="2745"/>
                  </a:lnTo>
                  <a:lnTo>
                    <a:pt x="446" y="2753"/>
                  </a:lnTo>
                  <a:lnTo>
                    <a:pt x="435" y="2760"/>
                  </a:lnTo>
                  <a:lnTo>
                    <a:pt x="430" y="2764"/>
                  </a:lnTo>
                  <a:lnTo>
                    <a:pt x="423" y="2767"/>
                  </a:lnTo>
                  <a:lnTo>
                    <a:pt x="417" y="2770"/>
                  </a:lnTo>
                  <a:lnTo>
                    <a:pt x="409" y="2772"/>
                  </a:lnTo>
                  <a:lnTo>
                    <a:pt x="401" y="2774"/>
                  </a:lnTo>
                  <a:lnTo>
                    <a:pt x="393" y="2775"/>
                  </a:lnTo>
                  <a:lnTo>
                    <a:pt x="383" y="2776"/>
                  </a:lnTo>
                  <a:lnTo>
                    <a:pt x="373" y="2776"/>
                  </a:lnTo>
                  <a:lnTo>
                    <a:pt x="352" y="2776"/>
                  </a:lnTo>
                  <a:lnTo>
                    <a:pt x="333" y="2775"/>
                  </a:lnTo>
                  <a:lnTo>
                    <a:pt x="323" y="2774"/>
                  </a:lnTo>
                  <a:lnTo>
                    <a:pt x="314" y="2773"/>
                  </a:lnTo>
                  <a:lnTo>
                    <a:pt x="304" y="2771"/>
                  </a:lnTo>
                  <a:lnTo>
                    <a:pt x="294" y="2768"/>
                  </a:lnTo>
                  <a:lnTo>
                    <a:pt x="285" y="2765"/>
                  </a:lnTo>
                  <a:lnTo>
                    <a:pt x="276" y="2761"/>
                  </a:lnTo>
                  <a:lnTo>
                    <a:pt x="266" y="2756"/>
                  </a:lnTo>
                  <a:lnTo>
                    <a:pt x="256" y="2750"/>
                  </a:lnTo>
                  <a:lnTo>
                    <a:pt x="247" y="2743"/>
                  </a:lnTo>
                  <a:lnTo>
                    <a:pt x="238" y="2734"/>
                  </a:lnTo>
                  <a:lnTo>
                    <a:pt x="229" y="2725"/>
                  </a:lnTo>
                  <a:lnTo>
                    <a:pt x="220" y="2714"/>
                  </a:lnTo>
                  <a:lnTo>
                    <a:pt x="210" y="2707"/>
                  </a:lnTo>
                  <a:lnTo>
                    <a:pt x="203" y="2699"/>
                  </a:lnTo>
                  <a:lnTo>
                    <a:pt x="198" y="2691"/>
                  </a:lnTo>
                  <a:lnTo>
                    <a:pt x="194" y="2682"/>
                  </a:lnTo>
                  <a:lnTo>
                    <a:pt x="191" y="2673"/>
                  </a:lnTo>
                  <a:lnTo>
                    <a:pt x="190" y="2664"/>
                  </a:lnTo>
                  <a:lnTo>
                    <a:pt x="188" y="2655"/>
                  </a:lnTo>
                  <a:lnTo>
                    <a:pt x="187" y="2646"/>
                  </a:lnTo>
                  <a:lnTo>
                    <a:pt x="186" y="2637"/>
                  </a:lnTo>
                  <a:lnTo>
                    <a:pt x="185" y="2628"/>
                  </a:lnTo>
                  <a:lnTo>
                    <a:pt x="182" y="2619"/>
                  </a:lnTo>
                  <a:lnTo>
                    <a:pt x="179" y="2611"/>
                  </a:lnTo>
                  <a:lnTo>
                    <a:pt x="174" y="2603"/>
                  </a:lnTo>
                  <a:lnTo>
                    <a:pt x="167" y="2596"/>
                  </a:lnTo>
                  <a:lnTo>
                    <a:pt x="158" y="2589"/>
                  </a:lnTo>
                  <a:lnTo>
                    <a:pt x="146" y="2583"/>
                  </a:lnTo>
                  <a:lnTo>
                    <a:pt x="132" y="2580"/>
                  </a:lnTo>
                  <a:lnTo>
                    <a:pt x="119" y="2578"/>
                  </a:lnTo>
                  <a:lnTo>
                    <a:pt x="107" y="2578"/>
                  </a:lnTo>
                  <a:lnTo>
                    <a:pt x="95" y="2578"/>
                  </a:lnTo>
                  <a:lnTo>
                    <a:pt x="83" y="2579"/>
                  </a:lnTo>
                  <a:lnTo>
                    <a:pt x="70" y="2579"/>
                  </a:lnTo>
                  <a:lnTo>
                    <a:pt x="55" y="2579"/>
                  </a:lnTo>
                  <a:lnTo>
                    <a:pt x="36" y="2578"/>
                  </a:lnTo>
                  <a:lnTo>
                    <a:pt x="31" y="2577"/>
                  </a:lnTo>
                  <a:lnTo>
                    <a:pt x="26" y="2576"/>
                  </a:lnTo>
                  <a:lnTo>
                    <a:pt x="22" y="2574"/>
                  </a:lnTo>
                  <a:lnTo>
                    <a:pt x="18" y="2570"/>
                  </a:lnTo>
                  <a:lnTo>
                    <a:pt x="10" y="2563"/>
                  </a:lnTo>
                  <a:lnTo>
                    <a:pt x="0" y="2556"/>
                  </a:lnTo>
                  <a:lnTo>
                    <a:pt x="3" y="2547"/>
                  </a:lnTo>
                  <a:lnTo>
                    <a:pt x="7" y="2539"/>
                  </a:lnTo>
                  <a:lnTo>
                    <a:pt x="12" y="2531"/>
                  </a:lnTo>
                  <a:lnTo>
                    <a:pt x="17" y="2524"/>
                  </a:lnTo>
                  <a:lnTo>
                    <a:pt x="29" y="2509"/>
                  </a:lnTo>
                  <a:lnTo>
                    <a:pt x="41" y="2495"/>
                  </a:lnTo>
                  <a:lnTo>
                    <a:pt x="47" y="2488"/>
                  </a:lnTo>
                  <a:lnTo>
                    <a:pt x="52" y="2481"/>
                  </a:lnTo>
                  <a:lnTo>
                    <a:pt x="56" y="2474"/>
                  </a:lnTo>
                  <a:lnTo>
                    <a:pt x="60" y="2466"/>
                  </a:lnTo>
                  <a:lnTo>
                    <a:pt x="62" y="2457"/>
                  </a:lnTo>
                  <a:lnTo>
                    <a:pt x="64" y="2448"/>
                  </a:lnTo>
                  <a:lnTo>
                    <a:pt x="64" y="2439"/>
                  </a:lnTo>
                  <a:lnTo>
                    <a:pt x="63" y="2430"/>
                  </a:lnTo>
                  <a:lnTo>
                    <a:pt x="79" y="2268"/>
                  </a:lnTo>
                  <a:lnTo>
                    <a:pt x="77" y="2260"/>
                  </a:lnTo>
                  <a:lnTo>
                    <a:pt x="75" y="2252"/>
                  </a:lnTo>
                  <a:lnTo>
                    <a:pt x="71" y="2244"/>
                  </a:lnTo>
                  <a:lnTo>
                    <a:pt x="68" y="2234"/>
                  </a:lnTo>
                  <a:lnTo>
                    <a:pt x="59" y="2216"/>
                  </a:lnTo>
                  <a:lnTo>
                    <a:pt x="49" y="2195"/>
                  </a:lnTo>
                  <a:lnTo>
                    <a:pt x="45" y="2184"/>
                  </a:lnTo>
                  <a:lnTo>
                    <a:pt x="41" y="2173"/>
                  </a:lnTo>
                  <a:lnTo>
                    <a:pt x="36" y="2160"/>
                  </a:lnTo>
                  <a:lnTo>
                    <a:pt x="33" y="2147"/>
                  </a:lnTo>
                  <a:lnTo>
                    <a:pt x="31" y="2133"/>
                  </a:lnTo>
                  <a:lnTo>
                    <a:pt x="30" y="2117"/>
                  </a:lnTo>
                  <a:lnTo>
                    <a:pt x="29" y="2101"/>
                  </a:lnTo>
                  <a:lnTo>
                    <a:pt x="31" y="2084"/>
                  </a:lnTo>
                  <a:lnTo>
                    <a:pt x="30" y="2071"/>
                  </a:lnTo>
                  <a:lnTo>
                    <a:pt x="31" y="2061"/>
                  </a:lnTo>
                  <a:lnTo>
                    <a:pt x="34" y="2052"/>
                  </a:lnTo>
                  <a:lnTo>
                    <a:pt x="39" y="2044"/>
                  </a:lnTo>
                  <a:lnTo>
                    <a:pt x="44" y="2038"/>
                  </a:lnTo>
                  <a:lnTo>
                    <a:pt x="50" y="2033"/>
                  </a:lnTo>
                  <a:lnTo>
                    <a:pt x="57" y="2028"/>
                  </a:lnTo>
                  <a:lnTo>
                    <a:pt x="65" y="2023"/>
                  </a:lnTo>
                  <a:lnTo>
                    <a:pt x="72" y="2018"/>
                  </a:lnTo>
                  <a:lnTo>
                    <a:pt x="80" y="2011"/>
                  </a:lnTo>
                  <a:lnTo>
                    <a:pt x="87" y="2005"/>
                  </a:lnTo>
                  <a:lnTo>
                    <a:pt x="94" y="1998"/>
                  </a:lnTo>
                  <a:lnTo>
                    <a:pt x="100" y="1989"/>
                  </a:lnTo>
                  <a:lnTo>
                    <a:pt x="104" y="1979"/>
                  </a:lnTo>
                  <a:lnTo>
                    <a:pt x="108" y="1967"/>
                  </a:lnTo>
                  <a:lnTo>
                    <a:pt x="110" y="1953"/>
                  </a:lnTo>
                  <a:lnTo>
                    <a:pt x="112" y="1940"/>
                  </a:lnTo>
                  <a:lnTo>
                    <a:pt x="115" y="1929"/>
                  </a:lnTo>
                  <a:lnTo>
                    <a:pt x="118" y="1919"/>
                  </a:lnTo>
                  <a:lnTo>
                    <a:pt x="121" y="1910"/>
                  </a:lnTo>
                  <a:lnTo>
                    <a:pt x="129" y="1893"/>
                  </a:lnTo>
                  <a:lnTo>
                    <a:pt x="138" y="1880"/>
                  </a:lnTo>
                  <a:lnTo>
                    <a:pt x="147" y="1866"/>
                  </a:lnTo>
                  <a:lnTo>
                    <a:pt x="158" y="1852"/>
                  </a:lnTo>
                  <a:lnTo>
                    <a:pt x="163" y="1843"/>
                  </a:lnTo>
                  <a:lnTo>
                    <a:pt x="168" y="1834"/>
                  </a:lnTo>
                  <a:lnTo>
                    <a:pt x="173" y="1823"/>
                  </a:lnTo>
                  <a:lnTo>
                    <a:pt x="178" y="1811"/>
                  </a:lnTo>
                  <a:lnTo>
                    <a:pt x="182" y="1800"/>
                  </a:lnTo>
                  <a:lnTo>
                    <a:pt x="185" y="1785"/>
                  </a:lnTo>
                  <a:lnTo>
                    <a:pt x="187" y="1770"/>
                  </a:lnTo>
                  <a:lnTo>
                    <a:pt x="190" y="1755"/>
                  </a:lnTo>
                  <a:lnTo>
                    <a:pt x="192" y="1738"/>
                  </a:lnTo>
                  <a:lnTo>
                    <a:pt x="196" y="1721"/>
                  </a:lnTo>
                  <a:lnTo>
                    <a:pt x="200" y="1704"/>
                  </a:lnTo>
                  <a:lnTo>
                    <a:pt x="206" y="1687"/>
                  </a:lnTo>
                  <a:lnTo>
                    <a:pt x="209" y="1678"/>
                  </a:lnTo>
                  <a:lnTo>
                    <a:pt x="213" y="1671"/>
                  </a:lnTo>
                  <a:lnTo>
                    <a:pt x="217" y="1663"/>
                  </a:lnTo>
                  <a:lnTo>
                    <a:pt x="222" y="1656"/>
                  </a:lnTo>
                  <a:lnTo>
                    <a:pt x="227" y="1649"/>
                  </a:lnTo>
                  <a:lnTo>
                    <a:pt x="233" y="1642"/>
                  </a:lnTo>
                  <a:lnTo>
                    <a:pt x="240" y="1636"/>
                  </a:lnTo>
                  <a:lnTo>
                    <a:pt x="247" y="1630"/>
                  </a:lnTo>
                  <a:lnTo>
                    <a:pt x="255" y="1625"/>
                  </a:lnTo>
                  <a:lnTo>
                    <a:pt x="265" y="1620"/>
                  </a:lnTo>
                  <a:lnTo>
                    <a:pt x="274" y="1616"/>
                  </a:lnTo>
                  <a:lnTo>
                    <a:pt x="285" y="1613"/>
                  </a:lnTo>
                  <a:lnTo>
                    <a:pt x="296" y="1610"/>
                  </a:lnTo>
                  <a:lnTo>
                    <a:pt x="308" y="1608"/>
                  </a:lnTo>
                  <a:lnTo>
                    <a:pt x="321" y="1607"/>
                  </a:lnTo>
                  <a:lnTo>
                    <a:pt x="335" y="1607"/>
                  </a:lnTo>
                  <a:lnTo>
                    <a:pt x="353" y="1606"/>
                  </a:lnTo>
                  <a:lnTo>
                    <a:pt x="369" y="1604"/>
                  </a:lnTo>
                  <a:lnTo>
                    <a:pt x="382" y="1601"/>
                  </a:lnTo>
                  <a:lnTo>
                    <a:pt x="393" y="1597"/>
                  </a:lnTo>
                  <a:lnTo>
                    <a:pt x="403" y="1593"/>
                  </a:lnTo>
                  <a:lnTo>
                    <a:pt x="411" y="1588"/>
                  </a:lnTo>
                  <a:lnTo>
                    <a:pt x="418" y="1582"/>
                  </a:lnTo>
                  <a:lnTo>
                    <a:pt x="425" y="1576"/>
                  </a:lnTo>
                  <a:lnTo>
                    <a:pt x="432" y="1569"/>
                  </a:lnTo>
                  <a:lnTo>
                    <a:pt x="439" y="1563"/>
                  </a:lnTo>
                  <a:lnTo>
                    <a:pt x="447" y="1557"/>
                  </a:lnTo>
                  <a:lnTo>
                    <a:pt x="456" y="1551"/>
                  </a:lnTo>
                  <a:lnTo>
                    <a:pt x="467" y="1545"/>
                  </a:lnTo>
                  <a:lnTo>
                    <a:pt x="480" y="1540"/>
                  </a:lnTo>
                  <a:lnTo>
                    <a:pt x="496" y="1536"/>
                  </a:lnTo>
                  <a:lnTo>
                    <a:pt x="514" y="1533"/>
                  </a:lnTo>
                  <a:lnTo>
                    <a:pt x="523" y="1531"/>
                  </a:lnTo>
                  <a:lnTo>
                    <a:pt x="532" y="1529"/>
                  </a:lnTo>
                  <a:lnTo>
                    <a:pt x="540" y="1526"/>
                  </a:lnTo>
                  <a:lnTo>
                    <a:pt x="549" y="1522"/>
                  </a:lnTo>
                  <a:lnTo>
                    <a:pt x="566" y="1512"/>
                  </a:lnTo>
                  <a:lnTo>
                    <a:pt x="583" y="1500"/>
                  </a:lnTo>
                  <a:lnTo>
                    <a:pt x="600" y="1487"/>
                  </a:lnTo>
                  <a:lnTo>
                    <a:pt x="616" y="1473"/>
                  </a:lnTo>
                  <a:lnTo>
                    <a:pt x="631" y="1457"/>
                  </a:lnTo>
                  <a:lnTo>
                    <a:pt x="645" y="1443"/>
                  </a:lnTo>
                  <a:lnTo>
                    <a:pt x="666" y="1415"/>
                  </a:lnTo>
                  <a:lnTo>
                    <a:pt x="692" y="1382"/>
                  </a:lnTo>
                  <a:lnTo>
                    <a:pt x="700" y="1375"/>
                  </a:lnTo>
                  <a:lnTo>
                    <a:pt x="709" y="1368"/>
                  </a:lnTo>
                  <a:lnTo>
                    <a:pt x="717" y="1361"/>
                  </a:lnTo>
                  <a:lnTo>
                    <a:pt x="727" y="1356"/>
                  </a:lnTo>
                  <a:lnTo>
                    <a:pt x="737" y="1351"/>
                  </a:lnTo>
                  <a:lnTo>
                    <a:pt x="747" y="1346"/>
                  </a:lnTo>
                  <a:lnTo>
                    <a:pt x="759" y="1344"/>
                  </a:lnTo>
                  <a:lnTo>
                    <a:pt x="771" y="1343"/>
                  </a:lnTo>
                  <a:lnTo>
                    <a:pt x="782" y="1344"/>
                  </a:lnTo>
                  <a:lnTo>
                    <a:pt x="794" y="1345"/>
                  </a:lnTo>
                  <a:lnTo>
                    <a:pt x="807" y="1348"/>
                  </a:lnTo>
                  <a:lnTo>
                    <a:pt x="822" y="1350"/>
                  </a:lnTo>
                  <a:lnTo>
                    <a:pt x="851" y="1356"/>
                  </a:lnTo>
                  <a:lnTo>
                    <a:pt x="881" y="1363"/>
                  </a:lnTo>
                  <a:lnTo>
                    <a:pt x="911" y="1369"/>
                  </a:lnTo>
                  <a:lnTo>
                    <a:pt x="941" y="1375"/>
                  </a:lnTo>
                  <a:lnTo>
                    <a:pt x="955" y="1378"/>
                  </a:lnTo>
                  <a:lnTo>
                    <a:pt x="968" y="1379"/>
                  </a:lnTo>
                  <a:lnTo>
                    <a:pt x="980" y="1380"/>
                  </a:lnTo>
                  <a:lnTo>
                    <a:pt x="991" y="1381"/>
                  </a:lnTo>
                  <a:lnTo>
                    <a:pt x="1013" y="1380"/>
                  </a:lnTo>
                  <a:lnTo>
                    <a:pt x="1032" y="1379"/>
                  </a:lnTo>
                  <a:lnTo>
                    <a:pt x="1050" y="1377"/>
                  </a:lnTo>
                  <a:lnTo>
                    <a:pt x="1066" y="1374"/>
                  </a:lnTo>
                  <a:lnTo>
                    <a:pt x="1079" y="1369"/>
                  </a:lnTo>
                  <a:lnTo>
                    <a:pt x="1091" y="1364"/>
                  </a:lnTo>
                  <a:lnTo>
                    <a:pt x="1101" y="1357"/>
                  </a:lnTo>
                  <a:lnTo>
                    <a:pt x="1110" y="1350"/>
                  </a:lnTo>
                  <a:lnTo>
                    <a:pt x="1117" y="1340"/>
                  </a:lnTo>
                  <a:lnTo>
                    <a:pt x="1124" y="1330"/>
                  </a:lnTo>
                  <a:lnTo>
                    <a:pt x="1128" y="1318"/>
                  </a:lnTo>
                  <a:lnTo>
                    <a:pt x="1132" y="1305"/>
                  </a:lnTo>
                  <a:lnTo>
                    <a:pt x="1135" y="1291"/>
                  </a:lnTo>
                  <a:lnTo>
                    <a:pt x="1137" y="1275"/>
                  </a:lnTo>
                  <a:lnTo>
                    <a:pt x="1138" y="1258"/>
                  </a:lnTo>
                  <a:lnTo>
                    <a:pt x="1138" y="1239"/>
                  </a:lnTo>
                  <a:lnTo>
                    <a:pt x="1137" y="1225"/>
                  </a:lnTo>
                  <a:lnTo>
                    <a:pt x="1134" y="1213"/>
                  </a:lnTo>
                  <a:lnTo>
                    <a:pt x="1130" y="1202"/>
                  </a:lnTo>
                  <a:lnTo>
                    <a:pt x="1125" y="1192"/>
                  </a:lnTo>
                  <a:lnTo>
                    <a:pt x="1112" y="1175"/>
                  </a:lnTo>
                  <a:lnTo>
                    <a:pt x="1096" y="1158"/>
                  </a:lnTo>
                  <a:lnTo>
                    <a:pt x="1089" y="1149"/>
                  </a:lnTo>
                  <a:lnTo>
                    <a:pt x="1081" y="1139"/>
                  </a:lnTo>
                  <a:lnTo>
                    <a:pt x="1074" y="1128"/>
                  </a:lnTo>
                  <a:lnTo>
                    <a:pt x="1068" y="1115"/>
                  </a:lnTo>
                  <a:lnTo>
                    <a:pt x="1063" y="1101"/>
                  </a:lnTo>
                  <a:lnTo>
                    <a:pt x="1058" y="1084"/>
                  </a:lnTo>
                  <a:lnTo>
                    <a:pt x="1056" y="1066"/>
                  </a:lnTo>
                  <a:lnTo>
                    <a:pt x="1055" y="1045"/>
                  </a:lnTo>
                  <a:lnTo>
                    <a:pt x="1055" y="1034"/>
                  </a:lnTo>
                  <a:lnTo>
                    <a:pt x="1056" y="1024"/>
                  </a:lnTo>
                  <a:lnTo>
                    <a:pt x="1057" y="1014"/>
                  </a:lnTo>
                  <a:lnTo>
                    <a:pt x="1059" y="1005"/>
                  </a:lnTo>
                  <a:lnTo>
                    <a:pt x="1064" y="988"/>
                  </a:lnTo>
                  <a:lnTo>
                    <a:pt x="1070" y="974"/>
                  </a:lnTo>
                  <a:lnTo>
                    <a:pt x="1078" y="961"/>
                  </a:lnTo>
                  <a:lnTo>
                    <a:pt x="1086" y="949"/>
                  </a:lnTo>
                  <a:lnTo>
                    <a:pt x="1095" y="938"/>
                  </a:lnTo>
                  <a:lnTo>
                    <a:pt x="1104" y="927"/>
                  </a:lnTo>
                  <a:lnTo>
                    <a:pt x="1113" y="916"/>
                  </a:lnTo>
                  <a:lnTo>
                    <a:pt x="1122" y="905"/>
                  </a:lnTo>
                  <a:lnTo>
                    <a:pt x="1131" y="892"/>
                  </a:lnTo>
                  <a:lnTo>
                    <a:pt x="1138" y="879"/>
                  </a:lnTo>
                  <a:lnTo>
                    <a:pt x="1145" y="865"/>
                  </a:lnTo>
                  <a:lnTo>
                    <a:pt x="1150" y="849"/>
                  </a:lnTo>
                  <a:lnTo>
                    <a:pt x="1152" y="840"/>
                  </a:lnTo>
                  <a:lnTo>
                    <a:pt x="1154" y="830"/>
                  </a:lnTo>
                  <a:lnTo>
                    <a:pt x="1154" y="820"/>
                  </a:lnTo>
                  <a:lnTo>
                    <a:pt x="1155" y="809"/>
                  </a:lnTo>
                  <a:lnTo>
                    <a:pt x="1154" y="798"/>
                  </a:lnTo>
                  <a:lnTo>
                    <a:pt x="1153" y="786"/>
                  </a:lnTo>
                  <a:lnTo>
                    <a:pt x="1151" y="775"/>
                  </a:lnTo>
                  <a:lnTo>
                    <a:pt x="1148" y="765"/>
                  </a:lnTo>
                  <a:lnTo>
                    <a:pt x="1142" y="745"/>
                  </a:lnTo>
                  <a:lnTo>
                    <a:pt x="1135" y="726"/>
                  </a:lnTo>
                  <a:lnTo>
                    <a:pt x="1129" y="708"/>
                  </a:lnTo>
                  <a:lnTo>
                    <a:pt x="1123" y="690"/>
                  </a:lnTo>
                  <a:lnTo>
                    <a:pt x="1121" y="680"/>
                  </a:lnTo>
                  <a:lnTo>
                    <a:pt x="1119" y="670"/>
                  </a:lnTo>
                  <a:lnTo>
                    <a:pt x="1118" y="661"/>
                  </a:lnTo>
                  <a:lnTo>
                    <a:pt x="1117" y="651"/>
                  </a:lnTo>
                  <a:lnTo>
                    <a:pt x="1118" y="642"/>
                  </a:lnTo>
                  <a:lnTo>
                    <a:pt x="1120" y="634"/>
                  </a:lnTo>
                  <a:lnTo>
                    <a:pt x="1124" y="626"/>
                  </a:lnTo>
                  <a:lnTo>
                    <a:pt x="1128" y="619"/>
                  </a:lnTo>
                  <a:lnTo>
                    <a:pt x="1131" y="610"/>
                  </a:lnTo>
                  <a:lnTo>
                    <a:pt x="1135" y="601"/>
                  </a:lnTo>
                  <a:lnTo>
                    <a:pt x="1137" y="591"/>
                  </a:lnTo>
                  <a:lnTo>
                    <a:pt x="1138" y="578"/>
                  </a:lnTo>
                  <a:lnTo>
                    <a:pt x="1136" y="557"/>
                  </a:lnTo>
                  <a:lnTo>
                    <a:pt x="1133" y="535"/>
                  </a:lnTo>
                  <a:lnTo>
                    <a:pt x="1131" y="524"/>
                  </a:lnTo>
                  <a:lnTo>
                    <a:pt x="1129" y="512"/>
                  </a:lnTo>
                  <a:lnTo>
                    <a:pt x="1128" y="500"/>
                  </a:lnTo>
                  <a:lnTo>
                    <a:pt x="1128" y="489"/>
                  </a:lnTo>
                  <a:lnTo>
                    <a:pt x="1128" y="478"/>
                  </a:lnTo>
                  <a:lnTo>
                    <a:pt x="1130" y="468"/>
                  </a:lnTo>
                  <a:lnTo>
                    <a:pt x="1132" y="459"/>
                  </a:lnTo>
                  <a:lnTo>
                    <a:pt x="1135" y="450"/>
                  </a:lnTo>
                  <a:lnTo>
                    <a:pt x="1139" y="443"/>
                  </a:lnTo>
                  <a:lnTo>
                    <a:pt x="1143" y="437"/>
                  </a:lnTo>
                  <a:lnTo>
                    <a:pt x="1148" y="430"/>
                  </a:lnTo>
                  <a:lnTo>
                    <a:pt x="1155" y="425"/>
                  </a:lnTo>
                  <a:lnTo>
                    <a:pt x="1167" y="414"/>
                  </a:lnTo>
                  <a:lnTo>
                    <a:pt x="1181" y="402"/>
                  </a:lnTo>
                  <a:lnTo>
                    <a:pt x="1196" y="389"/>
                  </a:lnTo>
                  <a:lnTo>
                    <a:pt x="1212" y="373"/>
                  </a:lnTo>
                  <a:lnTo>
                    <a:pt x="1217" y="367"/>
                  </a:lnTo>
                  <a:lnTo>
                    <a:pt x="1221" y="360"/>
                  </a:lnTo>
                  <a:lnTo>
                    <a:pt x="1224" y="352"/>
                  </a:lnTo>
                  <a:lnTo>
                    <a:pt x="1226" y="343"/>
                  </a:lnTo>
                  <a:lnTo>
                    <a:pt x="1229" y="324"/>
                  </a:lnTo>
                  <a:lnTo>
                    <a:pt x="1233" y="305"/>
                  </a:lnTo>
                  <a:lnTo>
                    <a:pt x="1235" y="296"/>
                  </a:lnTo>
                  <a:lnTo>
                    <a:pt x="1238" y="287"/>
                  </a:lnTo>
                  <a:lnTo>
                    <a:pt x="1242" y="278"/>
                  </a:lnTo>
                  <a:lnTo>
                    <a:pt x="1247" y="269"/>
                  </a:lnTo>
                  <a:lnTo>
                    <a:pt x="1254" y="261"/>
                  </a:lnTo>
                  <a:lnTo>
                    <a:pt x="1263" y="254"/>
                  </a:lnTo>
                  <a:lnTo>
                    <a:pt x="1273" y="248"/>
                  </a:lnTo>
                  <a:lnTo>
                    <a:pt x="1286" y="242"/>
                  </a:lnTo>
                  <a:lnTo>
                    <a:pt x="1301" y="238"/>
                  </a:lnTo>
                  <a:lnTo>
                    <a:pt x="1317" y="233"/>
                  </a:lnTo>
                  <a:lnTo>
                    <a:pt x="1337" y="227"/>
                  </a:lnTo>
                  <a:lnTo>
                    <a:pt x="1364" y="221"/>
                  </a:lnTo>
                  <a:lnTo>
                    <a:pt x="1377" y="217"/>
                  </a:lnTo>
                  <a:lnTo>
                    <a:pt x="1390" y="211"/>
                  </a:lnTo>
                  <a:lnTo>
                    <a:pt x="1403" y="204"/>
                  </a:lnTo>
                  <a:lnTo>
                    <a:pt x="1417" y="195"/>
                  </a:lnTo>
                  <a:lnTo>
                    <a:pt x="1431" y="185"/>
                  </a:lnTo>
                  <a:lnTo>
                    <a:pt x="1445" y="174"/>
                  </a:lnTo>
                  <a:lnTo>
                    <a:pt x="1458" y="163"/>
                  </a:lnTo>
                  <a:lnTo>
                    <a:pt x="1471" y="150"/>
                  </a:lnTo>
                  <a:lnTo>
                    <a:pt x="1485" y="137"/>
                  </a:lnTo>
                  <a:lnTo>
                    <a:pt x="1496" y="124"/>
                  </a:lnTo>
                  <a:lnTo>
                    <a:pt x="1506" y="110"/>
                  </a:lnTo>
                  <a:lnTo>
                    <a:pt x="1515" y="97"/>
                  </a:lnTo>
                  <a:lnTo>
                    <a:pt x="1522" y="84"/>
                  </a:lnTo>
                  <a:lnTo>
                    <a:pt x="1527" y="71"/>
                  </a:lnTo>
                  <a:lnTo>
                    <a:pt x="1529" y="65"/>
                  </a:lnTo>
                  <a:lnTo>
                    <a:pt x="1531" y="59"/>
                  </a:lnTo>
                  <a:lnTo>
                    <a:pt x="1532" y="53"/>
                  </a:lnTo>
                  <a:lnTo>
                    <a:pt x="1532" y="48"/>
                  </a:lnTo>
                  <a:lnTo>
                    <a:pt x="1533" y="43"/>
                  </a:lnTo>
                  <a:lnTo>
                    <a:pt x="1535" y="30"/>
                  </a:lnTo>
                  <a:lnTo>
                    <a:pt x="1536" y="15"/>
                  </a:lnTo>
                  <a:lnTo>
                    <a:pt x="1537" y="0"/>
                  </a:lnTo>
                  <a:lnTo>
                    <a:pt x="1545" y="1"/>
                  </a:lnTo>
                  <a:lnTo>
                    <a:pt x="1551" y="2"/>
                  </a:lnTo>
                  <a:lnTo>
                    <a:pt x="1556" y="4"/>
                  </a:lnTo>
                  <a:lnTo>
                    <a:pt x="1560" y="8"/>
                  </a:lnTo>
                  <a:lnTo>
                    <a:pt x="1562" y="12"/>
                  </a:lnTo>
                  <a:lnTo>
                    <a:pt x="1564" y="16"/>
                  </a:lnTo>
                  <a:lnTo>
                    <a:pt x="1565" y="21"/>
                  </a:lnTo>
                  <a:lnTo>
                    <a:pt x="1565" y="25"/>
                  </a:lnTo>
                  <a:lnTo>
                    <a:pt x="1565" y="34"/>
                  </a:lnTo>
                  <a:lnTo>
                    <a:pt x="1566" y="43"/>
                  </a:lnTo>
                  <a:lnTo>
                    <a:pt x="1567" y="46"/>
                  </a:lnTo>
                  <a:lnTo>
                    <a:pt x="1568" y="49"/>
                  </a:lnTo>
                  <a:lnTo>
                    <a:pt x="1570" y="52"/>
                  </a:lnTo>
                  <a:lnTo>
                    <a:pt x="1574" y="53"/>
                  </a:lnTo>
                  <a:lnTo>
                    <a:pt x="1585" y="57"/>
                  </a:lnTo>
                  <a:lnTo>
                    <a:pt x="1598" y="61"/>
                  </a:lnTo>
                  <a:lnTo>
                    <a:pt x="1610" y="63"/>
                  </a:lnTo>
                  <a:lnTo>
                    <a:pt x="1621" y="65"/>
                  </a:lnTo>
                  <a:lnTo>
                    <a:pt x="1644" y="66"/>
                  </a:lnTo>
                  <a:lnTo>
                    <a:pt x="1667" y="66"/>
                  </a:lnTo>
                  <a:lnTo>
                    <a:pt x="1689" y="65"/>
                  </a:lnTo>
                  <a:lnTo>
                    <a:pt x="1712" y="63"/>
                  </a:lnTo>
                  <a:lnTo>
                    <a:pt x="1733" y="63"/>
                  </a:lnTo>
                  <a:lnTo>
                    <a:pt x="1753" y="64"/>
                  </a:lnTo>
                  <a:close/>
                </a:path>
              </a:pathLst>
            </a:custGeom>
            <a:grpFill/>
            <a:ln w="3175" cmpd="sng">
              <a:solidFill>
                <a:srgbClr val="FCF6F6"/>
              </a:solidFill>
              <a:round/>
              <a:headEnd/>
              <a:tailEnd/>
            </a:ln>
          </p:spPr>
          <p:txBody>
            <a:bodyPr/>
            <a:lstStyle/>
            <a:p>
              <a:endParaRPr lang="pt-BR"/>
            </a:p>
          </p:txBody>
        </p:sp>
        <p:sp>
          <p:nvSpPr>
            <p:cNvPr id="20" name="Freeform 6"/>
            <p:cNvSpPr>
              <a:spLocks/>
            </p:cNvSpPr>
            <p:nvPr/>
          </p:nvSpPr>
          <p:spPr bwMode="auto">
            <a:xfrm>
              <a:off x="5849938" y="2840038"/>
              <a:ext cx="1227137" cy="1458912"/>
            </a:xfrm>
            <a:custGeom>
              <a:avLst/>
              <a:gdLst>
                <a:gd name="T0" fmla="*/ 1933 w 3129"/>
                <a:gd name="T1" fmla="*/ 3072 h 3422"/>
                <a:gd name="T2" fmla="*/ 2037 w 3129"/>
                <a:gd name="T3" fmla="*/ 2883 h 3422"/>
                <a:gd name="T4" fmla="*/ 2185 w 3129"/>
                <a:gd name="T5" fmla="*/ 2684 h 3422"/>
                <a:gd name="T6" fmla="*/ 2026 w 3129"/>
                <a:gd name="T7" fmla="*/ 2521 h 3422"/>
                <a:gd name="T8" fmla="*/ 1798 w 3129"/>
                <a:gd name="T9" fmla="*/ 2487 h 3422"/>
                <a:gd name="T10" fmla="*/ 1697 w 3129"/>
                <a:gd name="T11" fmla="*/ 2392 h 3422"/>
                <a:gd name="T12" fmla="*/ 1465 w 3129"/>
                <a:gd name="T13" fmla="*/ 2272 h 3422"/>
                <a:gd name="T14" fmla="*/ 1098 w 3129"/>
                <a:gd name="T15" fmla="*/ 2071 h 3422"/>
                <a:gd name="T16" fmla="*/ 872 w 3129"/>
                <a:gd name="T17" fmla="*/ 2070 h 3422"/>
                <a:gd name="T18" fmla="*/ 867 w 3129"/>
                <a:gd name="T19" fmla="*/ 1939 h 3422"/>
                <a:gd name="T20" fmla="*/ 520 w 3129"/>
                <a:gd name="T21" fmla="*/ 2026 h 3422"/>
                <a:gd name="T22" fmla="*/ 352 w 3129"/>
                <a:gd name="T23" fmla="*/ 2126 h 3422"/>
                <a:gd name="T24" fmla="*/ 133 w 3129"/>
                <a:gd name="T25" fmla="*/ 2228 h 3422"/>
                <a:gd name="T26" fmla="*/ 142 w 3129"/>
                <a:gd name="T27" fmla="*/ 2114 h 3422"/>
                <a:gd name="T28" fmla="*/ 162 w 3129"/>
                <a:gd name="T29" fmla="*/ 1917 h 3422"/>
                <a:gd name="T30" fmla="*/ 64 w 3129"/>
                <a:gd name="T31" fmla="*/ 1714 h 3422"/>
                <a:gd name="T32" fmla="*/ 131 w 3129"/>
                <a:gd name="T33" fmla="*/ 1553 h 3422"/>
                <a:gd name="T34" fmla="*/ 137 w 3129"/>
                <a:gd name="T35" fmla="*/ 1447 h 3422"/>
                <a:gd name="T36" fmla="*/ 111 w 3129"/>
                <a:gd name="T37" fmla="*/ 1335 h 3422"/>
                <a:gd name="T38" fmla="*/ 60 w 3129"/>
                <a:gd name="T39" fmla="*/ 1166 h 3422"/>
                <a:gd name="T40" fmla="*/ 134 w 3129"/>
                <a:gd name="T41" fmla="*/ 1059 h 3422"/>
                <a:gd name="T42" fmla="*/ 146 w 3129"/>
                <a:gd name="T43" fmla="*/ 996 h 3422"/>
                <a:gd name="T44" fmla="*/ 17 w 3129"/>
                <a:gd name="T45" fmla="*/ 913 h 3422"/>
                <a:gd name="T46" fmla="*/ 89 w 3129"/>
                <a:gd name="T47" fmla="*/ 734 h 3422"/>
                <a:gd name="T48" fmla="*/ 296 w 3129"/>
                <a:gd name="T49" fmla="*/ 526 h 3422"/>
                <a:gd name="T50" fmla="*/ 419 w 3129"/>
                <a:gd name="T51" fmla="*/ 673 h 3422"/>
                <a:gd name="T52" fmla="*/ 620 w 3129"/>
                <a:gd name="T53" fmla="*/ 712 h 3422"/>
                <a:gd name="T54" fmla="*/ 795 w 3129"/>
                <a:gd name="T55" fmla="*/ 652 h 3422"/>
                <a:gd name="T56" fmla="*/ 993 w 3129"/>
                <a:gd name="T57" fmla="*/ 450 h 3422"/>
                <a:gd name="T58" fmla="*/ 968 w 3129"/>
                <a:gd name="T59" fmla="*/ 238 h 3422"/>
                <a:gd name="T60" fmla="*/ 1151 w 3129"/>
                <a:gd name="T61" fmla="*/ 241 h 3422"/>
                <a:gd name="T62" fmla="*/ 1357 w 3129"/>
                <a:gd name="T63" fmla="*/ 293 h 3422"/>
                <a:gd name="T64" fmla="*/ 1649 w 3129"/>
                <a:gd name="T65" fmla="*/ 192 h 3422"/>
                <a:gd name="T66" fmla="*/ 1780 w 3129"/>
                <a:gd name="T67" fmla="*/ 69 h 3422"/>
                <a:gd name="T68" fmla="*/ 1975 w 3129"/>
                <a:gd name="T69" fmla="*/ 95 h 3422"/>
                <a:gd name="T70" fmla="*/ 2041 w 3129"/>
                <a:gd name="T71" fmla="*/ 265 h 3422"/>
                <a:gd name="T72" fmla="*/ 2125 w 3129"/>
                <a:gd name="T73" fmla="*/ 267 h 3422"/>
                <a:gd name="T74" fmla="*/ 2193 w 3129"/>
                <a:gd name="T75" fmla="*/ 190 h 3422"/>
                <a:gd name="T76" fmla="*/ 2326 w 3129"/>
                <a:gd name="T77" fmla="*/ 120 h 3422"/>
                <a:gd name="T78" fmla="*/ 2413 w 3129"/>
                <a:gd name="T79" fmla="*/ 28 h 3422"/>
                <a:gd name="T80" fmla="*/ 2591 w 3129"/>
                <a:gd name="T81" fmla="*/ 73 h 3422"/>
                <a:gd name="T82" fmla="*/ 2731 w 3129"/>
                <a:gd name="T83" fmla="*/ 146 h 3422"/>
                <a:gd name="T84" fmla="*/ 2819 w 3129"/>
                <a:gd name="T85" fmla="*/ 184 h 3422"/>
                <a:gd name="T86" fmla="*/ 2890 w 3129"/>
                <a:gd name="T87" fmla="*/ 315 h 3422"/>
                <a:gd name="T88" fmla="*/ 3008 w 3129"/>
                <a:gd name="T89" fmla="*/ 557 h 3422"/>
                <a:gd name="T90" fmla="*/ 3006 w 3129"/>
                <a:gd name="T91" fmla="*/ 802 h 3422"/>
                <a:gd name="T92" fmla="*/ 2852 w 3129"/>
                <a:gd name="T93" fmla="*/ 814 h 3422"/>
                <a:gd name="T94" fmla="*/ 2930 w 3129"/>
                <a:gd name="T95" fmla="*/ 987 h 3422"/>
                <a:gd name="T96" fmla="*/ 2978 w 3129"/>
                <a:gd name="T97" fmla="*/ 1053 h 3422"/>
                <a:gd name="T98" fmla="*/ 3052 w 3129"/>
                <a:gd name="T99" fmla="*/ 1251 h 3422"/>
                <a:gd name="T100" fmla="*/ 2731 w 3129"/>
                <a:gd name="T101" fmla="*/ 1617 h 3422"/>
                <a:gd name="T102" fmla="*/ 2673 w 3129"/>
                <a:gd name="T103" fmla="*/ 1488 h 3422"/>
                <a:gd name="T104" fmla="*/ 2651 w 3129"/>
                <a:gd name="T105" fmla="*/ 1580 h 3422"/>
                <a:gd name="T106" fmla="*/ 2585 w 3129"/>
                <a:gd name="T107" fmla="*/ 1663 h 3422"/>
                <a:gd name="T108" fmla="*/ 2572 w 3129"/>
                <a:gd name="T109" fmla="*/ 1811 h 3422"/>
                <a:gd name="T110" fmla="*/ 2526 w 3129"/>
                <a:gd name="T111" fmla="*/ 1896 h 3422"/>
                <a:gd name="T112" fmla="*/ 2495 w 3129"/>
                <a:gd name="T113" fmla="*/ 2147 h 3422"/>
                <a:gd name="T114" fmla="*/ 2520 w 3129"/>
                <a:gd name="T115" fmla="*/ 2549 h 3422"/>
                <a:gd name="T116" fmla="*/ 2371 w 3129"/>
                <a:gd name="T117" fmla="*/ 3134 h 3422"/>
                <a:gd name="T118" fmla="*/ 2274 w 3129"/>
                <a:gd name="T119" fmla="*/ 3340 h 3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9" h="3422">
                  <a:moveTo>
                    <a:pt x="2037" y="3285"/>
                  </a:moveTo>
                  <a:lnTo>
                    <a:pt x="2041" y="3266"/>
                  </a:lnTo>
                  <a:lnTo>
                    <a:pt x="2045" y="3257"/>
                  </a:lnTo>
                  <a:lnTo>
                    <a:pt x="2045" y="3252"/>
                  </a:lnTo>
                  <a:lnTo>
                    <a:pt x="2044" y="3247"/>
                  </a:lnTo>
                  <a:lnTo>
                    <a:pt x="2042" y="3239"/>
                  </a:lnTo>
                  <a:lnTo>
                    <a:pt x="2037" y="3228"/>
                  </a:lnTo>
                  <a:lnTo>
                    <a:pt x="2027" y="3213"/>
                  </a:lnTo>
                  <a:lnTo>
                    <a:pt x="2016" y="3199"/>
                  </a:lnTo>
                  <a:lnTo>
                    <a:pt x="2004" y="3184"/>
                  </a:lnTo>
                  <a:lnTo>
                    <a:pt x="1993" y="3170"/>
                  </a:lnTo>
                  <a:lnTo>
                    <a:pt x="1982" y="3156"/>
                  </a:lnTo>
                  <a:lnTo>
                    <a:pt x="1971" y="3140"/>
                  </a:lnTo>
                  <a:lnTo>
                    <a:pt x="1966" y="3131"/>
                  </a:lnTo>
                  <a:lnTo>
                    <a:pt x="1961" y="3122"/>
                  </a:lnTo>
                  <a:lnTo>
                    <a:pt x="1957" y="3112"/>
                  </a:lnTo>
                  <a:lnTo>
                    <a:pt x="1953" y="3102"/>
                  </a:lnTo>
                  <a:lnTo>
                    <a:pt x="1946" y="3092"/>
                  </a:lnTo>
                  <a:lnTo>
                    <a:pt x="1937" y="3079"/>
                  </a:lnTo>
                  <a:lnTo>
                    <a:pt x="1933" y="3072"/>
                  </a:lnTo>
                  <a:lnTo>
                    <a:pt x="1929" y="3065"/>
                  </a:lnTo>
                  <a:lnTo>
                    <a:pt x="1926" y="3056"/>
                  </a:lnTo>
                  <a:lnTo>
                    <a:pt x="1924" y="3047"/>
                  </a:lnTo>
                  <a:lnTo>
                    <a:pt x="1923" y="3036"/>
                  </a:lnTo>
                  <a:lnTo>
                    <a:pt x="1923" y="3023"/>
                  </a:lnTo>
                  <a:lnTo>
                    <a:pt x="1925" y="3010"/>
                  </a:lnTo>
                  <a:lnTo>
                    <a:pt x="1929" y="2994"/>
                  </a:lnTo>
                  <a:lnTo>
                    <a:pt x="1935" y="2977"/>
                  </a:lnTo>
                  <a:lnTo>
                    <a:pt x="1943" y="2957"/>
                  </a:lnTo>
                  <a:lnTo>
                    <a:pt x="1954" y="2936"/>
                  </a:lnTo>
                  <a:lnTo>
                    <a:pt x="1969" y="2913"/>
                  </a:lnTo>
                  <a:lnTo>
                    <a:pt x="1972" y="2908"/>
                  </a:lnTo>
                  <a:lnTo>
                    <a:pt x="1977" y="2904"/>
                  </a:lnTo>
                  <a:lnTo>
                    <a:pt x="1982" y="2902"/>
                  </a:lnTo>
                  <a:lnTo>
                    <a:pt x="1988" y="2900"/>
                  </a:lnTo>
                  <a:lnTo>
                    <a:pt x="2002" y="2898"/>
                  </a:lnTo>
                  <a:lnTo>
                    <a:pt x="2017" y="2895"/>
                  </a:lnTo>
                  <a:lnTo>
                    <a:pt x="2024" y="2893"/>
                  </a:lnTo>
                  <a:lnTo>
                    <a:pt x="2030" y="2889"/>
                  </a:lnTo>
                  <a:lnTo>
                    <a:pt x="2037" y="2883"/>
                  </a:lnTo>
                  <a:lnTo>
                    <a:pt x="2042" y="2876"/>
                  </a:lnTo>
                  <a:lnTo>
                    <a:pt x="2046" y="2866"/>
                  </a:lnTo>
                  <a:lnTo>
                    <a:pt x="2050" y="2852"/>
                  </a:lnTo>
                  <a:lnTo>
                    <a:pt x="2052" y="2837"/>
                  </a:lnTo>
                  <a:lnTo>
                    <a:pt x="2053" y="2818"/>
                  </a:lnTo>
                  <a:lnTo>
                    <a:pt x="2053" y="2811"/>
                  </a:lnTo>
                  <a:lnTo>
                    <a:pt x="2055" y="2804"/>
                  </a:lnTo>
                  <a:lnTo>
                    <a:pt x="2059" y="2797"/>
                  </a:lnTo>
                  <a:lnTo>
                    <a:pt x="2063" y="2789"/>
                  </a:lnTo>
                  <a:lnTo>
                    <a:pt x="2069" y="2782"/>
                  </a:lnTo>
                  <a:lnTo>
                    <a:pt x="2075" y="2774"/>
                  </a:lnTo>
                  <a:lnTo>
                    <a:pt x="2082" y="2767"/>
                  </a:lnTo>
                  <a:lnTo>
                    <a:pt x="2090" y="2759"/>
                  </a:lnTo>
                  <a:lnTo>
                    <a:pt x="2107" y="2743"/>
                  </a:lnTo>
                  <a:lnTo>
                    <a:pt x="2126" y="2729"/>
                  </a:lnTo>
                  <a:lnTo>
                    <a:pt x="2145" y="2715"/>
                  </a:lnTo>
                  <a:lnTo>
                    <a:pt x="2163" y="2703"/>
                  </a:lnTo>
                  <a:lnTo>
                    <a:pt x="2172" y="2698"/>
                  </a:lnTo>
                  <a:lnTo>
                    <a:pt x="2179" y="2691"/>
                  </a:lnTo>
                  <a:lnTo>
                    <a:pt x="2185" y="2684"/>
                  </a:lnTo>
                  <a:lnTo>
                    <a:pt x="2189" y="2677"/>
                  </a:lnTo>
                  <a:lnTo>
                    <a:pt x="2191" y="2669"/>
                  </a:lnTo>
                  <a:lnTo>
                    <a:pt x="2193" y="2660"/>
                  </a:lnTo>
                  <a:lnTo>
                    <a:pt x="2192" y="2652"/>
                  </a:lnTo>
                  <a:lnTo>
                    <a:pt x="2191" y="2643"/>
                  </a:lnTo>
                  <a:lnTo>
                    <a:pt x="2188" y="2633"/>
                  </a:lnTo>
                  <a:lnTo>
                    <a:pt x="2184" y="2625"/>
                  </a:lnTo>
                  <a:lnTo>
                    <a:pt x="2179" y="2616"/>
                  </a:lnTo>
                  <a:lnTo>
                    <a:pt x="2172" y="2608"/>
                  </a:lnTo>
                  <a:lnTo>
                    <a:pt x="2165" y="2601"/>
                  </a:lnTo>
                  <a:lnTo>
                    <a:pt x="2157" y="2594"/>
                  </a:lnTo>
                  <a:lnTo>
                    <a:pt x="2147" y="2588"/>
                  </a:lnTo>
                  <a:lnTo>
                    <a:pt x="2137" y="2582"/>
                  </a:lnTo>
                  <a:lnTo>
                    <a:pt x="2116" y="2566"/>
                  </a:lnTo>
                  <a:lnTo>
                    <a:pt x="2098" y="2553"/>
                  </a:lnTo>
                  <a:lnTo>
                    <a:pt x="2081" y="2543"/>
                  </a:lnTo>
                  <a:lnTo>
                    <a:pt x="2066" y="2535"/>
                  </a:lnTo>
                  <a:lnTo>
                    <a:pt x="2051" y="2529"/>
                  </a:lnTo>
                  <a:lnTo>
                    <a:pt x="2038" y="2525"/>
                  </a:lnTo>
                  <a:lnTo>
                    <a:pt x="2026" y="2521"/>
                  </a:lnTo>
                  <a:lnTo>
                    <a:pt x="2014" y="2520"/>
                  </a:lnTo>
                  <a:lnTo>
                    <a:pt x="1993" y="2518"/>
                  </a:lnTo>
                  <a:lnTo>
                    <a:pt x="1975" y="2518"/>
                  </a:lnTo>
                  <a:lnTo>
                    <a:pt x="1966" y="2517"/>
                  </a:lnTo>
                  <a:lnTo>
                    <a:pt x="1958" y="2515"/>
                  </a:lnTo>
                  <a:lnTo>
                    <a:pt x="1950" y="2513"/>
                  </a:lnTo>
                  <a:lnTo>
                    <a:pt x="1943" y="2508"/>
                  </a:lnTo>
                  <a:lnTo>
                    <a:pt x="1932" y="2501"/>
                  </a:lnTo>
                  <a:lnTo>
                    <a:pt x="1922" y="2495"/>
                  </a:lnTo>
                  <a:lnTo>
                    <a:pt x="1912" y="2489"/>
                  </a:lnTo>
                  <a:lnTo>
                    <a:pt x="1903" y="2485"/>
                  </a:lnTo>
                  <a:lnTo>
                    <a:pt x="1894" y="2481"/>
                  </a:lnTo>
                  <a:lnTo>
                    <a:pt x="1885" y="2478"/>
                  </a:lnTo>
                  <a:lnTo>
                    <a:pt x="1877" y="2476"/>
                  </a:lnTo>
                  <a:lnTo>
                    <a:pt x="1870" y="2475"/>
                  </a:lnTo>
                  <a:lnTo>
                    <a:pt x="1855" y="2473"/>
                  </a:lnTo>
                  <a:lnTo>
                    <a:pt x="1842" y="2474"/>
                  </a:lnTo>
                  <a:lnTo>
                    <a:pt x="1830" y="2476"/>
                  </a:lnTo>
                  <a:lnTo>
                    <a:pt x="1819" y="2479"/>
                  </a:lnTo>
                  <a:lnTo>
                    <a:pt x="1798" y="2487"/>
                  </a:lnTo>
                  <a:lnTo>
                    <a:pt x="1777" y="2495"/>
                  </a:lnTo>
                  <a:lnTo>
                    <a:pt x="1768" y="2497"/>
                  </a:lnTo>
                  <a:lnTo>
                    <a:pt x="1758" y="2498"/>
                  </a:lnTo>
                  <a:lnTo>
                    <a:pt x="1753" y="2497"/>
                  </a:lnTo>
                  <a:lnTo>
                    <a:pt x="1748" y="2496"/>
                  </a:lnTo>
                  <a:lnTo>
                    <a:pt x="1743" y="2495"/>
                  </a:lnTo>
                  <a:lnTo>
                    <a:pt x="1738" y="2493"/>
                  </a:lnTo>
                  <a:lnTo>
                    <a:pt x="1728" y="2488"/>
                  </a:lnTo>
                  <a:lnTo>
                    <a:pt x="1721" y="2482"/>
                  </a:lnTo>
                  <a:lnTo>
                    <a:pt x="1716" y="2475"/>
                  </a:lnTo>
                  <a:lnTo>
                    <a:pt x="1712" y="2468"/>
                  </a:lnTo>
                  <a:lnTo>
                    <a:pt x="1709" y="2461"/>
                  </a:lnTo>
                  <a:lnTo>
                    <a:pt x="1708" y="2453"/>
                  </a:lnTo>
                  <a:lnTo>
                    <a:pt x="1707" y="2445"/>
                  </a:lnTo>
                  <a:lnTo>
                    <a:pt x="1706" y="2436"/>
                  </a:lnTo>
                  <a:lnTo>
                    <a:pt x="1706" y="2428"/>
                  </a:lnTo>
                  <a:lnTo>
                    <a:pt x="1705" y="2419"/>
                  </a:lnTo>
                  <a:lnTo>
                    <a:pt x="1704" y="2409"/>
                  </a:lnTo>
                  <a:lnTo>
                    <a:pt x="1701" y="2400"/>
                  </a:lnTo>
                  <a:lnTo>
                    <a:pt x="1697" y="2392"/>
                  </a:lnTo>
                  <a:lnTo>
                    <a:pt x="1692" y="2383"/>
                  </a:lnTo>
                  <a:lnTo>
                    <a:pt x="1685" y="2375"/>
                  </a:lnTo>
                  <a:lnTo>
                    <a:pt x="1675" y="2367"/>
                  </a:lnTo>
                  <a:lnTo>
                    <a:pt x="1672" y="2363"/>
                  </a:lnTo>
                  <a:lnTo>
                    <a:pt x="1663" y="2351"/>
                  </a:lnTo>
                  <a:lnTo>
                    <a:pt x="1657" y="2343"/>
                  </a:lnTo>
                  <a:lnTo>
                    <a:pt x="1649" y="2335"/>
                  </a:lnTo>
                  <a:lnTo>
                    <a:pt x="1639" y="2326"/>
                  </a:lnTo>
                  <a:lnTo>
                    <a:pt x="1627" y="2316"/>
                  </a:lnTo>
                  <a:lnTo>
                    <a:pt x="1613" y="2307"/>
                  </a:lnTo>
                  <a:lnTo>
                    <a:pt x="1597" y="2297"/>
                  </a:lnTo>
                  <a:lnTo>
                    <a:pt x="1579" y="2290"/>
                  </a:lnTo>
                  <a:lnTo>
                    <a:pt x="1557" y="2283"/>
                  </a:lnTo>
                  <a:lnTo>
                    <a:pt x="1546" y="2280"/>
                  </a:lnTo>
                  <a:lnTo>
                    <a:pt x="1534" y="2277"/>
                  </a:lnTo>
                  <a:lnTo>
                    <a:pt x="1522" y="2275"/>
                  </a:lnTo>
                  <a:lnTo>
                    <a:pt x="1509" y="2273"/>
                  </a:lnTo>
                  <a:lnTo>
                    <a:pt x="1495" y="2272"/>
                  </a:lnTo>
                  <a:lnTo>
                    <a:pt x="1480" y="2272"/>
                  </a:lnTo>
                  <a:lnTo>
                    <a:pt x="1465" y="2272"/>
                  </a:lnTo>
                  <a:lnTo>
                    <a:pt x="1449" y="2272"/>
                  </a:lnTo>
                  <a:lnTo>
                    <a:pt x="1424" y="2256"/>
                  </a:lnTo>
                  <a:lnTo>
                    <a:pt x="1396" y="2240"/>
                  </a:lnTo>
                  <a:lnTo>
                    <a:pt x="1367" y="2222"/>
                  </a:lnTo>
                  <a:lnTo>
                    <a:pt x="1337" y="2205"/>
                  </a:lnTo>
                  <a:lnTo>
                    <a:pt x="1308" y="2186"/>
                  </a:lnTo>
                  <a:lnTo>
                    <a:pt x="1281" y="2169"/>
                  </a:lnTo>
                  <a:lnTo>
                    <a:pt x="1256" y="2152"/>
                  </a:lnTo>
                  <a:lnTo>
                    <a:pt x="1234" y="2136"/>
                  </a:lnTo>
                  <a:lnTo>
                    <a:pt x="1208" y="2115"/>
                  </a:lnTo>
                  <a:lnTo>
                    <a:pt x="1187" y="2097"/>
                  </a:lnTo>
                  <a:lnTo>
                    <a:pt x="1181" y="2093"/>
                  </a:lnTo>
                  <a:lnTo>
                    <a:pt x="1175" y="2090"/>
                  </a:lnTo>
                  <a:lnTo>
                    <a:pt x="1168" y="2087"/>
                  </a:lnTo>
                  <a:lnTo>
                    <a:pt x="1160" y="2084"/>
                  </a:lnTo>
                  <a:lnTo>
                    <a:pt x="1150" y="2081"/>
                  </a:lnTo>
                  <a:lnTo>
                    <a:pt x="1140" y="2077"/>
                  </a:lnTo>
                  <a:lnTo>
                    <a:pt x="1128" y="2075"/>
                  </a:lnTo>
                  <a:lnTo>
                    <a:pt x="1113" y="2073"/>
                  </a:lnTo>
                  <a:lnTo>
                    <a:pt x="1098" y="2071"/>
                  </a:lnTo>
                  <a:lnTo>
                    <a:pt x="1085" y="2071"/>
                  </a:lnTo>
                  <a:lnTo>
                    <a:pt x="1073" y="2073"/>
                  </a:lnTo>
                  <a:lnTo>
                    <a:pt x="1063" y="2076"/>
                  </a:lnTo>
                  <a:lnTo>
                    <a:pt x="1053" y="2081"/>
                  </a:lnTo>
                  <a:lnTo>
                    <a:pt x="1044" y="2086"/>
                  </a:lnTo>
                  <a:lnTo>
                    <a:pt x="1036" y="2091"/>
                  </a:lnTo>
                  <a:lnTo>
                    <a:pt x="1028" y="2097"/>
                  </a:lnTo>
                  <a:lnTo>
                    <a:pt x="1020" y="2101"/>
                  </a:lnTo>
                  <a:lnTo>
                    <a:pt x="1011" y="2106"/>
                  </a:lnTo>
                  <a:lnTo>
                    <a:pt x="1002" y="2109"/>
                  </a:lnTo>
                  <a:lnTo>
                    <a:pt x="993" y="2111"/>
                  </a:lnTo>
                  <a:lnTo>
                    <a:pt x="983" y="2112"/>
                  </a:lnTo>
                  <a:lnTo>
                    <a:pt x="972" y="2110"/>
                  </a:lnTo>
                  <a:lnTo>
                    <a:pt x="959" y="2106"/>
                  </a:lnTo>
                  <a:lnTo>
                    <a:pt x="945" y="2100"/>
                  </a:lnTo>
                  <a:lnTo>
                    <a:pt x="927" y="2095"/>
                  </a:lnTo>
                  <a:lnTo>
                    <a:pt x="901" y="2087"/>
                  </a:lnTo>
                  <a:lnTo>
                    <a:pt x="887" y="2081"/>
                  </a:lnTo>
                  <a:lnTo>
                    <a:pt x="876" y="2074"/>
                  </a:lnTo>
                  <a:lnTo>
                    <a:pt x="872" y="2070"/>
                  </a:lnTo>
                  <a:lnTo>
                    <a:pt x="869" y="2066"/>
                  </a:lnTo>
                  <a:lnTo>
                    <a:pt x="867" y="2062"/>
                  </a:lnTo>
                  <a:lnTo>
                    <a:pt x="866" y="2057"/>
                  </a:lnTo>
                  <a:lnTo>
                    <a:pt x="867" y="2051"/>
                  </a:lnTo>
                  <a:lnTo>
                    <a:pt x="869" y="2044"/>
                  </a:lnTo>
                  <a:lnTo>
                    <a:pt x="872" y="2036"/>
                  </a:lnTo>
                  <a:lnTo>
                    <a:pt x="875" y="2028"/>
                  </a:lnTo>
                  <a:lnTo>
                    <a:pt x="883" y="2011"/>
                  </a:lnTo>
                  <a:lnTo>
                    <a:pt x="889" y="1993"/>
                  </a:lnTo>
                  <a:lnTo>
                    <a:pt x="891" y="1985"/>
                  </a:lnTo>
                  <a:lnTo>
                    <a:pt x="893" y="1976"/>
                  </a:lnTo>
                  <a:lnTo>
                    <a:pt x="892" y="1967"/>
                  </a:lnTo>
                  <a:lnTo>
                    <a:pt x="891" y="1960"/>
                  </a:lnTo>
                  <a:lnTo>
                    <a:pt x="889" y="1956"/>
                  </a:lnTo>
                  <a:lnTo>
                    <a:pt x="887" y="1953"/>
                  </a:lnTo>
                  <a:lnTo>
                    <a:pt x="884" y="1949"/>
                  </a:lnTo>
                  <a:lnTo>
                    <a:pt x="881" y="1946"/>
                  </a:lnTo>
                  <a:lnTo>
                    <a:pt x="877" y="1944"/>
                  </a:lnTo>
                  <a:lnTo>
                    <a:pt x="872" y="1941"/>
                  </a:lnTo>
                  <a:lnTo>
                    <a:pt x="867" y="1939"/>
                  </a:lnTo>
                  <a:lnTo>
                    <a:pt x="861" y="1937"/>
                  </a:lnTo>
                  <a:lnTo>
                    <a:pt x="840" y="1931"/>
                  </a:lnTo>
                  <a:lnTo>
                    <a:pt x="823" y="1928"/>
                  </a:lnTo>
                  <a:lnTo>
                    <a:pt x="809" y="1925"/>
                  </a:lnTo>
                  <a:lnTo>
                    <a:pt x="796" y="1923"/>
                  </a:lnTo>
                  <a:lnTo>
                    <a:pt x="768" y="1921"/>
                  </a:lnTo>
                  <a:lnTo>
                    <a:pt x="730" y="1921"/>
                  </a:lnTo>
                  <a:lnTo>
                    <a:pt x="714" y="1922"/>
                  </a:lnTo>
                  <a:lnTo>
                    <a:pt x="699" y="1923"/>
                  </a:lnTo>
                  <a:lnTo>
                    <a:pt x="684" y="1926"/>
                  </a:lnTo>
                  <a:lnTo>
                    <a:pt x="669" y="1929"/>
                  </a:lnTo>
                  <a:lnTo>
                    <a:pt x="656" y="1933"/>
                  </a:lnTo>
                  <a:lnTo>
                    <a:pt x="643" y="1938"/>
                  </a:lnTo>
                  <a:lnTo>
                    <a:pt x="631" y="1943"/>
                  </a:lnTo>
                  <a:lnTo>
                    <a:pt x="620" y="1949"/>
                  </a:lnTo>
                  <a:lnTo>
                    <a:pt x="598" y="1962"/>
                  </a:lnTo>
                  <a:lnTo>
                    <a:pt x="579" y="1977"/>
                  </a:lnTo>
                  <a:lnTo>
                    <a:pt x="559" y="1991"/>
                  </a:lnTo>
                  <a:lnTo>
                    <a:pt x="541" y="2005"/>
                  </a:lnTo>
                  <a:lnTo>
                    <a:pt x="520" y="2026"/>
                  </a:lnTo>
                  <a:lnTo>
                    <a:pt x="507" y="2041"/>
                  </a:lnTo>
                  <a:lnTo>
                    <a:pt x="500" y="2047"/>
                  </a:lnTo>
                  <a:lnTo>
                    <a:pt x="492" y="2051"/>
                  </a:lnTo>
                  <a:lnTo>
                    <a:pt x="482" y="2055"/>
                  </a:lnTo>
                  <a:lnTo>
                    <a:pt x="468" y="2057"/>
                  </a:lnTo>
                  <a:lnTo>
                    <a:pt x="458" y="2058"/>
                  </a:lnTo>
                  <a:lnTo>
                    <a:pt x="448" y="2059"/>
                  </a:lnTo>
                  <a:lnTo>
                    <a:pt x="440" y="2062"/>
                  </a:lnTo>
                  <a:lnTo>
                    <a:pt x="433" y="2065"/>
                  </a:lnTo>
                  <a:lnTo>
                    <a:pt x="427" y="2068"/>
                  </a:lnTo>
                  <a:lnTo>
                    <a:pt x="421" y="2073"/>
                  </a:lnTo>
                  <a:lnTo>
                    <a:pt x="416" y="2077"/>
                  </a:lnTo>
                  <a:lnTo>
                    <a:pt x="412" y="2083"/>
                  </a:lnTo>
                  <a:lnTo>
                    <a:pt x="404" y="2093"/>
                  </a:lnTo>
                  <a:lnTo>
                    <a:pt x="398" y="2102"/>
                  </a:lnTo>
                  <a:lnTo>
                    <a:pt x="394" y="2106"/>
                  </a:lnTo>
                  <a:lnTo>
                    <a:pt x="391" y="2110"/>
                  </a:lnTo>
                  <a:lnTo>
                    <a:pt x="388" y="2113"/>
                  </a:lnTo>
                  <a:lnTo>
                    <a:pt x="384" y="2115"/>
                  </a:lnTo>
                  <a:lnTo>
                    <a:pt x="352" y="2126"/>
                  </a:lnTo>
                  <a:lnTo>
                    <a:pt x="326" y="2133"/>
                  </a:lnTo>
                  <a:lnTo>
                    <a:pt x="307" y="2137"/>
                  </a:lnTo>
                  <a:lnTo>
                    <a:pt x="291" y="2142"/>
                  </a:lnTo>
                  <a:lnTo>
                    <a:pt x="284" y="2145"/>
                  </a:lnTo>
                  <a:lnTo>
                    <a:pt x="276" y="2149"/>
                  </a:lnTo>
                  <a:lnTo>
                    <a:pt x="268" y="2154"/>
                  </a:lnTo>
                  <a:lnTo>
                    <a:pt x="259" y="2160"/>
                  </a:lnTo>
                  <a:lnTo>
                    <a:pt x="250" y="2168"/>
                  </a:lnTo>
                  <a:lnTo>
                    <a:pt x="239" y="2178"/>
                  </a:lnTo>
                  <a:lnTo>
                    <a:pt x="225" y="2191"/>
                  </a:lnTo>
                  <a:lnTo>
                    <a:pt x="210" y="2205"/>
                  </a:lnTo>
                  <a:lnTo>
                    <a:pt x="190" y="2216"/>
                  </a:lnTo>
                  <a:lnTo>
                    <a:pt x="173" y="2224"/>
                  </a:lnTo>
                  <a:lnTo>
                    <a:pt x="159" y="2228"/>
                  </a:lnTo>
                  <a:lnTo>
                    <a:pt x="148" y="2231"/>
                  </a:lnTo>
                  <a:lnTo>
                    <a:pt x="144" y="2231"/>
                  </a:lnTo>
                  <a:lnTo>
                    <a:pt x="140" y="2231"/>
                  </a:lnTo>
                  <a:lnTo>
                    <a:pt x="137" y="2231"/>
                  </a:lnTo>
                  <a:lnTo>
                    <a:pt x="135" y="2230"/>
                  </a:lnTo>
                  <a:lnTo>
                    <a:pt x="133" y="2228"/>
                  </a:lnTo>
                  <a:lnTo>
                    <a:pt x="131" y="2227"/>
                  </a:lnTo>
                  <a:lnTo>
                    <a:pt x="130" y="2225"/>
                  </a:lnTo>
                  <a:lnTo>
                    <a:pt x="129" y="2222"/>
                  </a:lnTo>
                  <a:lnTo>
                    <a:pt x="129" y="2217"/>
                  </a:lnTo>
                  <a:lnTo>
                    <a:pt x="129" y="2212"/>
                  </a:lnTo>
                  <a:lnTo>
                    <a:pt x="130" y="2206"/>
                  </a:lnTo>
                  <a:lnTo>
                    <a:pt x="132" y="2201"/>
                  </a:lnTo>
                  <a:lnTo>
                    <a:pt x="136" y="2193"/>
                  </a:lnTo>
                  <a:lnTo>
                    <a:pt x="138" y="2188"/>
                  </a:lnTo>
                  <a:lnTo>
                    <a:pt x="140" y="2182"/>
                  </a:lnTo>
                  <a:lnTo>
                    <a:pt x="142" y="2176"/>
                  </a:lnTo>
                  <a:lnTo>
                    <a:pt x="143" y="2171"/>
                  </a:lnTo>
                  <a:lnTo>
                    <a:pt x="143" y="2166"/>
                  </a:lnTo>
                  <a:lnTo>
                    <a:pt x="143" y="2158"/>
                  </a:lnTo>
                  <a:lnTo>
                    <a:pt x="141" y="2151"/>
                  </a:lnTo>
                  <a:lnTo>
                    <a:pt x="138" y="2144"/>
                  </a:lnTo>
                  <a:lnTo>
                    <a:pt x="135" y="2137"/>
                  </a:lnTo>
                  <a:lnTo>
                    <a:pt x="133" y="2129"/>
                  </a:lnTo>
                  <a:lnTo>
                    <a:pt x="132" y="2121"/>
                  </a:lnTo>
                  <a:lnTo>
                    <a:pt x="142" y="2114"/>
                  </a:lnTo>
                  <a:lnTo>
                    <a:pt x="150" y="2107"/>
                  </a:lnTo>
                  <a:lnTo>
                    <a:pt x="157" y="2100"/>
                  </a:lnTo>
                  <a:lnTo>
                    <a:pt x="164" y="2092"/>
                  </a:lnTo>
                  <a:lnTo>
                    <a:pt x="169" y="2084"/>
                  </a:lnTo>
                  <a:lnTo>
                    <a:pt x="173" y="2076"/>
                  </a:lnTo>
                  <a:lnTo>
                    <a:pt x="177" y="2069"/>
                  </a:lnTo>
                  <a:lnTo>
                    <a:pt x="179" y="2062"/>
                  </a:lnTo>
                  <a:lnTo>
                    <a:pt x="180" y="2055"/>
                  </a:lnTo>
                  <a:lnTo>
                    <a:pt x="180" y="2045"/>
                  </a:lnTo>
                  <a:lnTo>
                    <a:pt x="178" y="2032"/>
                  </a:lnTo>
                  <a:lnTo>
                    <a:pt x="176" y="2018"/>
                  </a:lnTo>
                  <a:lnTo>
                    <a:pt x="173" y="2002"/>
                  </a:lnTo>
                  <a:lnTo>
                    <a:pt x="171" y="1986"/>
                  </a:lnTo>
                  <a:lnTo>
                    <a:pt x="169" y="1969"/>
                  </a:lnTo>
                  <a:lnTo>
                    <a:pt x="169" y="1952"/>
                  </a:lnTo>
                  <a:lnTo>
                    <a:pt x="168" y="1943"/>
                  </a:lnTo>
                  <a:lnTo>
                    <a:pt x="168" y="1936"/>
                  </a:lnTo>
                  <a:lnTo>
                    <a:pt x="166" y="1929"/>
                  </a:lnTo>
                  <a:lnTo>
                    <a:pt x="164" y="1923"/>
                  </a:lnTo>
                  <a:lnTo>
                    <a:pt x="162" y="1917"/>
                  </a:lnTo>
                  <a:lnTo>
                    <a:pt x="160" y="1913"/>
                  </a:lnTo>
                  <a:lnTo>
                    <a:pt x="157" y="1909"/>
                  </a:lnTo>
                  <a:lnTo>
                    <a:pt x="153" y="1905"/>
                  </a:lnTo>
                  <a:lnTo>
                    <a:pt x="137" y="1893"/>
                  </a:lnTo>
                  <a:lnTo>
                    <a:pt x="119" y="1881"/>
                  </a:lnTo>
                  <a:lnTo>
                    <a:pt x="108" y="1874"/>
                  </a:lnTo>
                  <a:lnTo>
                    <a:pt x="99" y="1865"/>
                  </a:lnTo>
                  <a:lnTo>
                    <a:pt x="94" y="1859"/>
                  </a:lnTo>
                  <a:lnTo>
                    <a:pt x="90" y="1852"/>
                  </a:lnTo>
                  <a:lnTo>
                    <a:pt x="86" y="1845"/>
                  </a:lnTo>
                  <a:lnTo>
                    <a:pt x="82" y="1836"/>
                  </a:lnTo>
                  <a:lnTo>
                    <a:pt x="79" y="1827"/>
                  </a:lnTo>
                  <a:lnTo>
                    <a:pt x="75" y="1817"/>
                  </a:lnTo>
                  <a:lnTo>
                    <a:pt x="72" y="1806"/>
                  </a:lnTo>
                  <a:lnTo>
                    <a:pt x="70" y="1793"/>
                  </a:lnTo>
                  <a:lnTo>
                    <a:pt x="67" y="1779"/>
                  </a:lnTo>
                  <a:lnTo>
                    <a:pt x="66" y="1763"/>
                  </a:lnTo>
                  <a:lnTo>
                    <a:pt x="64" y="1746"/>
                  </a:lnTo>
                  <a:lnTo>
                    <a:pt x="64" y="1727"/>
                  </a:lnTo>
                  <a:lnTo>
                    <a:pt x="64" y="1714"/>
                  </a:lnTo>
                  <a:lnTo>
                    <a:pt x="64" y="1703"/>
                  </a:lnTo>
                  <a:lnTo>
                    <a:pt x="65" y="1692"/>
                  </a:lnTo>
                  <a:lnTo>
                    <a:pt x="67" y="1681"/>
                  </a:lnTo>
                  <a:lnTo>
                    <a:pt x="69" y="1672"/>
                  </a:lnTo>
                  <a:lnTo>
                    <a:pt x="71" y="1663"/>
                  </a:lnTo>
                  <a:lnTo>
                    <a:pt x="74" y="1654"/>
                  </a:lnTo>
                  <a:lnTo>
                    <a:pt x="77" y="1646"/>
                  </a:lnTo>
                  <a:lnTo>
                    <a:pt x="84" y="1631"/>
                  </a:lnTo>
                  <a:lnTo>
                    <a:pt x="92" y="1618"/>
                  </a:lnTo>
                  <a:lnTo>
                    <a:pt x="100" y="1607"/>
                  </a:lnTo>
                  <a:lnTo>
                    <a:pt x="108" y="1597"/>
                  </a:lnTo>
                  <a:lnTo>
                    <a:pt x="115" y="1589"/>
                  </a:lnTo>
                  <a:lnTo>
                    <a:pt x="123" y="1581"/>
                  </a:lnTo>
                  <a:lnTo>
                    <a:pt x="128" y="1575"/>
                  </a:lnTo>
                  <a:lnTo>
                    <a:pt x="132" y="1568"/>
                  </a:lnTo>
                  <a:lnTo>
                    <a:pt x="133" y="1565"/>
                  </a:lnTo>
                  <a:lnTo>
                    <a:pt x="134" y="1562"/>
                  </a:lnTo>
                  <a:lnTo>
                    <a:pt x="133" y="1559"/>
                  </a:lnTo>
                  <a:lnTo>
                    <a:pt x="133" y="1556"/>
                  </a:lnTo>
                  <a:lnTo>
                    <a:pt x="131" y="1553"/>
                  </a:lnTo>
                  <a:lnTo>
                    <a:pt x="129" y="1550"/>
                  </a:lnTo>
                  <a:lnTo>
                    <a:pt x="126" y="1547"/>
                  </a:lnTo>
                  <a:lnTo>
                    <a:pt x="122" y="1544"/>
                  </a:lnTo>
                  <a:lnTo>
                    <a:pt x="113" y="1538"/>
                  </a:lnTo>
                  <a:lnTo>
                    <a:pt x="107" y="1532"/>
                  </a:lnTo>
                  <a:lnTo>
                    <a:pt x="103" y="1527"/>
                  </a:lnTo>
                  <a:lnTo>
                    <a:pt x="101" y="1519"/>
                  </a:lnTo>
                  <a:lnTo>
                    <a:pt x="100" y="1503"/>
                  </a:lnTo>
                  <a:lnTo>
                    <a:pt x="100" y="1480"/>
                  </a:lnTo>
                  <a:lnTo>
                    <a:pt x="101" y="1477"/>
                  </a:lnTo>
                  <a:lnTo>
                    <a:pt x="102" y="1475"/>
                  </a:lnTo>
                  <a:lnTo>
                    <a:pt x="103" y="1473"/>
                  </a:lnTo>
                  <a:lnTo>
                    <a:pt x="106" y="1471"/>
                  </a:lnTo>
                  <a:lnTo>
                    <a:pt x="112" y="1467"/>
                  </a:lnTo>
                  <a:lnTo>
                    <a:pt x="119" y="1464"/>
                  </a:lnTo>
                  <a:lnTo>
                    <a:pt x="126" y="1460"/>
                  </a:lnTo>
                  <a:lnTo>
                    <a:pt x="132" y="1456"/>
                  </a:lnTo>
                  <a:lnTo>
                    <a:pt x="134" y="1453"/>
                  </a:lnTo>
                  <a:lnTo>
                    <a:pt x="136" y="1451"/>
                  </a:lnTo>
                  <a:lnTo>
                    <a:pt x="137" y="1447"/>
                  </a:lnTo>
                  <a:lnTo>
                    <a:pt x="138" y="1444"/>
                  </a:lnTo>
                  <a:lnTo>
                    <a:pt x="137" y="1438"/>
                  </a:lnTo>
                  <a:lnTo>
                    <a:pt x="136" y="1433"/>
                  </a:lnTo>
                  <a:lnTo>
                    <a:pt x="133" y="1428"/>
                  </a:lnTo>
                  <a:lnTo>
                    <a:pt x="130" y="1424"/>
                  </a:lnTo>
                  <a:lnTo>
                    <a:pt x="123" y="1415"/>
                  </a:lnTo>
                  <a:lnTo>
                    <a:pt x="113" y="1407"/>
                  </a:lnTo>
                  <a:lnTo>
                    <a:pt x="105" y="1400"/>
                  </a:lnTo>
                  <a:lnTo>
                    <a:pt x="97" y="1392"/>
                  </a:lnTo>
                  <a:lnTo>
                    <a:pt x="94" y="1388"/>
                  </a:lnTo>
                  <a:lnTo>
                    <a:pt x="92" y="1384"/>
                  </a:lnTo>
                  <a:lnTo>
                    <a:pt x="90" y="1380"/>
                  </a:lnTo>
                  <a:lnTo>
                    <a:pt x="90" y="1375"/>
                  </a:lnTo>
                  <a:lnTo>
                    <a:pt x="90" y="1369"/>
                  </a:lnTo>
                  <a:lnTo>
                    <a:pt x="91" y="1363"/>
                  </a:lnTo>
                  <a:lnTo>
                    <a:pt x="93" y="1358"/>
                  </a:lnTo>
                  <a:lnTo>
                    <a:pt x="95" y="1354"/>
                  </a:lnTo>
                  <a:lnTo>
                    <a:pt x="100" y="1347"/>
                  </a:lnTo>
                  <a:lnTo>
                    <a:pt x="105" y="1341"/>
                  </a:lnTo>
                  <a:lnTo>
                    <a:pt x="111" y="1335"/>
                  </a:lnTo>
                  <a:lnTo>
                    <a:pt x="117" y="1328"/>
                  </a:lnTo>
                  <a:lnTo>
                    <a:pt x="119" y="1324"/>
                  </a:lnTo>
                  <a:lnTo>
                    <a:pt x="121" y="1319"/>
                  </a:lnTo>
                  <a:lnTo>
                    <a:pt x="122" y="1314"/>
                  </a:lnTo>
                  <a:lnTo>
                    <a:pt x="122" y="1308"/>
                  </a:lnTo>
                  <a:lnTo>
                    <a:pt x="121" y="1301"/>
                  </a:lnTo>
                  <a:lnTo>
                    <a:pt x="119" y="1294"/>
                  </a:lnTo>
                  <a:lnTo>
                    <a:pt x="115" y="1289"/>
                  </a:lnTo>
                  <a:lnTo>
                    <a:pt x="110" y="1285"/>
                  </a:lnTo>
                  <a:lnTo>
                    <a:pt x="100" y="1279"/>
                  </a:lnTo>
                  <a:lnTo>
                    <a:pt x="88" y="1271"/>
                  </a:lnTo>
                  <a:lnTo>
                    <a:pt x="82" y="1266"/>
                  </a:lnTo>
                  <a:lnTo>
                    <a:pt x="76" y="1259"/>
                  </a:lnTo>
                  <a:lnTo>
                    <a:pt x="71" y="1251"/>
                  </a:lnTo>
                  <a:lnTo>
                    <a:pt x="66" y="1241"/>
                  </a:lnTo>
                  <a:lnTo>
                    <a:pt x="62" y="1229"/>
                  </a:lnTo>
                  <a:lnTo>
                    <a:pt x="60" y="1215"/>
                  </a:lnTo>
                  <a:lnTo>
                    <a:pt x="58" y="1197"/>
                  </a:lnTo>
                  <a:lnTo>
                    <a:pt x="59" y="1175"/>
                  </a:lnTo>
                  <a:lnTo>
                    <a:pt x="60" y="1166"/>
                  </a:lnTo>
                  <a:lnTo>
                    <a:pt x="62" y="1158"/>
                  </a:lnTo>
                  <a:lnTo>
                    <a:pt x="65" y="1151"/>
                  </a:lnTo>
                  <a:lnTo>
                    <a:pt x="69" y="1146"/>
                  </a:lnTo>
                  <a:lnTo>
                    <a:pt x="73" y="1142"/>
                  </a:lnTo>
                  <a:lnTo>
                    <a:pt x="78" y="1139"/>
                  </a:lnTo>
                  <a:lnTo>
                    <a:pt x="83" y="1136"/>
                  </a:lnTo>
                  <a:lnTo>
                    <a:pt x="88" y="1133"/>
                  </a:lnTo>
                  <a:lnTo>
                    <a:pt x="94" y="1130"/>
                  </a:lnTo>
                  <a:lnTo>
                    <a:pt x="99" y="1127"/>
                  </a:lnTo>
                  <a:lnTo>
                    <a:pt x="105" y="1124"/>
                  </a:lnTo>
                  <a:lnTo>
                    <a:pt x="110" y="1119"/>
                  </a:lnTo>
                  <a:lnTo>
                    <a:pt x="115" y="1114"/>
                  </a:lnTo>
                  <a:lnTo>
                    <a:pt x="120" y="1106"/>
                  </a:lnTo>
                  <a:lnTo>
                    <a:pt x="124" y="1098"/>
                  </a:lnTo>
                  <a:lnTo>
                    <a:pt x="127" y="1087"/>
                  </a:lnTo>
                  <a:lnTo>
                    <a:pt x="133" y="1080"/>
                  </a:lnTo>
                  <a:lnTo>
                    <a:pt x="136" y="1073"/>
                  </a:lnTo>
                  <a:lnTo>
                    <a:pt x="137" y="1068"/>
                  </a:lnTo>
                  <a:lnTo>
                    <a:pt x="136" y="1063"/>
                  </a:lnTo>
                  <a:lnTo>
                    <a:pt x="134" y="1059"/>
                  </a:lnTo>
                  <a:lnTo>
                    <a:pt x="130" y="1056"/>
                  </a:lnTo>
                  <a:lnTo>
                    <a:pt x="126" y="1054"/>
                  </a:lnTo>
                  <a:lnTo>
                    <a:pt x="121" y="1051"/>
                  </a:lnTo>
                  <a:lnTo>
                    <a:pt x="109" y="1046"/>
                  </a:lnTo>
                  <a:lnTo>
                    <a:pt x="98" y="1041"/>
                  </a:lnTo>
                  <a:lnTo>
                    <a:pt x="94" y="1037"/>
                  </a:lnTo>
                  <a:lnTo>
                    <a:pt x="91" y="1034"/>
                  </a:lnTo>
                  <a:lnTo>
                    <a:pt x="90" y="1029"/>
                  </a:lnTo>
                  <a:lnTo>
                    <a:pt x="90" y="1024"/>
                  </a:lnTo>
                  <a:lnTo>
                    <a:pt x="90" y="1021"/>
                  </a:lnTo>
                  <a:lnTo>
                    <a:pt x="91" y="1019"/>
                  </a:lnTo>
                  <a:lnTo>
                    <a:pt x="94" y="1017"/>
                  </a:lnTo>
                  <a:lnTo>
                    <a:pt x="98" y="1015"/>
                  </a:lnTo>
                  <a:lnTo>
                    <a:pt x="108" y="1012"/>
                  </a:lnTo>
                  <a:lnTo>
                    <a:pt x="121" y="1009"/>
                  </a:lnTo>
                  <a:lnTo>
                    <a:pt x="127" y="1007"/>
                  </a:lnTo>
                  <a:lnTo>
                    <a:pt x="133" y="1005"/>
                  </a:lnTo>
                  <a:lnTo>
                    <a:pt x="138" y="1002"/>
                  </a:lnTo>
                  <a:lnTo>
                    <a:pt x="143" y="1000"/>
                  </a:lnTo>
                  <a:lnTo>
                    <a:pt x="146" y="996"/>
                  </a:lnTo>
                  <a:lnTo>
                    <a:pt x="148" y="992"/>
                  </a:lnTo>
                  <a:lnTo>
                    <a:pt x="149" y="988"/>
                  </a:lnTo>
                  <a:lnTo>
                    <a:pt x="148" y="982"/>
                  </a:lnTo>
                  <a:lnTo>
                    <a:pt x="146" y="975"/>
                  </a:lnTo>
                  <a:lnTo>
                    <a:pt x="143" y="968"/>
                  </a:lnTo>
                  <a:lnTo>
                    <a:pt x="140" y="961"/>
                  </a:lnTo>
                  <a:lnTo>
                    <a:pt x="136" y="956"/>
                  </a:lnTo>
                  <a:lnTo>
                    <a:pt x="131" y="952"/>
                  </a:lnTo>
                  <a:lnTo>
                    <a:pt x="127" y="948"/>
                  </a:lnTo>
                  <a:lnTo>
                    <a:pt x="122" y="945"/>
                  </a:lnTo>
                  <a:lnTo>
                    <a:pt x="115" y="942"/>
                  </a:lnTo>
                  <a:lnTo>
                    <a:pt x="104" y="938"/>
                  </a:lnTo>
                  <a:lnTo>
                    <a:pt x="92" y="935"/>
                  </a:lnTo>
                  <a:lnTo>
                    <a:pt x="79" y="932"/>
                  </a:lnTo>
                  <a:lnTo>
                    <a:pt x="66" y="930"/>
                  </a:lnTo>
                  <a:lnTo>
                    <a:pt x="54" y="928"/>
                  </a:lnTo>
                  <a:lnTo>
                    <a:pt x="42" y="926"/>
                  </a:lnTo>
                  <a:lnTo>
                    <a:pt x="31" y="922"/>
                  </a:lnTo>
                  <a:lnTo>
                    <a:pt x="21" y="917"/>
                  </a:lnTo>
                  <a:lnTo>
                    <a:pt x="17" y="913"/>
                  </a:lnTo>
                  <a:lnTo>
                    <a:pt x="13" y="910"/>
                  </a:lnTo>
                  <a:lnTo>
                    <a:pt x="10" y="905"/>
                  </a:lnTo>
                  <a:lnTo>
                    <a:pt x="7" y="900"/>
                  </a:lnTo>
                  <a:lnTo>
                    <a:pt x="3" y="894"/>
                  </a:lnTo>
                  <a:lnTo>
                    <a:pt x="2" y="888"/>
                  </a:lnTo>
                  <a:lnTo>
                    <a:pt x="1" y="880"/>
                  </a:lnTo>
                  <a:lnTo>
                    <a:pt x="0" y="872"/>
                  </a:lnTo>
                  <a:lnTo>
                    <a:pt x="1" y="859"/>
                  </a:lnTo>
                  <a:lnTo>
                    <a:pt x="2" y="846"/>
                  </a:lnTo>
                  <a:lnTo>
                    <a:pt x="4" y="835"/>
                  </a:lnTo>
                  <a:lnTo>
                    <a:pt x="8" y="824"/>
                  </a:lnTo>
                  <a:lnTo>
                    <a:pt x="12" y="815"/>
                  </a:lnTo>
                  <a:lnTo>
                    <a:pt x="16" y="806"/>
                  </a:lnTo>
                  <a:lnTo>
                    <a:pt x="21" y="798"/>
                  </a:lnTo>
                  <a:lnTo>
                    <a:pt x="27" y="791"/>
                  </a:lnTo>
                  <a:lnTo>
                    <a:pt x="39" y="778"/>
                  </a:lnTo>
                  <a:lnTo>
                    <a:pt x="52" y="766"/>
                  </a:lnTo>
                  <a:lnTo>
                    <a:pt x="66" y="756"/>
                  </a:lnTo>
                  <a:lnTo>
                    <a:pt x="79" y="746"/>
                  </a:lnTo>
                  <a:lnTo>
                    <a:pt x="89" y="734"/>
                  </a:lnTo>
                  <a:lnTo>
                    <a:pt x="96" y="724"/>
                  </a:lnTo>
                  <a:lnTo>
                    <a:pt x="100" y="716"/>
                  </a:lnTo>
                  <a:lnTo>
                    <a:pt x="101" y="708"/>
                  </a:lnTo>
                  <a:lnTo>
                    <a:pt x="101" y="695"/>
                  </a:lnTo>
                  <a:lnTo>
                    <a:pt x="100" y="683"/>
                  </a:lnTo>
                  <a:lnTo>
                    <a:pt x="103" y="676"/>
                  </a:lnTo>
                  <a:lnTo>
                    <a:pt x="109" y="669"/>
                  </a:lnTo>
                  <a:lnTo>
                    <a:pt x="118" y="661"/>
                  </a:lnTo>
                  <a:lnTo>
                    <a:pt x="128" y="654"/>
                  </a:lnTo>
                  <a:lnTo>
                    <a:pt x="152" y="638"/>
                  </a:lnTo>
                  <a:lnTo>
                    <a:pt x="180" y="619"/>
                  </a:lnTo>
                  <a:lnTo>
                    <a:pt x="195" y="610"/>
                  </a:lnTo>
                  <a:lnTo>
                    <a:pt x="210" y="600"/>
                  </a:lnTo>
                  <a:lnTo>
                    <a:pt x="225" y="589"/>
                  </a:lnTo>
                  <a:lnTo>
                    <a:pt x="240" y="578"/>
                  </a:lnTo>
                  <a:lnTo>
                    <a:pt x="253" y="566"/>
                  </a:lnTo>
                  <a:lnTo>
                    <a:pt x="265" y="553"/>
                  </a:lnTo>
                  <a:lnTo>
                    <a:pt x="275" y="540"/>
                  </a:lnTo>
                  <a:lnTo>
                    <a:pt x="284" y="526"/>
                  </a:lnTo>
                  <a:lnTo>
                    <a:pt x="296" y="526"/>
                  </a:lnTo>
                  <a:lnTo>
                    <a:pt x="308" y="526"/>
                  </a:lnTo>
                  <a:lnTo>
                    <a:pt x="321" y="528"/>
                  </a:lnTo>
                  <a:lnTo>
                    <a:pt x="336" y="531"/>
                  </a:lnTo>
                  <a:lnTo>
                    <a:pt x="348" y="537"/>
                  </a:lnTo>
                  <a:lnTo>
                    <a:pt x="357" y="544"/>
                  </a:lnTo>
                  <a:lnTo>
                    <a:pt x="364" y="551"/>
                  </a:lnTo>
                  <a:lnTo>
                    <a:pt x="369" y="559"/>
                  </a:lnTo>
                  <a:lnTo>
                    <a:pt x="372" y="567"/>
                  </a:lnTo>
                  <a:lnTo>
                    <a:pt x="375" y="576"/>
                  </a:lnTo>
                  <a:lnTo>
                    <a:pt x="376" y="585"/>
                  </a:lnTo>
                  <a:lnTo>
                    <a:pt x="377" y="594"/>
                  </a:lnTo>
                  <a:lnTo>
                    <a:pt x="378" y="603"/>
                  </a:lnTo>
                  <a:lnTo>
                    <a:pt x="380" y="612"/>
                  </a:lnTo>
                  <a:lnTo>
                    <a:pt x="381" y="621"/>
                  </a:lnTo>
                  <a:lnTo>
                    <a:pt x="384" y="630"/>
                  </a:lnTo>
                  <a:lnTo>
                    <a:pt x="388" y="639"/>
                  </a:lnTo>
                  <a:lnTo>
                    <a:pt x="393" y="647"/>
                  </a:lnTo>
                  <a:lnTo>
                    <a:pt x="400" y="655"/>
                  </a:lnTo>
                  <a:lnTo>
                    <a:pt x="410" y="662"/>
                  </a:lnTo>
                  <a:lnTo>
                    <a:pt x="419" y="673"/>
                  </a:lnTo>
                  <a:lnTo>
                    <a:pt x="428" y="682"/>
                  </a:lnTo>
                  <a:lnTo>
                    <a:pt x="437" y="691"/>
                  </a:lnTo>
                  <a:lnTo>
                    <a:pt x="446" y="698"/>
                  </a:lnTo>
                  <a:lnTo>
                    <a:pt x="456" y="704"/>
                  </a:lnTo>
                  <a:lnTo>
                    <a:pt x="466" y="709"/>
                  </a:lnTo>
                  <a:lnTo>
                    <a:pt x="475" y="713"/>
                  </a:lnTo>
                  <a:lnTo>
                    <a:pt x="484" y="716"/>
                  </a:lnTo>
                  <a:lnTo>
                    <a:pt x="494" y="719"/>
                  </a:lnTo>
                  <a:lnTo>
                    <a:pt x="504" y="721"/>
                  </a:lnTo>
                  <a:lnTo>
                    <a:pt x="513" y="722"/>
                  </a:lnTo>
                  <a:lnTo>
                    <a:pt x="523" y="723"/>
                  </a:lnTo>
                  <a:lnTo>
                    <a:pt x="542" y="724"/>
                  </a:lnTo>
                  <a:lnTo>
                    <a:pt x="563" y="724"/>
                  </a:lnTo>
                  <a:lnTo>
                    <a:pt x="573" y="724"/>
                  </a:lnTo>
                  <a:lnTo>
                    <a:pt x="583" y="723"/>
                  </a:lnTo>
                  <a:lnTo>
                    <a:pt x="591" y="722"/>
                  </a:lnTo>
                  <a:lnTo>
                    <a:pt x="599" y="720"/>
                  </a:lnTo>
                  <a:lnTo>
                    <a:pt x="607" y="718"/>
                  </a:lnTo>
                  <a:lnTo>
                    <a:pt x="613" y="715"/>
                  </a:lnTo>
                  <a:lnTo>
                    <a:pt x="620" y="712"/>
                  </a:lnTo>
                  <a:lnTo>
                    <a:pt x="625" y="708"/>
                  </a:lnTo>
                  <a:lnTo>
                    <a:pt x="636" y="701"/>
                  </a:lnTo>
                  <a:lnTo>
                    <a:pt x="645" y="693"/>
                  </a:lnTo>
                  <a:lnTo>
                    <a:pt x="654" y="685"/>
                  </a:lnTo>
                  <a:lnTo>
                    <a:pt x="663" y="676"/>
                  </a:lnTo>
                  <a:lnTo>
                    <a:pt x="673" y="668"/>
                  </a:lnTo>
                  <a:lnTo>
                    <a:pt x="683" y="661"/>
                  </a:lnTo>
                  <a:lnTo>
                    <a:pt x="688" y="657"/>
                  </a:lnTo>
                  <a:lnTo>
                    <a:pt x="694" y="655"/>
                  </a:lnTo>
                  <a:lnTo>
                    <a:pt x="700" y="652"/>
                  </a:lnTo>
                  <a:lnTo>
                    <a:pt x="707" y="650"/>
                  </a:lnTo>
                  <a:lnTo>
                    <a:pt x="714" y="648"/>
                  </a:lnTo>
                  <a:lnTo>
                    <a:pt x="722" y="647"/>
                  </a:lnTo>
                  <a:lnTo>
                    <a:pt x="731" y="646"/>
                  </a:lnTo>
                  <a:lnTo>
                    <a:pt x="741" y="646"/>
                  </a:lnTo>
                  <a:lnTo>
                    <a:pt x="751" y="646"/>
                  </a:lnTo>
                  <a:lnTo>
                    <a:pt x="762" y="647"/>
                  </a:lnTo>
                  <a:lnTo>
                    <a:pt x="774" y="649"/>
                  </a:lnTo>
                  <a:lnTo>
                    <a:pt x="788" y="651"/>
                  </a:lnTo>
                  <a:lnTo>
                    <a:pt x="795" y="652"/>
                  </a:lnTo>
                  <a:lnTo>
                    <a:pt x="802" y="652"/>
                  </a:lnTo>
                  <a:lnTo>
                    <a:pt x="809" y="651"/>
                  </a:lnTo>
                  <a:lnTo>
                    <a:pt x="816" y="650"/>
                  </a:lnTo>
                  <a:lnTo>
                    <a:pt x="823" y="647"/>
                  </a:lnTo>
                  <a:lnTo>
                    <a:pt x="831" y="645"/>
                  </a:lnTo>
                  <a:lnTo>
                    <a:pt x="838" y="641"/>
                  </a:lnTo>
                  <a:lnTo>
                    <a:pt x="845" y="638"/>
                  </a:lnTo>
                  <a:lnTo>
                    <a:pt x="859" y="627"/>
                  </a:lnTo>
                  <a:lnTo>
                    <a:pt x="874" y="616"/>
                  </a:lnTo>
                  <a:lnTo>
                    <a:pt x="888" y="604"/>
                  </a:lnTo>
                  <a:lnTo>
                    <a:pt x="903" y="590"/>
                  </a:lnTo>
                  <a:lnTo>
                    <a:pt x="916" y="575"/>
                  </a:lnTo>
                  <a:lnTo>
                    <a:pt x="929" y="559"/>
                  </a:lnTo>
                  <a:lnTo>
                    <a:pt x="941" y="543"/>
                  </a:lnTo>
                  <a:lnTo>
                    <a:pt x="953" y="527"/>
                  </a:lnTo>
                  <a:lnTo>
                    <a:pt x="964" y="509"/>
                  </a:lnTo>
                  <a:lnTo>
                    <a:pt x="975" y="493"/>
                  </a:lnTo>
                  <a:lnTo>
                    <a:pt x="984" y="477"/>
                  </a:lnTo>
                  <a:lnTo>
                    <a:pt x="992" y="462"/>
                  </a:lnTo>
                  <a:lnTo>
                    <a:pt x="993" y="450"/>
                  </a:lnTo>
                  <a:lnTo>
                    <a:pt x="994" y="432"/>
                  </a:lnTo>
                  <a:lnTo>
                    <a:pt x="993" y="411"/>
                  </a:lnTo>
                  <a:lnTo>
                    <a:pt x="992" y="388"/>
                  </a:lnTo>
                  <a:lnTo>
                    <a:pt x="990" y="365"/>
                  </a:lnTo>
                  <a:lnTo>
                    <a:pt x="989" y="343"/>
                  </a:lnTo>
                  <a:lnTo>
                    <a:pt x="987" y="325"/>
                  </a:lnTo>
                  <a:lnTo>
                    <a:pt x="987" y="310"/>
                  </a:lnTo>
                  <a:lnTo>
                    <a:pt x="981" y="306"/>
                  </a:lnTo>
                  <a:lnTo>
                    <a:pt x="976" y="299"/>
                  </a:lnTo>
                  <a:lnTo>
                    <a:pt x="970" y="291"/>
                  </a:lnTo>
                  <a:lnTo>
                    <a:pt x="966" y="283"/>
                  </a:lnTo>
                  <a:lnTo>
                    <a:pt x="962" y="274"/>
                  </a:lnTo>
                  <a:lnTo>
                    <a:pt x="958" y="266"/>
                  </a:lnTo>
                  <a:lnTo>
                    <a:pt x="957" y="259"/>
                  </a:lnTo>
                  <a:lnTo>
                    <a:pt x="956" y="252"/>
                  </a:lnTo>
                  <a:lnTo>
                    <a:pt x="956" y="249"/>
                  </a:lnTo>
                  <a:lnTo>
                    <a:pt x="957" y="246"/>
                  </a:lnTo>
                  <a:lnTo>
                    <a:pt x="959" y="243"/>
                  </a:lnTo>
                  <a:lnTo>
                    <a:pt x="962" y="241"/>
                  </a:lnTo>
                  <a:lnTo>
                    <a:pt x="968" y="238"/>
                  </a:lnTo>
                  <a:lnTo>
                    <a:pt x="977" y="237"/>
                  </a:lnTo>
                  <a:lnTo>
                    <a:pt x="995" y="236"/>
                  </a:lnTo>
                  <a:lnTo>
                    <a:pt x="1014" y="237"/>
                  </a:lnTo>
                  <a:lnTo>
                    <a:pt x="1028" y="236"/>
                  </a:lnTo>
                  <a:lnTo>
                    <a:pt x="1038" y="234"/>
                  </a:lnTo>
                  <a:lnTo>
                    <a:pt x="1047" y="231"/>
                  </a:lnTo>
                  <a:lnTo>
                    <a:pt x="1054" y="227"/>
                  </a:lnTo>
                  <a:lnTo>
                    <a:pt x="1066" y="219"/>
                  </a:lnTo>
                  <a:lnTo>
                    <a:pt x="1082" y="211"/>
                  </a:lnTo>
                  <a:lnTo>
                    <a:pt x="1085" y="208"/>
                  </a:lnTo>
                  <a:lnTo>
                    <a:pt x="1088" y="207"/>
                  </a:lnTo>
                  <a:lnTo>
                    <a:pt x="1092" y="208"/>
                  </a:lnTo>
                  <a:lnTo>
                    <a:pt x="1097" y="209"/>
                  </a:lnTo>
                  <a:lnTo>
                    <a:pt x="1106" y="214"/>
                  </a:lnTo>
                  <a:lnTo>
                    <a:pt x="1116" y="220"/>
                  </a:lnTo>
                  <a:lnTo>
                    <a:pt x="1127" y="228"/>
                  </a:lnTo>
                  <a:lnTo>
                    <a:pt x="1137" y="235"/>
                  </a:lnTo>
                  <a:lnTo>
                    <a:pt x="1142" y="238"/>
                  </a:lnTo>
                  <a:lnTo>
                    <a:pt x="1147" y="240"/>
                  </a:lnTo>
                  <a:lnTo>
                    <a:pt x="1151" y="241"/>
                  </a:lnTo>
                  <a:lnTo>
                    <a:pt x="1155" y="242"/>
                  </a:lnTo>
                  <a:lnTo>
                    <a:pt x="1179" y="240"/>
                  </a:lnTo>
                  <a:lnTo>
                    <a:pt x="1200" y="236"/>
                  </a:lnTo>
                  <a:lnTo>
                    <a:pt x="1210" y="235"/>
                  </a:lnTo>
                  <a:lnTo>
                    <a:pt x="1219" y="235"/>
                  </a:lnTo>
                  <a:lnTo>
                    <a:pt x="1223" y="236"/>
                  </a:lnTo>
                  <a:lnTo>
                    <a:pt x="1227" y="237"/>
                  </a:lnTo>
                  <a:lnTo>
                    <a:pt x="1231" y="239"/>
                  </a:lnTo>
                  <a:lnTo>
                    <a:pt x="1234" y="242"/>
                  </a:lnTo>
                  <a:lnTo>
                    <a:pt x="1247" y="254"/>
                  </a:lnTo>
                  <a:lnTo>
                    <a:pt x="1257" y="265"/>
                  </a:lnTo>
                  <a:lnTo>
                    <a:pt x="1266" y="274"/>
                  </a:lnTo>
                  <a:lnTo>
                    <a:pt x="1275" y="281"/>
                  </a:lnTo>
                  <a:lnTo>
                    <a:pt x="1280" y="284"/>
                  </a:lnTo>
                  <a:lnTo>
                    <a:pt x="1285" y="287"/>
                  </a:lnTo>
                  <a:lnTo>
                    <a:pt x="1292" y="289"/>
                  </a:lnTo>
                  <a:lnTo>
                    <a:pt x="1299" y="291"/>
                  </a:lnTo>
                  <a:lnTo>
                    <a:pt x="1316" y="293"/>
                  </a:lnTo>
                  <a:lnTo>
                    <a:pt x="1338" y="294"/>
                  </a:lnTo>
                  <a:lnTo>
                    <a:pt x="1357" y="293"/>
                  </a:lnTo>
                  <a:lnTo>
                    <a:pt x="1375" y="290"/>
                  </a:lnTo>
                  <a:lnTo>
                    <a:pt x="1391" y="286"/>
                  </a:lnTo>
                  <a:lnTo>
                    <a:pt x="1407" y="280"/>
                  </a:lnTo>
                  <a:lnTo>
                    <a:pt x="1422" y="273"/>
                  </a:lnTo>
                  <a:lnTo>
                    <a:pt x="1436" y="266"/>
                  </a:lnTo>
                  <a:lnTo>
                    <a:pt x="1451" y="258"/>
                  </a:lnTo>
                  <a:lnTo>
                    <a:pt x="1465" y="250"/>
                  </a:lnTo>
                  <a:lnTo>
                    <a:pt x="1492" y="233"/>
                  </a:lnTo>
                  <a:lnTo>
                    <a:pt x="1519" y="219"/>
                  </a:lnTo>
                  <a:lnTo>
                    <a:pt x="1532" y="214"/>
                  </a:lnTo>
                  <a:lnTo>
                    <a:pt x="1546" y="209"/>
                  </a:lnTo>
                  <a:lnTo>
                    <a:pt x="1560" y="206"/>
                  </a:lnTo>
                  <a:lnTo>
                    <a:pt x="1575" y="205"/>
                  </a:lnTo>
                  <a:lnTo>
                    <a:pt x="1592" y="205"/>
                  </a:lnTo>
                  <a:lnTo>
                    <a:pt x="1609" y="204"/>
                  </a:lnTo>
                  <a:lnTo>
                    <a:pt x="1617" y="202"/>
                  </a:lnTo>
                  <a:lnTo>
                    <a:pt x="1626" y="201"/>
                  </a:lnTo>
                  <a:lnTo>
                    <a:pt x="1634" y="198"/>
                  </a:lnTo>
                  <a:lnTo>
                    <a:pt x="1642" y="196"/>
                  </a:lnTo>
                  <a:lnTo>
                    <a:pt x="1649" y="192"/>
                  </a:lnTo>
                  <a:lnTo>
                    <a:pt x="1657" y="188"/>
                  </a:lnTo>
                  <a:lnTo>
                    <a:pt x="1663" y="182"/>
                  </a:lnTo>
                  <a:lnTo>
                    <a:pt x="1669" y="176"/>
                  </a:lnTo>
                  <a:lnTo>
                    <a:pt x="1675" y="169"/>
                  </a:lnTo>
                  <a:lnTo>
                    <a:pt x="1680" y="161"/>
                  </a:lnTo>
                  <a:lnTo>
                    <a:pt x="1683" y="152"/>
                  </a:lnTo>
                  <a:lnTo>
                    <a:pt x="1686" y="142"/>
                  </a:lnTo>
                  <a:lnTo>
                    <a:pt x="1687" y="136"/>
                  </a:lnTo>
                  <a:lnTo>
                    <a:pt x="1691" y="130"/>
                  </a:lnTo>
                  <a:lnTo>
                    <a:pt x="1695" y="125"/>
                  </a:lnTo>
                  <a:lnTo>
                    <a:pt x="1701" y="121"/>
                  </a:lnTo>
                  <a:lnTo>
                    <a:pt x="1715" y="115"/>
                  </a:lnTo>
                  <a:lnTo>
                    <a:pt x="1730" y="109"/>
                  </a:lnTo>
                  <a:lnTo>
                    <a:pt x="1745" y="105"/>
                  </a:lnTo>
                  <a:lnTo>
                    <a:pt x="1759" y="100"/>
                  </a:lnTo>
                  <a:lnTo>
                    <a:pt x="1764" y="97"/>
                  </a:lnTo>
                  <a:lnTo>
                    <a:pt x="1769" y="93"/>
                  </a:lnTo>
                  <a:lnTo>
                    <a:pt x="1772" y="89"/>
                  </a:lnTo>
                  <a:lnTo>
                    <a:pt x="1774" y="85"/>
                  </a:lnTo>
                  <a:lnTo>
                    <a:pt x="1780" y="69"/>
                  </a:lnTo>
                  <a:lnTo>
                    <a:pt x="1789" y="57"/>
                  </a:lnTo>
                  <a:lnTo>
                    <a:pt x="1796" y="47"/>
                  </a:lnTo>
                  <a:lnTo>
                    <a:pt x="1805" y="38"/>
                  </a:lnTo>
                  <a:lnTo>
                    <a:pt x="1814" y="30"/>
                  </a:lnTo>
                  <a:lnTo>
                    <a:pt x="1823" y="23"/>
                  </a:lnTo>
                  <a:lnTo>
                    <a:pt x="1833" y="17"/>
                  </a:lnTo>
                  <a:lnTo>
                    <a:pt x="1843" y="11"/>
                  </a:lnTo>
                  <a:lnTo>
                    <a:pt x="1863" y="17"/>
                  </a:lnTo>
                  <a:lnTo>
                    <a:pt x="1882" y="23"/>
                  </a:lnTo>
                  <a:lnTo>
                    <a:pt x="1899" y="29"/>
                  </a:lnTo>
                  <a:lnTo>
                    <a:pt x="1914" y="35"/>
                  </a:lnTo>
                  <a:lnTo>
                    <a:pt x="1927" y="42"/>
                  </a:lnTo>
                  <a:lnTo>
                    <a:pt x="1937" y="48"/>
                  </a:lnTo>
                  <a:lnTo>
                    <a:pt x="1947" y="55"/>
                  </a:lnTo>
                  <a:lnTo>
                    <a:pt x="1955" y="61"/>
                  </a:lnTo>
                  <a:lnTo>
                    <a:pt x="1961" y="68"/>
                  </a:lnTo>
                  <a:lnTo>
                    <a:pt x="1966" y="74"/>
                  </a:lnTo>
                  <a:lnTo>
                    <a:pt x="1970" y="82"/>
                  </a:lnTo>
                  <a:lnTo>
                    <a:pt x="1973" y="88"/>
                  </a:lnTo>
                  <a:lnTo>
                    <a:pt x="1975" y="95"/>
                  </a:lnTo>
                  <a:lnTo>
                    <a:pt x="1977" y="101"/>
                  </a:lnTo>
                  <a:lnTo>
                    <a:pt x="1977" y="108"/>
                  </a:lnTo>
                  <a:lnTo>
                    <a:pt x="1978" y="114"/>
                  </a:lnTo>
                  <a:lnTo>
                    <a:pt x="1976" y="138"/>
                  </a:lnTo>
                  <a:lnTo>
                    <a:pt x="1975" y="159"/>
                  </a:lnTo>
                  <a:lnTo>
                    <a:pt x="1976" y="164"/>
                  </a:lnTo>
                  <a:lnTo>
                    <a:pt x="1978" y="168"/>
                  </a:lnTo>
                  <a:lnTo>
                    <a:pt x="1981" y="172"/>
                  </a:lnTo>
                  <a:lnTo>
                    <a:pt x="1984" y="176"/>
                  </a:lnTo>
                  <a:lnTo>
                    <a:pt x="1989" y="180"/>
                  </a:lnTo>
                  <a:lnTo>
                    <a:pt x="1995" y="183"/>
                  </a:lnTo>
                  <a:lnTo>
                    <a:pt x="2002" y="187"/>
                  </a:lnTo>
                  <a:lnTo>
                    <a:pt x="2011" y="190"/>
                  </a:lnTo>
                  <a:lnTo>
                    <a:pt x="2016" y="192"/>
                  </a:lnTo>
                  <a:lnTo>
                    <a:pt x="2020" y="195"/>
                  </a:lnTo>
                  <a:lnTo>
                    <a:pt x="2024" y="199"/>
                  </a:lnTo>
                  <a:lnTo>
                    <a:pt x="2027" y="205"/>
                  </a:lnTo>
                  <a:lnTo>
                    <a:pt x="2032" y="219"/>
                  </a:lnTo>
                  <a:lnTo>
                    <a:pt x="2036" y="235"/>
                  </a:lnTo>
                  <a:lnTo>
                    <a:pt x="2041" y="265"/>
                  </a:lnTo>
                  <a:lnTo>
                    <a:pt x="2042" y="283"/>
                  </a:lnTo>
                  <a:lnTo>
                    <a:pt x="2043" y="285"/>
                  </a:lnTo>
                  <a:lnTo>
                    <a:pt x="2044" y="287"/>
                  </a:lnTo>
                  <a:lnTo>
                    <a:pt x="2047" y="290"/>
                  </a:lnTo>
                  <a:lnTo>
                    <a:pt x="2051" y="292"/>
                  </a:lnTo>
                  <a:lnTo>
                    <a:pt x="2062" y="297"/>
                  </a:lnTo>
                  <a:lnTo>
                    <a:pt x="2079" y="305"/>
                  </a:lnTo>
                  <a:lnTo>
                    <a:pt x="2081" y="306"/>
                  </a:lnTo>
                  <a:lnTo>
                    <a:pt x="2082" y="305"/>
                  </a:lnTo>
                  <a:lnTo>
                    <a:pt x="2084" y="303"/>
                  </a:lnTo>
                  <a:lnTo>
                    <a:pt x="2086" y="301"/>
                  </a:lnTo>
                  <a:lnTo>
                    <a:pt x="2090" y="294"/>
                  </a:lnTo>
                  <a:lnTo>
                    <a:pt x="2095" y="286"/>
                  </a:lnTo>
                  <a:lnTo>
                    <a:pt x="2098" y="282"/>
                  </a:lnTo>
                  <a:lnTo>
                    <a:pt x="2101" y="278"/>
                  </a:lnTo>
                  <a:lnTo>
                    <a:pt x="2105" y="275"/>
                  </a:lnTo>
                  <a:lnTo>
                    <a:pt x="2109" y="272"/>
                  </a:lnTo>
                  <a:lnTo>
                    <a:pt x="2113" y="270"/>
                  </a:lnTo>
                  <a:lnTo>
                    <a:pt x="2119" y="268"/>
                  </a:lnTo>
                  <a:lnTo>
                    <a:pt x="2125" y="267"/>
                  </a:lnTo>
                  <a:lnTo>
                    <a:pt x="2132" y="268"/>
                  </a:lnTo>
                  <a:lnTo>
                    <a:pt x="2139" y="269"/>
                  </a:lnTo>
                  <a:lnTo>
                    <a:pt x="2145" y="269"/>
                  </a:lnTo>
                  <a:lnTo>
                    <a:pt x="2150" y="269"/>
                  </a:lnTo>
                  <a:lnTo>
                    <a:pt x="2154" y="268"/>
                  </a:lnTo>
                  <a:lnTo>
                    <a:pt x="2158" y="267"/>
                  </a:lnTo>
                  <a:lnTo>
                    <a:pt x="2161" y="265"/>
                  </a:lnTo>
                  <a:lnTo>
                    <a:pt x="2164" y="262"/>
                  </a:lnTo>
                  <a:lnTo>
                    <a:pt x="2166" y="259"/>
                  </a:lnTo>
                  <a:lnTo>
                    <a:pt x="2169" y="252"/>
                  </a:lnTo>
                  <a:lnTo>
                    <a:pt x="2171" y="244"/>
                  </a:lnTo>
                  <a:lnTo>
                    <a:pt x="2172" y="235"/>
                  </a:lnTo>
                  <a:lnTo>
                    <a:pt x="2173" y="226"/>
                  </a:lnTo>
                  <a:lnTo>
                    <a:pt x="2175" y="217"/>
                  </a:lnTo>
                  <a:lnTo>
                    <a:pt x="2178" y="208"/>
                  </a:lnTo>
                  <a:lnTo>
                    <a:pt x="2180" y="204"/>
                  </a:lnTo>
                  <a:lnTo>
                    <a:pt x="2182" y="200"/>
                  </a:lnTo>
                  <a:lnTo>
                    <a:pt x="2185" y="197"/>
                  </a:lnTo>
                  <a:lnTo>
                    <a:pt x="2189" y="193"/>
                  </a:lnTo>
                  <a:lnTo>
                    <a:pt x="2193" y="190"/>
                  </a:lnTo>
                  <a:lnTo>
                    <a:pt x="2198" y="188"/>
                  </a:lnTo>
                  <a:lnTo>
                    <a:pt x="2204" y="185"/>
                  </a:lnTo>
                  <a:lnTo>
                    <a:pt x="2210" y="183"/>
                  </a:lnTo>
                  <a:lnTo>
                    <a:pt x="2218" y="182"/>
                  </a:lnTo>
                  <a:lnTo>
                    <a:pt x="2226" y="182"/>
                  </a:lnTo>
                  <a:lnTo>
                    <a:pt x="2236" y="183"/>
                  </a:lnTo>
                  <a:lnTo>
                    <a:pt x="2247" y="184"/>
                  </a:lnTo>
                  <a:lnTo>
                    <a:pt x="2255" y="184"/>
                  </a:lnTo>
                  <a:lnTo>
                    <a:pt x="2262" y="184"/>
                  </a:lnTo>
                  <a:lnTo>
                    <a:pt x="2269" y="184"/>
                  </a:lnTo>
                  <a:lnTo>
                    <a:pt x="2275" y="182"/>
                  </a:lnTo>
                  <a:lnTo>
                    <a:pt x="2281" y="181"/>
                  </a:lnTo>
                  <a:lnTo>
                    <a:pt x="2286" y="178"/>
                  </a:lnTo>
                  <a:lnTo>
                    <a:pt x="2291" y="176"/>
                  </a:lnTo>
                  <a:lnTo>
                    <a:pt x="2295" y="173"/>
                  </a:lnTo>
                  <a:lnTo>
                    <a:pt x="2302" y="165"/>
                  </a:lnTo>
                  <a:lnTo>
                    <a:pt x="2308" y="157"/>
                  </a:lnTo>
                  <a:lnTo>
                    <a:pt x="2314" y="148"/>
                  </a:lnTo>
                  <a:lnTo>
                    <a:pt x="2318" y="139"/>
                  </a:lnTo>
                  <a:lnTo>
                    <a:pt x="2326" y="120"/>
                  </a:lnTo>
                  <a:lnTo>
                    <a:pt x="2334" y="104"/>
                  </a:lnTo>
                  <a:lnTo>
                    <a:pt x="2339" y="98"/>
                  </a:lnTo>
                  <a:lnTo>
                    <a:pt x="2346" y="93"/>
                  </a:lnTo>
                  <a:lnTo>
                    <a:pt x="2350" y="91"/>
                  </a:lnTo>
                  <a:lnTo>
                    <a:pt x="2354" y="90"/>
                  </a:lnTo>
                  <a:lnTo>
                    <a:pt x="2358" y="90"/>
                  </a:lnTo>
                  <a:lnTo>
                    <a:pt x="2363" y="90"/>
                  </a:lnTo>
                  <a:lnTo>
                    <a:pt x="2372" y="91"/>
                  </a:lnTo>
                  <a:lnTo>
                    <a:pt x="2378" y="90"/>
                  </a:lnTo>
                  <a:lnTo>
                    <a:pt x="2381" y="89"/>
                  </a:lnTo>
                  <a:lnTo>
                    <a:pt x="2382" y="87"/>
                  </a:lnTo>
                  <a:lnTo>
                    <a:pt x="2384" y="86"/>
                  </a:lnTo>
                  <a:lnTo>
                    <a:pt x="2385" y="83"/>
                  </a:lnTo>
                  <a:lnTo>
                    <a:pt x="2388" y="71"/>
                  </a:lnTo>
                  <a:lnTo>
                    <a:pt x="2392" y="56"/>
                  </a:lnTo>
                  <a:lnTo>
                    <a:pt x="2395" y="49"/>
                  </a:lnTo>
                  <a:lnTo>
                    <a:pt x="2400" y="40"/>
                  </a:lnTo>
                  <a:lnTo>
                    <a:pt x="2404" y="36"/>
                  </a:lnTo>
                  <a:lnTo>
                    <a:pt x="2408" y="32"/>
                  </a:lnTo>
                  <a:lnTo>
                    <a:pt x="2413" y="28"/>
                  </a:lnTo>
                  <a:lnTo>
                    <a:pt x="2419" y="25"/>
                  </a:lnTo>
                  <a:lnTo>
                    <a:pt x="2425" y="21"/>
                  </a:lnTo>
                  <a:lnTo>
                    <a:pt x="2433" y="17"/>
                  </a:lnTo>
                  <a:lnTo>
                    <a:pt x="2442" y="14"/>
                  </a:lnTo>
                  <a:lnTo>
                    <a:pt x="2452" y="11"/>
                  </a:lnTo>
                  <a:lnTo>
                    <a:pt x="2463" y="8"/>
                  </a:lnTo>
                  <a:lnTo>
                    <a:pt x="2476" y="5"/>
                  </a:lnTo>
                  <a:lnTo>
                    <a:pt x="2489" y="3"/>
                  </a:lnTo>
                  <a:lnTo>
                    <a:pt x="2504" y="1"/>
                  </a:lnTo>
                  <a:lnTo>
                    <a:pt x="2509" y="0"/>
                  </a:lnTo>
                  <a:lnTo>
                    <a:pt x="2514" y="1"/>
                  </a:lnTo>
                  <a:lnTo>
                    <a:pt x="2518" y="2"/>
                  </a:lnTo>
                  <a:lnTo>
                    <a:pt x="2522" y="3"/>
                  </a:lnTo>
                  <a:lnTo>
                    <a:pt x="2529" y="8"/>
                  </a:lnTo>
                  <a:lnTo>
                    <a:pt x="2536" y="14"/>
                  </a:lnTo>
                  <a:lnTo>
                    <a:pt x="2548" y="30"/>
                  </a:lnTo>
                  <a:lnTo>
                    <a:pt x="2564" y="49"/>
                  </a:lnTo>
                  <a:lnTo>
                    <a:pt x="2573" y="58"/>
                  </a:lnTo>
                  <a:lnTo>
                    <a:pt x="2585" y="68"/>
                  </a:lnTo>
                  <a:lnTo>
                    <a:pt x="2591" y="73"/>
                  </a:lnTo>
                  <a:lnTo>
                    <a:pt x="2598" y="78"/>
                  </a:lnTo>
                  <a:lnTo>
                    <a:pt x="2606" y="82"/>
                  </a:lnTo>
                  <a:lnTo>
                    <a:pt x="2614" y="86"/>
                  </a:lnTo>
                  <a:lnTo>
                    <a:pt x="2623" y="90"/>
                  </a:lnTo>
                  <a:lnTo>
                    <a:pt x="2633" y="94"/>
                  </a:lnTo>
                  <a:lnTo>
                    <a:pt x="2644" y="97"/>
                  </a:lnTo>
                  <a:lnTo>
                    <a:pt x="2656" y="99"/>
                  </a:lnTo>
                  <a:lnTo>
                    <a:pt x="2668" y="102"/>
                  </a:lnTo>
                  <a:lnTo>
                    <a:pt x="2683" y="104"/>
                  </a:lnTo>
                  <a:lnTo>
                    <a:pt x="2698" y="105"/>
                  </a:lnTo>
                  <a:lnTo>
                    <a:pt x="2714" y="106"/>
                  </a:lnTo>
                  <a:lnTo>
                    <a:pt x="2718" y="106"/>
                  </a:lnTo>
                  <a:lnTo>
                    <a:pt x="2722" y="108"/>
                  </a:lnTo>
                  <a:lnTo>
                    <a:pt x="2724" y="110"/>
                  </a:lnTo>
                  <a:lnTo>
                    <a:pt x="2726" y="114"/>
                  </a:lnTo>
                  <a:lnTo>
                    <a:pt x="2727" y="122"/>
                  </a:lnTo>
                  <a:lnTo>
                    <a:pt x="2728" y="132"/>
                  </a:lnTo>
                  <a:lnTo>
                    <a:pt x="2729" y="136"/>
                  </a:lnTo>
                  <a:lnTo>
                    <a:pt x="2730" y="141"/>
                  </a:lnTo>
                  <a:lnTo>
                    <a:pt x="2731" y="146"/>
                  </a:lnTo>
                  <a:lnTo>
                    <a:pt x="2733" y="149"/>
                  </a:lnTo>
                  <a:lnTo>
                    <a:pt x="2736" y="153"/>
                  </a:lnTo>
                  <a:lnTo>
                    <a:pt x="2739" y="155"/>
                  </a:lnTo>
                  <a:lnTo>
                    <a:pt x="2744" y="157"/>
                  </a:lnTo>
                  <a:lnTo>
                    <a:pt x="2750" y="158"/>
                  </a:lnTo>
                  <a:lnTo>
                    <a:pt x="2756" y="157"/>
                  </a:lnTo>
                  <a:lnTo>
                    <a:pt x="2760" y="155"/>
                  </a:lnTo>
                  <a:lnTo>
                    <a:pt x="2764" y="153"/>
                  </a:lnTo>
                  <a:lnTo>
                    <a:pt x="2767" y="150"/>
                  </a:lnTo>
                  <a:lnTo>
                    <a:pt x="2772" y="143"/>
                  </a:lnTo>
                  <a:lnTo>
                    <a:pt x="2776" y="135"/>
                  </a:lnTo>
                  <a:lnTo>
                    <a:pt x="2778" y="131"/>
                  </a:lnTo>
                  <a:lnTo>
                    <a:pt x="2780" y="128"/>
                  </a:lnTo>
                  <a:lnTo>
                    <a:pt x="2783" y="126"/>
                  </a:lnTo>
                  <a:lnTo>
                    <a:pt x="2786" y="125"/>
                  </a:lnTo>
                  <a:lnTo>
                    <a:pt x="2790" y="124"/>
                  </a:lnTo>
                  <a:lnTo>
                    <a:pt x="2793" y="125"/>
                  </a:lnTo>
                  <a:lnTo>
                    <a:pt x="2798" y="128"/>
                  </a:lnTo>
                  <a:lnTo>
                    <a:pt x="2803" y="132"/>
                  </a:lnTo>
                  <a:lnTo>
                    <a:pt x="2819" y="184"/>
                  </a:lnTo>
                  <a:lnTo>
                    <a:pt x="2832" y="187"/>
                  </a:lnTo>
                  <a:lnTo>
                    <a:pt x="2842" y="189"/>
                  </a:lnTo>
                  <a:lnTo>
                    <a:pt x="2851" y="192"/>
                  </a:lnTo>
                  <a:lnTo>
                    <a:pt x="2858" y="195"/>
                  </a:lnTo>
                  <a:lnTo>
                    <a:pt x="2863" y="199"/>
                  </a:lnTo>
                  <a:lnTo>
                    <a:pt x="2867" y="203"/>
                  </a:lnTo>
                  <a:lnTo>
                    <a:pt x="2870" y="208"/>
                  </a:lnTo>
                  <a:lnTo>
                    <a:pt x="2872" y="213"/>
                  </a:lnTo>
                  <a:lnTo>
                    <a:pt x="2873" y="219"/>
                  </a:lnTo>
                  <a:lnTo>
                    <a:pt x="2874" y="225"/>
                  </a:lnTo>
                  <a:lnTo>
                    <a:pt x="2874" y="232"/>
                  </a:lnTo>
                  <a:lnTo>
                    <a:pt x="2873" y="239"/>
                  </a:lnTo>
                  <a:lnTo>
                    <a:pt x="2872" y="255"/>
                  </a:lnTo>
                  <a:lnTo>
                    <a:pt x="2871" y="273"/>
                  </a:lnTo>
                  <a:lnTo>
                    <a:pt x="2872" y="281"/>
                  </a:lnTo>
                  <a:lnTo>
                    <a:pt x="2873" y="288"/>
                  </a:lnTo>
                  <a:lnTo>
                    <a:pt x="2876" y="295"/>
                  </a:lnTo>
                  <a:lnTo>
                    <a:pt x="2880" y="302"/>
                  </a:lnTo>
                  <a:lnTo>
                    <a:pt x="2885" y="309"/>
                  </a:lnTo>
                  <a:lnTo>
                    <a:pt x="2890" y="315"/>
                  </a:lnTo>
                  <a:lnTo>
                    <a:pt x="2895" y="320"/>
                  </a:lnTo>
                  <a:lnTo>
                    <a:pt x="2902" y="325"/>
                  </a:lnTo>
                  <a:lnTo>
                    <a:pt x="2925" y="343"/>
                  </a:lnTo>
                  <a:lnTo>
                    <a:pt x="2940" y="357"/>
                  </a:lnTo>
                  <a:lnTo>
                    <a:pt x="2945" y="365"/>
                  </a:lnTo>
                  <a:lnTo>
                    <a:pt x="2949" y="372"/>
                  </a:lnTo>
                  <a:lnTo>
                    <a:pt x="2952" y="378"/>
                  </a:lnTo>
                  <a:lnTo>
                    <a:pt x="2955" y="385"/>
                  </a:lnTo>
                  <a:lnTo>
                    <a:pt x="2957" y="397"/>
                  </a:lnTo>
                  <a:lnTo>
                    <a:pt x="2958" y="410"/>
                  </a:lnTo>
                  <a:lnTo>
                    <a:pt x="2957" y="422"/>
                  </a:lnTo>
                  <a:lnTo>
                    <a:pt x="2957" y="436"/>
                  </a:lnTo>
                  <a:lnTo>
                    <a:pt x="2958" y="453"/>
                  </a:lnTo>
                  <a:lnTo>
                    <a:pt x="2960" y="473"/>
                  </a:lnTo>
                  <a:lnTo>
                    <a:pt x="2963" y="482"/>
                  </a:lnTo>
                  <a:lnTo>
                    <a:pt x="2967" y="491"/>
                  </a:lnTo>
                  <a:lnTo>
                    <a:pt x="2973" y="501"/>
                  </a:lnTo>
                  <a:lnTo>
                    <a:pt x="2979" y="511"/>
                  </a:lnTo>
                  <a:lnTo>
                    <a:pt x="2993" y="534"/>
                  </a:lnTo>
                  <a:lnTo>
                    <a:pt x="3008" y="557"/>
                  </a:lnTo>
                  <a:lnTo>
                    <a:pt x="3015" y="570"/>
                  </a:lnTo>
                  <a:lnTo>
                    <a:pt x="3021" y="582"/>
                  </a:lnTo>
                  <a:lnTo>
                    <a:pt x="3025" y="595"/>
                  </a:lnTo>
                  <a:lnTo>
                    <a:pt x="3029" y="607"/>
                  </a:lnTo>
                  <a:lnTo>
                    <a:pt x="3031" y="621"/>
                  </a:lnTo>
                  <a:lnTo>
                    <a:pt x="3031" y="635"/>
                  </a:lnTo>
                  <a:lnTo>
                    <a:pt x="3030" y="642"/>
                  </a:lnTo>
                  <a:lnTo>
                    <a:pt x="3028" y="648"/>
                  </a:lnTo>
                  <a:lnTo>
                    <a:pt x="3026" y="655"/>
                  </a:lnTo>
                  <a:lnTo>
                    <a:pt x="3024" y="662"/>
                  </a:lnTo>
                  <a:lnTo>
                    <a:pt x="3021" y="671"/>
                  </a:lnTo>
                  <a:lnTo>
                    <a:pt x="3019" y="682"/>
                  </a:lnTo>
                  <a:lnTo>
                    <a:pt x="3018" y="694"/>
                  </a:lnTo>
                  <a:lnTo>
                    <a:pt x="3018" y="708"/>
                  </a:lnTo>
                  <a:lnTo>
                    <a:pt x="3018" y="737"/>
                  </a:lnTo>
                  <a:lnTo>
                    <a:pt x="3017" y="767"/>
                  </a:lnTo>
                  <a:lnTo>
                    <a:pt x="3015" y="780"/>
                  </a:lnTo>
                  <a:lnTo>
                    <a:pt x="3012" y="792"/>
                  </a:lnTo>
                  <a:lnTo>
                    <a:pt x="3010" y="797"/>
                  </a:lnTo>
                  <a:lnTo>
                    <a:pt x="3006" y="802"/>
                  </a:lnTo>
                  <a:lnTo>
                    <a:pt x="3004" y="806"/>
                  </a:lnTo>
                  <a:lnTo>
                    <a:pt x="3000" y="809"/>
                  </a:lnTo>
                  <a:lnTo>
                    <a:pt x="2996" y="812"/>
                  </a:lnTo>
                  <a:lnTo>
                    <a:pt x="2992" y="814"/>
                  </a:lnTo>
                  <a:lnTo>
                    <a:pt x="2986" y="815"/>
                  </a:lnTo>
                  <a:lnTo>
                    <a:pt x="2981" y="816"/>
                  </a:lnTo>
                  <a:lnTo>
                    <a:pt x="2974" y="815"/>
                  </a:lnTo>
                  <a:lnTo>
                    <a:pt x="2967" y="814"/>
                  </a:lnTo>
                  <a:lnTo>
                    <a:pt x="2959" y="812"/>
                  </a:lnTo>
                  <a:lnTo>
                    <a:pt x="2950" y="808"/>
                  </a:lnTo>
                  <a:lnTo>
                    <a:pt x="2920" y="794"/>
                  </a:lnTo>
                  <a:lnTo>
                    <a:pt x="2901" y="786"/>
                  </a:lnTo>
                  <a:lnTo>
                    <a:pt x="2897" y="786"/>
                  </a:lnTo>
                  <a:lnTo>
                    <a:pt x="2892" y="786"/>
                  </a:lnTo>
                  <a:lnTo>
                    <a:pt x="2887" y="786"/>
                  </a:lnTo>
                  <a:lnTo>
                    <a:pt x="2882" y="788"/>
                  </a:lnTo>
                  <a:lnTo>
                    <a:pt x="2871" y="794"/>
                  </a:lnTo>
                  <a:lnTo>
                    <a:pt x="2855" y="803"/>
                  </a:lnTo>
                  <a:lnTo>
                    <a:pt x="2853" y="808"/>
                  </a:lnTo>
                  <a:lnTo>
                    <a:pt x="2852" y="814"/>
                  </a:lnTo>
                  <a:lnTo>
                    <a:pt x="2852" y="821"/>
                  </a:lnTo>
                  <a:lnTo>
                    <a:pt x="2852" y="827"/>
                  </a:lnTo>
                  <a:lnTo>
                    <a:pt x="2855" y="841"/>
                  </a:lnTo>
                  <a:lnTo>
                    <a:pt x="2860" y="856"/>
                  </a:lnTo>
                  <a:lnTo>
                    <a:pt x="2871" y="878"/>
                  </a:lnTo>
                  <a:lnTo>
                    <a:pt x="2876" y="887"/>
                  </a:lnTo>
                  <a:lnTo>
                    <a:pt x="2885" y="901"/>
                  </a:lnTo>
                  <a:lnTo>
                    <a:pt x="2892" y="912"/>
                  </a:lnTo>
                  <a:lnTo>
                    <a:pt x="2899" y="920"/>
                  </a:lnTo>
                  <a:lnTo>
                    <a:pt x="2904" y="926"/>
                  </a:lnTo>
                  <a:lnTo>
                    <a:pt x="2911" y="932"/>
                  </a:lnTo>
                  <a:lnTo>
                    <a:pt x="2918" y="937"/>
                  </a:lnTo>
                  <a:lnTo>
                    <a:pt x="2928" y="943"/>
                  </a:lnTo>
                  <a:lnTo>
                    <a:pt x="2940" y="950"/>
                  </a:lnTo>
                  <a:lnTo>
                    <a:pt x="2942" y="956"/>
                  </a:lnTo>
                  <a:lnTo>
                    <a:pt x="2943" y="962"/>
                  </a:lnTo>
                  <a:lnTo>
                    <a:pt x="2942" y="968"/>
                  </a:lnTo>
                  <a:lnTo>
                    <a:pt x="2941" y="972"/>
                  </a:lnTo>
                  <a:lnTo>
                    <a:pt x="2936" y="979"/>
                  </a:lnTo>
                  <a:lnTo>
                    <a:pt x="2930" y="987"/>
                  </a:lnTo>
                  <a:lnTo>
                    <a:pt x="2927" y="990"/>
                  </a:lnTo>
                  <a:lnTo>
                    <a:pt x="2924" y="995"/>
                  </a:lnTo>
                  <a:lnTo>
                    <a:pt x="2922" y="999"/>
                  </a:lnTo>
                  <a:lnTo>
                    <a:pt x="2920" y="1004"/>
                  </a:lnTo>
                  <a:lnTo>
                    <a:pt x="2919" y="1010"/>
                  </a:lnTo>
                  <a:lnTo>
                    <a:pt x="2919" y="1017"/>
                  </a:lnTo>
                  <a:lnTo>
                    <a:pt x="2921" y="1025"/>
                  </a:lnTo>
                  <a:lnTo>
                    <a:pt x="2924" y="1034"/>
                  </a:lnTo>
                  <a:lnTo>
                    <a:pt x="2925" y="1037"/>
                  </a:lnTo>
                  <a:lnTo>
                    <a:pt x="2927" y="1039"/>
                  </a:lnTo>
                  <a:lnTo>
                    <a:pt x="2929" y="1041"/>
                  </a:lnTo>
                  <a:lnTo>
                    <a:pt x="2931" y="1042"/>
                  </a:lnTo>
                  <a:lnTo>
                    <a:pt x="2936" y="1044"/>
                  </a:lnTo>
                  <a:lnTo>
                    <a:pt x="2942" y="1045"/>
                  </a:lnTo>
                  <a:lnTo>
                    <a:pt x="2953" y="1045"/>
                  </a:lnTo>
                  <a:lnTo>
                    <a:pt x="2960" y="1044"/>
                  </a:lnTo>
                  <a:lnTo>
                    <a:pt x="2966" y="1046"/>
                  </a:lnTo>
                  <a:lnTo>
                    <a:pt x="2971" y="1048"/>
                  </a:lnTo>
                  <a:lnTo>
                    <a:pt x="2975" y="1050"/>
                  </a:lnTo>
                  <a:lnTo>
                    <a:pt x="2978" y="1053"/>
                  </a:lnTo>
                  <a:lnTo>
                    <a:pt x="2983" y="1060"/>
                  </a:lnTo>
                  <a:lnTo>
                    <a:pt x="2988" y="1069"/>
                  </a:lnTo>
                  <a:lnTo>
                    <a:pt x="2991" y="1078"/>
                  </a:lnTo>
                  <a:lnTo>
                    <a:pt x="2995" y="1086"/>
                  </a:lnTo>
                  <a:lnTo>
                    <a:pt x="2998" y="1089"/>
                  </a:lnTo>
                  <a:lnTo>
                    <a:pt x="3000" y="1092"/>
                  </a:lnTo>
                  <a:lnTo>
                    <a:pt x="3004" y="1095"/>
                  </a:lnTo>
                  <a:lnTo>
                    <a:pt x="3008" y="1097"/>
                  </a:lnTo>
                  <a:lnTo>
                    <a:pt x="3014" y="1100"/>
                  </a:lnTo>
                  <a:lnTo>
                    <a:pt x="3021" y="1102"/>
                  </a:lnTo>
                  <a:lnTo>
                    <a:pt x="3029" y="1103"/>
                  </a:lnTo>
                  <a:lnTo>
                    <a:pt x="3038" y="1104"/>
                  </a:lnTo>
                  <a:lnTo>
                    <a:pt x="3057" y="1104"/>
                  </a:lnTo>
                  <a:lnTo>
                    <a:pt x="3078" y="1103"/>
                  </a:lnTo>
                  <a:lnTo>
                    <a:pt x="3113" y="1100"/>
                  </a:lnTo>
                  <a:lnTo>
                    <a:pt x="3129" y="1097"/>
                  </a:lnTo>
                  <a:lnTo>
                    <a:pt x="3110" y="1138"/>
                  </a:lnTo>
                  <a:lnTo>
                    <a:pt x="3092" y="1176"/>
                  </a:lnTo>
                  <a:lnTo>
                    <a:pt x="3072" y="1215"/>
                  </a:lnTo>
                  <a:lnTo>
                    <a:pt x="3052" y="1251"/>
                  </a:lnTo>
                  <a:lnTo>
                    <a:pt x="3031" y="1285"/>
                  </a:lnTo>
                  <a:lnTo>
                    <a:pt x="3009" y="1319"/>
                  </a:lnTo>
                  <a:lnTo>
                    <a:pt x="2985" y="1350"/>
                  </a:lnTo>
                  <a:lnTo>
                    <a:pt x="2960" y="1380"/>
                  </a:lnTo>
                  <a:lnTo>
                    <a:pt x="2931" y="1419"/>
                  </a:lnTo>
                  <a:lnTo>
                    <a:pt x="2898" y="1464"/>
                  </a:lnTo>
                  <a:lnTo>
                    <a:pt x="2880" y="1487"/>
                  </a:lnTo>
                  <a:lnTo>
                    <a:pt x="2862" y="1510"/>
                  </a:lnTo>
                  <a:lnTo>
                    <a:pt x="2844" y="1533"/>
                  </a:lnTo>
                  <a:lnTo>
                    <a:pt x="2827" y="1554"/>
                  </a:lnTo>
                  <a:lnTo>
                    <a:pt x="2809" y="1573"/>
                  </a:lnTo>
                  <a:lnTo>
                    <a:pt x="2792" y="1589"/>
                  </a:lnTo>
                  <a:lnTo>
                    <a:pt x="2783" y="1596"/>
                  </a:lnTo>
                  <a:lnTo>
                    <a:pt x="2775" y="1602"/>
                  </a:lnTo>
                  <a:lnTo>
                    <a:pt x="2767" y="1608"/>
                  </a:lnTo>
                  <a:lnTo>
                    <a:pt x="2759" y="1612"/>
                  </a:lnTo>
                  <a:lnTo>
                    <a:pt x="2752" y="1615"/>
                  </a:lnTo>
                  <a:lnTo>
                    <a:pt x="2745" y="1617"/>
                  </a:lnTo>
                  <a:lnTo>
                    <a:pt x="2738" y="1618"/>
                  </a:lnTo>
                  <a:lnTo>
                    <a:pt x="2731" y="1617"/>
                  </a:lnTo>
                  <a:lnTo>
                    <a:pt x="2725" y="1615"/>
                  </a:lnTo>
                  <a:lnTo>
                    <a:pt x="2719" y="1612"/>
                  </a:lnTo>
                  <a:lnTo>
                    <a:pt x="2714" y="1607"/>
                  </a:lnTo>
                  <a:lnTo>
                    <a:pt x="2709" y="1601"/>
                  </a:lnTo>
                  <a:lnTo>
                    <a:pt x="2703" y="1592"/>
                  </a:lnTo>
                  <a:lnTo>
                    <a:pt x="2699" y="1585"/>
                  </a:lnTo>
                  <a:lnTo>
                    <a:pt x="2696" y="1577"/>
                  </a:lnTo>
                  <a:lnTo>
                    <a:pt x="2694" y="1571"/>
                  </a:lnTo>
                  <a:lnTo>
                    <a:pt x="2694" y="1564"/>
                  </a:lnTo>
                  <a:lnTo>
                    <a:pt x="2694" y="1558"/>
                  </a:lnTo>
                  <a:lnTo>
                    <a:pt x="2695" y="1552"/>
                  </a:lnTo>
                  <a:lnTo>
                    <a:pt x="2696" y="1546"/>
                  </a:lnTo>
                  <a:lnTo>
                    <a:pt x="2697" y="1534"/>
                  </a:lnTo>
                  <a:lnTo>
                    <a:pt x="2697" y="1521"/>
                  </a:lnTo>
                  <a:lnTo>
                    <a:pt x="2696" y="1514"/>
                  </a:lnTo>
                  <a:lnTo>
                    <a:pt x="2693" y="1507"/>
                  </a:lnTo>
                  <a:lnTo>
                    <a:pt x="2689" y="1499"/>
                  </a:lnTo>
                  <a:lnTo>
                    <a:pt x="2683" y="1491"/>
                  </a:lnTo>
                  <a:lnTo>
                    <a:pt x="2679" y="1489"/>
                  </a:lnTo>
                  <a:lnTo>
                    <a:pt x="2673" y="1488"/>
                  </a:lnTo>
                  <a:lnTo>
                    <a:pt x="2668" y="1488"/>
                  </a:lnTo>
                  <a:lnTo>
                    <a:pt x="2663" y="1489"/>
                  </a:lnTo>
                  <a:lnTo>
                    <a:pt x="2652" y="1490"/>
                  </a:lnTo>
                  <a:lnTo>
                    <a:pt x="2640" y="1491"/>
                  </a:lnTo>
                  <a:lnTo>
                    <a:pt x="2636" y="1490"/>
                  </a:lnTo>
                  <a:lnTo>
                    <a:pt x="2631" y="1491"/>
                  </a:lnTo>
                  <a:lnTo>
                    <a:pt x="2625" y="1492"/>
                  </a:lnTo>
                  <a:lnTo>
                    <a:pt x="2620" y="1495"/>
                  </a:lnTo>
                  <a:lnTo>
                    <a:pt x="2614" y="1498"/>
                  </a:lnTo>
                  <a:lnTo>
                    <a:pt x="2610" y="1503"/>
                  </a:lnTo>
                  <a:lnTo>
                    <a:pt x="2606" y="1508"/>
                  </a:lnTo>
                  <a:lnTo>
                    <a:pt x="2602" y="1513"/>
                  </a:lnTo>
                  <a:lnTo>
                    <a:pt x="2601" y="1520"/>
                  </a:lnTo>
                  <a:lnTo>
                    <a:pt x="2601" y="1528"/>
                  </a:lnTo>
                  <a:lnTo>
                    <a:pt x="2602" y="1535"/>
                  </a:lnTo>
                  <a:lnTo>
                    <a:pt x="2607" y="1543"/>
                  </a:lnTo>
                  <a:lnTo>
                    <a:pt x="2613" y="1552"/>
                  </a:lnTo>
                  <a:lnTo>
                    <a:pt x="2622" y="1561"/>
                  </a:lnTo>
                  <a:lnTo>
                    <a:pt x="2635" y="1570"/>
                  </a:lnTo>
                  <a:lnTo>
                    <a:pt x="2651" y="1580"/>
                  </a:lnTo>
                  <a:lnTo>
                    <a:pt x="2655" y="1583"/>
                  </a:lnTo>
                  <a:lnTo>
                    <a:pt x="2658" y="1586"/>
                  </a:lnTo>
                  <a:lnTo>
                    <a:pt x="2661" y="1590"/>
                  </a:lnTo>
                  <a:lnTo>
                    <a:pt x="2663" y="1593"/>
                  </a:lnTo>
                  <a:lnTo>
                    <a:pt x="2664" y="1597"/>
                  </a:lnTo>
                  <a:lnTo>
                    <a:pt x="2664" y="1601"/>
                  </a:lnTo>
                  <a:lnTo>
                    <a:pt x="2664" y="1605"/>
                  </a:lnTo>
                  <a:lnTo>
                    <a:pt x="2663" y="1609"/>
                  </a:lnTo>
                  <a:lnTo>
                    <a:pt x="2659" y="1617"/>
                  </a:lnTo>
                  <a:lnTo>
                    <a:pt x="2653" y="1625"/>
                  </a:lnTo>
                  <a:lnTo>
                    <a:pt x="2646" y="1633"/>
                  </a:lnTo>
                  <a:lnTo>
                    <a:pt x="2638" y="1641"/>
                  </a:lnTo>
                  <a:lnTo>
                    <a:pt x="2629" y="1648"/>
                  </a:lnTo>
                  <a:lnTo>
                    <a:pt x="2620" y="1654"/>
                  </a:lnTo>
                  <a:lnTo>
                    <a:pt x="2611" y="1659"/>
                  </a:lnTo>
                  <a:lnTo>
                    <a:pt x="2603" y="1662"/>
                  </a:lnTo>
                  <a:lnTo>
                    <a:pt x="2596" y="1664"/>
                  </a:lnTo>
                  <a:lnTo>
                    <a:pt x="2589" y="1664"/>
                  </a:lnTo>
                  <a:lnTo>
                    <a:pt x="2587" y="1664"/>
                  </a:lnTo>
                  <a:lnTo>
                    <a:pt x="2585" y="1663"/>
                  </a:lnTo>
                  <a:lnTo>
                    <a:pt x="2584" y="1661"/>
                  </a:lnTo>
                  <a:lnTo>
                    <a:pt x="2583" y="1659"/>
                  </a:lnTo>
                  <a:lnTo>
                    <a:pt x="2582" y="1659"/>
                  </a:lnTo>
                  <a:lnTo>
                    <a:pt x="2580" y="1659"/>
                  </a:lnTo>
                  <a:lnTo>
                    <a:pt x="2578" y="1661"/>
                  </a:lnTo>
                  <a:lnTo>
                    <a:pt x="2576" y="1663"/>
                  </a:lnTo>
                  <a:lnTo>
                    <a:pt x="2571" y="1670"/>
                  </a:lnTo>
                  <a:lnTo>
                    <a:pt x="2566" y="1679"/>
                  </a:lnTo>
                  <a:lnTo>
                    <a:pt x="2561" y="1690"/>
                  </a:lnTo>
                  <a:lnTo>
                    <a:pt x="2557" y="1702"/>
                  </a:lnTo>
                  <a:lnTo>
                    <a:pt x="2556" y="1708"/>
                  </a:lnTo>
                  <a:lnTo>
                    <a:pt x="2555" y="1714"/>
                  </a:lnTo>
                  <a:lnTo>
                    <a:pt x="2555" y="1721"/>
                  </a:lnTo>
                  <a:lnTo>
                    <a:pt x="2556" y="1727"/>
                  </a:lnTo>
                  <a:lnTo>
                    <a:pt x="2561" y="1744"/>
                  </a:lnTo>
                  <a:lnTo>
                    <a:pt x="2566" y="1760"/>
                  </a:lnTo>
                  <a:lnTo>
                    <a:pt x="2569" y="1775"/>
                  </a:lnTo>
                  <a:lnTo>
                    <a:pt x="2571" y="1788"/>
                  </a:lnTo>
                  <a:lnTo>
                    <a:pt x="2572" y="1800"/>
                  </a:lnTo>
                  <a:lnTo>
                    <a:pt x="2572" y="1811"/>
                  </a:lnTo>
                  <a:lnTo>
                    <a:pt x="2572" y="1820"/>
                  </a:lnTo>
                  <a:lnTo>
                    <a:pt x="2570" y="1828"/>
                  </a:lnTo>
                  <a:lnTo>
                    <a:pt x="2568" y="1835"/>
                  </a:lnTo>
                  <a:lnTo>
                    <a:pt x="2565" y="1841"/>
                  </a:lnTo>
                  <a:lnTo>
                    <a:pt x="2560" y="1845"/>
                  </a:lnTo>
                  <a:lnTo>
                    <a:pt x="2556" y="1848"/>
                  </a:lnTo>
                  <a:lnTo>
                    <a:pt x="2551" y="1850"/>
                  </a:lnTo>
                  <a:lnTo>
                    <a:pt x="2546" y="1850"/>
                  </a:lnTo>
                  <a:lnTo>
                    <a:pt x="2541" y="1849"/>
                  </a:lnTo>
                  <a:lnTo>
                    <a:pt x="2535" y="1847"/>
                  </a:lnTo>
                  <a:lnTo>
                    <a:pt x="2534" y="1847"/>
                  </a:lnTo>
                  <a:lnTo>
                    <a:pt x="2533" y="1848"/>
                  </a:lnTo>
                  <a:lnTo>
                    <a:pt x="2531" y="1850"/>
                  </a:lnTo>
                  <a:lnTo>
                    <a:pt x="2529" y="1853"/>
                  </a:lnTo>
                  <a:lnTo>
                    <a:pt x="2526" y="1862"/>
                  </a:lnTo>
                  <a:lnTo>
                    <a:pt x="2524" y="1872"/>
                  </a:lnTo>
                  <a:lnTo>
                    <a:pt x="2524" y="1878"/>
                  </a:lnTo>
                  <a:lnTo>
                    <a:pt x="2524" y="1884"/>
                  </a:lnTo>
                  <a:lnTo>
                    <a:pt x="2524" y="1890"/>
                  </a:lnTo>
                  <a:lnTo>
                    <a:pt x="2526" y="1896"/>
                  </a:lnTo>
                  <a:lnTo>
                    <a:pt x="2528" y="1901"/>
                  </a:lnTo>
                  <a:lnTo>
                    <a:pt x="2531" y="1907"/>
                  </a:lnTo>
                  <a:lnTo>
                    <a:pt x="2535" y="1912"/>
                  </a:lnTo>
                  <a:lnTo>
                    <a:pt x="2540" y="1916"/>
                  </a:lnTo>
                  <a:lnTo>
                    <a:pt x="2547" y="1921"/>
                  </a:lnTo>
                  <a:lnTo>
                    <a:pt x="2552" y="1926"/>
                  </a:lnTo>
                  <a:lnTo>
                    <a:pt x="2556" y="1932"/>
                  </a:lnTo>
                  <a:lnTo>
                    <a:pt x="2558" y="1938"/>
                  </a:lnTo>
                  <a:lnTo>
                    <a:pt x="2560" y="1944"/>
                  </a:lnTo>
                  <a:lnTo>
                    <a:pt x="2559" y="1951"/>
                  </a:lnTo>
                  <a:lnTo>
                    <a:pt x="2558" y="1958"/>
                  </a:lnTo>
                  <a:lnTo>
                    <a:pt x="2557" y="1965"/>
                  </a:lnTo>
                  <a:lnTo>
                    <a:pt x="2544" y="1995"/>
                  </a:lnTo>
                  <a:lnTo>
                    <a:pt x="2530" y="2026"/>
                  </a:lnTo>
                  <a:lnTo>
                    <a:pt x="2520" y="2053"/>
                  </a:lnTo>
                  <a:lnTo>
                    <a:pt x="2510" y="2082"/>
                  </a:lnTo>
                  <a:lnTo>
                    <a:pt x="2506" y="2097"/>
                  </a:lnTo>
                  <a:lnTo>
                    <a:pt x="2502" y="2112"/>
                  </a:lnTo>
                  <a:lnTo>
                    <a:pt x="2498" y="2129"/>
                  </a:lnTo>
                  <a:lnTo>
                    <a:pt x="2495" y="2147"/>
                  </a:lnTo>
                  <a:lnTo>
                    <a:pt x="2492" y="2167"/>
                  </a:lnTo>
                  <a:lnTo>
                    <a:pt x="2490" y="2188"/>
                  </a:lnTo>
                  <a:lnTo>
                    <a:pt x="2489" y="2212"/>
                  </a:lnTo>
                  <a:lnTo>
                    <a:pt x="2489" y="2238"/>
                  </a:lnTo>
                  <a:lnTo>
                    <a:pt x="2490" y="2266"/>
                  </a:lnTo>
                  <a:lnTo>
                    <a:pt x="2492" y="2296"/>
                  </a:lnTo>
                  <a:lnTo>
                    <a:pt x="2495" y="2331"/>
                  </a:lnTo>
                  <a:lnTo>
                    <a:pt x="2499" y="2367"/>
                  </a:lnTo>
                  <a:lnTo>
                    <a:pt x="2501" y="2383"/>
                  </a:lnTo>
                  <a:lnTo>
                    <a:pt x="2504" y="2396"/>
                  </a:lnTo>
                  <a:lnTo>
                    <a:pt x="2508" y="2406"/>
                  </a:lnTo>
                  <a:lnTo>
                    <a:pt x="2511" y="2417"/>
                  </a:lnTo>
                  <a:lnTo>
                    <a:pt x="2514" y="2426"/>
                  </a:lnTo>
                  <a:lnTo>
                    <a:pt x="2517" y="2436"/>
                  </a:lnTo>
                  <a:lnTo>
                    <a:pt x="2519" y="2448"/>
                  </a:lnTo>
                  <a:lnTo>
                    <a:pt x="2520" y="2462"/>
                  </a:lnTo>
                  <a:lnTo>
                    <a:pt x="2518" y="2490"/>
                  </a:lnTo>
                  <a:lnTo>
                    <a:pt x="2517" y="2520"/>
                  </a:lnTo>
                  <a:lnTo>
                    <a:pt x="2518" y="2535"/>
                  </a:lnTo>
                  <a:lnTo>
                    <a:pt x="2520" y="2549"/>
                  </a:lnTo>
                  <a:lnTo>
                    <a:pt x="2521" y="2555"/>
                  </a:lnTo>
                  <a:lnTo>
                    <a:pt x="2524" y="2561"/>
                  </a:lnTo>
                  <a:lnTo>
                    <a:pt x="2526" y="2567"/>
                  </a:lnTo>
                  <a:lnTo>
                    <a:pt x="2530" y="2572"/>
                  </a:lnTo>
                  <a:lnTo>
                    <a:pt x="2522" y="2609"/>
                  </a:lnTo>
                  <a:lnTo>
                    <a:pt x="2513" y="2645"/>
                  </a:lnTo>
                  <a:lnTo>
                    <a:pt x="2503" y="2679"/>
                  </a:lnTo>
                  <a:lnTo>
                    <a:pt x="2492" y="2712"/>
                  </a:lnTo>
                  <a:lnTo>
                    <a:pt x="2471" y="2776"/>
                  </a:lnTo>
                  <a:lnTo>
                    <a:pt x="2447" y="2837"/>
                  </a:lnTo>
                  <a:lnTo>
                    <a:pt x="2436" y="2869"/>
                  </a:lnTo>
                  <a:lnTo>
                    <a:pt x="2425" y="2900"/>
                  </a:lnTo>
                  <a:lnTo>
                    <a:pt x="2415" y="2931"/>
                  </a:lnTo>
                  <a:lnTo>
                    <a:pt x="2405" y="2963"/>
                  </a:lnTo>
                  <a:lnTo>
                    <a:pt x="2395" y="2998"/>
                  </a:lnTo>
                  <a:lnTo>
                    <a:pt x="2387" y="3032"/>
                  </a:lnTo>
                  <a:lnTo>
                    <a:pt x="2379" y="3068"/>
                  </a:lnTo>
                  <a:lnTo>
                    <a:pt x="2373" y="3107"/>
                  </a:lnTo>
                  <a:lnTo>
                    <a:pt x="2372" y="3121"/>
                  </a:lnTo>
                  <a:lnTo>
                    <a:pt x="2371" y="3134"/>
                  </a:lnTo>
                  <a:lnTo>
                    <a:pt x="2372" y="3146"/>
                  </a:lnTo>
                  <a:lnTo>
                    <a:pt x="2373" y="3156"/>
                  </a:lnTo>
                  <a:lnTo>
                    <a:pt x="2377" y="3175"/>
                  </a:lnTo>
                  <a:lnTo>
                    <a:pt x="2382" y="3193"/>
                  </a:lnTo>
                  <a:lnTo>
                    <a:pt x="2386" y="3208"/>
                  </a:lnTo>
                  <a:lnTo>
                    <a:pt x="2389" y="3222"/>
                  </a:lnTo>
                  <a:lnTo>
                    <a:pt x="2389" y="3230"/>
                  </a:lnTo>
                  <a:lnTo>
                    <a:pt x="2388" y="3237"/>
                  </a:lnTo>
                  <a:lnTo>
                    <a:pt x="2387" y="3245"/>
                  </a:lnTo>
                  <a:lnTo>
                    <a:pt x="2383" y="3254"/>
                  </a:lnTo>
                  <a:lnTo>
                    <a:pt x="2381" y="3259"/>
                  </a:lnTo>
                  <a:lnTo>
                    <a:pt x="2377" y="3264"/>
                  </a:lnTo>
                  <a:lnTo>
                    <a:pt x="2373" y="3269"/>
                  </a:lnTo>
                  <a:lnTo>
                    <a:pt x="2368" y="3273"/>
                  </a:lnTo>
                  <a:lnTo>
                    <a:pt x="2356" y="3283"/>
                  </a:lnTo>
                  <a:lnTo>
                    <a:pt x="2343" y="3292"/>
                  </a:lnTo>
                  <a:lnTo>
                    <a:pt x="2315" y="3309"/>
                  </a:lnTo>
                  <a:lnTo>
                    <a:pt x="2294" y="3323"/>
                  </a:lnTo>
                  <a:lnTo>
                    <a:pt x="2284" y="3331"/>
                  </a:lnTo>
                  <a:lnTo>
                    <a:pt x="2274" y="3340"/>
                  </a:lnTo>
                  <a:lnTo>
                    <a:pt x="2263" y="3351"/>
                  </a:lnTo>
                  <a:lnTo>
                    <a:pt x="2252" y="3362"/>
                  </a:lnTo>
                  <a:lnTo>
                    <a:pt x="2242" y="3375"/>
                  </a:lnTo>
                  <a:lnTo>
                    <a:pt x="2231" y="3389"/>
                  </a:lnTo>
                  <a:lnTo>
                    <a:pt x="2220" y="3405"/>
                  </a:lnTo>
                  <a:lnTo>
                    <a:pt x="2210" y="3422"/>
                  </a:lnTo>
                  <a:lnTo>
                    <a:pt x="2197" y="3416"/>
                  </a:lnTo>
                  <a:lnTo>
                    <a:pt x="2184" y="3409"/>
                  </a:lnTo>
                  <a:lnTo>
                    <a:pt x="2173" y="3401"/>
                  </a:lnTo>
                  <a:lnTo>
                    <a:pt x="2162" y="3394"/>
                  </a:lnTo>
                  <a:lnTo>
                    <a:pt x="2143" y="3377"/>
                  </a:lnTo>
                  <a:lnTo>
                    <a:pt x="2124" y="3360"/>
                  </a:lnTo>
                  <a:lnTo>
                    <a:pt x="2104" y="3341"/>
                  </a:lnTo>
                  <a:lnTo>
                    <a:pt x="2084" y="3323"/>
                  </a:lnTo>
                  <a:lnTo>
                    <a:pt x="2074" y="3313"/>
                  </a:lnTo>
                  <a:lnTo>
                    <a:pt x="2062" y="3303"/>
                  </a:lnTo>
                  <a:lnTo>
                    <a:pt x="2050" y="3294"/>
                  </a:lnTo>
                  <a:lnTo>
                    <a:pt x="2037" y="3285"/>
                  </a:lnTo>
                  <a:close/>
                </a:path>
              </a:pathLst>
            </a:custGeom>
            <a:grpFill/>
            <a:ln w="3175" cmpd="sng">
              <a:solidFill>
                <a:srgbClr val="FCF6F6"/>
              </a:solidFill>
              <a:round/>
              <a:headEnd/>
              <a:tailEnd/>
            </a:ln>
          </p:spPr>
          <p:txBody>
            <a:bodyPr/>
            <a:lstStyle/>
            <a:p>
              <a:endParaRPr lang="pt-BR"/>
            </a:p>
          </p:txBody>
        </p:sp>
        <p:sp>
          <p:nvSpPr>
            <p:cNvPr id="21" name="Freeform 7"/>
            <p:cNvSpPr>
              <a:spLocks/>
            </p:cNvSpPr>
            <p:nvPr/>
          </p:nvSpPr>
          <p:spPr bwMode="auto">
            <a:xfrm>
              <a:off x="6969125" y="2990850"/>
              <a:ext cx="260350" cy="320675"/>
            </a:xfrm>
            <a:custGeom>
              <a:avLst/>
              <a:gdLst>
                <a:gd name="T0" fmla="*/ 290 w 665"/>
                <a:gd name="T1" fmla="*/ 700 h 747"/>
                <a:gd name="T2" fmla="*/ 322 w 665"/>
                <a:gd name="T3" fmla="*/ 644 h 747"/>
                <a:gd name="T4" fmla="*/ 359 w 665"/>
                <a:gd name="T5" fmla="*/ 592 h 747"/>
                <a:gd name="T6" fmla="*/ 402 w 665"/>
                <a:gd name="T7" fmla="*/ 546 h 747"/>
                <a:gd name="T8" fmla="*/ 450 w 665"/>
                <a:gd name="T9" fmla="*/ 507 h 747"/>
                <a:gd name="T10" fmla="*/ 512 w 665"/>
                <a:gd name="T11" fmla="*/ 470 h 747"/>
                <a:gd name="T12" fmla="*/ 581 w 665"/>
                <a:gd name="T13" fmla="*/ 444 h 747"/>
                <a:gd name="T14" fmla="*/ 635 w 665"/>
                <a:gd name="T15" fmla="*/ 422 h 747"/>
                <a:gd name="T16" fmla="*/ 665 w 665"/>
                <a:gd name="T17" fmla="*/ 405 h 747"/>
                <a:gd name="T18" fmla="*/ 633 w 665"/>
                <a:gd name="T19" fmla="*/ 373 h 747"/>
                <a:gd name="T20" fmla="*/ 597 w 665"/>
                <a:gd name="T21" fmla="*/ 336 h 747"/>
                <a:gd name="T22" fmla="*/ 562 w 665"/>
                <a:gd name="T23" fmla="*/ 314 h 747"/>
                <a:gd name="T24" fmla="*/ 523 w 665"/>
                <a:gd name="T25" fmla="*/ 297 h 747"/>
                <a:gd name="T26" fmla="*/ 511 w 665"/>
                <a:gd name="T27" fmla="*/ 284 h 747"/>
                <a:gd name="T28" fmla="*/ 478 w 665"/>
                <a:gd name="T29" fmla="*/ 233 h 747"/>
                <a:gd name="T30" fmla="*/ 461 w 665"/>
                <a:gd name="T31" fmla="*/ 209 h 747"/>
                <a:gd name="T32" fmla="*/ 449 w 665"/>
                <a:gd name="T33" fmla="*/ 200 h 747"/>
                <a:gd name="T34" fmla="*/ 312 w 665"/>
                <a:gd name="T35" fmla="*/ 127 h 747"/>
                <a:gd name="T36" fmla="*/ 186 w 665"/>
                <a:gd name="T37" fmla="*/ 55 h 747"/>
                <a:gd name="T38" fmla="*/ 93 w 665"/>
                <a:gd name="T39" fmla="*/ 8 h 747"/>
                <a:gd name="T40" fmla="*/ 103 w 665"/>
                <a:gd name="T41" fmla="*/ 28 h 747"/>
                <a:gd name="T42" fmla="*/ 105 w 665"/>
                <a:gd name="T43" fmla="*/ 65 h 747"/>
                <a:gd name="T44" fmla="*/ 108 w 665"/>
                <a:gd name="T45" fmla="*/ 116 h 747"/>
                <a:gd name="T46" fmla="*/ 121 w 665"/>
                <a:gd name="T47" fmla="*/ 144 h 747"/>
                <a:gd name="T48" fmla="*/ 156 w 665"/>
                <a:gd name="T49" fmla="*/ 200 h 747"/>
                <a:gd name="T50" fmla="*/ 173 w 665"/>
                <a:gd name="T51" fmla="*/ 238 h 747"/>
                <a:gd name="T52" fmla="*/ 179 w 665"/>
                <a:gd name="T53" fmla="*/ 278 h 747"/>
                <a:gd name="T54" fmla="*/ 174 w 665"/>
                <a:gd name="T55" fmla="*/ 298 h 747"/>
                <a:gd name="T56" fmla="*/ 167 w 665"/>
                <a:gd name="T57" fmla="*/ 325 h 747"/>
                <a:gd name="T58" fmla="*/ 166 w 665"/>
                <a:gd name="T59" fmla="*/ 380 h 747"/>
                <a:gd name="T60" fmla="*/ 160 w 665"/>
                <a:gd name="T61" fmla="*/ 435 h 747"/>
                <a:gd name="T62" fmla="*/ 152 w 665"/>
                <a:gd name="T63" fmla="*/ 449 h 747"/>
                <a:gd name="T64" fmla="*/ 140 w 665"/>
                <a:gd name="T65" fmla="*/ 457 h 747"/>
                <a:gd name="T66" fmla="*/ 122 w 665"/>
                <a:gd name="T67" fmla="*/ 458 h 747"/>
                <a:gd name="T68" fmla="*/ 98 w 665"/>
                <a:gd name="T69" fmla="*/ 451 h 747"/>
                <a:gd name="T70" fmla="*/ 45 w 665"/>
                <a:gd name="T71" fmla="*/ 429 h 747"/>
                <a:gd name="T72" fmla="*/ 30 w 665"/>
                <a:gd name="T73" fmla="*/ 431 h 747"/>
                <a:gd name="T74" fmla="*/ 1 w 665"/>
                <a:gd name="T75" fmla="*/ 451 h 747"/>
                <a:gd name="T76" fmla="*/ 0 w 665"/>
                <a:gd name="T77" fmla="*/ 470 h 747"/>
                <a:gd name="T78" fmla="*/ 19 w 665"/>
                <a:gd name="T79" fmla="*/ 521 h 747"/>
                <a:gd name="T80" fmla="*/ 40 w 665"/>
                <a:gd name="T81" fmla="*/ 555 h 747"/>
                <a:gd name="T82" fmla="*/ 59 w 665"/>
                <a:gd name="T83" fmla="*/ 575 h 747"/>
                <a:gd name="T84" fmla="*/ 88 w 665"/>
                <a:gd name="T85" fmla="*/ 593 h 747"/>
                <a:gd name="T86" fmla="*/ 90 w 665"/>
                <a:gd name="T87" fmla="*/ 611 h 747"/>
                <a:gd name="T88" fmla="*/ 78 w 665"/>
                <a:gd name="T89" fmla="*/ 630 h 747"/>
                <a:gd name="T90" fmla="*/ 70 w 665"/>
                <a:gd name="T91" fmla="*/ 642 h 747"/>
                <a:gd name="T92" fmla="*/ 67 w 665"/>
                <a:gd name="T93" fmla="*/ 660 h 747"/>
                <a:gd name="T94" fmla="*/ 73 w 665"/>
                <a:gd name="T95" fmla="*/ 680 h 747"/>
                <a:gd name="T96" fmla="*/ 79 w 665"/>
                <a:gd name="T97" fmla="*/ 685 h 747"/>
                <a:gd name="T98" fmla="*/ 101 w 665"/>
                <a:gd name="T99" fmla="*/ 688 h 747"/>
                <a:gd name="T100" fmla="*/ 119 w 665"/>
                <a:gd name="T101" fmla="*/ 691 h 747"/>
                <a:gd name="T102" fmla="*/ 131 w 665"/>
                <a:gd name="T103" fmla="*/ 703 h 747"/>
                <a:gd name="T104" fmla="*/ 143 w 665"/>
                <a:gd name="T105" fmla="*/ 729 h 747"/>
                <a:gd name="T106" fmla="*/ 152 w 665"/>
                <a:gd name="T107" fmla="*/ 738 h 747"/>
                <a:gd name="T108" fmla="*/ 169 w 665"/>
                <a:gd name="T109" fmla="*/ 745 h 747"/>
                <a:gd name="T110" fmla="*/ 204 w 665"/>
                <a:gd name="T111" fmla="*/ 747 h 747"/>
                <a:gd name="T112" fmla="*/ 272 w 665"/>
                <a:gd name="T113" fmla="*/ 740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5" h="747">
                  <a:moveTo>
                    <a:pt x="272" y="740"/>
                  </a:moveTo>
                  <a:lnTo>
                    <a:pt x="281" y="719"/>
                  </a:lnTo>
                  <a:lnTo>
                    <a:pt x="290" y="700"/>
                  </a:lnTo>
                  <a:lnTo>
                    <a:pt x="300" y="680"/>
                  </a:lnTo>
                  <a:lnTo>
                    <a:pt x="311" y="662"/>
                  </a:lnTo>
                  <a:lnTo>
                    <a:pt x="322" y="644"/>
                  </a:lnTo>
                  <a:lnTo>
                    <a:pt x="334" y="626"/>
                  </a:lnTo>
                  <a:lnTo>
                    <a:pt x="346" y="608"/>
                  </a:lnTo>
                  <a:lnTo>
                    <a:pt x="359" y="592"/>
                  </a:lnTo>
                  <a:lnTo>
                    <a:pt x="372" y="576"/>
                  </a:lnTo>
                  <a:lnTo>
                    <a:pt x="387" y="561"/>
                  </a:lnTo>
                  <a:lnTo>
                    <a:pt x="402" y="546"/>
                  </a:lnTo>
                  <a:lnTo>
                    <a:pt x="417" y="532"/>
                  </a:lnTo>
                  <a:lnTo>
                    <a:pt x="433" y="519"/>
                  </a:lnTo>
                  <a:lnTo>
                    <a:pt x="450" y="507"/>
                  </a:lnTo>
                  <a:lnTo>
                    <a:pt x="468" y="494"/>
                  </a:lnTo>
                  <a:lnTo>
                    <a:pt x="486" y="483"/>
                  </a:lnTo>
                  <a:lnTo>
                    <a:pt x="512" y="470"/>
                  </a:lnTo>
                  <a:lnTo>
                    <a:pt x="536" y="460"/>
                  </a:lnTo>
                  <a:lnTo>
                    <a:pt x="559" y="452"/>
                  </a:lnTo>
                  <a:lnTo>
                    <a:pt x="581" y="444"/>
                  </a:lnTo>
                  <a:lnTo>
                    <a:pt x="604" y="436"/>
                  </a:lnTo>
                  <a:lnTo>
                    <a:pt x="625" y="427"/>
                  </a:lnTo>
                  <a:lnTo>
                    <a:pt x="635" y="422"/>
                  </a:lnTo>
                  <a:lnTo>
                    <a:pt x="645" y="417"/>
                  </a:lnTo>
                  <a:lnTo>
                    <a:pt x="655" y="411"/>
                  </a:lnTo>
                  <a:lnTo>
                    <a:pt x="665" y="405"/>
                  </a:lnTo>
                  <a:lnTo>
                    <a:pt x="656" y="397"/>
                  </a:lnTo>
                  <a:lnTo>
                    <a:pt x="645" y="387"/>
                  </a:lnTo>
                  <a:lnTo>
                    <a:pt x="633" y="373"/>
                  </a:lnTo>
                  <a:lnTo>
                    <a:pt x="621" y="360"/>
                  </a:lnTo>
                  <a:lnTo>
                    <a:pt x="609" y="347"/>
                  </a:lnTo>
                  <a:lnTo>
                    <a:pt x="597" y="336"/>
                  </a:lnTo>
                  <a:lnTo>
                    <a:pt x="588" y="326"/>
                  </a:lnTo>
                  <a:lnTo>
                    <a:pt x="580" y="320"/>
                  </a:lnTo>
                  <a:lnTo>
                    <a:pt x="562" y="314"/>
                  </a:lnTo>
                  <a:lnTo>
                    <a:pt x="542" y="307"/>
                  </a:lnTo>
                  <a:lnTo>
                    <a:pt x="532" y="303"/>
                  </a:lnTo>
                  <a:lnTo>
                    <a:pt x="523" y="297"/>
                  </a:lnTo>
                  <a:lnTo>
                    <a:pt x="518" y="293"/>
                  </a:lnTo>
                  <a:lnTo>
                    <a:pt x="514" y="289"/>
                  </a:lnTo>
                  <a:lnTo>
                    <a:pt x="511" y="284"/>
                  </a:lnTo>
                  <a:lnTo>
                    <a:pt x="508" y="279"/>
                  </a:lnTo>
                  <a:lnTo>
                    <a:pt x="493" y="256"/>
                  </a:lnTo>
                  <a:lnTo>
                    <a:pt x="478" y="233"/>
                  </a:lnTo>
                  <a:lnTo>
                    <a:pt x="471" y="222"/>
                  </a:lnTo>
                  <a:lnTo>
                    <a:pt x="464" y="213"/>
                  </a:lnTo>
                  <a:lnTo>
                    <a:pt x="461" y="209"/>
                  </a:lnTo>
                  <a:lnTo>
                    <a:pt x="457" y="205"/>
                  </a:lnTo>
                  <a:lnTo>
                    <a:pt x="453" y="202"/>
                  </a:lnTo>
                  <a:lnTo>
                    <a:pt x="449" y="200"/>
                  </a:lnTo>
                  <a:lnTo>
                    <a:pt x="400" y="175"/>
                  </a:lnTo>
                  <a:lnTo>
                    <a:pt x="354" y="150"/>
                  </a:lnTo>
                  <a:lnTo>
                    <a:pt x="312" y="127"/>
                  </a:lnTo>
                  <a:lnTo>
                    <a:pt x="271" y="104"/>
                  </a:lnTo>
                  <a:lnTo>
                    <a:pt x="229" y="80"/>
                  </a:lnTo>
                  <a:lnTo>
                    <a:pt x="186" y="55"/>
                  </a:lnTo>
                  <a:lnTo>
                    <a:pt x="139" y="28"/>
                  </a:lnTo>
                  <a:lnTo>
                    <a:pt x="88" y="0"/>
                  </a:lnTo>
                  <a:lnTo>
                    <a:pt x="93" y="8"/>
                  </a:lnTo>
                  <a:lnTo>
                    <a:pt x="97" y="15"/>
                  </a:lnTo>
                  <a:lnTo>
                    <a:pt x="100" y="21"/>
                  </a:lnTo>
                  <a:lnTo>
                    <a:pt x="103" y="28"/>
                  </a:lnTo>
                  <a:lnTo>
                    <a:pt x="105" y="40"/>
                  </a:lnTo>
                  <a:lnTo>
                    <a:pt x="106" y="53"/>
                  </a:lnTo>
                  <a:lnTo>
                    <a:pt x="105" y="65"/>
                  </a:lnTo>
                  <a:lnTo>
                    <a:pt x="105" y="79"/>
                  </a:lnTo>
                  <a:lnTo>
                    <a:pt x="106" y="96"/>
                  </a:lnTo>
                  <a:lnTo>
                    <a:pt x="108" y="116"/>
                  </a:lnTo>
                  <a:lnTo>
                    <a:pt x="111" y="125"/>
                  </a:lnTo>
                  <a:lnTo>
                    <a:pt x="115" y="134"/>
                  </a:lnTo>
                  <a:lnTo>
                    <a:pt x="121" y="144"/>
                  </a:lnTo>
                  <a:lnTo>
                    <a:pt x="127" y="154"/>
                  </a:lnTo>
                  <a:lnTo>
                    <a:pt x="141" y="177"/>
                  </a:lnTo>
                  <a:lnTo>
                    <a:pt x="156" y="200"/>
                  </a:lnTo>
                  <a:lnTo>
                    <a:pt x="163" y="213"/>
                  </a:lnTo>
                  <a:lnTo>
                    <a:pt x="169" y="225"/>
                  </a:lnTo>
                  <a:lnTo>
                    <a:pt x="173" y="238"/>
                  </a:lnTo>
                  <a:lnTo>
                    <a:pt x="177" y="250"/>
                  </a:lnTo>
                  <a:lnTo>
                    <a:pt x="179" y="264"/>
                  </a:lnTo>
                  <a:lnTo>
                    <a:pt x="179" y="278"/>
                  </a:lnTo>
                  <a:lnTo>
                    <a:pt x="178" y="285"/>
                  </a:lnTo>
                  <a:lnTo>
                    <a:pt x="176" y="291"/>
                  </a:lnTo>
                  <a:lnTo>
                    <a:pt x="174" y="298"/>
                  </a:lnTo>
                  <a:lnTo>
                    <a:pt x="172" y="305"/>
                  </a:lnTo>
                  <a:lnTo>
                    <a:pt x="169" y="314"/>
                  </a:lnTo>
                  <a:lnTo>
                    <a:pt x="167" y="325"/>
                  </a:lnTo>
                  <a:lnTo>
                    <a:pt x="166" y="337"/>
                  </a:lnTo>
                  <a:lnTo>
                    <a:pt x="166" y="351"/>
                  </a:lnTo>
                  <a:lnTo>
                    <a:pt x="166" y="380"/>
                  </a:lnTo>
                  <a:lnTo>
                    <a:pt x="165" y="410"/>
                  </a:lnTo>
                  <a:lnTo>
                    <a:pt x="163" y="423"/>
                  </a:lnTo>
                  <a:lnTo>
                    <a:pt x="160" y="435"/>
                  </a:lnTo>
                  <a:lnTo>
                    <a:pt x="158" y="440"/>
                  </a:lnTo>
                  <a:lnTo>
                    <a:pt x="154" y="445"/>
                  </a:lnTo>
                  <a:lnTo>
                    <a:pt x="152" y="449"/>
                  </a:lnTo>
                  <a:lnTo>
                    <a:pt x="148" y="452"/>
                  </a:lnTo>
                  <a:lnTo>
                    <a:pt x="144" y="455"/>
                  </a:lnTo>
                  <a:lnTo>
                    <a:pt x="140" y="457"/>
                  </a:lnTo>
                  <a:lnTo>
                    <a:pt x="134" y="458"/>
                  </a:lnTo>
                  <a:lnTo>
                    <a:pt x="129" y="459"/>
                  </a:lnTo>
                  <a:lnTo>
                    <a:pt x="122" y="458"/>
                  </a:lnTo>
                  <a:lnTo>
                    <a:pt x="115" y="457"/>
                  </a:lnTo>
                  <a:lnTo>
                    <a:pt x="107" y="455"/>
                  </a:lnTo>
                  <a:lnTo>
                    <a:pt x="98" y="451"/>
                  </a:lnTo>
                  <a:lnTo>
                    <a:pt x="68" y="437"/>
                  </a:lnTo>
                  <a:lnTo>
                    <a:pt x="49" y="429"/>
                  </a:lnTo>
                  <a:lnTo>
                    <a:pt x="45" y="429"/>
                  </a:lnTo>
                  <a:lnTo>
                    <a:pt x="40" y="429"/>
                  </a:lnTo>
                  <a:lnTo>
                    <a:pt x="35" y="429"/>
                  </a:lnTo>
                  <a:lnTo>
                    <a:pt x="30" y="431"/>
                  </a:lnTo>
                  <a:lnTo>
                    <a:pt x="19" y="437"/>
                  </a:lnTo>
                  <a:lnTo>
                    <a:pt x="3" y="446"/>
                  </a:lnTo>
                  <a:lnTo>
                    <a:pt x="1" y="451"/>
                  </a:lnTo>
                  <a:lnTo>
                    <a:pt x="0" y="457"/>
                  </a:lnTo>
                  <a:lnTo>
                    <a:pt x="0" y="464"/>
                  </a:lnTo>
                  <a:lnTo>
                    <a:pt x="0" y="470"/>
                  </a:lnTo>
                  <a:lnTo>
                    <a:pt x="3" y="484"/>
                  </a:lnTo>
                  <a:lnTo>
                    <a:pt x="8" y="499"/>
                  </a:lnTo>
                  <a:lnTo>
                    <a:pt x="19" y="521"/>
                  </a:lnTo>
                  <a:lnTo>
                    <a:pt x="24" y="530"/>
                  </a:lnTo>
                  <a:lnTo>
                    <a:pt x="33" y="544"/>
                  </a:lnTo>
                  <a:lnTo>
                    <a:pt x="40" y="555"/>
                  </a:lnTo>
                  <a:lnTo>
                    <a:pt x="47" y="563"/>
                  </a:lnTo>
                  <a:lnTo>
                    <a:pt x="52" y="569"/>
                  </a:lnTo>
                  <a:lnTo>
                    <a:pt x="59" y="575"/>
                  </a:lnTo>
                  <a:lnTo>
                    <a:pt x="66" y="580"/>
                  </a:lnTo>
                  <a:lnTo>
                    <a:pt x="76" y="586"/>
                  </a:lnTo>
                  <a:lnTo>
                    <a:pt x="88" y="593"/>
                  </a:lnTo>
                  <a:lnTo>
                    <a:pt x="90" y="599"/>
                  </a:lnTo>
                  <a:lnTo>
                    <a:pt x="91" y="605"/>
                  </a:lnTo>
                  <a:lnTo>
                    <a:pt x="90" y="611"/>
                  </a:lnTo>
                  <a:lnTo>
                    <a:pt x="89" y="615"/>
                  </a:lnTo>
                  <a:lnTo>
                    <a:pt x="84" y="622"/>
                  </a:lnTo>
                  <a:lnTo>
                    <a:pt x="78" y="630"/>
                  </a:lnTo>
                  <a:lnTo>
                    <a:pt x="75" y="633"/>
                  </a:lnTo>
                  <a:lnTo>
                    <a:pt x="72" y="638"/>
                  </a:lnTo>
                  <a:lnTo>
                    <a:pt x="70" y="642"/>
                  </a:lnTo>
                  <a:lnTo>
                    <a:pt x="68" y="647"/>
                  </a:lnTo>
                  <a:lnTo>
                    <a:pt x="67" y="653"/>
                  </a:lnTo>
                  <a:lnTo>
                    <a:pt x="67" y="660"/>
                  </a:lnTo>
                  <a:lnTo>
                    <a:pt x="69" y="668"/>
                  </a:lnTo>
                  <a:lnTo>
                    <a:pt x="72" y="677"/>
                  </a:lnTo>
                  <a:lnTo>
                    <a:pt x="73" y="680"/>
                  </a:lnTo>
                  <a:lnTo>
                    <a:pt x="75" y="682"/>
                  </a:lnTo>
                  <a:lnTo>
                    <a:pt x="77" y="684"/>
                  </a:lnTo>
                  <a:lnTo>
                    <a:pt x="79" y="685"/>
                  </a:lnTo>
                  <a:lnTo>
                    <a:pt x="84" y="687"/>
                  </a:lnTo>
                  <a:lnTo>
                    <a:pt x="90" y="688"/>
                  </a:lnTo>
                  <a:lnTo>
                    <a:pt x="101" y="688"/>
                  </a:lnTo>
                  <a:lnTo>
                    <a:pt x="108" y="687"/>
                  </a:lnTo>
                  <a:lnTo>
                    <a:pt x="114" y="689"/>
                  </a:lnTo>
                  <a:lnTo>
                    <a:pt x="119" y="691"/>
                  </a:lnTo>
                  <a:lnTo>
                    <a:pt x="123" y="693"/>
                  </a:lnTo>
                  <a:lnTo>
                    <a:pt x="126" y="696"/>
                  </a:lnTo>
                  <a:lnTo>
                    <a:pt x="131" y="703"/>
                  </a:lnTo>
                  <a:lnTo>
                    <a:pt x="136" y="712"/>
                  </a:lnTo>
                  <a:lnTo>
                    <a:pt x="139" y="721"/>
                  </a:lnTo>
                  <a:lnTo>
                    <a:pt x="143" y="729"/>
                  </a:lnTo>
                  <a:lnTo>
                    <a:pt x="146" y="732"/>
                  </a:lnTo>
                  <a:lnTo>
                    <a:pt x="148" y="735"/>
                  </a:lnTo>
                  <a:lnTo>
                    <a:pt x="152" y="738"/>
                  </a:lnTo>
                  <a:lnTo>
                    <a:pt x="156" y="740"/>
                  </a:lnTo>
                  <a:lnTo>
                    <a:pt x="162" y="743"/>
                  </a:lnTo>
                  <a:lnTo>
                    <a:pt x="169" y="745"/>
                  </a:lnTo>
                  <a:lnTo>
                    <a:pt x="176" y="746"/>
                  </a:lnTo>
                  <a:lnTo>
                    <a:pt x="185" y="747"/>
                  </a:lnTo>
                  <a:lnTo>
                    <a:pt x="204" y="747"/>
                  </a:lnTo>
                  <a:lnTo>
                    <a:pt x="223" y="746"/>
                  </a:lnTo>
                  <a:lnTo>
                    <a:pt x="256" y="743"/>
                  </a:lnTo>
                  <a:lnTo>
                    <a:pt x="272" y="740"/>
                  </a:lnTo>
                  <a:close/>
                </a:path>
              </a:pathLst>
            </a:custGeom>
            <a:grpFill/>
            <a:ln w="3175" cmpd="sng">
              <a:solidFill>
                <a:srgbClr val="FCF6F6"/>
              </a:solidFill>
              <a:round/>
              <a:headEnd/>
              <a:tailEnd/>
            </a:ln>
          </p:spPr>
          <p:txBody>
            <a:bodyPr/>
            <a:lstStyle/>
            <a:p>
              <a:endParaRPr lang="pt-BR"/>
            </a:p>
          </p:txBody>
        </p:sp>
        <p:sp>
          <p:nvSpPr>
            <p:cNvPr id="22" name="Freeform 8"/>
            <p:cNvSpPr>
              <a:spLocks/>
            </p:cNvSpPr>
            <p:nvPr/>
          </p:nvSpPr>
          <p:spPr bwMode="auto">
            <a:xfrm>
              <a:off x="6977063" y="2911475"/>
              <a:ext cx="427037" cy="249238"/>
            </a:xfrm>
            <a:custGeom>
              <a:avLst/>
              <a:gdLst>
                <a:gd name="T0" fmla="*/ 1066 w 1092"/>
                <a:gd name="T1" fmla="*/ 59 h 590"/>
                <a:gd name="T2" fmla="*/ 1020 w 1092"/>
                <a:gd name="T3" fmla="*/ 35 h 590"/>
                <a:gd name="T4" fmla="*/ 985 w 1092"/>
                <a:gd name="T5" fmla="*/ 25 h 590"/>
                <a:gd name="T6" fmla="*/ 957 w 1092"/>
                <a:gd name="T7" fmla="*/ 26 h 590"/>
                <a:gd name="T8" fmla="*/ 922 w 1092"/>
                <a:gd name="T9" fmla="*/ 41 h 590"/>
                <a:gd name="T10" fmla="*/ 902 w 1092"/>
                <a:gd name="T11" fmla="*/ 47 h 590"/>
                <a:gd name="T12" fmla="*/ 885 w 1092"/>
                <a:gd name="T13" fmla="*/ 46 h 590"/>
                <a:gd name="T14" fmla="*/ 872 w 1092"/>
                <a:gd name="T15" fmla="*/ 38 h 590"/>
                <a:gd name="T16" fmla="*/ 839 w 1092"/>
                <a:gd name="T17" fmla="*/ 32 h 590"/>
                <a:gd name="T18" fmla="*/ 801 w 1092"/>
                <a:gd name="T19" fmla="*/ 33 h 590"/>
                <a:gd name="T20" fmla="*/ 759 w 1092"/>
                <a:gd name="T21" fmla="*/ 44 h 590"/>
                <a:gd name="T22" fmla="*/ 739 w 1092"/>
                <a:gd name="T23" fmla="*/ 55 h 590"/>
                <a:gd name="T24" fmla="*/ 720 w 1092"/>
                <a:gd name="T25" fmla="*/ 72 h 590"/>
                <a:gd name="T26" fmla="*/ 698 w 1092"/>
                <a:gd name="T27" fmla="*/ 101 h 590"/>
                <a:gd name="T28" fmla="*/ 669 w 1092"/>
                <a:gd name="T29" fmla="*/ 133 h 590"/>
                <a:gd name="T30" fmla="*/ 650 w 1092"/>
                <a:gd name="T31" fmla="*/ 145 h 590"/>
                <a:gd name="T32" fmla="*/ 599 w 1092"/>
                <a:gd name="T33" fmla="*/ 160 h 590"/>
                <a:gd name="T34" fmla="*/ 566 w 1092"/>
                <a:gd name="T35" fmla="*/ 178 h 590"/>
                <a:gd name="T36" fmla="*/ 550 w 1092"/>
                <a:gd name="T37" fmla="*/ 175 h 590"/>
                <a:gd name="T38" fmla="*/ 526 w 1092"/>
                <a:gd name="T39" fmla="*/ 162 h 590"/>
                <a:gd name="T40" fmla="*/ 509 w 1092"/>
                <a:gd name="T41" fmla="*/ 152 h 590"/>
                <a:gd name="T42" fmla="*/ 497 w 1092"/>
                <a:gd name="T43" fmla="*/ 155 h 590"/>
                <a:gd name="T44" fmla="*/ 475 w 1092"/>
                <a:gd name="T45" fmla="*/ 167 h 590"/>
                <a:gd name="T46" fmla="*/ 448 w 1092"/>
                <a:gd name="T47" fmla="*/ 170 h 590"/>
                <a:gd name="T48" fmla="*/ 424 w 1092"/>
                <a:gd name="T49" fmla="*/ 163 h 590"/>
                <a:gd name="T50" fmla="*/ 401 w 1092"/>
                <a:gd name="T51" fmla="*/ 150 h 590"/>
                <a:gd name="T52" fmla="*/ 368 w 1092"/>
                <a:gd name="T53" fmla="*/ 119 h 590"/>
                <a:gd name="T54" fmla="*/ 329 w 1092"/>
                <a:gd name="T55" fmla="*/ 78 h 590"/>
                <a:gd name="T56" fmla="*/ 291 w 1092"/>
                <a:gd name="T57" fmla="*/ 47 h 590"/>
                <a:gd name="T58" fmla="*/ 270 w 1092"/>
                <a:gd name="T59" fmla="*/ 39 h 590"/>
                <a:gd name="T60" fmla="*/ 248 w 1092"/>
                <a:gd name="T61" fmla="*/ 39 h 590"/>
                <a:gd name="T62" fmla="*/ 228 w 1092"/>
                <a:gd name="T63" fmla="*/ 44 h 590"/>
                <a:gd name="T64" fmla="*/ 218 w 1092"/>
                <a:gd name="T65" fmla="*/ 33 h 590"/>
                <a:gd name="T66" fmla="*/ 197 w 1092"/>
                <a:gd name="T67" fmla="*/ 5 h 590"/>
                <a:gd name="T68" fmla="*/ 186 w 1092"/>
                <a:gd name="T69" fmla="*/ 0 h 590"/>
                <a:gd name="T70" fmla="*/ 177 w 1092"/>
                <a:gd name="T71" fmla="*/ 2 h 590"/>
                <a:gd name="T72" fmla="*/ 167 w 1092"/>
                <a:gd name="T73" fmla="*/ 10 h 590"/>
                <a:gd name="T74" fmla="*/ 123 w 1092"/>
                <a:gd name="T75" fmla="*/ 57 h 590"/>
                <a:gd name="T76" fmla="*/ 59 w 1092"/>
                <a:gd name="T77" fmla="*/ 99 h 590"/>
                <a:gd name="T78" fmla="*/ 35 w 1092"/>
                <a:gd name="T79" fmla="*/ 106 h 590"/>
                <a:gd name="T80" fmla="*/ 13 w 1092"/>
                <a:gd name="T81" fmla="*/ 109 h 590"/>
                <a:gd name="T82" fmla="*/ 4 w 1092"/>
                <a:gd name="T83" fmla="*/ 108 h 590"/>
                <a:gd name="T84" fmla="*/ 2 w 1092"/>
                <a:gd name="T85" fmla="*/ 122 h 590"/>
                <a:gd name="T86" fmla="*/ 14 w 1092"/>
                <a:gd name="T87" fmla="*/ 143 h 590"/>
                <a:gd name="T88" fmla="*/ 31 w 1092"/>
                <a:gd name="T89" fmla="*/ 159 h 590"/>
                <a:gd name="T90" fmla="*/ 120 w 1092"/>
                <a:gd name="T91" fmla="*/ 219 h 590"/>
                <a:gd name="T92" fmla="*/ 252 w 1092"/>
                <a:gd name="T93" fmla="*/ 295 h 590"/>
                <a:gd name="T94" fmla="*/ 381 w 1092"/>
                <a:gd name="T95" fmla="*/ 366 h 590"/>
                <a:gd name="T96" fmla="*/ 438 w 1092"/>
                <a:gd name="T97" fmla="*/ 396 h 590"/>
                <a:gd name="T98" fmla="*/ 452 w 1092"/>
                <a:gd name="T99" fmla="*/ 413 h 590"/>
                <a:gd name="T100" fmla="*/ 489 w 1092"/>
                <a:gd name="T101" fmla="*/ 470 h 590"/>
                <a:gd name="T102" fmla="*/ 499 w 1092"/>
                <a:gd name="T103" fmla="*/ 484 h 590"/>
                <a:gd name="T104" fmla="*/ 523 w 1092"/>
                <a:gd name="T105" fmla="*/ 498 h 590"/>
                <a:gd name="T106" fmla="*/ 578 w 1092"/>
                <a:gd name="T107" fmla="*/ 526 h 590"/>
                <a:gd name="T108" fmla="*/ 646 w 1092"/>
                <a:gd name="T109" fmla="*/ 590 h 590"/>
                <a:gd name="T110" fmla="*/ 665 w 1092"/>
                <a:gd name="T111" fmla="*/ 573 h 590"/>
                <a:gd name="T112" fmla="*/ 711 w 1092"/>
                <a:gd name="T113" fmla="*/ 513 h 590"/>
                <a:gd name="T114" fmla="*/ 793 w 1092"/>
                <a:gd name="T115" fmla="*/ 419 h 590"/>
                <a:gd name="T116" fmla="*/ 928 w 1092"/>
                <a:gd name="T117" fmla="*/ 281 h 590"/>
                <a:gd name="T118" fmla="*/ 995 w 1092"/>
                <a:gd name="T119" fmla="*/ 203 h 590"/>
                <a:gd name="T120" fmla="*/ 1053 w 1092"/>
                <a:gd name="T121" fmla="*/ 131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92" h="590">
                  <a:moveTo>
                    <a:pt x="1092" y="76"/>
                  </a:moveTo>
                  <a:lnTo>
                    <a:pt x="1080" y="68"/>
                  </a:lnTo>
                  <a:lnTo>
                    <a:pt x="1066" y="59"/>
                  </a:lnTo>
                  <a:lnTo>
                    <a:pt x="1052" y="50"/>
                  </a:lnTo>
                  <a:lnTo>
                    <a:pt x="1037" y="42"/>
                  </a:lnTo>
                  <a:lnTo>
                    <a:pt x="1020" y="35"/>
                  </a:lnTo>
                  <a:lnTo>
                    <a:pt x="1003" y="29"/>
                  </a:lnTo>
                  <a:lnTo>
                    <a:pt x="994" y="27"/>
                  </a:lnTo>
                  <a:lnTo>
                    <a:pt x="985" y="25"/>
                  </a:lnTo>
                  <a:lnTo>
                    <a:pt x="976" y="24"/>
                  </a:lnTo>
                  <a:lnTo>
                    <a:pt x="966" y="24"/>
                  </a:lnTo>
                  <a:lnTo>
                    <a:pt x="957" y="26"/>
                  </a:lnTo>
                  <a:lnTo>
                    <a:pt x="946" y="30"/>
                  </a:lnTo>
                  <a:lnTo>
                    <a:pt x="934" y="36"/>
                  </a:lnTo>
                  <a:lnTo>
                    <a:pt x="922" y="41"/>
                  </a:lnTo>
                  <a:lnTo>
                    <a:pt x="914" y="44"/>
                  </a:lnTo>
                  <a:lnTo>
                    <a:pt x="908" y="46"/>
                  </a:lnTo>
                  <a:lnTo>
                    <a:pt x="902" y="47"/>
                  </a:lnTo>
                  <a:lnTo>
                    <a:pt x="896" y="48"/>
                  </a:lnTo>
                  <a:lnTo>
                    <a:pt x="891" y="48"/>
                  </a:lnTo>
                  <a:lnTo>
                    <a:pt x="885" y="46"/>
                  </a:lnTo>
                  <a:lnTo>
                    <a:pt x="881" y="43"/>
                  </a:lnTo>
                  <a:lnTo>
                    <a:pt x="876" y="39"/>
                  </a:lnTo>
                  <a:lnTo>
                    <a:pt x="872" y="38"/>
                  </a:lnTo>
                  <a:lnTo>
                    <a:pt x="859" y="35"/>
                  </a:lnTo>
                  <a:lnTo>
                    <a:pt x="849" y="33"/>
                  </a:lnTo>
                  <a:lnTo>
                    <a:pt x="839" y="32"/>
                  </a:lnTo>
                  <a:lnTo>
                    <a:pt x="827" y="32"/>
                  </a:lnTo>
                  <a:lnTo>
                    <a:pt x="815" y="32"/>
                  </a:lnTo>
                  <a:lnTo>
                    <a:pt x="801" y="33"/>
                  </a:lnTo>
                  <a:lnTo>
                    <a:pt x="787" y="35"/>
                  </a:lnTo>
                  <a:lnTo>
                    <a:pt x="773" y="38"/>
                  </a:lnTo>
                  <a:lnTo>
                    <a:pt x="759" y="44"/>
                  </a:lnTo>
                  <a:lnTo>
                    <a:pt x="752" y="47"/>
                  </a:lnTo>
                  <a:lnTo>
                    <a:pt x="746" y="51"/>
                  </a:lnTo>
                  <a:lnTo>
                    <a:pt x="739" y="55"/>
                  </a:lnTo>
                  <a:lnTo>
                    <a:pt x="733" y="60"/>
                  </a:lnTo>
                  <a:lnTo>
                    <a:pt x="726" y="66"/>
                  </a:lnTo>
                  <a:lnTo>
                    <a:pt x="720" y="72"/>
                  </a:lnTo>
                  <a:lnTo>
                    <a:pt x="715" y="79"/>
                  </a:lnTo>
                  <a:lnTo>
                    <a:pt x="709" y="86"/>
                  </a:lnTo>
                  <a:lnTo>
                    <a:pt x="698" y="101"/>
                  </a:lnTo>
                  <a:lnTo>
                    <a:pt x="688" y="113"/>
                  </a:lnTo>
                  <a:lnTo>
                    <a:pt x="679" y="123"/>
                  </a:lnTo>
                  <a:lnTo>
                    <a:pt x="669" y="133"/>
                  </a:lnTo>
                  <a:lnTo>
                    <a:pt x="663" y="137"/>
                  </a:lnTo>
                  <a:lnTo>
                    <a:pt x="657" y="141"/>
                  </a:lnTo>
                  <a:lnTo>
                    <a:pt x="650" y="145"/>
                  </a:lnTo>
                  <a:lnTo>
                    <a:pt x="642" y="148"/>
                  </a:lnTo>
                  <a:lnTo>
                    <a:pt x="623" y="154"/>
                  </a:lnTo>
                  <a:lnTo>
                    <a:pt x="599" y="160"/>
                  </a:lnTo>
                  <a:lnTo>
                    <a:pt x="584" y="169"/>
                  </a:lnTo>
                  <a:lnTo>
                    <a:pt x="570" y="177"/>
                  </a:lnTo>
                  <a:lnTo>
                    <a:pt x="566" y="178"/>
                  </a:lnTo>
                  <a:lnTo>
                    <a:pt x="562" y="177"/>
                  </a:lnTo>
                  <a:lnTo>
                    <a:pt x="556" y="177"/>
                  </a:lnTo>
                  <a:lnTo>
                    <a:pt x="550" y="175"/>
                  </a:lnTo>
                  <a:lnTo>
                    <a:pt x="543" y="172"/>
                  </a:lnTo>
                  <a:lnTo>
                    <a:pt x="535" y="167"/>
                  </a:lnTo>
                  <a:lnTo>
                    <a:pt x="526" y="162"/>
                  </a:lnTo>
                  <a:lnTo>
                    <a:pt x="515" y="155"/>
                  </a:lnTo>
                  <a:lnTo>
                    <a:pt x="512" y="153"/>
                  </a:lnTo>
                  <a:lnTo>
                    <a:pt x="509" y="152"/>
                  </a:lnTo>
                  <a:lnTo>
                    <a:pt x="506" y="152"/>
                  </a:lnTo>
                  <a:lnTo>
                    <a:pt x="503" y="153"/>
                  </a:lnTo>
                  <a:lnTo>
                    <a:pt x="497" y="155"/>
                  </a:lnTo>
                  <a:lnTo>
                    <a:pt x="490" y="159"/>
                  </a:lnTo>
                  <a:lnTo>
                    <a:pt x="483" y="163"/>
                  </a:lnTo>
                  <a:lnTo>
                    <a:pt x="475" y="167"/>
                  </a:lnTo>
                  <a:lnTo>
                    <a:pt x="466" y="169"/>
                  </a:lnTo>
                  <a:lnTo>
                    <a:pt x="456" y="170"/>
                  </a:lnTo>
                  <a:lnTo>
                    <a:pt x="448" y="170"/>
                  </a:lnTo>
                  <a:lnTo>
                    <a:pt x="439" y="169"/>
                  </a:lnTo>
                  <a:lnTo>
                    <a:pt x="431" y="166"/>
                  </a:lnTo>
                  <a:lnTo>
                    <a:pt x="424" y="163"/>
                  </a:lnTo>
                  <a:lnTo>
                    <a:pt x="416" y="160"/>
                  </a:lnTo>
                  <a:lnTo>
                    <a:pt x="409" y="155"/>
                  </a:lnTo>
                  <a:lnTo>
                    <a:pt x="401" y="150"/>
                  </a:lnTo>
                  <a:lnTo>
                    <a:pt x="394" y="145"/>
                  </a:lnTo>
                  <a:lnTo>
                    <a:pt x="381" y="133"/>
                  </a:lnTo>
                  <a:lnTo>
                    <a:pt x="368" y="119"/>
                  </a:lnTo>
                  <a:lnTo>
                    <a:pt x="354" y="105"/>
                  </a:lnTo>
                  <a:lnTo>
                    <a:pt x="342" y="91"/>
                  </a:lnTo>
                  <a:lnTo>
                    <a:pt x="329" y="78"/>
                  </a:lnTo>
                  <a:lnTo>
                    <a:pt x="317" y="66"/>
                  </a:lnTo>
                  <a:lnTo>
                    <a:pt x="304" y="55"/>
                  </a:lnTo>
                  <a:lnTo>
                    <a:pt x="291" y="47"/>
                  </a:lnTo>
                  <a:lnTo>
                    <a:pt x="284" y="43"/>
                  </a:lnTo>
                  <a:lnTo>
                    <a:pt x="277" y="41"/>
                  </a:lnTo>
                  <a:lnTo>
                    <a:pt x="270" y="39"/>
                  </a:lnTo>
                  <a:lnTo>
                    <a:pt x="263" y="38"/>
                  </a:lnTo>
                  <a:lnTo>
                    <a:pt x="256" y="38"/>
                  </a:lnTo>
                  <a:lnTo>
                    <a:pt x="248" y="39"/>
                  </a:lnTo>
                  <a:lnTo>
                    <a:pt x="239" y="41"/>
                  </a:lnTo>
                  <a:lnTo>
                    <a:pt x="231" y="45"/>
                  </a:lnTo>
                  <a:lnTo>
                    <a:pt x="228" y="44"/>
                  </a:lnTo>
                  <a:lnTo>
                    <a:pt x="225" y="42"/>
                  </a:lnTo>
                  <a:lnTo>
                    <a:pt x="221" y="38"/>
                  </a:lnTo>
                  <a:lnTo>
                    <a:pt x="218" y="33"/>
                  </a:lnTo>
                  <a:lnTo>
                    <a:pt x="210" y="22"/>
                  </a:lnTo>
                  <a:lnTo>
                    <a:pt x="202" y="9"/>
                  </a:lnTo>
                  <a:lnTo>
                    <a:pt x="197" y="5"/>
                  </a:lnTo>
                  <a:lnTo>
                    <a:pt x="192" y="1"/>
                  </a:lnTo>
                  <a:lnTo>
                    <a:pt x="189" y="0"/>
                  </a:lnTo>
                  <a:lnTo>
                    <a:pt x="186" y="0"/>
                  </a:lnTo>
                  <a:lnTo>
                    <a:pt x="183" y="0"/>
                  </a:lnTo>
                  <a:lnTo>
                    <a:pt x="180" y="0"/>
                  </a:lnTo>
                  <a:lnTo>
                    <a:pt x="177" y="2"/>
                  </a:lnTo>
                  <a:lnTo>
                    <a:pt x="174" y="4"/>
                  </a:lnTo>
                  <a:lnTo>
                    <a:pt x="171" y="6"/>
                  </a:lnTo>
                  <a:lnTo>
                    <a:pt x="167" y="10"/>
                  </a:lnTo>
                  <a:lnTo>
                    <a:pt x="160" y="21"/>
                  </a:lnTo>
                  <a:lnTo>
                    <a:pt x="153" y="34"/>
                  </a:lnTo>
                  <a:lnTo>
                    <a:pt x="123" y="57"/>
                  </a:lnTo>
                  <a:lnTo>
                    <a:pt x="91" y="80"/>
                  </a:lnTo>
                  <a:lnTo>
                    <a:pt x="75" y="91"/>
                  </a:lnTo>
                  <a:lnTo>
                    <a:pt x="59" y="99"/>
                  </a:lnTo>
                  <a:lnTo>
                    <a:pt x="51" y="103"/>
                  </a:lnTo>
                  <a:lnTo>
                    <a:pt x="43" y="105"/>
                  </a:lnTo>
                  <a:lnTo>
                    <a:pt x="35" y="106"/>
                  </a:lnTo>
                  <a:lnTo>
                    <a:pt x="27" y="107"/>
                  </a:lnTo>
                  <a:lnTo>
                    <a:pt x="19" y="108"/>
                  </a:lnTo>
                  <a:lnTo>
                    <a:pt x="13" y="109"/>
                  </a:lnTo>
                  <a:lnTo>
                    <a:pt x="10" y="109"/>
                  </a:lnTo>
                  <a:lnTo>
                    <a:pt x="7" y="109"/>
                  </a:lnTo>
                  <a:lnTo>
                    <a:pt x="4" y="108"/>
                  </a:lnTo>
                  <a:lnTo>
                    <a:pt x="0" y="107"/>
                  </a:lnTo>
                  <a:lnTo>
                    <a:pt x="1" y="115"/>
                  </a:lnTo>
                  <a:lnTo>
                    <a:pt x="2" y="122"/>
                  </a:lnTo>
                  <a:lnTo>
                    <a:pt x="5" y="129"/>
                  </a:lnTo>
                  <a:lnTo>
                    <a:pt x="9" y="136"/>
                  </a:lnTo>
                  <a:lnTo>
                    <a:pt x="14" y="143"/>
                  </a:lnTo>
                  <a:lnTo>
                    <a:pt x="19" y="149"/>
                  </a:lnTo>
                  <a:lnTo>
                    <a:pt x="24" y="154"/>
                  </a:lnTo>
                  <a:lnTo>
                    <a:pt x="31" y="159"/>
                  </a:lnTo>
                  <a:lnTo>
                    <a:pt x="54" y="177"/>
                  </a:lnTo>
                  <a:lnTo>
                    <a:pt x="69" y="191"/>
                  </a:lnTo>
                  <a:lnTo>
                    <a:pt x="120" y="219"/>
                  </a:lnTo>
                  <a:lnTo>
                    <a:pt x="167" y="246"/>
                  </a:lnTo>
                  <a:lnTo>
                    <a:pt x="210" y="271"/>
                  </a:lnTo>
                  <a:lnTo>
                    <a:pt x="252" y="295"/>
                  </a:lnTo>
                  <a:lnTo>
                    <a:pt x="293" y="318"/>
                  </a:lnTo>
                  <a:lnTo>
                    <a:pt x="335" y="341"/>
                  </a:lnTo>
                  <a:lnTo>
                    <a:pt x="381" y="366"/>
                  </a:lnTo>
                  <a:lnTo>
                    <a:pt x="430" y="391"/>
                  </a:lnTo>
                  <a:lnTo>
                    <a:pt x="434" y="393"/>
                  </a:lnTo>
                  <a:lnTo>
                    <a:pt x="438" y="396"/>
                  </a:lnTo>
                  <a:lnTo>
                    <a:pt x="442" y="400"/>
                  </a:lnTo>
                  <a:lnTo>
                    <a:pt x="445" y="404"/>
                  </a:lnTo>
                  <a:lnTo>
                    <a:pt x="452" y="413"/>
                  </a:lnTo>
                  <a:lnTo>
                    <a:pt x="459" y="424"/>
                  </a:lnTo>
                  <a:lnTo>
                    <a:pt x="474" y="447"/>
                  </a:lnTo>
                  <a:lnTo>
                    <a:pt x="489" y="470"/>
                  </a:lnTo>
                  <a:lnTo>
                    <a:pt x="492" y="475"/>
                  </a:lnTo>
                  <a:lnTo>
                    <a:pt x="495" y="480"/>
                  </a:lnTo>
                  <a:lnTo>
                    <a:pt x="499" y="484"/>
                  </a:lnTo>
                  <a:lnTo>
                    <a:pt x="504" y="488"/>
                  </a:lnTo>
                  <a:lnTo>
                    <a:pt x="513" y="494"/>
                  </a:lnTo>
                  <a:lnTo>
                    <a:pt x="523" y="498"/>
                  </a:lnTo>
                  <a:lnTo>
                    <a:pt x="543" y="505"/>
                  </a:lnTo>
                  <a:lnTo>
                    <a:pt x="561" y="511"/>
                  </a:lnTo>
                  <a:lnTo>
                    <a:pt x="578" y="526"/>
                  </a:lnTo>
                  <a:lnTo>
                    <a:pt x="602" y="548"/>
                  </a:lnTo>
                  <a:lnTo>
                    <a:pt x="626" y="572"/>
                  </a:lnTo>
                  <a:lnTo>
                    <a:pt x="646" y="590"/>
                  </a:lnTo>
                  <a:lnTo>
                    <a:pt x="653" y="586"/>
                  </a:lnTo>
                  <a:lnTo>
                    <a:pt x="659" y="581"/>
                  </a:lnTo>
                  <a:lnTo>
                    <a:pt x="665" y="573"/>
                  </a:lnTo>
                  <a:lnTo>
                    <a:pt x="672" y="563"/>
                  </a:lnTo>
                  <a:lnTo>
                    <a:pt x="690" y="538"/>
                  </a:lnTo>
                  <a:lnTo>
                    <a:pt x="711" y="513"/>
                  </a:lnTo>
                  <a:lnTo>
                    <a:pt x="731" y="489"/>
                  </a:lnTo>
                  <a:lnTo>
                    <a:pt x="751" y="464"/>
                  </a:lnTo>
                  <a:lnTo>
                    <a:pt x="793" y="419"/>
                  </a:lnTo>
                  <a:lnTo>
                    <a:pt x="837" y="374"/>
                  </a:lnTo>
                  <a:lnTo>
                    <a:pt x="882" y="328"/>
                  </a:lnTo>
                  <a:lnTo>
                    <a:pt x="928" y="281"/>
                  </a:lnTo>
                  <a:lnTo>
                    <a:pt x="950" y="256"/>
                  </a:lnTo>
                  <a:lnTo>
                    <a:pt x="973" y="230"/>
                  </a:lnTo>
                  <a:lnTo>
                    <a:pt x="995" y="203"/>
                  </a:lnTo>
                  <a:lnTo>
                    <a:pt x="1018" y="176"/>
                  </a:lnTo>
                  <a:lnTo>
                    <a:pt x="1035" y="155"/>
                  </a:lnTo>
                  <a:lnTo>
                    <a:pt x="1053" y="131"/>
                  </a:lnTo>
                  <a:lnTo>
                    <a:pt x="1072" y="105"/>
                  </a:lnTo>
                  <a:lnTo>
                    <a:pt x="1092" y="76"/>
                  </a:lnTo>
                  <a:close/>
                </a:path>
              </a:pathLst>
            </a:custGeom>
            <a:grpFill/>
            <a:ln w="3175" cmpd="sng">
              <a:solidFill>
                <a:srgbClr val="FCF6F6"/>
              </a:solidFill>
              <a:round/>
              <a:headEnd/>
              <a:tailEnd/>
            </a:ln>
          </p:spPr>
          <p:txBody>
            <a:bodyPr/>
            <a:lstStyle/>
            <a:p>
              <a:endParaRPr lang="pt-BR"/>
            </a:p>
          </p:txBody>
        </p:sp>
        <p:sp>
          <p:nvSpPr>
            <p:cNvPr id="23" name="Freeform 9"/>
            <p:cNvSpPr>
              <a:spLocks/>
            </p:cNvSpPr>
            <p:nvPr/>
          </p:nvSpPr>
          <p:spPr bwMode="auto">
            <a:xfrm>
              <a:off x="6572250" y="2655888"/>
              <a:ext cx="881063" cy="330200"/>
            </a:xfrm>
            <a:custGeom>
              <a:avLst/>
              <a:gdLst>
                <a:gd name="T0" fmla="*/ 2151 w 2243"/>
                <a:gd name="T1" fmla="*/ 133 h 774"/>
                <a:gd name="T2" fmla="*/ 2056 w 2243"/>
                <a:gd name="T3" fmla="*/ 127 h 774"/>
                <a:gd name="T4" fmla="*/ 2002 w 2243"/>
                <a:gd name="T5" fmla="*/ 182 h 774"/>
                <a:gd name="T6" fmla="*/ 1904 w 2243"/>
                <a:gd name="T7" fmla="*/ 225 h 774"/>
                <a:gd name="T8" fmla="*/ 1801 w 2243"/>
                <a:gd name="T9" fmla="*/ 247 h 774"/>
                <a:gd name="T10" fmla="*/ 1680 w 2243"/>
                <a:gd name="T11" fmla="*/ 260 h 774"/>
                <a:gd name="T12" fmla="*/ 1608 w 2243"/>
                <a:gd name="T13" fmla="*/ 331 h 774"/>
                <a:gd name="T14" fmla="*/ 1537 w 2243"/>
                <a:gd name="T15" fmla="*/ 381 h 774"/>
                <a:gd name="T16" fmla="*/ 1465 w 2243"/>
                <a:gd name="T17" fmla="*/ 350 h 774"/>
                <a:gd name="T18" fmla="*/ 1416 w 2243"/>
                <a:gd name="T19" fmla="*/ 291 h 774"/>
                <a:gd name="T20" fmla="*/ 1401 w 2243"/>
                <a:gd name="T21" fmla="*/ 243 h 774"/>
                <a:gd name="T22" fmla="*/ 1473 w 2243"/>
                <a:gd name="T23" fmla="*/ 129 h 774"/>
                <a:gd name="T24" fmla="*/ 1427 w 2243"/>
                <a:gd name="T25" fmla="*/ 38 h 774"/>
                <a:gd name="T26" fmla="*/ 1324 w 2243"/>
                <a:gd name="T27" fmla="*/ 84 h 774"/>
                <a:gd name="T28" fmla="*/ 1145 w 2243"/>
                <a:gd name="T29" fmla="*/ 188 h 774"/>
                <a:gd name="T30" fmla="*/ 1065 w 2243"/>
                <a:gd name="T31" fmla="*/ 204 h 774"/>
                <a:gd name="T32" fmla="*/ 1034 w 2243"/>
                <a:gd name="T33" fmla="*/ 173 h 774"/>
                <a:gd name="T34" fmla="*/ 934 w 2243"/>
                <a:gd name="T35" fmla="*/ 149 h 774"/>
                <a:gd name="T36" fmla="*/ 836 w 2243"/>
                <a:gd name="T37" fmla="*/ 166 h 774"/>
                <a:gd name="T38" fmla="*/ 777 w 2243"/>
                <a:gd name="T39" fmla="*/ 192 h 774"/>
                <a:gd name="T40" fmla="*/ 728 w 2243"/>
                <a:gd name="T41" fmla="*/ 129 h 774"/>
                <a:gd name="T42" fmla="*/ 639 w 2243"/>
                <a:gd name="T43" fmla="*/ 43 h 774"/>
                <a:gd name="T44" fmla="*/ 491 w 2243"/>
                <a:gd name="T45" fmla="*/ 5 h 774"/>
                <a:gd name="T46" fmla="*/ 393 w 2243"/>
                <a:gd name="T47" fmla="*/ 11 h 774"/>
                <a:gd name="T48" fmla="*/ 225 w 2243"/>
                <a:gd name="T49" fmla="*/ 33 h 774"/>
                <a:gd name="T50" fmla="*/ 261 w 2243"/>
                <a:gd name="T51" fmla="*/ 173 h 774"/>
                <a:gd name="T52" fmla="*/ 253 w 2243"/>
                <a:gd name="T53" fmla="*/ 278 h 774"/>
                <a:gd name="T54" fmla="*/ 107 w 2243"/>
                <a:gd name="T55" fmla="*/ 364 h 774"/>
                <a:gd name="T56" fmla="*/ 0 w 2243"/>
                <a:gd name="T57" fmla="*/ 441 h 774"/>
                <a:gd name="T58" fmla="*/ 123 w 2243"/>
                <a:gd name="T59" fmla="*/ 504 h 774"/>
                <a:gd name="T60" fmla="*/ 135 w 2243"/>
                <a:gd name="T61" fmla="*/ 598 h 774"/>
                <a:gd name="T62" fmla="*/ 184 w 2243"/>
                <a:gd name="T63" fmla="*/ 635 h 774"/>
                <a:gd name="T64" fmla="*/ 236 w 2243"/>
                <a:gd name="T65" fmla="*/ 735 h 774"/>
                <a:gd name="T66" fmla="*/ 266 w 2243"/>
                <a:gd name="T67" fmla="*/ 702 h 774"/>
                <a:gd name="T68" fmla="*/ 318 w 2243"/>
                <a:gd name="T69" fmla="*/ 695 h 774"/>
                <a:gd name="T70" fmla="*/ 339 w 2243"/>
                <a:gd name="T71" fmla="*/ 630 h 774"/>
                <a:gd name="T72" fmla="*/ 404 w 2243"/>
                <a:gd name="T73" fmla="*/ 614 h 774"/>
                <a:gd name="T74" fmla="*/ 465 w 2243"/>
                <a:gd name="T75" fmla="*/ 587 h 774"/>
                <a:gd name="T76" fmla="*/ 520 w 2243"/>
                <a:gd name="T77" fmla="*/ 520 h 774"/>
                <a:gd name="T78" fmla="*/ 557 w 2243"/>
                <a:gd name="T79" fmla="*/ 470 h 774"/>
                <a:gd name="T80" fmla="*/ 633 w 2243"/>
                <a:gd name="T81" fmla="*/ 435 h 774"/>
                <a:gd name="T82" fmla="*/ 721 w 2243"/>
                <a:gd name="T83" fmla="*/ 479 h 774"/>
                <a:gd name="T84" fmla="*/ 813 w 2243"/>
                <a:gd name="T85" fmla="*/ 529 h 774"/>
                <a:gd name="T86" fmla="*/ 885 w 2243"/>
                <a:gd name="T87" fmla="*/ 562 h 774"/>
                <a:gd name="T88" fmla="*/ 917 w 2243"/>
                <a:gd name="T89" fmla="*/ 585 h 774"/>
                <a:gd name="T90" fmla="*/ 950 w 2243"/>
                <a:gd name="T91" fmla="*/ 555 h 774"/>
                <a:gd name="T92" fmla="*/ 1027 w 2243"/>
                <a:gd name="T93" fmla="*/ 638 h 774"/>
                <a:gd name="T94" fmla="*/ 1038 w 2243"/>
                <a:gd name="T95" fmla="*/ 705 h 774"/>
                <a:gd name="T96" fmla="*/ 1151 w 2243"/>
                <a:gd name="T97" fmla="*/ 653 h 774"/>
                <a:gd name="T98" fmla="*/ 1217 w 2243"/>
                <a:gd name="T99" fmla="*/ 596 h 774"/>
                <a:gd name="T100" fmla="*/ 1267 w 2243"/>
                <a:gd name="T101" fmla="*/ 637 h 774"/>
                <a:gd name="T102" fmla="*/ 1357 w 2243"/>
                <a:gd name="T103" fmla="*/ 674 h 774"/>
                <a:gd name="T104" fmla="*/ 1459 w 2243"/>
                <a:gd name="T105" fmla="*/ 762 h 774"/>
                <a:gd name="T106" fmla="*/ 1534 w 2243"/>
                <a:gd name="T107" fmla="*/ 748 h 774"/>
                <a:gd name="T108" fmla="*/ 1594 w 2243"/>
                <a:gd name="T109" fmla="*/ 774 h 774"/>
                <a:gd name="T110" fmla="*/ 1707 w 2243"/>
                <a:gd name="T111" fmla="*/ 719 h 774"/>
                <a:gd name="T112" fmla="*/ 1780 w 2243"/>
                <a:gd name="T113" fmla="*/ 643 h 774"/>
                <a:gd name="T114" fmla="*/ 1900 w 2243"/>
                <a:gd name="T115" fmla="*/ 634 h 774"/>
                <a:gd name="T116" fmla="*/ 1962 w 2243"/>
                <a:gd name="T117" fmla="*/ 632 h 774"/>
                <a:gd name="T118" fmla="*/ 2097 w 2243"/>
                <a:gd name="T119" fmla="*/ 655 h 774"/>
                <a:gd name="T120" fmla="*/ 2225 w 2243"/>
                <a:gd name="T121" fmla="*/ 488 h 774"/>
                <a:gd name="T122" fmla="*/ 2241 w 2243"/>
                <a:gd name="T123" fmla="*/ 25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43" h="774">
                  <a:moveTo>
                    <a:pt x="2240" y="189"/>
                  </a:moveTo>
                  <a:lnTo>
                    <a:pt x="2236" y="189"/>
                  </a:lnTo>
                  <a:lnTo>
                    <a:pt x="2232" y="188"/>
                  </a:lnTo>
                  <a:lnTo>
                    <a:pt x="2227" y="187"/>
                  </a:lnTo>
                  <a:lnTo>
                    <a:pt x="2223" y="185"/>
                  </a:lnTo>
                  <a:lnTo>
                    <a:pt x="2214" y="179"/>
                  </a:lnTo>
                  <a:lnTo>
                    <a:pt x="2205" y="173"/>
                  </a:lnTo>
                  <a:lnTo>
                    <a:pt x="2186" y="156"/>
                  </a:lnTo>
                  <a:lnTo>
                    <a:pt x="2163" y="140"/>
                  </a:lnTo>
                  <a:lnTo>
                    <a:pt x="2151" y="133"/>
                  </a:lnTo>
                  <a:lnTo>
                    <a:pt x="2137" y="127"/>
                  </a:lnTo>
                  <a:lnTo>
                    <a:pt x="2130" y="124"/>
                  </a:lnTo>
                  <a:lnTo>
                    <a:pt x="2122" y="122"/>
                  </a:lnTo>
                  <a:lnTo>
                    <a:pt x="2114" y="121"/>
                  </a:lnTo>
                  <a:lnTo>
                    <a:pt x="2105" y="120"/>
                  </a:lnTo>
                  <a:lnTo>
                    <a:pt x="2097" y="120"/>
                  </a:lnTo>
                  <a:lnTo>
                    <a:pt x="2087" y="121"/>
                  </a:lnTo>
                  <a:lnTo>
                    <a:pt x="2077" y="122"/>
                  </a:lnTo>
                  <a:lnTo>
                    <a:pt x="2067" y="124"/>
                  </a:lnTo>
                  <a:lnTo>
                    <a:pt x="2056" y="127"/>
                  </a:lnTo>
                  <a:lnTo>
                    <a:pt x="2044" y="131"/>
                  </a:lnTo>
                  <a:lnTo>
                    <a:pt x="2032" y="136"/>
                  </a:lnTo>
                  <a:lnTo>
                    <a:pt x="2020" y="142"/>
                  </a:lnTo>
                  <a:lnTo>
                    <a:pt x="2016" y="145"/>
                  </a:lnTo>
                  <a:lnTo>
                    <a:pt x="2013" y="148"/>
                  </a:lnTo>
                  <a:lnTo>
                    <a:pt x="2011" y="152"/>
                  </a:lnTo>
                  <a:lnTo>
                    <a:pt x="2009" y="156"/>
                  </a:lnTo>
                  <a:lnTo>
                    <a:pt x="2006" y="164"/>
                  </a:lnTo>
                  <a:lnTo>
                    <a:pt x="2004" y="174"/>
                  </a:lnTo>
                  <a:lnTo>
                    <a:pt x="2002" y="182"/>
                  </a:lnTo>
                  <a:lnTo>
                    <a:pt x="1999" y="191"/>
                  </a:lnTo>
                  <a:lnTo>
                    <a:pt x="1998" y="195"/>
                  </a:lnTo>
                  <a:lnTo>
                    <a:pt x="1995" y="198"/>
                  </a:lnTo>
                  <a:lnTo>
                    <a:pt x="1992" y="202"/>
                  </a:lnTo>
                  <a:lnTo>
                    <a:pt x="1989" y="205"/>
                  </a:lnTo>
                  <a:lnTo>
                    <a:pt x="1959" y="211"/>
                  </a:lnTo>
                  <a:lnTo>
                    <a:pt x="1932" y="215"/>
                  </a:lnTo>
                  <a:lnTo>
                    <a:pt x="1921" y="218"/>
                  </a:lnTo>
                  <a:lnTo>
                    <a:pt x="1909" y="222"/>
                  </a:lnTo>
                  <a:lnTo>
                    <a:pt x="1904" y="225"/>
                  </a:lnTo>
                  <a:lnTo>
                    <a:pt x="1899" y="228"/>
                  </a:lnTo>
                  <a:lnTo>
                    <a:pt x="1894" y="232"/>
                  </a:lnTo>
                  <a:lnTo>
                    <a:pt x="1889" y="236"/>
                  </a:lnTo>
                  <a:lnTo>
                    <a:pt x="1881" y="240"/>
                  </a:lnTo>
                  <a:lnTo>
                    <a:pt x="1871" y="244"/>
                  </a:lnTo>
                  <a:lnTo>
                    <a:pt x="1859" y="246"/>
                  </a:lnTo>
                  <a:lnTo>
                    <a:pt x="1846" y="247"/>
                  </a:lnTo>
                  <a:lnTo>
                    <a:pt x="1832" y="248"/>
                  </a:lnTo>
                  <a:lnTo>
                    <a:pt x="1816" y="248"/>
                  </a:lnTo>
                  <a:lnTo>
                    <a:pt x="1801" y="247"/>
                  </a:lnTo>
                  <a:lnTo>
                    <a:pt x="1786" y="246"/>
                  </a:lnTo>
                  <a:lnTo>
                    <a:pt x="1757" y="243"/>
                  </a:lnTo>
                  <a:lnTo>
                    <a:pt x="1734" y="240"/>
                  </a:lnTo>
                  <a:lnTo>
                    <a:pt x="1716" y="237"/>
                  </a:lnTo>
                  <a:lnTo>
                    <a:pt x="1710" y="236"/>
                  </a:lnTo>
                  <a:lnTo>
                    <a:pt x="1707" y="243"/>
                  </a:lnTo>
                  <a:lnTo>
                    <a:pt x="1703" y="248"/>
                  </a:lnTo>
                  <a:lnTo>
                    <a:pt x="1698" y="253"/>
                  </a:lnTo>
                  <a:lnTo>
                    <a:pt x="1692" y="256"/>
                  </a:lnTo>
                  <a:lnTo>
                    <a:pt x="1680" y="260"/>
                  </a:lnTo>
                  <a:lnTo>
                    <a:pt x="1667" y="263"/>
                  </a:lnTo>
                  <a:lnTo>
                    <a:pt x="1660" y="266"/>
                  </a:lnTo>
                  <a:lnTo>
                    <a:pt x="1653" y="268"/>
                  </a:lnTo>
                  <a:lnTo>
                    <a:pt x="1647" y="272"/>
                  </a:lnTo>
                  <a:lnTo>
                    <a:pt x="1640" y="277"/>
                  </a:lnTo>
                  <a:lnTo>
                    <a:pt x="1633" y="284"/>
                  </a:lnTo>
                  <a:lnTo>
                    <a:pt x="1627" y="293"/>
                  </a:lnTo>
                  <a:lnTo>
                    <a:pt x="1622" y="303"/>
                  </a:lnTo>
                  <a:lnTo>
                    <a:pt x="1616" y="315"/>
                  </a:lnTo>
                  <a:lnTo>
                    <a:pt x="1608" y="331"/>
                  </a:lnTo>
                  <a:lnTo>
                    <a:pt x="1599" y="345"/>
                  </a:lnTo>
                  <a:lnTo>
                    <a:pt x="1594" y="352"/>
                  </a:lnTo>
                  <a:lnTo>
                    <a:pt x="1589" y="357"/>
                  </a:lnTo>
                  <a:lnTo>
                    <a:pt x="1584" y="362"/>
                  </a:lnTo>
                  <a:lnTo>
                    <a:pt x="1578" y="367"/>
                  </a:lnTo>
                  <a:lnTo>
                    <a:pt x="1571" y="370"/>
                  </a:lnTo>
                  <a:lnTo>
                    <a:pt x="1564" y="374"/>
                  </a:lnTo>
                  <a:lnTo>
                    <a:pt x="1556" y="377"/>
                  </a:lnTo>
                  <a:lnTo>
                    <a:pt x="1547" y="379"/>
                  </a:lnTo>
                  <a:lnTo>
                    <a:pt x="1537" y="381"/>
                  </a:lnTo>
                  <a:lnTo>
                    <a:pt x="1526" y="382"/>
                  </a:lnTo>
                  <a:lnTo>
                    <a:pt x="1514" y="383"/>
                  </a:lnTo>
                  <a:lnTo>
                    <a:pt x="1501" y="383"/>
                  </a:lnTo>
                  <a:lnTo>
                    <a:pt x="1491" y="382"/>
                  </a:lnTo>
                  <a:lnTo>
                    <a:pt x="1484" y="379"/>
                  </a:lnTo>
                  <a:lnTo>
                    <a:pt x="1478" y="376"/>
                  </a:lnTo>
                  <a:lnTo>
                    <a:pt x="1473" y="370"/>
                  </a:lnTo>
                  <a:lnTo>
                    <a:pt x="1470" y="364"/>
                  </a:lnTo>
                  <a:lnTo>
                    <a:pt x="1467" y="358"/>
                  </a:lnTo>
                  <a:lnTo>
                    <a:pt x="1465" y="350"/>
                  </a:lnTo>
                  <a:lnTo>
                    <a:pt x="1463" y="342"/>
                  </a:lnTo>
                  <a:lnTo>
                    <a:pt x="1460" y="327"/>
                  </a:lnTo>
                  <a:lnTo>
                    <a:pt x="1455" y="313"/>
                  </a:lnTo>
                  <a:lnTo>
                    <a:pt x="1452" y="306"/>
                  </a:lnTo>
                  <a:lnTo>
                    <a:pt x="1449" y="301"/>
                  </a:lnTo>
                  <a:lnTo>
                    <a:pt x="1444" y="297"/>
                  </a:lnTo>
                  <a:lnTo>
                    <a:pt x="1438" y="294"/>
                  </a:lnTo>
                  <a:lnTo>
                    <a:pt x="1431" y="294"/>
                  </a:lnTo>
                  <a:lnTo>
                    <a:pt x="1424" y="293"/>
                  </a:lnTo>
                  <a:lnTo>
                    <a:pt x="1416" y="291"/>
                  </a:lnTo>
                  <a:lnTo>
                    <a:pt x="1409" y="288"/>
                  </a:lnTo>
                  <a:lnTo>
                    <a:pt x="1406" y="287"/>
                  </a:lnTo>
                  <a:lnTo>
                    <a:pt x="1403" y="284"/>
                  </a:lnTo>
                  <a:lnTo>
                    <a:pt x="1400" y="281"/>
                  </a:lnTo>
                  <a:lnTo>
                    <a:pt x="1398" y="278"/>
                  </a:lnTo>
                  <a:lnTo>
                    <a:pt x="1397" y="275"/>
                  </a:lnTo>
                  <a:lnTo>
                    <a:pt x="1396" y="271"/>
                  </a:lnTo>
                  <a:lnTo>
                    <a:pt x="1395" y="267"/>
                  </a:lnTo>
                  <a:lnTo>
                    <a:pt x="1396" y="262"/>
                  </a:lnTo>
                  <a:lnTo>
                    <a:pt x="1401" y="243"/>
                  </a:lnTo>
                  <a:lnTo>
                    <a:pt x="1407" y="226"/>
                  </a:lnTo>
                  <a:lnTo>
                    <a:pt x="1412" y="212"/>
                  </a:lnTo>
                  <a:lnTo>
                    <a:pt x="1419" y="200"/>
                  </a:lnTo>
                  <a:lnTo>
                    <a:pt x="1425" y="189"/>
                  </a:lnTo>
                  <a:lnTo>
                    <a:pt x="1431" y="180"/>
                  </a:lnTo>
                  <a:lnTo>
                    <a:pt x="1438" y="170"/>
                  </a:lnTo>
                  <a:lnTo>
                    <a:pt x="1444" y="163"/>
                  </a:lnTo>
                  <a:lnTo>
                    <a:pt x="1456" y="150"/>
                  </a:lnTo>
                  <a:lnTo>
                    <a:pt x="1468" y="136"/>
                  </a:lnTo>
                  <a:lnTo>
                    <a:pt x="1473" y="129"/>
                  </a:lnTo>
                  <a:lnTo>
                    <a:pt x="1477" y="120"/>
                  </a:lnTo>
                  <a:lnTo>
                    <a:pt x="1481" y="111"/>
                  </a:lnTo>
                  <a:lnTo>
                    <a:pt x="1484" y="100"/>
                  </a:lnTo>
                  <a:lnTo>
                    <a:pt x="1474" y="83"/>
                  </a:lnTo>
                  <a:lnTo>
                    <a:pt x="1462" y="67"/>
                  </a:lnTo>
                  <a:lnTo>
                    <a:pt x="1456" y="60"/>
                  </a:lnTo>
                  <a:lnTo>
                    <a:pt x="1449" y="52"/>
                  </a:lnTo>
                  <a:lnTo>
                    <a:pt x="1442" y="47"/>
                  </a:lnTo>
                  <a:lnTo>
                    <a:pt x="1434" y="42"/>
                  </a:lnTo>
                  <a:lnTo>
                    <a:pt x="1427" y="38"/>
                  </a:lnTo>
                  <a:lnTo>
                    <a:pt x="1419" y="35"/>
                  </a:lnTo>
                  <a:lnTo>
                    <a:pt x="1410" y="33"/>
                  </a:lnTo>
                  <a:lnTo>
                    <a:pt x="1402" y="33"/>
                  </a:lnTo>
                  <a:lnTo>
                    <a:pt x="1393" y="34"/>
                  </a:lnTo>
                  <a:lnTo>
                    <a:pt x="1383" y="37"/>
                  </a:lnTo>
                  <a:lnTo>
                    <a:pt x="1373" y="41"/>
                  </a:lnTo>
                  <a:lnTo>
                    <a:pt x="1364" y="47"/>
                  </a:lnTo>
                  <a:lnTo>
                    <a:pt x="1351" y="60"/>
                  </a:lnTo>
                  <a:lnTo>
                    <a:pt x="1338" y="72"/>
                  </a:lnTo>
                  <a:lnTo>
                    <a:pt x="1324" y="84"/>
                  </a:lnTo>
                  <a:lnTo>
                    <a:pt x="1309" y="96"/>
                  </a:lnTo>
                  <a:lnTo>
                    <a:pt x="1277" y="120"/>
                  </a:lnTo>
                  <a:lnTo>
                    <a:pt x="1245" y="142"/>
                  </a:lnTo>
                  <a:lnTo>
                    <a:pt x="1216" y="160"/>
                  </a:lnTo>
                  <a:lnTo>
                    <a:pt x="1189" y="176"/>
                  </a:lnTo>
                  <a:lnTo>
                    <a:pt x="1178" y="182"/>
                  </a:lnTo>
                  <a:lnTo>
                    <a:pt x="1169" y="186"/>
                  </a:lnTo>
                  <a:lnTo>
                    <a:pt x="1160" y="188"/>
                  </a:lnTo>
                  <a:lnTo>
                    <a:pt x="1154" y="189"/>
                  </a:lnTo>
                  <a:lnTo>
                    <a:pt x="1145" y="188"/>
                  </a:lnTo>
                  <a:lnTo>
                    <a:pt x="1137" y="187"/>
                  </a:lnTo>
                  <a:lnTo>
                    <a:pt x="1130" y="187"/>
                  </a:lnTo>
                  <a:lnTo>
                    <a:pt x="1123" y="187"/>
                  </a:lnTo>
                  <a:lnTo>
                    <a:pt x="1111" y="190"/>
                  </a:lnTo>
                  <a:lnTo>
                    <a:pt x="1101" y="193"/>
                  </a:lnTo>
                  <a:lnTo>
                    <a:pt x="1091" y="197"/>
                  </a:lnTo>
                  <a:lnTo>
                    <a:pt x="1084" y="201"/>
                  </a:lnTo>
                  <a:lnTo>
                    <a:pt x="1077" y="204"/>
                  </a:lnTo>
                  <a:lnTo>
                    <a:pt x="1071" y="205"/>
                  </a:lnTo>
                  <a:lnTo>
                    <a:pt x="1065" y="204"/>
                  </a:lnTo>
                  <a:lnTo>
                    <a:pt x="1060" y="203"/>
                  </a:lnTo>
                  <a:lnTo>
                    <a:pt x="1056" y="201"/>
                  </a:lnTo>
                  <a:lnTo>
                    <a:pt x="1054" y="199"/>
                  </a:lnTo>
                  <a:lnTo>
                    <a:pt x="1049" y="192"/>
                  </a:lnTo>
                  <a:lnTo>
                    <a:pt x="1047" y="185"/>
                  </a:lnTo>
                  <a:lnTo>
                    <a:pt x="1045" y="182"/>
                  </a:lnTo>
                  <a:lnTo>
                    <a:pt x="1044" y="179"/>
                  </a:lnTo>
                  <a:lnTo>
                    <a:pt x="1041" y="176"/>
                  </a:lnTo>
                  <a:lnTo>
                    <a:pt x="1038" y="174"/>
                  </a:lnTo>
                  <a:lnTo>
                    <a:pt x="1034" y="173"/>
                  </a:lnTo>
                  <a:lnTo>
                    <a:pt x="1028" y="172"/>
                  </a:lnTo>
                  <a:lnTo>
                    <a:pt x="1021" y="172"/>
                  </a:lnTo>
                  <a:lnTo>
                    <a:pt x="1012" y="174"/>
                  </a:lnTo>
                  <a:lnTo>
                    <a:pt x="1002" y="174"/>
                  </a:lnTo>
                  <a:lnTo>
                    <a:pt x="993" y="174"/>
                  </a:lnTo>
                  <a:lnTo>
                    <a:pt x="984" y="172"/>
                  </a:lnTo>
                  <a:lnTo>
                    <a:pt x="976" y="169"/>
                  </a:lnTo>
                  <a:lnTo>
                    <a:pt x="961" y="164"/>
                  </a:lnTo>
                  <a:lnTo>
                    <a:pt x="948" y="156"/>
                  </a:lnTo>
                  <a:lnTo>
                    <a:pt x="934" y="149"/>
                  </a:lnTo>
                  <a:lnTo>
                    <a:pt x="920" y="143"/>
                  </a:lnTo>
                  <a:lnTo>
                    <a:pt x="913" y="140"/>
                  </a:lnTo>
                  <a:lnTo>
                    <a:pt x="905" y="138"/>
                  </a:lnTo>
                  <a:lnTo>
                    <a:pt x="896" y="137"/>
                  </a:lnTo>
                  <a:lnTo>
                    <a:pt x="887" y="136"/>
                  </a:lnTo>
                  <a:lnTo>
                    <a:pt x="879" y="137"/>
                  </a:lnTo>
                  <a:lnTo>
                    <a:pt x="870" y="141"/>
                  </a:lnTo>
                  <a:lnTo>
                    <a:pt x="862" y="146"/>
                  </a:lnTo>
                  <a:lnTo>
                    <a:pt x="853" y="152"/>
                  </a:lnTo>
                  <a:lnTo>
                    <a:pt x="836" y="166"/>
                  </a:lnTo>
                  <a:lnTo>
                    <a:pt x="819" y="182"/>
                  </a:lnTo>
                  <a:lnTo>
                    <a:pt x="811" y="188"/>
                  </a:lnTo>
                  <a:lnTo>
                    <a:pt x="803" y="193"/>
                  </a:lnTo>
                  <a:lnTo>
                    <a:pt x="796" y="197"/>
                  </a:lnTo>
                  <a:lnTo>
                    <a:pt x="790" y="199"/>
                  </a:lnTo>
                  <a:lnTo>
                    <a:pt x="787" y="199"/>
                  </a:lnTo>
                  <a:lnTo>
                    <a:pt x="784" y="198"/>
                  </a:lnTo>
                  <a:lnTo>
                    <a:pt x="781" y="197"/>
                  </a:lnTo>
                  <a:lnTo>
                    <a:pt x="779" y="195"/>
                  </a:lnTo>
                  <a:lnTo>
                    <a:pt x="777" y="192"/>
                  </a:lnTo>
                  <a:lnTo>
                    <a:pt x="775" y="189"/>
                  </a:lnTo>
                  <a:lnTo>
                    <a:pt x="773" y="184"/>
                  </a:lnTo>
                  <a:lnTo>
                    <a:pt x="771" y="179"/>
                  </a:lnTo>
                  <a:lnTo>
                    <a:pt x="769" y="173"/>
                  </a:lnTo>
                  <a:lnTo>
                    <a:pt x="766" y="166"/>
                  </a:lnTo>
                  <a:lnTo>
                    <a:pt x="763" y="161"/>
                  </a:lnTo>
                  <a:lnTo>
                    <a:pt x="759" y="156"/>
                  </a:lnTo>
                  <a:lnTo>
                    <a:pt x="750" y="147"/>
                  </a:lnTo>
                  <a:lnTo>
                    <a:pt x="739" y="139"/>
                  </a:lnTo>
                  <a:lnTo>
                    <a:pt x="728" y="129"/>
                  </a:lnTo>
                  <a:lnTo>
                    <a:pt x="714" y="118"/>
                  </a:lnTo>
                  <a:lnTo>
                    <a:pt x="707" y="111"/>
                  </a:lnTo>
                  <a:lnTo>
                    <a:pt x="701" y="103"/>
                  </a:lnTo>
                  <a:lnTo>
                    <a:pt x="694" y="94"/>
                  </a:lnTo>
                  <a:lnTo>
                    <a:pt x="687" y="84"/>
                  </a:lnTo>
                  <a:lnTo>
                    <a:pt x="681" y="76"/>
                  </a:lnTo>
                  <a:lnTo>
                    <a:pt x="673" y="68"/>
                  </a:lnTo>
                  <a:lnTo>
                    <a:pt x="663" y="60"/>
                  </a:lnTo>
                  <a:lnTo>
                    <a:pt x="651" y="51"/>
                  </a:lnTo>
                  <a:lnTo>
                    <a:pt x="639" y="43"/>
                  </a:lnTo>
                  <a:lnTo>
                    <a:pt x="625" y="35"/>
                  </a:lnTo>
                  <a:lnTo>
                    <a:pt x="610" y="28"/>
                  </a:lnTo>
                  <a:lnTo>
                    <a:pt x="593" y="22"/>
                  </a:lnTo>
                  <a:lnTo>
                    <a:pt x="577" y="16"/>
                  </a:lnTo>
                  <a:lnTo>
                    <a:pt x="561" y="11"/>
                  </a:lnTo>
                  <a:lnTo>
                    <a:pt x="545" y="8"/>
                  </a:lnTo>
                  <a:lnTo>
                    <a:pt x="529" y="5"/>
                  </a:lnTo>
                  <a:lnTo>
                    <a:pt x="513" y="4"/>
                  </a:lnTo>
                  <a:lnTo>
                    <a:pt x="499" y="4"/>
                  </a:lnTo>
                  <a:lnTo>
                    <a:pt x="491" y="5"/>
                  </a:lnTo>
                  <a:lnTo>
                    <a:pt x="484" y="7"/>
                  </a:lnTo>
                  <a:lnTo>
                    <a:pt x="478" y="8"/>
                  </a:lnTo>
                  <a:lnTo>
                    <a:pt x="472" y="11"/>
                  </a:lnTo>
                  <a:lnTo>
                    <a:pt x="459" y="15"/>
                  </a:lnTo>
                  <a:lnTo>
                    <a:pt x="448" y="17"/>
                  </a:lnTo>
                  <a:lnTo>
                    <a:pt x="437" y="17"/>
                  </a:lnTo>
                  <a:lnTo>
                    <a:pt x="427" y="16"/>
                  </a:lnTo>
                  <a:lnTo>
                    <a:pt x="416" y="15"/>
                  </a:lnTo>
                  <a:lnTo>
                    <a:pt x="405" y="13"/>
                  </a:lnTo>
                  <a:lnTo>
                    <a:pt x="393" y="11"/>
                  </a:lnTo>
                  <a:lnTo>
                    <a:pt x="377" y="11"/>
                  </a:lnTo>
                  <a:lnTo>
                    <a:pt x="251" y="0"/>
                  </a:lnTo>
                  <a:lnTo>
                    <a:pt x="245" y="2"/>
                  </a:lnTo>
                  <a:lnTo>
                    <a:pt x="240" y="5"/>
                  </a:lnTo>
                  <a:lnTo>
                    <a:pt x="235" y="9"/>
                  </a:lnTo>
                  <a:lnTo>
                    <a:pt x="232" y="13"/>
                  </a:lnTo>
                  <a:lnTo>
                    <a:pt x="229" y="17"/>
                  </a:lnTo>
                  <a:lnTo>
                    <a:pt x="227" y="22"/>
                  </a:lnTo>
                  <a:lnTo>
                    <a:pt x="226" y="27"/>
                  </a:lnTo>
                  <a:lnTo>
                    <a:pt x="225" y="33"/>
                  </a:lnTo>
                  <a:lnTo>
                    <a:pt x="224" y="62"/>
                  </a:lnTo>
                  <a:lnTo>
                    <a:pt x="225" y="95"/>
                  </a:lnTo>
                  <a:lnTo>
                    <a:pt x="226" y="106"/>
                  </a:lnTo>
                  <a:lnTo>
                    <a:pt x="228" y="117"/>
                  </a:lnTo>
                  <a:lnTo>
                    <a:pt x="230" y="125"/>
                  </a:lnTo>
                  <a:lnTo>
                    <a:pt x="234" y="133"/>
                  </a:lnTo>
                  <a:lnTo>
                    <a:pt x="243" y="146"/>
                  </a:lnTo>
                  <a:lnTo>
                    <a:pt x="252" y="158"/>
                  </a:lnTo>
                  <a:lnTo>
                    <a:pt x="256" y="165"/>
                  </a:lnTo>
                  <a:lnTo>
                    <a:pt x="261" y="173"/>
                  </a:lnTo>
                  <a:lnTo>
                    <a:pt x="264" y="181"/>
                  </a:lnTo>
                  <a:lnTo>
                    <a:pt x="267" y="191"/>
                  </a:lnTo>
                  <a:lnTo>
                    <a:pt x="269" y="202"/>
                  </a:lnTo>
                  <a:lnTo>
                    <a:pt x="270" y="214"/>
                  </a:lnTo>
                  <a:lnTo>
                    <a:pt x="269" y="229"/>
                  </a:lnTo>
                  <a:lnTo>
                    <a:pt x="267" y="247"/>
                  </a:lnTo>
                  <a:lnTo>
                    <a:pt x="265" y="255"/>
                  </a:lnTo>
                  <a:lnTo>
                    <a:pt x="262" y="263"/>
                  </a:lnTo>
                  <a:lnTo>
                    <a:pt x="258" y="271"/>
                  </a:lnTo>
                  <a:lnTo>
                    <a:pt x="253" y="278"/>
                  </a:lnTo>
                  <a:lnTo>
                    <a:pt x="248" y="286"/>
                  </a:lnTo>
                  <a:lnTo>
                    <a:pt x="243" y="293"/>
                  </a:lnTo>
                  <a:lnTo>
                    <a:pt x="237" y="299"/>
                  </a:lnTo>
                  <a:lnTo>
                    <a:pt x="230" y="305"/>
                  </a:lnTo>
                  <a:lnTo>
                    <a:pt x="216" y="315"/>
                  </a:lnTo>
                  <a:lnTo>
                    <a:pt x="201" y="325"/>
                  </a:lnTo>
                  <a:lnTo>
                    <a:pt x="185" y="333"/>
                  </a:lnTo>
                  <a:lnTo>
                    <a:pt x="169" y="341"/>
                  </a:lnTo>
                  <a:lnTo>
                    <a:pt x="136" y="353"/>
                  </a:lnTo>
                  <a:lnTo>
                    <a:pt x="107" y="364"/>
                  </a:lnTo>
                  <a:lnTo>
                    <a:pt x="95" y="369"/>
                  </a:lnTo>
                  <a:lnTo>
                    <a:pt x="85" y="373"/>
                  </a:lnTo>
                  <a:lnTo>
                    <a:pt x="78" y="378"/>
                  </a:lnTo>
                  <a:lnTo>
                    <a:pt x="74" y="383"/>
                  </a:lnTo>
                  <a:lnTo>
                    <a:pt x="65" y="395"/>
                  </a:lnTo>
                  <a:lnTo>
                    <a:pt x="57" y="404"/>
                  </a:lnTo>
                  <a:lnTo>
                    <a:pt x="47" y="411"/>
                  </a:lnTo>
                  <a:lnTo>
                    <a:pt x="38" y="418"/>
                  </a:lnTo>
                  <a:lnTo>
                    <a:pt x="19" y="430"/>
                  </a:lnTo>
                  <a:lnTo>
                    <a:pt x="0" y="441"/>
                  </a:lnTo>
                  <a:lnTo>
                    <a:pt x="20" y="447"/>
                  </a:lnTo>
                  <a:lnTo>
                    <a:pt x="39" y="453"/>
                  </a:lnTo>
                  <a:lnTo>
                    <a:pt x="56" y="459"/>
                  </a:lnTo>
                  <a:lnTo>
                    <a:pt x="71" y="465"/>
                  </a:lnTo>
                  <a:lnTo>
                    <a:pt x="84" y="472"/>
                  </a:lnTo>
                  <a:lnTo>
                    <a:pt x="94" y="478"/>
                  </a:lnTo>
                  <a:lnTo>
                    <a:pt x="104" y="485"/>
                  </a:lnTo>
                  <a:lnTo>
                    <a:pt x="112" y="491"/>
                  </a:lnTo>
                  <a:lnTo>
                    <a:pt x="118" y="498"/>
                  </a:lnTo>
                  <a:lnTo>
                    <a:pt x="123" y="504"/>
                  </a:lnTo>
                  <a:lnTo>
                    <a:pt x="127" y="512"/>
                  </a:lnTo>
                  <a:lnTo>
                    <a:pt x="130" y="518"/>
                  </a:lnTo>
                  <a:lnTo>
                    <a:pt x="132" y="525"/>
                  </a:lnTo>
                  <a:lnTo>
                    <a:pt x="134" y="531"/>
                  </a:lnTo>
                  <a:lnTo>
                    <a:pt x="134" y="538"/>
                  </a:lnTo>
                  <a:lnTo>
                    <a:pt x="135" y="544"/>
                  </a:lnTo>
                  <a:lnTo>
                    <a:pt x="133" y="568"/>
                  </a:lnTo>
                  <a:lnTo>
                    <a:pt x="132" y="589"/>
                  </a:lnTo>
                  <a:lnTo>
                    <a:pt x="133" y="594"/>
                  </a:lnTo>
                  <a:lnTo>
                    <a:pt x="135" y="598"/>
                  </a:lnTo>
                  <a:lnTo>
                    <a:pt x="138" y="602"/>
                  </a:lnTo>
                  <a:lnTo>
                    <a:pt x="141" y="606"/>
                  </a:lnTo>
                  <a:lnTo>
                    <a:pt x="146" y="610"/>
                  </a:lnTo>
                  <a:lnTo>
                    <a:pt x="152" y="613"/>
                  </a:lnTo>
                  <a:lnTo>
                    <a:pt x="159" y="617"/>
                  </a:lnTo>
                  <a:lnTo>
                    <a:pt x="168" y="620"/>
                  </a:lnTo>
                  <a:lnTo>
                    <a:pt x="173" y="622"/>
                  </a:lnTo>
                  <a:lnTo>
                    <a:pt x="177" y="625"/>
                  </a:lnTo>
                  <a:lnTo>
                    <a:pt x="181" y="629"/>
                  </a:lnTo>
                  <a:lnTo>
                    <a:pt x="184" y="635"/>
                  </a:lnTo>
                  <a:lnTo>
                    <a:pt x="189" y="649"/>
                  </a:lnTo>
                  <a:lnTo>
                    <a:pt x="193" y="665"/>
                  </a:lnTo>
                  <a:lnTo>
                    <a:pt x="198" y="695"/>
                  </a:lnTo>
                  <a:lnTo>
                    <a:pt x="199" y="713"/>
                  </a:lnTo>
                  <a:lnTo>
                    <a:pt x="200" y="715"/>
                  </a:lnTo>
                  <a:lnTo>
                    <a:pt x="201" y="717"/>
                  </a:lnTo>
                  <a:lnTo>
                    <a:pt x="204" y="720"/>
                  </a:lnTo>
                  <a:lnTo>
                    <a:pt x="208" y="722"/>
                  </a:lnTo>
                  <a:lnTo>
                    <a:pt x="219" y="727"/>
                  </a:lnTo>
                  <a:lnTo>
                    <a:pt x="236" y="735"/>
                  </a:lnTo>
                  <a:lnTo>
                    <a:pt x="238" y="736"/>
                  </a:lnTo>
                  <a:lnTo>
                    <a:pt x="239" y="735"/>
                  </a:lnTo>
                  <a:lnTo>
                    <a:pt x="241" y="733"/>
                  </a:lnTo>
                  <a:lnTo>
                    <a:pt x="243" y="731"/>
                  </a:lnTo>
                  <a:lnTo>
                    <a:pt x="247" y="724"/>
                  </a:lnTo>
                  <a:lnTo>
                    <a:pt x="252" y="716"/>
                  </a:lnTo>
                  <a:lnTo>
                    <a:pt x="255" y="712"/>
                  </a:lnTo>
                  <a:lnTo>
                    <a:pt x="258" y="708"/>
                  </a:lnTo>
                  <a:lnTo>
                    <a:pt x="262" y="705"/>
                  </a:lnTo>
                  <a:lnTo>
                    <a:pt x="266" y="702"/>
                  </a:lnTo>
                  <a:lnTo>
                    <a:pt x="270" y="700"/>
                  </a:lnTo>
                  <a:lnTo>
                    <a:pt x="276" y="698"/>
                  </a:lnTo>
                  <a:lnTo>
                    <a:pt x="282" y="697"/>
                  </a:lnTo>
                  <a:lnTo>
                    <a:pt x="289" y="698"/>
                  </a:lnTo>
                  <a:lnTo>
                    <a:pt x="296" y="699"/>
                  </a:lnTo>
                  <a:lnTo>
                    <a:pt x="302" y="699"/>
                  </a:lnTo>
                  <a:lnTo>
                    <a:pt x="307" y="699"/>
                  </a:lnTo>
                  <a:lnTo>
                    <a:pt x="311" y="698"/>
                  </a:lnTo>
                  <a:lnTo>
                    <a:pt x="315" y="697"/>
                  </a:lnTo>
                  <a:lnTo>
                    <a:pt x="318" y="695"/>
                  </a:lnTo>
                  <a:lnTo>
                    <a:pt x="321" y="692"/>
                  </a:lnTo>
                  <a:lnTo>
                    <a:pt x="323" y="689"/>
                  </a:lnTo>
                  <a:lnTo>
                    <a:pt x="326" y="682"/>
                  </a:lnTo>
                  <a:lnTo>
                    <a:pt x="328" y="674"/>
                  </a:lnTo>
                  <a:lnTo>
                    <a:pt x="329" y="665"/>
                  </a:lnTo>
                  <a:lnTo>
                    <a:pt x="330" y="656"/>
                  </a:lnTo>
                  <a:lnTo>
                    <a:pt x="332" y="647"/>
                  </a:lnTo>
                  <a:lnTo>
                    <a:pt x="335" y="638"/>
                  </a:lnTo>
                  <a:lnTo>
                    <a:pt x="337" y="634"/>
                  </a:lnTo>
                  <a:lnTo>
                    <a:pt x="339" y="630"/>
                  </a:lnTo>
                  <a:lnTo>
                    <a:pt x="342" y="627"/>
                  </a:lnTo>
                  <a:lnTo>
                    <a:pt x="346" y="623"/>
                  </a:lnTo>
                  <a:lnTo>
                    <a:pt x="350" y="620"/>
                  </a:lnTo>
                  <a:lnTo>
                    <a:pt x="355" y="618"/>
                  </a:lnTo>
                  <a:lnTo>
                    <a:pt x="361" y="615"/>
                  </a:lnTo>
                  <a:lnTo>
                    <a:pt x="367" y="613"/>
                  </a:lnTo>
                  <a:lnTo>
                    <a:pt x="375" y="612"/>
                  </a:lnTo>
                  <a:lnTo>
                    <a:pt x="383" y="612"/>
                  </a:lnTo>
                  <a:lnTo>
                    <a:pt x="393" y="613"/>
                  </a:lnTo>
                  <a:lnTo>
                    <a:pt x="404" y="614"/>
                  </a:lnTo>
                  <a:lnTo>
                    <a:pt x="412" y="614"/>
                  </a:lnTo>
                  <a:lnTo>
                    <a:pt x="419" y="614"/>
                  </a:lnTo>
                  <a:lnTo>
                    <a:pt x="426" y="614"/>
                  </a:lnTo>
                  <a:lnTo>
                    <a:pt x="432" y="612"/>
                  </a:lnTo>
                  <a:lnTo>
                    <a:pt x="438" y="611"/>
                  </a:lnTo>
                  <a:lnTo>
                    <a:pt x="443" y="608"/>
                  </a:lnTo>
                  <a:lnTo>
                    <a:pt x="448" y="606"/>
                  </a:lnTo>
                  <a:lnTo>
                    <a:pt x="452" y="603"/>
                  </a:lnTo>
                  <a:lnTo>
                    <a:pt x="459" y="595"/>
                  </a:lnTo>
                  <a:lnTo>
                    <a:pt x="465" y="587"/>
                  </a:lnTo>
                  <a:lnTo>
                    <a:pt x="471" y="578"/>
                  </a:lnTo>
                  <a:lnTo>
                    <a:pt x="475" y="569"/>
                  </a:lnTo>
                  <a:lnTo>
                    <a:pt x="483" y="550"/>
                  </a:lnTo>
                  <a:lnTo>
                    <a:pt x="491" y="534"/>
                  </a:lnTo>
                  <a:lnTo>
                    <a:pt x="496" y="528"/>
                  </a:lnTo>
                  <a:lnTo>
                    <a:pt x="503" y="523"/>
                  </a:lnTo>
                  <a:lnTo>
                    <a:pt x="507" y="521"/>
                  </a:lnTo>
                  <a:lnTo>
                    <a:pt x="511" y="520"/>
                  </a:lnTo>
                  <a:lnTo>
                    <a:pt x="515" y="520"/>
                  </a:lnTo>
                  <a:lnTo>
                    <a:pt x="520" y="520"/>
                  </a:lnTo>
                  <a:lnTo>
                    <a:pt x="529" y="521"/>
                  </a:lnTo>
                  <a:lnTo>
                    <a:pt x="535" y="520"/>
                  </a:lnTo>
                  <a:lnTo>
                    <a:pt x="538" y="519"/>
                  </a:lnTo>
                  <a:lnTo>
                    <a:pt x="539" y="517"/>
                  </a:lnTo>
                  <a:lnTo>
                    <a:pt x="541" y="516"/>
                  </a:lnTo>
                  <a:lnTo>
                    <a:pt x="542" y="513"/>
                  </a:lnTo>
                  <a:lnTo>
                    <a:pt x="545" y="501"/>
                  </a:lnTo>
                  <a:lnTo>
                    <a:pt x="549" y="486"/>
                  </a:lnTo>
                  <a:lnTo>
                    <a:pt x="552" y="479"/>
                  </a:lnTo>
                  <a:lnTo>
                    <a:pt x="557" y="470"/>
                  </a:lnTo>
                  <a:lnTo>
                    <a:pt x="561" y="466"/>
                  </a:lnTo>
                  <a:lnTo>
                    <a:pt x="565" y="462"/>
                  </a:lnTo>
                  <a:lnTo>
                    <a:pt x="570" y="458"/>
                  </a:lnTo>
                  <a:lnTo>
                    <a:pt x="576" y="455"/>
                  </a:lnTo>
                  <a:lnTo>
                    <a:pt x="582" y="451"/>
                  </a:lnTo>
                  <a:lnTo>
                    <a:pt x="590" y="447"/>
                  </a:lnTo>
                  <a:lnTo>
                    <a:pt x="599" y="444"/>
                  </a:lnTo>
                  <a:lnTo>
                    <a:pt x="609" y="441"/>
                  </a:lnTo>
                  <a:lnTo>
                    <a:pt x="620" y="438"/>
                  </a:lnTo>
                  <a:lnTo>
                    <a:pt x="633" y="435"/>
                  </a:lnTo>
                  <a:lnTo>
                    <a:pt x="646" y="433"/>
                  </a:lnTo>
                  <a:lnTo>
                    <a:pt x="661" y="431"/>
                  </a:lnTo>
                  <a:lnTo>
                    <a:pt x="666" y="430"/>
                  </a:lnTo>
                  <a:lnTo>
                    <a:pt x="671" y="431"/>
                  </a:lnTo>
                  <a:lnTo>
                    <a:pt x="675" y="432"/>
                  </a:lnTo>
                  <a:lnTo>
                    <a:pt x="679" y="433"/>
                  </a:lnTo>
                  <a:lnTo>
                    <a:pt x="686" y="438"/>
                  </a:lnTo>
                  <a:lnTo>
                    <a:pt x="693" y="444"/>
                  </a:lnTo>
                  <a:lnTo>
                    <a:pt x="705" y="460"/>
                  </a:lnTo>
                  <a:lnTo>
                    <a:pt x="721" y="479"/>
                  </a:lnTo>
                  <a:lnTo>
                    <a:pt x="730" y="488"/>
                  </a:lnTo>
                  <a:lnTo>
                    <a:pt x="742" y="498"/>
                  </a:lnTo>
                  <a:lnTo>
                    <a:pt x="748" y="503"/>
                  </a:lnTo>
                  <a:lnTo>
                    <a:pt x="755" y="508"/>
                  </a:lnTo>
                  <a:lnTo>
                    <a:pt x="763" y="512"/>
                  </a:lnTo>
                  <a:lnTo>
                    <a:pt x="771" y="516"/>
                  </a:lnTo>
                  <a:lnTo>
                    <a:pt x="780" y="520"/>
                  </a:lnTo>
                  <a:lnTo>
                    <a:pt x="790" y="524"/>
                  </a:lnTo>
                  <a:lnTo>
                    <a:pt x="801" y="527"/>
                  </a:lnTo>
                  <a:lnTo>
                    <a:pt x="813" y="529"/>
                  </a:lnTo>
                  <a:lnTo>
                    <a:pt x="825" y="532"/>
                  </a:lnTo>
                  <a:lnTo>
                    <a:pt x="840" y="534"/>
                  </a:lnTo>
                  <a:lnTo>
                    <a:pt x="855" y="535"/>
                  </a:lnTo>
                  <a:lnTo>
                    <a:pt x="871" y="536"/>
                  </a:lnTo>
                  <a:lnTo>
                    <a:pt x="875" y="536"/>
                  </a:lnTo>
                  <a:lnTo>
                    <a:pt x="879" y="538"/>
                  </a:lnTo>
                  <a:lnTo>
                    <a:pt x="881" y="540"/>
                  </a:lnTo>
                  <a:lnTo>
                    <a:pt x="883" y="544"/>
                  </a:lnTo>
                  <a:lnTo>
                    <a:pt x="884" y="552"/>
                  </a:lnTo>
                  <a:lnTo>
                    <a:pt x="885" y="562"/>
                  </a:lnTo>
                  <a:lnTo>
                    <a:pt x="886" y="566"/>
                  </a:lnTo>
                  <a:lnTo>
                    <a:pt x="887" y="571"/>
                  </a:lnTo>
                  <a:lnTo>
                    <a:pt x="888" y="576"/>
                  </a:lnTo>
                  <a:lnTo>
                    <a:pt x="890" y="579"/>
                  </a:lnTo>
                  <a:lnTo>
                    <a:pt x="893" y="583"/>
                  </a:lnTo>
                  <a:lnTo>
                    <a:pt x="896" y="585"/>
                  </a:lnTo>
                  <a:lnTo>
                    <a:pt x="901" y="587"/>
                  </a:lnTo>
                  <a:lnTo>
                    <a:pt x="907" y="588"/>
                  </a:lnTo>
                  <a:lnTo>
                    <a:pt x="913" y="587"/>
                  </a:lnTo>
                  <a:lnTo>
                    <a:pt x="917" y="585"/>
                  </a:lnTo>
                  <a:lnTo>
                    <a:pt x="921" y="583"/>
                  </a:lnTo>
                  <a:lnTo>
                    <a:pt x="924" y="580"/>
                  </a:lnTo>
                  <a:lnTo>
                    <a:pt x="929" y="573"/>
                  </a:lnTo>
                  <a:lnTo>
                    <a:pt x="933" y="565"/>
                  </a:lnTo>
                  <a:lnTo>
                    <a:pt x="935" y="561"/>
                  </a:lnTo>
                  <a:lnTo>
                    <a:pt x="937" y="558"/>
                  </a:lnTo>
                  <a:lnTo>
                    <a:pt x="940" y="556"/>
                  </a:lnTo>
                  <a:lnTo>
                    <a:pt x="943" y="555"/>
                  </a:lnTo>
                  <a:lnTo>
                    <a:pt x="947" y="554"/>
                  </a:lnTo>
                  <a:lnTo>
                    <a:pt x="950" y="555"/>
                  </a:lnTo>
                  <a:lnTo>
                    <a:pt x="955" y="558"/>
                  </a:lnTo>
                  <a:lnTo>
                    <a:pt x="960" y="562"/>
                  </a:lnTo>
                  <a:lnTo>
                    <a:pt x="976" y="614"/>
                  </a:lnTo>
                  <a:lnTo>
                    <a:pt x="989" y="617"/>
                  </a:lnTo>
                  <a:lnTo>
                    <a:pt x="999" y="619"/>
                  </a:lnTo>
                  <a:lnTo>
                    <a:pt x="1008" y="622"/>
                  </a:lnTo>
                  <a:lnTo>
                    <a:pt x="1015" y="625"/>
                  </a:lnTo>
                  <a:lnTo>
                    <a:pt x="1020" y="629"/>
                  </a:lnTo>
                  <a:lnTo>
                    <a:pt x="1024" y="633"/>
                  </a:lnTo>
                  <a:lnTo>
                    <a:pt x="1027" y="638"/>
                  </a:lnTo>
                  <a:lnTo>
                    <a:pt x="1029" y="643"/>
                  </a:lnTo>
                  <a:lnTo>
                    <a:pt x="1030" y="649"/>
                  </a:lnTo>
                  <a:lnTo>
                    <a:pt x="1031" y="655"/>
                  </a:lnTo>
                  <a:lnTo>
                    <a:pt x="1031" y="662"/>
                  </a:lnTo>
                  <a:lnTo>
                    <a:pt x="1030" y="669"/>
                  </a:lnTo>
                  <a:lnTo>
                    <a:pt x="1029" y="685"/>
                  </a:lnTo>
                  <a:lnTo>
                    <a:pt x="1028" y="703"/>
                  </a:lnTo>
                  <a:lnTo>
                    <a:pt x="1032" y="704"/>
                  </a:lnTo>
                  <a:lnTo>
                    <a:pt x="1035" y="705"/>
                  </a:lnTo>
                  <a:lnTo>
                    <a:pt x="1038" y="705"/>
                  </a:lnTo>
                  <a:lnTo>
                    <a:pt x="1041" y="705"/>
                  </a:lnTo>
                  <a:lnTo>
                    <a:pt x="1047" y="704"/>
                  </a:lnTo>
                  <a:lnTo>
                    <a:pt x="1055" y="703"/>
                  </a:lnTo>
                  <a:lnTo>
                    <a:pt x="1063" y="702"/>
                  </a:lnTo>
                  <a:lnTo>
                    <a:pt x="1071" y="701"/>
                  </a:lnTo>
                  <a:lnTo>
                    <a:pt x="1079" y="699"/>
                  </a:lnTo>
                  <a:lnTo>
                    <a:pt x="1087" y="695"/>
                  </a:lnTo>
                  <a:lnTo>
                    <a:pt x="1103" y="687"/>
                  </a:lnTo>
                  <a:lnTo>
                    <a:pt x="1119" y="676"/>
                  </a:lnTo>
                  <a:lnTo>
                    <a:pt x="1151" y="653"/>
                  </a:lnTo>
                  <a:lnTo>
                    <a:pt x="1181" y="630"/>
                  </a:lnTo>
                  <a:lnTo>
                    <a:pt x="1188" y="617"/>
                  </a:lnTo>
                  <a:lnTo>
                    <a:pt x="1195" y="606"/>
                  </a:lnTo>
                  <a:lnTo>
                    <a:pt x="1199" y="602"/>
                  </a:lnTo>
                  <a:lnTo>
                    <a:pt x="1202" y="600"/>
                  </a:lnTo>
                  <a:lnTo>
                    <a:pt x="1205" y="598"/>
                  </a:lnTo>
                  <a:lnTo>
                    <a:pt x="1208" y="596"/>
                  </a:lnTo>
                  <a:lnTo>
                    <a:pt x="1211" y="596"/>
                  </a:lnTo>
                  <a:lnTo>
                    <a:pt x="1214" y="596"/>
                  </a:lnTo>
                  <a:lnTo>
                    <a:pt x="1217" y="596"/>
                  </a:lnTo>
                  <a:lnTo>
                    <a:pt x="1220" y="597"/>
                  </a:lnTo>
                  <a:lnTo>
                    <a:pt x="1225" y="601"/>
                  </a:lnTo>
                  <a:lnTo>
                    <a:pt x="1230" y="605"/>
                  </a:lnTo>
                  <a:lnTo>
                    <a:pt x="1238" y="618"/>
                  </a:lnTo>
                  <a:lnTo>
                    <a:pt x="1246" y="629"/>
                  </a:lnTo>
                  <a:lnTo>
                    <a:pt x="1249" y="634"/>
                  </a:lnTo>
                  <a:lnTo>
                    <a:pt x="1253" y="638"/>
                  </a:lnTo>
                  <a:lnTo>
                    <a:pt x="1256" y="640"/>
                  </a:lnTo>
                  <a:lnTo>
                    <a:pt x="1259" y="641"/>
                  </a:lnTo>
                  <a:lnTo>
                    <a:pt x="1267" y="637"/>
                  </a:lnTo>
                  <a:lnTo>
                    <a:pt x="1276" y="635"/>
                  </a:lnTo>
                  <a:lnTo>
                    <a:pt x="1284" y="634"/>
                  </a:lnTo>
                  <a:lnTo>
                    <a:pt x="1291" y="634"/>
                  </a:lnTo>
                  <a:lnTo>
                    <a:pt x="1298" y="635"/>
                  </a:lnTo>
                  <a:lnTo>
                    <a:pt x="1305" y="637"/>
                  </a:lnTo>
                  <a:lnTo>
                    <a:pt x="1312" y="639"/>
                  </a:lnTo>
                  <a:lnTo>
                    <a:pt x="1319" y="643"/>
                  </a:lnTo>
                  <a:lnTo>
                    <a:pt x="1332" y="651"/>
                  </a:lnTo>
                  <a:lnTo>
                    <a:pt x="1345" y="662"/>
                  </a:lnTo>
                  <a:lnTo>
                    <a:pt x="1357" y="674"/>
                  </a:lnTo>
                  <a:lnTo>
                    <a:pt x="1370" y="687"/>
                  </a:lnTo>
                  <a:lnTo>
                    <a:pt x="1382" y="701"/>
                  </a:lnTo>
                  <a:lnTo>
                    <a:pt x="1396" y="715"/>
                  </a:lnTo>
                  <a:lnTo>
                    <a:pt x="1409" y="729"/>
                  </a:lnTo>
                  <a:lnTo>
                    <a:pt x="1422" y="741"/>
                  </a:lnTo>
                  <a:lnTo>
                    <a:pt x="1429" y="746"/>
                  </a:lnTo>
                  <a:lnTo>
                    <a:pt x="1437" y="751"/>
                  </a:lnTo>
                  <a:lnTo>
                    <a:pt x="1444" y="756"/>
                  </a:lnTo>
                  <a:lnTo>
                    <a:pt x="1452" y="759"/>
                  </a:lnTo>
                  <a:lnTo>
                    <a:pt x="1459" y="762"/>
                  </a:lnTo>
                  <a:lnTo>
                    <a:pt x="1467" y="765"/>
                  </a:lnTo>
                  <a:lnTo>
                    <a:pt x="1476" y="766"/>
                  </a:lnTo>
                  <a:lnTo>
                    <a:pt x="1484" y="766"/>
                  </a:lnTo>
                  <a:lnTo>
                    <a:pt x="1494" y="765"/>
                  </a:lnTo>
                  <a:lnTo>
                    <a:pt x="1503" y="763"/>
                  </a:lnTo>
                  <a:lnTo>
                    <a:pt x="1511" y="759"/>
                  </a:lnTo>
                  <a:lnTo>
                    <a:pt x="1518" y="755"/>
                  </a:lnTo>
                  <a:lnTo>
                    <a:pt x="1525" y="751"/>
                  </a:lnTo>
                  <a:lnTo>
                    <a:pt x="1531" y="749"/>
                  </a:lnTo>
                  <a:lnTo>
                    <a:pt x="1534" y="748"/>
                  </a:lnTo>
                  <a:lnTo>
                    <a:pt x="1537" y="748"/>
                  </a:lnTo>
                  <a:lnTo>
                    <a:pt x="1540" y="749"/>
                  </a:lnTo>
                  <a:lnTo>
                    <a:pt x="1543" y="751"/>
                  </a:lnTo>
                  <a:lnTo>
                    <a:pt x="1554" y="758"/>
                  </a:lnTo>
                  <a:lnTo>
                    <a:pt x="1563" y="763"/>
                  </a:lnTo>
                  <a:lnTo>
                    <a:pt x="1571" y="768"/>
                  </a:lnTo>
                  <a:lnTo>
                    <a:pt x="1578" y="771"/>
                  </a:lnTo>
                  <a:lnTo>
                    <a:pt x="1584" y="773"/>
                  </a:lnTo>
                  <a:lnTo>
                    <a:pt x="1590" y="773"/>
                  </a:lnTo>
                  <a:lnTo>
                    <a:pt x="1594" y="774"/>
                  </a:lnTo>
                  <a:lnTo>
                    <a:pt x="1598" y="773"/>
                  </a:lnTo>
                  <a:lnTo>
                    <a:pt x="1612" y="765"/>
                  </a:lnTo>
                  <a:lnTo>
                    <a:pt x="1627" y="756"/>
                  </a:lnTo>
                  <a:lnTo>
                    <a:pt x="1651" y="750"/>
                  </a:lnTo>
                  <a:lnTo>
                    <a:pt x="1670" y="744"/>
                  </a:lnTo>
                  <a:lnTo>
                    <a:pt x="1678" y="741"/>
                  </a:lnTo>
                  <a:lnTo>
                    <a:pt x="1685" y="737"/>
                  </a:lnTo>
                  <a:lnTo>
                    <a:pt x="1691" y="733"/>
                  </a:lnTo>
                  <a:lnTo>
                    <a:pt x="1697" y="729"/>
                  </a:lnTo>
                  <a:lnTo>
                    <a:pt x="1707" y="719"/>
                  </a:lnTo>
                  <a:lnTo>
                    <a:pt x="1716" y="709"/>
                  </a:lnTo>
                  <a:lnTo>
                    <a:pt x="1726" y="697"/>
                  </a:lnTo>
                  <a:lnTo>
                    <a:pt x="1737" y="682"/>
                  </a:lnTo>
                  <a:lnTo>
                    <a:pt x="1743" y="675"/>
                  </a:lnTo>
                  <a:lnTo>
                    <a:pt x="1748" y="668"/>
                  </a:lnTo>
                  <a:lnTo>
                    <a:pt x="1754" y="662"/>
                  </a:lnTo>
                  <a:lnTo>
                    <a:pt x="1761" y="656"/>
                  </a:lnTo>
                  <a:lnTo>
                    <a:pt x="1767" y="651"/>
                  </a:lnTo>
                  <a:lnTo>
                    <a:pt x="1774" y="647"/>
                  </a:lnTo>
                  <a:lnTo>
                    <a:pt x="1780" y="643"/>
                  </a:lnTo>
                  <a:lnTo>
                    <a:pt x="1787" y="640"/>
                  </a:lnTo>
                  <a:lnTo>
                    <a:pt x="1801" y="634"/>
                  </a:lnTo>
                  <a:lnTo>
                    <a:pt x="1815" y="631"/>
                  </a:lnTo>
                  <a:lnTo>
                    <a:pt x="1829" y="629"/>
                  </a:lnTo>
                  <a:lnTo>
                    <a:pt x="1843" y="628"/>
                  </a:lnTo>
                  <a:lnTo>
                    <a:pt x="1855" y="628"/>
                  </a:lnTo>
                  <a:lnTo>
                    <a:pt x="1867" y="628"/>
                  </a:lnTo>
                  <a:lnTo>
                    <a:pt x="1877" y="629"/>
                  </a:lnTo>
                  <a:lnTo>
                    <a:pt x="1887" y="631"/>
                  </a:lnTo>
                  <a:lnTo>
                    <a:pt x="1900" y="634"/>
                  </a:lnTo>
                  <a:lnTo>
                    <a:pt x="1904" y="635"/>
                  </a:lnTo>
                  <a:lnTo>
                    <a:pt x="1909" y="639"/>
                  </a:lnTo>
                  <a:lnTo>
                    <a:pt x="1913" y="642"/>
                  </a:lnTo>
                  <a:lnTo>
                    <a:pt x="1919" y="644"/>
                  </a:lnTo>
                  <a:lnTo>
                    <a:pt x="1924" y="644"/>
                  </a:lnTo>
                  <a:lnTo>
                    <a:pt x="1930" y="643"/>
                  </a:lnTo>
                  <a:lnTo>
                    <a:pt x="1936" y="642"/>
                  </a:lnTo>
                  <a:lnTo>
                    <a:pt x="1942" y="640"/>
                  </a:lnTo>
                  <a:lnTo>
                    <a:pt x="1950" y="637"/>
                  </a:lnTo>
                  <a:lnTo>
                    <a:pt x="1962" y="632"/>
                  </a:lnTo>
                  <a:lnTo>
                    <a:pt x="1974" y="626"/>
                  </a:lnTo>
                  <a:lnTo>
                    <a:pt x="1985" y="622"/>
                  </a:lnTo>
                  <a:lnTo>
                    <a:pt x="1994" y="620"/>
                  </a:lnTo>
                  <a:lnTo>
                    <a:pt x="2004" y="620"/>
                  </a:lnTo>
                  <a:lnTo>
                    <a:pt x="2013" y="621"/>
                  </a:lnTo>
                  <a:lnTo>
                    <a:pt x="2022" y="623"/>
                  </a:lnTo>
                  <a:lnTo>
                    <a:pt x="2031" y="625"/>
                  </a:lnTo>
                  <a:lnTo>
                    <a:pt x="2048" y="631"/>
                  </a:lnTo>
                  <a:lnTo>
                    <a:pt x="2066" y="638"/>
                  </a:lnTo>
                  <a:lnTo>
                    <a:pt x="2097" y="655"/>
                  </a:lnTo>
                  <a:lnTo>
                    <a:pt x="2125" y="672"/>
                  </a:lnTo>
                  <a:lnTo>
                    <a:pt x="2143" y="646"/>
                  </a:lnTo>
                  <a:lnTo>
                    <a:pt x="2160" y="619"/>
                  </a:lnTo>
                  <a:lnTo>
                    <a:pt x="2178" y="590"/>
                  </a:lnTo>
                  <a:lnTo>
                    <a:pt x="2194" y="561"/>
                  </a:lnTo>
                  <a:lnTo>
                    <a:pt x="2201" y="547"/>
                  </a:lnTo>
                  <a:lnTo>
                    <a:pt x="2208" y="532"/>
                  </a:lnTo>
                  <a:lnTo>
                    <a:pt x="2215" y="518"/>
                  </a:lnTo>
                  <a:lnTo>
                    <a:pt x="2220" y="502"/>
                  </a:lnTo>
                  <a:lnTo>
                    <a:pt x="2225" y="488"/>
                  </a:lnTo>
                  <a:lnTo>
                    <a:pt x="2229" y="474"/>
                  </a:lnTo>
                  <a:lnTo>
                    <a:pt x="2233" y="460"/>
                  </a:lnTo>
                  <a:lnTo>
                    <a:pt x="2235" y="446"/>
                  </a:lnTo>
                  <a:lnTo>
                    <a:pt x="2238" y="424"/>
                  </a:lnTo>
                  <a:lnTo>
                    <a:pt x="2240" y="399"/>
                  </a:lnTo>
                  <a:lnTo>
                    <a:pt x="2241" y="370"/>
                  </a:lnTo>
                  <a:lnTo>
                    <a:pt x="2242" y="341"/>
                  </a:lnTo>
                  <a:lnTo>
                    <a:pt x="2241" y="311"/>
                  </a:lnTo>
                  <a:lnTo>
                    <a:pt x="2241" y="281"/>
                  </a:lnTo>
                  <a:lnTo>
                    <a:pt x="2241" y="254"/>
                  </a:lnTo>
                  <a:lnTo>
                    <a:pt x="2240" y="231"/>
                  </a:lnTo>
                  <a:lnTo>
                    <a:pt x="2242" y="225"/>
                  </a:lnTo>
                  <a:lnTo>
                    <a:pt x="2243" y="220"/>
                  </a:lnTo>
                  <a:lnTo>
                    <a:pt x="2243" y="215"/>
                  </a:lnTo>
                  <a:lnTo>
                    <a:pt x="2242" y="210"/>
                  </a:lnTo>
                  <a:lnTo>
                    <a:pt x="2241" y="200"/>
                  </a:lnTo>
                  <a:lnTo>
                    <a:pt x="2240" y="189"/>
                  </a:lnTo>
                  <a:close/>
                </a:path>
              </a:pathLst>
            </a:custGeom>
            <a:grpFill/>
            <a:ln w="3175" cmpd="sng">
              <a:solidFill>
                <a:srgbClr val="FCF6F6"/>
              </a:solidFill>
              <a:round/>
              <a:headEnd/>
              <a:tailEnd/>
            </a:ln>
          </p:spPr>
          <p:txBody>
            <a:bodyPr/>
            <a:lstStyle/>
            <a:p>
              <a:endParaRPr lang="pt-BR"/>
            </a:p>
          </p:txBody>
        </p:sp>
        <p:sp>
          <p:nvSpPr>
            <p:cNvPr id="24" name="Freeform 10"/>
            <p:cNvSpPr>
              <a:spLocks/>
            </p:cNvSpPr>
            <p:nvPr/>
          </p:nvSpPr>
          <p:spPr bwMode="auto">
            <a:xfrm>
              <a:off x="6577013" y="1989138"/>
              <a:ext cx="560387" cy="752475"/>
            </a:xfrm>
            <a:custGeom>
              <a:avLst/>
              <a:gdLst>
                <a:gd name="T0" fmla="*/ 917 w 1430"/>
                <a:gd name="T1" fmla="*/ 1666 h 1763"/>
                <a:gd name="T2" fmla="*/ 968 w 1430"/>
                <a:gd name="T3" fmla="*/ 1578 h 1763"/>
                <a:gd name="T4" fmla="*/ 948 w 1430"/>
                <a:gd name="T5" fmla="*/ 1544 h 1763"/>
                <a:gd name="T6" fmla="*/ 921 w 1430"/>
                <a:gd name="T7" fmla="*/ 1474 h 1763"/>
                <a:gd name="T8" fmla="*/ 933 w 1430"/>
                <a:gd name="T9" fmla="*/ 1374 h 1763"/>
                <a:gd name="T10" fmla="*/ 962 w 1430"/>
                <a:gd name="T11" fmla="*/ 1287 h 1763"/>
                <a:gd name="T12" fmla="*/ 954 w 1430"/>
                <a:gd name="T13" fmla="*/ 1232 h 1763"/>
                <a:gd name="T14" fmla="*/ 975 w 1430"/>
                <a:gd name="T15" fmla="*/ 1184 h 1763"/>
                <a:gd name="T16" fmla="*/ 1017 w 1430"/>
                <a:gd name="T17" fmla="*/ 1164 h 1763"/>
                <a:gd name="T18" fmla="*/ 1067 w 1430"/>
                <a:gd name="T19" fmla="*/ 1154 h 1763"/>
                <a:gd name="T20" fmla="*/ 1130 w 1430"/>
                <a:gd name="T21" fmla="*/ 1080 h 1763"/>
                <a:gd name="T22" fmla="*/ 1161 w 1430"/>
                <a:gd name="T23" fmla="*/ 996 h 1763"/>
                <a:gd name="T24" fmla="*/ 1218 w 1430"/>
                <a:gd name="T25" fmla="*/ 923 h 1763"/>
                <a:gd name="T26" fmla="*/ 1249 w 1430"/>
                <a:gd name="T27" fmla="*/ 847 h 1763"/>
                <a:gd name="T28" fmla="*/ 1324 w 1430"/>
                <a:gd name="T29" fmla="*/ 776 h 1763"/>
                <a:gd name="T30" fmla="*/ 1404 w 1430"/>
                <a:gd name="T31" fmla="*/ 752 h 1763"/>
                <a:gd name="T32" fmla="*/ 1429 w 1430"/>
                <a:gd name="T33" fmla="*/ 728 h 1763"/>
                <a:gd name="T34" fmla="*/ 1375 w 1430"/>
                <a:gd name="T35" fmla="*/ 699 h 1763"/>
                <a:gd name="T36" fmla="*/ 1303 w 1430"/>
                <a:gd name="T37" fmla="*/ 667 h 1763"/>
                <a:gd name="T38" fmla="*/ 1210 w 1430"/>
                <a:gd name="T39" fmla="*/ 572 h 1763"/>
                <a:gd name="T40" fmla="*/ 1137 w 1430"/>
                <a:gd name="T41" fmla="*/ 517 h 1763"/>
                <a:gd name="T42" fmla="*/ 1102 w 1430"/>
                <a:gd name="T43" fmla="*/ 452 h 1763"/>
                <a:gd name="T44" fmla="*/ 984 w 1430"/>
                <a:gd name="T45" fmla="*/ 337 h 1763"/>
                <a:gd name="T46" fmla="*/ 840 w 1430"/>
                <a:gd name="T47" fmla="*/ 245 h 1763"/>
                <a:gd name="T48" fmla="*/ 701 w 1430"/>
                <a:gd name="T49" fmla="*/ 146 h 1763"/>
                <a:gd name="T50" fmla="*/ 556 w 1430"/>
                <a:gd name="T51" fmla="*/ 54 h 1763"/>
                <a:gd name="T52" fmla="*/ 458 w 1430"/>
                <a:gd name="T53" fmla="*/ 7 h 1763"/>
                <a:gd name="T54" fmla="*/ 329 w 1430"/>
                <a:gd name="T55" fmla="*/ 3 h 1763"/>
                <a:gd name="T56" fmla="*/ 82 w 1430"/>
                <a:gd name="T57" fmla="*/ 18 h 1763"/>
                <a:gd name="T58" fmla="*/ 61 w 1430"/>
                <a:gd name="T59" fmla="*/ 76 h 1763"/>
                <a:gd name="T60" fmla="*/ 18 w 1430"/>
                <a:gd name="T61" fmla="*/ 116 h 1763"/>
                <a:gd name="T62" fmla="*/ 1 w 1430"/>
                <a:gd name="T63" fmla="*/ 143 h 1763"/>
                <a:gd name="T64" fmla="*/ 55 w 1430"/>
                <a:gd name="T65" fmla="*/ 179 h 1763"/>
                <a:gd name="T66" fmla="*/ 30 w 1430"/>
                <a:gd name="T67" fmla="*/ 207 h 1763"/>
                <a:gd name="T68" fmla="*/ 18 w 1430"/>
                <a:gd name="T69" fmla="*/ 231 h 1763"/>
                <a:gd name="T70" fmla="*/ 55 w 1430"/>
                <a:gd name="T71" fmla="*/ 347 h 1763"/>
                <a:gd name="T72" fmla="*/ 103 w 1430"/>
                <a:gd name="T73" fmla="*/ 455 h 1763"/>
                <a:gd name="T74" fmla="*/ 102 w 1430"/>
                <a:gd name="T75" fmla="*/ 513 h 1763"/>
                <a:gd name="T76" fmla="*/ 77 w 1430"/>
                <a:gd name="T77" fmla="*/ 579 h 1763"/>
                <a:gd name="T78" fmla="*/ 78 w 1430"/>
                <a:gd name="T79" fmla="*/ 669 h 1763"/>
                <a:gd name="T80" fmla="*/ 110 w 1430"/>
                <a:gd name="T81" fmla="*/ 738 h 1763"/>
                <a:gd name="T82" fmla="*/ 113 w 1430"/>
                <a:gd name="T83" fmla="*/ 820 h 1763"/>
                <a:gd name="T84" fmla="*/ 102 w 1430"/>
                <a:gd name="T85" fmla="*/ 939 h 1763"/>
                <a:gd name="T86" fmla="*/ 122 w 1430"/>
                <a:gd name="T87" fmla="*/ 994 h 1763"/>
                <a:gd name="T88" fmla="*/ 170 w 1430"/>
                <a:gd name="T89" fmla="*/ 1051 h 1763"/>
                <a:gd name="T90" fmla="*/ 187 w 1430"/>
                <a:gd name="T91" fmla="*/ 1149 h 1763"/>
                <a:gd name="T92" fmla="*/ 202 w 1430"/>
                <a:gd name="T93" fmla="*/ 1241 h 1763"/>
                <a:gd name="T94" fmla="*/ 217 w 1430"/>
                <a:gd name="T95" fmla="*/ 1278 h 1763"/>
                <a:gd name="T96" fmla="*/ 276 w 1430"/>
                <a:gd name="T97" fmla="*/ 1320 h 1763"/>
                <a:gd name="T98" fmla="*/ 307 w 1430"/>
                <a:gd name="T99" fmla="*/ 1358 h 1763"/>
                <a:gd name="T100" fmla="*/ 310 w 1430"/>
                <a:gd name="T101" fmla="*/ 1410 h 1763"/>
                <a:gd name="T102" fmla="*/ 268 w 1430"/>
                <a:gd name="T103" fmla="*/ 1473 h 1763"/>
                <a:gd name="T104" fmla="*/ 251 w 1430"/>
                <a:gd name="T105" fmla="*/ 1534 h 1763"/>
                <a:gd name="T106" fmla="*/ 408 w 1430"/>
                <a:gd name="T107" fmla="*/ 1579 h 1763"/>
                <a:gd name="T108" fmla="*/ 470 w 1430"/>
                <a:gd name="T109" fmla="*/ 1572 h 1763"/>
                <a:gd name="T110" fmla="*/ 537 w 1430"/>
                <a:gd name="T111" fmla="*/ 1572 h 1763"/>
                <a:gd name="T112" fmla="*/ 631 w 1430"/>
                <a:gd name="T113" fmla="*/ 1607 h 1763"/>
                <a:gd name="T114" fmla="*/ 686 w 1430"/>
                <a:gd name="T115" fmla="*/ 1658 h 1763"/>
                <a:gd name="T116" fmla="*/ 742 w 1430"/>
                <a:gd name="T117" fmla="*/ 1711 h 1763"/>
                <a:gd name="T118" fmla="*/ 765 w 1430"/>
                <a:gd name="T119" fmla="*/ 1748 h 1763"/>
                <a:gd name="T120" fmla="*/ 779 w 1430"/>
                <a:gd name="T121" fmla="*/ 1763 h 1763"/>
                <a:gd name="T122" fmla="*/ 828 w 1430"/>
                <a:gd name="T123" fmla="*/ 1730 h 1763"/>
                <a:gd name="T124" fmla="*/ 891 w 1430"/>
                <a:gd name="T125" fmla="*/ 1703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0" h="1763">
                  <a:moveTo>
                    <a:pt x="899" y="1706"/>
                  </a:moveTo>
                  <a:lnTo>
                    <a:pt x="901" y="1700"/>
                  </a:lnTo>
                  <a:lnTo>
                    <a:pt x="903" y="1693"/>
                  </a:lnTo>
                  <a:lnTo>
                    <a:pt x="906" y="1687"/>
                  </a:lnTo>
                  <a:lnTo>
                    <a:pt x="909" y="1680"/>
                  </a:lnTo>
                  <a:lnTo>
                    <a:pt x="917" y="1666"/>
                  </a:lnTo>
                  <a:lnTo>
                    <a:pt x="926" y="1652"/>
                  </a:lnTo>
                  <a:lnTo>
                    <a:pt x="945" y="1627"/>
                  </a:lnTo>
                  <a:lnTo>
                    <a:pt x="958" y="1606"/>
                  </a:lnTo>
                  <a:lnTo>
                    <a:pt x="963" y="1595"/>
                  </a:lnTo>
                  <a:lnTo>
                    <a:pt x="966" y="1586"/>
                  </a:lnTo>
                  <a:lnTo>
                    <a:pt x="968" y="1578"/>
                  </a:lnTo>
                  <a:lnTo>
                    <a:pt x="967" y="1572"/>
                  </a:lnTo>
                  <a:lnTo>
                    <a:pt x="965" y="1566"/>
                  </a:lnTo>
                  <a:lnTo>
                    <a:pt x="962" y="1561"/>
                  </a:lnTo>
                  <a:lnTo>
                    <a:pt x="958" y="1555"/>
                  </a:lnTo>
                  <a:lnTo>
                    <a:pt x="953" y="1550"/>
                  </a:lnTo>
                  <a:lnTo>
                    <a:pt x="948" y="1544"/>
                  </a:lnTo>
                  <a:lnTo>
                    <a:pt x="942" y="1536"/>
                  </a:lnTo>
                  <a:lnTo>
                    <a:pt x="937" y="1528"/>
                  </a:lnTo>
                  <a:lnTo>
                    <a:pt x="931" y="1518"/>
                  </a:lnTo>
                  <a:lnTo>
                    <a:pt x="927" y="1505"/>
                  </a:lnTo>
                  <a:lnTo>
                    <a:pt x="923" y="1491"/>
                  </a:lnTo>
                  <a:lnTo>
                    <a:pt x="921" y="1474"/>
                  </a:lnTo>
                  <a:lnTo>
                    <a:pt x="920" y="1454"/>
                  </a:lnTo>
                  <a:lnTo>
                    <a:pt x="921" y="1437"/>
                  </a:lnTo>
                  <a:lnTo>
                    <a:pt x="922" y="1422"/>
                  </a:lnTo>
                  <a:lnTo>
                    <a:pt x="924" y="1409"/>
                  </a:lnTo>
                  <a:lnTo>
                    <a:pt x="927" y="1395"/>
                  </a:lnTo>
                  <a:lnTo>
                    <a:pt x="933" y="1374"/>
                  </a:lnTo>
                  <a:lnTo>
                    <a:pt x="942" y="1355"/>
                  </a:lnTo>
                  <a:lnTo>
                    <a:pt x="950" y="1337"/>
                  </a:lnTo>
                  <a:lnTo>
                    <a:pt x="956" y="1319"/>
                  </a:lnTo>
                  <a:lnTo>
                    <a:pt x="959" y="1309"/>
                  </a:lnTo>
                  <a:lnTo>
                    <a:pt x="961" y="1299"/>
                  </a:lnTo>
                  <a:lnTo>
                    <a:pt x="962" y="1287"/>
                  </a:lnTo>
                  <a:lnTo>
                    <a:pt x="963" y="1275"/>
                  </a:lnTo>
                  <a:lnTo>
                    <a:pt x="962" y="1271"/>
                  </a:lnTo>
                  <a:lnTo>
                    <a:pt x="959" y="1263"/>
                  </a:lnTo>
                  <a:lnTo>
                    <a:pt x="956" y="1253"/>
                  </a:lnTo>
                  <a:lnTo>
                    <a:pt x="954" y="1239"/>
                  </a:lnTo>
                  <a:lnTo>
                    <a:pt x="954" y="1232"/>
                  </a:lnTo>
                  <a:lnTo>
                    <a:pt x="954" y="1224"/>
                  </a:lnTo>
                  <a:lnTo>
                    <a:pt x="956" y="1217"/>
                  </a:lnTo>
                  <a:lnTo>
                    <a:pt x="958" y="1209"/>
                  </a:lnTo>
                  <a:lnTo>
                    <a:pt x="962" y="1200"/>
                  </a:lnTo>
                  <a:lnTo>
                    <a:pt x="968" y="1192"/>
                  </a:lnTo>
                  <a:lnTo>
                    <a:pt x="975" y="1184"/>
                  </a:lnTo>
                  <a:lnTo>
                    <a:pt x="984" y="1175"/>
                  </a:lnTo>
                  <a:lnTo>
                    <a:pt x="989" y="1171"/>
                  </a:lnTo>
                  <a:lnTo>
                    <a:pt x="995" y="1168"/>
                  </a:lnTo>
                  <a:lnTo>
                    <a:pt x="1001" y="1166"/>
                  </a:lnTo>
                  <a:lnTo>
                    <a:pt x="1006" y="1165"/>
                  </a:lnTo>
                  <a:lnTo>
                    <a:pt x="1017" y="1164"/>
                  </a:lnTo>
                  <a:lnTo>
                    <a:pt x="1028" y="1164"/>
                  </a:lnTo>
                  <a:lnTo>
                    <a:pt x="1039" y="1164"/>
                  </a:lnTo>
                  <a:lnTo>
                    <a:pt x="1050" y="1163"/>
                  </a:lnTo>
                  <a:lnTo>
                    <a:pt x="1056" y="1161"/>
                  </a:lnTo>
                  <a:lnTo>
                    <a:pt x="1062" y="1158"/>
                  </a:lnTo>
                  <a:lnTo>
                    <a:pt x="1067" y="1154"/>
                  </a:lnTo>
                  <a:lnTo>
                    <a:pt x="1073" y="1149"/>
                  </a:lnTo>
                  <a:lnTo>
                    <a:pt x="1100" y="1121"/>
                  </a:lnTo>
                  <a:lnTo>
                    <a:pt x="1119" y="1099"/>
                  </a:lnTo>
                  <a:lnTo>
                    <a:pt x="1123" y="1093"/>
                  </a:lnTo>
                  <a:lnTo>
                    <a:pt x="1127" y="1087"/>
                  </a:lnTo>
                  <a:lnTo>
                    <a:pt x="1130" y="1080"/>
                  </a:lnTo>
                  <a:lnTo>
                    <a:pt x="1134" y="1072"/>
                  </a:lnTo>
                  <a:lnTo>
                    <a:pt x="1140" y="1053"/>
                  </a:lnTo>
                  <a:lnTo>
                    <a:pt x="1146" y="1029"/>
                  </a:lnTo>
                  <a:lnTo>
                    <a:pt x="1150" y="1017"/>
                  </a:lnTo>
                  <a:lnTo>
                    <a:pt x="1155" y="1006"/>
                  </a:lnTo>
                  <a:lnTo>
                    <a:pt x="1161" y="996"/>
                  </a:lnTo>
                  <a:lnTo>
                    <a:pt x="1166" y="987"/>
                  </a:lnTo>
                  <a:lnTo>
                    <a:pt x="1178" y="972"/>
                  </a:lnTo>
                  <a:lnTo>
                    <a:pt x="1190" y="958"/>
                  </a:lnTo>
                  <a:lnTo>
                    <a:pt x="1202" y="944"/>
                  </a:lnTo>
                  <a:lnTo>
                    <a:pt x="1213" y="930"/>
                  </a:lnTo>
                  <a:lnTo>
                    <a:pt x="1218" y="923"/>
                  </a:lnTo>
                  <a:lnTo>
                    <a:pt x="1223" y="915"/>
                  </a:lnTo>
                  <a:lnTo>
                    <a:pt x="1227" y="907"/>
                  </a:lnTo>
                  <a:lnTo>
                    <a:pt x="1230" y="898"/>
                  </a:lnTo>
                  <a:lnTo>
                    <a:pt x="1236" y="877"/>
                  </a:lnTo>
                  <a:lnTo>
                    <a:pt x="1242" y="860"/>
                  </a:lnTo>
                  <a:lnTo>
                    <a:pt x="1249" y="847"/>
                  </a:lnTo>
                  <a:lnTo>
                    <a:pt x="1256" y="835"/>
                  </a:lnTo>
                  <a:lnTo>
                    <a:pt x="1275" y="815"/>
                  </a:lnTo>
                  <a:lnTo>
                    <a:pt x="1299" y="793"/>
                  </a:lnTo>
                  <a:lnTo>
                    <a:pt x="1306" y="786"/>
                  </a:lnTo>
                  <a:lnTo>
                    <a:pt x="1314" y="781"/>
                  </a:lnTo>
                  <a:lnTo>
                    <a:pt x="1324" y="776"/>
                  </a:lnTo>
                  <a:lnTo>
                    <a:pt x="1334" y="773"/>
                  </a:lnTo>
                  <a:lnTo>
                    <a:pt x="1354" y="766"/>
                  </a:lnTo>
                  <a:lnTo>
                    <a:pt x="1375" y="761"/>
                  </a:lnTo>
                  <a:lnTo>
                    <a:pt x="1386" y="758"/>
                  </a:lnTo>
                  <a:lnTo>
                    <a:pt x="1396" y="755"/>
                  </a:lnTo>
                  <a:lnTo>
                    <a:pt x="1404" y="752"/>
                  </a:lnTo>
                  <a:lnTo>
                    <a:pt x="1412" y="748"/>
                  </a:lnTo>
                  <a:lnTo>
                    <a:pt x="1419" y="744"/>
                  </a:lnTo>
                  <a:lnTo>
                    <a:pt x="1424" y="738"/>
                  </a:lnTo>
                  <a:lnTo>
                    <a:pt x="1426" y="735"/>
                  </a:lnTo>
                  <a:lnTo>
                    <a:pt x="1428" y="731"/>
                  </a:lnTo>
                  <a:lnTo>
                    <a:pt x="1429" y="728"/>
                  </a:lnTo>
                  <a:lnTo>
                    <a:pt x="1430" y="724"/>
                  </a:lnTo>
                  <a:lnTo>
                    <a:pt x="1422" y="719"/>
                  </a:lnTo>
                  <a:lnTo>
                    <a:pt x="1413" y="714"/>
                  </a:lnTo>
                  <a:lnTo>
                    <a:pt x="1404" y="709"/>
                  </a:lnTo>
                  <a:lnTo>
                    <a:pt x="1395" y="705"/>
                  </a:lnTo>
                  <a:lnTo>
                    <a:pt x="1375" y="699"/>
                  </a:lnTo>
                  <a:lnTo>
                    <a:pt x="1356" y="693"/>
                  </a:lnTo>
                  <a:lnTo>
                    <a:pt x="1338" y="687"/>
                  </a:lnTo>
                  <a:lnTo>
                    <a:pt x="1322" y="680"/>
                  </a:lnTo>
                  <a:lnTo>
                    <a:pt x="1315" y="676"/>
                  </a:lnTo>
                  <a:lnTo>
                    <a:pt x="1308" y="672"/>
                  </a:lnTo>
                  <a:lnTo>
                    <a:pt x="1303" y="667"/>
                  </a:lnTo>
                  <a:lnTo>
                    <a:pt x="1299" y="662"/>
                  </a:lnTo>
                  <a:lnTo>
                    <a:pt x="1278" y="637"/>
                  </a:lnTo>
                  <a:lnTo>
                    <a:pt x="1253" y="609"/>
                  </a:lnTo>
                  <a:lnTo>
                    <a:pt x="1240" y="596"/>
                  </a:lnTo>
                  <a:lnTo>
                    <a:pt x="1226" y="584"/>
                  </a:lnTo>
                  <a:lnTo>
                    <a:pt x="1210" y="572"/>
                  </a:lnTo>
                  <a:lnTo>
                    <a:pt x="1194" y="562"/>
                  </a:lnTo>
                  <a:lnTo>
                    <a:pt x="1176" y="552"/>
                  </a:lnTo>
                  <a:lnTo>
                    <a:pt x="1163" y="542"/>
                  </a:lnTo>
                  <a:lnTo>
                    <a:pt x="1151" y="533"/>
                  </a:lnTo>
                  <a:lnTo>
                    <a:pt x="1143" y="525"/>
                  </a:lnTo>
                  <a:lnTo>
                    <a:pt x="1137" y="517"/>
                  </a:lnTo>
                  <a:lnTo>
                    <a:pt x="1132" y="507"/>
                  </a:lnTo>
                  <a:lnTo>
                    <a:pt x="1127" y="498"/>
                  </a:lnTo>
                  <a:lnTo>
                    <a:pt x="1122" y="488"/>
                  </a:lnTo>
                  <a:lnTo>
                    <a:pt x="1117" y="477"/>
                  </a:lnTo>
                  <a:lnTo>
                    <a:pt x="1110" y="465"/>
                  </a:lnTo>
                  <a:lnTo>
                    <a:pt x="1102" y="452"/>
                  </a:lnTo>
                  <a:lnTo>
                    <a:pt x="1090" y="436"/>
                  </a:lnTo>
                  <a:lnTo>
                    <a:pt x="1076" y="419"/>
                  </a:lnTo>
                  <a:lnTo>
                    <a:pt x="1057" y="400"/>
                  </a:lnTo>
                  <a:lnTo>
                    <a:pt x="1033" y="377"/>
                  </a:lnTo>
                  <a:lnTo>
                    <a:pt x="1004" y="352"/>
                  </a:lnTo>
                  <a:lnTo>
                    <a:pt x="984" y="337"/>
                  </a:lnTo>
                  <a:lnTo>
                    <a:pt x="962" y="322"/>
                  </a:lnTo>
                  <a:lnTo>
                    <a:pt x="939" y="308"/>
                  </a:lnTo>
                  <a:lnTo>
                    <a:pt x="914" y="293"/>
                  </a:lnTo>
                  <a:lnTo>
                    <a:pt x="889" y="277"/>
                  </a:lnTo>
                  <a:lnTo>
                    <a:pt x="864" y="262"/>
                  </a:lnTo>
                  <a:lnTo>
                    <a:pt x="840" y="245"/>
                  </a:lnTo>
                  <a:lnTo>
                    <a:pt x="815" y="226"/>
                  </a:lnTo>
                  <a:lnTo>
                    <a:pt x="791" y="205"/>
                  </a:lnTo>
                  <a:lnTo>
                    <a:pt x="768" y="187"/>
                  </a:lnTo>
                  <a:lnTo>
                    <a:pt x="747" y="172"/>
                  </a:lnTo>
                  <a:lnTo>
                    <a:pt x="725" y="159"/>
                  </a:lnTo>
                  <a:lnTo>
                    <a:pt x="701" y="146"/>
                  </a:lnTo>
                  <a:lnTo>
                    <a:pt x="677" y="133"/>
                  </a:lnTo>
                  <a:lnTo>
                    <a:pt x="651" y="118"/>
                  </a:lnTo>
                  <a:lnTo>
                    <a:pt x="622" y="100"/>
                  </a:lnTo>
                  <a:lnTo>
                    <a:pt x="602" y="87"/>
                  </a:lnTo>
                  <a:lnTo>
                    <a:pt x="579" y="72"/>
                  </a:lnTo>
                  <a:lnTo>
                    <a:pt x="556" y="54"/>
                  </a:lnTo>
                  <a:lnTo>
                    <a:pt x="532" y="38"/>
                  </a:lnTo>
                  <a:lnTo>
                    <a:pt x="518" y="30"/>
                  </a:lnTo>
                  <a:lnTo>
                    <a:pt x="505" y="23"/>
                  </a:lnTo>
                  <a:lnTo>
                    <a:pt x="490" y="17"/>
                  </a:lnTo>
                  <a:lnTo>
                    <a:pt x="474" y="11"/>
                  </a:lnTo>
                  <a:lnTo>
                    <a:pt x="458" y="7"/>
                  </a:lnTo>
                  <a:lnTo>
                    <a:pt x="442" y="3"/>
                  </a:lnTo>
                  <a:lnTo>
                    <a:pt x="425" y="1"/>
                  </a:lnTo>
                  <a:lnTo>
                    <a:pt x="407" y="0"/>
                  </a:lnTo>
                  <a:lnTo>
                    <a:pt x="379" y="0"/>
                  </a:lnTo>
                  <a:lnTo>
                    <a:pt x="346" y="2"/>
                  </a:lnTo>
                  <a:lnTo>
                    <a:pt x="329" y="3"/>
                  </a:lnTo>
                  <a:lnTo>
                    <a:pt x="313" y="5"/>
                  </a:lnTo>
                  <a:lnTo>
                    <a:pt x="299" y="7"/>
                  </a:lnTo>
                  <a:lnTo>
                    <a:pt x="286" y="11"/>
                  </a:lnTo>
                  <a:lnTo>
                    <a:pt x="92" y="6"/>
                  </a:lnTo>
                  <a:lnTo>
                    <a:pt x="86" y="12"/>
                  </a:lnTo>
                  <a:lnTo>
                    <a:pt x="82" y="18"/>
                  </a:lnTo>
                  <a:lnTo>
                    <a:pt x="79" y="25"/>
                  </a:lnTo>
                  <a:lnTo>
                    <a:pt x="76" y="31"/>
                  </a:lnTo>
                  <a:lnTo>
                    <a:pt x="71" y="46"/>
                  </a:lnTo>
                  <a:lnTo>
                    <a:pt x="67" y="60"/>
                  </a:lnTo>
                  <a:lnTo>
                    <a:pt x="64" y="68"/>
                  </a:lnTo>
                  <a:lnTo>
                    <a:pt x="61" y="76"/>
                  </a:lnTo>
                  <a:lnTo>
                    <a:pt x="57" y="83"/>
                  </a:lnTo>
                  <a:lnTo>
                    <a:pt x="52" y="90"/>
                  </a:lnTo>
                  <a:lnTo>
                    <a:pt x="46" y="97"/>
                  </a:lnTo>
                  <a:lnTo>
                    <a:pt x="37" y="103"/>
                  </a:lnTo>
                  <a:lnTo>
                    <a:pt x="28" y="110"/>
                  </a:lnTo>
                  <a:lnTo>
                    <a:pt x="18" y="116"/>
                  </a:lnTo>
                  <a:lnTo>
                    <a:pt x="11" y="121"/>
                  </a:lnTo>
                  <a:lnTo>
                    <a:pt x="6" y="125"/>
                  </a:lnTo>
                  <a:lnTo>
                    <a:pt x="2" y="130"/>
                  </a:lnTo>
                  <a:lnTo>
                    <a:pt x="1" y="134"/>
                  </a:lnTo>
                  <a:lnTo>
                    <a:pt x="0" y="139"/>
                  </a:lnTo>
                  <a:lnTo>
                    <a:pt x="1" y="143"/>
                  </a:lnTo>
                  <a:lnTo>
                    <a:pt x="3" y="147"/>
                  </a:lnTo>
                  <a:lnTo>
                    <a:pt x="7" y="151"/>
                  </a:lnTo>
                  <a:lnTo>
                    <a:pt x="16" y="158"/>
                  </a:lnTo>
                  <a:lnTo>
                    <a:pt x="27" y="165"/>
                  </a:lnTo>
                  <a:lnTo>
                    <a:pt x="40" y="172"/>
                  </a:lnTo>
                  <a:lnTo>
                    <a:pt x="55" y="179"/>
                  </a:lnTo>
                  <a:lnTo>
                    <a:pt x="54" y="184"/>
                  </a:lnTo>
                  <a:lnTo>
                    <a:pt x="52" y="188"/>
                  </a:lnTo>
                  <a:lnTo>
                    <a:pt x="49" y="192"/>
                  </a:lnTo>
                  <a:lnTo>
                    <a:pt x="46" y="195"/>
                  </a:lnTo>
                  <a:lnTo>
                    <a:pt x="38" y="202"/>
                  </a:lnTo>
                  <a:lnTo>
                    <a:pt x="30" y="207"/>
                  </a:lnTo>
                  <a:lnTo>
                    <a:pt x="23" y="212"/>
                  </a:lnTo>
                  <a:lnTo>
                    <a:pt x="18" y="218"/>
                  </a:lnTo>
                  <a:lnTo>
                    <a:pt x="17" y="221"/>
                  </a:lnTo>
                  <a:lnTo>
                    <a:pt x="16" y="224"/>
                  </a:lnTo>
                  <a:lnTo>
                    <a:pt x="16" y="227"/>
                  </a:lnTo>
                  <a:lnTo>
                    <a:pt x="18" y="231"/>
                  </a:lnTo>
                  <a:lnTo>
                    <a:pt x="26" y="250"/>
                  </a:lnTo>
                  <a:lnTo>
                    <a:pt x="33" y="269"/>
                  </a:lnTo>
                  <a:lnTo>
                    <a:pt x="39" y="289"/>
                  </a:lnTo>
                  <a:lnTo>
                    <a:pt x="45" y="308"/>
                  </a:lnTo>
                  <a:lnTo>
                    <a:pt x="50" y="327"/>
                  </a:lnTo>
                  <a:lnTo>
                    <a:pt x="55" y="347"/>
                  </a:lnTo>
                  <a:lnTo>
                    <a:pt x="62" y="367"/>
                  </a:lnTo>
                  <a:lnTo>
                    <a:pt x="71" y="388"/>
                  </a:lnTo>
                  <a:lnTo>
                    <a:pt x="81" y="406"/>
                  </a:lnTo>
                  <a:lnTo>
                    <a:pt x="93" y="429"/>
                  </a:lnTo>
                  <a:lnTo>
                    <a:pt x="98" y="442"/>
                  </a:lnTo>
                  <a:lnTo>
                    <a:pt x="103" y="455"/>
                  </a:lnTo>
                  <a:lnTo>
                    <a:pt x="106" y="467"/>
                  </a:lnTo>
                  <a:lnTo>
                    <a:pt x="107" y="478"/>
                  </a:lnTo>
                  <a:lnTo>
                    <a:pt x="107" y="488"/>
                  </a:lnTo>
                  <a:lnTo>
                    <a:pt x="106" y="497"/>
                  </a:lnTo>
                  <a:lnTo>
                    <a:pt x="104" y="505"/>
                  </a:lnTo>
                  <a:lnTo>
                    <a:pt x="102" y="513"/>
                  </a:lnTo>
                  <a:lnTo>
                    <a:pt x="97" y="526"/>
                  </a:lnTo>
                  <a:lnTo>
                    <a:pt x="92" y="538"/>
                  </a:lnTo>
                  <a:lnTo>
                    <a:pt x="86" y="550"/>
                  </a:lnTo>
                  <a:lnTo>
                    <a:pt x="81" y="563"/>
                  </a:lnTo>
                  <a:lnTo>
                    <a:pt x="79" y="571"/>
                  </a:lnTo>
                  <a:lnTo>
                    <a:pt x="77" y="579"/>
                  </a:lnTo>
                  <a:lnTo>
                    <a:pt x="76" y="588"/>
                  </a:lnTo>
                  <a:lnTo>
                    <a:pt x="76" y="598"/>
                  </a:lnTo>
                  <a:lnTo>
                    <a:pt x="75" y="620"/>
                  </a:lnTo>
                  <a:lnTo>
                    <a:pt x="75" y="640"/>
                  </a:lnTo>
                  <a:lnTo>
                    <a:pt x="76" y="656"/>
                  </a:lnTo>
                  <a:lnTo>
                    <a:pt x="78" y="669"/>
                  </a:lnTo>
                  <a:lnTo>
                    <a:pt x="81" y="681"/>
                  </a:lnTo>
                  <a:lnTo>
                    <a:pt x="84" y="691"/>
                  </a:lnTo>
                  <a:lnTo>
                    <a:pt x="88" y="700"/>
                  </a:lnTo>
                  <a:lnTo>
                    <a:pt x="93" y="708"/>
                  </a:lnTo>
                  <a:lnTo>
                    <a:pt x="102" y="722"/>
                  </a:lnTo>
                  <a:lnTo>
                    <a:pt x="110" y="738"/>
                  </a:lnTo>
                  <a:lnTo>
                    <a:pt x="113" y="747"/>
                  </a:lnTo>
                  <a:lnTo>
                    <a:pt x="115" y="757"/>
                  </a:lnTo>
                  <a:lnTo>
                    <a:pt x="117" y="769"/>
                  </a:lnTo>
                  <a:lnTo>
                    <a:pt x="118" y="782"/>
                  </a:lnTo>
                  <a:lnTo>
                    <a:pt x="115" y="800"/>
                  </a:lnTo>
                  <a:lnTo>
                    <a:pt x="113" y="820"/>
                  </a:lnTo>
                  <a:lnTo>
                    <a:pt x="110" y="840"/>
                  </a:lnTo>
                  <a:lnTo>
                    <a:pt x="108" y="861"/>
                  </a:lnTo>
                  <a:lnTo>
                    <a:pt x="105" y="882"/>
                  </a:lnTo>
                  <a:lnTo>
                    <a:pt x="104" y="902"/>
                  </a:lnTo>
                  <a:lnTo>
                    <a:pt x="102" y="921"/>
                  </a:lnTo>
                  <a:lnTo>
                    <a:pt x="102" y="939"/>
                  </a:lnTo>
                  <a:lnTo>
                    <a:pt x="103" y="950"/>
                  </a:lnTo>
                  <a:lnTo>
                    <a:pt x="105" y="961"/>
                  </a:lnTo>
                  <a:lnTo>
                    <a:pt x="108" y="971"/>
                  </a:lnTo>
                  <a:lnTo>
                    <a:pt x="112" y="979"/>
                  </a:lnTo>
                  <a:lnTo>
                    <a:pt x="117" y="987"/>
                  </a:lnTo>
                  <a:lnTo>
                    <a:pt x="122" y="994"/>
                  </a:lnTo>
                  <a:lnTo>
                    <a:pt x="128" y="1001"/>
                  </a:lnTo>
                  <a:lnTo>
                    <a:pt x="134" y="1007"/>
                  </a:lnTo>
                  <a:lnTo>
                    <a:pt x="147" y="1020"/>
                  </a:lnTo>
                  <a:lnTo>
                    <a:pt x="160" y="1035"/>
                  </a:lnTo>
                  <a:lnTo>
                    <a:pt x="165" y="1042"/>
                  </a:lnTo>
                  <a:lnTo>
                    <a:pt x="170" y="1051"/>
                  </a:lnTo>
                  <a:lnTo>
                    <a:pt x="173" y="1060"/>
                  </a:lnTo>
                  <a:lnTo>
                    <a:pt x="176" y="1071"/>
                  </a:lnTo>
                  <a:lnTo>
                    <a:pt x="178" y="1093"/>
                  </a:lnTo>
                  <a:lnTo>
                    <a:pt x="181" y="1113"/>
                  </a:lnTo>
                  <a:lnTo>
                    <a:pt x="183" y="1131"/>
                  </a:lnTo>
                  <a:lnTo>
                    <a:pt x="187" y="1149"/>
                  </a:lnTo>
                  <a:lnTo>
                    <a:pt x="190" y="1166"/>
                  </a:lnTo>
                  <a:lnTo>
                    <a:pt x="194" y="1184"/>
                  </a:lnTo>
                  <a:lnTo>
                    <a:pt x="198" y="1203"/>
                  </a:lnTo>
                  <a:lnTo>
                    <a:pt x="202" y="1223"/>
                  </a:lnTo>
                  <a:lnTo>
                    <a:pt x="202" y="1232"/>
                  </a:lnTo>
                  <a:lnTo>
                    <a:pt x="202" y="1241"/>
                  </a:lnTo>
                  <a:lnTo>
                    <a:pt x="203" y="1249"/>
                  </a:lnTo>
                  <a:lnTo>
                    <a:pt x="205" y="1256"/>
                  </a:lnTo>
                  <a:lnTo>
                    <a:pt x="207" y="1262"/>
                  </a:lnTo>
                  <a:lnTo>
                    <a:pt x="210" y="1268"/>
                  </a:lnTo>
                  <a:lnTo>
                    <a:pt x="213" y="1273"/>
                  </a:lnTo>
                  <a:lnTo>
                    <a:pt x="217" y="1278"/>
                  </a:lnTo>
                  <a:lnTo>
                    <a:pt x="225" y="1287"/>
                  </a:lnTo>
                  <a:lnTo>
                    <a:pt x="234" y="1295"/>
                  </a:lnTo>
                  <a:lnTo>
                    <a:pt x="244" y="1301"/>
                  </a:lnTo>
                  <a:lnTo>
                    <a:pt x="254" y="1307"/>
                  </a:lnTo>
                  <a:lnTo>
                    <a:pt x="265" y="1313"/>
                  </a:lnTo>
                  <a:lnTo>
                    <a:pt x="276" y="1320"/>
                  </a:lnTo>
                  <a:lnTo>
                    <a:pt x="286" y="1327"/>
                  </a:lnTo>
                  <a:lnTo>
                    <a:pt x="294" y="1335"/>
                  </a:lnTo>
                  <a:lnTo>
                    <a:pt x="298" y="1340"/>
                  </a:lnTo>
                  <a:lnTo>
                    <a:pt x="301" y="1345"/>
                  </a:lnTo>
                  <a:lnTo>
                    <a:pt x="304" y="1351"/>
                  </a:lnTo>
                  <a:lnTo>
                    <a:pt x="307" y="1358"/>
                  </a:lnTo>
                  <a:lnTo>
                    <a:pt x="309" y="1365"/>
                  </a:lnTo>
                  <a:lnTo>
                    <a:pt x="311" y="1373"/>
                  </a:lnTo>
                  <a:lnTo>
                    <a:pt x="312" y="1381"/>
                  </a:lnTo>
                  <a:lnTo>
                    <a:pt x="312" y="1390"/>
                  </a:lnTo>
                  <a:lnTo>
                    <a:pt x="311" y="1400"/>
                  </a:lnTo>
                  <a:lnTo>
                    <a:pt x="310" y="1410"/>
                  </a:lnTo>
                  <a:lnTo>
                    <a:pt x="307" y="1418"/>
                  </a:lnTo>
                  <a:lnTo>
                    <a:pt x="304" y="1425"/>
                  </a:lnTo>
                  <a:lnTo>
                    <a:pt x="295" y="1439"/>
                  </a:lnTo>
                  <a:lnTo>
                    <a:pt x="286" y="1451"/>
                  </a:lnTo>
                  <a:lnTo>
                    <a:pt x="276" y="1463"/>
                  </a:lnTo>
                  <a:lnTo>
                    <a:pt x="268" y="1473"/>
                  </a:lnTo>
                  <a:lnTo>
                    <a:pt x="264" y="1479"/>
                  </a:lnTo>
                  <a:lnTo>
                    <a:pt x="261" y="1484"/>
                  </a:lnTo>
                  <a:lnTo>
                    <a:pt x="260" y="1490"/>
                  </a:lnTo>
                  <a:lnTo>
                    <a:pt x="259" y="1496"/>
                  </a:lnTo>
                  <a:lnTo>
                    <a:pt x="256" y="1510"/>
                  </a:lnTo>
                  <a:lnTo>
                    <a:pt x="251" y="1534"/>
                  </a:lnTo>
                  <a:lnTo>
                    <a:pt x="246" y="1555"/>
                  </a:lnTo>
                  <a:lnTo>
                    <a:pt x="243" y="1564"/>
                  </a:lnTo>
                  <a:lnTo>
                    <a:pt x="369" y="1575"/>
                  </a:lnTo>
                  <a:lnTo>
                    <a:pt x="385" y="1575"/>
                  </a:lnTo>
                  <a:lnTo>
                    <a:pt x="397" y="1577"/>
                  </a:lnTo>
                  <a:lnTo>
                    <a:pt x="408" y="1579"/>
                  </a:lnTo>
                  <a:lnTo>
                    <a:pt x="419" y="1580"/>
                  </a:lnTo>
                  <a:lnTo>
                    <a:pt x="429" y="1581"/>
                  </a:lnTo>
                  <a:lnTo>
                    <a:pt x="440" y="1581"/>
                  </a:lnTo>
                  <a:lnTo>
                    <a:pt x="451" y="1579"/>
                  </a:lnTo>
                  <a:lnTo>
                    <a:pt x="464" y="1575"/>
                  </a:lnTo>
                  <a:lnTo>
                    <a:pt x="470" y="1572"/>
                  </a:lnTo>
                  <a:lnTo>
                    <a:pt x="476" y="1571"/>
                  </a:lnTo>
                  <a:lnTo>
                    <a:pt x="483" y="1569"/>
                  </a:lnTo>
                  <a:lnTo>
                    <a:pt x="491" y="1568"/>
                  </a:lnTo>
                  <a:lnTo>
                    <a:pt x="505" y="1568"/>
                  </a:lnTo>
                  <a:lnTo>
                    <a:pt x="521" y="1569"/>
                  </a:lnTo>
                  <a:lnTo>
                    <a:pt x="537" y="1572"/>
                  </a:lnTo>
                  <a:lnTo>
                    <a:pt x="553" y="1575"/>
                  </a:lnTo>
                  <a:lnTo>
                    <a:pt x="569" y="1580"/>
                  </a:lnTo>
                  <a:lnTo>
                    <a:pt x="585" y="1586"/>
                  </a:lnTo>
                  <a:lnTo>
                    <a:pt x="602" y="1592"/>
                  </a:lnTo>
                  <a:lnTo>
                    <a:pt x="617" y="1599"/>
                  </a:lnTo>
                  <a:lnTo>
                    <a:pt x="631" y="1607"/>
                  </a:lnTo>
                  <a:lnTo>
                    <a:pt x="643" y="1615"/>
                  </a:lnTo>
                  <a:lnTo>
                    <a:pt x="655" y="1624"/>
                  </a:lnTo>
                  <a:lnTo>
                    <a:pt x="665" y="1632"/>
                  </a:lnTo>
                  <a:lnTo>
                    <a:pt x="673" y="1640"/>
                  </a:lnTo>
                  <a:lnTo>
                    <a:pt x="679" y="1648"/>
                  </a:lnTo>
                  <a:lnTo>
                    <a:pt x="686" y="1658"/>
                  </a:lnTo>
                  <a:lnTo>
                    <a:pt x="693" y="1667"/>
                  </a:lnTo>
                  <a:lnTo>
                    <a:pt x="699" y="1675"/>
                  </a:lnTo>
                  <a:lnTo>
                    <a:pt x="706" y="1682"/>
                  </a:lnTo>
                  <a:lnTo>
                    <a:pt x="720" y="1693"/>
                  </a:lnTo>
                  <a:lnTo>
                    <a:pt x="731" y="1703"/>
                  </a:lnTo>
                  <a:lnTo>
                    <a:pt x="742" y="1711"/>
                  </a:lnTo>
                  <a:lnTo>
                    <a:pt x="751" y="1720"/>
                  </a:lnTo>
                  <a:lnTo>
                    <a:pt x="755" y="1725"/>
                  </a:lnTo>
                  <a:lnTo>
                    <a:pt x="758" y="1730"/>
                  </a:lnTo>
                  <a:lnTo>
                    <a:pt x="761" y="1737"/>
                  </a:lnTo>
                  <a:lnTo>
                    <a:pt x="763" y="1743"/>
                  </a:lnTo>
                  <a:lnTo>
                    <a:pt x="765" y="1748"/>
                  </a:lnTo>
                  <a:lnTo>
                    <a:pt x="767" y="1753"/>
                  </a:lnTo>
                  <a:lnTo>
                    <a:pt x="769" y="1756"/>
                  </a:lnTo>
                  <a:lnTo>
                    <a:pt x="771" y="1759"/>
                  </a:lnTo>
                  <a:lnTo>
                    <a:pt x="773" y="1761"/>
                  </a:lnTo>
                  <a:lnTo>
                    <a:pt x="776" y="1762"/>
                  </a:lnTo>
                  <a:lnTo>
                    <a:pt x="779" y="1763"/>
                  </a:lnTo>
                  <a:lnTo>
                    <a:pt x="782" y="1763"/>
                  </a:lnTo>
                  <a:lnTo>
                    <a:pt x="788" y="1761"/>
                  </a:lnTo>
                  <a:lnTo>
                    <a:pt x="795" y="1757"/>
                  </a:lnTo>
                  <a:lnTo>
                    <a:pt x="803" y="1752"/>
                  </a:lnTo>
                  <a:lnTo>
                    <a:pt x="811" y="1746"/>
                  </a:lnTo>
                  <a:lnTo>
                    <a:pt x="828" y="1730"/>
                  </a:lnTo>
                  <a:lnTo>
                    <a:pt x="845" y="1716"/>
                  </a:lnTo>
                  <a:lnTo>
                    <a:pt x="854" y="1710"/>
                  </a:lnTo>
                  <a:lnTo>
                    <a:pt x="862" y="1705"/>
                  </a:lnTo>
                  <a:lnTo>
                    <a:pt x="871" y="1701"/>
                  </a:lnTo>
                  <a:lnTo>
                    <a:pt x="879" y="1700"/>
                  </a:lnTo>
                  <a:lnTo>
                    <a:pt x="891" y="1703"/>
                  </a:lnTo>
                  <a:lnTo>
                    <a:pt x="899" y="1706"/>
                  </a:lnTo>
                  <a:close/>
                </a:path>
              </a:pathLst>
            </a:custGeom>
            <a:grpFill/>
            <a:ln w="3175" cmpd="sng">
              <a:solidFill>
                <a:srgbClr val="FCF6F6"/>
              </a:solidFill>
              <a:round/>
              <a:headEnd/>
              <a:tailEnd/>
            </a:ln>
          </p:spPr>
          <p:txBody>
            <a:bodyPr/>
            <a:lstStyle/>
            <a:p>
              <a:endParaRPr lang="pt-BR"/>
            </a:p>
          </p:txBody>
        </p:sp>
        <p:sp>
          <p:nvSpPr>
            <p:cNvPr id="25" name="Freeform 11"/>
            <p:cNvSpPr>
              <a:spLocks/>
            </p:cNvSpPr>
            <p:nvPr/>
          </p:nvSpPr>
          <p:spPr bwMode="auto">
            <a:xfrm>
              <a:off x="6951663" y="2298700"/>
              <a:ext cx="490537" cy="327025"/>
            </a:xfrm>
            <a:custGeom>
              <a:avLst/>
              <a:gdLst>
                <a:gd name="T0" fmla="*/ 0 w 1252"/>
                <a:gd name="T1" fmla="*/ 513 h 772"/>
                <a:gd name="T2" fmla="*/ 8 w 1252"/>
                <a:gd name="T3" fmla="*/ 476 h 772"/>
                <a:gd name="T4" fmla="*/ 41 w 1252"/>
                <a:gd name="T5" fmla="*/ 444 h 772"/>
                <a:gd name="T6" fmla="*/ 85 w 1252"/>
                <a:gd name="T7" fmla="*/ 440 h 772"/>
                <a:gd name="T8" fmla="*/ 119 w 1252"/>
                <a:gd name="T9" fmla="*/ 425 h 772"/>
                <a:gd name="T10" fmla="*/ 176 w 1252"/>
                <a:gd name="T11" fmla="*/ 356 h 772"/>
                <a:gd name="T12" fmla="*/ 201 w 1252"/>
                <a:gd name="T13" fmla="*/ 282 h 772"/>
                <a:gd name="T14" fmla="*/ 248 w 1252"/>
                <a:gd name="T15" fmla="*/ 220 h 772"/>
                <a:gd name="T16" fmla="*/ 276 w 1252"/>
                <a:gd name="T17" fmla="*/ 174 h 772"/>
                <a:gd name="T18" fmla="*/ 321 w 1252"/>
                <a:gd name="T19" fmla="*/ 91 h 772"/>
                <a:gd name="T20" fmla="*/ 380 w 1252"/>
                <a:gd name="T21" fmla="*/ 49 h 772"/>
                <a:gd name="T22" fmla="*/ 450 w 1252"/>
                <a:gd name="T23" fmla="*/ 28 h 772"/>
                <a:gd name="T24" fmla="*/ 474 w 1252"/>
                <a:gd name="T25" fmla="*/ 7 h 772"/>
                <a:gd name="T26" fmla="*/ 493 w 1252"/>
                <a:gd name="T27" fmla="*/ 15 h 772"/>
                <a:gd name="T28" fmla="*/ 512 w 1252"/>
                <a:gd name="T29" fmla="*/ 48 h 772"/>
                <a:gd name="T30" fmla="*/ 610 w 1252"/>
                <a:gd name="T31" fmla="*/ 114 h 772"/>
                <a:gd name="T32" fmla="*/ 697 w 1252"/>
                <a:gd name="T33" fmla="*/ 148 h 772"/>
                <a:gd name="T34" fmla="*/ 824 w 1252"/>
                <a:gd name="T35" fmla="*/ 158 h 772"/>
                <a:gd name="T36" fmla="*/ 979 w 1252"/>
                <a:gd name="T37" fmla="*/ 171 h 772"/>
                <a:gd name="T38" fmla="*/ 1057 w 1252"/>
                <a:gd name="T39" fmla="*/ 196 h 772"/>
                <a:gd name="T40" fmla="*/ 1119 w 1252"/>
                <a:gd name="T41" fmla="*/ 241 h 772"/>
                <a:gd name="T42" fmla="*/ 1165 w 1252"/>
                <a:gd name="T43" fmla="*/ 307 h 772"/>
                <a:gd name="T44" fmla="*/ 1193 w 1252"/>
                <a:gd name="T45" fmla="*/ 401 h 772"/>
                <a:gd name="T46" fmla="*/ 1216 w 1252"/>
                <a:gd name="T47" fmla="*/ 461 h 772"/>
                <a:gd name="T48" fmla="*/ 1226 w 1252"/>
                <a:gd name="T49" fmla="*/ 495 h 772"/>
                <a:gd name="T50" fmla="*/ 1237 w 1252"/>
                <a:gd name="T51" fmla="*/ 586 h 772"/>
                <a:gd name="T52" fmla="*/ 1252 w 1252"/>
                <a:gd name="T53" fmla="*/ 651 h 772"/>
                <a:gd name="T54" fmla="*/ 1144 w 1252"/>
                <a:gd name="T55" fmla="*/ 638 h 772"/>
                <a:gd name="T56" fmla="*/ 1015 w 1252"/>
                <a:gd name="T57" fmla="*/ 611 h 772"/>
                <a:gd name="T58" fmla="*/ 860 w 1252"/>
                <a:gd name="T59" fmla="*/ 617 h 772"/>
                <a:gd name="T60" fmla="*/ 821 w 1252"/>
                <a:gd name="T61" fmla="*/ 577 h 772"/>
                <a:gd name="T62" fmla="*/ 785 w 1252"/>
                <a:gd name="T63" fmla="*/ 556 h 772"/>
                <a:gd name="T64" fmla="*/ 757 w 1252"/>
                <a:gd name="T65" fmla="*/ 567 h 772"/>
                <a:gd name="T66" fmla="*/ 740 w 1252"/>
                <a:gd name="T67" fmla="*/ 599 h 772"/>
                <a:gd name="T68" fmla="*/ 738 w 1252"/>
                <a:gd name="T69" fmla="*/ 650 h 772"/>
                <a:gd name="T70" fmla="*/ 732 w 1252"/>
                <a:gd name="T71" fmla="*/ 697 h 772"/>
                <a:gd name="T72" fmla="*/ 712 w 1252"/>
                <a:gd name="T73" fmla="*/ 739 h 772"/>
                <a:gd name="T74" fmla="*/ 680 w 1252"/>
                <a:gd name="T75" fmla="*/ 768 h 772"/>
                <a:gd name="T76" fmla="*/ 642 w 1252"/>
                <a:gd name="T77" fmla="*/ 764 h 772"/>
                <a:gd name="T78" fmla="*/ 620 w 1252"/>
                <a:gd name="T79" fmla="*/ 730 h 772"/>
                <a:gd name="T80" fmla="*/ 588 w 1252"/>
                <a:gd name="T81" fmla="*/ 689 h 772"/>
                <a:gd name="T82" fmla="*/ 541 w 1252"/>
                <a:gd name="T83" fmla="*/ 699 h 772"/>
                <a:gd name="T84" fmla="*/ 489 w 1252"/>
                <a:gd name="T85" fmla="*/ 709 h 772"/>
                <a:gd name="T86" fmla="*/ 431 w 1252"/>
                <a:gd name="T87" fmla="*/ 690 h 772"/>
                <a:gd name="T88" fmla="*/ 398 w 1252"/>
                <a:gd name="T89" fmla="*/ 666 h 772"/>
                <a:gd name="T90" fmla="*/ 393 w 1252"/>
                <a:gd name="T91" fmla="*/ 634 h 772"/>
                <a:gd name="T92" fmla="*/ 406 w 1252"/>
                <a:gd name="T93" fmla="*/ 599 h 772"/>
                <a:gd name="T94" fmla="*/ 452 w 1252"/>
                <a:gd name="T95" fmla="*/ 550 h 772"/>
                <a:gd name="T96" fmla="*/ 501 w 1252"/>
                <a:gd name="T97" fmla="*/ 498 h 772"/>
                <a:gd name="T98" fmla="*/ 512 w 1252"/>
                <a:gd name="T99" fmla="*/ 457 h 772"/>
                <a:gd name="T100" fmla="*/ 494 w 1252"/>
                <a:gd name="T101" fmla="*/ 431 h 772"/>
                <a:gd name="T102" fmla="*/ 442 w 1252"/>
                <a:gd name="T103" fmla="*/ 427 h 772"/>
                <a:gd name="T104" fmla="*/ 389 w 1252"/>
                <a:gd name="T105" fmla="*/ 443 h 772"/>
                <a:gd name="T106" fmla="*/ 310 w 1252"/>
                <a:gd name="T107" fmla="*/ 499 h 772"/>
                <a:gd name="T108" fmla="*/ 232 w 1252"/>
                <a:gd name="T109" fmla="*/ 554 h 772"/>
                <a:gd name="T110" fmla="*/ 179 w 1252"/>
                <a:gd name="T111" fmla="*/ 571 h 772"/>
                <a:gd name="T112" fmla="*/ 106 w 1252"/>
                <a:gd name="T113" fmla="*/ 566 h 772"/>
                <a:gd name="T114" fmla="*/ 40 w 1252"/>
                <a:gd name="T115" fmla="*/ 551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52" h="772">
                  <a:moveTo>
                    <a:pt x="9" y="546"/>
                  </a:moveTo>
                  <a:lnTo>
                    <a:pt x="8" y="542"/>
                  </a:lnTo>
                  <a:lnTo>
                    <a:pt x="5" y="535"/>
                  </a:lnTo>
                  <a:lnTo>
                    <a:pt x="2" y="525"/>
                  </a:lnTo>
                  <a:lnTo>
                    <a:pt x="0" y="513"/>
                  </a:lnTo>
                  <a:lnTo>
                    <a:pt x="0" y="506"/>
                  </a:lnTo>
                  <a:lnTo>
                    <a:pt x="0" y="499"/>
                  </a:lnTo>
                  <a:lnTo>
                    <a:pt x="2" y="491"/>
                  </a:lnTo>
                  <a:lnTo>
                    <a:pt x="4" y="484"/>
                  </a:lnTo>
                  <a:lnTo>
                    <a:pt x="8" y="476"/>
                  </a:lnTo>
                  <a:lnTo>
                    <a:pt x="14" y="468"/>
                  </a:lnTo>
                  <a:lnTo>
                    <a:pt x="21" y="460"/>
                  </a:lnTo>
                  <a:lnTo>
                    <a:pt x="30" y="451"/>
                  </a:lnTo>
                  <a:lnTo>
                    <a:pt x="35" y="447"/>
                  </a:lnTo>
                  <a:lnTo>
                    <a:pt x="41" y="444"/>
                  </a:lnTo>
                  <a:lnTo>
                    <a:pt x="47" y="442"/>
                  </a:lnTo>
                  <a:lnTo>
                    <a:pt x="52" y="441"/>
                  </a:lnTo>
                  <a:lnTo>
                    <a:pt x="63" y="440"/>
                  </a:lnTo>
                  <a:lnTo>
                    <a:pt x="74" y="440"/>
                  </a:lnTo>
                  <a:lnTo>
                    <a:pt x="85" y="440"/>
                  </a:lnTo>
                  <a:lnTo>
                    <a:pt x="96" y="439"/>
                  </a:lnTo>
                  <a:lnTo>
                    <a:pt x="102" y="437"/>
                  </a:lnTo>
                  <a:lnTo>
                    <a:pt x="108" y="434"/>
                  </a:lnTo>
                  <a:lnTo>
                    <a:pt x="113" y="430"/>
                  </a:lnTo>
                  <a:lnTo>
                    <a:pt x="119" y="425"/>
                  </a:lnTo>
                  <a:lnTo>
                    <a:pt x="146" y="397"/>
                  </a:lnTo>
                  <a:lnTo>
                    <a:pt x="165" y="375"/>
                  </a:lnTo>
                  <a:lnTo>
                    <a:pt x="169" y="369"/>
                  </a:lnTo>
                  <a:lnTo>
                    <a:pt x="173" y="363"/>
                  </a:lnTo>
                  <a:lnTo>
                    <a:pt x="176" y="356"/>
                  </a:lnTo>
                  <a:lnTo>
                    <a:pt x="180" y="348"/>
                  </a:lnTo>
                  <a:lnTo>
                    <a:pt x="186" y="329"/>
                  </a:lnTo>
                  <a:lnTo>
                    <a:pt x="192" y="305"/>
                  </a:lnTo>
                  <a:lnTo>
                    <a:pt x="196" y="293"/>
                  </a:lnTo>
                  <a:lnTo>
                    <a:pt x="201" y="282"/>
                  </a:lnTo>
                  <a:lnTo>
                    <a:pt x="207" y="272"/>
                  </a:lnTo>
                  <a:lnTo>
                    <a:pt x="212" y="263"/>
                  </a:lnTo>
                  <a:lnTo>
                    <a:pt x="224" y="248"/>
                  </a:lnTo>
                  <a:lnTo>
                    <a:pt x="236" y="234"/>
                  </a:lnTo>
                  <a:lnTo>
                    <a:pt x="248" y="220"/>
                  </a:lnTo>
                  <a:lnTo>
                    <a:pt x="259" y="206"/>
                  </a:lnTo>
                  <a:lnTo>
                    <a:pt x="264" y="199"/>
                  </a:lnTo>
                  <a:lnTo>
                    <a:pt x="269" y="191"/>
                  </a:lnTo>
                  <a:lnTo>
                    <a:pt x="273" y="183"/>
                  </a:lnTo>
                  <a:lnTo>
                    <a:pt x="276" y="174"/>
                  </a:lnTo>
                  <a:lnTo>
                    <a:pt x="282" y="153"/>
                  </a:lnTo>
                  <a:lnTo>
                    <a:pt x="288" y="136"/>
                  </a:lnTo>
                  <a:lnTo>
                    <a:pt x="295" y="123"/>
                  </a:lnTo>
                  <a:lnTo>
                    <a:pt x="302" y="111"/>
                  </a:lnTo>
                  <a:lnTo>
                    <a:pt x="321" y="91"/>
                  </a:lnTo>
                  <a:lnTo>
                    <a:pt x="345" y="69"/>
                  </a:lnTo>
                  <a:lnTo>
                    <a:pt x="352" y="62"/>
                  </a:lnTo>
                  <a:lnTo>
                    <a:pt x="360" y="57"/>
                  </a:lnTo>
                  <a:lnTo>
                    <a:pt x="370" y="52"/>
                  </a:lnTo>
                  <a:lnTo>
                    <a:pt x="380" y="49"/>
                  </a:lnTo>
                  <a:lnTo>
                    <a:pt x="400" y="42"/>
                  </a:lnTo>
                  <a:lnTo>
                    <a:pt x="421" y="37"/>
                  </a:lnTo>
                  <a:lnTo>
                    <a:pt x="432" y="34"/>
                  </a:lnTo>
                  <a:lnTo>
                    <a:pt x="442" y="31"/>
                  </a:lnTo>
                  <a:lnTo>
                    <a:pt x="450" y="28"/>
                  </a:lnTo>
                  <a:lnTo>
                    <a:pt x="458" y="24"/>
                  </a:lnTo>
                  <a:lnTo>
                    <a:pt x="465" y="20"/>
                  </a:lnTo>
                  <a:lnTo>
                    <a:pt x="470" y="14"/>
                  </a:lnTo>
                  <a:lnTo>
                    <a:pt x="472" y="11"/>
                  </a:lnTo>
                  <a:lnTo>
                    <a:pt x="474" y="7"/>
                  </a:lnTo>
                  <a:lnTo>
                    <a:pt x="475" y="4"/>
                  </a:lnTo>
                  <a:lnTo>
                    <a:pt x="476" y="0"/>
                  </a:lnTo>
                  <a:lnTo>
                    <a:pt x="481" y="4"/>
                  </a:lnTo>
                  <a:lnTo>
                    <a:pt x="487" y="10"/>
                  </a:lnTo>
                  <a:lnTo>
                    <a:pt x="493" y="15"/>
                  </a:lnTo>
                  <a:lnTo>
                    <a:pt x="498" y="21"/>
                  </a:lnTo>
                  <a:lnTo>
                    <a:pt x="502" y="27"/>
                  </a:lnTo>
                  <a:lnTo>
                    <a:pt x="506" y="33"/>
                  </a:lnTo>
                  <a:lnTo>
                    <a:pt x="510" y="40"/>
                  </a:lnTo>
                  <a:lnTo>
                    <a:pt x="512" y="48"/>
                  </a:lnTo>
                  <a:lnTo>
                    <a:pt x="539" y="67"/>
                  </a:lnTo>
                  <a:lnTo>
                    <a:pt x="566" y="87"/>
                  </a:lnTo>
                  <a:lnTo>
                    <a:pt x="580" y="96"/>
                  </a:lnTo>
                  <a:lnTo>
                    <a:pt x="595" y="105"/>
                  </a:lnTo>
                  <a:lnTo>
                    <a:pt x="610" y="114"/>
                  </a:lnTo>
                  <a:lnTo>
                    <a:pt x="626" y="123"/>
                  </a:lnTo>
                  <a:lnTo>
                    <a:pt x="643" y="130"/>
                  </a:lnTo>
                  <a:lnTo>
                    <a:pt x="661" y="137"/>
                  </a:lnTo>
                  <a:lnTo>
                    <a:pt x="678" y="143"/>
                  </a:lnTo>
                  <a:lnTo>
                    <a:pt x="697" y="148"/>
                  </a:lnTo>
                  <a:lnTo>
                    <a:pt x="716" y="152"/>
                  </a:lnTo>
                  <a:lnTo>
                    <a:pt x="736" y="155"/>
                  </a:lnTo>
                  <a:lnTo>
                    <a:pt x="757" y="157"/>
                  </a:lnTo>
                  <a:lnTo>
                    <a:pt x="780" y="158"/>
                  </a:lnTo>
                  <a:lnTo>
                    <a:pt x="824" y="158"/>
                  </a:lnTo>
                  <a:lnTo>
                    <a:pt x="866" y="158"/>
                  </a:lnTo>
                  <a:lnTo>
                    <a:pt x="906" y="161"/>
                  </a:lnTo>
                  <a:lnTo>
                    <a:pt x="944" y="165"/>
                  </a:lnTo>
                  <a:lnTo>
                    <a:pt x="961" y="167"/>
                  </a:lnTo>
                  <a:lnTo>
                    <a:pt x="979" y="171"/>
                  </a:lnTo>
                  <a:lnTo>
                    <a:pt x="996" y="175"/>
                  </a:lnTo>
                  <a:lnTo>
                    <a:pt x="1012" y="179"/>
                  </a:lnTo>
                  <a:lnTo>
                    <a:pt x="1028" y="184"/>
                  </a:lnTo>
                  <a:lnTo>
                    <a:pt x="1042" y="190"/>
                  </a:lnTo>
                  <a:lnTo>
                    <a:pt x="1057" y="196"/>
                  </a:lnTo>
                  <a:lnTo>
                    <a:pt x="1070" y="204"/>
                  </a:lnTo>
                  <a:lnTo>
                    <a:pt x="1083" y="211"/>
                  </a:lnTo>
                  <a:lnTo>
                    <a:pt x="1097" y="220"/>
                  </a:lnTo>
                  <a:lnTo>
                    <a:pt x="1108" y="230"/>
                  </a:lnTo>
                  <a:lnTo>
                    <a:pt x="1119" y="241"/>
                  </a:lnTo>
                  <a:lnTo>
                    <a:pt x="1130" y="253"/>
                  </a:lnTo>
                  <a:lnTo>
                    <a:pt x="1139" y="265"/>
                  </a:lnTo>
                  <a:lnTo>
                    <a:pt x="1149" y="278"/>
                  </a:lnTo>
                  <a:lnTo>
                    <a:pt x="1157" y="292"/>
                  </a:lnTo>
                  <a:lnTo>
                    <a:pt x="1165" y="307"/>
                  </a:lnTo>
                  <a:lnTo>
                    <a:pt x="1172" y="324"/>
                  </a:lnTo>
                  <a:lnTo>
                    <a:pt x="1178" y="341"/>
                  </a:lnTo>
                  <a:lnTo>
                    <a:pt x="1184" y="360"/>
                  </a:lnTo>
                  <a:lnTo>
                    <a:pt x="1189" y="380"/>
                  </a:lnTo>
                  <a:lnTo>
                    <a:pt x="1193" y="401"/>
                  </a:lnTo>
                  <a:lnTo>
                    <a:pt x="1196" y="423"/>
                  </a:lnTo>
                  <a:lnTo>
                    <a:pt x="1199" y="446"/>
                  </a:lnTo>
                  <a:lnTo>
                    <a:pt x="1207" y="450"/>
                  </a:lnTo>
                  <a:lnTo>
                    <a:pt x="1212" y="456"/>
                  </a:lnTo>
                  <a:lnTo>
                    <a:pt x="1216" y="461"/>
                  </a:lnTo>
                  <a:lnTo>
                    <a:pt x="1219" y="467"/>
                  </a:lnTo>
                  <a:lnTo>
                    <a:pt x="1222" y="473"/>
                  </a:lnTo>
                  <a:lnTo>
                    <a:pt x="1224" y="480"/>
                  </a:lnTo>
                  <a:lnTo>
                    <a:pt x="1225" y="487"/>
                  </a:lnTo>
                  <a:lnTo>
                    <a:pt x="1226" y="495"/>
                  </a:lnTo>
                  <a:lnTo>
                    <a:pt x="1228" y="512"/>
                  </a:lnTo>
                  <a:lnTo>
                    <a:pt x="1230" y="531"/>
                  </a:lnTo>
                  <a:lnTo>
                    <a:pt x="1232" y="553"/>
                  </a:lnTo>
                  <a:lnTo>
                    <a:pt x="1237" y="578"/>
                  </a:lnTo>
                  <a:lnTo>
                    <a:pt x="1237" y="586"/>
                  </a:lnTo>
                  <a:lnTo>
                    <a:pt x="1238" y="595"/>
                  </a:lnTo>
                  <a:lnTo>
                    <a:pt x="1240" y="603"/>
                  </a:lnTo>
                  <a:lnTo>
                    <a:pt x="1243" y="613"/>
                  </a:lnTo>
                  <a:lnTo>
                    <a:pt x="1248" y="631"/>
                  </a:lnTo>
                  <a:lnTo>
                    <a:pt x="1252" y="651"/>
                  </a:lnTo>
                  <a:lnTo>
                    <a:pt x="1232" y="650"/>
                  </a:lnTo>
                  <a:lnTo>
                    <a:pt x="1213" y="649"/>
                  </a:lnTo>
                  <a:lnTo>
                    <a:pt x="1194" y="647"/>
                  </a:lnTo>
                  <a:lnTo>
                    <a:pt x="1177" y="644"/>
                  </a:lnTo>
                  <a:lnTo>
                    <a:pt x="1144" y="638"/>
                  </a:lnTo>
                  <a:lnTo>
                    <a:pt x="1112" y="630"/>
                  </a:lnTo>
                  <a:lnTo>
                    <a:pt x="1080" y="622"/>
                  </a:lnTo>
                  <a:lnTo>
                    <a:pt x="1048" y="616"/>
                  </a:lnTo>
                  <a:lnTo>
                    <a:pt x="1032" y="613"/>
                  </a:lnTo>
                  <a:lnTo>
                    <a:pt x="1015" y="611"/>
                  </a:lnTo>
                  <a:lnTo>
                    <a:pt x="998" y="610"/>
                  </a:lnTo>
                  <a:lnTo>
                    <a:pt x="979" y="609"/>
                  </a:lnTo>
                  <a:lnTo>
                    <a:pt x="875" y="620"/>
                  </a:lnTo>
                  <a:lnTo>
                    <a:pt x="866" y="619"/>
                  </a:lnTo>
                  <a:lnTo>
                    <a:pt x="860" y="617"/>
                  </a:lnTo>
                  <a:lnTo>
                    <a:pt x="854" y="614"/>
                  </a:lnTo>
                  <a:lnTo>
                    <a:pt x="848" y="610"/>
                  </a:lnTo>
                  <a:lnTo>
                    <a:pt x="839" y="600"/>
                  </a:lnTo>
                  <a:lnTo>
                    <a:pt x="830" y="588"/>
                  </a:lnTo>
                  <a:lnTo>
                    <a:pt x="821" y="577"/>
                  </a:lnTo>
                  <a:lnTo>
                    <a:pt x="811" y="567"/>
                  </a:lnTo>
                  <a:lnTo>
                    <a:pt x="805" y="562"/>
                  </a:lnTo>
                  <a:lnTo>
                    <a:pt x="799" y="559"/>
                  </a:lnTo>
                  <a:lnTo>
                    <a:pt x="793" y="557"/>
                  </a:lnTo>
                  <a:lnTo>
                    <a:pt x="785" y="556"/>
                  </a:lnTo>
                  <a:lnTo>
                    <a:pt x="779" y="557"/>
                  </a:lnTo>
                  <a:lnTo>
                    <a:pt x="773" y="558"/>
                  </a:lnTo>
                  <a:lnTo>
                    <a:pt x="768" y="560"/>
                  </a:lnTo>
                  <a:lnTo>
                    <a:pt x="763" y="562"/>
                  </a:lnTo>
                  <a:lnTo>
                    <a:pt x="757" y="567"/>
                  </a:lnTo>
                  <a:lnTo>
                    <a:pt x="754" y="570"/>
                  </a:lnTo>
                  <a:lnTo>
                    <a:pt x="750" y="574"/>
                  </a:lnTo>
                  <a:lnTo>
                    <a:pt x="747" y="579"/>
                  </a:lnTo>
                  <a:lnTo>
                    <a:pt x="743" y="589"/>
                  </a:lnTo>
                  <a:lnTo>
                    <a:pt x="740" y="599"/>
                  </a:lnTo>
                  <a:lnTo>
                    <a:pt x="738" y="610"/>
                  </a:lnTo>
                  <a:lnTo>
                    <a:pt x="738" y="620"/>
                  </a:lnTo>
                  <a:lnTo>
                    <a:pt x="738" y="624"/>
                  </a:lnTo>
                  <a:lnTo>
                    <a:pt x="738" y="635"/>
                  </a:lnTo>
                  <a:lnTo>
                    <a:pt x="738" y="650"/>
                  </a:lnTo>
                  <a:lnTo>
                    <a:pt x="738" y="666"/>
                  </a:lnTo>
                  <a:lnTo>
                    <a:pt x="737" y="673"/>
                  </a:lnTo>
                  <a:lnTo>
                    <a:pt x="736" y="681"/>
                  </a:lnTo>
                  <a:lnTo>
                    <a:pt x="734" y="689"/>
                  </a:lnTo>
                  <a:lnTo>
                    <a:pt x="732" y="697"/>
                  </a:lnTo>
                  <a:lnTo>
                    <a:pt x="729" y="705"/>
                  </a:lnTo>
                  <a:lnTo>
                    <a:pt x="726" y="714"/>
                  </a:lnTo>
                  <a:lnTo>
                    <a:pt x="721" y="723"/>
                  </a:lnTo>
                  <a:lnTo>
                    <a:pt x="717" y="731"/>
                  </a:lnTo>
                  <a:lnTo>
                    <a:pt x="712" y="739"/>
                  </a:lnTo>
                  <a:lnTo>
                    <a:pt x="706" y="747"/>
                  </a:lnTo>
                  <a:lnTo>
                    <a:pt x="700" y="754"/>
                  </a:lnTo>
                  <a:lnTo>
                    <a:pt x="694" y="760"/>
                  </a:lnTo>
                  <a:lnTo>
                    <a:pt x="687" y="765"/>
                  </a:lnTo>
                  <a:lnTo>
                    <a:pt x="680" y="768"/>
                  </a:lnTo>
                  <a:lnTo>
                    <a:pt x="673" y="771"/>
                  </a:lnTo>
                  <a:lnTo>
                    <a:pt x="665" y="772"/>
                  </a:lnTo>
                  <a:lnTo>
                    <a:pt x="657" y="771"/>
                  </a:lnTo>
                  <a:lnTo>
                    <a:pt x="650" y="768"/>
                  </a:lnTo>
                  <a:lnTo>
                    <a:pt x="642" y="764"/>
                  </a:lnTo>
                  <a:lnTo>
                    <a:pt x="637" y="759"/>
                  </a:lnTo>
                  <a:lnTo>
                    <a:pt x="632" y="752"/>
                  </a:lnTo>
                  <a:lnTo>
                    <a:pt x="628" y="745"/>
                  </a:lnTo>
                  <a:lnTo>
                    <a:pt x="624" y="738"/>
                  </a:lnTo>
                  <a:lnTo>
                    <a:pt x="620" y="730"/>
                  </a:lnTo>
                  <a:lnTo>
                    <a:pt x="613" y="715"/>
                  </a:lnTo>
                  <a:lnTo>
                    <a:pt x="605" y="701"/>
                  </a:lnTo>
                  <a:lnTo>
                    <a:pt x="600" y="696"/>
                  </a:lnTo>
                  <a:lnTo>
                    <a:pt x="594" y="692"/>
                  </a:lnTo>
                  <a:lnTo>
                    <a:pt x="588" y="689"/>
                  </a:lnTo>
                  <a:lnTo>
                    <a:pt x="581" y="688"/>
                  </a:lnTo>
                  <a:lnTo>
                    <a:pt x="570" y="689"/>
                  </a:lnTo>
                  <a:lnTo>
                    <a:pt x="560" y="692"/>
                  </a:lnTo>
                  <a:lnTo>
                    <a:pt x="550" y="695"/>
                  </a:lnTo>
                  <a:lnTo>
                    <a:pt x="541" y="699"/>
                  </a:lnTo>
                  <a:lnTo>
                    <a:pt x="531" y="703"/>
                  </a:lnTo>
                  <a:lnTo>
                    <a:pt x="520" y="706"/>
                  </a:lnTo>
                  <a:lnTo>
                    <a:pt x="509" y="708"/>
                  </a:lnTo>
                  <a:lnTo>
                    <a:pt x="496" y="709"/>
                  </a:lnTo>
                  <a:lnTo>
                    <a:pt x="489" y="709"/>
                  </a:lnTo>
                  <a:lnTo>
                    <a:pt x="482" y="708"/>
                  </a:lnTo>
                  <a:lnTo>
                    <a:pt x="473" y="706"/>
                  </a:lnTo>
                  <a:lnTo>
                    <a:pt x="465" y="704"/>
                  </a:lnTo>
                  <a:lnTo>
                    <a:pt x="448" y="698"/>
                  </a:lnTo>
                  <a:lnTo>
                    <a:pt x="431" y="690"/>
                  </a:lnTo>
                  <a:lnTo>
                    <a:pt x="422" y="686"/>
                  </a:lnTo>
                  <a:lnTo>
                    <a:pt x="415" y="681"/>
                  </a:lnTo>
                  <a:lnTo>
                    <a:pt x="408" y="676"/>
                  </a:lnTo>
                  <a:lnTo>
                    <a:pt x="403" y="671"/>
                  </a:lnTo>
                  <a:lnTo>
                    <a:pt x="398" y="666"/>
                  </a:lnTo>
                  <a:lnTo>
                    <a:pt x="394" y="661"/>
                  </a:lnTo>
                  <a:lnTo>
                    <a:pt x="392" y="656"/>
                  </a:lnTo>
                  <a:lnTo>
                    <a:pt x="391" y="651"/>
                  </a:lnTo>
                  <a:lnTo>
                    <a:pt x="392" y="642"/>
                  </a:lnTo>
                  <a:lnTo>
                    <a:pt x="393" y="634"/>
                  </a:lnTo>
                  <a:lnTo>
                    <a:pt x="394" y="627"/>
                  </a:lnTo>
                  <a:lnTo>
                    <a:pt x="397" y="619"/>
                  </a:lnTo>
                  <a:lnTo>
                    <a:pt x="399" y="612"/>
                  </a:lnTo>
                  <a:lnTo>
                    <a:pt x="402" y="606"/>
                  </a:lnTo>
                  <a:lnTo>
                    <a:pt x="406" y="599"/>
                  </a:lnTo>
                  <a:lnTo>
                    <a:pt x="410" y="593"/>
                  </a:lnTo>
                  <a:lnTo>
                    <a:pt x="419" y="582"/>
                  </a:lnTo>
                  <a:lnTo>
                    <a:pt x="430" y="571"/>
                  </a:lnTo>
                  <a:lnTo>
                    <a:pt x="441" y="560"/>
                  </a:lnTo>
                  <a:lnTo>
                    <a:pt x="452" y="550"/>
                  </a:lnTo>
                  <a:lnTo>
                    <a:pt x="463" y="540"/>
                  </a:lnTo>
                  <a:lnTo>
                    <a:pt x="474" y="530"/>
                  </a:lnTo>
                  <a:lnTo>
                    <a:pt x="484" y="520"/>
                  </a:lnTo>
                  <a:lnTo>
                    <a:pt x="493" y="509"/>
                  </a:lnTo>
                  <a:lnTo>
                    <a:pt x="501" y="498"/>
                  </a:lnTo>
                  <a:lnTo>
                    <a:pt x="507" y="486"/>
                  </a:lnTo>
                  <a:lnTo>
                    <a:pt x="509" y="479"/>
                  </a:lnTo>
                  <a:lnTo>
                    <a:pt x="511" y="472"/>
                  </a:lnTo>
                  <a:lnTo>
                    <a:pt x="512" y="465"/>
                  </a:lnTo>
                  <a:lnTo>
                    <a:pt x="512" y="457"/>
                  </a:lnTo>
                  <a:lnTo>
                    <a:pt x="511" y="451"/>
                  </a:lnTo>
                  <a:lnTo>
                    <a:pt x="509" y="445"/>
                  </a:lnTo>
                  <a:lnTo>
                    <a:pt x="505" y="440"/>
                  </a:lnTo>
                  <a:lnTo>
                    <a:pt x="500" y="435"/>
                  </a:lnTo>
                  <a:lnTo>
                    <a:pt x="494" y="431"/>
                  </a:lnTo>
                  <a:lnTo>
                    <a:pt x="486" y="428"/>
                  </a:lnTo>
                  <a:lnTo>
                    <a:pt x="476" y="426"/>
                  </a:lnTo>
                  <a:lnTo>
                    <a:pt x="465" y="425"/>
                  </a:lnTo>
                  <a:lnTo>
                    <a:pt x="453" y="426"/>
                  </a:lnTo>
                  <a:lnTo>
                    <a:pt x="442" y="427"/>
                  </a:lnTo>
                  <a:lnTo>
                    <a:pt x="431" y="429"/>
                  </a:lnTo>
                  <a:lnTo>
                    <a:pt x="419" y="432"/>
                  </a:lnTo>
                  <a:lnTo>
                    <a:pt x="409" y="435"/>
                  </a:lnTo>
                  <a:lnTo>
                    <a:pt x="399" y="439"/>
                  </a:lnTo>
                  <a:lnTo>
                    <a:pt x="389" y="443"/>
                  </a:lnTo>
                  <a:lnTo>
                    <a:pt x="380" y="448"/>
                  </a:lnTo>
                  <a:lnTo>
                    <a:pt x="362" y="460"/>
                  </a:lnTo>
                  <a:lnTo>
                    <a:pt x="344" y="472"/>
                  </a:lnTo>
                  <a:lnTo>
                    <a:pt x="327" y="485"/>
                  </a:lnTo>
                  <a:lnTo>
                    <a:pt x="310" y="499"/>
                  </a:lnTo>
                  <a:lnTo>
                    <a:pt x="293" y="513"/>
                  </a:lnTo>
                  <a:lnTo>
                    <a:pt x="276" y="526"/>
                  </a:lnTo>
                  <a:lnTo>
                    <a:pt x="259" y="538"/>
                  </a:lnTo>
                  <a:lnTo>
                    <a:pt x="241" y="549"/>
                  </a:lnTo>
                  <a:lnTo>
                    <a:pt x="232" y="554"/>
                  </a:lnTo>
                  <a:lnTo>
                    <a:pt x="222" y="558"/>
                  </a:lnTo>
                  <a:lnTo>
                    <a:pt x="212" y="562"/>
                  </a:lnTo>
                  <a:lnTo>
                    <a:pt x="201" y="567"/>
                  </a:lnTo>
                  <a:lnTo>
                    <a:pt x="190" y="569"/>
                  </a:lnTo>
                  <a:lnTo>
                    <a:pt x="179" y="571"/>
                  </a:lnTo>
                  <a:lnTo>
                    <a:pt x="167" y="572"/>
                  </a:lnTo>
                  <a:lnTo>
                    <a:pt x="155" y="573"/>
                  </a:lnTo>
                  <a:lnTo>
                    <a:pt x="137" y="572"/>
                  </a:lnTo>
                  <a:lnTo>
                    <a:pt x="121" y="570"/>
                  </a:lnTo>
                  <a:lnTo>
                    <a:pt x="106" y="566"/>
                  </a:lnTo>
                  <a:lnTo>
                    <a:pt x="92" y="561"/>
                  </a:lnTo>
                  <a:lnTo>
                    <a:pt x="78" y="558"/>
                  </a:lnTo>
                  <a:lnTo>
                    <a:pt x="66" y="554"/>
                  </a:lnTo>
                  <a:lnTo>
                    <a:pt x="53" y="552"/>
                  </a:lnTo>
                  <a:lnTo>
                    <a:pt x="40" y="551"/>
                  </a:lnTo>
                  <a:lnTo>
                    <a:pt x="37" y="550"/>
                  </a:lnTo>
                  <a:lnTo>
                    <a:pt x="28" y="548"/>
                  </a:lnTo>
                  <a:lnTo>
                    <a:pt x="18" y="547"/>
                  </a:lnTo>
                  <a:lnTo>
                    <a:pt x="9" y="546"/>
                  </a:lnTo>
                  <a:close/>
                </a:path>
              </a:pathLst>
            </a:custGeom>
            <a:grpFill/>
            <a:ln w="3175" cmpd="sng">
              <a:solidFill>
                <a:srgbClr val="FCF6F6"/>
              </a:solidFill>
              <a:round/>
              <a:headEnd/>
              <a:tailEnd/>
            </a:ln>
          </p:spPr>
          <p:txBody>
            <a:bodyPr/>
            <a:lstStyle/>
            <a:p>
              <a:endParaRPr lang="pt-BR"/>
            </a:p>
          </p:txBody>
        </p:sp>
        <p:sp>
          <p:nvSpPr>
            <p:cNvPr id="26" name="Freeform 12"/>
            <p:cNvSpPr>
              <a:spLocks/>
            </p:cNvSpPr>
            <p:nvPr/>
          </p:nvSpPr>
          <p:spPr bwMode="auto">
            <a:xfrm>
              <a:off x="6929438" y="2479675"/>
              <a:ext cx="528637" cy="341313"/>
            </a:xfrm>
            <a:custGeom>
              <a:avLst/>
              <a:gdLst>
                <a:gd name="T0" fmla="*/ 72 w 1354"/>
                <a:gd name="T1" fmla="*/ 437 h 798"/>
                <a:gd name="T2" fmla="*/ 54 w 1354"/>
                <a:gd name="T3" fmla="*/ 395 h 798"/>
                <a:gd name="T4" fmla="*/ 26 w 1354"/>
                <a:gd name="T5" fmla="*/ 305 h 798"/>
                <a:gd name="T6" fmla="*/ 56 w 1354"/>
                <a:gd name="T7" fmla="*/ 188 h 798"/>
                <a:gd name="T8" fmla="*/ 90 w 1354"/>
                <a:gd name="T9" fmla="*/ 126 h 798"/>
                <a:gd name="T10" fmla="*/ 166 w 1354"/>
                <a:gd name="T11" fmla="*/ 141 h 798"/>
                <a:gd name="T12" fmla="*/ 261 w 1354"/>
                <a:gd name="T13" fmla="*/ 142 h 798"/>
                <a:gd name="T14" fmla="*/ 353 w 1354"/>
                <a:gd name="T15" fmla="*/ 88 h 798"/>
                <a:gd name="T16" fmla="*/ 459 w 1354"/>
                <a:gd name="T17" fmla="*/ 14 h 798"/>
                <a:gd name="T18" fmla="*/ 536 w 1354"/>
                <a:gd name="T19" fmla="*/ 1 h 798"/>
                <a:gd name="T20" fmla="*/ 572 w 1354"/>
                <a:gd name="T21" fmla="*/ 32 h 798"/>
                <a:gd name="T22" fmla="*/ 544 w 1354"/>
                <a:gd name="T23" fmla="*/ 95 h 798"/>
                <a:gd name="T24" fmla="*/ 470 w 1354"/>
                <a:gd name="T25" fmla="*/ 168 h 798"/>
                <a:gd name="T26" fmla="*/ 452 w 1354"/>
                <a:gd name="T27" fmla="*/ 217 h 798"/>
                <a:gd name="T28" fmla="*/ 475 w 1354"/>
                <a:gd name="T29" fmla="*/ 256 h 798"/>
                <a:gd name="T30" fmla="*/ 549 w 1354"/>
                <a:gd name="T31" fmla="*/ 284 h 798"/>
                <a:gd name="T32" fmla="*/ 620 w 1354"/>
                <a:gd name="T33" fmla="*/ 267 h 798"/>
                <a:gd name="T34" fmla="*/ 673 w 1354"/>
                <a:gd name="T35" fmla="*/ 290 h 798"/>
                <a:gd name="T36" fmla="*/ 710 w 1354"/>
                <a:gd name="T37" fmla="*/ 343 h 798"/>
                <a:gd name="T38" fmla="*/ 760 w 1354"/>
                <a:gd name="T39" fmla="*/ 329 h 798"/>
                <a:gd name="T40" fmla="*/ 792 w 1354"/>
                <a:gd name="T41" fmla="*/ 272 h 798"/>
                <a:gd name="T42" fmla="*/ 798 w 1354"/>
                <a:gd name="T43" fmla="*/ 199 h 798"/>
                <a:gd name="T44" fmla="*/ 814 w 1354"/>
                <a:gd name="T45" fmla="*/ 145 h 798"/>
                <a:gd name="T46" fmla="*/ 853 w 1354"/>
                <a:gd name="T47" fmla="*/ 132 h 798"/>
                <a:gd name="T48" fmla="*/ 908 w 1354"/>
                <a:gd name="T49" fmla="*/ 185 h 798"/>
                <a:gd name="T50" fmla="*/ 1075 w 1354"/>
                <a:gd name="T51" fmla="*/ 186 h 798"/>
                <a:gd name="T52" fmla="*/ 1254 w 1354"/>
                <a:gd name="T53" fmla="*/ 222 h 798"/>
                <a:gd name="T54" fmla="*/ 1326 w 1354"/>
                <a:gd name="T55" fmla="*/ 325 h 798"/>
                <a:gd name="T56" fmla="*/ 1346 w 1354"/>
                <a:gd name="T57" fmla="*/ 453 h 798"/>
                <a:gd name="T58" fmla="*/ 1348 w 1354"/>
                <a:gd name="T59" fmla="*/ 557 h 798"/>
                <a:gd name="T60" fmla="*/ 1312 w 1354"/>
                <a:gd name="T61" fmla="*/ 594 h 798"/>
                <a:gd name="T62" fmla="*/ 1220 w 1354"/>
                <a:gd name="T63" fmla="*/ 537 h 798"/>
                <a:gd name="T64" fmla="*/ 1154 w 1354"/>
                <a:gd name="T65" fmla="*/ 542 h 798"/>
                <a:gd name="T66" fmla="*/ 1107 w 1354"/>
                <a:gd name="T67" fmla="*/ 571 h 798"/>
                <a:gd name="T68" fmla="*/ 1090 w 1354"/>
                <a:gd name="T69" fmla="*/ 617 h 798"/>
                <a:gd name="T70" fmla="*/ 997 w 1354"/>
                <a:gd name="T71" fmla="*/ 643 h 798"/>
                <a:gd name="T72" fmla="*/ 930 w 1354"/>
                <a:gd name="T73" fmla="*/ 663 h 798"/>
                <a:gd name="T74" fmla="*/ 808 w 1354"/>
                <a:gd name="T75" fmla="*/ 651 h 798"/>
                <a:gd name="T76" fmla="*/ 758 w 1354"/>
                <a:gd name="T77" fmla="*/ 681 h 798"/>
                <a:gd name="T78" fmla="*/ 714 w 1354"/>
                <a:gd name="T79" fmla="*/ 730 h 798"/>
                <a:gd name="T80" fmla="*/ 669 w 1354"/>
                <a:gd name="T81" fmla="*/ 785 h 798"/>
                <a:gd name="T82" fmla="*/ 599 w 1354"/>
                <a:gd name="T83" fmla="*/ 798 h 798"/>
                <a:gd name="T84" fmla="*/ 563 w 1354"/>
                <a:gd name="T85" fmla="*/ 765 h 798"/>
                <a:gd name="T86" fmla="*/ 536 w 1354"/>
                <a:gd name="T87" fmla="*/ 709 h 798"/>
                <a:gd name="T88" fmla="*/ 498 w 1354"/>
                <a:gd name="T89" fmla="*/ 696 h 798"/>
                <a:gd name="T90" fmla="*/ 505 w 1354"/>
                <a:gd name="T91" fmla="*/ 641 h 798"/>
                <a:gd name="T92" fmla="*/ 554 w 1354"/>
                <a:gd name="T93" fmla="*/ 565 h 798"/>
                <a:gd name="T94" fmla="*/ 560 w 1354"/>
                <a:gd name="T95" fmla="*/ 482 h 798"/>
                <a:gd name="T96" fmla="*/ 508 w 1354"/>
                <a:gd name="T97" fmla="*/ 448 h 798"/>
                <a:gd name="T98" fmla="*/ 436 w 1354"/>
                <a:gd name="T99" fmla="*/ 487 h 798"/>
                <a:gd name="T100" fmla="*/ 276 w 1354"/>
                <a:gd name="T101" fmla="*/ 597 h 798"/>
                <a:gd name="T102" fmla="*/ 221 w 1354"/>
                <a:gd name="T103" fmla="*/ 602 h 798"/>
                <a:gd name="T104" fmla="*/ 163 w 1354"/>
                <a:gd name="T105" fmla="*/ 619 h 798"/>
                <a:gd name="T106" fmla="*/ 142 w 1354"/>
                <a:gd name="T107" fmla="*/ 594 h 798"/>
                <a:gd name="T108" fmla="*/ 101 w 1354"/>
                <a:gd name="T109" fmla="*/ 589 h 798"/>
                <a:gd name="T110" fmla="*/ 0 w 1354"/>
                <a:gd name="T111" fmla="*/ 557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54" h="798">
                  <a:moveTo>
                    <a:pt x="0" y="557"/>
                  </a:moveTo>
                  <a:lnTo>
                    <a:pt x="19" y="524"/>
                  </a:lnTo>
                  <a:lnTo>
                    <a:pt x="37" y="497"/>
                  </a:lnTo>
                  <a:lnTo>
                    <a:pt x="53" y="475"/>
                  </a:lnTo>
                  <a:lnTo>
                    <a:pt x="64" y="457"/>
                  </a:lnTo>
                  <a:lnTo>
                    <a:pt x="69" y="446"/>
                  </a:lnTo>
                  <a:lnTo>
                    <a:pt x="72" y="437"/>
                  </a:lnTo>
                  <a:lnTo>
                    <a:pt x="74" y="429"/>
                  </a:lnTo>
                  <a:lnTo>
                    <a:pt x="73" y="423"/>
                  </a:lnTo>
                  <a:lnTo>
                    <a:pt x="71" y="417"/>
                  </a:lnTo>
                  <a:lnTo>
                    <a:pt x="68" y="412"/>
                  </a:lnTo>
                  <a:lnTo>
                    <a:pt x="64" y="406"/>
                  </a:lnTo>
                  <a:lnTo>
                    <a:pt x="59" y="401"/>
                  </a:lnTo>
                  <a:lnTo>
                    <a:pt x="54" y="395"/>
                  </a:lnTo>
                  <a:lnTo>
                    <a:pt x="48" y="387"/>
                  </a:lnTo>
                  <a:lnTo>
                    <a:pt x="43" y="379"/>
                  </a:lnTo>
                  <a:lnTo>
                    <a:pt x="37" y="369"/>
                  </a:lnTo>
                  <a:lnTo>
                    <a:pt x="33" y="356"/>
                  </a:lnTo>
                  <a:lnTo>
                    <a:pt x="29" y="342"/>
                  </a:lnTo>
                  <a:lnTo>
                    <a:pt x="27" y="325"/>
                  </a:lnTo>
                  <a:lnTo>
                    <a:pt x="26" y="305"/>
                  </a:lnTo>
                  <a:lnTo>
                    <a:pt x="27" y="288"/>
                  </a:lnTo>
                  <a:lnTo>
                    <a:pt x="28" y="273"/>
                  </a:lnTo>
                  <a:lnTo>
                    <a:pt x="30" y="260"/>
                  </a:lnTo>
                  <a:lnTo>
                    <a:pt x="33" y="246"/>
                  </a:lnTo>
                  <a:lnTo>
                    <a:pt x="39" y="225"/>
                  </a:lnTo>
                  <a:lnTo>
                    <a:pt x="48" y="206"/>
                  </a:lnTo>
                  <a:lnTo>
                    <a:pt x="56" y="188"/>
                  </a:lnTo>
                  <a:lnTo>
                    <a:pt x="62" y="170"/>
                  </a:lnTo>
                  <a:lnTo>
                    <a:pt x="65" y="160"/>
                  </a:lnTo>
                  <a:lnTo>
                    <a:pt x="67" y="150"/>
                  </a:lnTo>
                  <a:lnTo>
                    <a:pt x="68" y="138"/>
                  </a:lnTo>
                  <a:lnTo>
                    <a:pt x="69" y="126"/>
                  </a:lnTo>
                  <a:lnTo>
                    <a:pt x="80" y="126"/>
                  </a:lnTo>
                  <a:lnTo>
                    <a:pt x="90" y="126"/>
                  </a:lnTo>
                  <a:lnTo>
                    <a:pt x="97" y="126"/>
                  </a:lnTo>
                  <a:lnTo>
                    <a:pt x="100" y="126"/>
                  </a:lnTo>
                  <a:lnTo>
                    <a:pt x="113" y="127"/>
                  </a:lnTo>
                  <a:lnTo>
                    <a:pt x="126" y="129"/>
                  </a:lnTo>
                  <a:lnTo>
                    <a:pt x="138" y="133"/>
                  </a:lnTo>
                  <a:lnTo>
                    <a:pt x="152" y="136"/>
                  </a:lnTo>
                  <a:lnTo>
                    <a:pt x="166" y="141"/>
                  </a:lnTo>
                  <a:lnTo>
                    <a:pt x="181" y="145"/>
                  </a:lnTo>
                  <a:lnTo>
                    <a:pt x="197" y="147"/>
                  </a:lnTo>
                  <a:lnTo>
                    <a:pt x="215" y="148"/>
                  </a:lnTo>
                  <a:lnTo>
                    <a:pt x="227" y="147"/>
                  </a:lnTo>
                  <a:lnTo>
                    <a:pt x="239" y="146"/>
                  </a:lnTo>
                  <a:lnTo>
                    <a:pt x="250" y="144"/>
                  </a:lnTo>
                  <a:lnTo>
                    <a:pt x="261" y="142"/>
                  </a:lnTo>
                  <a:lnTo>
                    <a:pt x="272" y="137"/>
                  </a:lnTo>
                  <a:lnTo>
                    <a:pt x="282" y="133"/>
                  </a:lnTo>
                  <a:lnTo>
                    <a:pt x="292" y="129"/>
                  </a:lnTo>
                  <a:lnTo>
                    <a:pt x="301" y="124"/>
                  </a:lnTo>
                  <a:lnTo>
                    <a:pt x="319" y="113"/>
                  </a:lnTo>
                  <a:lnTo>
                    <a:pt x="336" y="101"/>
                  </a:lnTo>
                  <a:lnTo>
                    <a:pt x="353" y="88"/>
                  </a:lnTo>
                  <a:lnTo>
                    <a:pt x="370" y="74"/>
                  </a:lnTo>
                  <a:lnTo>
                    <a:pt x="387" y="60"/>
                  </a:lnTo>
                  <a:lnTo>
                    <a:pt x="404" y="47"/>
                  </a:lnTo>
                  <a:lnTo>
                    <a:pt x="422" y="35"/>
                  </a:lnTo>
                  <a:lnTo>
                    <a:pt x="440" y="23"/>
                  </a:lnTo>
                  <a:lnTo>
                    <a:pt x="449" y="18"/>
                  </a:lnTo>
                  <a:lnTo>
                    <a:pt x="459" y="14"/>
                  </a:lnTo>
                  <a:lnTo>
                    <a:pt x="469" y="10"/>
                  </a:lnTo>
                  <a:lnTo>
                    <a:pt x="479" y="7"/>
                  </a:lnTo>
                  <a:lnTo>
                    <a:pt x="491" y="4"/>
                  </a:lnTo>
                  <a:lnTo>
                    <a:pt x="502" y="2"/>
                  </a:lnTo>
                  <a:lnTo>
                    <a:pt x="513" y="1"/>
                  </a:lnTo>
                  <a:lnTo>
                    <a:pt x="525" y="0"/>
                  </a:lnTo>
                  <a:lnTo>
                    <a:pt x="536" y="1"/>
                  </a:lnTo>
                  <a:lnTo>
                    <a:pt x="546" y="3"/>
                  </a:lnTo>
                  <a:lnTo>
                    <a:pt x="554" y="6"/>
                  </a:lnTo>
                  <a:lnTo>
                    <a:pt x="560" y="10"/>
                  </a:lnTo>
                  <a:lnTo>
                    <a:pt x="565" y="15"/>
                  </a:lnTo>
                  <a:lnTo>
                    <a:pt x="569" y="20"/>
                  </a:lnTo>
                  <a:lnTo>
                    <a:pt x="571" y="26"/>
                  </a:lnTo>
                  <a:lnTo>
                    <a:pt x="572" y="32"/>
                  </a:lnTo>
                  <a:lnTo>
                    <a:pt x="572" y="40"/>
                  </a:lnTo>
                  <a:lnTo>
                    <a:pt x="571" y="47"/>
                  </a:lnTo>
                  <a:lnTo>
                    <a:pt x="569" y="54"/>
                  </a:lnTo>
                  <a:lnTo>
                    <a:pt x="567" y="61"/>
                  </a:lnTo>
                  <a:lnTo>
                    <a:pt x="561" y="73"/>
                  </a:lnTo>
                  <a:lnTo>
                    <a:pt x="553" y="84"/>
                  </a:lnTo>
                  <a:lnTo>
                    <a:pt x="544" y="95"/>
                  </a:lnTo>
                  <a:lnTo>
                    <a:pt x="534" y="105"/>
                  </a:lnTo>
                  <a:lnTo>
                    <a:pt x="523" y="115"/>
                  </a:lnTo>
                  <a:lnTo>
                    <a:pt x="512" y="125"/>
                  </a:lnTo>
                  <a:lnTo>
                    <a:pt x="501" y="135"/>
                  </a:lnTo>
                  <a:lnTo>
                    <a:pt x="490" y="146"/>
                  </a:lnTo>
                  <a:lnTo>
                    <a:pt x="479" y="157"/>
                  </a:lnTo>
                  <a:lnTo>
                    <a:pt x="470" y="168"/>
                  </a:lnTo>
                  <a:lnTo>
                    <a:pt x="466" y="174"/>
                  </a:lnTo>
                  <a:lnTo>
                    <a:pt x="462" y="181"/>
                  </a:lnTo>
                  <a:lnTo>
                    <a:pt x="459" y="187"/>
                  </a:lnTo>
                  <a:lnTo>
                    <a:pt x="457" y="194"/>
                  </a:lnTo>
                  <a:lnTo>
                    <a:pt x="454" y="202"/>
                  </a:lnTo>
                  <a:lnTo>
                    <a:pt x="453" y="209"/>
                  </a:lnTo>
                  <a:lnTo>
                    <a:pt x="452" y="217"/>
                  </a:lnTo>
                  <a:lnTo>
                    <a:pt x="451" y="226"/>
                  </a:lnTo>
                  <a:lnTo>
                    <a:pt x="452" y="231"/>
                  </a:lnTo>
                  <a:lnTo>
                    <a:pt x="454" y="236"/>
                  </a:lnTo>
                  <a:lnTo>
                    <a:pt x="458" y="241"/>
                  </a:lnTo>
                  <a:lnTo>
                    <a:pt x="463" y="246"/>
                  </a:lnTo>
                  <a:lnTo>
                    <a:pt x="468" y="251"/>
                  </a:lnTo>
                  <a:lnTo>
                    <a:pt x="475" y="256"/>
                  </a:lnTo>
                  <a:lnTo>
                    <a:pt x="482" y="261"/>
                  </a:lnTo>
                  <a:lnTo>
                    <a:pt x="491" y="265"/>
                  </a:lnTo>
                  <a:lnTo>
                    <a:pt x="508" y="273"/>
                  </a:lnTo>
                  <a:lnTo>
                    <a:pt x="525" y="279"/>
                  </a:lnTo>
                  <a:lnTo>
                    <a:pt x="533" y="281"/>
                  </a:lnTo>
                  <a:lnTo>
                    <a:pt x="542" y="283"/>
                  </a:lnTo>
                  <a:lnTo>
                    <a:pt x="549" y="284"/>
                  </a:lnTo>
                  <a:lnTo>
                    <a:pt x="556" y="284"/>
                  </a:lnTo>
                  <a:lnTo>
                    <a:pt x="569" y="283"/>
                  </a:lnTo>
                  <a:lnTo>
                    <a:pt x="580" y="281"/>
                  </a:lnTo>
                  <a:lnTo>
                    <a:pt x="591" y="278"/>
                  </a:lnTo>
                  <a:lnTo>
                    <a:pt x="601" y="274"/>
                  </a:lnTo>
                  <a:lnTo>
                    <a:pt x="610" y="270"/>
                  </a:lnTo>
                  <a:lnTo>
                    <a:pt x="620" y="267"/>
                  </a:lnTo>
                  <a:lnTo>
                    <a:pt x="630" y="264"/>
                  </a:lnTo>
                  <a:lnTo>
                    <a:pt x="641" y="263"/>
                  </a:lnTo>
                  <a:lnTo>
                    <a:pt x="648" y="264"/>
                  </a:lnTo>
                  <a:lnTo>
                    <a:pt x="654" y="267"/>
                  </a:lnTo>
                  <a:lnTo>
                    <a:pt x="660" y="271"/>
                  </a:lnTo>
                  <a:lnTo>
                    <a:pt x="665" y="276"/>
                  </a:lnTo>
                  <a:lnTo>
                    <a:pt x="673" y="290"/>
                  </a:lnTo>
                  <a:lnTo>
                    <a:pt x="680" y="305"/>
                  </a:lnTo>
                  <a:lnTo>
                    <a:pt x="684" y="313"/>
                  </a:lnTo>
                  <a:lnTo>
                    <a:pt x="688" y="320"/>
                  </a:lnTo>
                  <a:lnTo>
                    <a:pt x="692" y="327"/>
                  </a:lnTo>
                  <a:lnTo>
                    <a:pt x="697" y="334"/>
                  </a:lnTo>
                  <a:lnTo>
                    <a:pt x="702" y="339"/>
                  </a:lnTo>
                  <a:lnTo>
                    <a:pt x="710" y="343"/>
                  </a:lnTo>
                  <a:lnTo>
                    <a:pt x="717" y="346"/>
                  </a:lnTo>
                  <a:lnTo>
                    <a:pt x="725" y="347"/>
                  </a:lnTo>
                  <a:lnTo>
                    <a:pt x="733" y="346"/>
                  </a:lnTo>
                  <a:lnTo>
                    <a:pt x="740" y="343"/>
                  </a:lnTo>
                  <a:lnTo>
                    <a:pt x="747" y="340"/>
                  </a:lnTo>
                  <a:lnTo>
                    <a:pt x="754" y="335"/>
                  </a:lnTo>
                  <a:lnTo>
                    <a:pt x="760" y="329"/>
                  </a:lnTo>
                  <a:lnTo>
                    <a:pt x="766" y="322"/>
                  </a:lnTo>
                  <a:lnTo>
                    <a:pt x="772" y="314"/>
                  </a:lnTo>
                  <a:lnTo>
                    <a:pt x="777" y="306"/>
                  </a:lnTo>
                  <a:lnTo>
                    <a:pt x="781" y="298"/>
                  </a:lnTo>
                  <a:lnTo>
                    <a:pt x="786" y="289"/>
                  </a:lnTo>
                  <a:lnTo>
                    <a:pt x="789" y="280"/>
                  </a:lnTo>
                  <a:lnTo>
                    <a:pt x="792" y="272"/>
                  </a:lnTo>
                  <a:lnTo>
                    <a:pt x="794" y="264"/>
                  </a:lnTo>
                  <a:lnTo>
                    <a:pt x="796" y="256"/>
                  </a:lnTo>
                  <a:lnTo>
                    <a:pt x="797" y="248"/>
                  </a:lnTo>
                  <a:lnTo>
                    <a:pt x="798" y="241"/>
                  </a:lnTo>
                  <a:lnTo>
                    <a:pt x="798" y="225"/>
                  </a:lnTo>
                  <a:lnTo>
                    <a:pt x="798" y="210"/>
                  </a:lnTo>
                  <a:lnTo>
                    <a:pt x="798" y="199"/>
                  </a:lnTo>
                  <a:lnTo>
                    <a:pt x="798" y="195"/>
                  </a:lnTo>
                  <a:lnTo>
                    <a:pt x="798" y="185"/>
                  </a:lnTo>
                  <a:lnTo>
                    <a:pt x="800" y="174"/>
                  </a:lnTo>
                  <a:lnTo>
                    <a:pt x="803" y="164"/>
                  </a:lnTo>
                  <a:lnTo>
                    <a:pt x="807" y="154"/>
                  </a:lnTo>
                  <a:lnTo>
                    <a:pt x="810" y="149"/>
                  </a:lnTo>
                  <a:lnTo>
                    <a:pt x="814" y="145"/>
                  </a:lnTo>
                  <a:lnTo>
                    <a:pt x="817" y="142"/>
                  </a:lnTo>
                  <a:lnTo>
                    <a:pt x="823" y="137"/>
                  </a:lnTo>
                  <a:lnTo>
                    <a:pt x="828" y="135"/>
                  </a:lnTo>
                  <a:lnTo>
                    <a:pt x="833" y="133"/>
                  </a:lnTo>
                  <a:lnTo>
                    <a:pt x="839" y="132"/>
                  </a:lnTo>
                  <a:lnTo>
                    <a:pt x="845" y="131"/>
                  </a:lnTo>
                  <a:lnTo>
                    <a:pt x="853" y="132"/>
                  </a:lnTo>
                  <a:lnTo>
                    <a:pt x="859" y="134"/>
                  </a:lnTo>
                  <a:lnTo>
                    <a:pt x="865" y="137"/>
                  </a:lnTo>
                  <a:lnTo>
                    <a:pt x="871" y="142"/>
                  </a:lnTo>
                  <a:lnTo>
                    <a:pt x="881" y="152"/>
                  </a:lnTo>
                  <a:lnTo>
                    <a:pt x="890" y="163"/>
                  </a:lnTo>
                  <a:lnTo>
                    <a:pt x="899" y="175"/>
                  </a:lnTo>
                  <a:lnTo>
                    <a:pt x="908" y="185"/>
                  </a:lnTo>
                  <a:lnTo>
                    <a:pt x="914" y="189"/>
                  </a:lnTo>
                  <a:lnTo>
                    <a:pt x="920" y="192"/>
                  </a:lnTo>
                  <a:lnTo>
                    <a:pt x="926" y="194"/>
                  </a:lnTo>
                  <a:lnTo>
                    <a:pt x="935" y="195"/>
                  </a:lnTo>
                  <a:lnTo>
                    <a:pt x="1039" y="184"/>
                  </a:lnTo>
                  <a:lnTo>
                    <a:pt x="1058" y="185"/>
                  </a:lnTo>
                  <a:lnTo>
                    <a:pt x="1075" y="186"/>
                  </a:lnTo>
                  <a:lnTo>
                    <a:pt x="1092" y="188"/>
                  </a:lnTo>
                  <a:lnTo>
                    <a:pt x="1108" y="191"/>
                  </a:lnTo>
                  <a:lnTo>
                    <a:pt x="1140" y="197"/>
                  </a:lnTo>
                  <a:lnTo>
                    <a:pt x="1172" y="205"/>
                  </a:lnTo>
                  <a:lnTo>
                    <a:pt x="1204" y="213"/>
                  </a:lnTo>
                  <a:lnTo>
                    <a:pt x="1237" y="219"/>
                  </a:lnTo>
                  <a:lnTo>
                    <a:pt x="1254" y="222"/>
                  </a:lnTo>
                  <a:lnTo>
                    <a:pt x="1273" y="224"/>
                  </a:lnTo>
                  <a:lnTo>
                    <a:pt x="1292" y="225"/>
                  </a:lnTo>
                  <a:lnTo>
                    <a:pt x="1312" y="226"/>
                  </a:lnTo>
                  <a:lnTo>
                    <a:pt x="1317" y="259"/>
                  </a:lnTo>
                  <a:lnTo>
                    <a:pt x="1322" y="292"/>
                  </a:lnTo>
                  <a:lnTo>
                    <a:pt x="1324" y="308"/>
                  </a:lnTo>
                  <a:lnTo>
                    <a:pt x="1326" y="325"/>
                  </a:lnTo>
                  <a:lnTo>
                    <a:pt x="1327" y="341"/>
                  </a:lnTo>
                  <a:lnTo>
                    <a:pt x="1328" y="357"/>
                  </a:lnTo>
                  <a:lnTo>
                    <a:pt x="1329" y="372"/>
                  </a:lnTo>
                  <a:lnTo>
                    <a:pt x="1332" y="390"/>
                  </a:lnTo>
                  <a:lnTo>
                    <a:pt x="1336" y="410"/>
                  </a:lnTo>
                  <a:lnTo>
                    <a:pt x="1341" y="431"/>
                  </a:lnTo>
                  <a:lnTo>
                    <a:pt x="1346" y="453"/>
                  </a:lnTo>
                  <a:lnTo>
                    <a:pt x="1350" y="475"/>
                  </a:lnTo>
                  <a:lnTo>
                    <a:pt x="1353" y="494"/>
                  </a:lnTo>
                  <a:lnTo>
                    <a:pt x="1354" y="510"/>
                  </a:lnTo>
                  <a:lnTo>
                    <a:pt x="1353" y="524"/>
                  </a:lnTo>
                  <a:lnTo>
                    <a:pt x="1352" y="536"/>
                  </a:lnTo>
                  <a:lnTo>
                    <a:pt x="1350" y="547"/>
                  </a:lnTo>
                  <a:lnTo>
                    <a:pt x="1348" y="557"/>
                  </a:lnTo>
                  <a:lnTo>
                    <a:pt x="1343" y="577"/>
                  </a:lnTo>
                  <a:lnTo>
                    <a:pt x="1338" y="604"/>
                  </a:lnTo>
                  <a:lnTo>
                    <a:pt x="1334" y="604"/>
                  </a:lnTo>
                  <a:lnTo>
                    <a:pt x="1330" y="603"/>
                  </a:lnTo>
                  <a:lnTo>
                    <a:pt x="1325" y="602"/>
                  </a:lnTo>
                  <a:lnTo>
                    <a:pt x="1321" y="600"/>
                  </a:lnTo>
                  <a:lnTo>
                    <a:pt x="1312" y="594"/>
                  </a:lnTo>
                  <a:lnTo>
                    <a:pt x="1303" y="588"/>
                  </a:lnTo>
                  <a:lnTo>
                    <a:pt x="1284" y="571"/>
                  </a:lnTo>
                  <a:lnTo>
                    <a:pt x="1261" y="555"/>
                  </a:lnTo>
                  <a:lnTo>
                    <a:pt x="1249" y="548"/>
                  </a:lnTo>
                  <a:lnTo>
                    <a:pt x="1235" y="542"/>
                  </a:lnTo>
                  <a:lnTo>
                    <a:pt x="1228" y="539"/>
                  </a:lnTo>
                  <a:lnTo>
                    <a:pt x="1220" y="537"/>
                  </a:lnTo>
                  <a:lnTo>
                    <a:pt x="1212" y="536"/>
                  </a:lnTo>
                  <a:lnTo>
                    <a:pt x="1203" y="535"/>
                  </a:lnTo>
                  <a:lnTo>
                    <a:pt x="1195" y="535"/>
                  </a:lnTo>
                  <a:lnTo>
                    <a:pt x="1185" y="536"/>
                  </a:lnTo>
                  <a:lnTo>
                    <a:pt x="1175" y="537"/>
                  </a:lnTo>
                  <a:lnTo>
                    <a:pt x="1165" y="539"/>
                  </a:lnTo>
                  <a:lnTo>
                    <a:pt x="1154" y="542"/>
                  </a:lnTo>
                  <a:lnTo>
                    <a:pt x="1142" y="546"/>
                  </a:lnTo>
                  <a:lnTo>
                    <a:pt x="1130" y="551"/>
                  </a:lnTo>
                  <a:lnTo>
                    <a:pt x="1118" y="557"/>
                  </a:lnTo>
                  <a:lnTo>
                    <a:pt x="1114" y="560"/>
                  </a:lnTo>
                  <a:lnTo>
                    <a:pt x="1111" y="563"/>
                  </a:lnTo>
                  <a:lnTo>
                    <a:pt x="1109" y="567"/>
                  </a:lnTo>
                  <a:lnTo>
                    <a:pt x="1107" y="571"/>
                  </a:lnTo>
                  <a:lnTo>
                    <a:pt x="1104" y="579"/>
                  </a:lnTo>
                  <a:lnTo>
                    <a:pt x="1102" y="589"/>
                  </a:lnTo>
                  <a:lnTo>
                    <a:pt x="1100" y="597"/>
                  </a:lnTo>
                  <a:lnTo>
                    <a:pt x="1097" y="606"/>
                  </a:lnTo>
                  <a:lnTo>
                    <a:pt x="1096" y="610"/>
                  </a:lnTo>
                  <a:lnTo>
                    <a:pt x="1093" y="613"/>
                  </a:lnTo>
                  <a:lnTo>
                    <a:pt x="1090" y="617"/>
                  </a:lnTo>
                  <a:lnTo>
                    <a:pt x="1087" y="620"/>
                  </a:lnTo>
                  <a:lnTo>
                    <a:pt x="1057" y="626"/>
                  </a:lnTo>
                  <a:lnTo>
                    <a:pt x="1030" y="630"/>
                  </a:lnTo>
                  <a:lnTo>
                    <a:pt x="1019" y="633"/>
                  </a:lnTo>
                  <a:lnTo>
                    <a:pt x="1007" y="637"/>
                  </a:lnTo>
                  <a:lnTo>
                    <a:pt x="1002" y="640"/>
                  </a:lnTo>
                  <a:lnTo>
                    <a:pt x="997" y="643"/>
                  </a:lnTo>
                  <a:lnTo>
                    <a:pt x="992" y="647"/>
                  </a:lnTo>
                  <a:lnTo>
                    <a:pt x="987" y="651"/>
                  </a:lnTo>
                  <a:lnTo>
                    <a:pt x="979" y="655"/>
                  </a:lnTo>
                  <a:lnTo>
                    <a:pt x="969" y="659"/>
                  </a:lnTo>
                  <a:lnTo>
                    <a:pt x="957" y="661"/>
                  </a:lnTo>
                  <a:lnTo>
                    <a:pt x="944" y="662"/>
                  </a:lnTo>
                  <a:lnTo>
                    <a:pt x="930" y="663"/>
                  </a:lnTo>
                  <a:lnTo>
                    <a:pt x="914" y="663"/>
                  </a:lnTo>
                  <a:lnTo>
                    <a:pt x="899" y="662"/>
                  </a:lnTo>
                  <a:lnTo>
                    <a:pt x="884" y="661"/>
                  </a:lnTo>
                  <a:lnTo>
                    <a:pt x="855" y="658"/>
                  </a:lnTo>
                  <a:lnTo>
                    <a:pt x="832" y="655"/>
                  </a:lnTo>
                  <a:lnTo>
                    <a:pt x="814" y="652"/>
                  </a:lnTo>
                  <a:lnTo>
                    <a:pt x="808" y="651"/>
                  </a:lnTo>
                  <a:lnTo>
                    <a:pt x="805" y="658"/>
                  </a:lnTo>
                  <a:lnTo>
                    <a:pt x="801" y="663"/>
                  </a:lnTo>
                  <a:lnTo>
                    <a:pt x="796" y="668"/>
                  </a:lnTo>
                  <a:lnTo>
                    <a:pt x="790" y="671"/>
                  </a:lnTo>
                  <a:lnTo>
                    <a:pt x="778" y="675"/>
                  </a:lnTo>
                  <a:lnTo>
                    <a:pt x="765" y="678"/>
                  </a:lnTo>
                  <a:lnTo>
                    <a:pt x="758" y="681"/>
                  </a:lnTo>
                  <a:lnTo>
                    <a:pt x="751" y="683"/>
                  </a:lnTo>
                  <a:lnTo>
                    <a:pt x="745" y="687"/>
                  </a:lnTo>
                  <a:lnTo>
                    <a:pt x="738" y="692"/>
                  </a:lnTo>
                  <a:lnTo>
                    <a:pt x="731" y="699"/>
                  </a:lnTo>
                  <a:lnTo>
                    <a:pt x="725" y="708"/>
                  </a:lnTo>
                  <a:lnTo>
                    <a:pt x="720" y="718"/>
                  </a:lnTo>
                  <a:lnTo>
                    <a:pt x="714" y="730"/>
                  </a:lnTo>
                  <a:lnTo>
                    <a:pt x="706" y="746"/>
                  </a:lnTo>
                  <a:lnTo>
                    <a:pt x="697" y="760"/>
                  </a:lnTo>
                  <a:lnTo>
                    <a:pt x="692" y="767"/>
                  </a:lnTo>
                  <a:lnTo>
                    <a:pt x="687" y="772"/>
                  </a:lnTo>
                  <a:lnTo>
                    <a:pt x="682" y="777"/>
                  </a:lnTo>
                  <a:lnTo>
                    <a:pt x="676" y="782"/>
                  </a:lnTo>
                  <a:lnTo>
                    <a:pt x="669" y="785"/>
                  </a:lnTo>
                  <a:lnTo>
                    <a:pt x="662" y="789"/>
                  </a:lnTo>
                  <a:lnTo>
                    <a:pt x="654" y="792"/>
                  </a:lnTo>
                  <a:lnTo>
                    <a:pt x="645" y="794"/>
                  </a:lnTo>
                  <a:lnTo>
                    <a:pt x="635" y="796"/>
                  </a:lnTo>
                  <a:lnTo>
                    <a:pt x="624" y="797"/>
                  </a:lnTo>
                  <a:lnTo>
                    <a:pt x="612" y="798"/>
                  </a:lnTo>
                  <a:lnTo>
                    <a:pt x="599" y="798"/>
                  </a:lnTo>
                  <a:lnTo>
                    <a:pt x="589" y="797"/>
                  </a:lnTo>
                  <a:lnTo>
                    <a:pt x="582" y="794"/>
                  </a:lnTo>
                  <a:lnTo>
                    <a:pt x="576" y="791"/>
                  </a:lnTo>
                  <a:lnTo>
                    <a:pt x="571" y="785"/>
                  </a:lnTo>
                  <a:lnTo>
                    <a:pt x="568" y="779"/>
                  </a:lnTo>
                  <a:lnTo>
                    <a:pt x="565" y="773"/>
                  </a:lnTo>
                  <a:lnTo>
                    <a:pt x="563" y="765"/>
                  </a:lnTo>
                  <a:lnTo>
                    <a:pt x="561" y="757"/>
                  </a:lnTo>
                  <a:lnTo>
                    <a:pt x="558" y="742"/>
                  </a:lnTo>
                  <a:lnTo>
                    <a:pt x="553" y="728"/>
                  </a:lnTo>
                  <a:lnTo>
                    <a:pt x="550" y="721"/>
                  </a:lnTo>
                  <a:lnTo>
                    <a:pt x="547" y="716"/>
                  </a:lnTo>
                  <a:lnTo>
                    <a:pt x="542" y="712"/>
                  </a:lnTo>
                  <a:lnTo>
                    <a:pt x="536" y="709"/>
                  </a:lnTo>
                  <a:lnTo>
                    <a:pt x="529" y="709"/>
                  </a:lnTo>
                  <a:lnTo>
                    <a:pt x="522" y="708"/>
                  </a:lnTo>
                  <a:lnTo>
                    <a:pt x="514" y="706"/>
                  </a:lnTo>
                  <a:lnTo>
                    <a:pt x="507" y="703"/>
                  </a:lnTo>
                  <a:lnTo>
                    <a:pt x="504" y="702"/>
                  </a:lnTo>
                  <a:lnTo>
                    <a:pt x="501" y="699"/>
                  </a:lnTo>
                  <a:lnTo>
                    <a:pt x="498" y="696"/>
                  </a:lnTo>
                  <a:lnTo>
                    <a:pt x="496" y="693"/>
                  </a:lnTo>
                  <a:lnTo>
                    <a:pt x="495" y="690"/>
                  </a:lnTo>
                  <a:lnTo>
                    <a:pt x="494" y="686"/>
                  </a:lnTo>
                  <a:lnTo>
                    <a:pt x="493" y="682"/>
                  </a:lnTo>
                  <a:lnTo>
                    <a:pt x="494" y="677"/>
                  </a:lnTo>
                  <a:lnTo>
                    <a:pt x="499" y="658"/>
                  </a:lnTo>
                  <a:lnTo>
                    <a:pt x="505" y="641"/>
                  </a:lnTo>
                  <a:lnTo>
                    <a:pt x="510" y="627"/>
                  </a:lnTo>
                  <a:lnTo>
                    <a:pt x="517" y="615"/>
                  </a:lnTo>
                  <a:lnTo>
                    <a:pt x="523" y="604"/>
                  </a:lnTo>
                  <a:lnTo>
                    <a:pt x="529" y="595"/>
                  </a:lnTo>
                  <a:lnTo>
                    <a:pt x="536" y="585"/>
                  </a:lnTo>
                  <a:lnTo>
                    <a:pt x="542" y="578"/>
                  </a:lnTo>
                  <a:lnTo>
                    <a:pt x="554" y="565"/>
                  </a:lnTo>
                  <a:lnTo>
                    <a:pt x="566" y="551"/>
                  </a:lnTo>
                  <a:lnTo>
                    <a:pt x="571" y="544"/>
                  </a:lnTo>
                  <a:lnTo>
                    <a:pt x="575" y="535"/>
                  </a:lnTo>
                  <a:lnTo>
                    <a:pt x="579" y="526"/>
                  </a:lnTo>
                  <a:lnTo>
                    <a:pt x="582" y="515"/>
                  </a:lnTo>
                  <a:lnTo>
                    <a:pt x="572" y="498"/>
                  </a:lnTo>
                  <a:lnTo>
                    <a:pt x="560" y="482"/>
                  </a:lnTo>
                  <a:lnTo>
                    <a:pt x="554" y="475"/>
                  </a:lnTo>
                  <a:lnTo>
                    <a:pt x="547" y="467"/>
                  </a:lnTo>
                  <a:lnTo>
                    <a:pt x="540" y="462"/>
                  </a:lnTo>
                  <a:lnTo>
                    <a:pt x="532" y="457"/>
                  </a:lnTo>
                  <a:lnTo>
                    <a:pt x="525" y="453"/>
                  </a:lnTo>
                  <a:lnTo>
                    <a:pt x="517" y="450"/>
                  </a:lnTo>
                  <a:lnTo>
                    <a:pt x="508" y="448"/>
                  </a:lnTo>
                  <a:lnTo>
                    <a:pt x="500" y="448"/>
                  </a:lnTo>
                  <a:lnTo>
                    <a:pt x="491" y="449"/>
                  </a:lnTo>
                  <a:lnTo>
                    <a:pt x="481" y="452"/>
                  </a:lnTo>
                  <a:lnTo>
                    <a:pt x="471" y="456"/>
                  </a:lnTo>
                  <a:lnTo>
                    <a:pt x="462" y="462"/>
                  </a:lnTo>
                  <a:lnTo>
                    <a:pt x="449" y="475"/>
                  </a:lnTo>
                  <a:lnTo>
                    <a:pt x="436" y="487"/>
                  </a:lnTo>
                  <a:lnTo>
                    <a:pt x="422" y="499"/>
                  </a:lnTo>
                  <a:lnTo>
                    <a:pt x="407" y="511"/>
                  </a:lnTo>
                  <a:lnTo>
                    <a:pt x="375" y="535"/>
                  </a:lnTo>
                  <a:lnTo>
                    <a:pt x="343" y="557"/>
                  </a:lnTo>
                  <a:lnTo>
                    <a:pt x="314" y="575"/>
                  </a:lnTo>
                  <a:lnTo>
                    <a:pt x="287" y="591"/>
                  </a:lnTo>
                  <a:lnTo>
                    <a:pt x="276" y="597"/>
                  </a:lnTo>
                  <a:lnTo>
                    <a:pt x="267" y="601"/>
                  </a:lnTo>
                  <a:lnTo>
                    <a:pt x="258" y="603"/>
                  </a:lnTo>
                  <a:lnTo>
                    <a:pt x="252" y="604"/>
                  </a:lnTo>
                  <a:lnTo>
                    <a:pt x="243" y="603"/>
                  </a:lnTo>
                  <a:lnTo>
                    <a:pt x="235" y="602"/>
                  </a:lnTo>
                  <a:lnTo>
                    <a:pt x="228" y="602"/>
                  </a:lnTo>
                  <a:lnTo>
                    <a:pt x="221" y="602"/>
                  </a:lnTo>
                  <a:lnTo>
                    <a:pt x="209" y="605"/>
                  </a:lnTo>
                  <a:lnTo>
                    <a:pt x="199" y="608"/>
                  </a:lnTo>
                  <a:lnTo>
                    <a:pt x="189" y="612"/>
                  </a:lnTo>
                  <a:lnTo>
                    <a:pt x="182" y="616"/>
                  </a:lnTo>
                  <a:lnTo>
                    <a:pt x="175" y="619"/>
                  </a:lnTo>
                  <a:lnTo>
                    <a:pt x="169" y="620"/>
                  </a:lnTo>
                  <a:lnTo>
                    <a:pt x="163" y="619"/>
                  </a:lnTo>
                  <a:lnTo>
                    <a:pt x="158" y="618"/>
                  </a:lnTo>
                  <a:lnTo>
                    <a:pt x="154" y="616"/>
                  </a:lnTo>
                  <a:lnTo>
                    <a:pt x="152" y="614"/>
                  </a:lnTo>
                  <a:lnTo>
                    <a:pt x="147" y="607"/>
                  </a:lnTo>
                  <a:lnTo>
                    <a:pt x="145" y="600"/>
                  </a:lnTo>
                  <a:lnTo>
                    <a:pt x="143" y="597"/>
                  </a:lnTo>
                  <a:lnTo>
                    <a:pt x="142" y="594"/>
                  </a:lnTo>
                  <a:lnTo>
                    <a:pt x="139" y="591"/>
                  </a:lnTo>
                  <a:lnTo>
                    <a:pt x="136" y="589"/>
                  </a:lnTo>
                  <a:lnTo>
                    <a:pt x="132" y="588"/>
                  </a:lnTo>
                  <a:lnTo>
                    <a:pt x="126" y="587"/>
                  </a:lnTo>
                  <a:lnTo>
                    <a:pt x="119" y="587"/>
                  </a:lnTo>
                  <a:lnTo>
                    <a:pt x="110" y="589"/>
                  </a:lnTo>
                  <a:lnTo>
                    <a:pt x="101" y="589"/>
                  </a:lnTo>
                  <a:lnTo>
                    <a:pt x="92" y="589"/>
                  </a:lnTo>
                  <a:lnTo>
                    <a:pt x="84" y="589"/>
                  </a:lnTo>
                  <a:lnTo>
                    <a:pt x="77" y="588"/>
                  </a:lnTo>
                  <a:lnTo>
                    <a:pt x="63" y="583"/>
                  </a:lnTo>
                  <a:lnTo>
                    <a:pt x="50" y="578"/>
                  </a:lnTo>
                  <a:lnTo>
                    <a:pt x="25" y="567"/>
                  </a:lnTo>
                  <a:lnTo>
                    <a:pt x="0" y="557"/>
                  </a:lnTo>
                  <a:close/>
                </a:path>
              </a:pathLst>
            </a:custGeom>
            <a:grpFill/>
            <a:ln w="3175" cmpd="sng">
              <a:solidFill>
                <a:srgbClr val="FCF6F6"/>
              </a:solidFill>
              <a:round/>
              <a:headEnd/>
              <a:tailEnd/>
            </a:ln>
          </p:spPr>
          <p:txBody>
            <a:bodyPr/>
            <a:lstStyle/>
            <a:p>
              <a:endParaRPr lang="pt-BR"/>
            </a:p>
          </p:txBody>
        </p:sp>
        <p:sp>
          <p:nvSpPr>
            <p:cNvPr id="27" name="Freeform 14"/>
            <p:cNvSpPr>
              <a:spLocks/>
            </p:cNvSpPr>
            <p:nvPr/>
          </p:nvSpPr>
          <p:spPr bwMode="auto">
            <a:xfrm>
              <a:off x="3821113" y="2598738"/>
              <a:ext cx="1533525" cy="1619250"/>
            </a:xfrm>
            <a:custGeom>
              <a:avLst/>
              <a:gdLst>
                <a:gd name="T0" fmla="*/ 1327 w 3909"/>
                <a:gd name="T1" fmla="*/ 3579 h 3795"/>
                <a:gd name="T2" fmla="*/ 1167 w 3909"/>
                <a:gd name="T3" fmla="*/ 3501 h 3795"/>
                <a:gd name="T4" fmla="*/ 1102 w 3909"/>
                <a:gd name="T5" fmla="*/ 3333 h 3795"/>
                <a:gd name="T6" fmla="*/ 1133 w 3909"/>
                <a:gd name="T7" fmla="*/ 3226 h 3795"/>
                <a:gd name="T8" fmla="*/ 828 w 3909"/>
                <a:gd name="T9" fmla="*/ 3164 h 3795"/>
                <a:gd name="T10" fmla="*/ 513 w 3909"/>
                <a:gd name="T11" fmla="*/ 2988 h 3795"/>
                <a:gd name="T12" fmla="*/ 418 w 3909"/>
                <a:gd name="T13" fmla="*/ 2808 h 3795"/>
                <a:gd name="T14" fmla="*/ 418 w 3909"/>
                <a:gd name="T15" fmla="*/ 2751 h 3795"/>
                <a:gd name="T16" fmla="*/ 433 w 3909"/>
                <a:gd name="T17" fmla="*/ 2681 h 3795"/>
                <a:gd name="T18" fmla="*/ 438 w 3909"/>
                <a:gd name="T19" fmla="*/ 2588 h 3795"/>
                <a:gd name="T20" fmla="*/ 413 w 3909"/>
                <a:gd name="T21" fmla="*/ 2470 h 3795"/>
                <a:gd name="T22" fmla="*/ 418 w 3909"/>
                <a:gd name="T23" fmla="*/ 2388 h 3795"/>
                <a:gd name="T24" fmla="*/ 363 w 3909"/>
                <a:gd name="T25" fmla="*/ 2295 h 3795"/>
                <a:gd name="T26" fmla="*/ 420 w 3909"/>
                <a:gd name="T27" fmla="*/ 2138 h 3795"/>
                <a:gd name="T28" fmla="*/ 496 w 3909"/>
                <a:gd name="T29" fmla="*/ 1964 h 3795"/>
                <a:gd name="T30" fmla="*/ 599 w 3909"/>
                <a:gd name="T31" fmla="*/ 1722 h 3795"/>
                <a:gd name="T32" fmla="*/ 514 w 3909"/>
                <a:gd name="T33" fmla="*/ 1556 h 3795"/>
                <a:gd name="T34" fmla="*/ 560 w 3909"/>
                <a:gd name="T35" fmla="*/ 1445 h 3795"/>
                <a:gd name="T36" fmla="*/ 536 w 3909"/>
                <a:gd name="T37" fmla="*/ 1343 h 3795"/>
                <a:gd name="T38" fmla="*/ 301 w 3909"/>
                <a:gd name="T39" fmla="*/ 1292 h 3795"/>
                <a:gd name="T40" fmla="*/ 148 w 3909"/>
                <a:gd name="T41" fmla="*/ 1278 h 3795"/>
                <a:gd name="T42" fmla="*/ 9 w 3909"/>
                <a:gd name="T43" fmla="*/ 1118 h 3795"/>
                <a:gd name="T44" fmla="*/ 52 w 3909"/>
                <a:gd name="T45" fmla="*/ 890 h 3795"/>
                <a:gd name="T46" fmla="*/ 25 w 3909"/>
                <a:gd name="T47" fmla="*/ 594 h 3795"/>
                <a:gd name="T48" fmla="*/ 1119 w 3909"/>
                <a:gd name="T49" fmla="*/ 293 h 3795"/>
                <a:gd name="T50" fmla="*/ 1087 w 3909"/>
                <a:gd name="T51" fmla="*/ 190 h 3795"/>
                <a:gd name="T52" fmla="*/ 1159 w 3909"/>
                <a:gd name="T53" fmla="*/ 95 h 3795"/>
                <a:gd name="T54" fmla="*/ 1254 w 3909"/>
                <a:gd name="T55" fmla="*/ 115 h 3795"/>
                <a:gd name="T56" fmla="*/ 1356 w 3909"/>
                <a:gd name="T57" fmla="*/ 485 h 3795"/>
                <a:gd name="T58" fmla="*/ 1516 w 3909"/>
                <a:gd name="T59" fmla="*/ 566 h 3795"/>
                <a:gd name="T60" fmla="*/ 1631 w 3909"/>
                <a:gd name="T61" fmla="*/ 710 h 3795"/>
                <a:gd name="T62" fmla="*/ 3823 w 3909"/>
                <a:gd name="T63" fmla="*/ 1042 h 3795"/>
                <a:gd name="T64" fmla="*/ 3776 w 3909"/>
                <a:gd name="T65" fmla="*/ 1203 h 3795"/>
                <a:gd name="T66" fmla="*/ 3730 w 3909"/>
                <a:gd name="T67" fmla="*/ 1446 h 3795"/>
                <a:gd name="T68" fmla="*/ 3740 w 3909"/>
                <a:gd name="T69" fmla="*/ 1664 h 3795"/>
                <a:gd name="T70" fmla="*/ 3765 w 3909"/>
                <a:gd name="T71" fmla="*/ 1802 h 3795"/>
                <a:gd name="T72" fmla="*/ 3792 w 3909"/>
                <a:gd name="T73" fmla="*/ 1932 h 3795"/>
                <a:gd name="T74" fmla="*/ 3766 w 3909"/>
                <a:gd name="T75" fmla="*/ 2080 h 3795"/>
                <a:gd name="T76" fmla="*/ 3672 w 3909"/>
                <a:gd name="T77" fmla="*/ 2202 h 3795"/>
                <a:gd name="T78" fmla="*/ 3662 w 3909"/>
                <a:gd name="T79" fmla="*/ 2361 h 3795"/>
                <a:gd name="T80" fmla="*/ 3624 w 3909"/>
                <a:gd name="T81" fmla="*/ 2506 h 3795"/>
                <a:gd name="T82" fmla="*/ 3551 w 3909"/>
                <a:gd name="T83" fmla="*/ 2660 h 3795"/>
                <a:gd name="T84" fmla="*/ 3472 w 3909"/>
                <a:gd name="T85" fmla="*/ 2674 h 3795"/>
                <a:gd name="T86" fmla="*/ 3348 w 3909"/>
                <a:gd name="T87" fmla="*/ 2898 h 3795"/>
                <a:gd name="T88" fmla="*/ 3193 w 3909"/>
                <a:gd name="T89" fmla="*/ 2982 h 3795"/>
                <a:gd name="T90" fmla="*/ 3113 w 3909"/>
                <a:gd name="T91" fmla="*/ 3093 h 3795"/>
                <a:gd name="T92" fmla="*/ 3027 w 3909"/>
                <a:gd name="T93" fmla="*/ 3246 h 3795"/>
                <a:gd name="T94" fmla="*/ 2921 w 3909"/>
                <a:gd name="T95" fmla="*/ 3345 h 3795"/>
                <a:gd name="T96" fmla="*/ 2869 w 3909"/>
                <a:gd name="T97" fmla="*/ 3453 h 3795"/>
                <a:gd name="T98" fmla="*/ 2891 w 3909"/>
                <a:gd name="T99" fmla="*/ 3602 h 3795"/>
                <a:gd name="T100" fmla="*/ 2822 w 3909"/>
                <a:gd name="T101" fmla="*/ 3682 h 3795"/>
                <a:gd name="T102" fmla="*/ 2723 w 3909"/>
                <a:gd name="T103" fmla="*/ 3529 h 3795"/>
                <a:gd name="T104" fmla="*/ 2671 w 3909"/>
                <a:gd name="T105" fmla="*/ 3459 h 3795"/>
                <a:gd name="T106" fmla="*/ 2560 w 3909"/>
                <a:gd name="T107" fmla="*/ 3527 h 3795"/>
                <a:gd name="T108" fmla="*/ 2387 w 3909"/>
                <a:gd name="T109" fmla="*/ 3505 h 3795"/>
                <a:gd name="T110" fmla="*/ 2201 w 3909"/>
                <a:gd name="T111" fmla="*/ 3540 h 3795"/>
                <a:gd name="T112" fmla="*/ 2015 w 3909"/>
                <a:gd name="T113" fmla="*/ 3460 h 3795"/>
                <a:gd name="T114" fmla="*/ 1845 w 3909"/>
                <a:gd name="T115" fmla="*/ 3428 h 3795"/>
                <a:gd name="T116" fmla="*/ 1711 w 3909"/>
                <a:gd name="T117" fmla="*/ 3462 h 3795"/>
                <a:gd name="T118" fmla="*/ 1589 w 3909"/>
                <a:gd name="T119" fmla="*/ 3598 h 3795"/>
                <a:gd name="T120" fmla="*/ 1497 w 3909"/>
                <a:gd name="T121" fmla="*/ 3638 h 3795"/>
                <a:gd name="T122" fmla="*/ 1444 w 3909"/>
                <a:gd name="T123" fmla="*/ 3742 h 3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09" h="3795">
                  <a:moveTo>
                    <a:pt x="1412" y="3795"/>
                  </a:moveTo>
                  <a:lnTo>
                    <a:pt x="1403" y="3780"/>
                  </a:lnTo>
                  <a:lnTo>
                    <a:pt x="1395" y="3766"/>
                  </a:lnTo>
                  <a:lnTo>
                    <a:pt x="1387" y="3750"/>
                  </a:lnTo>
                  <a:lnTo>
                    <a:pt x="1381" y="3733"/>
                  </a:lnTo>
                  <a:lnTo>
                    <a:pt x="1371" y="3700"/>
                  </a:lnTo>
                  <a:lnTo>
                    <a:pt x="1363" y="3667"/>
                  </a:lnTo>
                  <a:lnTo>
                    <a:pt x="1358" y="3651"/>
                  </a:lnTo>
                  <a:lnTo>
                    <a:pt x="1353" y="3635"/>
                  </a:lnTo>
                  <a:lnTo>
                    <a:pt x="1348" y="3619"/>
                  </a:lnTo>
                  <a:lnTo>
                    <a:pt x="1342" y="3605"/>
                  </a:lnTo>
                  <a:lnTo>
                    <a:pt x="1335" y="3591"/>
                  </a:lnTo>
                  <a:lnTo>
                    <a:pt x="1327" y="3579"/>
                  </a:lnTo>
                  <a:lnTo>
                    <a:pt x="1322" y="3573"/>
                  </a:lnTo>
                  <a:lnTo>
                    <a:pt x="1318" y="3568"/>
                  </a:lnTo>
                  <a:lnTo>
                    <a:pt x="1312" y="3563"/>
                  </a:lnTo>
                  <a:lnTo>
                    <a:pt x="1307" y="3559"/>
                  </a:lnTo>
                  <a:lnTo>
                    <a:pt x="1297" y="3551"/>
                  </a:lnTo>
                  <a:lnTo>
                    <a:pt x="1287" y="3545"/>
                  </a:lnTo>
                  <a:lnTo>
                    <a:pt x="1275" y="3539"/>
                  </a:lnTo>
                  <a:lnTo>
                    <a:pt x="1264" y="3535"/>
                  </a:lnTo>
                  <a:lnTo>
                    <a:pt x="1243" y="3527"/>
                  </a:lnTo>
                  <a:lnTo>
                    <a:pt x="1221" y="3519"/>
                  </a:lnTo>
                  <a:lnTo>
                    <a:pt x="1199" y="3513"/>
                  </a:lnTo>
                  <a:lnTo>
                    <a:pt x="1178" y="3506"/>
                  </a:lnTo>
                  <a:lnTo>
                    <a:pt x="1167" y="3501"/>
                  </a:lnTo>
                  <a:lnTo>
                    <a:pt x="1157" y="3497"/>
                  </a:lnTo>
                  <a:lnTo>
                    <a:pt x="1147" y="3491"/>
                  </a:lnTo>
                  <a:lnTo>
                    <a:pt x="1138" y="3485"/>
                  </a:lnTo>
                  <a:lnTo>
                    <a:pt x="1135" y="3482"/>
                  </a:lnTo>
                  <a:lnTo>
                    <a:pt x="1132" y="3477"/>
                  </a:lnTo>
                  <a:lnTo>
                    <a:pt x="1129" y="3470"/>
                  </a:lnTo>
                  <a:lnTo>
                    <a:pt x="1126" y="3462"/>
                  </a:lnTo>
                  <a:lnTo>
                    <a:pt x="1120" y="3442"/>
                  </a:lnTo>
                  <a:lnTo>
                    <a:pt x="1114" y="3419"/>
                  </a:lnTo>
                  <a:lnTo>
                    <a:pt x="1109" y="3394"/>
                  </a:lnTo>
                  <a:lnTo>
                    <a:pt x="1105" y="3370"/>
                  </a:lnTo>
                  <a:lnTo>
                    <a:pt x="1103" y="3349"/>
                  </a:lnTo>
                  <a:lnTo>
                    <a:pt x="1102" y="3333"/>
                  </a:lnTo>
                  <a:lnTo>
                    <a:pt x="1102" y="3318"/>
                  </a:lnTo>
                  <a:lnTo>
                    <a:pt x="1103" y="3305"/>
                  </a:lnTo>
                  <a:lnTo>
                    <a:pt x="1105" y="3293"/>
                  </a:lnTo>
                  <a:lnTo>
                    <a:pt x="1107" y="3283"/>
                  </a:lnTo>
                  <a:lnTo>
                    <a:pt x="1109" y="3274"/>
                  </a:lnTo>
                  <a:lnTo>
                    <a:pt x="1112" y="3266"/>
                  </a:lnTo>
                  <a:lnTo>
                    <a:pt x="1115" y="3260"/>
                  </a:lnTo>
                  <a:lnTo>
                    <a:pt x="1118" y="3254"/>
                  </a:lnTo>
                  <a:lnTo>
                    <a:pt x="1123" y="3244"/>
                  </a:lnTo>
                  <a:lnTo>
                    <a:pt x="1128" y="3237"/>
                  </a:lnTo>
                  <a:lnTo>
                    <a:pt x="1130" y="3233"/>
                  </a:lnTo>
                  <a:lnTo>
                    <a:pt x="1132" y="3230"/>
                  </a:lnTo>
                  <a:lnTo>
                    <a:pt x="1133" y="3226"/>
                  </a:lnTo>
                  <a:lnTo>
                    <a:pt x="1133" y="3223"/>
                  </a:lnTo>
                  <a:lnTo>
                    <a:pt x="1134" y="3196"/>
                  </a:lnTo>
                  <a:lnTo>
                    <a:pt x="1135" y="3177"/>
                  </a:lnTo>
                  <a:lnTo>
                    <a:pt x="1137" y="3165"/>
                  </a:lnTo>
                  <a:lnTo>
                    <a:pt x="1139" y="3159"/>
                  </a:lnTo>
                  <a:lnTo>
                    <a:pt x="1140" y="3157"/>
                  </a:lnTo>
                  <a:lnTo>
                    <a:pt x="1140" y="3157"/>
                  </a:lnTo>
                  <a:lnTo>
                    <a:pt x="1138" y="3159"/>
                  </a:lnTo>
                  <a:lnTo>
                    <a:pt x="1133" y="3159"/>
                  </a:lnTo>
                  <a:lnTo>
                    <a:pt x="1107" y="3160"/>
                  </a:lnTo>
                  <a:lnTo>
                    <a:pt x="1038" y="3161"/>
                  </a:lnTo>
                  <a:lnTo>
                    <a:pt x="940" y="3163"/>
                  </a:lnTo>
                  <a:lnTo>
                    <a:pt x="828" y="3164"/>
                  </a:lnTo>
                  <a:lnTo>
                    <a:pt x="717" y="3165"/>
                  </a:lnTo>
                  <a:lnTo>
                    <a:pt x="620" y="3164"/>
                  </a:lnTo>
                  <a:lnTo>
                    <a:pt x="581" y="3162"/>
                  </a:lnTo>
                  <a:lnTo>
                    <a:pt x="551" y="3160"/>
                  </a:lnTo>
                  <a:lnTo>
                    <a:pt x="540" y="3159"/>
                  </a:lnTo>
                  <a:lnTo>
                    <a:pt x="532" y="3158"/>
                  </a:lnTo>
                  <a:lnTo>
                    <a:pt x="527" y="3156"/>
                  </a:lnTo>
                  <a:lnTo>
                    <a:pt x="525" y="3154"/>
                  </a:lnTo>
                  <a:lnTo>
                    <a:pt x="524" y="3137"/>
                  </a:lnTo>
                  <a:lnTo>
                    <a:pt x="522" y="3109"/>
                  </a:lnTo>
                  <a:lnTo>
                    <a:pt x="520" y="3071"/>
                  </a:lnTo>
                  <a:lnTo>
                    <a:pt x="516" y="3030"/>
                  </a:lnTo>
                  <a:lnTo>
                    <a:pt x="513" y="2988"/>
                  </a:lnTo>
                  <a:lnTo>
                    <a:pt x="510" y="2947"/>
                  </a:lnTo>
                  <a:lnTo>
                    <a:pt x="506" y="2912"/>
                  </a:lnTo>
                  <a:lnTo>
                    <a:pt x="504" y="2887"/>
                  </a:lnTo>
                  <a:lnTo>
                    <a:pt x="503" y="2882"/>
                  </a:lnTo>
                  <a:lnTo>
                    <a:pt x="500" y="2877"/>
                  </a:lnTo>
                  <a:lnTo>
                    <a:pt x="497" y="2873"/>
                  </a:lnTo>
                  <a:lnTo>
                    <a:pt x="495" y="2869"/>
                  </a:lnTo>
                  <a:lnTo>
                    <a:pt x="487" y="2860"/>
                  </a:lnTo>
                  <a:lnTo>
                    <a:pt x="479" y="2852"/>
                  </a:lnTo>
                  <a:lnTo>
                    <a:pt x="459" y="2837"/>
                  </a:lnTo>
                  <a:lnTo>
                    <a:pt x="437" y="2823"/>
                  </a:lnTo>
                  <a:lnTo>
                    <a:pt x="427" y="2816"/>
                  </a:lnTo>
                  <a:lnTo>
                    <a:pt x="418" y="2808"/>
                  </a:lnTo>
                  <a:lnTo>
                    <a:pt x="410" y="2801"/>
                  </a:lnTo>
                  <a:lnTo>
                    <a:pt x="403" y="2793"/>
                  </a:lnTo>
                  <a:lnTo>
                    <a:pt x="400" y="2789"/>
                  </a:lnTo>
                  <a:lnTo>
                    <a:pt x="398" y="2785"/>
                  </a:lnTo>
                  <a:lnTo>
                    <a:pt x="397" y="2780"/>
                  </a:lnTo>
                  <a:lnTo>
                    <a:pt x="396" y="2776"/>
                  </a:lnTo>
                  <a:lnTo>
                    <a:pt x="395" y="2771"/>
                  </a:lnTo>
                  <a:lnTo>
                    <a:pt x="396" y="2766"/>
                  </a:lnTo>
                  <a:lnTo>
                    <a:pt x="397" y="2761"/>
                  </a:lnTo>
                  <a:lnTo>
                    <a:pt x="399" y="2756"/>
                  </a:lnTo>
                  <a:lnTo>
                    <a:pt x="404" y="2755"/>
                  </a:lnTo>
                  <a:lnTo>
                    <a:pt x="411" y="2754"/>
                  </a:lnTo>
                  <a:lnTo>
                    <a:pt x="418" y="2751"/>
                  </a:lnTo>
                  <a:lnTo>
                    <a:pt x="426" y="2748"/>
                  </a:lnTo>
                  <a:lnTo>
                    <a:pt x="434" y="2744"/>
                  </a:lnTo>
                  <a:lnTo>
                    <a:pt x="440" y="2737"/>
                  </a:lnTo>
                  <a:lnTo>
                    <a:pt x="442" y="2734"/>
                  </a:lnTo>
                  <a:lnTo>
                    <a:pt x="444" y="2731"/>
                  </a:lnTo>
                  <a:lnTo>
                    <a:pt x="445" y="2727"/>
                  </a:lnTo>
                  <a:lnTo>
                    <a:pt x="446" y="2724"/>
                  </a:lnTo>
                  <a:lnTo>
                    <a:pt x="446" y="2717"/>
                  </a:lnTo>
                  <a:lnTo>
                    <a:pt x="445" y="2711"/>
                  </a:lnTo>
                  <a:lnTo>
                    <a:pt x="443" y="2705"/>
                  </a:lnTo>
                  <a:lnTo>
                    <a:pt x="442" y="2700"/>
                  </a:lnTo>
                  <a:lnTo>
                    <a:pt x="438" y="2690"/>
                  </a:lnTo>
                  <a:lnTo>
                    <a:pt x="433" y="2681"/>
                  </a:lnTo>
                  <a:lnTo>
                    <a:pt x="428" y="2671"/>
                  </a:lnTo>
                  <a:lnTo>
                    <a:pt x="424" y="2659"/>
                  </a:lnTo>
                  <a:lnTo>
                    <a:pt x="422" y="2653"/>
                  </a:lnTo>
                  <a:lnTo>
                    <a:pt x="421" y="2646"/>
                  </a:lnTo>
                  <a:lnTo>
                    <a:pt x="420" y="2638"/>
                  </a:lnTo>
                  <a:lnTo>
                    <a:pt x="420" y="2629"/>
                  </a:lnTo>
                  <a:lnTo>
                    <a:pt x="420" y="2623"/>
                  </a:lnTo>
                  <a:lnTo>
                    <a:pt x="421" y="2617"/>
                  </a:lnTo>
                  <a:lnTo>
                    <a:pt x="422" y="2612"/>
                  </a:lnTo>
                  <a:lnTo>
                    <a:pt x="424" y="2608"/>
                  </a:lnTo>
                  <a:lnTo>
                    <a:pt x="428" y="2601"/>
                  </a:lnTo>
                  <a:lnTo>
                    <a:pt x="433" y="2595"/>
                  </a:lnTo>
                  <a:lnTo>
                    <a:pt x="438" y="2588"/>
                  </a:lnTo>
                  <a:lnTo>
                    <a:pt x="442" y="2580"/>
                  </a:lnTo>
                  <a:lnTo>
                    <a:pt x="443" y="2575"/>
                  </a:lnTo>
                  <a:lnTo>
                    <a:pt x="445" y="2570"/>
                  </a:lnTo>
                  <a:lnTo>
                    <a:pt x="446" y="2563"/>
                  </a:lnTo>
                  <a:lnTo>
                    <a:pt x="446" y="2556"/>
                  </a:lnTo>
                  <a:lnTo>
                    <a:pt x="446" y="2548"/>
                  </a:lnTo>
                  <a:lnTo>
                    <a:pt x="444" y="2540"/>
                  </a:lnTo>
                  <a:lnTo>
                    <a:pt x="443" y="2532"/>
                  </a:lnTo>
                  <a:lnTo>
                    <a:pt x="441" y="2524"/>
                  </a:lnTo>
                  <a:lnTo>
                    <a:pt x="435" y="2509"/>
                  </a:lnTo>
                  <a:lnTo>
                    <a:pt x="428" y="2496"/>
                  </a:lnTo>
                  <a:lnTo>
                    <a:pt x="421" y="2483"/>
                  </a:lnTo>
                  <a:lnTo>
                    <a:pt x="413" y="2470"/>
                  </a:lnTo>
                  <a:lnTo>
                    <a:pt x="406" y="2456"/>
                  </a:lnTo>
                  <a:lnTo>
                    <a:pt x="399" y="2441"/>
                  </a:lnTo>
                  <a:lnTo>
                    <a:pt x="397" y="2433"/>
                  </a:lnTo>
                  <a:lnTo>
                    <a:pt x="395" y="2427"/>
                  </a:lnTo>
                  <a:lnTo>
                    <a:pt x="395" y="2421"/>
                  </a:lnTo>
                  <a:lnTo>
                    <a:pt x="396" y="2415"/>
                  </a:lnTo>
                  <a:lnTo>
                    <a:pt x="397" y="2410"/>
                  </a:lnTo>
                  <a:lnTo>
                    <a:pt x="399" y="2405"/>
                  </a:lnTo>
                  <a:lnTo>
                    <a:pt x="401" y="2401"/>
                  </a:lnTo>
                  <a:lnTo>
                    <a:pt x="404" y="2398"/>
                  </a:lnTo>
                  <a:lnTo>
                    <a:pt x="409" y="2393"/>
                  </a:lnTo>
                  <a:lnTo>
                    <a:pt x="414" y="2390"/>
                  </a:lnTo>
                  <a:lnTo>
                    <a:pt x="418" y="2388"/>
                  </a:lnTo>
                  <a:lnTo>
                    <a:pt x="420" y="2388"/>
                  </a:lnTo>
                  <a:lnTo>
                    <a:pt x="421" y="2384"/>
                  </a:lnTo>
                  <a:lnTo>
                    <a:pt x="422" y="2380"/>
                  </a:lnTo>
                  <a:lnTo>
                    <a:pt x="422" y="2376"/>
                  </a:lnTo>
                  <a:lnTo>
                    <a:pt x="422" y="2371"/>
                  </a:lnTo>
                  <a:lnTo>
                    <a:pt x="419" y="2362"/>
                  </a:lnTo>
                  <a:lnTo>
                    <a:pt x="416" y="2353"/>
                  </a:lnTo>
                  <a:lnTo>
                    <a:pt x="410" y="2344"/>
                  </a:lnTo>
                  <a:lnTo>
                    <a:pt x="403" y="2334"/>
                  </a:lnTo>
                  <a:lnTo>
                    <a:pt x="395" y="2325"/>
                  </a:lnTo>
                  <a:lnTo>
                    <a:pt x="384" y="2315"/>
                  </a:lnTo>
                  <a:lnTo>
                    <a:pt x="374" y="2305"/>
                  </a:lnTo>
                  <a:lnTo>
                    <a:pt x="363" y="2295"/>
                  </a:lnTo>
                  <a:lnTo>
                    <a:pt x="350" y="2285"/>
                  </a:lnTo>
                  <a:lnTo>
                    <a:pt x="338" y="2276"/>
                  </a:lnTo>
                  <a:lnTo>
                    <a:pt x="311" y="2258"/>
                  </a:lnTo>
                  <a:lnTo>
                    <a:pt x="284" y="2241"/>
                  </a:lnTo>
                  <a:lnTo>
                    <a:pt x="298" y="2228"/>
                  </a:lnTo>
                  <a:lnTo>
                    <a:pt x="313" y="2216"/>
                  </a:lnTo>
                  <a:lnTo>
                    <a:pt x="328" y="2206"/>
                  </a:lnTo>
                  <a:lnTo>
                    <a:pt x="343" y="2196"/>
                  </a:lnTo>
                  <a:lnTo>
                    <a:pt x="374" y="2176"/>
                  </a:lnTo>
                  <a:lnTo>
                    <a:pt x="404" y="2157"/>
                  </a:lnTo>
                  <a:lnTo>
                    <a:pt x="411" y="2152"/>
                  </a:lnTo>
                  <a:lnTo>
                    <a:pt x="416" y="2145"/>
                  </a:lnTo>
                  <a:lnTo>
                    <a:pt x="420" y="2138"/>
                  </a:lnTo>
                  <a:lnTo>
                    <a:pt x="424" y="2131"/>
                  </a:lnTo>
                  <a:lnTo>
                    <a:pt x="430" y="2113"/>
                  </a:lnTo>
                  <a:lnTo>
                    <a:pt x="434" y="2095"/>
                  </a:lnTo>
                  <a:lnTo>
                    <a:pt x="438" y="2075"/>
                  </a:lnTo>
                  <a:lnTo>
                    <a:pt x="442" y="2054"/>
                  </a:lnTo>
                  <a:lnTo>
                    <a:pt x="445" y="2044"/>
                  </a:lnTo>
                  <a:lnTo>
                    <a:pt x="448" y="2034"/>
                  </a:lnTo>
                  <a:lnTo>
                    <a:pt x="452" y="2025"/>
                  </a:lnTo>
                  <a:lnTo>
                    <a:pt x="456" y="2016"/>
                  </a:lnTo>
                  <a:lnTo>
                    <a:pt x="466" y="2001"/>
                  </a:lnTo>
                  <a:lnTo>
                    <a:pt x="476" y="1988"/>
                  </a:lnTo>
                  <a:lnTo>
                    <a:pt x="486" y="1975"/>
                  </a:lnTo>
                  <a:lnTo>
                    <a:pt x="496" y="1964"/>
                  </a:lnTo>
                  <a:lnTo>
                    <a:pt x="518" y="1941"/>
                  </a:lnTo>
                  <a:lnTo>
                    <a:pt x="537" y="1918"/>
                  </a:lnTo>
                  <a:lnTo>
                    <a:pt x="547" y="1906"/>
                  </a:lnTo>
                  <a:lnTo>
                    <a:pt x="556" y="1892"/>
                  </a:lnTo>
                  <a:lnTo>
                    <a:pt x="564" y="1876"/>
                  </a:lnTo>
                  <a:lnTo>
                    <a:pt x="572" y="1858"/>
                  </a:lnTo>
                  <a:lnTo>
                    <a:pt x="580" y="1837"/>
                  </a:lnTo>
                  <a:lnTo>
                    <a:pt x="586" y="1814"/>
                  </a:lnTo>
                  <a:lnTo>
                    <a:pt x="592" y="1788"/>
                  </a:lnTo>
                  <a:lnTo>
                    <a:pt x="598" y="1759"/>
                  </a:lnTo>
                  <a:lnTo>
                    <a:pt x="599" y="1746"/>
                  </a:lnTo>
                  <a:lnTo>
                    <a:pt x="599" y="1733"/>
                  </a:lnTo>
                  <a:lnTo>
                    <a:pt x="599" y="1722"/>
                  </a:lnTo>
                  <a:lnTo>
                    <a:pt x="598" y="1711"/>
                  </a:lnTo>
                  <a:lnTo>
                    <a:pt x="597" y="1701"/>
                  </a:lnTo>
                  <a:lnTo>
                    <a:pt x="595" y="1692"/>
                  </a:lnTo>
                  <a:lnTo>
                    <a:pt x="593" y="1683"/>
                  </a:lnTo>
                  <a:lnTo>
                    <a:pt x="590" y="1674"/>
                  </a:lnTo>
                  <a:lnTo>
                    <a:pt x="584" y="1659"/>
                  </a:lnTo>
                  <a:lnTo>
                    <a:pt x="577" y="1646"/>
                  </a:lnTo>
                  <a:lnTo>
                    <a:pt x="568" y="1633"/>
                  </a:lnTo>
                  <a:lnTo>
                    <a:pt x="559" y="1621"/>
                  </a:lnTo>
                  <a:lnTo>
                    <a:pt x="541" y="1600"/>
                  </a:lnTo>
                  <a:lnTo>
                    <a:pt x="525" y="1579"/>
                  </a:lnTo>
                  <a:lnTo>
                    <a:pt x="519" y="1568"/>
                  </a:lnTo>
                  <a:lnTo>
                    <a:pt x="514" y="1556"/>
                  </a:lnTo>
                  <a:lnTo>
                    <a:pt x="512" y="1549"/>
                  </a:lnTo>
                  <a:lnTo>
                    <a:pt x="510" y="1543"/>
                  </a:lnTo>
                  <a:lnTo>
                    <a:pt x="510" y="1535"/>
                  </a:lnTo>
                  <a:lnTo>
                    <a:pt x="509" y="1528"/>
                  </a:lnTo>
                  <a:lnTo>
                    <a:pt x="510" y="1518"/>
                  </a:lnTo>
                  <a:lnTo>
                    <a:pt x="512" y="1508"/>
                  </a:lnTo>
                  <a:lnTo>
                    <a:pt x="516" y="1500"/>
                  </a:lnTo>
                  <a:lnTo>
                    <a:pt x="520" y="1493"/>
                  </a:lnTo>
                  <a:lnTo>
                    <a:pt x="531" y="1480"/>
                  </a:lnTo>
                  <a:lnTo>
                    <a:pt x="544" y="1468"/>
                  </a:lnTo>
                  <a:lnTo>
                    <a:pt x="550" y="1461"/>
                  </a:lnTo>
                  <a:lnTo>
                    <a:pt x="555" y="1453"/>
                  </a:lnTo>
                  <a:lnTo>
                    <a:pt x="560" y="1445"/>
                  </a:lnTo>
                  <a:lnTo>
                    <a:pt x="564" y="1435"/>
                  </a:lnTo>
                  <a:lnTo>
                    <a:pt x="567" y="1425"/>
                  </a:lnTo>
                  <a:lnTo>
                    <a:pt x="568" y="1412"/>
                  </a:lnTo>
                  <a:lnTo>
                    <a:pt x="568" y="1397"/>
                  </a:lnTo>
                  <a:lnTo>
                    <a:pt x="566" y="1380"/>
                  </a:lnTo>
                  <a:lnTo>
                    <a:pt x="565" y="1374"/>
                  </a:lnTo>
                  <a:lnTo>
                    <a:pt x="562" y="1369"/>
                  </a:lnTo>
                  <a:lnTo>
                    <a:pt x="559" y="1363"/>
                  </a:lnTo>
                  <a:lnTo>
                    <a:pt x="556" y="1359"/>
                  </a:lnTo>
                  <a:lnTo>
                    <a:pt x="552" y="1354"/>
                  </a:lnTo>
                  <a:lnTo>
                    <a:pt x="547" y="1350"/>
                  </a:lnTo>
                  <a:lnTo>
                    <a:pt x="542" y="1346"/>
                  </a:lnTo>
                  <a:lnTo>
                    <a:pt x="536" y="1343"/>
                  </a:lnTo>
                  <a:lnTo>
                    <a:pt x="524" y="1337"/>
                  </a:lnTo>
                  <a:lnTo>
                    <a:pt x="510" y="1332"/>
                  </a:lnTo>
                  <a:lnTo>
                    <a:pt x="494" y="1328"/>
                  </a:lnTo>
                  <a:lnTo>
                    <a:pt x="478" y="1325"/>
                  </a:lnTo>
                  <a:lnTo>
                    <a:pt x="443" y="1319"/>
                  </a:lnTo>
                  <a:lnTo>
                    <a:pt x="405" y="1314"/>
                  </a:lnTo>
                  <a:lnTo>
                    <a:pt x="385" y="1311"/>
                  </a:lnTo>
                  <a:lnTo>
                    <a:pt x="367" y="1307"/>
                  </a:lnTo>
                  <a:lnTo>
                    <a:pt x="348" y="1302"/>
                  </a:lnTo>
                  <a:lnTo>
                    <a:pt x="330" y="1297"/>
                  </a:lnTo>
                  <a:lnTo>
                    <a:pt x="323" y="1295"/>
                  </a:lnTo>
                  <a:lnTo>
                    <a:pt x="313" y="1292"/>
                  </a:lnTo>
                  <a:lnTo>
                    <a:pt x="301" y="1292"/>
                  </a:lnTo>
                  <a:lnTo>
                    <a:pt x="288" y="1292"/>
                  </a:lnTo>
                  <a:lnTo>
                    <a:pt x="259" y="1293"/>
                  </a:lnTo>
                  <a:lnTo>
                    <a:pt x="229" y="1296"/>
                  </a:lnTo>
                  <a:lnTo>
                    <a:pt x="201" y="1299"/>
                  </a:lnTo>
                  <a:lnTo>
                    <a:pt x="177" y="1299"/>
                  </a:lnTo>
                  <a:lnTo>
                    <a:pt x="167" y="1299"/>
                  </a:lnTo>
                  <a:lnTo>
                    <a:pt x="159" y="1297"/>
                  </a:lnTo>
                  <a:lnTo>
                    <a:pt x="156" y="1296"/>
                  </a:lnTo>
                  <a:lnTo>
                    <a:pt x="154" y="1295"/>
                  </a:lnTo>
                  <a:lnTo>
                    <a:pt x="152" y="1293"/>
                  </a:lnTo>
                  <a:lnTo>
                    <a:pt x="152" y="1291"/>
                  </a:lnTo>
                  <a:lnTo>
                    <a:pt x="150" y="1285"/>
                  </a:lnTo>
                  <a:lnTo>
                    <a:pt x="148" y="1278"/>
                  </a:lnTo>
                  <a:lnTo>
                    <a:pt x="145" y="1272"/>
                  </a:lnTo>
                  <a:lnTo>
                    <a:pt x="142" y="1267"/>
                  </a:lnTo>
                  <a:lnTo>
                    <a:pt x="134" y="1255"/>
                  </a:lnTo>
                  <a:lnTo>
                    <a:pt x="124" y="1244"/>
                  </a:lnTo>
                  <a:lnTo>
                    <a:pt x="99" y="1221"/>
                  </a:lnTo>
                  <a:lnTo>
                    <a:pt x="72" y="1197"/>
                  </a:lnTo>
                  <a:lnTo>
                    <a:pt x="59" y="1185"/>
                  </a:lnTo>
                  <a:lnTo>
                    <a:pt x="45" y="1171"/>
                  </a:lnTo>
                  <a:lnTo>
                    <a:pt x="33" y="1157"/>
                  </a:lnTo>
                  <a:lnTo>
                    <a:pt x="22" y="1142"/>
                  </a:lnTo>
                  <a:lnTo>
                    <a:pt x="17" y="1134"/>
                  </a:lnTo>
                  <a:lnTo>
                    <a:pt x="13" y="1126"/>
                  </a:lnTo>
                  <a:lnTo>
                    <a:pt x="9" y="1118"/>
                  </a:lnTo>
                  <a:lnTo>
                    <a:pt x="6" y="1109"/>
                  </a:lnTo>
                  <a:lnTo>
                    <a:pt x="3" y="1100"/>
                  </a:lnTo>
                  <a:lnTo>
                    <a:pt x="1" y="1091"/>
                  </a:lnTo>
                  <a:lnTo>
                    <a:pt x="0" y="1081"/>
                  </a:lnTo>
                  <a:lnTo>
                    <a:pt x="0" y="1070"/>
                  </a:lnTo>
                  <a:lnTo>
                    <a:pt x="1" y="1053"/>
                  </a:lnTo>
                  <a:lnTo>
                    <a:pt x="2" y="1037"/>
                  </a:lnTo>
                  <a:lnTo>
                    <a:pt x="6" y="1021"/>
                  </a:lnTo>
                  <a:lnTo>
                    <a:pt x="10" y="1006"/>
                  </a:lnTo>
                  <a:lnTo>
                    <a:pt x="20" y="977"/>
                  </a:lnTo>
                  <a:lnTo>
                    <a:pt x="31" y="947"/>
                  </a:lnTo>
                  <a:lnTo>
                    <a:pt x="42" y="919"/>
                  </a:lnTo>
                  <a:lnTo>
                    <a:pt x="52" y="890"/>
                  </a:lnTo>
                  <a:lnTo>
                    <a:pt x="56" y="874"/>
                  </a:lnTo>
                  <a:lnTo>
                    <a:pt x="61" y="859"/>
                  </a:lnTo>
                  <a:lnTo>
                    <a:pt x="63" y="841"/>
                  </a:lnTo>
                  <a:lnTo>
                    <a:pt x="63" y="824"/>
                  </a:lnTo>
                  <a:lnTo>
                    <a:pt x="63" y="806"/>
                  </a:lnTo>
                  <a:lnTo>
                    <a:pt x="61" y="788"/>
                  </a:lnTo>
                  <a:lnTo>
                    <a:pt x="59" y="770"/>
                  </a:lnTo>
                  <a:lnTo>
                    <a:pt x="55" y="753"/>
                  </a:lnTo>
                  <a:lnTo>
                    <a:pt x="48" y="718"/>
                  </a:lnTo>
                  <a:lnTo>
                    <a:pt x="40" y="684"/>
                  </a:lnTo>
                  <a:lnTo>
                    <a:pt x="33" y="649"/>
                  </a:lnTo>
                  <a:lnTo>
                    <a:pt x="27" y="613"/>
                  </a:lnTo>
                  <a:lnTo>
                    <a:pt x="25" y="594"/>
                  </a:lnTo>
                  <a:lnTo>
                    <a:pt x="24" y="576"/>
                  </a:lnTo>
                  <a:lnTo>
                    <a:pt x="25" y="556"/>
                  </a:lnTo>
                  <a:lnTo>
                    <a:pt x="26" y="536"/>
                  </a:lnTo>
                  <a:lnTo>
                    <a:pt x="1044" y="536"/>
                  </a:lnTo>
                  <a:lnTo>
                    <a:pt x="1055" y="525"/>
                  </a:lnTo>
                  <a:lnTo>
                    <a:pt x="1067" y="516"/>
                  </a:lnTo>
                  <a:lnTo>
                    <a:pt x="1078" y="509"/>
                  </a:lnTo>
                  <a:lnTo>
                    <a:pt x="1086" y="504"/>
                  </a:lnTo>
                  <a:lnTo>
                    <a:pt x="1086" y="357"/>
                  </a:lnTo>
                  <a:lnTo>
                    <a:pt x="1099" y="333"/>
                  </a:lnTo>
                  <a:lnTo>
                    <a:pt x="1110" y="313"/>
                  </a:lnTo>
                  <a:lnTo>
                    <a:pt x="1115" y="303"/>
                  </a:lnTo>
                  <a:lnTo>
                    <a:pt x="1119" y="293"/>
                  </a:lnTo>
                  <a:lnTo>
                    <a:pt x="1122" y="280"/>
                  </a:lnTo>
                  <a:lnTo>
                    <a:pt x="1123" y="268"/>
                  </a:lnTo>
                  <a:lnTo>
                    <a:pt x="1122" y="262"/>
                  </a:lnTo>
                  <a:lnTo>
                    <a:pt x="1121" y="256"/>
                  </a:lnTo>
                  <a:lnTo>
                    <a:pt x="1119" y="251"/>
                  </a:lnTo>
                  <a:lnTo>
                    <a:pt x="1117" y="246"/>
                  </a:lnTo>
                  <a:lnTo>
                    <a:pt x="1111" y="236"/>
                  </a:lnTo>
                  <a:lnTo>
                    <a:pt x="1105" y="226"/>
                  </a:lnTo>
                  <a:lnTo>
                    <a:pt x="1098" y="216"/>
                  </a:lnTo>
                  <a:lnTo>
                    <a:pt x="1092" y="206"/>
                  </a:lnTo>
                  <a:lnTo>
                    <a:pt x="1090" y="201"/>
                  </a:lnTo>
                  <a:lnTo>
                    <a:pt x="1088" y="196"/>
                  </a:lnTo>
                  <a:lnTo>
                    <a:pt x="1087" y="190"/>
                  </a:lnTo>
                  <a:lnTo>
                    <a:pt x="1086" y="185"/>
                  </a:lnTo>
                  <a:lnTo>
                    <a:pt x="1087" y="179"/>
                  </a:lnTo>
                  <a:lnTo>
                    <a:pt x="1089" y="174"/>
                  </a:lnTo>
                  <a:lnTo>
                    <a:pt x="1091" y="170"/>
                  </a:lnTo>
                  <a:lnTo>
                    <a:pt x="1095" y="166"/>
                  </a:lnTo>
                  <a:lnTo>
                    <a:pt x="1103" y="158"/>
                  </a:lnTo>
                  <a:lnTo>
                    <a:pt x="1114" y="152"/>
                  </a:lnTo>
                  <a:lnTo>
                    <a:pt x="1135" y="140"/>
                  </a:lnTo>
                  <a:lnTo>
                    <a:pt x="1149" y="132"/>
                  </a:lnTo>
                  <a:lnTo>
                    <a:pt x="1152" y="122"/>
                  </a:lnTo>
                  <a:lnTo>
                    <a:pt x="1155" y="113"/>
                  </a:lnTo>
                  <a:lnTo>
                    <a:pt x="1157" y="104"/>
                  </a:lnTo>
                  <a:lnTo>
                    <a:pt x="1159" y="95"/>
                  </a:lnTo>
                  <a:lnTo>
                    <a:pt x="1160" y="78"/>
                  </a:lnTo>
                  <a:lnTo>
                    <a:pt x="1161" y="62"/>
                  </a:lnTo>
                  <a:lnTo>
                    <a:pt x="1162" y="46"/>
                  </a:lnTo>
                  <a:lnTo>
                    <a:pt x="1163" y="31"/>
                  </a:lnTo>
                  <a:lnTo>
                    <a:pt x="1164" y="23"/>
                  </a:lnTo>
                  <a:lnTo>
                    <a:pt x="1165" y="16"/>
                  </a:lnTo>
                  <a:lnTo>
                    <a:pt x="1167" y="8"/>
                  </a:lnTo>
                  <a:lnTo>
                    <a:pt x="1171" y="0"/>
                  </a:lnTo>
                  <a:lnTo>
                    <a:pt x="1191" y="22"/>
                  </a:lnTo>
                  <a:lnTo>
                    <a:pt x="1209" y="44"/>
                  </a:lnTo>
                  <a:lnTo>
                    <a:pt x="1226" y="67"/>
                  </a:lnTo>
                  <a:lnTo>
                    <a:pt x="1240" y="91"/>
                  </a:lnTo>
                  <a:lnTo>
                    <a:pt x="1254" y="115"/>
                  </a:lnTo>
                  <a:lnTo>
                    <a:pt x="1265" y="139"/>
                  </a:lnTo>
                  <a:lnTo>
                    <a:pt x="1276" y="165"/>
                  </a:lnTo>
                  <a:lnTo>
                    <a:pt x="1286" y="192"/>
                  </a:lnTo>
                  <a:lnTo>
                    <a:pt x="1294" y="219"/>
                  </a:lnTo>
                  <a:lnTo>
                    <a:pt x="1302" y="247"/>
                  </a:lnTo>
                  <a:lnTo>
                    <a:pt x="1309" y="276"/>
                  </a:lnTo>
                  <a:lnTo>
                    <a:pt x="1315" y="307"/>
                  </a:lnTo>
                  <a:lnTo>
                    <a:pt x="1327" y="371"/>
                  </a:lnTo>
                  <a:lnTo>
                    <a:pt x="1338" y="441"/>
                  </a:lnTo>
                  <a:lnTo>
                    <a:pt x="1340" y="454"/>
                  </a:lnTo>
                  <a:lnTo>
                    <a:pt x="1344" y="465"/>
                  </a:lnTo>
                  <a:lnTo>
                    <a:pt x="1349" y="475"/>
                  </a:lnTo>
                  <a:lnTo>
                    <a:pt x="1356" y="485"/>
                  </a:lnTo>
                  <a:lnTo>
                    <a:pt x="1364" y="494"/>
                  </a:lnTo>
                  <a:lnTo>
                    <a:pt x="1373" y="502"/>
                  </a:lnTo>
                  <a:lnTo>
                    <a:pt x="1384" y="509"/>
                  </a:lnTo>
                  <a:lnTo>
                    <a:pt x="1396" y="517"/>
                  </a:lnTo>
                  <a:lnTo>
                    <a:pt x="1408" y="523"/>
                  </a:lnTo>
                  <a:lnTo>
                    <a:pt x="1421" y="529"/>
                  </a:lnTo>
                  <a:lnTo>
                    <a:pt x="1434" y="535"/>
                  </a:lnTo>
                  <a:lnTo>
                    <a:pt x="1447" y="540"/>
                  </a:lnTo>
                  <a:lnTo>
                    <a:pt x="1474" y="549"/>
                  </a:lnTo>
                  <a:lnTo>
                    <a:pt x="1500" y="557"/>
                  </a:lnTo>
                  <a:lnTo>
                    <a:pt x="1507" y="559"/>
                  </a:lnTo>
                  <a:lnTo>
                    <a:pt x="1512" y="562"/>
                  </a:lnTo>
                  <a:lnTo>
                    <a:pt x="1516" y="566"/>
                  </a:lnTo>
                  <a:lnTo>
                    <a:pt x="1520" y="570"/>
                  </a:lnTo>
                  <a:lnTo>
                    <a:pt x="1527" y="581"/>
                  </a:lnTo>
                  <a:lnTo>
                    <a:pt x="1532" y="592"/>
                  </a:lnTo>
                  <a:lnTo>
                    <a:pt x="1538" y="615"/>
                  </a:lnTo>
                  <a:lnTo>
                    <a:pt x="1543" y="636"/>
                  </a:lnTo>
                  <a:lnTo>
                    <a:pt x="1548" y="646"/>
                  </a:lnTo>
                  <a:lnTo>
                    <a:pt x="1554" y="655"/>
                  </a:lnTo>
                  <a:lnTo>
                    <a:pt x="1560" y="662"/>
                  </a:lnTo>
                  <a:lnTo>
                    <a:pt x="1567" y="669"/>
                  </a:lnTo>
                  <a:lnTo>
                    <a:pt x="1582" y="680"/>
                  </a:lnTo>
                  <a:lnTo>
                    <a:pt x="1598" y="690"/>
                  </a:lnTo>
                  <a:lnTo>
                    <a:pt x="1615" y="699"/>
                  </a:lnTo>
                  <a:lnTo>
                    <a:pt x="1631" y="710"/>
                  </a:lnTo>
                  <a:lnTo>
                    <a:pt x="1638" y="716"/>
                  </a:lnTo>
                  <a:lnTo>
                    <a:pt x="1645" y="723"/>
                  </a:lnTo>
                  <a:lnTo>
                    <a:pt x="1652" y="731"/>
                  </a:lnTo>
                  <a:lnTo>
                    <a:pt x="1658" y="741"/>
                  </a:lnTo>
                  <a:lnTo>
                    <a:pt x="3909" y="861"/>
                  </a:lnTo>
                  <a:lnTo>
                    <a:pt x="3892" y="893"/>
                  </a:lnTo>
                  <a:lnTo>
                    <a:pt x="3876" y="923"/>
                  </a:lnTo>
                  <a:lnTo>
                    <a:pt x="3862" y="950"/>
                  </a:lnTo>
                  <a:lnTo>
                    <a:pt x="3849" y="977"/>
                  </a:lnTo>
                  <a:lnTo>
                    <a:pt x="3839" y="1000"/>
                  </a:lnTo>
                  <a:lnTo>
                    <a:pt x="3829" y="1022"/>
                  </a:lnTo>
                  <a:lnTo>
                    <a:pt x="3826" y="1032"/>
                  </a:lnTo>
                  <a:lnTo>
                    <a:pt x="3823" y="1042"/>
                  </a:lnTo>
                  <a:lnTo>
                    <a:pt x="3821" y="1051"/>
                  </a:lnTo>
                  <a:lnTo>
                    <a:pt x="3820" y="1060"/>
                  </a:lnTo>
                  <a:lnTo>
                    <a:pt x="3819" y="1070"/>
                  </a:lnTo>
                  <a:lnTo>
                    <a:pt x="3818" y="1079"/>
                  </a:lnTo>
                  <a:lnTo>
                    <a:pt x="3816" y="1087"/>
                  </a:lnTo>
                  <a:lnTo>
                    <a:pt x="3813" y="1094"/>
                  </a:lnTo>
                  <a:lnTo>
                    <a:pt x="3806" y="1108"/>
                  </a:lnTo>
                  <a:lnTo>
                    <a:pt x="3798" y="1125"/>
                  </a:lnTo>
                  <a:lnTo>
                    <a:pt x="3793" y="1135"/>
                  </a:lnTo>
                  <a:lnTo>
                    <a:pt x="3789" y="1148"/>
                  </a:lnTo>
                  <a:lnTo>
                    <a:pt x="3784" y="1163"/>
                  </a:lnTo>
                  <a:lnTo>
                    <a:pt x="3780" y="1181"/>
                  </a:lnTo>
                  <a:lnTo>
                    <a:pt x="3776" y="1203"/>
                  </a:lnTo>
                  <a:lnTo>
                    <a:pt x="3773" y="1228"/>
                  </a:lnTo>
                  <a:lnTo>
                    <a:pt x="3770" y="1257"/>
                  </a:lnTo>
                  <a:lnTo>
                    <a:pt x="3768" y="1291"/>
                  </a:lnTo>
                  <a:lnTo>
                    <a:pt x="3766" y="1306"/>
                  </a:lnTo>
                  <a:lnTo>
                    <a:pt x="3764" y="1319"/>
                  </a:lnTo>
                  <a:lnTo>
                    <a:pt x="3760" y="1332"/>
                  </a:lnTo>
                  <a:lnTo>
                    <a:pt x="3756" y="1344"/>
                  </a:lnTo>
                  <a:lnTo>
                    <a:pt x="3748" y="1367"/>
                  </a:lnTo>
                  <a:lnTo>
                    <a:pt x="3739" y="1391"/>
                  </a:lnTo>
                  <a:lnTo>
                    <a:pt x="3736" y="1403"/>
                  </a:lnTo>
                  <a:lnTo>
                    <a:pt x="3733" y="1417"/>
                  </a:lnTo>
                  <a:lnTo>
                    <a:pt x="3731" y="1431"/>
                  </a:lnTo>
                  <a:lnTo>
                    <a:pt x="3730" y="1446"/>
                  </a:lnTo>
                  <a:lnTo>
                    <a:pt x="3730" y="1463"/>
                  </a:lnTo>
                  <a:lnTo>
                    <a:pt x="3732" y="1481"/>
                  </a:lnTo>
                  <a:lnTo>
                    <a:pt x="3736" y="1500"/>
                  </a:lnTo>
                  <a:lnTo>
                    <a:pt x="3742" y="1523"/>
                  </a:lnTo>
                  <a:lnTo>
                    <a:pt x="3744" y="1533"/>
                  </a:lnTo>
                  <a:lnTo>
                    <a:pt x="3746" y="1543"/>
                  </a:lnTo>
                  <a:lnTo>
                    <a:pt x="3746" y="1554"/>
                  </a:lnTo>
                  <a:lnTo>
                    <a:pt x="3746" y="1565"/>
                  </a:lnTo>
                  <a:lnTo>
                    <a:pt x="3745" y="1587"/>
                  </a:lnTo>
                  <a:lnTo>
                    <a:pt x="3742" y="1610"/>
                  </a:lnTo>
                  <a:lnTo>
                    <a:pt x="3740" y="1633"/>
                  </a:lnTo>
                  <a:lnTo>
                    <a:pt x="3740" y="1654"/>
                  </a:lnTo>
                  <a:lnTo>
                    <a:pt x="3740" y="1664"/>
                  </a:lnTo>
                  <a:lnTo>
                    <a:pt x="3741" y="1673"/>
                  </a:lnTo>
                  <a:lnTo>
                    <a:pt x="3744" y="1682"/>
                  </a:lnTo>
                  <a:lnTo>
                    <a:pt x="3747" y="1690"/>
                  </a:lnTo>
                  <a:lnTo>
                    <a:pt x="3752" y="1702"/>
                  </a:lnTo>
                  <a:lnTo>
                    <a:pt x="3757" y="1714"/>
                  </a:lnTo>
                  <a:lnTo>
                    <a:pt x="3760" y="1724"/>
                  </a:lnTo>
                  <a:lnTo>
                    <a:pt x="3763" y="1734"/>
                  </a:lnTo>
                  <a:lnTo>
                    <a:pt x="3765" y="1744"/>
                  </a:lnTo>
                  <a:lnTo>
                    <a:pt x="3767" y="1753"/>
                  </a:lnTo>
                  <a:lnTo>
                    <a:pt x="3768" y="1762"/>
                  </a:lnTo>
                  <a:lnTo>
                    <a:pt x="3768" y="1770"/>
                  </a:lnTo>
                  <a:lnTo>
                    <a:pt x="3767" y="1786"/>
                  </a:lnTo>
                  <a:lnTo>
                    <a:pt x="3765" y="1802"/>
                  </a:lnTo>
                  <a:lnTo>
                    <a:pt x="3761" y="1818"/>
                  </a:lnTo>
                  <a:lnTo>
                    <a:pt x="3757" y="1837"/>
                  </a:lnTo>
                  <a:lnTo>
                    <a:pt x="3756" y="1850"/>
                  </a:lnTo>
                  <a:lnTo>
                    <a:pt x="3757" y="1862"/>
                  </a:lnTo>
                  <a:lnTo>
                    <a:pt x="3759" y="1873"/>
                  </a:lnTo>
                  <a:lnTo>
                    <a:pt x="3762" y="1882"/>
                  </a:lnTo>
                  <a:lnTo>
                    <a:pt x="3765" y="1891"/>
                  </a:lnTo>
                  <a:lnTo>
                    <a:pt x="3770" y="1899"/>
                  </a:lnTo>
                  <a:lnTo>
                    <a:pt x="3775" y="1906"/>
                  </a:lnTo>
                  <a:lnTo>
                    <a:pt x="3779" y="1912"/>
                  </a:lnTo>
                  <a:lnTo>
                    <a:pt x="3784" y="1919"/>
                  </a:lnTo>
                  <a:lnTo>
                    <a:pt x="3789" y="1925"/>
                  </a:lnTo>
                  <a:lnTo>
                    <a:pt x="3792" y="1932"/>
                  </a:lnTo>
                  <a:lnTo>
                    <a:pt x="3795" y="1938"/>
                  </a:lnTo>
                  <a:lnTo>
                    <a:pt x="3797" y="1945"/>
                  </a:lnTo>
                  <a:lnTo>
                    <a:pt x="3798" y="1952"/>
                  </a:lnTo>
                  <a:lnTo>
                    <a:pt x="3797" y="1959"/>
                  </a:lnTo>
                  <a:lnTo>
                    <a:pt x="3794" y="1969"/>
                  </a:lnTo>
                  <a:lnTo>
                    <a:pt x="3789" y="1977"/>
                  </a:lnTo>
                  <a:lnTo>
                    <a:pt x="3786" y="1986"/>
                  </a:lnTo>
                  <a:lnTo>
                    <a:pt x="3783" y="1996"/>
                  </a:lnTo>
                  <a:lnTo>
                    <a:pt x="3780" y="2007"/>
                  </a:lnTo>
                  <a:lnTo>
                    <a:pt x="3776" y="2030"/>
                  </a:lnTo>
                  <a:lnTo>
                    <a:pt x="3772" y="2055"/>
                  </a:lnTo>
                  <a:lnTo>
                    <a:pt x="3769" y="2067"/>
                  </a:lnTo>
                  <a:lnTo>
                    <a:pt x="3766" y="2080"/>
                  </a:lnTo>
                  <a:lnTo>
                    <a:pt x="3762" y="2091"/>
                  </a:lnTo>
                  <a:lnTo>
                    <a:pt x="3757" y="2103"/>
                  </a:lnTo>
                  <a:lnTo>
                    <a:pt x="3751" y="2114"/>
                  </a:lnTo>
                  <a:lnTo>
                    <a:pt x="3744" y="2124"/>
                  </a:lnTo>
                  <a:lnTo>
                    <a:pt x="3736" y="2133"/>
                  </a:lnTo>
                  <a:lnTo>
                    <a:pt x="3725" y="2141"/>
                  </a:lnTo>
                  <a:lnTo>
                    <a:pt x="3714" y="2150"/>
                  </a:lnTo>
                  <a:lnTo>
                    <a:pt x="3704" y="2158"/>
                  </a:lnTo>
                  <a:lnTo>
                    <a:pt x="3696" y="2167"/>
                  </a:lnTo>
                  <a:lnTo>
                    <a:pt x="3688" y="2175"/>
                  </a:lnTo>
                  <a:lnTo>
                    <a:pt x="3682" y="2184"/>
                  </a:lnTo>
                  <a:lnTo>
                    <a:pt x="3677" y="2194"/>
                  </a:lnTo>
                  <a:lnTo>
                    <a:pt x="3672" y="2202"/>
                  </a:lnTo>
                  <a:lnTo>
                    <a:pt x="3668" y="2211"/>
                  </a:lnTo>
                  <a:lnTo>
                    <a:pt x="3665" y="2220"/>
                  </a:lnTo>
                  <a:lnTo>
                    <a:pt x="3663" y="2228"/>
                  </a:lnTo>
                  <a:lnTo>
                    <a:pt x="3662" y="2237"/>
                  </a:lnTo>
                  <a:lnTo>
                    <a:pt x="3661" y="2246"/>
                  </a:lnTo>
                  <a:lnTo>
                    <a:pt x="3660" y="2263"/>
                  </a:lnTo>
                  <a:lnTo>
                    <a:pt x="3661" y="2279"/>
                  </a:lnTo>
                  <a:lnTo>
                    <a:pt x="3664" y="2311"/>
                  </a:lnTo>
                  <a:lnTo>
                    <a:pt x="3666" y="2338"/>
                  </a:lnTo>
                  <a:lnTo>
                    <a:pt x="3666" y="2344"/>
                  </a:lnTo>
                  <a:lnTo>
                    <a:pt x="3665" y="2350"/>
                  </a:lnTo>
                  <a:lnTo>
                    <a:pt x="3664" y="2355"/>
                  </a:lnTo>
                  <a:lnTo>
                    <a:pt x="3662" y="2361"/>
                  </a:lnTo>
                  <a:lnTo>
                    <a:pt x="3659" y="2365"/>
                  </a:lnTo>
                  <a:lnTo>
                    <a:pt x="3656" y="2370"/>
                  </a:lnTo>
                  <a:lnTo>
                    <a:pt x="3652" y="2374"/>
                  </a:lnTo>
                  <a:lnTo>
                    <a:pt x="3647" y="2377"/>
                  </a:lnTo>
                  <a:lnTo>
                    <a:pt x="3644" y="2380"/>
                  </a:lnTo>
                  <a:lnTo>
                    <a:pt x="3641" y="2383"/>
                  </a:lnTo>
                  <a:lnTo>
                    <a:pt x="3639" y="2387"/>
                  </a:lnTo>
                  <a:lnTo>
                    <a:pt x="3637" y="2391"/>
                  </a:lnTo>
                  <a:lnTo>
                    <a:pt x="3634" y="2402"/>
                  </a:lnTo>
                  <a:lnTo>
                    <a:pt x="3631" y="2416"/>
                  </a:lnTo>
                  <a:lnTo>
                    <a:pt x="3628" y="2448"/>
                  </a:lnTo>
                  <a:lnTo>
                    <a:pt x="3626" y="2486"/>
                  </a:lnTo>
                  <a:lnTo>
                    <a:pt x="3624" y="2506"/>
                  </a:lnTo>
                  <a:lnTo>
                    <a:pt x="3621" y="2527"/>
                  </a:lnTo>
                  <a:lnTo>
                    <a:pt x="3617" y="2548"/>
                  </a:lnTo>
                  <a:lnTo>
                    <a:pt x="3610" y="2569"/>
                  </a:lnTo>
                  <a:lnTo>
                    <a:pt x="3607" y="2579"/>
                  </a:lnTo>
                  <a:lnTo>
                    <a:pt x="3603" y="2589"/>
                  </a:lnTo>
                  <a:lnTo>
                    <a:pt x="3599" y="2599"/>
                  </a:lnTo>
                  <a:lnTo>
                    <a:pt x="3594" y="2609"/>
                  </a:lnTo>
                  <a:lnTo>
                    <a:pt x="3588" y="2618"/>
                  </a:lnTo>
                  <a:lnTo>
                    <a:pt x="3582" y="2627"/>
                  </a:lnTo>
                  <a:lnTo>
                    <a:pt x="3576" y="2637"/>
                  </a:lnTo>
                  <a:lnTo>
                    <a:pt x="3568" y="2646"/>
                  </a:lnTo>
                  <a:lnTo>
                    <a:pt x="3559" y="2654"/>
                  </a:lnTo>
                  <a:lnTo>
                    <a:pt x="3551" y="2660"/>
                  </a:lnTo>
                  <a:lnTo>
                    <a:pt x="3544" y="2664"/>
                  </a:lnTo>
                  <a:lnTo>
                    <a:pt x="3537" y="2667"/>
                  </a:lnTo>
                  <a:lnTo>
                    <a:pt x="3531" y="2668"/>
                  </a:lnTo>
                  <a:lnTo>
                    <a:pt x="3526" y="2668"/>
                  </a:lnTo>
                  <a:lnTo>
                    <a:pt x="3521" y="2667"/>
                  </a:lnTo>
                  <a:lnTo>
                    <a:pt x="3516" y="2666"/>
                  </a:lnTo>
                  <a:lnTo>
                    <a:pt x="3511" y="2665"/>
                  </a:lnTo>
                  <a:lnTo>
                    <a:pt x="3506" y="2664"/>
                  </a:lnTo>
                  <a:lnTo>
                    <a:pt x="3500" y="2663"/>
                  </a:lnTo>
                  <a:lnTo>
                    <a:pt x="3494" y="2664"/>
                  </a:lnTo>
                  <a:lnTo>
                    <a:pt x="3488" y="2666"/>
                  </a:lnTo>
                  <a:lnTo>
                    <a:pt x="3480" y="2669"/>
                  </a:lnTo>
                  <a:lnTo>
                    <a:pt x="3472" y="2674"/>
                  </a:lnTo>
                  <a:lnTo>
                    <a:pt x="3463" y="2682"/>
                  </a:lnTo>
                  <a:lnTo>
                    <a:pt x="3435" y="2710"/>
                  </a:lnTo>
                  <a:lnTo>
                    <a:pt x="3412" y="2735"/>
                  </a:lnTo>
                  <a:lnTo>
                    <a:pt x="3392" y="2758"/>
                  </a:lnTo>
                  <a:lnTo>
                    <a:pt x="3378" y="2777"/>
                  </a:lnTo>
                  <a:lnTo>
                    <a:pt x="3368" y="2795"/>
                  </a:lnTo>
                  <a:lnTo>
                    <a:pt x="3360" y="2811"/>
                  </a:lnTo>
                  <a:lnTo>
                    <a:pt x="3356" y="2825"/>
                  </a:lnTo>
                  <a:lnTo>
                    <a:pt x="3353" y="2837"/>
                  </a:lnTo>
                  <a:lnTo>
                    <a:pt x="3351" y="2860"/>
                  </a:lnTo>
                  <a:lnTo>
                    <a:pt x="3351" y="2879"/>
                  </a:lnTo>
                  <a:lnTo>
                    <a:pt x="3350" y="2889"/>
                  </a:lnTo>
                  <a:lnTo>
                    <a:pt x="3348" y="2898"/>
                  </a:lnTo>
                  <a:lnTo>
                    <a:pt x="3344" y="2908"/>
                  </a:lnTo>
                  <a:lnTo>
                    <a:pt x="3337" y="2918"/>
                  </a:lnTo>
                  <a:lnTo>
                    <a:pt x="3329" y="2931"/>
                  </a:lnTo>
                  <a:lnTo>
                    <a:pt x="3320" y="2941"/>
                  </a:lnTo>
                  <a:lnTo>
                    <a:pt x="3311" y="2949"/>
                  </a:lnTo>
                  <a:lnTo>
                    <a:pt x="3302" y="2956"/>
                  </a:lnTo>
                  <a:lnTo>
                    <a:pt x="3293" y="2961"/>
                  </a:lnTo>
                  <a:lnTo>
                    <a:pt x="3284" y="2966"/>
                  </a:lnTo>
                  <a:lnTo>
                    <a:pt x="3274" y="2969"/>
                  </a:lnTo>
                  <a:lnTo>
                    <a:pt x="3265" y="2971"/>
                  </a:lnTo>
                  <a:lnTo>
                    <a:pt x="3231" y="2973"/>
                  </a:lnTo>
                  <a:lnTo>
                    <a:pt x="3201" y="2976"/>
                  </a:lnTo>
                  <a:lnTo>
                    <a:pt x="3193" y="2982"/>
                  </a:lnTo>
                  <a:lnTo>
                    <a:pt x="3182" y="2992"/>
                  </a:lnTo>
                  <a:lnTo>
                    <a:pt x="3169" y="3005"/>
                  </a:lnTo>
                  <a:lnTo>
                    <a:pt x="3155" y="3018"/>
                  </a:lnTo>
                  <a:lnTo>
                    <a:pt x="3143" y="3033"/>
                  </a:lnTo>
                  <a:lnTo>
                    <a:pt x="3132" y="3046"/>
                  </a:lnTo>
                  <a:lnTo>
                    <a:pt x="3128" y="3052"/>
                  </a:lnTo>
                  <a:lnTo>
                    <a:pt x="3125" y="3057"/>
                  </a:lnTo>
                  <a:lnTo>
                    <a:pt x="3123" y="3061"/>
                  </a:lnTo>
                  <a:lnTo>
                    <a:pt x="3122" y="3065"/>
                  </a:lnTo>
                  <a:lnTo>
                    <a:pt x="3122" y="3071"/>
                  </a:lnTo>
                  <a:lnTo>
                    <a:pt x="3120" y="3079"/>
                  </a:lnTo>
                  <a:lnTo>
                    <a:pt x="3117" y="3086"/>
                  </a:lnTo>
                  <a:lnTo>
                    <a:pt x="3113" y="3093"/>
                  </a:lnTo>
                  <a:lnTo>
                    <a:pt x="3101" y="3108"/>
                  </a:lnTo>
                  <a:lnTo>
                    <a:pt x="3086" y="3125"/>
                  </a:lnTo>
                  <a:lnTo>
                    <a:pt x="3078" y="3134"/>
                  </a:lnTo>
                  <a:lnTo>
                    <a:pt x="3070" y="3144"/>
                  </a:lnTo>
                  <a:lnTo>
                    <a:pt x="3062" y="3155"/>
                  </a:lnTo>
                  <a:lnTo>
                    <a:pt x="3054" y="3167"/>
                  </a:lnTo>
                  <a:lnTo>
                    <a:pt x="3047" y="3180"/>
                  </a:lnTo>
                  <a:lnTo>
                    <a:pt x="3041" y="3196"/>
                  </a:lnTo>
                  <a:lnTo>
                    <a:pt x="3036" y="3211"/>
                  </a:lnTo>
                  <a:lnTo>
                    <a:pt x="3033" y="3228"/>
                  </a:lnTo>
                  <a:lnTo>
                    <a:pt x="3031" y="3235"/>
                  </a:lnTo>
                  <a:lnTo>
                    <a:pt x="3029" y="3241"/>
                  </a:lnTo>
                  <a:lnTo>
                    <a:pt x="3027" y="3246"/>
                  </a:lnTo>
                  <a:lnTo>
                    <a:pt x="3024" y="3251"/>
                  </a:lnTo>
                  <a:lnTo>
                    <a:pt x="3018" y="3259"/>
                  </a:lnTo>
                  <a:lnTo>
                    <a:pt x="3011" y="3265"/>
                  </a:lnTo>
                  <a:lnTo>
                    <a:pt x="2995" y="3275"/>
                  </a:lnTo>
                  <a:lnTo>
                    <a:pt x="2976" y="3283"/>
                  </a:lnTo>
                  <a:lnTo>
                    <a:pt x="2967" y="3288"/>
                  </a:lnTo>
                  <a:lnTo>
                    <a:pt x="2957" y="3295"/>
                  </a:lnTo>
                  <a:lnTo>
                    <a:pt x="2947" y="3304"/>
                  </a:lnTo>
                  <a:lnTo>
                    <a:pt x="2937" y="3314"/>
                  </a:lnTo>
                  <a:lnTo>
                    <a:pt x="2933" y="3321"/>
                  </a:lnTo>
                  <a:lnTo>
                    <a:pt x="2929" y="3328"/>
                  </a:lnTo>
                  <a:lnTo>
                    <a:pt x="2925" y="3336"/>
                  </a:lnTo>
                  <a:lnTo>
                    <a:pt x="2921" y="3345"/>
                  </a:lnTo>
                  <a:lnTo>
                    <a:pt x="2917" y="3354"/>
                  </a:lnTo>
                  <a:lnTo>
                    <a:pt x="2913" y="3365"/>
                  </a:lnTo>
                  <a:lnTo>
                    <a:pt x="2910" y="3377"/>
                  </a:lnTo>
                  <a:lnTo>
                    <a:pt x="2907" y="3390"/>
                  </a:lnTo>
                  <a:lnTo>
                    <a:pt x="2905" y="3398"/>
                  </a:lnTo>
                  <a:lnTo>
                    <a:pt x="2902" y="3405"/>
                  </a:lnTo>
                  <a:lnTo>
                    <a:pt x="2899" y="3412"/>
                  </a:lnTo>
                  <a:lnTo>
                    <a:pt x="2896" y="3417"/>
                  </a:lnTo>
                  <a:lnTo>
                    <a:pt x="2889" y="3426"/>
                  </a:lnTo>
                  <a:lnTo>
                    <a:pt x="2881" y="3435"/>
                  </a:lnTo>
                  <a:lnTo>
                    <a:pt x="2877" y="3440"/>
                  </a:lnTo>
                  <a:lnTo>
                    <a:pt x="2873" y="3446"/>
                  </a:lnTo>
                  <a:lnTo>
                    <a:pt x="2869" y="3453"/>
                  </a:lnTo>
                  <a:lnTo>
                    <a:pt x="2866" y="3461"/>
                  </a:lnTo>
                  <a:lnTo>
                    <a:pt x="2863" y="3471"/>
                  </a:lnTo>
                  <a:lnTo>
                    <a:pt x="2860" y="3482"/>
                  </a:lnTo>
                  <a:lnTo>
                    <a:pt x="2857" y="3495"/>
                  </a:lnTo>
                  <a:lnTo>
                    <a:pt x="2855" y="3511"/>
                  </a:lnTo>
                  <a:lnTo>
                    <a:pt x="2855" y="3520"/>
                  </a:lnTo>
                  <a:lnTo>
                    <a:pt x="2855" y="3530"/>
                  </a:lnTo>
                  <a:lnTo>
                    <a:pt x="2857" y="3538"/>
                  </a:lnTo>
                  <a:lnTo>
                    <a:pt x="2860" y="3546"/>
                  </a:lnTo>
                  <a:lnTo>
                    <a:pt x="2867" y="3560"/>
                  </a:lnTo>
                  <a:lnTo>
                    <a:pt x="2876" y="3574"/>
                  </a:lnTo>
                  <a:lnTo>
                    <a:pt x="2884" y="3588"/>
                  </a:lnTo>
                  <a:lnTo>
                    <a:pt x="2891" y="3602"/>
                  </a:lnTo>
                  <a:lnTo>
                    <a:pt x="2894" y="3610"/>
                  </a:lnTo>
                  <a:lnTo>
                    <a:pt x="2896" y="3618"/>
                  </a:lnTo>
                  <a:lnTo>
                    <a:pt x="2897" y="3627"/>
                  </a:lnTo>
                  <a:lnTo>
                    <a:pt x="2897" y="3638"/>
                  </a:lnTo>
                  <a:lnTo>
                    <a:pt x="2897" y="3700"/>
                  </a:lnTo>
                  <a:lnTo>
                    <a:pt x="2891" y="3702"/>
                  </a:lnTo>
                  <a:lnTo>
                    <a:pt x="2885" y="3702"/>
                  </a:lnTo>
                  <a:lnTo>
                    <a:pt x="2880" y="3703"/>
                  </a:lnTo>
                  <a:lnTo>
                    <a:pt x="2874" y="3702"/>
                  </a:lnTo>
                  <a:lnTo>
                    <a:pt x="2861" y="3700"/>
                  </a:lnTo>
                  <a:lnTo>
                    <a:pt x="2849" y="3695"/>
                  </a:lnTo>
                  <a:lnTo>
                    <a:pt x="2835" y="3689"/>
                  </a:lnTo>
                  <a:lnTo>
                    <a:pt x="2822" y="3682"/>
                  </a:lnTo>
                  <a:lnTo>
                    <a:pt x="2810" y="3673"/>
                  </a:lnTo>
                  <a:lnTo>
                    <a:pt x="2797" y="3664"/>
                  </a:lnTo>
                  <a:lnTo>
                    <a:pt x="2786" y="3654"/>
                  </a:lnTo>
                  <a:lnTo>
                    <a:pt x="2775" y="3643"/>
                  </a:lnTo>
                  <a:lnTo>
                    <a:pt x="2765" y="3633"/>
                  </a:lnTo>
                  <a:lnTo>
                    <a:pt x="2756" y="3623"/>
                  </a:lnTo>
                  <a:lnTo>
                    <a:pt x="2742" y="3606"/>
                  </a:lnTo>
                  <a:lnTo>
                    <a:pt x="2734" y="3595"/>
                  </a:lnTo>
                  <a:lnTo>
                    <a:pt x="2730" y="3585"/>
                  </a:lnTo>
                  <a:lnTo>
                    <a:pt x="2727" y="3574"/>
                  </a:lnTo>
                  <a:lnTo>
                    <a:pt x="2725" y="3563"/>
                  </a:lnTo>
                  <a:lnTo>
                    <a:pt x="2724" y="3552"/>
                  </a:lnTo>
                  <a:lnTo>
                    <a:pt x="2723" y="3529"/>
                  </a:lnTo>
                  <a:lnTo>
                    <a:pt x="2722" y="3507"/>
                  </a:lnTo>
                  <a:lnTo>
                    <a:pt x="2720" y="3497"/>
                  </a:lnTo>
                  <a:lnTo>
                    <a:pt x="2718" y="3488"/>
                  </a:lnTo>
                  <a:lnTo>
                    <a:pt x="2715" y="3480"/>
                  </a:lnTo>
                  <a:lnTo>
                    <a:pt x="2710" y="3473"/>
                  </a:lnTo>
                  <a:lnTo>
                    <a:pt x="2707" y="3469"/>
                  </a:lnTo>
                  <a:lnTo>
                    <a:pt x="2703" y="3467"/>
                  </a:lnTo>
                  <a:lnTo>
                    <a:pt x="2699" y="3464"/>
                  </a:lnTo>
                  <a:lnTo>
                    <a:pt x="2695" y="3462"/>
                  </a:lnTo>
                  <a:lnTo>
                    <a:pt x="2690" y="3461"/>
                  </a:lnTo>
                  <a:lnTo>
                    <a:pt x="2684" y="3460"/>
                  </a:lnTo>
                  <a:lnTo>
                    <a:pt x="2678" y="3459"/>
                  </a:lnTo>
                  <a:lnTo>
                    <a:pt x="2671" y="3459"/>
                  </a:lnTo>
                  <a:lnTo>
                    <a:pt x="2664" y="3461"/>
                  </a:lnTo>
                  <a:lnTo>
                    <a:pt x="2646" y="3469"/>
                  </a:lnTo>
                  <a:lnTo>
                    <a:pt x="2635" y="3476"/>
                  </a:lnTo>
                  <a:lnTo>
                    <a:pt x="2623" y="3485"/>
                  </a:lnTo>
                  <a:lnTo>
                    <a:pt x="2616" y="3490"/>
                  </a:lnTo>
                  <a:lnTo>
                    <a:pt x="2609" y="3497"/>
                  </a:lnTo>
                  <a:lnTo>
                    <a:pt x="2603" y="3503"/>
                  </a:lnTo>
                  <a:lnTo>
                    <a:pt x="2597" y="3511"/>
                  </a:lnTo>
                  <a:lnTo>
                    <a:pt x="2592" y="3515"/>
                  </a:lnTo>
                  <a:lnTo>
                    <a:pt x="2586" y="3518"/>
                  </a:lnTo>
                  <a:lnTo>
                    <a:pt x="2580" y="3522"/>
                  </a:lnTo>
                  <a:lnTo>
                    <a:pt x="2574" y="3524"/>
                  </a:lnTo>
                  <a:lnTo>
                    <a:pt x="2560" y="3527"/>
                  </a:lnTo>
                  <a:lnTo>
                    <a:pt x="2546" y="3528"/>
                  </a:lnTo>
                  <a:lnTo>
                    <a:pt x="2530" y="3528"/>
                  </a:lnTo>
                  <a:lnTo>
                    <a:pt x="2514" y="3527"/>
                  </a:lnTo>
                  <a:lnTo>
                    <a:pt x="2497" y="3524"/>
                  </a:lnTo>
                  <a:lnTo>
                    <a:pt x="2480" y="3520"/>
                  </a:lnTo>
                  <a:lnTo>
                    <a:pt x="2449" y="3513"/>
                  </a:lnTo>
                  <a:lnTo>
                    <a:pt x="2422" y="3506"/>
                  </a:lnTo>
                  <a:lnTo>
                    <a:pt x="2411" y="3504"/>
                  </a:lnTo>
                  <a:lnTo>
                    <a:pt x="2401" y="3503"/>
                  </a:lnTo>
                  <a:lnTo>
                    <a:pt x="2397" y="3503"/>
                  </a:lnTo>
                  <a:lnTo>
                    <a:pt x="2392" y="3504"/>
                  </a:lnTo>
                  <a:lnTo>
                    <a:pt x="2389" y="3504"/>
                  </a:lnTo>
                  <a:lnTo>
                    <a:pt x="2387" y="3505"/>
                  </a:lnTo>
                  <a:lnTo>
                    <a:pt x="2366" y="3517"/>
                  </a:lnTo>
                  <a:lnTo>
                    <a:pt x="2333" y="3534"/>
                  </a:lnTo>
                  <a:lnTo>
                    <a:pt x="2301" y="3550"/>
                  </a:lnTo>
                  <a:lnTo>
                    <a:pt x="2283" y="3559"/>
                  </a:lnTo>
                  <a:lnTo>
                    <a:pt x="2273" y="3562"/>
                  </a:lnTo>
                  <a:lnTo>
                    <a:pt x="2263" y="3563"/>
                  </a:lnTo>
                  <a:lnTo>
                    <a:pt x="2255" y="3563"/>
                  </a:lnTo>
                  <a:lnTo>
                    <a:pt x="2246" y="3562"/>
                  </a:lnTo>
                  <a:lnTo>
                    <a:pt x="2238" y="3559"/>
                  </a:lnTo>
                  <a:lnTo>
                    <a:pt x="2231" y="3556"/>
                  </a:lnTo>
                  <a:lnTo>
                    <a:pt x="2223" y="3553"/>
                  </a:lnTo>
                  <a:lnTo>
                    <a:pt x="2216" y="3549"/>
                  </a:lnTo>
                  <a:lnTo>
                    <a:pt x="2201" y="3540"/>
                  </a:lnTo>
                  <a:lnTo>
                    <a:pt x="2187" y="3533"/>
                  </a:lnTo>
                  <a:lnTo>
                    <a:pt x="2180" y="3530"/>
                  </a:lnTo>
                  <a:lnTo>
                    <a:pt x="2172" y="3528"/>
                  </a:lnTo>
                  <a:lnTo>
                    <a:pt x="2164" y="3527"/>
                  </a:lnTo>
                  <a:lnTo>
                    <a:pt x="2156" y="3527"/>
                  </a:lnTo>
                  <a:lnTo>
                    <a:pt x="2148" y="3528"/>
                  </a:lnTo>
                  <a:lnTo>
                    <a:pt x="2140" y="3527"/>
                  </a:lnTo>
                  <a:lnTo>
                    <a:pt x="2132" y="3526"/>
                  </a:lnTo>
                  <a:lnTo>
                    <a:pt x="2124" y="3524"/>
                  </a:lnTo>
                  <a:lnTo>
                    <a:pt x="2108" y="3516"/>
                  </a:lnTo>
                  <a:lnTo>
                    <a:pt x="2090" y="3507"/>
                  </a:lnTo>
                  <a:lnTo>
                    <a:pt x="2054" y="3485"/>
                  </a:lnTo>
                  <a:lnTo>
                    <a:pt x="2015" y="3460"/>
                  </a:lnTo>
                  <a:lnTo>
                    <a:pt x="1995" y="3448"/>
                  </a:lnTo>
                  <a:lnTo>
                    <a:pt x="1975" y="3438"/>
                  </a:lnTo>
                  <a:lnTo>
                    <a:pt x="1964" y="3433"/>
                  </a:lnTo>
                  <a:lnTo>
                    <a:pt x="1953" y="3429"/>
                  </a:lnTo>
                  <a:lnTo>
                    <a:pt x="1941" y="3425"/>
                  </a:lnTo>
                  <a:lnTo>
                    <a:pt x="1930" y="3422"/>
                  </a:lnTo>
                  <a:lnTo>
                    <a:pt x="1918" y="3420"/>
                  </a:lnTo>
                  <a:lnTo>
                    <a:pt x="1907" y="3419"/>
                  </a:lnTo>
                  <a:lnTo>
                    <a:pt x="1895" y="3419"/>
                  </a:lnTo>
                  <a:lnTo>
                    <a:pt x="1883" y="3419"/>
                  </a:lnTo>
                  <a:lnTo>
                    <a:pt x="1870" y="3421"/>
                  </a:lnTo>
                  <a:lnTo>
                    <a:pt x="1858" y="3424"/>
                  </a:lnTo>
                  <a:lnTo>
                    <a:pt x="1845" y="3428"/>
                  </a:lnTo>
                  <a:lnTo>
                    <a:pt x="1831" y="3433"/>
                  </a:lnTo>
                  <a:lnTo>
                    <a:pt x="1818" y="3439"/>
                  </a:lnTo>
                  <a:lnTo>
                    <a:pt x="1803" y="3445"/>
                  </a:lnTo>
                  <a:lnTo>
                    <a:pt x="1788" y="3451"/>
                  </a:lnTo>
                  <a:lnTo>
                    <a:pt x="1772" y="3456"/>
                  </a:lnTo>
                  <a:lnTo>
                    <a:pt x="1757" y="3460"/>
                  </a:lnTo>
                  <a:lnTo>
                    <a:pt x="1743" y="3463"/>
                  </a:lnTo>
                  <a:lnTo>
                    <a:pt x="1737" y="3464"/>
                  </a:lnTo>
                  <a:lnTo>
                    <a:pt x="1731" y="3465"/>
                  </a:lnTo>
                  <a:lnTo>
                    <a:pt x="1726" y="3465"/>
                  </a:lnTo>
                  <a:lnTo>
                    <a:pt x="1721" y="3464"/>
                  </a:lnTo>
                  <a:lnTo>
                    <a:pt x="1716" y="3462"/>
                  </a:lnTo>
                  <a:lnTo>
                    <a:pt x="1711" y="3462"/>
                  </a:lnTo>
                  <a:lnTo>
                    <a:pt x="1706" y="3462"/>
                  </a:lnTo>
                  <a:lnTo>
                    <a:pt x="1701" y="3464"/>
                  </a:lnTo>
                  <a:lnTo>
                    <a:pt x="1696" y="3466"/>
                  </a:lnTo>
                  <a:lnTo>
                    <a:pt x="1692" y="3468"/>
                  </a:lnTo>
                  <a:lnTo>
                    <a:pt x="1687" y="3472"/>
                  </a:lnTo>
                  <a:lnTo>
                    <a:pt x="1682" y="3476"/>
                  </a:lnTo>
                  <a:lnTo>
                    <a:pt x="1673" y="3486"/>
                  </a:lnTo>
                  <a:lnTo>
                    <a:pt x="1663" y="3498"/>
                  </a:lnTo>
                  <a:lnTo>
                    <a:pt x="1653" y="3511"/>
                  </a:lnTo>
                  <a:lnTo>
                    <a:pt x="1643" y="3526"/>
                  </a:lnTo>
                  <a:lnTo>
                    <a:pt x="1623" y="3556"/>
                  </a:lnTo>
                  <a:lnTo>
                    <a:pt x="1600" y="3585"/>
                  </a:lnTo>
                  <a:lnTo>
                    <a:pt x="1589" y="3598"/>
                  </a:lnTo>
                  <a:lnTo>
                    <a:pt x="1578" y="3609"/>
                  </a:lnTo>
                  <a:lnTo>
                    <a:pt x="1572" y="3614"/>
                  </a:lnTo>
                  <a:lnTo>
                    <a:pt x="1566" y="3619"/>
                  </a:lnTo>
                  <a:lnTo>
                    <a:pt x="1559" y="3623"/>
                  </a:lnTo>
                  <a:lnTo>
                    <a:pt x="1553" y="3626"/>
                  </a:lnTo>
                  <a:lnTo>
                    <a:pt x="1547" y="3629"/>
                  </a:lnTo>
                  <a:lnTo>
                    <a:pt x="1540" y="3633"/>
                  </a:lnTo>
                  <a:lnTo>
                    <a:pt x="1534" y="3635"/>
                  </a:lnTo>
                  <a:lnTo>
                    <a:pt x="1528" y="3636"/>
                  </a:lnTo>
                  <a:lnTo>
                    <a:pt x="1518" y="3637"/>
                  </a:lnTo>
                  <a:lnTo>
                    <a:pt x="1508" y="3637"/>
                  </a:lnTo>
                  <a:lnTo>
                    <a:pt x="1502" y="3637"/>
                  </a:lnTo>
                  <a:lnTo>
                    <a:pt x="1497" y="3638"/>
                  </a:lnTo>
                  <a:lnTo>
                    <a:pt x="1492" y="3639"/>
                  </a:lnTo>
                  <a:lnTo>
                    <a:pt x="1488" y="3641"/>
                  </a:lnTo>
                  <a:lnTo>
                    <a:pt x="1483" y="3644"/>
                  </a:lnTo>
                  <a:lnTo>
                    <a:pt x="1479" y="3647"/>
                  </a:lnTo>
                  <a:lnTo>
                    <a:pt x="1474" y="3652"/>
                  </a:lnTo>
                  <a:lnTo>
                    <a:pt x="1469" y="3658"/>
                  </a:lnTo>
                  <a:lnTo>
                    <a:pt x="1464" y="3666"/>
                  </a:lnTo>
                  <a:lnTo>
                    <a:pt x="1459" y="3674"/>
                  </a:lnTo>
                  <a:lnTo>
                    <a:pt x="1456" y="3683"/>
                  </a:lnTo>
                  <a:lnTo>
                    <a:pt x="1453" y="3692"/>
                  </a:lnTo>
                  <a:lnTo>
                    <a:pt x="1449" y="3712"/>
                  </a:lnTo>
                  <a:lnTo>
                    <a:pt x="1446" y="3732"/>
                  </a:lnTo>
                  <a:lnTo>
                    <a:pt x="1444" y="3742"/>
                  </a:lnTo>
                  <a:lnTo>
                    <a:pt x="1442" y="3752"/>
                  </a:lnTo>
                  <a:lnTo>
                    <a:pt x="1439" y="3761"/>
                  </a:lnTo>
                  <a:lnTo>
                    <a:pt x="1436" y="3770"/>
                  </a:lnTo>
                  <a:lnTo>
                    <a:pt x="1432" y="3777"/>
                  </a:lnTo>
                  <a:lnTo>
                    <a:pt x="1426" y="3784"/>
                  </a:lnTo>
                  <a:lnTo>
                    <a:pt x="1420" y="3790"/>
                  </a:lnTo>
                  <a:lnTo>
                    <a:pt x="1412" y="3795"/>
                  </a:lnTo>
                  <a:close/>
                </a:path>
              </a:pathLst>
            </a:custGeom>
            <a:grpFill/>
            <a:ln w="3175" cmpd="sng">
              <a:solidFill>
                <a:srgbClr val="FCF6F6"/>
              </a:solidFill>
              <a:round/>
              <a:headEnd/>
              <a:tailEnd/>
            </a:ln>
          </p:spPr>
          <p:txBody>
            <a:bodyPr/>
            <a:lstStyle/>
            <a:p>
              <a:endParaRPr lang="pt-BR"/>
            </a:p>
          </p:txBody>
        </p:sp>
        <p:sp>
          <p:nvSpPr>
            <p:cNvPr id="28" name="Freeform 15"/>
            <p:cNvSpPr>
              <a:spLocks/>
            </p:cNvSpPr>
            <p:nvPr/>
          </p:nvSpPr>
          <p:spPr bwMode="auto">
            <a:xfrm>
              <a:off x="4302125" y="4064000"/>
              <a:ext cx="938213" cy="1025525"/>
            </a:xfrm>
            <a:custGeom>
              <a:avLst/>
              <a:gdLst>
                <a:gd name="T0" fmla="*/ 2259 w 2398"/>
                <a:gd name="T1" fmla="*/ 722 h 2407"/>
                <a:gd name="T2" fmla="*/ 2193 w 2398"/>
                <a:gd name="T3" fmla="*/ 675 h 2407"/>
                <a:gd name="T4" fmla="*/ 2028 w 2398"/>
                <a:gd name="T5" fmla="*/ 621 h 2407"/>
                <a:gd name="T6" fmla="*/ 1904 w 2398"/>
                <a:gd name="T7" fmla="*/ 548 h 2407"/>
                <a:gd name="T8" fmla="*/ 1737 w 2398"/>
                <a:gd name="T9" fmla="*/ 504 h 2407"/>
                <a:gd name="T10" fmla="*/ 1744 w 2398"/>
                <a:gd name="T11" fmla="*/ 454 h 2407"/>
                <a:gd name="T12" fmla="*/ 1755 w 2398"/>
                <a:gd name="T13" fmla="*/ 401 h 2407"/>
                <a:gd name="T14" fmla="*/ 1654 w 2398"/>
                <a:gd name="T15" fmla="*/ 360 h 2407"/>
                <a:gd name="T16" fmla="*/ 1638 w 2398"/>
                <a:gd name="T17" fmla="*/ 281 h 2407"/>
                <a:gd name="T18" fmla="*/ 1507 w 2398"/>
                <a:gd name="T19" fmla="*/ 166 h 2407"/>
                <a:gd name="T20" fmla="*/ 1476 w 2398"/>
                <a:gd name="T21" fmla="*/ 45 h 2407"/>
                <a:gd name="T22" fmla="*/ 1380 w 2398"/>
                <a:gd name="T23" fmla="*/ 84 h 2407"/>
                <a:gd name="T24" fmla="*/ 1226 w 2398"/>
                <a:gd name="T25" fmla="*/ 94 h 2407"/>
                <a:gd name="T26" fmla="*/ 1050 w 2398"/>
                <a:gd name="T27" fmla="*/ 143 h 2407"/>
                <a:gd name="T28" fmla="*/ 941 w 2398"/>
                <a:gd name="T29" fmla="*/ 108 h 2407"/>
                <a:gd name="T30" fmla="*/ 741 w 2398"/>
                <a:gd name="T31" fmla="*/ 14 h 2407"/>
                <a:gd name="T32" fmla="*/ 595 w 2398"/>
                <a:gd name="T33" fmla="*/ 20 h 2407"/>
                <a:gd name="T34" fmla="*/ 483 w 2398"/>
                <a:gd name="T35" fmla="*/ 43 h 2407"/>
                <a:gd name="T36" fmla="*/ 366 w 2398"/>
                <a:gd name="T37" fmla="*/ 179 h 2407"/>
                <a:gd name="T38" fmla="*/ 279 w 2398"/>
                <a:gd name="T39" fmla="*/ 218 h 2407"/>
                <a:gd name="T40" fmla="*/ 226 w 2398"/>
                <a:gd name="T41" fmla="*/ 293 h 2407"/>
                <a:gd name="T42" fmla="*/ 186 w 2398"/>
                <a:gd name="T43" fmla="*/ 418 h 2407"/>
                <a:gd name="T44" fmla="*/ 127 w 2398"/>
                <a:gd name="T45" fmla="*/ 701 h 2407"/>
                <a:gd name="T46" fmla="*/ 24 w 2398"/>
                <a:gd name="T47" fmla="*/ 915 h 2407"/>
                <a:gd name="T48" fmla="*/ 104 w 2398"/>
                <a:gd name="T49" fmla="*/ 1011 h 2407"/>
                <a:gd name="T50" fmla="*/ 64 w 2398"/>
                <a:gd name="T51" fmla="*/ 1050 h 2407"/>
                <a:gd name="T52" fmla="*/ 20 w 2398"/>
                <a:gd name="T53" fmla="*/ 1001 h 2407"/>
                <a:gd name="T54" fmla="*/ 0 w 2398"/>
                <a:gd name="T55" fmla="*/ 1049 h 2407"/>
                <a:gd name="T56" fmla="*/ 68 w 2398"/>
                <a:gd name="T57" fmla="*/ 1227 h 2407"/>
                <a:gd name="T58" fmla="*/ 114 w 2398"/>
                <a:gd name="T59" fmla="*/ 1411 h 2407"/>
                <a:gd name="T60" fmla="*/ 90 w 2398"/>
                <a:gd name="T61" fmla="*/ 1691 h 2407"/>
                <a:gd name="T62" fmla="*/ 124 w 2398"/>
                <a:gd name="T63" fmla="*/ 1755 h 2407"/>
                <a:gd name="T64" fmla="*/ 227 w 2398"/>
                <a:gd name="T65" fmla="*/ 1785 h 2407"/>
                <a:gd name="T66" fmla="*/ 384 w 2398"/>
                <a:gd name="T67" fmla="*/ 1791 h 2407"/>
                <a:gd name="T68" fmla="*/ 501 w 2398"/>
                <a:gd name="T69" fmla="*/ 1799 h 2407"/>
                <a:gd name="T70" fmla="*/ 592 w 2398"/>
                <a:gd name="T71" fmla="*/ 1736 h 2407"/>
                <a:gd name="T72" fmla="*/ 655 w 2398"/>
                <a:gd name="T73" fmla="*/ 1803 h 2407"/>
                <a:gd name="T74" fmla="*/ 763 w 2398"/>
                <a:gd name="T75" fmla="*/ 1807 h 2407"/>
                <a:gd name="T76" fmla="*/ 830 w 2398"/>
                <a:gd name="T77" fmla="*/ 1912 h 2407"/>
                <a:gd name="T78" fmla="*/ 843 w 2398"/>
                <a:gd name="T79" fmla="*/ 2000 h 2407"/>
                <a:gd name="T80" fmla="*/ 875 w 2398"/>
                <a:gd name="T81" fmla="*/ 2105 h 2407"/>
                <a:gd name="T82" fmla="*/ 900 w 2398"/>
                <a:gd name="T83" fmla="*/ 2279 h 2407"/>
                <a:gd name="T84" fmla="*/ 939 w 2398"/>
                <a:gd name="T85" fmla="*/ 2396 h 2407"/>
                <a:gd name="T86" fmla="*/ 1088 w 2398"/>
                <a:gd name="T87" fmla="*/ 2383 h 2407"/>
                <a:gd name="T88" fmla="*/ 1231 w 2398"/>
                <a:gd name="T89" fmla="*/ 2353 h 2407"/>
                <a:gd name="T90" fmla="*/ 1336 w 2398"/>
                <a:gd name="T91" fmla="*/ 2376 h 2407"/>
                <a:gd name="T92" fmla="*/ 1376 w 2398"/>
                <a:gd name="T93" fmla="*/ 2241 h 2407"/>
                <a:gd name="T94" fmla="*/ 1449 w 2398"/>
                <a:gd name="T95" fmla="*/ 2141 h 2407"/>
                <a:gd name="T96" fmla="*/ 1513 w 2398"/>
                <a:gd name="T97" fmla="*/ 2000 h 2407"/>
                <a:gd name="T98" fmla="*/ 1641 w 2398"/>
                <a:gd name="T99" fmla="*/ 1923 h 2407"/>
                <a:gd name="T100" fmla="*/ 1767 w 2398"/>
                <a:gd name="T101" fmla="*/ 1800 h 2407"/>
                <a:gd name="T102" fmla="*/ 1886 w 2398"/>
                <a:gd name="T103" fmla="*/ 1741 h 2407"/>
                <a:gd name="T104" fmla="*/ 2004 w 2398"/>
                <a:gd name="T105" fmla="*/ 1555 h 2407"/>
                <a:gd name="T106" fmla="*/ 2054 w 2398"/>
                <a:gd name="T107" fmla="*/ 1501 h 2407"/>
                <a:gd name="T108" fmla="*/ 2119 w 2398"/>
                <a:gd name="T109" fmla="*/ 1341 h 2407"/>
                <a:gd name="T110" fmla="*/ 2189 w 2398"/>
                <a:gd name="T111" fmla="*/ 1182 h 2407"/>
                <a:gd name="T112" fmla="*/ 2264 w 2398"/>
                <a:gd name="T113" fmla="*/ 1105 h 2407"/>
                <a:gd name="T114" fmla="*/ 2350 w 2398"/>
                <a:gd name="T115" fmla="*/ 1075 h 2407"/>
                <a:gd name="T116" fmla="*/ 2367 w 2398"/>
                <a:gd name="T117" fmla="*/ 939 h 2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98" h="2407">
                  <a:moveTo>
                    <a:pt x="2398" y="790"/>
                  </a:moveTo>
                  <a:lnTo>
                    <a:pt x="2390" y="780"/>
                  </a:lnTo>
                  <a:lnTo>
                    <a:pt x="2381" y="772"/>
                  </a:lnTo>
                  <a:lnTo>
                    <a:pt x="2371" y="764"/>
                  </a:lnTo>
                  <a:lnTo>
                    <a:pt x="2360" y="758"/>
                  </a:lnTo>
                  <a:lnTo>
                    <a:pt x="2349" y="753"/>
                  </a:lnTo>
                  <a:lnTo>
                    <a:pt x="2337" y="749"/>
                  </a:lnTo>
                  <a:lnTo>
                    <a:pt x="2325" y="745"/>
                  </a:lnTo>
                  <a:lnTo>
                    <a:pt x="2313" y="741"/>
                  </a:lnTo>
                  <a:lnTo>
                    <a:pt x="2290" y="734"/>
                  </a:lnTo>
                  <a:lnTo>
                    <a:pt x="2268" y="726"/>
                  </a:lnTo>
                  <a:lnTo>
                    <a:pt x="2259" y="722"/>
                  </a:lnTo>
                  <a:lnTo>
                    <a:pt x="2251" y="716"/>
                  </a:lnTo>
                  <a:lnTo>
                    <a:pt x="2248" y="713"/>
                  </a:lnTo>
                  <a:lnTo>
                    <a:pt x="2245" y="709"/>
                  </a:lnTo>
                  <a:lnTo>
                    <a:pt x="2242" y="705"/>
                  </a:lnTo>
                  <a:lnTo>
                    <a:pt x="2240" y="701"/>
                  </a:lnTo>
                  <a:lnTo>
                    <a:pt x="2238" y="697"/>
                  </a:lnTo>
                  <a:lnTo>
                    <a:pt x="2236" y="694"/>
                  </a:lnTo>
                  <a:lnTo>
                    <a:pt x="2232" y="691"/>
                  </a:lnTo>
                  <a:lnTo>
                    <a:pt x="2228" y="688"/>
                  </a:lnTo>
                  <a:lnTo>
                    <a:pt x="2218" y="683"/>
                  </a:lnTo>
                  <a:lnTo>
                    <a:pt x="2206" y="679"/>
                  </a:lnTo>
                  <a:lnTo>
                    <a:pt x="2193" y="675"/>
                  </a:lnTo>
                  <a:lnTo>
                    <a:pt x="2178" y="673"/>
                  </a:lnTo>
                  <a:lnTo>
                    <a:pt x="2161" y="670"/>
                  </a:lnTo>
                  <a:lnTo>
                    <a:pt x="2144" y="668"/>
                  </a:lnTo>
                  <a:lnTo>
                    <a:pt x="2111" y="663"/>
                  </a:lnTo>
                  <a:lnTo>
                    <a:pt x="2081" y="657"/>
                  </a:lnTo>
                  <a:lnTo>
                    <a:pt x="2068" y="653"/>
                  </a:lnTo>
                  <a:lnTo>
                    <a:pt x="2056" y="649"/>
                  </a:lnTo>
                  <a:lnTo>
                    <a:pt x="2051" y="647"/>
                  </a:lnTo>
                  <a:lnTo>
                    <a:pt x="2047" y="644"/>
                  </a:lnTo>
                  <a:lnTo>
                    <a:pt x="2043" y="641"/>
                  </a:lnTo>
                  <a:lnTo>
                    <a:pt x="2041" y="638"/>
                  </a:lnTo>
                  <a:lnTo>
                    <a:pt x="2028" y="621"/>
                  </a:lnTo>
                  <a:lnTo>
                    <a:pt x="2016" y="607"/>
                  </a:lnTo>
                  <a:lnTo>
                    <a:pt x="2005" y="597"/>
                  </a:lnTo>
                  <a:lnTo>
                    <a:pt x="1994" y="588"/>
                  </a:lnTo>
                  <a:lnTo>
                    <a:pt x="1983" y="582"/>
                  </a:lnTo>
                  <a:lnTo>
                    <a:pt x="1973" y="578"/>
                  </a:lnTo>
                  <a:lnTo>
                    <a:pt x="1964" y="575"/>
                  </a:lnTo>
                  <a:lnTo>
                    <a:pt x="1955" y="573"/>
                  </a:lnTo>
                  <a:lnTo>
                    <a:pt x="1937" y="569"/>
                  </a:lnTo>
                  <a:lnTo>
                    <a:pt x="1923" y="564"/>
                  </a:lnTo>
                  <a:lnTo>
                    <a:pt x="1916" y="561"/>
                  </a:lnTo>
                  <a:lnTo>
                    <a:pt x="1910" y="555"/>
                  </a:lnTo>
                  <a:lnTo>
                    <a:pt x="1904" y="548"/>
                  </a:lnTo>
                  <a:lnTo>
                    <a:pt x="1899" y="538"/>
                  </a:lnTo>
                  <a:lnTo>
                    <a:pt x="1888" y="534"/>
                  </a:lnTo>
                  <a:lnTo>
                    <a:pt x="1875" y="531"/>
                  </a:lnTo>
                  <a:lnTo>
                    <a:pt x="1861" y="529"/>
                  </a:lnTo>
                  <a:lnTo>
                    <a:pt x="1847" y="527"/>
                  </a:lnTo>
                  <a:lnTo>
                    <a:pt x="1816" y="523"/>
                  </a:lnTo>
                  <a:lnTo>
                    <a:pt x="1787" y="519"/>
                  </a:lnTo>
                  <a:lnTo>
                    <a:pt x="1773" y="517"/>
                  </a:lnTo>
                  <a:lnTo>
                    <a:pt x="1761" y="514"/>
                  </a:lnTo>
                  <a:lnTo>
                    <a:pt x="1750" y="510"/>
                  </a:lnTo>
                  <a:lnTo>
                    <a:pt x="1741" y="506"/>
                  </a:lnTo>
                  <a:lnTo>
                    <a:pt x="1737" y="504"/>
                  </a:lnTo>
                  <a:lnTo>
                    <a:pt x="1734" y="501"/>
                  </a:lnTo>
                  <a:lnTo>
                    <a:pt x="1731" y="499"/>
                  </a:lnTo>
                  <a:lnTo>
                    <a:pt x="1729" y="496"/>
                  </a:lnTo>
                  <a:lnTo>
                    <a:pt x="1727" y="492"/>
                  </a:lnTo>
                  <a:lnTo>
                    <a:pt x="1725" y="489"/>
                  </a:lnTo>
                  <a:lnTo>
                    <a:pt x="1725" y="485"/>
                  </a:lnTo>
                  <a:lnTo>
                    <a:pt x="1727" y="481"/>
                  </a:lnTo>
                  <a:lnTo>
                    <a:pt x="1729" y="474"/>
                  </a:lnTo>
                  <a:lnTo>
                    <a:pt x="1731" y="469"/>
                  </a:lnTo>
                  <a:lnTo>
                    <a:pt x="1734" y="464"/>
                  </a:lnTo>
                  <a:lnTo>
                    <a:pt x="1737" y="460"/>
                  </a:lnTo>
                  <a:lnTo>
                    <a:pt x="1744" y="454"/>
                  </a:lnTo>
                  <a:lnTo>
                    <a:pt x="1751" y="449"/>
                  </a:lnTo>
                  <a:lnTo>
                    <a:pt x="1758" y="443"/>
                  </a:lnTo>
                  <a:lnTo>
                    <a:pt x="1763" y="435"/>
                  </a:lnTo>
                  <a:lnTo>
                    <a:pt x="1765" y="431"/>
                  </a:lnTo>
                  <a:lnTo>
                    <a:pt x="1767" y="425"/>
                  </a:lnTo>
                  <a:lnTo>
                    <a:pt x="1768" y="419"/>
                  </a:lnTo>
                  <a:lnTo>
                    <a:pt x="1768" y="412"/>
                  </a:lnTo>
                  <a:lnTo>
                    <a:pt x="1768" y="409"/>
                  </a:lnTo>
                  <a:lnTo>
                    <a:pt x="1767" y="406"/>
                  </a:lnTo>
                  <a:lnTo>
                    <a:pt x="1765" y="404"/>
                  </a:lnTo>
                  <a:lnTo>
                    <a:pt x="1762" y="403"/>
                  </a:lnTo>
                  <a:lnTo>
                    <a:pt x="1755" y="401"/>
                  </a:lnTo>
                  <a:lnTo>
                    <a:pt x="1745" y="400"/>
                  </a:lnTo>
                  <a:lnTo>
                    <a:pt x="1719" y="399"/>
                  </a:lnTo>
                  <a:lnTo>
                    <a:pt x="1693" y="396"/>
                  </a:lnTo>
                  <a:lnTo>
                    <a:pt x="1687" y="394"/>
                  </a:lnTo>
                  <a:lnTo>
                    <a:pt x="1681" y="392"/>
                  </a:lnTo>
                  <a:lnTo>
                    <a:pt x="1675" y="390"/>
                  </a:lnTo>
                  <a:lnTo>
                    <a:pt x="1670" y="387"/>
                  </a:lnTo>
                  <a:lnTo>
                    <a:pt x="1666" y="383"/>
                  </a:lnTo>
                  <a:lnTo>
                    <a:pt x="1662" y="379"/>
                  </a:lnTo>
                  <a:lnTo>
                    <a:pt x="1658" y="373"/>
                  </a:lnTo>
                  <a:lnTo>
                    <a:pt x="1656" y="367"/>
                  </a:lnTo>
                  <a:lnTo>
                    <a:pt x="1654" y="360"/>
                  </a:lnTo>
                  <a:lnTo>
                    <a:pt x="1654" y="353"/>
                  </a:lnTo>
                  <a:lnTo>
                    <a:pt x="1654" y="344"/>
                  </a:lnTo>
                  <a:lnTo>
                    <a:pt x="1655" y="334"/>
                  </a:lnTo>
                  <a:lnTo>
                    <a:pt x="1658" y="322"/>
                  </a:lnTo>
                  <a:lnTo>
                    <a:pt x="1662" y="309"/>
                  </a:lnTo>
                  <a:lnTo>
                    <a:pt x="1667" y="296"/>
                  </a:lnTo>
                  <a:lnTo>
                    <a:pt x="1674" y="281"/>
                  </a:lnTo>
                  <a:lnTo>
                    <a:pt x="1668" y="283"/>
                  </a:lnTo>
                  <a:lnTo>
                    <a:pt x="1662" y="283"/>
                  </a:lnTo>
                  <a:lnTo>
                    <a:pt x="1657" y="284"/>
                  </a:lnTo>
                  <a:lnTo>
                    <a:pt x="1651" y="283"/>
                  </a:lnTo>
                  <a:lnTo>
                    <a:pt x="1638" y="281"/>
                  </a:lnTo>
                  <a:lnTo>
                    <a:pt x="1626" y="276"/>
                  </a:lnTo>
                  <a:lnTo>
                    <a:pt x="1612" y="270"/>
                  </a:lnTo>
                  <a:lnTo>
                    <a:pt x="1599" y="263"/>
                  </a:lnTo>
                  <a:lnTo>
                    <a:pt x="1587" y="254"/>
                  </a:lnTo>
                  <a:lnTo>
                    <a:pt x="1574" y="245"/>
                  </a:lnTo>
                  <a:lnTo>
                    <a:pt x="1563" y="235"/>
                  </a:lnTo>
                  <a:lnTo>
                    <a:pt x="1552" y="224"/>
                  </a:lnTo>
                  <a:lnTo>
                    <a:pt x="1542" y="214"/>
                  </a:lnTo>
                  <a:lnTo>
                    <a:pt x="1533" y="204"/>
                  </a:lnTo>
                  <a:lnTo>
                    <a:pt x="1519" y="187"/>
                  </a:lnTo>
                  <a:lnTo>
                    <a:pt x="1511" y="176"/>
                  </a:lnTo>
                  <a:lnTo>
                    <a:pt x="1507" y="166"/>
                  </a:lnTo>
                  <a:lnTo>
                    <a:pt x="1504" y="155"/>
                  </a:lnTo>
                  <a:lnTo>
                    <a:pt x="1502" y="144"/>
                  </a:lnTo>
                  <a:lnTo>
                    <a:pt x="1501" y="133"/>
                  </a:lnTo>
                  <a:lnTo>
                    <a:pt x="1500" y="110"/>
                  </a:lnTo>
                  <a:lnTo>
                    <a:pt x="1499" y="88"/>
                  </a:lnTo>
                  <a:lnTo>
                    <a:pt x="1497" y="78"/>
                  </a:lnTo>
                  <a:lnTo>
                    <a:pt x="1495" y="69"/>
                  </a:lnTo>
                  <a:lnTo>
                    <a:pt x="1492" y="61"/>
                  </a:lnTo>
                  <a:lnTo>
                    <a:pt x="1487" y="54"/>
                  </a:lnTo>
                  <a:lnTo>
                    <a:pt x="1484" y="50"/>
                  </a:lnTo>
                  <a:lnTo>
                    <a:pt x="1480" y="48"/>
                  </a:lnTo>
                  <a:lnTo>
                    <a:pt x="1476" y="45"/>
                  </a:lnTo>
                  <a:lnTo>
                    <a:pt x="1472" y="43"/>
                  </a:lnTo>
                  <a:lnTo>
                    <a:pt x="1467" y="42"/>
                  </a:lnTo>
                  <a:lnTo>
                    <a:pt x="1461" y="41"/>
                  </a:lnTo>
                  <a:lnTo>
                    <a:pt x="1455" y="40"/>
                  </a:lnTo>
                  <a:lnTo>
                    <a:pt x="1448" y="40"/>
                  </a:lnTo>
                  <a:lnTo>
                    <a:pt x="1441" y="42"/>
                  </a:lnTo>
                  <a:lnTo>
                    <a:pt x="1423" y="50"/>
                  </a:lnTo>
                  <a:lnTo>
                    <a:pt x="1412" y="57"/>
                  </a:lnTo>
                  <a:lnTo>
                    <a:pt x="1400" y="66"/>
                  </a:lnTo>
                  <a:lnTo>
                    <a:pt x="1393" y="71"/>
                  </a:lnTo>
                  <a:lnTo>
                    <a:pt x="1386" y="78"/>
                  </a:lnTo>
                  <a:lnTo>
                    <a:pt x="1380" y="84"/>
                  </a:lnTo>
                  <a:lnTo>
                    <a:pt x="1374" y="92"/>
                  </a:lnTo>
                  <a:lnTo>
                    <a:pt x="1369" y="96"/>
                  </a:lnTo>
                  <a:lnTo>
                    <a:pt x="1363" y="99"/>
                  </a:lnTo>
                  <a:lnTo>
                    <a:pt x="1357" y="103"/>
                  </a:lnTo>
                  <a:lnTo>
                    <a:pt x="1351" y="105"/>
                  </a:lnTo>
                  <a:lnTo>
                    <a:pt x="1337" y="108"/>
                  </a:lnTo>
                  <a:lnTo>
                    <a:pt x="1323" y="109"/>
                  </a:lnTo>
                  <a:lnTo>
                    <a:pt x="1307" y="109"/>
                  </a:lnTo>
                  <a:lnTo>
                    <a:pt x="1291" y="108"/>
                  </a:lnTo>
                  <a:lnTo>
                    <a:pt x="1274" y="105"/>
                  </a:lnTo>
                  <a:lnTo>
                    <a:pt x="1257" y="101"/>
                  </a:lnTo>
                  <a:lnTo>
                    <a:pt x="1226" y="94"/>
                  </a:lnTo>
                  <a:lnTo>
                    <a:pt x="1199" y="87"/>
                  </a:lnTo>
                  <a:lnTo>
                    <a:pt x="1188" y="85"/>
                  </a:lnTo>
                  <a:lnTo>
                    <a:pt x="1178" y="84"/>
                  </a:lnTo>
                  <a:lnTo>
                    <a:pt x="1174" y="84"/>
                  </a:lnTo>
                  <a:lnTo>
                    <a:pt x="1169" y="85"/>
                  </a:lnTo>
                  <a:lnTo>
                    <a:pt x="1166" y="85"/>
                  </a:lnTo>
                  <a:lnTo>
                    <a:pt x="1164" y="86"/>
                  </a:lnTo>
                  <a:lnTo>
                    <a:pt x="1143" y="98"/>
                  </a:lnTo>
                  <a:lnTo>
                    <a:pt x="1110" y="115"/>
                  </a:lnTo>
                  <a:lnTo>
                    <a:pt x="1078" y="131"/>
                  </a:lnTo>
                  <a:lnTo>
                    <a:pt x="1060" y="140"/>
                  </a:lnTo>
                  <a:lnTo>
                    <a:pt x="1050" y="143"/>
                  </a:lnTo>
                  <a:lnTo>
                    <a:pt x="1040" y="144"/>
                  </a:lnTo>
                  <a:lnTo>
                    <a:pt x="1032" y="144"/>
                  </a:lnTo>
                  <a:lnTo>
                    <a:pt x="1023" y="143"/>
                  </a:lnTo>
                  <a:lnTo>
                    <a:pt x="1015" y="140"/>
                  </a:lnTo>
                  <a:lnTo>
                    <a:pt x="1008" y="137"/>
                  </a:lnTo>
                  <a:lnTo>
                    <a:pt x="1000" y="134"/>
                  </a:lnTo>
                  <a:lnTo>
                    <a:pt x="993" y="130"/>
                  </a:lnTo>
                  <a:lnTo>
                    <a:pt x="978" y="121"/>
                  </a:lnTo>
                  <a:lnTo>
                    <a:pt x="964" y="114"/>
                  </a:lnTo>
                  <a:lnTo>
                    <a:pt x="957" y="111"/>
                  </a:lnTo>
                  <a:lnTo>
                    <a:pt x="949" y="109"/>
                  </a:lnTo>
                  <a:lnTo>
                    <a:pt x="941" y="108"/>
                  </a:lnTo>
                  <a:lnTo>
                    <a:pt x="933" y="108"/>
                  </a:lnTo>
                  <a:lnTo>
                    <a:pt x="925" y="109"/>
                  </a:lnTo>
                  <a:lnTo>
                    <a:pt x="917" y="108"/>
                  </a:lnTo>
                  <a:lnTo>
                    <a:pt x="909" y="107"/>
                  </a:lnTo>
                  <a:lnTo>
                    <a:pt x="901" y="105"/>
                  </a:lnTo>
                  <a:lnTo>
                    <a:pt x="885" y="97"/>
                  </a:lnTo>
                  <a:lnTo>
                    <a:pt x="867" y="88"/>
                  </a:lnTo>
                  <a:lnTo>
                    <a:pt x="831" y="66"/>
                  </a:lnTo>
                  <a:lnTo>
                    <a:pt x="792" y="41"/>
                  </a:lnTo>
                  <a:lnTo>
                    <a:pt x="772" y="29"/>
                  </a:lnTo>
                  <a:lnTo>
                    <a:pt x="752" y="19"/>
                  </a:lnTo>
                  <a:lnTo>
                    <a:pt x="741" y="14"/>
                  </a:lnTo>
                  <a:lnTo>
                    <a:pt x="730" y="10"/>
                  </a:lnTo>
                  <a:lnTo>
                    <a:pt x="718" y="6"/>
                  </a:lnTo>
                  <a:lnTo>
                    <a:pt x="707" y="3"/>
                  </a:lnTo>
                  <a:lnTo>
                    <a:pt x="695" y="1"/>
                  </a:lnTo>
                  <a:lnTo>
                    <a:pt x="684" y="0"/>
                  </a:lnTo>
                  <a:lnTo>
                    <a:pt x="672" y="0"/>
                  </a:lnTo>
                  <a:lnTo>
                    <a:pt x="660" y="0"/>
                  </a:lnTo>
                  <a:lnTo>
                    <a:pt x="647" y="2"/>
                  </a:lnTo>
                  <a:lnTo>
                    <a:pt x="635" y="5"/>
                  </a:lnTo>
                  <a:lnTo>
                    <a:pt x="622" y="9"/>
                  </a:lnTo>
                  <a:lnTo>
                    <a:pt x="608" y="14"/>
                  </a:lnTo>
                  <a:lnTo>
                    <a:pt x="595" y="20"/>
                  </a:lnTo>
                  <a:lnTo>
                    <a:pt x="580" y="26"/>
                  </a:lnTo>
                  <a:lnTo>
                    <a:pt x="565" y="32"/>
                  </a:lnTo>
                  <a:lnTo>
                    <a:pt x="549" y="37"/>
                  </a:lnTo>
                  <a:lnTo>
                    <a:pt x="534" y="41"/>
                  </a:lnTo>
                  <a:lnTo>
                    <a:pt x="520" y="44"/>
                  </a:lnTo>
                  <a:lnTo>
                    <a:pt x="514" y="45"/>
                  </a:lnTo>
                  <a:lnTo>
                    <a:pt x="508" y="46"/>
                  </a:lnTo>
                  <a:lnTo>
                    <a:pt x="503" y="46"/>
                  </a:lnTo>
                  <a:lnTo>
                    <a:pt x="498" y="45"/>
                  </a:lnTo>
                  <a:lnTo>
                    <a:pt x="493" y="43"/>
                  </a:lnTo>
                  <a:lnTo>
                    <a:pt x="488" y="43"/>
                  </a:lnTo>
                  <a:lnTo>
                    <a:pt x="483" y="43"/>
                  </a:lnTo>
                  <a:lnTo>
                    <a:pt x="478" y="45"/>
                  </a:lnTo>
                  <a:lnTo>
                    <a:pt x="473" y="47"/>
                  </a:lnTo>
                  <a:lnTo>
                    <a:pt x="469" y="49"/>
                  </a:lnTo>
                  <a:lnTo>
                    <a:pt x="464" y="53"/>
                  </a:lnTo>
                  <a:lnTo>
                    <a:pt x="459" y="57"/>
                  </a:lnTo>
                  <a:lnTo>
                    <a:pt x="450" y="67"/>
                  </a:lnTo>
                  <a:lnTo>
                    <a:pt x="440" y="79"/>
                  </a:lnTo>
                  <a:lnTo>
                    <a:pt x="430" y="92"/>
                  </a:lnTo>
                  <a:lnTo>
                    <a:pt x="420" y="107"/>
                  </a:lnTo>
                  <a:lnTo>
                    <a:pt x="400" y="137"/>
                  </a:lnTo>
                  <a:lnTo>
                    <a:pt x="377" y="166"/>
                  </a:lnTo>
                  <a:lnTo>
                    <a:pt x="366" y="179"/>
                  </a:lnTo>
                  <a:lnTo>
                    <a:pt x="355" y="190"/>
                  </a:lnTo>
                  <a:lnTo>
                    <a:pt x="349" y="195"/>
                  </a:lnTo>
                  <a:lnTo>
                    <a:pt x="343" y="200"/>
                  </a:lnTo>
                  <a:lnTo>
                    <a:pt x="336" y="204"/>
                  </a:lnTo>
                  <a:lnTo>
                    <a:pt x="330" y="207"/>
                  </a:lnTo>
                  <a:lnTo>
                    <a:pt x="324" y="210"/>
                  </a:lnTo>
                  <a:lnTo>
                    <a:pt x="317" y="214"/>
                  </a:lnTo>
                  <a:lnTo>
                    <a:pt x="311" y="216"/>
                  </a:lnTo>
                  <a:lnTo>
                    <a:pt x="305" y="217"/>
                  </a:lnTo>
                  <a:lnTo>
                    <a:pt x="295" y="218"/>
                  </a:lnTo>
                  <a:lnTo>
                    <a:pt x="285" y="218"/>
                  </a:lnTo>
                  <a:lnTo>
                    <a:pt x="279" y="218"/>
                  </a:lnTo>
                  <a:lnTo>
                    <a:pt x="274" y="219"/>
                  </a:lnTo>
                  <a:lnTo>
                    <a:pt x="269" y="220"/>
                  </a:lnTo>
                  <a:lnTo>
                    <a:pt x="265" y="222"/>
                  </a:lnTo>
                  <a:lnTo>
                    <a:pt x="260" y="225"/>
                  </a:lnTo>
                  <a:lnTo>
                    <a:pt x="256" y="228"/>
                  </a:lnTo>
                  <a:lnTo>
                    <a:pt x="251" y="233"/>
                  </a:lnTo>
                  <a:lnTo>
                    <a:pt x="246" y="239"/>
                  </a:lnTo>
                  <a:lnTo>
                    <a:pt x="241" y="247"/>
                  </a:lnTo>
                  <a:lnTo>
                    <a:pt x="236" y="255"/>
                  </a:lnTo>
                  <a:lnTo>
                    <a:pt x="233" y="264"/>
                  </a:lnTo>
                  <a:lnTo>
                    <a:pt x="230" y="273"/>
                  </a:lnTo>
                  <a:lnTo>
                    <a:pt x="226" y="293"/>
                  </a:lnTo>
                  <a:lnTo>
                    <a:pt x="223" y="313"/>
                  </a:lnTo>
                  <a:lnTo>
                    <a:pt x="221" y="323"/>
                  </a:lnTo>
                  <a:lnTo>
                    <a:pt x="219" y="333"/>
                  </a:lnTo>
                  <a:lnTo>
                    <a:pt x="216" y="342"/>
                  </a:lnTo>
                  <a:lnTo>
                    <a:pt x="213" y="351"/>
                  </a:lnTo>
                  <a:lnTo>
                    <a:pt x="209" y="358"/>
                  </a:lnTo>
                  <a:lnTo>
                    <a:pt x="203" y="365"/>
                  </a:lnTo>
                  <a:lnTo>
                    <a:pt x="197" y="371"/>
                  </a:lnTo>
                  <a:lnTo>
                    <a:pt x="189" y="376"/>
                  </a:lnTo>
                  <a:lnTo>
                    <a:pt x="190" y="389"/>
                  </a:lnTo>
                  <a:lnTo>
                    <a:pt x="189" y="403"/>
                  </a:lnTo>
                  <a:lnTo>
                    <a:pt x="186" y="418"/>
                  </a:lnTo>
                  <a:lnTo>
                    <a:pt x="183" y="434"/>
                  </a:lnTo>
                  <a:lnTo>
                    <a:pt x="172" y="469"/>
                  </a:lnTo>
                  <a:lnTo>
                    <a:pt x="159" y="507"/>
                  </a:lnTo>
                  <a:lnTo>
                    <a:pt x="153" y="526"/>
                  </a:lnTo>
                  <a:lnTo>
                    <a:pt x="147" y="548"/>
                  </a:lnTo>
                  <a:lnTo>
                    <a:pt x="141" y="569"/>
                  </a:lnTo>
                  <a:lnTo>
                    <a:pt x="137" y="591"/>
                  </a:lnTo>
                  <a:lnTo>
                    <a:pt x="133" y="614"/>
                  </a:lnTo>
                  <a:lnTo>
                    <a:pt x="130" y="637"/>
                  </a:lnTo>
                  <a:lnTo>
                    <a:pt x="130" y="661"/>
                  </a:lnTo>
                  <a:lnTo>
                    <a:pt x="131" y="685"/>
                  </a:lnTo>
                  <a:lnTo>
                    <a:pt x="127" y="701"/>
                  </a:lnTo>
                  <a:lnTo>
                    <a:pt x="121" y="717"/>
                  </a:lnTo>
                  <a:lnTo>
                    <a:pt x="114" y="734"/>
                  </a:lnTo>
                  <a:lnTo>
                    <a:pt x="106" y="751"/>
                  </a:lnTo>
                  <a:lnTo>
                    <a:pt x="87" y="785"/>
                  </a:lnTo>
                  <a:lnTo>
                    <a:pt x="67" y="818"/>
                  </a:lnTo>
                  <a:lnTo>
                    <a:pt x="56" y="835"/>
                  </a:lnTo>
                  <a:lnTo>
                    <a:pt x="47" y="850"/>
                  </a:lnTo>
                  <a:lnTo>
                    <a:pt x="40" y="866"/>
                  </a:lnTo>
                  <a:lnTo>
                    <a:pt x="33" y="880"/>
                  </a:lnTo>
                  <a:lnTo>
                    <a:pt x="28" y="895"/>
                  </a:lnTo>
                  <a:lnTo>
                    <a:pt x="25" y="908"/>
                  </a:lnTo>
                  <a:lnTo>
                    <a:pt x="24" y="915"/>
                  </a:lnTo>
                  <a:lnTo>
                    <a:pt x="24" y="921"/>
                  </a:lnTo>
                  <a:lnTo>
                    <a:pt x="24" y="926"/>
                  </a:lnTo>
                  <a:lnTo>
                    <a:pt x="26" y="932"/>
                  </a:lnTo>
                  <a:lnTo>
                    <a:pt x="27" y="935"/>
                  </a:lnTo>
                  <a:lnTo>
                    <a:pt x="31" y="940"/>
                  </a:lnTo>
                  <a:lnTo>
                    <a:pt x="36" y="945"/>
                  </a:lnTo>
                  <a:lnTo>
                    <a:pt x="41" y="951"/>
                  </a:lnTo>
                  <a:lnTo>
                    <a:pt x="56" y="964"/>
                  </a:lnTo>
                  <a:lnTo>
                    <a:pt x="72" y="978"/>
                  </a:lnTo>
                  <a:lnTo>
                    <a:pt x="87" y="992"/>
                  </a:lnTo>
                  <a:lnTo>
                    <a:pt x="100" y="1005"/>
                  </a:lnTo>
                  <a:lnTo>
                    <a:pt x="104" y="1011"/>
                  </a:lnTo>
                  <a:lnTo>
                    <a:pt x="108" y="1015"/>
                  </a:lnTo>
                  <a:lnTo>
                    <a:pt x="110" y="1019"/>
                  </a:lnTo>
                  <a:lnTo>
                    <a:pt x="110" y="1021"/>
                  </a:lnTo>
                  <a:lnTo>
                    <a:pt x="108" y="1025"/>
                  </a:lnTo>
                  <a:lnTo>
                    <a:pt x="106" y="1028"/>
                  </a:lnTo>
                  <a:lnTo>
                    <a:pt x="103" y="1031"/>
                  </a:lnTo>
                  <a:lnTo>
                    <a:pt x="100" y="1033"/>
                  </a:lnTo>
                  <a:lnTo>
                    <a:pt x="92" y="1038"/>
                  </a:lnTo>
                  <a:lnTo>
                    <a:pt x="84" y="1041"/>
                  </a:lnTo>
                  <a:lnTo>
                    <a:pt x="75" y="1045"/>
                  </a:lnTo>
                  <a:lnTo>
                    <a:pt x="67" y="1048"/>
                  </a:lnTo>
                  <a:lnTo>
                    <a:pt x="64" y="1050"/>
                  </a:lnTo>
                  <a:lnTo>
                    <a:pt x="61" y="1052"/>
                  </a:lnTo>
                  <a:lnTo>
                    <a:pt x="59" y="1055"/>
                  </a:lnTo>
                  <a:lnTo>
                    <a:pt x="57" y="1058"/>
                  </a:lnTo>
                  <a:lnTo>
                    <a:pt x="56" y="1059"/>
                  </a:lnTo>
                  <a:lnTo>
                    <a:pt x="55" y="1060"/>
                  </a:lnTo>
                  <a:lnTo>
                    <a:pt x="54" y="1060"/>
                  </a:lnTo>
                  <a:lnTo>
                    <a:pt x="53" y="1059"/>
                  </a:lnTo>
                  <a:lnTo>
                    <a:pt x="50" y="1056"/>
                  </a:lnTo>
                  <a:lnTo>
                    <a:pt x="46" y="1051"/>
                  </a:lnTo>
                  <a:lnTo>
                    <a:pt x="38" y="1037"/>
                  </a:lnTo>
                  <a:lnTo>
                    <a:pt x="29" y="1019"/>
                  </a:lnTo>
                  <a:lnTo>
                    <a:pt x="20" y="1001"/>
                  </a:lnTo>
                  <a:lnTo>
                    <a:pt x="12" y="985"/>
                  </a:lnTo>
                  <a:lnTo>
                    <a:pt x="9" y="980"/>
                  </a:lnTo>
                  <a:lnTo>
                    <a:pt x="7" y="977"/>
                  </a:lnTo>
                  <a:lnTo>
                    <a:pt x="6" y="976"/>
                  </a:lnTo>
                  <a:lnTo>
                    <a:pt x="5" y="976"/>
                  </a:lnTo>
                  <a:lnTo>
                    <a:pt x="5" y="977"/>
                  </a:lnTo>
                  <a:lnTo>
                    <a:pt x="5" y="979"/>
                  </a:lnTo>
                  <a:lnTo>
                    <a:pt x="2" y="990"/>
                  </a:lnTo>
                  <a:lnTo>
                    <a:pt x="0" y="1004"/>
                  </a:lnTo>
                  <a:lnTo>
                    <a:pt x="0" y="1017"/>
                  </a:lnTo>
                  <a:lnTo>
                    <a:pt x="0" y="1032"/>
                  </a:lnTo>
                  <a:lnTo>
                    <a:pt x="0" y="1049"/>
                  </a:lnTo>
                  <a:lnTo>
                    <a:pt x="1" y="1064"/>
                  </a:lnTo>
                  <a:lnTo>
                    <a:pt x="2" y="1079"/>
                  </a:lnTo>
                  <a:lnTo>
                    <a:pt x="4" y="1093"/>
                  </a:lnTo>
                  <a:lnTo>
                    <a:pt x="7" y="1107"/>
                  </a:lnTo>
                  <a:lnTo>
                    <a:pt x="10" y="1119"/>
                  </a:lnTo>
                  <a:lnTo>
                    <a:pt x="14" y="1131"/>
                  </a:lnTo>
                  <a:lnTo>
                    <a:pt x="17" y="1141"/>
                  </a:lnTo>
                  <a:lnTo>
                    <a:pt x="26" y="1161"/>
                  </a:lnTo>
                  <a:lnTo>
                    <a:pt x="36" y="1179"/>
                  </a:lnTo>
                  <a:lnTo>
                    <a:pt x="46" y="1195"/>
                  </a:lnTo>
                  <a:lnTo>
                    <a:pt x="57" y="1211"/>
                  </a:lnTo>
                  <a:lnTo>
                    <a:pt x="68" y="1227"/>
                  </a:lnTo>
                  <a:lnTo>
                    <a:pt x="79" y="1243"/>
                  </a:lnTo>
                  <a:lnTo>
                    <a:pt x="88" y="1261"/>
                  </a:lnTo>
                  <a:lnTo>
                    <a:pt x="97" y="1279"/>
                  </a:lnTo>
                  <a:lnTo>
                    <a:pt x="101" y="1290"/>
                  </a:lnTo>
                  <a:lnTo>
                    <a:pt x="104" y="1300"/>
                  </a:lnTo>
                  <a:lnTo>
                    <a:pt x="107" y="1312"/>
                  </a:lnTo>
                  <a:lnTo>
                    <a:pt x="110" y="1324"/>
                  </a:lnTo>
                  <a:lnTo>
                    <a:pt x="112" y="1338"/>
                  </a:lnTo>
                  <a:lnTo>
                    <a:pt x="114" y="1352"/>
                  </a:lnTo>
                  <a:lnTo>
                    <a:pt x="115" y="1367"/>
                  </a:lnTo>
                  <a:lnTo>
                    <a:pt x="115" y="1383"/>
                  </a:lnTo>
                  <a:lnTo>
                    <a:pt x="114" y="1411"/>
                  </a:lnTo>
                  <a:lnTo>
                    <a:pt x="112" y="1440"/>
                  </a:lnTo>
                  <a:lnTo>
                    <a:pt x="109" y="1468"/>
                  </a:lnTo>
                  <a:lnTo>
                    <a:pt x="105" y="1497"/>
                  </a:lnTo>
                  <a:lnTo>
                    <a:pt x="102" y="1525"/>
                  </a:lnTo>
                  <a:lnTo>
                    <a:pt x="100" y="1555"/>
                  </a:lnTo>
                  <a:lnTo>
                    <a:pt x="99" y="1585"/>
                  </a:lnTo>
                  <a:lnTo>
                    <a:pt x="99" y="1614"/>
                  </a:lnTo>
                  <a:lnTo>
                    <a:pt x="100" y="1627"/>
                  </a:lnTo>
                  <a:lnTo>
                    <a:pt x="99" y="1641"/>
                  </a:lnTo>
                  <a:lnTo>
                    <a:pt x="97" y="1654"/>
                  </a:lnTo>
                  <a:lnTo>
                    <a:pt x="95" y="1668"/>
                  </a:lnTo>
                  <a:lnTo>
                    <a:pt x="90" y="1691"/>
                  </a:lnTo>
                  <a:lnTo>
                    <a:pt x="84" y="1712"/>
                  </a:lnTo>
                  <a:lnTo>
                    <a:pt x="83" y="1722"/>
                  </a:lnTo>
                  <a:lnTo>
                    <a:pt x="81" y="1730"/>
                  </a:lnTo>
                  <a:lnTo>
                    <a:pt x="81" y="1737"/>
                  </a:lnTo>
                  <a:lnTo>
                    <a:pt x="83" y="1744"/>
                  </a:lnTo>
                  <a:lnTo>
                    <a:pt x="84" y="1746"/>
                  </a:lnTo>
                  <a:lnTo>
                    <a:pt x="85" y="1749"/>
                  </a:lnTo>
                  <a:lnTo>
                    <a:pt x="87" y="1751"/>
                  </a:lnTo>
                  <a:lnTo>
                    <a:pt x="90" y="1752"/>
                  </a:lnTo>
                  <a:lnTo>
                    <a:pt x="96" y="1755"/>
                  </a:lnTo>
                  <a:lnTo>
                    <a:pt x="105" y="1755"/>
                  </a:lnTo>
                  <a:lnTo>
                    <a:pt x="124" y="1755"/>
                  </a:lnTo>
                  <a:lnTo>
                    <a:pt x="134" y="1755"/>
                  </a:lnTo>
                  <a:lnTo>
                    <a:pt x="143" y="1755"/>
                  </a:lnTo>
                  <a:lnTo>
                    <a:pt x="157" y="1755"/>
                  </a:lnTo>
                  <a:lnTo>
                    <a:pt x="166" y="1756"/>
                  </a:lnTo>
                  <a:lnTo>
                    <a:pt x="175" y="1757"/>
                  </a:lnTo>
                  <a:lnTo>
                    <a:pt x="181" y="1758"/>
                  </a:lnTo>
                  <a:lnTo>
                    <a:pt x="187" y="1760"/>
                  </a:lnTo>
                  <a:lnTo>
                    <a:pt x="197" y="1765"/>
                  </a:lnTo>
                  <a:lnTo>
                    <a:pt x="206" y="1771"/>
                  </a:lnTo>
                  <a:lnTo>
                    <a:pt x="213" y="1778"/>
                  </a:lnTo>
                  <a:lnTo>
                    <a:pt x="222" y="1783"/>
                  </a:lnTo>
                  <a:lnTo>
                    <a:pt x="227" y="1785"/>
                  </a:lnTo>
                  <a:lnTo>
                    <a:pt x="232" y="1786"/>
                  </a:lnTo>
                  <a:lnTo>
                    <a:pt x="239" y="1787"/>
                  </a:lnTo>
                  <a:lnTo>
                    <a:pt x="246" y="1787"/>
                  </a:lnTo>
                  <a:lnTo>
                    <a:pt x="264" y="1787"/>
                  </a:lnTo>
                  <a:lnTo>
                    <a:pt x="287" y="1785"/>
                  </a:lnTo>
                  <a:lnTo>
                    <a:pt x="311" y="1783"/>
                  </a:lnTo>
                  <a:lnTo>
                    <a:pt x="335" y="1782"/>
                  </a:lnTo>
                  <a:lnTo>
                    <a:pt x="346" y="1783"/>
                  </a:lnTo>
                  <a:lnTo>
                    <a:pt x="356" y="1783"/>
                  </a:lnTo>
                  <a:lnTo>
                    <a:pt x="364" y="1785"/>
                  </a:lnTo>
                  <a:lnTo>
                    <a:pt x="372" y="1786"/>
                  </a:lnTo>
                  <a:lnTo>
                    <a:pt x="384" y="1791"/>
                  </a:lnTo>
                  <a:lnTo>
                    <a:pt x="396" y="1795"/>
                  </a:lnTo>
                  <a:lnTo>
                    <a:pt x="407" y="1800"/>
                  </a:lnTo>
                  <a:lnTo>
                    <a:pt x="420" y="1804"/>
                  </a:lnTo>
                  <a:lnTo>
                    <a:pt x="427" y="1806"/>
                  </a:lnTo>
                  <a:lnTo>
                    <a:pt x="435" y="1807"/>
                  </a:lnTo>
                  <a:lnTo>
                    <a:pt x="445" y="1808"/>
                  </a:lnTo>
                  <a:lnTo>
                    <a:pt x="456" y="1808"/>
                  </a:lnTo>
                  <a:lnTo>
                    <a:pt x="466" y="1808"/>
                  </a:lnTo>
                  <a:lnTo>
                    <a:pt x="476" y="1807"/>
                  </a:lnTo>
                  <a:lnTo>
                    <a:pt x="485" y="1805"/>
                  </a:lnTo>
                  <a:lnTo>
                    <a:pt x="494" y="1802"/>
                  </a:lnTo>
                  <a:lnTo>
                    <a:pt x="501" y="1799"/>
                  </a:lnTo>
                  <a:lnTo>
                    <a:pt x="510" y="1795"/>
                  </a:lnTo>
                  <a:lnTo>
                    <a:pt x="517" y="1790"/>
                  </a:lnTo>
                  <a:lnTo>
                    <a:pt x="523" y="1786"/>
                  </a:lnTo>
                  <a:lnTo>
                    <a:pt x="535" y="1775"/>
                  </a:lnTo>
                  <a:lnTo>
                    <a:pt x="546" y="1761"/>
                  </a:lnTo>
                  <a:lnTo>
                    <a:pt x="556" y="1748"/>
                  </a:lnTo>
                  <a:lnTo>
                    <a:pt x="566" y="1734"/>
                  </a:lnTo>
                  <a:lnTo>
                    <a:pt x="571" y="1733"/>
                  </a:lnTo>
                  <a:lnTo>
                    <a:pt x="576" y="1733"/>
                  </a:lnTo>
                  <a:lnTo>
                    <a:pt x="581" y="1733"/>
                  </a:lnTo>
                  <a:lnTo>
                    <a:pt x="585" y="1734"/>
                  </a:lnTo>
                  <a:lnTo>
                    <a:pt x="592" y="1736"/>
                  </a:lnTo>
                  <a:lnTo>
                    <a:pt x="599" y="1741"/>
                  </a:lnTo>
                  <a:lnTo>
                    <a:pt x="604" y="1746"/>
                  </a:lnTo>
                  <a:lnTo>
                    <a:pt x="610" y="1753"/>
                  </a:lnTo>
                  <a:lnTo>
                    <a:pt x="616" y="1761"/>
                  </a:lnTo>
                  <a:lnTo>
                    <a:pt x="620" y="1768"/>
                  </a:lnTo>
                  <a:lnTo>
                    <a:pt x="625" y="1777"/>
                  </a:lnTo>
                  <a:lnTo>
                    <a:pt x="631" y="1784"/>
                  </a:lnTo>
                  <a:lnTo>
                    <a:pt x="637" y="1791"/>
                  </a:lnTo>
                  <a:lnTo>
                    <a:pt x="643" y="1797"/>
                  </a:lnTo>
                  <a:lnTo>
                    <a:pt x="647" y="1799"/>
                  </a:lnTo>
                  <a:lnTo>
                    <a:pt x="651" y="1801"/>
                  </a:lnTo>
                  <a:lnTo>
                    <a:pt x="655" y="1803"/>
                  </a:lnTo>
                  <a:lnTo>
                    <a:pt x="660" y="1804"/>
                  </a:lnTo>
                  <a:lnTo>
                    <a:pt x="665" y="1805"/>
                  </a:lnTo>
                  <a:lnTo>
                    <a:pt x="670" y="1805"/>
                  </a:lnTo>
                  <a:lnTo>
                    <a:pt x="675" y="1804"/>
                  </a:lnTo>
                  <a:lnTo>
                    <a:pt x="682" y="1803"/>
                  </a:lnTo>
                  <a:lnTo>
                    <a:pt x="696" y="1801"/>
                  </a:lnTo>
                  <a:lnTo>
                    <a:pt x="709" y="1800"/>
                  </a:lnTo>
                  <a:lnTo>
                    <a:pt x="721" y="1800"/>
                  </a:lnTo>
                  <a:lnTo>
                    <a:pt x="734" y="1801"/>
                  </a:lnTo>
                  <a:lnTo>
                    <a:pt x="744" y="1802"/>
                  </a:lnTo>
                  <a:lnTo>
                    <a:pt x="754" y="1804"/>
                  </a:lnTo>
                  <a:lnTo>
                    <a:pt x="763" y="1807"/>
                  </a:lnTo>
                  <a:lnTo>
                    <a:pt x="772" y="1812"/>
                  </a:lnTo>
                  <a:lnTo>
                    <a:pt x="779" y="1817"/>
                  </a:lnTo>
                  <a:lnTo>
                    <a:pt x="786" y="1823"/>
                  </a:lnTo>
                  <a:lnTo>
                    <a:pt x="793" y="1830"/>
                  </a:lnTo>
                  <a:lnTo>
                    <a:pt x="799" y="1839"/>
                  </a:lnTo>
                  <a:lnTo>
                    <a:pt x="804" y="1849"/>
                  </a:lnTo>
                  <a:lnTo>
                    <a:pt x="809" y="1860"/>
                  </a:lnTo>
                  <a:lnTo>
                    <a:pt x="814" y="1872"/>
                  </a:lnTo>
                  <a:lnTo>
                    <a:pt x="818" y="1887"/>
                  </a:lnTo>
                  <a:lnTo>
                    <a:pt x="821" y="1896"/>
                  </a:lnTo>
                  <a:lnTo>
                    <a:pt x="825" y="1904"/>
                  </a:lnTo>
                  <a:lnTo>
                    <a:pt x="830" y="1912"/>
                  </a:lnTo>
                  <a:lnTo>
                    <a:pt x="835" y="1919"/>
                  </a:lnTo>
                  <a:lnTo>
                    <a:pt x="842" y="1925"/>
                  </a:lnTo>
                  <a:lnTo>
                    <a:pt x="846" y="1933"/>
                  </a:lnTo>
                  <a:lnTo>
                    <a:pt x="848" y="1937"/>
                  </a:lnTo>
                  <a:lnTo>
                    <a:pt x="849" y="1941"/>
                  </a:lnTo>
                  <a:lnTo>
                    <a:pt x="850" y="1945"/>
                  </a:lnTo>
                  <a:lnTo>
                    <a:pt x="850" y="1950"/>
                  </a:lnTo>
                  <a:lnTo>
                    <a:pt x="850" y="1962"/>
                  </a:lnTo>
                  <a:lnTo>
                    <a:pt x="848" y="1973"/>
                  </a:lnTo>
                  <a:lnTo>
                    <a:pt x="847" y="1982"/>
                  </a:lnTo>
                  <a:lnTo>
                    <a:pt x="845" y="1991"/>
                  </a:lnTo>
                  <a:lnTo>
                    <a:pt x="843" y="2000"/>
                  </a:lnTo>
                  <a:lnTo>
                    <a:pt x="841" y="2008"/>
                  </a:lnTo>
                  <a:lnTo>
                    <a:pt x="840" y="2018"/>
                  </a:lnTo>
                  <a:lnTo>
                    <a:pt x="840" y="2029"/>
                  </a:lnTo>
                  <a:lnTo>
                    <a:pt x="840" y="2035"/>
                  </a:lnTo>
                  <a:lnTo>
                    <a:pt x="841" y="2042"/>
                  </a:lnTo>
                  <a:lnTo>
                    <a:pt x="842" y="2049"/>
                  </a:lnTo>
                  <a:lnTo>
                    <a:pt x="844" y="2055"/>
                  </a:lnTo>
                  <a:lnTo>
                    <a:pt x="849" y="2067"/>
                  </a:lnTo>
                  <a:lnTo>
                    <a:pt x="855" y="2078"/>
                  </a:lnTo>
                  <a:lnTo>
                    <a:pt x="861" y="2088"/>
                  </a:lnTo>
                  <a:lnTo>
                    <a:pt x="868" y="2097"/>
                  </a:lnTo>
                  <a:lnTo>
                    <a:pt x="875" y="2105"/>
                  </a:lnTo>
                  <a:lnTo>
                    <a:pt x="881" y="2113"/>
                  </a:lnTo>
                  <a:lnTo>
                    <a:pt x="884" y="2135"/>
                  </a:lnTo>
                  <a:lnTo>
                    <a:pt x="886" y="2159"/>
                  </a:lnTo>
                  <a:lnTo>
                    <a:pt x="886" y="2183"/>
                  </a:lnTo>
                  <a:lnTo>
                    <a:pt x="885" y="2205"/>
                  </a:lnTo>
                  <a:lnTo>
                    <a:pt x="883" y="2240"/>
                  </a:lnTo>
                  <a:lnTo>
                    <a:pt x="881" y="2254"/>
                  </a:lnTo>
                  <a:lnTo>
                    <a:pt x="886" y="2258"/>
                  </a:lnTo>
                  <a:lnTo>
                    <a:pt x="890" y="2261"/>
                  </a:lnTo>
                  <a:lnTo>
                    <a:pt x="893" y="2265"/>
                  </a:lnTo>
                  <a:lnTo>
                    <a:pt x="896" y="2270"/>
                  </a:lnTo>
                  <a:lnTo>
                    <a:pt x="900" y="2279"/>
                  </a:lnTo>
                  <a:lnTo>
                    <a:pt x="903" y="2290"/>
                  </a:lnTo>
                  <a:lnTo>
                    <a:pt x="905" y="2314"/>
                  </a:lnTo>
                  <a:lnTo>
                    <a:pt x="907" y="2341"/>
                  </a:lnTo>
                  <a:lnTo>
                    <a:pt x="909" y="2353"/>
                  </a:lnTo>
                  <a:lnTo>
                    <a:pt x="912" y="2364"/>
                  </a:lnTo>
                  <a:lnTo>
                    <a:pt x="914" y="2370"/>
                  </a:lnTo>
                  <a:lnTo>
                    <a:pt x="917" y="2375"/>
                  </a:lnTo>
                  <a:lnTo>
                    <a:pt x="920" y="2380"/>
                  </a:lnTo>
                  <a:lnTo>
                    <a:pt x="924" y="2385"/>
                  </a:lnTo>
                  <a:lnTo>
                    <a:pt x="928" y="2389"/>
                  </a:lnTo>
                  <a:lnTo>
                    <a:pt x="933" y="2393"/>
                  </a:lnTo>
                  <a:lnTo>
                    <a:pt x="939" y="2396"/>
                  </a:lnTo>
                  <a:lnTo>
                    <a:pt x="945" y="2399"/>
                  </a:lnTo>
                  <a:lnTo>
                    <a:pt x="953" y="2402"/>
                  </a:lnTo>
                  <a:lnTo>
                    <a:pt x="962" y="2404"/>
                  </a:lnTo>
                  <a:lnTo>
                    <a:pt x="971" y="2405"/>
                  </a:lnTo>
                  <a:lnTo>
                    <a:pt x="981" y="2406"/>
                  </a:lnTo>
                  <a:lnTo>
                    <a:pt x="1001" y="2407"/>
                  </a:lnTo>
                  <a:lnTo>
                    <a:pt x="1018" y="2406"/>
                  </a:lnTo>
                  <a:lnTo>
                    <a:pt x="1034" y="2404"/>
                  </a:lnTo>
                  <a:lnTo>
                    <a:pt x="1049" y="2400"/>
                  </a:lnTo>
                  <a:lnTo>
                    <a:pt x="1064" y="2395"/>
                  </a:lnTo>
                  <a:lnTo>
                    <a:pt x="1076" y="2389"/>
                  </a:lnTo>
                  <a:lnTo>
                    <a:pt x="1088" y="2383"/>
                  </a:lnTo>
                  <a:lnTo>
                    <a:pt x="1099" y="2376"/>
                  </a:lnTo>
                  <a:lnTo>
                    <a:pt x="1120" y="2363"/>
                  </a:lnTo>
                  <a:lnTo>
                    <a:pt x="1140" y="2351"/>
                  </a:lnTo>
                  <a:lnTo>
                    <a:pt x="1150" y="2346"/>
                  </a:lnTo>
                  <a:lnTo>
                    <a:pt x="1161" y="2342"/>
                  </a:lnTo>
                  <a:lnTo>
                    <a:pt x="1174" y="2339"/>
                  </a:lnTo>
                  <a:lnTo>
                    <a:pt x="1186" y="2339"/>
                  </a:lnTo>
                  <a:lnTo>
                    <a:pt x="1195" y="2339"/>
                  </a:lnTo>
                  <a:lnTo>
                    <a:pt x="1205" y="2341"/>
                  </a:lnTo>
                  <a:lnTo>
                    <a:pt x="1214" y="2344"/>
                  </a:lnTo>
                  <a:lnTo>
                    <a:pt x="1222" y="2348"/>
                  </a:lnTo>
                  <a:lnTo>
                    <a:pt x="1231" y="2353"/>
                  </a:lnTo>
                  <a:lnTo>
                    <a:pt x="1239" y="2359"/>
                  </a:lnTo>
                  <a:lnTo>
                    <a:pt x="1246" y="2364"/>
                  </a:lnTo>
                  <a:lnTo>
                    <a:pt x="1253" y="2370"/>
                  </a:lnTo>
                  <a:lnTo>
                    <a:pt x="1274" y="2393"/>
                  </a:lnTo>
                  <a:lnTo>
                    <a:pt x="1286" y="2406"/>
                  </a:lnTo>
                  <a:lnTo>
                    <a:pt x="1291" y="2401"/>
                  </a:lnTo>
                  <a:lnTo>
                    <a:pt x="1296" y="2396"/>
                  </a:lnTo>
                  <a:lnTo>
                    <a:pt x="1302" y="2392"/>
                  </a:lnTo>
                  <a:lnTo>
                    <a:pt x="1307" y="2389"/>
                  </a:lnTo>
                  <a:lnTo>
                    <a:pt x="1319" y="2384"/>
                  </a:lnTo>
                  <a:lnTo>
                    <a:pt x="1331" y="2379"/>
                  </a:lnTo>
                  <a:lnTo>
                    <a:pt x="1336" y="2376"/>
                  </a:lnTo>
                  <a:lnTo>
                    <a:pt x="1341" y="2374"/>
                  </a:lnTo>
                  <a:lnTo>
                    <a:pt x="1346" y="2370"/>
                  </a:lnTo>
                  <a:lnTo>
                    <a:pt x="1351" y="2367"/>
                  </a:lnTo>
                  <a:lnTo>
                    <a:pt x="1355" y="2362"/>
                  </a:lnTo>
                  <a:lnTo>
                    <a:pt x="1358" y="2357"/>
                  </a:lnTo>
                  <a:lnTo>
                    <a:pt x="1361" y="2351"/>
                  </a:lnTo>
                  <a:lnTo>
                    <a:pt x="1364" y="2344"/>
                  </a:lnTo>
                  <a:lnTo>
                    <a:pt x="1367" y="2324"/>
                  </a:lnTo>
                  <a:lnTo>
                    <a:pt x="1369" y="2304"/>
                  </a:lnTo>
                  <a:lnTo>
                    <a:pt x="1371" y="2284"/>
                  </a:lnTo>
                  <a:lnTo>
                    <a:pt x="1373" y="2262"/>
                  </a:lnTo>
                  <a:lnTo>
                    <a:pt x="1376" y="2241"/>
                  </a:lnTo>
                  <a:lnTo>
                    <a:pt x="1380" y="2220"/>
                  </a:lnTo>
                  <a:lnTo>
                    <a:pt x="1383" y="2209"/>
                  </a:lnTo>
                  <a:lnTo>
                    <a:pt x="1386" y="2199"/>
                  </a:lnTo>
                  <a:lnTo>
                    <a:pt x="1390" y="2190"/>
                  </a:lnTo>
                  <a:lnTo>
                    <a:pt x="1396" y="2181"/>
                  </a:lnTo>
                  <a:lnTo>
                    <a:pt x="1401" y="2174"/>
                  </a:lnTo>
                  <a:lnTo>
                    <a:pt x="1406" y="2169"/>
                  </a:lnTo>
                  <a:lnTo>
                    <a:pt x="1411" y="2164"/>
                  </a:lnTo>
                  <a:lnTo>
                    <a:pt x="1417" y="2160"/>
                  </a:lnTo>
                  <a:lnTo>
                    <a:pt x="1428" y="2153"/>
                  </a:lnTo>
                  <a:lnTo>
                    <a:pt x="1439" y="2147"/>
                  </a:lnTo>
                  <a:lnTo>
                    <a:pt x="1449" y="2141"/>
                  </a:lnTo>
                  <a:lnTo>
                    <a:pt x="1459" y="2134"/>
                  </a:lnTo>
                  <a:lnTo>
                    <a:pt x="1463" y="2130"/>
                  </a:lnTo>
                  <a:lnTo>
                    <a:pt x="1467" y="2125"/>
                  </a:lnTo>
                  <a:lnTo>
                    <a:pt x="1471" y="2119"/>
                  </a:lnTo>
                  <a:lnTo>
                    <a:pt x="1474" y="2113"/>
                  </a:lnTo>
                  <a:lnTo>
                    <a:pt x="1483" y="2082"/>
                  </a:lnTo>
                  <a:lnTo>
                    <a:pt x="1490" y="2055"/>
                  </a:lnTo>
                  <a:lnTo>
                    <a:pt x="1494" y="2043"/>
                  </a:lnTo>
                  <a:lnTo>
                    <a:pt x="1498" y="2031"/>
                  </a:lnTo>
                  <a:lnTo>
                    <a:pt x="1502" y="2020"/>
                  </a:lnTo>
                  <a:lnTo>
                    <a:pt x="1507" y="2010"/>
                  </a:lnTo>
                  <a:lnTo>
                    <a:pt x="1513" y="2000"/>
                  </a:lnTo>
                  <a:lnTo>
                    <a:pt x="1519" y="1990"/>
                  </a:lnTo>
                  <a:lnTo>
                    <a:pt x="1525" y="1982"/>
                  </a:lnTo>
                  <a:lnTo>
                    <a:pt x="1533" y="1974"/>
                  </a:lnTo>
                  <a:lnTo>
                    <a:pt x="1543" y="1967"/>
                  </a:lnTo>
                  <a:lnTo>
                    <a:pt x="1553" y="1961"/>
                  </a:lnTo>
                  <a:lnTo>
                    <a:pt x="1565" y="1955"/>
                  </a:lnTo>
                  <a:lnTo>
                    <a:pt x="1579" y="1950"/>
                  </a:lnTo>
                  <a:lnTo>
                    <a:pt x="1593" y="1945"/>
                  </a:lnTo>
                  <a:lnTo>
                    <a:pt x="1607" y="1940"/>
                  </a:lnTo>
                  <a:lnTo>
                    <a:pt x="1620" y="1934"/>
                  </a:lnTo>
                  <a:lnTo>
                    <a:pt x="1631" y="1929"/>
                  </a:lnTo>
                  <a:lnTo>
                    <a:pt x="1641" y="1923"/>
                  </a:lnTo>
                  <a:lnTo>
                    <a:pt x="1651" y="1917"/>
                  </a:lnTo>
                  <a:lnTo>
                    <a:pt x="1659" y="1911"/>
                  </a:lnTo>
                  <a:lnTo>
                    <a:pt x="1667" y="1905"/>
                  </a:lnTo>
                  <a:lnTo>
                    <a:pt x="1681" y="1893"/>
                  </a:lnTo>
                  <a:lnTo>
                    <a:pt x="1693" y="1879"/>
                  </a:lnTo>
                  <a:lnTo>
                    <a:pt x="1704" y="1867"/>
                  </a:lnTo>
                  <a:lnTo>
                    <a:pt x="1714" y="1854"/>
                  </a:lnTo>
                  <a:lnTo>
                    <a:pt x="1724" y="1841"/>
                  </a:lnTo>
                  <a:lnTo>
                    <a:pt x="1735" y="1829"/>
                  </a:lnTo>
                  <a:lnTo>
                    <a:pt x="1746" y="1817"/>
                  </a:lnTo>
                  <a:lnTo>
                    <a:pt x="1759" y="1805"/>
                  </a:lnTo>
                  <a:lnTo>
                    <a:pt x="1767" y="1800"/>
                  </a:lnTo>
                  <a:lnTo>
                    <a:pt x="1775" y="1794"/>
                  </a:lnTo>
                  <a:lnTo>
                    <a:pt x="1783" y="1789"/>
                  </a:lnTo>
                  <a:lnTo>
                    <a:pt x="1793" y="1784"/>
                  </a:lnTo>
                  <a:lnTo>
                    <a:pt x="1803" y="1780"/>
                  </a:lnTo>
                  <a:lnTo>
                    <a:pt x="1815" y="1775"/>
                  </a:lnTo>
                  <a:lnTo>
                    <a:pt x="1827" y="1770"/>
                  </a:lnTo>
                  <a:lnTo>
                    <a:pt x="1842" y="1766"/>
                  </a:lnTo>
                  <a:lnTo>
                    <a:pt x="1849" y="1763"/>
                  </a:lnTo>
                  <a:lnTo>
                    <a:pt x="1857" y="1760"/>
                  </a:lnTo>
                  <a:lnTo>
                    <a:pt x="1864" y="1756"/>
                  </a:lnTo>
                  <a:lnTo>
                    <a:pt x="1871" y="1752"/>
                  </a:lnTo>
                  <a:lnTo>
                    <a:pt x="1886" y="1741"/>
                  </a:lnTo>
                  <a:lnTo>
                    <a:pt x="1901" y="1729"/>
                  </a:lnTo>
                  <a:lnTo>
                    <a:pt x="1915" y="1714"/>
                  </a:lnTo>
                  <a:lnTo>
                    <a:pt x="1929" y="1698"/>
                  </a:lnTo>
                  <a:lnTo>
                    <a:pt x="1942" y="1682"/>
                  </a:lnTo>
                  <a:lnTo>
                    <a:pt x="1955" y="1664"/>
                  </a:lnTo>
                  <a:lnTo>
                    <a:pt x="1966" y="1646"/>
                  </a:lnTo>
                  <a:lnTo>
                    <a:pt x="1976" y="1628"/>
                  </a:lnTo>
                  <a:lnTo>
                    <a:pt x="1985" y="1611"/>
                  </a:lnTo>
                  <a:lnTo>
                    <a:pt x="1992" y="1595"/>
                  </a:lnTo>
                  <a:lnTo>
                    <a:pt x="1998" y="1580"/>
                  </a:lnTo>
                  <a:lnTo>
                    <a:pt x="2002" y="1567"/>
                  </a:lnTo>
                  <a:lnTo>
                    <a:pt x="2004" y="1555"/>
                  </a:lnTo>
                  <a:lnTo>
                    <a:pt x="2004" y="1545"/>
                  </a:lnTo>
                  <a:lnTo>
                    <a:pt x="2003" y="1536"/>
                  </a:lnTo>
                  <a:lnTo>
                    <a:pt x="2003" y="1528"/>
                  </a:lnTo>
                  <a:lnTo>
                    <a:pt x="2005" y="1522"/>
                  </a:lnTo>
                  <a:lnTo>
                    <a:pt x="2007" y="1518"/>
                  </a:lnTo>
                  <a:lnTo>
                    <a:pt x="2011" y="1515"/>
                  </a:lnTo>
                  <a:lnTo>
                    <a:pt x="2015" y="1513"/>
                  </a:lnTo>
                  <a:lnTo>
                    <a:pt x="2020" y="1511"/>
                  </a:lnTo>
                  <a:lnTo>
                    <a:pt x="2026" y="1510"/>
                  </a:lnTo>
                  <a:lnTo>
                    <a:pt x="2037" y="1508"/>
                  </a:lnTo>
                  <a:lnTo>
                    <a:pt x="2049" y="1504"/>
                  </a:lnTo>
                  <a:lnTo>
                    <a:pt x="2054" y="1501"/>
                  </a:lnTo>
                  <a:lnTo>
                    <a:pt x="2060" y="1497"/>
                  </a:lnTo>
                  <a:lnTo>
                    <a:pt x="2064" y="1491"/>
                  </a:lnTo>
                  <a:lnTo>
                    <a:pt x="2068" y="1483"/>
                  </a:lnTo>
                  <a:lnTo>
                    <a:pt x="2068" y="1458"/>
                  </a:lnTo>
                  <a:lnTo>
                    <a:pt x="2071" y="1435"/>
                  </a:lnTo>
                  <a:lnTo>
                    <a:pt x="2074" y="1417"/>
                  </a:lnTo>
                  <a:lnTo>
                    <a:pt x="2079" y="1400"/>
                  </a:lnTo>
                  <a:lnTo>
                    <a:pt x="2085" y="1386"/>
                  </a:lnTo>
                  <a:lnTo>
                    <a:pt x="2091" y="1374"/>
                  </a:lnTo>
                  <a:lnTo>
                    <a:pt x="2098" y="1364"/>
                  </a:lnTo>
                  <a:lnTo>
                    <a:pt x="2105" y="1355"/>
                  </a:lnTo>
                  <a:lnTo>
                    <a:pt x="2119" y="1341"/>
                  </a:lnTo>
                  <a:lnTo>
                    <a:pt x="2131" y="1330"/>
                  </a:lnTo>
                  <a:lnTo>
                    <a:pt x="2136" y="1325"/>
                  </a:lnTo>
                  <a:lnTo>
                    <a:pt x="2141" y="1320"/>
                  </a:lnTo>
                  <a:lnTo>
                    <a:pt x="2144" y="1315"/>
                  </a:lnTo>
                  <a:lnTo>
                    <a:pt x="2146" y="1309"/>
                  </a:lnTo>
                  <a:lnTo>
                    <a:pt x="2150" y="1280"/>
                  </a:lnTo>
                  <a:lnTo>
                    <a:pt x="2155" y="1256"/>
                  </a:lnTo>
                  <a:lnTo>
                    <a:pt x="2161" y="1235"/>
                  </a:lnTo>
                  <a:lnTo>
                    <a:pt x="2167" y="1218"/>
                  </a:lnTo>
                  <a:lnTo>
                    <a:pt x="2174" y="1203"/>
                  </a:lnTo>
                  <a:lnTo>
                    <a:pt x="2181" y="1192"/>
                  </a:lnTo>
                  <a:lnTo>
                    <a:pt x="2189" y="1182"/>
                  </a:lnTo>
                  <a:lnTo>
                    <a:pt x="2196" y="1175"/>
                  </a:lnTo>
                  <a:lnTo>
                    <a:pt x="2210" y="1164"/>
                  </a:lnTo>
                  <a:lnTo>
                    <a:pt x="2224" y="1155"/>
                  </a:lnTo>
                  <a:lnTo>
                    <a:pt x="2230" y="1151"/>
                  </a:lnTo>
                  <a:lnTo>
                    <a:pt x="2236" y="1146"/>
                  </a:lnTo>
                  <a:lnTo>
                    <a:pt x="2241" y="1139"/>
                  </a:lnTo>
                  <a:lnTo>
                    <a:pt x="2245" y="1131"/>
                  </a:lnTo>
                  <a:lnTo>
                    <a:pt x="2248" y="1125"/>
                  </a:lnTo>
                  <a:lnTo>
                    <a:pt x="2252" y="1119"/>
                  </a:lnTo>
                  <a:lnTo>
                    <a:pt x="2256" y="1113"/>
                  </a:lnTo>
                  <a:lnTo>
                    <a:pt x="2260" y="1109"/>
                  </a:lnTo>
                  <a:lnTo>
                    <a:pt x="2264" y="1105"/>
                  </a:lnTo>
                  <a:lnTo>
                    <a:pt x="2268" y="1101"/>
                  </a:lnTo>
                  <a:lnTo>
                    <a:pt x="2273" y="1099"/>
                  </a:lnTo>
                  <a:lnTo>
                    <a:pt x="2278" y="1096"/>
                  </a:lnTo>
                  <a:lnTo>
                    <a:pt x="2289" y="1093"/>
                  </a:lnTo>
                  <a:lnTo>
                    <a:pt x="2299" y="1091"/>
                  </a:lnTo>
                  <a:lnTo>
                    <a:pt x="2310" y="1090"/>
                  </a:lnTo>
                  <a:lnTo>
                    <a:pt x="2320" y="1088"/>
                  </a:lnTo>
                  <a:lnTo>
                    <a:pt x="2330" y="1086"/>
                  </a:lnTo>
                  <a:lnTo>
                    <a:pt x="2339" y="1083"/>
                  </a:lnTo>
                  <a:lnTo>
                    <a:pt x="2343" y="1081"/>
                  </a:lnTo>
                  <a:lnTo>
                    <a:pt x="2347" y="1078"/>
                  </a:lnTo>
                  <a:lnTo>
                    <a:pt x="2350" y="1075"/>
                  </a:lnTo>
                  <a:lnTo>
                    <a:pt x="2354" y="1071"/>
                  </a:lnTo>
                  <a:lnTo>
                    <a:pt x="2357" y="1067"/>
                  </a:lnTo>
                  <a:lnTo>
                    <a:pt x="2360" y="1062"/>
                  </a:lnTo>
                  <a:lnTo>
                    <a:pt x="2362" y="1056"/>
                  </a:lnTo>
                  <a:lnTo>
                    <a:pt x="2364" y="1049"/>
                  </a:lnTo>
                  <a:lnTo>
                    <a:pt x="2365" y="1041"/>
                  </a:lnTo>
                  <a:lnTo>
                    <a:pt x="2366" y="1032"/>
                  </a:lnTo>
                  <a:lnTo>
                    <a:pt x="2366" y="1022"/>
                  </a:lnTo>
                  <a:lnTo>
                    <a:pt x="2366" y="1011"/>
                  </a:lnTo>
                  <a:lnTo>
                    <a:pt x="2365" y="983"/>
                  </a:lnTo>
                  <a:lnTo>
                    <a:pt x="2366" y="959"/>
                  </a:lnTo>
                  <a:lnTo>
                    <a:pt x="2367" y="939"/>
                  </a:lnTo>
                  <a:lnTo>
                    <a:pt x="2369" y="920"/>
                  </a:lnTo>
                  <a:lnTo>
                    <a:pt x="2371" y="904"/>
                  </a:lnTo>
                  <a:lnTo>
                    <a:pt x="2374" y="890"/>
                  </a:lnTo>
                  <a:lnTo>
                    <a:pt x="2376" y="876"/>
                  </a:lnTo>
                  <a:lnTo>
                    <a:pt x="2380" y="864"/>
                  </a:lnTo>
                  <a:lnTo>
                    <a:pt x="2386" y="845"/>
                  </a:lnTo>
                  <a:lnTo>
                    <a:pt x="2392" y="827"/>
                  </a:lnTo>
                  <a:lnTo>
                    <a:pt x="2395" y="819"/>
                  </a:lnTo>
                  <a:lnTo>
                    <a:pt x="2397" y="810"/>
                  </a:lnTo>
                  <a:lnTo>
                    <a:pt x="2398" y="801"/>
                  </a:lnTo>
                  <a:lnTo>
                    <a:pt x="2398" y="790"/>
                  </a:lnTo>
                  <a:close/>
                </a:path>
              </a:pathLst>
            </a:custGeom>
            <a:grpFill/>
            <a:ln w="3175" cmpd="sng">
              <a:solidFill>
                <a:srgbClr val="FCF6F6"/>
              </a:solidFill>
              <a:round/>
              <a:headEnd/>
              <a:tailEnd/>
            </a:ln>
          </p:spPr>
          <p:txBody>
            <a:bodyPr/>
            <a:lstStyle/>
            <a:p>
              <a:endParaRPr lang="pt-BR"/>
            </a:p>
          </p:txBody>
        </p:sp>
        <p:sp>
          <p:nvSpPr>
            <p:cNvPr id="29" name="Freeform 16"/>
            <p:cNvSpPr>
              <a:spLocks/>
            </p:cNvSpPr>
            <p:nvPr/>
          </p:nvSpPr>
          <p:spPr bwMode="auto">
            <a:xfrm>
              <a:off x="4940300" y="3427413"/>
              <a:ext cx="979488" cy="974725"/>
            </a:xfrm>
            <a:custGeom>
              <a:avLst/>
              <a:gdLst>
                <a:gd name="T0" fmla="*/ 2187 w 2494"/>
                <a:gd name="T1" fmla="*/ 340 h 2289"/>
                <a:gd name="T2" fmla="*/ 2042 w 2494"/>
                <a:gd name="T3" fmla="*/ 351 h 2289"/>
                <a:gd name="T4" fmla="*/ 1966 w 2494"/>
                <a:gd name="T5" fmla="*/ 339 h 2289"/>
                <a:gd name="T6" fmla="*/ 1890 w 2494"/>
                <a:gd name="T7" fmla="*/ 396 h 2289"/>
                <a:gd name="T8" fmla="*/ 1768 w 2494"/>
                <a:gd name="T9" fmla="*/ 384 h 2289"/>
                <a:gd name="T10" fmla="*/ 1660 w 2494"/>
                <a:gd name="T11" fmla="*/ 341 h 2289"/>
                <a:gd name="T12" fmla="*/ 1603 w 2494"/>
                <a:gd name="T13" fmla="*/ 307 h 2289"/>
                <a:gd name="T14" fmla="*/ 1448 w 2494"/>
                <a:gd name="T15" fmla="*/ 205 h 2289"/>
                <a:gd name="T16" fmla="*/ 1352 w 2494"/>
                <a:gd name="T17" fmla="*/ 272 h 2289"/>
                <a:gd name="T18" fmla="*/ 1079 w 2494"/>
                <a:gd name="T19" fmla="*/ 178 h 2289"/>
                <a:gd name="T20" fmla="*/ 1062 w 2494"/>
                <a:gd name="T21" fmla="*/ 9 h 2289"/>
                <a:gd name="T22" fmla="*/ 976 w 2494"/>
                <a:gd name="T23" fmla="*/ 116 h 2289"/>
                <a:gd name="T24" fmla="*/ 822 w 2494"/>
                <a:gd name="T25" fmla="*/ 268 h 2289"/>
                <a:gd name="T26" fmla="*/ 809 w 2494"/>
                <a:gd name="T27" fmla="*/ 429 h 2289"/>
                <a:gd name="T28" fmla="*/ 771 w 2494"/>
                <a:gd name="T29" fmla="*/ 562 h 2289"/>
                <a:gd name="T30" fmla="*/ 704 w 2494"/>
                <a:gd name="T31" fmla="*/ 728 h 2289"/>
                <a:gd name="T32" fmla="*/ 625 w 2494"/>
                <a:gd name="T33" fmla="*/ 743 h 2289"/>
                <a:gd name="T34" fmla="*/ 495 w 2494"/>
                <a:gd name="T35" fmla="*/ 965 h 2289"/>
                <a:gd name="T36" fmla="*/ 346 w 2494"/>
                <a:gd name="T37" fmla="*/ 1050 h 2289"/>
                <a:gd name="T38" fmla="*/ 262 w 2494"/>
                <a:gd name="T39" fmla="*/ 1160 h 2289"/>
                <a:gd name="T40" fmla="*/ 174 w 2494"/>
                <a:gd name="T41" fmla="*/ 1315 h 2289"/>
                <a:gd name="T42" fmla="*/ 70 w 2494"/>
                <a:gd name="T43" fmla="*/ 1410 h 2289"/>
                <a:gd name="T44" fmla="*/ 18 w 2494"/>
                <a:gd name="T45" fmla="*/ 1520 h 2289"/>
                <a:gd name="T46" fmla="*/ 34 w 2494"/>
                <a:gd name="T47" fmla="*/ 1670 h 2289"/>
                <a:gd name="T48" fmla="*/ 20 w 2494"/>
                <a:gd name="T49" fmla="*/ 1841 h 2289"/>
                <a:gd name="T50" fmla="*/ 125 w 2494"/>
                <a:gd name="T51" fmla="*/ 1896 h 2289"/>
                <a:gd name="T52" fmla="*/ 105 w 2494"/>
                <a:gd name="T53" fmla="*/ 1954 h 2289"/>
                <a:gd name="T54" fmla="*/ 118 w 2494"/>
                <a:gd name="T55" fmla="*/ 2006 h 2289"/>
                <a:gd name="T56" fmla="*/ 291 w 2494"/>
                <a:gd name="T57" fmla="*/ 2060 h 2289"/>
                <a:gd name="T58" fmla="*/ 419 w 2494"/>
                <a:gd name="T59" fmla="*/ 2140 h 2289"/>
                <a:gd name="T60" fmla="*/ 604 w 2494"/>
                <a:gd name="T61" fmla="*/ 2187 h 2289"/>
                <a:gd name="T62" fmla="*/ 693 w 2494"/>
                <a:gd name="T63" fmla="*/ 2240 h 2289"/>
                <a:gd name="T64" fmla="*/ 799 w 2494"/>
                <a:gd name="T65" fmla="*/ 2220 h 2289"/>
                <a:gd name="T66" fmla="*/ 901 w 2494"/>
                <a:gd name="T67" fmla="*/ 2165 h 2289"/>
                <a:gd name="T68" fmla="*/ 1032 w 2494"/>
                <a:gd name="T69" fmla="*/ 2020 h 2289"/>
                <a:gd name="T70" fmla="*/ 1201 w 2494"/>
                <a:gd name="T71" fmla="*/ 1989 h 2289"/>
                <a:gd name="T72" fmla="*/ 1280 w 2494"/>
                <a:gd name="T73" fmla="*/ 2014 h 2289"/>
                <a:gd name="T74" fmla="*/ 1355 w 2494"/>
                <a:gd name="T75" fmla="*/ 1936 h 2289"/>
                <a:gd name="T76" fmla="*/ 1552 w 2494"/>
                <a:gd name="T77" fmla="*/ 1926 h 2289"/>
                <a:gd name="T78" fmla="*/ 1755 w 2494"/>
                <a:gd name="T79" fmla="*/ 1967 h 2289"/>
                <a:gd name="T80" fmla="*/ 1896 w 2494"/>
                <a:gd name="T81" fmla="*/ 1893 h 2289"/>
                <a:gd name="T82" fmla="*/ 1982 w 2494"/>
                <a:gd name="T83" fmla="*/ 1845 h 2289"/>
                <a:gd name="T84" fmla="*/ 1981 w 2494"/>
                <a:gd name="T85" fmla="*/ 1749 h 2289"/>
                <a:gd name="T86" fmla="*/ 1987 w 2494"/>
                <a:gd name="T87" fmla="*/ 1651 h 2289"/>
                <a:gd name="T88" fmla="*/ 1911 w 2494"/>
                <a:gd name="T89" fmla="*/ 1614 h 2289"/>
                <a:gd name="T90" fmla="*/ 2013 w 2494"/>
                <a:gd name="T91" fmla="*/ 1499 h 2289"/>
                <a:gd name="T92" fmla="*/ 2003 w 2494"/>
                <a:gd name="T93" fmla="*/ 1349 h 2289"/>
                <a:gd name="T94" fmla="*/ 1979 w 2494"/>
                <a:gd name="T95" fmla="*/ 1235 h 2289"/>
                <a:gd name="T96" fmla="*/ 2002 w 2494"/>
                <a:gd name="T97" fmla="*/ 1124 h 2289"/>
                <a:gd name="T98" fmla="*/ 2133 w 2494"/>
                <a:gd name="T99" fmla="*/ 1091 h 2289"/>
                <a:gd name="T100" fmla="*/ 2141 w 2494"/>
                <a:gd name="T101" fmla="*/ 992 h 2289"/>
                <a:gd name="T102" fmla="*/ 2152 w 2494"/>
                <a:gd name="T103" fmla="*/ 897 h 2289"/>
                <a:gd name="T104" fmla="*/ 2206 w 2494"/>
                <a:gd name="T105" fmla="*/ 788 h 2289"/>
                <a:gd name="T106" fmla="*/ 2267 w 2494"/>
                <a:gd name="T107" fmla="*/ 765 h 2289"/>
                <a:gd name="T108" fmla="*/ 2322 w 2494"/>
                <a:gd name="T109" fmla="*/ 689 h 2289"/>
                <a:gd name="T110" fmla="*/ 2418 w 2494"/>
                <a:gd name="T111" fmla="*/ 755 h 2289"/>
                <a:gd name="T112" fmla="*/ 2493 w 2494"/>
                <a:gd name="T113" fmla="*/ 657 h 2289"/>
                <a:gd name="T114" fmla="*/ 2434 w 2494"/>
                <a:gd name="T115" fmla="*/ 508 h 2289"/>
                <a:gd name="T116" fmla="*/ 2377 w 2494"/>
                <a:gd name="T117" fmla="*/ 371 h 2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94" h="2289">
                  <a:moveTo>
                    <a:pt x="2372" y="352"/>
                  </a:moveTo>
                  <a:lnTo>
                    <a:pt x="2351" y="350"/>
                  </a:lnTo>
                  <a:lnTo>
                    <a:pt x="2328" y="350"/>
                  </a:lnTo>
                  <a:lnTo>
                    <a:pt x="2303" y="350"/>
                  </a:lnTo>
                  <a:lnTo>
                    <a:pt x="2279" y="349"/>
                  </a:lnTo>
                  <a:lnTo>
                    <a:pt x="2255" y="347"/>
                  </a:lnTo>
                  <a:lnTo>
                    <a:pt x="2234" y="344"/>
                  </a:lnTo>
                  <a:lnTo>
                    <a:pt x="2224" y="342"/>
                  </a:lnTo>
                  <a:lnTo>
                    <a:pt x="2215" y="339"/>
                  </a:lnTo>
                  <a:lnTo>
                    <a:pt x="2205" y="335"/>
                  </a:lnTo>
                  <a:lnTo>
                    <a:pt x="2198" y="331"/>
                  </a:lnTo>
                  <a:lnTo>
                    <a:pt x="2192" y="336"/>
                  </a:lnTo>
                  <a:lnTo>
                    <a:pt x="2187" y="340"/>
                  </a:lnTo>
                  <a:lnTo>
                    <a:pt x="2181" y="344"/>
                  </a:lnTo>
                  <a:lnTo>
                    <a:pt x="2176" y="346"/>
                  </a:lnTo>
                  <a:lnTo>
                    <a:pt x="2164" y="351"/>
                  </a:lnTo>
                  <a:lnTo>
                    <a:pt x="2152" y="353"/>
                  </a:lnTo>
                  <a:lnTo>
                    <a:pt x="2139" y="353"/>
                  </a:lnTo>
                  <a:lnTo>
                    <a:pt x="2127" y="353"/>
                  </a:lnTo>
                  <a:lnTo>
                    <a:pt x="2114" y="352"/>
                  </a:lnTo>
                  <a:lnTo>
                    <a:pt x="2101" y="350"/>
                  </a:lnTo>
                  <a:lnTo>
                    <a:pt x="2087" y="349"/>
                  </a:lnTo>
                  <a:lnTo>
                    <a:pt x="2074" y="348"/>
                  </a:lnTo>
                  <a:lnTo>
                    <a:pt x="2061" y="348"/>
                  </a:lnTo>
                  <a:lnTo>
                    <a:pt x="2048" y="350"/>
                  </a:lnTo>
                  <a:lnTo>
                    <a:pt x="2042" y="351"/>
                  </a:lnTo>
                  <a:lnTo>
                    <a:pt x="2036" y="353"/>
                  </a:lnTo>
                  <a:lnTo>
                    <a:pt x="2030" y="355"/>
                  </a:lnTo>
                  <a:lnTo>
                    <a:pt x="2023" y="358"/>
                  </a:lnTo>
                  <a:lnTo>
                    <a:pt x="2017" y="362"/>
                  </a:lnTo>
                  <a:lnTo>
                    <a:pt x="2011" y="367"/>
                  </a:lnTo>
                  <a:lnTo>
                    <a:pt x="2005" y="373"/>
                  </a:lnTo>
                  <a:lnTo>
                    <a:pt x="1999" y="379"/>
                  </a:lnTo>
                  <a:lnTo>
                    <a:pt x="1995" y="369"/>
                  </a:lnTo>
                  <a:lnTo>
                    <a:pt x="1991" y="361"/>
                  </a:lnTo>
                  <a:lnTo>
                    <a:pt x="1986" y="354"/>
                  </a:lnTo>
                  <a:lnTo>
                    <a:pt x="1980" y="348"/>
                  </a:lnTo>
                  <a:lnTo>
                    <a:pt x="1974" y="343"/>
                  </a:lnTo>
                  <a:lnTo>
                    <a:pt x="1966" y="339"/>
                  </a:lnTo>
                  <a:lnTo>
                    <a:pt x="1957" y="335"/>
                  </a:lnTo>
                  <a:lnTo>
                    <a:pt x="1946" y="331"/>
                  </a:lnTo>
                  <a:lnTo>
                    <a:pt x="1942" y="337"/>
                  </a:lnTo>
                  <a:lnTo>
                    <a:pt x="1938" y="343"/>
                  </a:lnTo>
                  <a:lnTo>
                    <a:pt x="1933" y="348"/>
                  </a:lnTo>
                  <a:lnTo>
                    <a:pt x="1928" y="353"/>
                  </a:lnTo>
                  <a:lnTo>
                    <a:pt x="1919" y="361"/>
                  </a:lnTo>
                  <a:lnTo>
                    <a:pt x="1909" y="369"/>
                  </a:lnTo>
                  <a:lnTo>
                    <a:pt x="1905" y="374"/>
                  </a:lnTo>
                  <a:lnTo>
                    <a:pt x="1900" y="379"/>
                  </a:lnTo>
                  <a:lnTo>
                    <a:pt x="1896" y="384"/>
                  </a:lnTo>
                  <a:lnTo>
                    <a:pt x="1893" y="390"/>
                  </a:lnTo>
                  <a:lnTo>
                    <a:pt x="1890" y="396"/>
                  </a:lnTo>
                  <a:lnTo>
                    <a:pt x="1887" y="403"/>
                  </a:lnTo>
                  <a:lnTo>
                    <a:pt x="1885" y="411"/>
                  </a:lnTo>
                  <a:lnTo>
                    <a:pt x="1884" y="420"/>
                  </a:lnTo>
                  <a:lnTo>
                    <a:pt x="1869" y="420"/>
                  </a:lnTo>
                  <a:lnTo>
                    <a:pt x="1856" y="419"/>
                  </a:lnTo>
                  <a:lnTo>
                    <a:pt x="1843" y="418"/>
                  </a:lnTo>
                  <a:lnTo>
                    <a:pt x="1830" y="416"/>
                  </a:lnTo>
                  <a:lnTo>
                    <a:pt x="1818" y="413"/>
                  </a:lnTo>
                  <a:lnTo>
                    <a:pt x="1806" y="409"/>
                  </a:lnTo>
                  <a:lnTo>
                    <a:pt x="1796" y="404"/>
                  </a:lnTo>
                  <a:lnTo>
                    <a:pt x="1785" y="399"/>
                  </a:lnTo>
                  <a:lnTo>
                    <a:pt x="1776" y="392"/>
                  </a:lnTo>
                  <a:lnTo>
                    <a:pt x="1768" y="384"/>
                  </a:lnTo>
                  <a:lnTo>
                    <a:pt x="1759" y="375"/>
                  </a:lnTo>
                  <a:lnTo>
                    <a:pt x="1753" y="364"/>
                  </a:lnTo>
                  <a:lnTo>
                    <a:pt x="1748" y="353"/>
                  </a:lnTo>
                  <a:lnTo>
                    <a:pt x="1745" y="340"/>
                  </a:lnTo>
                  <a:lnTo>
                    <a:pt x="1742" y="326"/>
                  </a:lnTo>
                  <a:lnTo>
                    <a:pt x="1741" y="310"/>
                  </a:lnTo>
                  <a:lnTo>
                    <a:pt x="1700" y="310"/>
                  </a:lnTo>
                  <a:lnTo>
                    <a:pt x="1694" y="313"/>
                  </a:lnTo>
                  <a:lnTo>
                    <a:pt x="1689" y="318"/>
                  </a:lnTo>
                  <a:lnTo>
                    <a:pt x="1683" y="324"/>
                  </a:lnTo>
                  <a:lnTo>
                    <a:pt x="1676" y="330"/>
                  </a:lnTo>
                  <a:lnTo>
                    <a:pt x="1669" y="336"/>
                  </a:lnTo>
                  <a:lnTo>
                    <a:pt x="1660" y="341"/>
                  </a:lnTo>
                  <a:lnTo>
                    <a:pt x="1655" y="343"/>
                  </a:lnTo>
                  <a:lnTo>
                    <a:pt x="1649" y="345"/>
                  </a:lnTo>
                  <a:lnTo>
                    <a:pt x="1643" y="346"/>
                  </a:lnTo>
                  <a:lnTo>
                    <a:pt x="1636" y="346"/>
                  </a:lnTo>
                  <a:lnTo>
                    <a:pt x="1633" y="346"/>
                  </a:lnTo>
                  <a:lnTo>
                    <a:pt x="1630" y="345"/>
                  </a:lnTo>
                  <a:lnTo>
                    <a:pt x="1627" y="344"/>
                  </a:lnTo>
                  <a:lnTo>
                    <a:pt x="1624" y="342"/>
                  </a:lnTo>
                  <a:lnTo>
                    <a:pt x="1619" y="338"/>
                  </a:lnTo>
                  <a:lnTo>
                    <a:pt x="1614" y="331"/>
                  </a:lnTo>
                  <a:lnTo>
                    <a:pt x="1610" y="324"/>
                  </a:lnTo>
                  <a:lnTo>
                    <a:pt x="1606" y="316"/>
                  </a:lnTo>
                  <a:lnTo>
                    <a:pt x="1603" y="307"/>
                  </a:lnTo>
                  <a:lnTo>
                    <a:pt x="1599" y="298"/>
                  </a:lnTo>
                  <a:lnTo>
                    <a:pt x="1593" y="279"/>
                  </a:lnTo>
                  <a:lnTo>
                    <a:pt x="1587" y="261"/>
                  </a:lnTo>
                  <a:lnTo>
                    <a:pt x="1584" y="252"/>
                  </a:lnTo>
                  <a:lnTo>
                    <a:pt x="1581" y="245"/>
                  </a:lnTo>
                  <a:lnTo>
                    <a:pt x="1578" y="240"/>
                  </a:lnTo>
                  <a:lnTo>
                    <a:pt x="1574" y="236"/>
                  </a:lnTo>
                  <a:lnTo>
                    <a:pt x="1564" y="233"/>
                  </a:lnTo>
                  <a:lnTo>
                    <a:pt x="1545" y="228"/>
                  </a:lnTo>
                  <a:lnTo>
                    <a:pt x="1521" y="222"/>
                  </a:lnTo>
                  <a:lnTo>
                    <a:pt x="1496" y="216"/>
                  </a:lnTo>
                  <a:lnTo>
                    <a:pt x="1470" y="210"/>
                  </a:lnTo>
                  <a:lnTo>
                    <a:pt x="1448" y="205"/>
                  </a:lnTo>
                  <a:lnTo>
                    <a:pt x="1431" y="201"/>
                  </a:lnTo>
                  <a:lnTo>
                    <a:pt x="1421" y="200"/>
                  </a:lnTo>
                  <a:lnTo>
                    <a:pt x="1413" y="201"/>
                  </a:lnTo>
                  <a:lnTo>
                    <a:pt x="1406" y="203"/>
                  </a:lnTo>
                  <a:lnTo>
                    <a:pt x="1399" y="207"/>
                  </a:lnTo>
                  <a:lnTo>
                    <a:pt x="1394" y="212"/>
                  </a:lnTo>
                  <a:lnTo>
                    <a:pt x="1388" y="218"/>
                  </a:lnTo>
                  <a:lnTo>
                    <a:pt x="1384" y="224"/>
                  </a:lnTo>
                  <a:lnTo>
                    <a:pt x="1379" y="231"/>
                  </a:lnTo>
                  <a:lnTo>
                    <a:pt x="1375" y="239"/>
                  </a:lnTo>
                  <a:lnTo>
                    <a:pt x="1367" y="253"/>
                  </a:lnTo>
                  <a:lnTo>
                    <a:pt x="1358" y="267"/>
                  </a:lnTo>
                  <a:lnTo>
                    <a:pt x="1352" y="272"/>
                  </a:lnTo>
                  <a:lnTo>
                    <a:pt x="1347" y="275"/>
                  </a:lnTo>
                  <a:lnTo>
                    <a:pt x="1340" y="278"/>
                  </a:lnTo>
                  <a:lnTo>
                    <a:pt x="1333" y="279"/>
                  </a:lnTo>
                  <a:lnTo>
                    <a:pt x="1322" y="278"/>
                  </a:lnTo>
                  <a:lnTo>
                    <a:pt x="1307" y="275"/>
                  </a:lnTo>
                  <a:lnTo>
                    <a:pt x="1290" y="270"/>
                  </a:lnTo>
                  <a:lnTo>
                    <a:pt x="1271" y="264"/>
                  </a:lnTo>
                  <a:lnTo>
                    <a:pt x="1229" y="247"/>
                  </a:lnTo>
                  <a:lnTo>
                    <a:pt x="1183" y="229"/>
                  </a:lnTo>
                  <a:lnTo>
                    <a:pt x="1141" y="210"/>
                  </a:lnTo>
                  <a:lnTo>
                    <a:pt x="1105" y="192"/>
                  </a:lnTo>
                  <a:lnTo>
                    <a:pt x="1090" y="184"/>
                  </a:lnTo>
                  <a:lnTo>
                    <a:pt x="1079" y="178"/>
                  </a:lnTo>
                  <a:lnTo>
                    <a:pt x="1075" y="175"/>
                  </a:lnTo>
                  <a:lnTo>
                    <a:pt x="1072" y="172"/>
                  </a:lnTo>
                  <a:lnTo>
                    <a:pt x="1070" y="170"/>
                  </a:lnTo>
                  <a:lnTo>
                    <a:pt x="1070" y="169"/>
                  </a:lnTo>
                  <a:lnTo>
                    <a:pt x="1070" y="159"/>
                  </a:lnTo>
                  <a:lnTo>
                    <a:pt x="1070" y="141"/>
                  </a:lnTo>
                  <a:lnTo>
                    <a:pt x="1071" y="119"/>
                  </a:lnTo>
                  <a:lnTo>
                    <a:pt x="1070" y="94"/>
                  </a:lnTo>
                  <a:lnTo>
                    <a:pt x="1070" y="68"/>
                  </a:lnTo>
                  <a:lnTo>
                    <a:pt x="1068" y="42"/>
                  </a:lnTo>
                  <a:lnTo>
                    <a:pt x="1066" y="30"/>
                  </a:lnTo>
                  <a:lnTo>
                    <a:pt x="1064" y="19"/>
                  </a:lnTo>
                  <a:lnTo>
                    <a:pt x="1062" y="9"/>
                  </a:lnTo>
                  <a:lnTo>
                    <a:pt x="1059" y="0"/>
                  </a:lnTo>
                  <a:lnTo>
                    <a:pt x="1047" y="8"/>
                  </a:lnTo>
                  <a:lnTo>
                    <a:pt x="1036" y="15"/>
                  </a:lnTo>
                  <a:lnTo>
                    <a:pt x="1028" y="22"/>
                  </a:lnTo>
                  <a:lnTo>
                    <a:pt x="1021" y="29"/>
                  </a:lnTo>
                  <a:lnTo>
                    <a:pt x="1015" y="37"/>
                  </a:lnTo>
                  <a:lnTo>
                    <a:pt x="1010" y="45"/>
                  </a:lnTo>
                  <a:lnTo>
                    <a:pt x="1006" y="52"/>
                  </a:lnTo>
                  <a:lnTo>
                    <a:pt x="1002" y="60"/>
                  </a:lnTo>
                  <a:lnTo>
                    <a:pt x="996" y="76"/>
                  </a:lnTo>
                  <a:lnTo>
                    <a:pt x="988" y="95"/>
                  </a:lnTo>
                  <a:lnTo>
                    <a:pt x="982" y="105"/>
                  </a:lnTo>
                  <a:lnTo>
                    <a:pt x="976" y="116"/>
                  </a:lnTo>
                  <a:lnTo>
                    <a:pt x="968" y="128"/>
                  </a:lnTo>
                  <a:lnTo>
                    <a:pt x="960" y="142"/>
                  </a:lnTo>
                  <a:lnTo>
                    <a:pt x="908" y="169"/>
                  </a:lnTo>
                  <a:lnTo>
                    <a:pt x="900" y="182"/>
                  </a:lnTo>
                  <a:lnTo>
                    <a:pt x="891" y="194"/>
                  </a:lnTo>
                  <a:lnTo>
                    <a:pt x="882" y="204"/>
                  </a:lnTo>
                  <a:lnTo>
                    <a:pt x="870" y="215"/>
                  </a:lnTo>
                  <a:lnTo>
                    <a:pt x="859" y="224"/>
                  </a:lnTo>
                  <a:lnTo>
                    <a:pt x="849" y="232"/>
                  </a:lnTo>
                  <a:lnTo>
                    <a:pt x="841" y="241"/>
                  </a:lnTo>
                  <a:lnTo>
                    <a:pt x="833" y="249"/>
                  </a:lnTo>
                  <a:lnTo>
                    <a:pt x="827" y="258"/>
                  </a:lnTo>
                  <a:lnTo>
                    <a:pt x="822" y="268"/>
                  </a:lnTo>
                  <a:lnTo>
                    <a:pt x="817" y="276"/>
                  </a:lnTo>
                  <a:lnTo>
                    <a:pt x="813" y="285"/>
                  </a:lnTo>
                  <a:lnTo>
                    <a:pt x="810" y="294"/>
                  </a:lnTo>
                  <a:lnTo>
                    <a:pt x="808" y="302"/>
                  </a:lnTo>
                  <a:lnTo>
                    <a:pt x="807" y="311"/>
                  </a:lnTo>
                  <a:lnTo>
                    <a:pt x="806" y="320"/>
                  </a:lnTo>
                  <a:lnTo>
                    <a:pt x="805" y="337"/>
                  </a:lnTo>
                  <a:lnTo>
                    <a:pt x="806" y="353"/>
                  </a:lnTo>
                  <a:lnTo>
                    <a:pt x="809" y="385"/>
                  </a:lnTo>
                  <a:lnTo>
                    <a:pt x="811" y="412"/>
                  </a:lnTo>
                  <a:lnTo>
                    <a:pt x="811" y="418"/>
                  </a:lnTo>
                  <a:lnTo>
                    <a:pt x="810" y="424"/>
                  </a:lnTo>
                  <a:lnTo>
                    <a:pt x="809" y="429"/>
                  </a:lnTo>
                  <a:lnTo>
                    <a:pt x="807" y="435"/>
                  </a:lnTo>
                  <a:lnTo>
                    <a:pt x="804" y="439"/>
                  </a:lnTo>
                  <a:lnTo>
                    <a:pt x="801" y="444"/>
                  </a:lnTo>
                  <a:lnTo>
                    <a:pt x="797" y="448"/>
                  </a:lnTo>
                  <a:lnTo>
                    <a:pt x="792" y="451"/>
                  </a:lnTo>
                  <a:lnTo>
                    <a:pt x="789" y="454"/>
                  </a:lnTo>
                  <a:lnTo>
                    <a:pt x="786" y="458"/>
                  </a:lnTo>
                  <a:lnTo>
                    <a:pt x="784" y="462"/>
                  </a:lnTo>
                  <a:lnTo>
                    <a:pt x="782" y="467"/>
                  </a:lnTo>
                  <a:lnTo>
                    <a:pt x="779" y="478"/>
                  </a:lnTo>
                  <a:lnTo>
                    <a:pt x="776" y="492"/>
                  </a:lnTo>
                  <a:lnTo>
                    <a:pt x="773" y="524"/>
                  </a:lnTo>
                  <a:lnTo>
                    <a:pt x="771" y="562"/>
                  </a:lnTo>
                  <a:lnTo>
                    <a:pt x="769" y="581"/>
                  </a:lnTo>
                  <a:lnTo>
                    <a:pt x="766" y="603"/>
                  </a:lnTo>
                  <a:lnTo>
                    <a:pt x="762" y="623"/>
                  </a:lnTo>
                  <a:lnTo>
                    <a:pt x="755" y="644"/>
                  </a:lnTo>
                  <a:lnTo>
                    <a:pt x="752" y="654"/>
                  </a:lnTo>
                  <a:lnTo>
                    <a:pt x="748" y="664"/>
                  </a:lnTo>
                  <a:lnTo>
                    <a:pt x="744" y="673"/>
                  </a:lnTo>
                  <a:lnTo>
                    <a:pt x="739" y="683"/>
                  </a:lnTo>
                  <a:lnTo>
                    <a:pt x="733" y="692"/>
                  </a:lnTo>
                  <a:lnTo>
                    <a:pt x="727" y="701"/>
                  </a:lnTo>
                  <a:lnTo>
                    <a:pt x="721" y="711"/>
                  </a:lnTo>
                  <a:lnTo>
                    <a:pt x="713" y="720"/>
                  </a:lnTo>
                  <a:lnTo>
                    <a:pt x="704" y="728"/>
                  </a:lnTo>
                  <a:lnTo>
                    <a:pt x="696" y="734"/>
                  </a:lnTo>
                  <a:lnTo>
                    <a:pt x="689" y="738"/>
                  </a:lnTo>
                  <a:lnTo>
                    <a:pt x="682" y="741"/>
                  </a:lnTo>
                  <a:lnTo>
                    <a:pt x="676" y="742"/>
                  </a:lnTo>
                  <a:lnTo>
                    <a:pt x="671" y="742"/>
                  </a:lnTo>
                  <a:lnTo>
                    <a:pt x="666" y="741"/>
                  </a:lnTo>
                  <a:lnTo>
                    <a:pt x="661" y="740"/>
                  </a:lnTo>
                  <a:lnTo>
                    <a:pt x="656" y="739"/>
                  </a:lnTo>
                  <a:lnTo>
                    <a:pt x="651" y="738"/>
                  </a:lnTo>
                  <a:lnTo>
                    <a:pt x="645" y="737"/>
                  </a:lnTo>
                  <a:lnTo>
                    <a:pt x="639" y="738"/>
                  </a:lnTo>
                  <a:lnTo>
                    <a:pt x="633" y="740"/>
                  </a:lnTo>
                  <a:lnTo>
                    <a:pt x="625" y="743"/>
                  </a:lnTo>
                  <a:lnTo>
                    <a:pt x="617" y="748"/>
                  </a:lnTo>
                  <a:lnTo>
                    <a:pt x="608" y="756"/>
                  </a:lnTo>
                  <a:lnTo>
                    <a:pt x="580" y="784"/>
                  </a:lnTo>
                  <a:lnTo>
                    <a:pt x="557" y="809"/>
                  </a:lnTo>
                  <a:lnTo>
                    <a:pt x="537" y="832"/>
                  </a:lnTo>
                  <a:lnTo>
                    <a:pt x="523" y="851"/>
                  </a:lnTo>
                  <a:lnTo>
                    <a:pt x="513" y="869"/>
                  </a:lnTo>
                  <a:lnTo>
                    <a:pt x="505" y="885"/>
                  </a:lnTo>
                  <a:lnTo>
                    <a:pt x="501" y="899"/>
                  </a:lnTo>
                  <a:lnTo>
                    <a:pt x="498" y="912"/>
                  </a:lnTo>
                  <a:lnTo>
                    <a:pt x="496" y="935"/>
                  </a:lnTo>
                  <a:lnTo>
                    <a:pt x="496" y="955"/>
                  </a:lnTo>
                  <a:lnTo>
                    <a:pt x="495" y="965"/>
                  </a:lnTo>
                  <a:lnTo>
                    <a:pt x="493" y="975"/>
                  </a:lnTo>
                  <a:lnTo>
                    <a:pt x="489" y="986"/>
                  </a:lnTo>
                  <a:lnTo>
                    <a:pt x="482" y="997"/>
                  </a:lnTo>
                  <a:lnTo>
                    <a:pt x="474" y="1009"/>
                  </a:lnTo>
                  <a:lnTo>
                    <a:pt x="465" y="1018"/>
                  </a:lnTo>
                  <a:lnTo>
                    <a:pt x="456" y="1026"/>
                  </a:lnTo>
                  <a:lnTo>
                    <a:pt x="447" y="1032"/>
                  </a:lnTo>
                  <a:lnTo>
                    <a:pt x="438" y="1037"/>
                  </a:lnTo>
                  <a:lnTo>
                    <a:pt x="429" y="1042"/>
                  </a:lnTo>
                  <a:lnTo>
                    <a:pt x="419" y="1044"/>
                  </a:lnTo>
                  <a:lnTo>
                    <a:pt x="410" y="1046"/>
                  </a:lnTo>
                  <a:lnTo>
                    <a:pt x="376" y="1047"/>
                  </a:lnTo>
                  <a:lnTo>
                    <a:pt x="346" y="1050"/>
                  </a:lnTo>
                  <a:lnTo>
                    <a:pt x="338" y="1056"/>
                  </a:lnTo>
                  <a:lnTo>
                    <a:pt x="327" y="1066"/>
                  </a:lnTo>
                  <a:lnTo>
                    <a:pt x="314" y="1079"/>
                  </a:lnTo>
                  <a:lnTo>
                    <a:pt x="300" y="1092"/>
                  </a:lnTo>
                  <a:lnTo>
                    <a:pt x="288" y="1107"/>
                  </a:lnTo>
                  <a:lnTo>
                    <a:pt x="277" y="1120"/>
                  </a:lnTo>
                  <a:lnTo>
                    <a:pt x="273" y="1126"/>
                  </a:lnTo>
                  <a:lnTo>
                    <a:pt x="270" y="1131"/>
                  </a:lnTo>
                  <a:lnTo>
                    <a:pt x="268" y="1135"/>
                  </a:lnTo>
                  <a:lnTo>
                    <a:pt x="267" y="1139"/>
                  </a:lnTo>
                  <a:lnTo>
                    <a:pt x="267" y="1145"/>
                  </a:lnTo>
                  <a:lnTo>
                    <a:pt x="265" y="1153"/>
                  </a:lnTo>
                  <a:lnTo>
                    <a:pt x="262" y="1160"/>
                  </a:lnTo>
                  <a:lnTo>
                    <a:pt x="258" y="1167"/>
                  </a:lnTo>
                  <a:lnTo>
                    <a:pt x="246" y="1182"/>
                  </a:lnTo>
                  <a:lnTo>
                    <a:pt x="231" y="1199"/>
                  </a:lnTo>
                  <a:lnTo>
                    <a:pt x="223" y="1208"/>
                  </a:lnTo>
                  <a:lnTo>
                    <a:pt x="215" y="1218"/>
                  </a:lnTo>
                  <a:lnTo>
                    <a:pt x="207" y="1229"/>
                  </a:lnTo>
                  <a:lnTo>
                    <a:pt x="199" y="1241"/>
                  </a:lnTo>
                  <a:lnTo>
                    <a:pt x="192" y="1254"/>
                  </a:lnTo>
                  <a:lnTo>
                    <a:pt x="186" y="1270"/>
                  </a:lnTo>
                  <a:lnTo>
                    <a:pt x="181" y="1285"/>
                  </a:lnTo>
                  <a:lnTo>
                    <a:pt x="178" y="1302"/>
                  </a:lnTo>
                  <a:lnTo>
                    <a:pt x="176" y="1309"/>
                  </a:lnTo>
                  <a:lnTo>
                    <a:pt x="174" y="1315"/>
                  </a:lnTo>
                  <a:lnTo>
                    <a:pt x="172" y="1320"/>
                  </a:lnTo>
                  <a:lnTo>
                    <a:pt x="169" y="1325"/>
                  </a:lnTo>
                  <a:lnTo>
                    <a:pt x="163" y="1333"/>
                  </a:lnTo>
                  <a:lnTo>
                    <a:pt x="156" y="1339"/>
                  </a:lnTo>
                  <a:lnTo>
                    <a:pt x="140" y="1349"/>
                  </a:lnTo>
                  <a:lnTo>
                    <a:pt x="121" y="1357"/>
                  </a:lnTo>
                  <a:lnTo>
                    <a:pt x="112" y="1362"/>
                  </a:lnTo>
                  <a:lnTo>
                    <a:pt x="102" y="1369"/>
                  </a:lnTo>
                  <a:lnTo>
                    <a:pt x="92" y="1378"/>
                  </a:lnTo>
                  <a:lnTo>
                    <a:pt x="82" y="1388"/>
                  </a:lnTo>
                  <a:lnTo>
                    <a:pt x="78" y="1395"/>
                  </a:lnTo>
                  <a:lnTo>
                    <a:pt x="74" y="1402"/>
                  </a:lnTo>
                  <a:lnTo>
                    <a:pt x="70" y="1410"/>
                  </a:lnTo>
                  <a:lnTo>
                    <a:pt x="66" y="1419"/>
                  </a:lnTo>
                  <a:lnTo>
                    <a:pt x="62" y="1428"/>
                  </a:lnTo>
                  <a:lnTo>
                    <a:pt x="58" y="1439"/>
                  </a:lnTo>
                  <a:lnTo>
                    <a:pt x="55" y="1451"/>
                  </a:lnTo>
                  <a:lnTo>
                    <a:pt x="52" y="1464"/>
                  </a:lnTo>
                  <a:lnTo>
                    <a:pt x="50" y="1472"/>
                  </a:lnTo>
                  <a:lnTo>
                    <a:pt x="47" y="1479"/>
                  </a:lnTo>
                  <a:lnTo>
                    <a:pt x="44" y="1486"/>
                  </a:lnTo>
                  <a:lnTo>
                    <a:pt x="41" y="1491"/>
                  </a:lnTo>
                  <a:lnTo>
                    <a:pt x="34" y="1500"/>
                  </a:lnTo>
                  <a:lnTo>
                    <a:pt x="26" y="1509"/>
                  </a:lnTo>
                  <a:lnTo>
                    <a:pt x="22" y="1514"/>
                  </a:lnTo>
                  <a:lnTo>
                    <a:pt x="18" y="1520"/>
                  </a:lnTo>
                  <a:lnTo>
                    <a:pt x="14" y="1527"/>
                  </a:lnTo>
                  <a:lnTo>
                    <a:pt x="11" y="1535"/>
                  </a:lnTo>
                  <a:lnTo>
                    <a:pt x="8" y="1545"/>
                  </a:lnTo>
                  <a:lnTo>
                    <a:pt x="5" y="1556"/>
                  </a:lnTo>
                  <a:lnTo>
                    <a:pt x="2" y="1569"/>
                  </a:lnTo>
                  <a:lnTo>
                    <a:pt x="0" y="1585"/>
                  </a:lnTo>
                  <a:lnTo>
                    <a:pt x="0" y="1598"/>
                  </a:lnTo>
                  <a:lnTo>
                    <a:pt x="1" y="1608"/>
                  </a:lnTo>
                  <a:lnTo>
                    <a:pt x="4" y="1618"/>
                  </a:lnTo>
                  <a:lnTo>
                    <a:pt x="8" y="1627"/>
                  </a:lnTo>
                  <a:lnTo>
                    <a:pt x="18" y="1644"/>
                  </a:lnTo>
                  <a:lnTo>
                    <a:pt x="28" y="1661"/>
                  </a:lnTo>
                  <a:lnTo>
                    <a:pt x="34" y="1670"/>
                  </a:lnTo>
                  <a:lnTo>
                    <a:pt x="38" y="1680"/>
                  </a:lnTo>
                  <a:lnTo>
                    <a:pt x="42" y="1691"/>
                  </a:lnTo>
                  <a:lnTo>
                    <a:pt x="45" y="1703"/>
                  </a:lnTo>
                  <a:lnTo>
                    <a:pt x="47" y="1717"/>
                  </a:lnTo>
                  <a:lnTo>
                    <a:pt x="47" y="1732"/>
                  </a:lnTo>
                  <a:lnTo>
                    <a:pt x="45" y="1749"/>
                  </a:lnTo>
                  <a:lnTo>
                    <a:pt x="42" y="1769"/>
                  </a:lnTo>
                  <a:lnTo>
                    <a:pt x="34" y="1784"/>
                  </a:lnTo>
                  <a:lnTo>
                    <a:pt x="29" y="1797"/>
                  </a:lnTo>
                  <a:lnTo>
                    <a:pt x="25" y="1810"/>
                  </a:lnTo>
                  <a:lnTo>
                    <a:pt x="22" y="1822"/>
                  </a:lnTo>
                  <a:lnTo>
                    <a:pt x="20" y="1832"/>
                  </a:lnTo>
                  <a:lnTo>
                    <a:pt x="20" y="1841"/>
                  </a:lnTo>
                  <a:lnTo>
                    <a:pt x="20" y="1849"/>
                  </a:lnTo>
                  <a:lnTo>
                    <a:pt x="22" y="1856"/>
                  </a:lnTo>
                  <a:lnTo>
                    <a:pt x="24" y="1862"/>
                  </a:lnTo>
                  <a:lnTo>
                    <a:pt x="28" y="1868"/>
                  </a:lnTo>
                  <a:lnTo>
                    <a:pt x="32" y="1872"/>
                  </a:lnTo>
                  <a:lnTo>
                    <a:pt x="36" y="1876"/>
                  </a:lnTo>
                  <a:lnTo>
                    <a:pt x="41" y="1880"/>
                  </a:lnTo>
                  <a:lnTo>
                    <a:pt x="47" y="1883"/>
                  </a:lnTo>
                  <a:lnTo>
                    <a:pt x="53" y="1885"/>
                  </a:lnTo>
                  <a:lnTo>
                    <a:pt x="60" y="1887"/>
                  </a:lnTo>
                  <a:lnTo>
                    <a:pt x="87" y="1891"/>
                  </a:lnTo>
                  <a:lnTo>
                    <a:pt x="114" y="1894"/>
                  </a:lnTo>
                  <a:lnTo>
                    <a:pt x="125" y="1896"/>
                  </a:lnTo>
                  <a:lnTo>
                    <a:pt x="134" y="1899"/>
                  </a:lnTo>
                  <a:lnTo>
                    <a:pt x="137" y="1901"/>
                  </a:lnTo>
                  <a:lnTo>
                    <a:pt x="139" y="1904"/>
                  </a:lnTo>
                  <a:lnTo>
                    <a:pt x="141" y="1907"/>
                  </a:lnTo>
                  <a:lnTo>
                    <a:pt x="141" y="1910"/>
                  </a:lnTo>
                  <a:lnTo>
                    <a:pt x="140" y="1917"/>
                  </a:lnTo>
                  <a:lnTo>
                    <a:pt x="138" y="1923"/>
                  </a:lnTo>
                  <a:lnTo>
                    <a:pt x="136" y="1928"/>
                  </a:lnTo>
                  <a:lnTo>
                    <a:pt x="133" y="1933"/>
                  </a:lnTo>
                  <a:lnTo>
                    <a:pt x="127" y="1940"/>
                  </a:lnTo>
                  <a:lnTo>
                    <a:pt x="120" y="1944"/>
                  </a:lnTo>
                  <a:lnTo>
                    <a:pt x="113" y="1949"/>
                  </a:lnTo>
                  <a:lnTo>
                    <a:pt x="105" y="1954"/>
                  </a:lnTo>
                  <a:lnTo>
                    <a:pt x="102" y="1958"/>
                  </a:lnTo>
                  <a:lnTo>
                    <a:pt x="99" y="1962"/>
                  </a:lnTo>
                  <a:lnTo>
                    <a:pt x="97" y="1967"/>
                  </a:lnTo>
                  <a:lnTo>
                    <a:pt x="95" y="1974"/>
                  </a:lnTo>
                  <a:lnTo>
                    <a:pt x="93" y="1978"/>
                  </a:lnTo>
                  <a:lnTo>
                    <a:pt x="93" y="1983"/>
                  </a:lnTo>
                  <a:lnTo>
                    <a:pt x="95" y="1986"/>
                  </a:lnTo>
                  <a:lnTo>
                    <a:pt x="97" y="1990"/>
                  </a:lnTo>
                  <a:lnTo>
                    <a:pt x="99" y="1993"/>
                  </a:lnTo>
                  <a:lnTo>
                    <a:pt x="102" y="1996"/>
                  </a:lnTo>
                  <a:lnTo>
                    <a:pt x="105" y="1999"/>
                  </a:lnTo>
                  <a:lnTo>
                    <a:pt x="109" y="2002"/>
                  </a:lnTo>
                  <a:lnTo>
                    <a:pt x="118" y="2006"/>
                  </a:lnTo>
                  <a:lnTo>
                    <a:pt x="129" y="2009"/>
                  </a:lnTo>
                  <a:lnTo>
                    <a:pt x="141" y="2012"/>
                  </a:lnTo>
                  <a:lnTo>
                    <a:pt x="155" y="2015"/>
                  </a:lnTo>
                  <a:lnTo>
                    <a:pt x="184" y="2019"/>
                  </a:lnTo>
                  <a:lnTo>
                    <a:pt x="215" y="2023"/>
                  </a:lnTo>
                  <a:lnTo>
                    <a:pt x="229" y="2025"/>
                  </a:lnTo>
                  <a:lnTo>
                    <a:pt x="243" y="2028"/>
                  </a:lnTo>
                  <a:lnTo>
                    <a:pt x="256" y="2032"/>
                  </a:lnTo>
                  <a:lnTo>
                    <a:pt x="267" y="2036"/>
                  </a:lnTo>
                  <a:lnTo>
                    <a:pt x="272" y="2046"/>
                  </a:lnTo>
                  <a:lnTo>
                    <a:pt x="278" y="2052"/>
                  </a:lnTo>
                  <a:lnTo>
                    <a:pt x="284" y="2057"/>
                  </a:lnTo>
                  <a:lnTo>
                    <a:pt x="291" y="2060"/>
                  </a:lnTo>
                  <a:lnTo>
                    <a:pt x="305" y="2065"/>
                  </a:lnTo>
                  <a:lnTo>
                    <a:pt x="323" y="2068"/>
                  </a:lnTo>
                  <a:lnTo>
                    <a:pt x="332" y="2070"/>
                  </a:lnTo>
                  <a:lnTo>
                    <a:pt x="341" y="2074"/>
                  </a:lnTo>
                  <a:lnTo>
                    <a:pt x="351" y="2078"/>
                  </a:lnTo>
                  <a:lnTo>
                    <a:pt x="362" y="2084"/>
                  </a:lnTo>
                  <a:lnTo>
                    <a:pt x="373" y="2092"/>
                  </a:lnTo>
                  <a:lnTo>
                    <a:pt x="384" y="2102"/>
                  </a:lnTo>
                  <a:lnTo>
                    <a:pt x="396" y="2115"/>
                  </a:lnTo>
                  <a:lnTo>
                    <a:pt x="409" y="2131"/>
                  </a:lnTo>
                  <a:lnTo>
                    <a:pt x="411" y="2134"/>
                  </a:lnTo>
                  <a:lnTo>
                    <a:pt x="415" y="2137"/>
                  </a:lnTo>
                  <a:lnTo>
                    <a:pt x="419" y="2140"/>
                  </a:lnTo>
                  <a:lnTo>
                    <a:pt x="424" y="2142"/>
                  </a:lnTo>
                  <a:lnTo>
                    <a:pt x="436" y="2146"/>
                  </a:lnTo>
                  <a:lnTo>
                    <a:pt x="449" y="2150"/>
                  </a:lnTo>
                  <a:lnTo>
                    <a:pt x="479" y="2156"/>
                  </a:lnTo>
                  <a:lnTo>
                    <a:pt x="512" y="2161"/>
                  </a:lnTo>
                  <a:lnTo>
                    <a:pt x="529" y="2163"/>
                  </a:lnTo>
                  <a:lnTo>
                    <a:pt x="546" y="2166"/>
                  </a:lnTo>
                  <a:lnTo>
                    <a:pt x="561" y="2168"/>
                  </a:lnTo>
                  <a:lnTo>
                    <a:pt x="574" y="2172"/>
                  </a:lnTo>
                  <a:lnTo>
                    <a:pt x="586" y="2176"/>
                  </a:lnTo>
                  <a:lnTo>
                    <a:pt x="596" y="2181"/>
                  </a:lnTo>
                  <a:lnTo>
                    <a:pt x="600" y="2184"/>
                  </a:lnTo>
                  <a:lnTo>
                    <a:pt x="604" y="2187"/>
                  </a:lnTo>
                  <a:lnTo>
                    <a:pt x="606" y="2190"/>
                  </a:lnTo>
                  <a:lnTo>
                    <a:pt x="608" y="2194"/>
                  </a:lnTo>
                  <a:lnTo>
                    <a:pt x="610" y="2199"/>
                  </a:lnTo>
                  <a:lnTo>
                    <a:pt x="613" y="2203"/>
                  </a:lnTo>
                  <a:lnTo>
                    <a:pt x="616" y="2207"/>
                  </a:lnTo>
                  <a:lnTo>
                    <a:pt x="619" y="2210"/>
                  </a:lnTo>
                  <a:lnTo>
                    <a:pt x="627" y="2217"/>
                  </a:lnTo>
                  <a:lnTo>
                    <a:pt x="636" y="2222"/>
                  </a:lnTo>
                  <a:lnTo>
                    <a:pt x="646" y="2226"/>
                  </a:lnTo>
                  <a:lnTo>
                    <a:pt x="658" y="2230"/>
                  </a:lnTo>
                  <a:lnTo>
                    <a:pt x="669" y="2233"/>
                  </a:lnTo>
                  <a:lnTo>
                    <a:pt x="681" y="2237"/>
                  </a:lnTo>
                  <a:lnTo>
                    <a:pt x="693" y="2240"/>
                  </a:lnTo>
                  <a:lnTo>
                    <a:pt x="705" y="2244"/>
                  </a:lnTo>
                  <a:lnTo>
                    <a:pt x="717" y="2249"/>
                  </a:lnTo>
                  <a:lnTo>
                    <a:pt x="728" y="2254"/>
                  </a:lnTo>
                  <a:lnTo>
                    <a:pt x="739" y="2260"/>
                  </a:lnTo>
                  <a:lnTo>
                    <a:pt x="749" y="2269"/>
                  </a:lnTo>
                  <a:lnTo>
                    <a:pt x="753" y="2273"/>
                  </a:lnTo>
                  <a:lnTo>
                    <a:pt x="758" y="2278"/>
                  </a:lnTo>
                  <a:lnTo>
                    <a:pt x="763" y="2283"/>
                  </a:lnTo>
                  <a:lnTo>
                    <a:pt x="766" y="2289"/>
                  </a:lnTo>
                  <a:lnTo>
                    <a:pt x="778" y="2259"/>
                  </a:lnTo>
                  <a:lnTo>
                    <a:pt x="789" y="2237"/>
                  </a:lnTo>
                  <a:lnTo>
                    <a:pt x="794" y="2228"/>
                  </a:lnTo>
                  <a:lnTo>
                    <a:pt x="799" y="2220"/>
                  </a:lnTo>
                  <a:lnTo>
                    <a:pt x="804" y="2212"/>
                  </a:lnTo>
                  <a:lnTo>
                    <a:pt x="809" y="2206"/>
                  </a:lnTo>
                  <a:lnTo>
                    <a:pt x="814" y="2201"/>
                  </a:lnTo>
                  <a:lnTo>
                    <a:pt x="819" y="2197"/>
                  </a:lnTo>
                  <a:lnTo>
                    <a:pt x="824" y="2193"/>
                  </a:lnTo>
                  <a:lnTo>
                    <a:pt x="829" y="2191"/>
                  </a:lnTo>
                  <a:lnTo>
                    <a:pt x="838" y="2187"/>
                  </a:lnTo>
                  <a:lnTo>
                    <a:pt x="847" y="2184"/>
                  </a:lnTo>
                  <a:lnTo>
                    <a:pt x="864" y="2182"/>
                  </a:lnTo>
                  <a:lnTo>
                    <a:pt x="881" y="2179"/>
                  </a:lnTo>
                  <a:lnTo>
                    <a:pt x="889" y="2175"/>
                  </a:lnTo>
                  <a:lnTo>
                    <a:pt x="897" y="2169"/>
                  </a:lnTo>
                  <a:lnTo>
                    <a:pt x="901" y="2165"/>
                  </a:lnTo>
                  <a:lnTo>
                    <a:pt x="905" y="2160"/>
                  </a:lnTo>
                  <a:lnTo>
                    <a:pt x="909" y="2154"/>
                  </a:lnTo>
                  <a:lnTo>
                    <a:pt x="913" y="2146"/>
                  </a:lnTo>
                  <a:lnTo>
                    <a:pt x="939" y="2063"/>
                  </a:lnTo>
                  <a:lnTo>
                    <a:pt x="949" y="2054"/>
                  </a:lnTo>
                  <a:lnTo>
                    <a:pt x="958" y="2046"/>
                  </a:lnTo>
                  <a:lnTo>
                    <a:pt x="968" y="2039"/>
                  </a:lnTo>
                  <a:lnTo>
                    <a:pt x="978" y="2034"/>
                  </a:lnTo>
                  <a:lnTo>
                    <a:pt x="989" y="2029"/>
                  </a:lnTo>
                  <a:lnTo>
                    <a:pt x="998" y="2026"/>
                  </a:lnTo>
                  <a:lnTo>
                    <a:pt x="1007" y="2023"/>
                  </a:lnTo>
                  <a:lnTo>
                    <a:pt x="1016" y="2022"/>
                  </a:lnTo>
                  <a:lnTo>
                    <a:pt x="1032" y="2020"/>
                  </a:lnTo>
                  <a:lnTo>
                    <a:pt x="1046" y="2020"/>
                  </a:lnTo>
                  <a:lnTo>
                    <a:pt x="1057" y="2020"/>
                  </a:lnTo>
                  <a:lnTo>
                    <a:pt x="1065" y="2020"/>
                  </a:lnTo>
                  <a:lnTo>
                    <a:pt x="1084" y="2020"/>
                  </a:lnTo>
                  <a:lnTo>
                    <a:pt x="1104" y="2019"/>
                  </a:lnTo>
                  <a:lnTo>
                    <a:pt x="1123" y="2017"/>
                  </a:lnTo>
                  <a:lnTo>
                    <a:pt x="1141" y="2015"/>
                  </a:lnTo>
                  <a:lnTo>
                    <a:pt x="1158" y="2010"/>
                  </a:lnTo>
                  <a:lnTo>
                    <a:pt x="1174" y="2005"/>
                  </a:lnTo>
                  <a:lnTo>
                    <a:pt x="1181" y="2002"/>
                  </a:lnTo>
                  <a:lnTo>
                    <a:pt x="1188" y="1998"/>
                  </a:lnTo>
                  <a:lnTo>
                    <a:pt x="1195" y="1994"/>
                  </a:lnTo>
                  <a:lnTo>
                    <a:pt x="1201" y="1989"/>
                  </a:lnTo>
                  <a:lnTo>
                    <a:pt x="1211" y="1981"/>
                  </a:lnTo>
                  <a:lnTo>
                    <a:pt x="1219" y="1975"/>
                  </a:lnTo>
                  <a:lnTo>
                    <a:pt x="1227" y="1972"/>
                  </a:lnTo>
                  <a:lnTo>
                    <a:pt x="1233" y="1971"/>
                  </a:lnTo>
                  <a:lnTo>
                    <a:pt x="1239" y="1972"/>
                  </a:lnTo>
                  <a:lnTo>
                    <a:pt x="1244" y="1975"/>
                  </a:lnTo>
                  <a:lnTo>
                    <a:pt x="1249" y="1978"/>
                  </a:lnTo>
                  <a:lnTo>
                    <a:pt x="1253" y="1983"/>
                  </a:lnTo>
                  <a:lnTo>
                    <a:pt x="1261" y="1993"/>
                  </a:lnTo>
                  <a:lnTo>
                    <a:pt x="1268" y="2004"/>
                  </a:lnTo>
                  <a:lnTo>
                    <a:pt x="1272" y="2008"/>
                  </a:lnTo>
                  <a:lnTo>
                    <a:pt x="1276" y="2012"/>
                  </a:lnTo>
                  <a:lnTo>
                    <a:pt x="1280" y="2014"/>
                  </a:lnTo>
                  <a:lnTo>
                    <a:pt x="1285" y="2015"/>
                  </a:lnTo>
                  <a:lnTo>
                    <a:pt x="1291" y="2015"/>
                  </a:lnTo>
                  <a:lnTo>
                    <a:pt x="1296" y="2013"/>
                  </a:lnTo>
                  <a:lnTo>
                    <a:pt x="1300" y="2011"/>
                  </a:lnTo>
                  <a:lnTo>
                    <a:pt x="1304" y="2008"/>
                  </a:lnTo>
                  <a:lnTo>
                    <a:pt x="1311" y="1999"/>
                  </a:lnTo>
                  <a:lnTo>
                    <a:pt x="1319" y="1989"/>
                  </a:lnTo>
                  <a:lnTo>
                    <a:pt x="1324" y="1978"/>
                  </a:lnTo>
                  <a:lnTo>
                    <a:pt x="1330" y="1967"/>
                  </a:lnTo>
                  <a:lnTo>
                    <a:pt x="1336" y="1956"/>
                  </a:lnTo>
                  <a:lnTo>
                    <a:pt x="1343" y="1948"/>
                  </a:lnTo>
                  <a:lnTo>
                    <a:pt x="1349" y="1941"/>
                  </a:lnTo>
                  <a:lnTo>
                    <a:pt x="1355" y="1936"/>
                  </a:lnTo>
                  <a:lnTo>
                    <a:pt x="1362" y="1932"/>
                  </a:lnTo>
                  <a:lnTo>
                    <a:pt x="1370" y="1928"/>
                  </a:lnTo>
                  <a:lnTo>
                    <a:pt x="1378" y="1926"/>
                  </a:lnTo>
                  <a:lnTo>
                    <a:pt x="1386" y="1924"/>
                  </a:lnTo>
                  <a:lnTo>
                    <a:pt x="1395" y="1923"/>
                  </a:lnTo>
                  <a:lnTo>
                    <a:pt x="1404" y="1922"/>
                  </a:lnTo>
                  <a:lnTo>
                    <a:pt x="1436" y="1924"/>
                  </a:lnTo>
                  <a:lnTo>
                    <a:pt x="1453" y="1926"/>
                  </a:lnTo>
                  <a:lnTo>
                    <a:pt x="1475" y="1926"/>
                  </a:lnTo>
                  <a:lnTo>
                    <a:pt x="1494" y="1926"/>
                  </a:lnTo>
                  <a:lnTo>
                    <a:pt x="1512" y="1926"/>
                  </a:lnTo>
                  <a:lnTo>
                    <a:pt x="1531" y="1926"/>
                  </a:lnTo>
                  <a:lnTo>
                    <a:pt x="1552" y="1926"/>
                  </a:lnTo>
                  <a:lnTo>
                    <a:pt x="1575" y="1926"/>
                  </a:lnTo>
                  <a:lnTo>
                    <a:pt x="1603" y="1926"/>
                  </a:lnTo>
                  <a:lnTo>
                    <a:pt x="1636" y="1926"/>
                  </a:lnTo>
                  <a:lnTo>
                    <a:pt x="1648" y="1926"/>
                  </a:lnTo>
                  <a:lnTo>
                    <a:pt x="1660" y="1928"/>
                  </a:lnTo>
                  <a:lnTo>
                    <a:pt x="1670" y="1931"/>
                  </a:lnTo>
                  <a:lnTo>
                    <a:pt x="1678" y="1933"/>
                  </a:lnTo>
                  <a:lnTo>
                    <a:pt x="1694" y="1940"/>
                  </a:lnTo>
                  <a:lnTo>
                    <a:pt x="1708" y="1948"/>
                  </a:lnTo>
                  <a:lnTo>
                    <a:pt x="1722" y="1955"/>
                  </a:lnTo>
                  <a:lnTo>
                    <a:pt x="1737" y="1962"/>
                  </a:lnTo>
                  <a:lnTo>
                    <a:pt x="1746" y="1965"/>
                  </a:lnTo>
                  <a:lnTo>
                    <a:pt x="1755" y="1967"/>
                  </a:lnTo>
                  <a:lnTo>
                    <a:pt x="1767" y="1968"/>
                  </a:lnTo>
                  <a:lnTo>
                    <a:pt x="1779" y="1968"/>
                  </a:lnTo>
                  <a:lnTo>
                    <a:pt x="1796" y="1968"/>
                  </a:lnTo>
                  <a:lnTo>
                    <a:pt x="1811" y="1965"/>
                  </a:lnTo>
                  <a:lnTo>
                    <a:pt x="1824" y="1962"/>
                  </a:lnTo>
                  <a:lnTo>
                    <a:pt x="1835" y="1957"/>
                  </a:lnTo>
                  <a:lnTo>
                    <a:pt x="1845" y="1951"/>
                  </a:lnTo>
                  <a:lnTo>
                    <a:pt x="1853" y="1944"/>
                  </a:lnTo>
                  <a:lnTo>
                    <a:pt x="1860" y="1937"/>
                  </a:lnTo>
                  <a:lnTo>
                    <a:pt x="1867" y="1930"/>
                  </a:lnTo>
                  <a:lnTo>
                    <a:pt x="1879" y="1914"/>
                  </a:lnTo>
                  <a:lnTo>
                    <a:pt x="1890" y="1899"/>
                  </a:lnTo>
                  <a:lnTo>
                    <a:pt x="1896" y="1893"/>
                  </a:lnTo>
                  <a:lnTo>
                    <a:pt x="1903" y="1887"/>
                  </a:lnTo>
                  <a:lnTo>
                    <a:pt x="1911" y="1883"/>
                  </a:lnTo>
                  <a:lnTo>
                    <a:pt x="1920" y="1879"/>
                  </a:lnTo>
                  <a:lnTo>
                    <a:pt x="1930" y="1877"/>
                  </a:lnTo>
                  <a:lnTo>
                    <a:pt x="1939" y="1874"/>
                  </a:lnTo>
                  <a:lnTo>
                    <a:pt x="1947" y="1872"/>
                  </a:lnTo>
                  <a:lnTo>
                    <a:pt x="1954" y="1868"/>
                  </a:lnTo>
                  <a:lnTo>
                    <a:pt x="1960" y="1865"/>
                  </a:lnTo>
                  <a:lnTo>
                    <a:pt x="1966" y="1862"/>
                  </a:lnTo>
                  <a:lnTo>
                    <a:pt x="1971" y="1858"/>
                  </a:lnTo>
                  <a:lnTo>
                    <a:pt x="1975" y="1854"/>
                  </a:lnTo>
                  <a:lnTo>
                    <a:pt x="1979" y="1850"/>
                  </a:lnTo>
                  <a:lnTo>
                    <a:pt x="1982" y="1845"/>
                  </a:lnTo>
                  <a:lnTo>
                    <a:pt x="1985" y="1841"/>
                  </a:lnTo>
                  <a:lnTo>
                    <a:pt x="1987" y="1837"/>
                  </a:lnTo>
                  <a:lnTo>
                    <a:pt x="1990" y="1828"/>
                  </a:lnTo>
                  <a:lnTo>
                    <a:pt x="1991" y="1818"/>
                  </a:lnTo>
                  <a:lnTo>
                    <a:pt x="1990" y="1809"/>
                  </a:lnTo>
                  <a:lnTo>
                    <a:pt x="1989" y="1800"/>
                  </a:lnTo>
                  <a:lnTo>
                    <a:pt x="1987" y="1792"/>
                  </a:lnTo>
                  <a:lnTo>
                    <a:pt x="1985" y="1785"/>
                  </a:lnTo>
                  <a:lnTo>
                    <a:pt x="1980" y="1774"/>
                  </a:lnTo>
                  <a:lnTo>
                    <a:pt x="1977" y="1769"/>
                  </a:lnTo>
                  <a:lnTo>
                    <a:pt x="1978" y="1762"/>
                  </a:lnTo>
                  <a:lnTo>
                    <a:pt x="1979" y="1755"/>
                  </a:lnTo>
                  <a:lnTo>
                    <a:pt x="1981" y="1749"/>
                  </a:lnTo>
                  <a:lnTo>
                    <a:pt x="1983" y="1742"/>
                  </a:lnTo>
                  <a:lnTo>
                    <a:pt x="1989" y="1729"/>
                  </a:lnTo>
                  <a:lnTo>
                    <a:pt x="1994" y="1716"/>
                  </a:lnTo>
                  <a:lnTo>
                    <a:pt x="1996" y="1709"/>
                  </a:lnTo>
                  <a:lnTo>
                    <a:pt x="1998" y="1702"/>
                  </a:lnTo>
                  <a:lnTo>
                    <a:pt x="2000" y="1695"/>
                  </a:lnTo>
                  <a:lnTo>
                    <a:pt x="2000" y="1688"/>
                  </a:lnTo>
                  <a:lnTo>
                    <a:pt x="2000" y="1681"/>
                  </a:lnTo>
                  <a:lnTo>
                    <a:pt x="1999" y="1674"/>
                  </a:lnTo>
                  <a:lnTo>
                    <a:pt x="1997" y="1666"/>
                  </a:lnTo>
                  <a:lnTo>
                    <a:pt x="1994" y="1659"/>
                  </a:lnTo>
                  <a:lnTo>
                    <a:pt x="1991" y="1654"/>
                  </a:lnTo>
                  <a:lnTo>
                    <a:pt x="1987" y="1651"/>
                  </a:lnTo>
                  <a:lnTo>
                    <a:pt x="1980" y="1649"/>
                  </a:lnTo>
                  <a:lnTo>
                    <a:pt x="1973" y="1648"/>
                  </a:lnTo>
                  <a:lnTo>
                    <a:pt x="1957" y="1647"/>
                  </a:lnTo>
                  <a:lnTo>
                    <a:pt x="1940" y="1645"/>
                  </a:lnTo>
                  <a:lnTo>
                    <a:pt x="1933" y="1643"/>
                  </a:lnTo>
                  <a:lnTo>
                    <a:pt x="1926" y="1641"/>
                  </a:lnTo>
                  <a:lnTo>
                    <a:pt x="1920" y="1638"/>
                  </a:lnTo>
                  <a:lnTo>
                    <a:pt x="1915" y="1633"/>
                  </a:lnTo>
                  <a:lnTo>
                    <a:pt x="1913" y="1630"/>
                  </a:lnTo>
                  <a:lnTo>
                    <a:pt x="1912" y="1627"/>
                  </a:lnTo>
                  <a:lnTo>
                    <a:pt x="1911" y="1623"/>
                  </a:lnTo>
                  <a:lnTo>
                    <a:pt x="1911" y="1619"/>
                  </a:lnTo>
                  <a:lnTo>
                    <a:pt x="1911" y="1614"/>
                  </a:lnTo>
                  <a:lnTo>
                    <a:pt x="1912" y="1609"/>
                  </a:lnTo>
                  <a:lnTo>
                    <a:pt x="1913" y="1603"/>
                  </a:lnTo>
                  <a:lnTo>
                    <a:pt x="1915" y="1596"/>
                  </a:lnTo>
                  <a:lnTo>
                    <a:pt x="1922" y="1587"/>
                  </a:lnTo>
                  <a:lnTo>
                    <a:pt x="1930" y="1579"/>
                  </a:lnTo>
                  <a:lnTo>
                    <a:pt x="1938" y="1571"/>
                  </a:lnTo>
                  <a:lnTo>
                    <a:pt x="1947" y="1564"/>
                  </a:lnTo>
                  <a:lnTo>
                    <a:pt x="1965" y="1550"/>
                  </a:lnTo>
                  <a:lnTo>
                    <a:pt x="1982" y="1535"/>
                  </a:lnTo>
                  <a:lnTo>
                    <a:pt x="1991" y="1527"/>
                  </a:lnTo>
                  <a:lnTo>
                    <a:pt x="1999" y="1519"/>
                  </a:lnTo>
                  <a:lnTo>
                    <a:pt x="2007" y="1509"/>
                  </a:lnTo>
                  <a:lnTo>
                    <a:pt x="2013" y="1499"/>
                  </a:lnTo>
                  <a:lnTo>
                    <a:pt x="2019" y="1487"/>
                  </a:lnTo>
                  <a:lnTo>
                    <a:pt x="2024" y="1473"/>
                  </a:lnTo>
                  <a:lnTo>
                    <a:pt x="2028" y="1459"/>
                  </a:lnTo>
                  <a:lnTo>
                    <a:pt x="2030" y="1443"/>
                  </a:lnTo>
                  <a:lnTo>
                    <a:pt x="2031" y="1433"/>
                  </a:lnTo>
                  <a:lnTo>
                    <a:pt x="2031" y="1424"/>
                  </a:lnTo>
                  <a:lnTo>
                    <a:pt x="2031" y="1415"/>
                  </a:lnTo>
                  <a:lnTo>
                    <a:pt x="2030" y="1407"/>
                  </a:lnTo>
                  <a:lnTo>
                    <a:pt x="2027" y="1392"/>
                  </a:lnTo>
                  <a:lnTo>
                    <a:pt x="2023" y="1379"/>
                  </a:lnTo>
                  <a:lnTo>
                    <a:pt x="2017" y="1367"/>
                  </a:lnTo>
                  <a:lnTo>
                    <a:pt x="2010" y="1357"/>
                  </a:lnTo>
                  <a:lnTo>
                    <a:pt x="2003" y="1349"/>
                  </a:lnTo>
                  <a:lnTo>
                    <a:pt x="1995" y="1341"/>
                  </a:lnTo>
                  <a:lnTo>
                    <a:pt x="1979" y="1327"/>
                  </a:lnTo>
                  <a:lnTo>
                    <a:pt x="1965" y="1315"/>
                  </a:lnTo>
                  <a:lnTo>
                    <a:pt x="1960" y="1309"/>
                  </a:lnTo>
                  <a:lnTo>
                    <a:pt x="1955" y="1302"/>
                  </a:lnTo>
                  <a:lnTo>
                    <a:pt x="1952" y="1295"/>
                  </a:lnTo>
                  <a:lnTo>
                    <a:pt x="1951" y="1286"/>
                  </a:lnTo>
                  <a:lnTo>
                    <a:pt x="1952" y="1278"/>
                  </a:lnTo>
                  <a:lnTo>
                    <a:pt x="1954" y="1271"/>
                  </a:lnTo>
                  <a:lnTo>
                    <a:pt x="1957" y="1264"/>
                  </a:lnTo>
                  <a:lnTo>
                    <a:pt x="1960" y="1257"/>
                  </a:lnTo>
                  <a:lnTo>
                    <a:pt x="1969" y="1246"/>
                  </a:lnTo>
                  <a:lnTo>
                    <a:pt x="1979" y="1235"/>
                  </a:lnTo>
                  <a:lnTo>
                    <a:pt x="1985" y="1229"/>
                  </a:lnTo>
                  <a:lnTo>
                    <a:pt x="1989" y="1222"/>
                  </a:lnTo>
                  <a:lnTo>
                    <a:pt x="1993" y="1215"/>
                  </a:lnTo>
                  <a:lnTo>
                    <a:pt x="1996" y="1206"/>
                  </a:lnTo>
                  <a:lnTo>
                    <a:pt x="1999" y="1197"/>
                  </a:lnTo>
                  <a:lnTo>
                    <a:pt x="2000" y="1186"/>
                  </a:lnTo>
                  <a:lnTo>
                    <a:pt x="2000" y="1174"/>
                  </a:lnTo>
                  <a:lnTo>
                    <a:pt x="1999" y="1160"/>
                  </a:lnTo>
                  <a:lnTo>
                    <a:pt x="1998" y="1152"/>
                  </a:lnTo>
                  <a:lnTo>
                    <a:pt x="1998" y="1143"/>
                  </a:lnTo>
                  <a:lnTo>
                    <a:pt x="1999" y="1136"/>
                  </a:lnTo>
                  <a:lnTo>
                    <a:pt x="2000" y="1130"/>
                  </a:lnTo>
                  <a:lnTo>
                    <a:pt x="2002" y="1124"/>
                  </a:lnTo>
                  <a:lnTo>
                    <a:pt x="2005" y="1120"/>
                  </a:lnTo>
                  <a:lnTo>
                    <a:pt x="2009" y="1116"/>
                  </a:lnTo>
                  <a:lnTo>
                    <a:pt x="2013" y="1112"/>
                  </a:lnTo>
                  <a:lnTo>
                    <a:pt x="2017" y="1109"/>
                  </a:lnTo>
                  <a:lnTo>
                    <a:pt x="2022" y="1107"/>
                  </a:lnTo>
                  <a:lnTo>
                    <a:pt x="2027" y="1105"/>
                  </a:lnTo>
                  <a:lnTo>
                    <a:pt x="2033" y="1103"/>
                  </a:lnTo>
                  <a:lnTo>
                    <a:pt x="2045" y="1101"/>
                  </a:lnTo>
                  <a:lnTo>
                    <a:pt x="2058" y="1100"/>
                  </a:lnTo>
                  <a:lnTo>
                    <a:pt x="2086" y="1099"/>
                  </a:lnTo>
                  <a:lnTo>
                    <a:pt x="2112" y="1097"/>
                  </a:lnTo>
                  <a:lnTo>
                    <a:pt x="2123" y="1095"/>
                  </a:lnTo>
                  <a:lnTo>
                    <a:pt x="2133" y="1091"/>
                  </a:lnTo>
                  <a:lnTo>
                    <a:pt x="2137" y="1088"/>
                  </a:lnTo>
                  <a:lnTo>
                    <a:pt x="2141" y="1085"/>
                  </a:lnTo>
                  <a:lnTo>
                    <a:pt x="2144" y="1081"/>
                  </a:lnTo>
                  <a:lnTo>
                    <a:pt x="2146" y="1076"/>
                  </a:lnTo>
                  <a:lnTo>
                    <a:pt x="2149" y="1067"/>
                  </a:lnTo>
                  <a:lnTo>
                    <a:pt x="2151" y="1057"/>
                  </a:lnTo>
                  <a:lnTo>
                    <a:pt x="2152" y="1049"/>
                  </a:lnTo>
                  <a:lnTo>
                    <a:pt x="2152" y="1040"/>
                  </a:lnTo>
                  <a:lnTo>
                    <a:pt x="2151" y="1031"/>
                  </a:lnTo>
                  <a:lnTo>
                    <a:pt x="2150" y="1023"/>
                  </a:lnTo>
                  <a:lnTo>
                    <a:pt x="2148" y="1015"/>
                  </a:lnTo>
                  <a:lnTo>
                    <a:pt x="2146" y="1007"/>
                  </a:lnTo>
                  <a:lnTo>
                    <a:pt x="2141" y="992"/>
                  </a:lnTo>
                  <a:lnTo>
                    <a:pt x="2136" y="978"/>
                  </a:lnTo>
                  <a:lnTo>
                    <a:pt x="2134" y="971"/>
                  </a:lnTo>
                  <a:lnTo>
                    <a:pt x="2132" y="964"/>
                  </a:lnTo>
                  <a:lnTo>
                    <a:pt x="2131" y="957"/>
                  </a:lnTo>
                  <a:lnTo>
                    <a:pt x="2130" y="950"/>
                  </a:lnTo>
                  <a:lnTo>
                    <a:pt x="2131" y="945"/>
                  </a:lnTo>
                  <a:lnTo>
                    <a:pt x="2131" y="939"/>
                  </a:lnTo>
                  <a:lnTo>
                    <a:pt x="2133" y="934"/>
                  </a:lnTo>
                  <a:lnTo>
                    <a:pt x="2134" y="930"/>
                  </a:lnTo>
                  <a:lnTo>
                    <a:pt x="2139" y="920"/>
                  </a:lnTo>
                  <a:lnTo>
                    <a:pt x="2143" y="912"/>
                  </a:lnTo>
                  <a:lnTo>
                    <a:pt x="2148" y="904"/>
                  </a:lnTo>
                  <a:lnTo>
                    <a:pt x="2152" y="897"/>
                  </a:lnTo>
                  <a:lnTo>
                    <a:pt x="2155" y="889"/>
                  </a:lnTo>
                  <a:lnTo>
                    <a:pt x="2156" y="882"/>
                  </a:lnTo>
                  <a:lnTo>
                    <a:pt x="2155" y="867"/>
                  </a:lnTo>
                  <a:lnTo>
                    <a:pt x="2153" y="849"/>
                  </a:lnTo>
                  <a:lnTo>
                    <a:pt x="2150" y="831"/>
                  </a:lnTo>
                  <a:lnTo>
                    <a:pt x="2146" y="819"/>
                  </a:lnTo>
                  <a:lnTo>
                    <a:pt x="2158" y="803"/>
                  </a:lnTo>
                  <a:lnTo>
                    <a:pt x="2168" y="793"/>
                  </a:lnTo>
                  <a:lnTo>
                    <a:pt x="2173" y="790"/>
                  </a:lnTo>
                  <a:lnTo>
                    <a:pt x="2180" y="788"/>
                  </a:lnTo>
                  <a:lnTo>
                    <a:pt x="2188" y="787"/>
                  </a:lnTo>
                  <a:lnTo>
                    <a:pt x="2198" y="787"/>
                  </a:lnTo>
                  <a:lnTo>
                    <a:pt x="2206" y="788"/>
                  </a:lnTo>
                  <a:lnTo>
                    <a:pt x="2217" y="792"/>
                  </a:lnTo>
                  <a:lnTo>
                    <a:pt x="2227" y="795"/>
                  </a:lnTo>
                  <a:lnTo>
                    <a:pt x="2237" y="799"/>
                  </a:lnTo>
                  <a:lnTo>
                    <a:pt x="2241" y="800"/>
                  </a:lnTo>
                  <a:lnTo>
                    <a:pt x="2246" y="801"/>
                  </a:lnTo>
                  <a:lnTo>
                    <a:pt x="2250" y="801"/>
                  </a:lnTo>
                  <a:lnTo>
                    <a:pt x="2254" y="800"/>
                  </a:lnTo>
                  <a:lnTo>
                    <a:pt x="2258" y="799"/>
                  </a:lnTo>
                  <a:lnTo>
                    <a:pt x="2261" y="796"/>
                  </a:lnTo>
                  <a:lnTo>
                    <a:pt x="2264" y="792"/>
                  </a:lnTo>
                  <a:lnTo>
                    <a:pt x="2267" y="787"/>
                  </a:lnTo>
                  <a:lnTo>
                    <a:pt x="2267" y="781"/>
                  </a:lnTo>
                  <a:lnTo>
                    <a:pt x="2267" y="765"/>
                  </a:lnTo>
                  <a:lnTo>
                    <a:pt x="2267" y="743"/>
                  </a:lnTo>
                  <a:lnTo>
                    <a:pt x="2267" y="720"/>
                  </a:lnTo>
                  <a:lnTo>
                    <a:pt x="2267" y="714"/>
                  </a:lnTo>
                  <a:lnTo>
                    <a:pt x="2270" y="707"/>
                  </a:lnTo>
                  <a:lnTo>
                    <a:pt x="2274" y="700"/>
                  </a:lnTo>
                  <a:lnTo>
                    <a:pt x="2279" y="695"/>
                  </a:lnTo>
                  <a:lnTo>
                    <a:pt x="2285" y="690"/>
                  </a:lnTo>
                  <a:lnTo>
                    <a:pt x="2291" y="686"/>
                  </a:lnTo>
                  <a:lnTo>
                    <a:pt x="2297" y="683"/>
                  </a:lnTo>
                  <a:lnTo>
                    <a:pt x="2303" y="682"/>
                  </a:lnTo>
                  <a:lnTo>
                    <a:pt x="2310" y="683"/>
                  </a:lnTo>
                  <a:lnTo>
                    <a:pt x="2316" y="685"/>
                  </a:lnTo>
                  <a:lnTo>
                    <a:pt x="2322" y="689"/>
                  </a:lnTo>
                  <a:lnTo>
                    <a:pt x="2327" y="694"/>
                  </a:lnTo>
                  <a:lnTo>
                    <a:pt x="2334" y="706"/>
                  </a:lnTo>
                  <a:lnTo>
                    <a:pt x="2342" y="720"/>
                  </a:lnTo>
                  <a:lnTo>
                    <a:pt x="2346" y="726"/>
                  </a:lnTo>
                  <a:lnTo>
                    <a:pt x="2350" y="733"/>
                  </a:lnTo>
                  <a:lnTo>
                    <a:pt x="2356" y="739"/>
                  </a:lnTo>
                  <a:lnTo>
                    <a:pt x="2362" y="745"/>
                  </a:lnTo>
                  <a:lnTo>
                    <a:pt x="2370" y="749"/>
                  </a:lnTo>
                  <a:lnTo>
                    <a:pt x="2379" y="753"/>
                  </a:lnTo>
                  <a:lnTo>
                    <a:pt x="2390" y="755"/>
                  </a:lnTo>
                  <a:lnTo>
                    <a:pt x="2403" y="756"/>
                  </a:lnTo>
                  <a:lnTo>
                    <a:pt x="2411" y="756"/>
                  </a:lnTo>
                  <a:lnTo>
                    <a:pt x="2418" y="755"/>
                  </a:lnTo>
                  <a:lnTo>
                    <a:pt x="2426" y="753"/>
                  </a:lnTo>
                  <a:lnTo>
                    <a:pt x="2434" y="751"/>
                  </a:lnTo>
                  <a:lnTo>
                    <a:pt x="2442" y="747"/>
                  </a:lnTo>
                  <a:lnTo>
                    <a:pt x="2449" y="742"/>
                  </a:lnTo>
                  <a:lnTo>
                    <a:pt x="2455" y="737"/>
                  </a:lnTo>
                  <a:lnTo>
                    <a:pt x="2462" y="732"/>
                  </a:lnTo>
                  <a:lnTo>
                    <a:pt x="2473" y="720"/>
                  </a:lnTo>
                  <a:lnTo>
                    <a:pt x="2482" y="708"/>
                  </a:lnTo>
                  <a:lnTo>
                    <a:pt x="2489" y="696"/>
                  </a:lnTo>
                  <a:lnTo>
                    <a:pt x="2492" y="687"/>
                  </a:lnTo>
                  <a:lnTo>
                    <a:pt x="2493" y="680"/>
                  </a:lnTo>
                  <a:lnTo>
                    <a:pt x="2494" y="670"/>
                  </a:lnTo>
                  <a:lnTo>
                    <a:pt x="2493" y="657"/>
                  </a:lnTo>
                  <a:lnTo>
                    <a:pt x="2491" y="643"/>
                  </a:lnTo>
                  <a:lnTo>
                    <a:pt x="2488" y="611"/>
                  </a:lnTo>
                  <a:lnTo>
                    <a:pt x="2487" y="577"/>
                  </a:lnTo>
                  <a:lnTo>
                    <a:pt x="2487" y="569"/>
                  </a:lnTo>
                  <a:lnTo>
                    <a:pt x="2486" y="562"/>
                  </a:lnTo>
                  <a:lnTo>
                    <a:pt x="2484" y="555"/>
                  </a:lnTo>
                  <a:lnTo>
                    <a:pt x="2482" y="549"/>
                  </a:lnTo>
                  <a:lnTo>
                    <a:pt x="2480" y="544"/>
                  </a:lnTo>
                  <a:lnTo>
                    <a:pt x="2477" y="540"/>
                  </a:lnTo>
                  <a:lnTo>
                    <a:pt x="2474" y="536"/>
                  </a:lnTo>
                  <a:lnTo>
                    <a:pt x="2471" y="532"/>
                  </a:lnTo>
                  <a:lnTo>
                    <a:pt x="2454" y="520"/>
                  </a:lnTo>
                  <a:lnTo>
                    <a:pt x="2434" y="508"/>
                  </a:lnTo>
                  <a:lnTo>
                    <a:pt x="2423" y="501"/>
                  </a:lnTo>
                  <a:lnTo>
                    <a:pt x="2414" y="491"/>
                  </a:lnTo>
                  <a:lnTo>
                    <a:pt x="2409" y="485"/>
                  </a:lnTo>
                  <a:lnTo>
                    <a:pt x="2404" y="478"/>
                  </a:lnTo>
                  <a:lnTo>
                    <a:pt x="2400" y="470"/>
                  </a:lnTo>
                  <a:lnTo>
                    <a:pt x="2396" y="462"/>
                  </a:lnTo>
                  <a:lnTo>
                    <a:pt x="2392" y="453"/>
                  </a:lnTo>
                  <a:lnTo>
                    <a:pt x="2389" y="442"/>
                  </a:lnTo>
                  <a:lnTo>
                    <a:pt x="2386" y="431"/>
                  </a:lnTo>
                  <a:lnTo>
                    <a:pt x="2383" y="418"/>
                  </a:lnTo>
                  <a:lnTo>
                    <a:pt x="2381" y="404"/>
                  </a:lnTo>
                  <a:lnTo>
                    <a:pt x="2379" y="388"/>
                  </a:lnTo>
                  <a:lnTo>
                    <a:pt x="2377" y="371"/>
                  </a:lnTo>
                  <a:lnTo>
                    <a:pt x="2377" y="352"/>
                  </a:lnTo>
                  <a:lnTo>
                    <a:pt x="2372" y="352"/>
                  </a:lnTo>
                  <a:close/>
                </a:path>
              </a:pathLst>
            </a:custGeom>
            <a:grpFill/>
            <a:ln w="3175" cmpd="sng">
              <a:solidFill>
                <a:srgbClr val="FCF6F6"/>
              </a:solidFill>
              <a:round/>
              <a:headEnd/>
              <a:tailEnd/>
            </a:ln>
          </p:spPr>
          <p:txBody>
            <a:bodyPr/>
            <a:lstStyle/>
            <a:p>
              <a:endParaRPr lang="pt-BR"/>
            </a:p>
          </p:txBody>
        </p:sp>
        <p:sp>
          <p:nvSpPr>
            <p:cNvPr id="30" name="Freeform 18"/>
            <p:cNvSpPr>
              <a:spLocks/>
            </p:cNvSpPr>
            <p:nvPr/>
          </p:nvSpPr>
          <p:spPr bwMode="auto">
            <a:xfrm>
              <a:off x="4765675" y="4860925"/>
              <a:ext cx="831850" cy="608013"/>
            </a:xfrm>
            <a:custGeom>
              <a:avLst/>
              <a:gdLst>
                <a:gd name="T0" fmla="*/ 338 w 2120"/>
                <a:gd name="T1" fmla="*/ 1300 h 1427"/>
                <a:gd name="T2" fmla="*/ 449 w 2120"/>
                <a:gd name="T3" fmla="*/ 1296 h 1427"/>
                <a:gd name="T4" fmla="*/ 519 w 2120"/>
                <a:gd name="T5" fmla="*/ 1327 h 1427"/>
                <a:gd name="T6" fmla="*/ 572 w 2120"/>
                <a:gd name="T7" fmla="*/ 1316 h 1427"/>
                <a:gd name="T8" fmla="*/ 719 w 2120"/>
                <a:gd name="T9" fmla="*/ 1350 h 1427"/>
                <a:gd name="T10" fmla="*/ 805 w 2120"/>
                <a:gd name="T11" fmla="*/ 1393 h 1427"/>
                <a:gd name="T12" fmla="*/ 953 w 2120"/>
                <a:gd name="T13" fmla="*/ 1414 h 1427"/>
                <a:gd name="T14" fmla="*/ 1044 w 2120"/>
                <a:gd name="T15" fmla="*/ 1425 h 1427"/>
                <a:gd name="T16" fmla="*/ 1074 w 2120"/>
                <a:gd name="T17" fmla="*/ 1329 h 1427"/>
                <a:gd name="T18" fmla="*/ 1124 w 2120"/>
                <a:gd name="T19" fmla="*/ 1291 h 1427"/>
                <a:gd name="T20" fmla="*/ 1241 w 2120"/>
                <a:gd name="T21" fmla="*/ 1262 h 1427"/>
                <a:gd name="T22" fmla="*/ 1281 w 2120"/>
                <a:gd name="T23" fmla="*/ 1218 h 1427"/>
                <a:gd name="T24" fmla="*/ 1362 w 2120"/>
                <a:gd name="T25" fmla="*/ 1228 h 1427"/>
                <a:gd name="T26" fmla="*/ 1486 w 2120"/>
                <a:gd name="T27" fmla="*/ 1214 h 1427"/>
                <a:gd name="T28" fmla="*/ 1543 w 2120"/>
                <a:gd name="T29" fmla="*/ 1249 h 1427"/>
                <a:gd name="T30" fmla="*/ 1620 w 2120"/>
                <a:gd name="T31" fmla="*/ 1295 h 1427"/>
                <a:gd name="T32" fmla="*/ 1719 w 2120"/>
                <a:gd name="T33" fmla="*/ 1219 h 1427"/>
                <a:gd name="T34" fmla="*/ 1895 w 2120"/>
                <a:gd name="T35" fmla="*/ 1205 h 1427"/>
                <a:gd name="T36" fmla="*/ 1970 w 2120"/>
                <a:gd name="T37" fmla="*/ 1112 h 1427"/>
                <a:gd name="T38" fmla="*/ 1947 w 2120"/>
                <a:gd name="T39" fmla="*/ 1092 h 1427"/>
                <a:gd name="T40" fmla="*/ 1886 w 2120"/>
                <a:gd name="T41" fmla="*/ 1075 h 1427"/>
                <a:gd name="T42" fmla="*/ 1899 w 2120"/>
                <a:gd name="T43" fmla="*/ 1049 h 1427"/>
                <a:gd name="T44" fmla="*/ 1940 w 2120"/>
                <a:gd name="T45" fmla="*/ 1028 h 1427"/>
                <a:gd name="T46" fmla="*/ 1990 w 2120"/>
                <a:gd name="T47" fmla="*/ 999 h 1427"/>
                <a:gd name="T48" fmla="*/ 1999 w 2120"/>
                <a:gd name="T49" fmla="*/ 1045 h 1427"/>
                <a:gd name="T50" fmla="*/ 2065 w 2120"/>
                <a:gd name="T51" fmla="*/ 1025 h 1427"/>
                <a:gd name="T52" fmla="*/ 2118 w 2120"/>
                <a:gd name="T53" fmla="*/ 971 h 1427"/>
                <a:gd name="T54" fmla="*/ 2059 w 2120"/>
                <a:gd name="T55" fmla="*/ 948 h 1427"/>
                <a:gd name="T56" fmla="*/ 1993 w 2120"/>
                <a:gd name="T57" fmla="*/ 868 h 1427"/>
                <a:gd name="T58" fmla="*/ 1941 w 2120"/>
                <a:gd name="T59" fmla="*/ 895 h 1427"/>
                <a:gd name="T60" fmla="*/ 1946 w 2120"/>
                <a:gd name="T61" fmla="*/ 809 h 1427"/>
                <a:gd name="T62" fmla="*/ 1865 w 2120"/>
                <a:gd name="T63" fmla="*/ 750 h 1427"/>
                <a:gd name="T64" fmla="*/ 1697 w 2120"/>
                <a:gd name="T65" fmla="*/ 694 h 1427"/>
                <a:gd name="T66" fmla="*/ 1645 w 2120"/>
                <a:gd name="T67" fmla="*/ 524 h 1427"/>
                <a:gd name="T68" fmla="*/ 1613 w 2120"/>
                <a:gd name="T69" fmla="*/ 325 h 1427"/>
                <a:gd name="T70" fmla="*/ 1572 w 2120"/>
                <a:gd name="T71" fmla="*/ 189 h 1427"/>
                <a:gd name="T72" fmla="*/ 1474 w 2120"/>
                <a:gd name="T73" fmla="*/ 123 h 1427"/>
                <a:gd name="T74" fmla="*/ 1289 w 2120"/>
                <a:gd name="T75" fmla="*/ 126 h 1427"/>
                <a:gd name="T76" fmla="*/ 1146 w 2120"/>
                <a:gd name="T77" fmla="*/ 72 h 1427"/>
                <a:gd name="T78" fmla="*/ 1030 w 2120"/>
                <a:gd name="T79" fmla="*/ 39 h 1427"/>
                <a:gd name="T80" fmla="*/ 938 w 2120"/>
                <a:gd name="T81" fmla="*/ 45 h 1427"/>
                <a:gd name="T82" fmla="*/ 805 w 2120"/>
                <a:gd name="T83" fmla="*/ 1 h 1427"/>
                <a:gd name="T84" fmla="*/ 517 w 2120"/>
                <a:gd name="T85" fmla="*/ 5 h 1427"/>
                <a:gd name="T86" fmla="*/ 382 w 2120"/>
                <a:gd name="T87" fmla="*/ 84 h 1427"/>
                <a:gd name="T88" fmla="*/ 315 w 2120"/>
                <a:gd name="T89" fmla="*/ 160 h 1427"/>
                <a:gd name="T90" fmla="*/ 266 w 2120"/>
                <a:gd name="T91" fmla="*/ 270 h 1427"/>
                <a:gd name="T92" fmla="*/ 203 w 2120"/>
                <a:gd name="T93" fmla="*/ 328 h 1427"/>
                <a:gd name="T94" fmla="*/ 178 w 2120"/>
                <a:gd name="T95" fmla="*/ 480 h 1427"/>
                <a:gd name="T96" fmla="*/ 124 w 2120"/>
                <a:gd name="T97" fmla="*/ 518 h 1427"/>
                <a:gd name="T98" fmla="*/ 90 w 2120"/>
                <a:gd name="T99" fmla="*/ 582 h 1427"/>
                <a:gd name="T100" fmla="*/ 118 w 2120"/>
                <a:gd name="T101" fmla="*/ 650 h 1427"/>
                <a:gd name="T102" fmla="*/ 71 w 2120"/>
                <a:gd name="T103" fmla="*/ 906 h 1427"/>
                <a:gd name="T104" fmla="*/ 29 w 2120"/>
                <a:gd name="T105" fmla="*/ 986 h 1427"/>
                <a:gd name="T106" fmla="*/ 0 w 2120"/>
                <a:gd name="T107" fmla="*/ 1058 h 1427"/>
                <a:gd name="T108" fmla="*/ 26 w 2120"/>
                <a:gd name="T109" fmla="*/ 1099 h 1427"/>
                <a:gd name="T110" fmla="*/ 128 w 2120"/>
                <a:gd name="T111" fmla="*/ 1063 h 1427"/>
                <a:gd name="T112" fmla="*/ 200 w 2120"/>
                <a:gd name="T113" fmla="*/ 1085 h 1427"/>
                <a:gd name="T114" fmla="*/ 268 w 2120"/>
                <a:gd name="T115" fmla="*/ 1229 h 1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0" h="1427">
                  <a:moveTo>
                    <a:pt x="280" y="1281"/>
                  </a:moveTo>
                  <a:lnTo>
                    <a:pt x="292" y="1290"/>
                  </a:lnTo>
                  <a:lnTo>
                    <a:pt x="305" y="1298"/>
                  </a:lnTo>
                  <a:lnTo>
                    <a:pt x="309" y="1300"/>
                  </a:lnTo>
                  <a:lnTo>
                    <a:pt x="314" y="1301"/>
                  </a:lnTo>
                  <a:lnTo>
                    <a:pt x="319" y="1302"/>
                  </a:lnTo>
                  <a:lnTo>
                    <a:pt x="325" y="1302"/>
                  </a:lnTo>
                  <a:lnTo>
                    <a:pt x="332" y="1302"/>
                  </a:lnTo>
                  <a:lnTo>
                    <a:pt x="338" y="1300"/>
                  </a:lnTo>
                  <a:lnTo>
                    <a:pt x="346" y="1299"/>
                  </a:lnTo>
                  <a:lnTo>
                    <a:pt x="354" y="1296"/>
                  </a:lnTo>
                  <a:lnTo>
                    <a:pt x="361" y="1294"/>
                  </a:lnTo>
                  <a:lnTo>
                    <a:pt x="368" y="1292"/>
                  </a:lnTo>
                  <a:lnTo>
                    <a:pt x="377" y="1291"/>
                  </a:lnTo>
                  <a:lnTo>
                    <a:pt x="386" y="1290"/>
                  </a:lnTo>
                  <a:lnTo>
                    <a:pt x="407" y="1290"/>
                  </a:lnTo>
                  <a:lnTo>
                    <a:pt x="428" y="1292"/>
                  </a:lnTo>
                  <a:lnTo>
                    <a:pt x="449" y="1296"/>
                  </a:lnTo>
                  <a:lnTo>
                    <a:pt x="467" y="1301"/>
                  </a:lnTo>
                  <a:lnTo>
                    <a:pt x="475" y="1303"/>
                  </a:lnTo>
                  <a:lnTo>
                    <a:pt x="481" y="1306"/>
                  </a:lnTo>
                  <a:lnTo>
                    <a:pt x="487" y="1309"/>
                  </a:lnTo>
                  <a:lnTo>
                    <a:pt x="491" y="1312"/>
                  </a:lnTo>
                  <a:lnTo>
                    <a:pt x="498" y="1318"/>
                  </a:lnTo>
                  <a:lnTo>
                    <a:pt x="505" y="1322"/>
                  </a:lnTo>
                  <a:lnTo>
                    <a:pt x="512" y="1325"/>
                  </a:lnTo>
                  <a:lnTo>
                    <a:pt x="519" y="1327"/>
                  </a:lnTo>
                  <a:lnTo>
                    <a:pt x="525" y="1327"/>
                  </a:lnTo>
                  <a:lnTo>
                    <a:pt x="531" y="1327"/>
                  </a:lnTo>
                  <a:lnTo>
                    <a:pt x="537" y="1326"/>
                  </a:lnTo>
                  <a:lnTo>
                    <a:pt x="542" y="1324"/>
                  </a:lnTo>
                  <a:lnTo>
                    <a:pt x="552" y="1320"/>
                  </a:lnTo>
                  <a:lnTo>
                    <a:pt x="561" y="1317"/>
                  </a:lnTo>
                  <a:lnTo>
                    <a:pt x="565" y="1316"/>
                  </a:lnTo>
                  <a:lnTo>
                    <a:pt x="568" y="1315"/>
                  </a:lnTo>
                  <a:lnTo>
                    <a:pt x="572" y="1316"/>
                  </a:lnTo>
                  <a:lnTo>
                    <a:pt x="575" y="1317"/>
                  </a:lnTo>
                  <a:lnTo>
                    <a:pt x="588" y="1323"/>
                  </a:lnTo>
                  <a:lnTo>
                    <a:pt x="601" y="1328"/>
                  </a:lnTo>
                  <a:lnTo>
                    <a:pt x="615" y="1332"/>
                  </a:lnTo>
                  <a:lnTo>
                    <a:pt x="630" y="1336"/>
                  </a:lnTo>
                  <a:lnTo>
                    <a:pt x="661" y="1340"/>
                  </a:lnTo>
                  <a:lnTo>
                    <a:pt x="690" y="1344"/>
                  </a:lnTo>
                  <a:lnTo>
                    <a:pt x="705" y="1346"/>
                  </a:lnTo>
                  <a:lnTo>
                    <a:pt x="719" y="1350"/>
                  </a:lnTo>
                  <a:lnTo>
                    <a:pt x="732" y="1353"/>
                  </a:lnTo>
                  <a:lnTo>
                    <a:pt x="745" y="1356"/>
                  </a:lnTo>
                  <a:lnTo>
                    <a:pt x="758" y="1360"/>
                  </a:lnTo>
                  <a:lnTo>
                    <a:pt x="770" y="1366"/>
                  </a:lnTo>
                  <a:lnTo>
                    <a:pt x="781" y="1372"/>
                  </a:lnTo>
                  <a:lnTo>
                    <a:pt x="790" y="1380"/>
                  </a:lnTo>
                  <a:lnTo>
                    <a:pt x="795" y="1385"/>
                  </a:lnTo>
                  <a:lnTo>
                    <a:pt x="800" y="1389"/>
                  </a:lnTo>
                  <a:lnTo>
                    <a:pt x="805" y="1393"/>
                  </a:lnTo>
                  <a:lnTo>
                    <a:pt x="811" y="1396"/>
                  </a:lnTo>
                  <a:lnTo>
                    <a:pt x="823" y="1401"/>
                  </a:lnTo>
                  <a:lnTo>
                    <a:pt x="837" y="1405"/>
                  </a:lnTo>
                  <a:lnTo>
                    <a:pt x="851" y="1408"/>
                  </a:lnTo>
                  <a:lnTo>
                    <a:pt x="866" y="1410"/>
                  </a:lnTo>
                  <a:lnTo>
                    <a:pt x="882" y="1411"/>
                  </a:lnTo>
                  <a:lnTo>
                    <a:pt x="898" y="1412"/>
                  </a:lnTo>
                  <a:lnTo>
                    <a:pt x="927" y="1412"/>
                  </a:lnTo>
                  <a:lnTo>
                    <a:pt x="953" y="1414"/>
                  </a:lnTo>
                  <a:lnTo>
                    <a:pt x="965" y="1416"/>
                  </a:lnTo>
                  <a:lnTo>
                    <a:pt x="975" y="1418"/>
                  </a:lnTo>
                  <a:lnTo>
                    <a:pt x="979" y="1420"/>
                  </a:lnTo>
                  <a:lnTo>
                    <a:pt x="983" y="1422"/>
                  </a:lnTo>
                  <a:lnTo>
                    <a:pt x="986" y="1425"/>
                  </a:lnTo>
                  <a:lnTo>
                    <a:pt x="990" y="1427"/>
                  </a:lnTo>
                  <a:lnTo>
                    <a:pt x="1001" y="1427"/>
                  </a:lnTo>
                  <a:lnTo>
                    <a:pt x="1019" y="1427"/>
                  </a:lnTo>
                  <a:lnTo>
                    <a:pt x="1044" y="1425"/>
                  </a:lnTo>
                  <a:lnTo>
                    <a:pt x="1073" y="1422"/>
                  </a:lnTo>
                  <a:lnTo>
                    <a:pt x="1070" y="1411"/>
                  </a:lnTo>
                  <a:lnTo>
                    <a:pt x="1068" y="1402"/>
                  </a:lnTo>
                  <a:lnTo>
                    <a:pt x="1068" y="1393"/>
                  </a:lnTo>
                  <a:lnTo>
                    <a:pt x="1069" y="1385"/>
                  </a:lnTo>
                  <a:lnTo>
                    <a:pt x="1071" y="1367"/>
                  </a:lnTo>
                  <a:lnTo>
                    <a:pt x="1073" y="1343"/>
                  </a:lnTo>
                  <a:lnTo>
                    <a:pt x="1073" y="1336"/>
                  </a:lnTo>
                  <a:lnTo>
                    <a:pt x="1074" y="1329"/>
                  </a:lnTo>
                  <a:lnTo>
                    <a:pt x="1076" y="1323"/>
                  </a:lnTo>
                  <a:lnTo>
                    <a:pt x="1078" y="1318"/>
                  </a:lnTo>
                  <a:lnTo>
                    <a:pt x="1080" y="1313"/>
                  </a:lnTo>
                  <a:lnTo>
                    <a:pt x="1084" y="1309"/>
                  </a:lnTo>
                  <a:lnTo>
                    <a:pt x="1087" y="1305"/>
                  </a:lnTo>
                  <a:lnTo>
                    <a:pt x="1091" y="1302"/>
                  </a:lnTo>
                  <a:lnTo>
                    <a:pt x="1102" y="1297"/>
                  </a:lnTo>
                  <a:lnTo>
                    <a:pt x="1112" y="1293"/>
                  </a:lnTo>
                  <a:lnTo>
                    <a:pt x="1124" y="1291"/>
                  </a:lnTo>
                  <a:lnTo>
                    <a:pt x="1136" y="1290"/>
                  </a:lnTo>
                  <a:lnTo>
                    <a:pt x="1162" y="1289"/>
                  </a:lnTo>
                  <a:lnTo>
                    <a:pt x="1188" y="1287"/>
                  </a:lnTo>
                  <a:lnTo>
                    <a:pt x="1200" y="1286"/>
                  </a:lnTo>
                  <a:lnTo>
                    <a:pt x="1212" y="1284"/>
                  </a:lnTo>
                  <a:lnTo>
                    <a:pt x="1222" y="1280"/>
                  </a:lnTo>
                  <a:lnTo>
                    <a:pt x="1231" y="1275"/>
                  </a:lnTo>
                  <a:lnTo>
                    <a:pt x="1236" y="1270"/>
                  </a:lnTo>
                  <a:lnTo>
                    <a:pt x="1241" y="1262"/>
                  </a:lnTo>
                  <a:lnTo>
                    <a:pt x="1246" y="1253"/>
                  </a:lnTo>
                  <a:lnTo>
                    <a:pt x="1252" y="1243"/>
                  </a:lnTo>
                  <a:lnTo>
                    <a:pt x="1255" y="1238"/>
                  </a:lnTo>
                  <a:lnTo>
                    <a:pt x="1258" y="1233"/>
                  </a:lnTo>
                  <a:lnTo>
                    <a:pt x="1262" y="1228"/>
                  </a:lnTo>
                  <a:lnTo>
                    <a:pt x="1266" y="1225"/>
                  </a:lnTo>
                  <a:lnTo>
                    <a:pt x="1271" y="1222"/>
                  </a:lnTo>
                  <a:lnTo>
                    <a:pt x="1276" y="1219"/>
                  </a:lnTo>
                  <a:lnTo>
                    <a:pt x="1281" y="1218"/>
                  </a:lnTo>
                  <a:lnTo>
                    <a:pt x="1288" y="1217"/>
                  </a:lnTo>
                  <a:lnTo>
                    <a:pt x="1299" y="1218"/>
                  </a:lnTo>
                  <a:lnTo>
                    <a:pt x="1307" y="1219"/>
                  </a:lnTo>
                  <a:lnTo>
                    <a:pt x="1315" y="1221"/>
                  </a:lnTo>
                  <a:lnTo>
                    <a:pt x="1323" y="1222"/>
                  </a:lnTo>
                  <a:lnTo>
                    <a:pt x="1331" y="1224"/>
                  </a:lnTo>
                  <a:lnTo>
                    <a:pt x="1339" y="1226"/>
                  </a:lnTo>
                  <a:lnTo>
                    <a:pt x="1349" y="1227"/>
                  </a:lnTo>
                  <a:lnTo>
                    <a:pt x="1362" y="1228"/>
                  </a:lnTo>
                  <a:lnTo>
                    <a:pt x="1388" y="1227"/>
                  </a:lnTo>
                  <a:lnTo>
                    <a:pt x="1414" y="1226"/>
                  </a:lnTo>
                  <a:lnTo>
                    <a:pt x="1426" y="1225"/>
                  </a:lnTo>
                  <a:lnTo>
                    <a:pt x="1440" y="1223"/>
                  </a:lnTo>
                  <a:lnTo>
                    <a:pt x="1453" y="1221"/>
                  </a:lnTo>
                  <a:lnTo>
                    <a:pt x="1467" y="1217"/>
                  </a:lnTo>
                  <a:lnTo>
                    <a:pt x="1473" y="1216"/>
                  </a:lnTo>
                  <a:lnTo>
                    <a:pt x="1480" y="1215"/>
                  </a:lnTo>
                  <a:lnTo>
                    <a:pt x="1486" y="1214"/>
                  </a:lnTo>
                  <a:lnTo>
                    <a:pt x="1491" y="1215"/>
                  </a:lnTo>
                  <a:lnTo>
                    <a:pt x="1497" y="1215"/>
                  </a:lnTo>
                  <a:lnTo>
                    <a:pt x="1502" y="1217"/>
                  </a:lnTo>
                  <a:lnTo>
                    <a:pt x="1507" y="1218"/>
                  </a:lnTo>
                  <a:lnTo>
                    <a:pt x="1511" y="1221"/>
                  </a:lnTo>
                  <a:lnTo>
                    <a:pt x="1520" y="1226"/>
                  </a:lnTo>
                  <a:lnTo>
                    <a:pt x="1528" y="1233"/>
                  </a:lnTo>
                  <a:lnTo>
                    <a:pt x="1536" y="1241"/>
                  </a:lnTo>
                  <a:lnTo>
                    <a:pt x="1543" y="1249"/>
                  </a:lnTo>
                  <a:lnTo>
                    <a:pt x="1559" y="1266"/>
                  </a:lnTo>
                  <a:lnTo>
                    <a:pt x="1575" y="1281"/>
                  </a:lnTo>
                  <a:lnTo>
                    <a:pt x="1583" y="1287"/>
                  </a:lnTo>
                  <a:lnTo>
                    <a:pt x="1592" y="1292"/>
                  </a:lnTo>
                  <a:lnTo>
                    <a:pt x="1597" y="1294"/>
                  </a:lnTo>
                  <a:lnTo>
                    <a:pt x="1602" y="1295"/>
                  </a:lnTo>
                  <a:lnTo>
                    <a:pt x="1608" y="1296"/>
                  </a:lnTo>
                  <a:lnTo>
                    <a:pt x="1613" y="1296"/>
                  </a:lnTo>
                  <a:lnTo>
                    <a:pt x="1620" y="1295"/>
                  </a:lnTo>
                  <a:lnTo>
                    <a:pt x="1627" y="1293"/>
                  </a:lnTo>
                  <a:lnTo>
                    <a:pt x="1634" y="1289"/>
                  </a:lnTo>
                  <a:lnTo>
                    <a:pt x="1640" y="1285"/>
                  </a:lnTo>
                  <a:lnTo>
                    <a:pt x="1654" y="1273"/>
                  </a:lnTo>
                  <a:lnTo>
                    <a:pt x="1669" y="1259"/>
                  </a:lnTo>
                  <a:lnTo>
                    <a:pt x="1684" y="1244"/>
                  </a:lnTo>
                  <a:lnTo>
                    <a:pt x="1701" y="1229"/>
                  </a:lnTo>
                  <a:lnTo>
                    <a:pt x="1710" y="1224"/>
                  </a:lnTo>
                  <a:lnTo>
                    <a:pt x="1719" y="1219"/>
                  </a:lnTo>
                  <a:lnTo>
                    <a:pt x="1729" y="1215"/>
                  </a:lnTo>
                  <a:lnTo>
                    <a:pt x="1739" y="1212"/>
                  </a:lnTo>
                  <a:lnTo>
                    <a:pt x="1762" y="1212"/>
                  </a:lnTo>
                  <a:lnTo>
                    <a:pt x="1785" y="1212"/>
                  </a:lnTo>
                  <a:lnTo>
                    <a:pt x="1807" y="1212"/>
                  </a:lnTo>
                  <a:lnTo>
                    <a:pt x="1829" y="1211"/>
                  </a:lnTo>
                  <a:lnTo>
                    <a:pt x="1850" y="1210"/>
                  </a:lnTo>
                  <a:lnTo>
                    <a:pt x="1872" y="1208"/>
                  </a:lnTo>
                  <a:lnTo>
                    <a:pt x="1895" y="1205"/>
                  </a:lnTo>
                  <a:lnTo>
                    <a:pt x="1918" y="1202"/>
                  </a:lnTo>
                  <a:lnTo>
                    <a:pt x="1921" y="1190"/>
                  </a:lnTo>
                  <a:lnTo>
                    <a:pt x="1926" y="1179"/>
                  </a:lnTo>
                  <a:lnTo>
                    <a:pt x="1933" y="1168"/>
                  </a:lnTo>
                  <a:lnTo>
                    <a:pt x="1940" y="1157"/>
                  </a:lnTo>
                  <a:lnTo>
                    <a:pt x="1948" y="1147"/>
                  </a:lnTo>
                  <a:lnTo>
                    <a:pt x="1956" y="1136"/>
                  </a:lnTo>
                  <a:lnTo>
                    <a:pt x="1964" y="1124"/>
                  </a:lnTo>
                  <a:lnTo>
                    <a:pt x="1970" y="1112"/>
                  </a:lnTo>
                  <a:lnTo>
                    <a:pt x="1972" y="1108"/>
                  </a:lnTo>
                  <a:lnTo>
                    <a:pt x="1972" y="1105"/>
                  </a:lnTo>
                  <a:lnTo>
                    <a:pt x="1972" y="1102"/>
                  </a:lnTo>
                  <a:lnTo>
                    <a:pt x="1972" y="1099"/>
                  </a:lnTo>
                  <a:lnTo>
                    <a:pt x="1970" y="1097"/>
                  </a:lnTo>
                  <a:lnTo>
                    <a:pt x="1968" y="1096"/>
                  </a:lnTo>
                  <a:lnTo>
                    <a:pt x="1966" y="1094"/>
                  </a:lnTo>
                  <a:lnTo>
                    <a:pt x="1963" y="1094"/>
                  </a:lnTo>
                  <a:lnTo>
                    <a:pt x="1947" y="1092"/>
                  </a:lnTo>
                  <a:lnTo>
                    <a:pt x="1928" y="1091"/>
                  </a:lnTo>
                  <a:lnTo>
                    <a:pt x="1918" y="1091"/>
                  </a:lnTo>
                  <a:lnTo>
                    <a:pt x="1908" y="1089"/>
                  </a:lnTo>
                  <a:lnTo>
                    <a:pt x="1904" y="1088"/>
                  </a:lnTo>
                  <a:lnTo>
                    <a:pt x="1899" y="1086"/>
                  </a:lnTo>
                  <a:lnTo>
                    <a:pt x="1895" y="1084"/>
                  </a:lnTo>
                  <a:lnTo>
                    <a:pt x="1892" y="1082"/>
                  </a:lnTo>
                  <a:lnTo>
                    <a:pt x="1889" y="1079"/>
                  </a:lnTo>
                  <a:lnTo>
                    <a:pt x="1886" y="1075"/>
                  </a:lnTo>
                  <a:lnTo>
                    <a:pt x="1884" y="1071"/>
                  </a:lnTo>
                  <a:lnTo>
                    <a:pt x="1882" y="1066"/>
                  </a:lnTo>
                  <a:lnTo>
                    <a:pt x="1881" y="1061"/>
                  </a:lnTo>
                  <a:lnTo>
                    <a:pt x="1880" y="1054"/>
                  </a:lnTo>
                  <a:lnTo>
                    <a:pt x="1881" y="1047"/>
                  </a:lnTo>
                  <a:lnTo>
                    <a:pt x="1882" y="1039"/>
                  </a:lnTo>
                  <a:lnTo>
                    <a:pt x="1888" y="1043"/>
                  </a:lnTo>
                  <a:lnTo>
                    <a:pt x="1893" y="1046"/>
                  </a:lnTo>
                  <a:lnTo>
                    <a:pt x="1899" y="1049"/>
                  </a:lnTo>
                  <a:lnTo>
                    <a:pt x="1904" y="1050"/>
                  </a:lnTo>
                  <a:lnTo>
                    <a:pt x="1908" y="1051"/>
                  </a:lnTo>
                  <a:lnTo>
                    <a:pt x="1912" y="1051"/>
                  </a:lnTo>
                  <a:lnTo>
                    <a:pt x="1916" y="1051"/>
                  </a:lnTo>
                  <a:lnTo>
                    <a:pt x="1920" y="1050"/>
                  </a:lnTo>
                  <a:lnTo>
                    <a:pt x="1926" y="1046"/>
                  </a:lnTo>
                  <a:lnTo>
                    <a:pt x="1931" y="1041"/>
                  </a:lnTo>
                  <a:lnTo>
                    <a:pt x="1936" y="1035"/>
                  </a:lnTo>
                  <a:lnTo>
                    <a:pt x="1940" y="1028"/>
                  </a:lnTo>
                  <a:lnTo>
                    <a:pt x="1947" y="1013"/>
                  </a:lnTo>
                  <a:lnTo>
                    <a:pt x="1955" y="1001"/>
                  </a:lnTo>
                  <a:lnTo>
                    <a:pt x="1959" y="997"/>
                  </a:lnTo>
                  <a:lnTo>
                    <a:pt x="1964" y="995"/>
                  </a:lnTo>
                  <a:lnTo>
                    <a:pt x="1966" y="994"/>
                  </a:lnTo>
                  <a:lnTo>
                    <a:pt x="1969" y="994"/>
                  </a:lnTo>
                  <a:lnTo>
                    <a:pt x="1972" y="995"/>
                  </a:lnTo>
                  <a:lnTo>
                    <a:pt x="1975" y="997"/>
                  </a:lnTo>
                  <a:lnTo>
                    <a:pt x="1990" y="999"/>
                  </a:lnTo>
                  <a:lnTo>
                    <a:pt x="2000" y="1002"/>
                  </a:lnTo>
                  <a:lnTo>
                    <a:pt x="2007" y="1005"/>
                  </a:lnTo>
                  <a:lnTo>
                    <a:pt x="2012" y="1009"/>
                  </a:lnTo>
                  <a:lnTo>
                    <a:pt x="2014" y="1013"/>
                  </a:lnTo>
                  <a:lnTo>
                    <a:pt x="2014" y="1018"/>
                  </a:lnTo>
                  <a:lnTo>
                    <a:pt x="2013" y="1022"/>
                  </a:lnTo>
                  <a:lnTo>
                    <a:pt x="2011" y="1027"/>
                  </a:lnTo>
                  <a:lnTo>
                    <a:pt x="2005" y="1036"/>
                  </a:lnTo>
                  <a:lnTo>
                    <a:pt x="1999" y="1045"/>
                  </a:lnTo>
                  <a:lnTo>
                    <a:pt x="1997" y="1050"/>
                  </a:lnTo>
                  <a:lnTo>
                    <a:pt x="1997" y="1053"/>
                  </a:lnTo>
                  <a:lnTo>
                    <a:pt x="1999" y="1057"/>
                  </a:lnTo>
                  <a:lnTo>
                    <a:pt x="2002" y="1060"/>
                  </a:lnTo>
                  <a:lnTo>
                    <a:pt x="2012" y="1057"/>
                  </a:lnTo>
                  <a:lnTo>
                    <a:pt x="2023" y="1052"/>
                  </a:lnTo>
                  <a:lnTo>
                    <a:pt x="2033" y="1046"/>
                  </a:lnTo>
                  <a:lnTo>
                    <a:pt x="2044" y="1040"/>
                  </a:lnTo>
                  <a:lnTo>
                    <a:pt x="2065" y="1025"/>
                  </a:lnTo>
                  <a:lnTo>
                    <a:pt x="2085" y="1009"/>
                  </a:lnTo>
                  <a:lnTo>
                    <a:pt x="2102" y="995"/>
                  </a:lnTo>
                  <a:lnTo>
                    <a:pt x="2114" y="982"/>
                  </a:lnTo>
                  <a:lnTo>
                    <a:pt x="2117" y="978"/>
                  </a:lnTo>
                  <a:lnTo>
                    <a:pt x="2119" y="974"/>
                  </a:lnTo>
                  <a:lnTo>
                    <a:pt x="2120" y="973"/>
                  </a:lnTo>
                  <a:lnTo>
                    <a:pt x="2120" y="972"/>
                  </a:lnTo>
                  <a:lnTo>
                    <a:pt x="2119" y="971"/>
                  </a:lnTo>
                  <a:lnTo>
                    <a:pt x="2118" y="971"/>
                  </a:lnTo>
                  <a:lnTo>
                    <a:pt x="2110" y="971"/>
                  </a:lnTo>
                  <a:lnTo>
                    <a:pt x="2102" y="970"/>
                  </a:lnTo>
                  <a:lnTo>
                    <a:pt x="2094" y="968"/>
                  </a:lnTo>
                  <a:lnTo>
                    <a:pt x="2088" y="967"/>
                  </a:lnTo>
                  <a:lnTo>
                    <a:pt x="2082" y="964"/>
                  </a:lnTo>
                  <a:lnTo>
                    <a:pt x="2077" y="962"/>
                  </a:lnTo>
                  <a:lnTo>
                    <a:pt x="2072" y="959"/>
                  </a:lnTo>
                  <a:lnTo>
                    <a:pt x="2067" y="955"/>
                  </a:lnTo>
                  <a:lnTo>
                    <a:pt x="2059" y="948"/>
                  </a:lnTo>
                  <a:lnTo>
                    <a:pt x="2052" y="939"/>
                  </a:lnTo>
                  <a:lnTo>
                    <a:pt x="2045" y="930"/>
                  </a:lnTo>
                  <a:lnTo>
                    <a:pt x="2039" y="920"/>
                  </a:lnTo>
                  <a:lnTo>
                    <a:pt x="2033" y="910"/>
                  </a:lnTo>
                  <a:lnTo>
                    <a:pt x="2027" y="900"/>
                  </a:lnTo>
                  <a:lnTo>
                    <a:pt x="2020" y="891"/>
                  </a:lnTo>
                  <a:lnTo>
                    <a:pt x="2012" y="882"/>
                  </a:lnTo>
                  <a:lnTo>
                    <a:pt x="2003" y="875"/>
                  </a:lnTo>
                  <a:lnTo>
                    <a:pt x="1993" y="868"/>
                  </a:lnTo>
                  <a:lnTo>
                    <a:pt x="1986" y="866"/>
                  </a:lnTo>
                  <a:lnTo>
                    <a:pt x="1979" y="864"/>
                  </a:lnTo>
                  <a:lnTo>
                    <a:pt x="1972" y="862"/>
                  </a:lnTo>
                  <a:lnTo>
                    <a:pt x="1965" y="861"/>
                  </a:lnTo>
                  <a:lnTo>
                    <a:pt x="1962" y="868"/>
                  </a:lnTo>
                  <a:lnTo>
                    <a:pt x="1958" y="876"/>
                  </a:lnTo>
                  <a:lnTo>
                    <a:pt x="1953" y="883"/>
                  </a:lnTo>
                  <a:lnTo>
                    <a:pt x="1947" y="889"/>
                  </a:lnTo>
                  <a:lnTo>
                    <a:pt x="1941" y="895"/>
                  </a:lnTo>
                  <a:lnTo>
                    <a:pt x="1933" y="899"/>
                  </a:lnTo>
                  <a:lnTo>
                    <a:pt x="1926" y="901"/>
                  </a:lnTo>
                  <a:lnTo>
                    <a:pt x="1918" y="902"/>
                  </a:lnTo>
                  <a:lnTo>
                    <a:pt x="1918" y="840"/>
                  </a:lnTo>
                  <a:lnTo>
                    <a:pt x="1927" y="834"/>
                  </a:lnTo>
                  <a:lnTo>
                    <a:pt x="1934" y="829"/>
                  </a:lnTo>
                  <a:lnTo>
                    <a:pt x="1939" y="823"/>
                  </a:lnTo>
                  <a:lnTo>
                    <a:pt x="1943" y="816"/>
                  </a:lnTo>
                  <a:lnTo>
                    <a:pt x="1946" y="809"/>
                  </a:lnTo>
                  <a:lnTo>
                    <a:pt x="1948" y="800"/>
                  </a:lnTo>
                  <a:lnTo>
                    <a:pt x="1949" y="789"/>
                  </a:lnTo>
                  <a:lnTo>
                    <a:pt x="1949" y="776"/>
                  </a:lnTo>
                  <a:lnTo>
                    <a:pt x="1927" y="770"/>
                  </a:lnTo>
                  <a:lnTo>
                    <a:pt x="1908" y="765"/>
                  </a:lnTo>
                  <a:lnTo>
                    <a:pt x="1898" y="763"/>
                  </a:lnTo>
                  <a:lnTo>
                    <a:pt x="1888" y="760"/>
                  </a:lnTo>
                  <a:lnTo>
                    <a:pt x="1876" y="756"/>
                  </a:lnTo>
                  <a:lnTo>
                    <a:pt x="1865" y="750"/>
                  </a:lnTo>
                  <a:lnTo>
                    <a:pt x="1724" y="750"/>
                  </a:lnTo>
                  <a:lnTo>
                    <a:pt x="1712" y="742"/>
                  </a:lnTo>
                  <a:lnTo>
                    <a:pt x="1702" y="733"/>
                  </a:lnTo>
                  <a:lnTo>
                    <a:pt x="1698" y="728"/>
                  </a:lnTo>
                  <a:lnTo>
                    <a:pt x="1695" y="723"/>
                  </a:lnTo>
                  <a:lnTo>
                    <a:pt x="1693" y="716"/>
                  </a:lnTo>
                  <a:lnTo>
                    <a:pt x="1692" y="709"/>
                  </a:lnTo>
                  <a:lnTo>
                    <a:pt x="1694" y="702"/>
                  </a:lnTo>
                  <a:lnTo>
                    <a:pt x="1697" y="694"/>
                  </a:lnTo>
                  <a:lnTo>
                    <a:pt x="1703" y="685"/>
                  </a:lnTo>
                  <a:lnTo>
                    <a:pt x="1709" y="675"/>
                  </a:lnTo>
                  <a:lnTo>
                    <a:pt x="1721" y="660"/>
                  </a:lnTo>
                  <a:lnTo>
                    <a:pt x="1729" y="651"/>
                  </a:lnTo>
                  <a:lnTo>
                    <a:pt x="1719" y="636"/>
                  </a:lnTo>
                  <a:lnTo>
                    <a:pt x="1704" y="613"/>
                  </a:lnTo>
                  <a:lnTo>
                    <a:pt x="1686" y="585"/>
                  </a:lnTo>
                  <a:lnTo>
                    <a:pt x="1666" y="554"/>
                  </a:lnTo>
                  <a:lnTo>
                    <a:pt x="1645" y="524"/>
                  </a:lnTo>
                  <a:lnTo>
                    <a:pt x="1629" y="497"/>
                  </a:lnTo>
                  <a:lnTo>
                    <a:pt x="1623" y="485"/>
                  </a:lnTo>
                  <a:lnTo>
                    <a:pt x="1618" y="475"/>
                  </a:lnTo>
                  <a:lnTo>
                    <a:pt x="1615" y="468"/>
                  </a:lnTo>
                  <a:lnTo>
                    <a:pt x="1613" y="462"/>
                  </a:lnTo>
                  <a:lnTo>
                    <a:pt x="1614" y="417"/>
                  </a:lnTo>
                  <a:lnTo>
                    <a:pt x="1615" y="371"/>
                  </a:lnTo>
                  <a:lnTo>
                    <a:pt x="1614" y="348"/>
                  </a:lnTo>
                  <a:lnTo>
                    <a:pt x="1613" y="325"/>
                  </a:lnTo>
                  <a:lnTo>
                    <a:pt x="1611" y="302"/>
                  </a:lnTo>
                  <a:lnTo>
                    <a:pt x="1608" y="280"/>
                  </a:lnTo>
                  <a:lnTo>
                    <a:pt x="1604" y="258"/>
                  </a:lnTo>
                  <a:lnTo>
                    <a:pt x="1597" y="237"/>
                  </a:lnTo>
                  <a:lnTo>
                    <a:pt x="1593" y="226"/>
                  </a:lnTo>
                  <a:lnTo>
                    <a:pt x="1589" y="216"/>
                  </a:lnTo>
                  <a:lnTo>
                    <a:pt x="1584" y="207"/>
                  </a:lnTo>
                  <a:lnTo>
                    <a:pt x="1578" y="198"/>
                  </a:lnTo>
                  <a:lnTo>
                    <a:pt x="1572" y="189"/>
                  </a:lnTo>
                  <a:lnTo>
                    <a:pt x="1565" y="180"/>
                  </a:lnTo>
                  <a:lnTo>
                    <a:pt x="1558" y="172"/>
                  </a:lnTo>
                  <a:lnTo>
                    <a:pt x="1550" y="164"/>
                  </a:lnTo>
                  <a:lnTo>
                    <a:pt x="1540" y="157"/>
                  </a:lnTo>
                  <a:lnTo>
                    <a:pt x="1530" y="150"/>
                  </a:lnTo>
                  <a:lnTo>
                    <a:pt x="1520" y="143"/>
                  </a:lnTo>
                  <a:lnTo>
                    <a:pt x="1508" y="137"/>
                  </a:lnTo>
                  <a:lnTo>
                    <a:pt x="1491" y="129"/>
                  </a:lnTo>
                  <a:lnTo>
                    <a:pt x="1474" y="123"/>
                  </a:lnTo>
                  <a:lnTo>
                    <a:pt x="1458" y="119"/>
                  </a:lnTo>
                  <a:lnTo>
                    <a:pt x="1441" y="117"/>
                  </a:lnTo>
                  <a:lnTo>
                    <a:pt x="1424" y="116"/>
                  </a:lnTo>
                  <a:lnTo>
                    <a:pt x="1408" y="116"/>
                  </a:lnTo>
                  <a:lnTo>
                    <a:pt x="1392" y="117"/>
                  </a:lnTo>
                  <a:lnTo>
                    <a:pt x="1375" y="118"/>
                  </a:lnTo>
                  <a:lnTo>
                    <a:pt x="1342" y="122"/>
                  </a:lnTo>
                  <a:lnTo>
                    <a:pt x="1307" y="126"/>
                  </a:lnTo>
                  <a:lnTo>
                    <a:pt x="1289" y="126"/>
                  </a:lnTo>
                  <a:lnTo>
                    <a:pt x="1270" y="126"/>
                  </a:lnTo>
                  <a:lnTo>
                    <a:pt x="1251" y="123"/>
                  </a:lnTo>
                  <a:lnTo>
                    <a:pt x="1231" y="120"/>
                  </a:lnTo>
                  <a:lnTo>
                    <a:pt x="1222" y="118"/>
                  </a:lnTo>
                  <a:lnTo>
                    <a:pt x="1212" y="114"/>
                  </a:lnTo>
                  <a:lnTo>
                    <a:pt x="1201" y="108"/>
                  </a:lnTo>
                  <a:lnTo>
                    <a:pt x="1191" y="102"/>
                  </a:lnTo>
                  <a:lnTo>
                    <a:pt x="1169" y="88"/>
                  </a:lnTo>
                  <a:lnTo>
                    <a:pt x="1146" y="72"/>
                  </a:lnTo>
                  <a:lnTo>
                    <a:pt x="1123" y="57"/>
                  </a:lnTo>
                  <a:lnTo>
                    <a:pt x="1100" y="44"/>
                  </a:lnTo>
                  <a:lnTo>
                    <a:pt x="1088" y="39"/>
                  </a:lnTo>
                  <a:lnTo>
                    <a:pt x="1078" y="35"/>
                  </a:lnTo>
                  <a:lnTo>
                    <a:pt x="1067" y="33"/>
                  </a:lnTo>
                  <a:lnTo>
                    <a:pt x="1057" y="32"/>
                  </a:lnTo>
                  <a:lnTo>
                    <a:pt x="1048" y="33"/>
                  </a:lnTo>
                  <a:lnTo>
                    <a:pt x="1038" y="35"/>
                  </a:lnTo>
                  <a:lnTo>
                    <a:pt x="1030" y="39"/>
                  </a:lnTo>
                  <a:lnTo>
                    <a:pt x="1021" y="42"/>
                  </a:lnTo>
                  <a:lnTo>
                    <a:pt x="1012" y="46"/>
                  </a:lnTo>
                  <a:lnTo>
                    <a:pt x="1003" y="49"/>
                  </a:lnTo>
                  <a:lnTo>
                    <a:pt x="994" y="52"/>
                  </a:lnTo>
                  <a:lnTo>
                    <a:pt x="983" y="53"/>
                  </a:lnTo>
                  <a:lnTo>
                    <a:pt x="971" y="52"/>
                  </a:lnTo>
                  <a:lnTo>
                    <a:pt x="959" y="50"/>
                  </a:lnTo>
                  <a:lnTo>
                    <a:pt x="948" y="48"/>
                  </a:lnTo>
                  <a:lnTo>
                    <a:pt x="938" y="45"/>
                  </a:lnTo>
                  <a:lnTo>
                    <a:pt x="919" y="36"/>
                  </a:lnTo>
                  <a:lnTo>
                    <a:pt x="901" y="27"/>
                  </a:lnTo>
                  <a:lnTo>
                    <a:pt x="884" y="17"/>
                  </a:lnTo>
                  <a:lnTo>
                    <a:pt x="868" y="8"/>
                  </a:lnTo>
                  <a:lnTo>
                    <a:pt x="860" y="5"/>
                  </a:lnTo>
                  <a:lnTo>
                    <a:pt x="852" y="2"/>
                  </a:lnTo>
                  <a:lnTo>
                    <a:pt x="844" y="0"/>
                  </a:lnTo>
                  <a:lnTo>
                    <a:pt x="837" y="0"/>
                  </a:lnTo>
                  <a:lnTo>
                    <a:pt x="805" y="1"/>
                  </a:lnTo>
                  <a:lnTo>
                    <a:pt x="770" y="3"/>
                  </a:lnTo>
                  <a:lnTo>
                    <a:pt x="731" y="7"/>
                  </a:lnTo>
                  <a:lnTo>
                    <a:pt x="691" y="10"/>
                  </a:lnTo>
                  <a:lnTo>
                    <a:pt x="648" y="13"/>
                  </a:lnTo>
                  <a:lnTo>
                    <a:pt x="604" y="14"/>
                  </a:lnTo>
                  <a:lnTo>
                    <a:pt x="583" y="13"/>
                  </a:lnTo>
                  <a:lnTo>
                    <a:pt x="561" y="11"/>
                  </a:lnTo>
                  <a:lnTo>
                    <a:pt x="538" y="8"/>
                  </a:lnTo>
                  <a:lnTo>
                    <a:pt x="517" y="5"/>
                  </a:lnTo>
                  <a:lnTo>
                    <a:pt x="506" y="16"/>
                  </a:lnTo>
                  <a:lnTo>
                    <a:pt x="496" y="25"/>
                  </a:lnTo>
                  <a:lnTo>
                    <a:pt x="484" y="35"/>
                  </a:lnTo>
                  <a:lnTo>
                    <a:pt x="470" y="44"/>
                  </a:lnTo>
                  <a:lnTo>
                    <a:pt x="455" y="53"/>
                  </a:lnTo>
                  <a:lnTo>
                    <a:pt x="438" y="62"/>
                  </a:lnTo>
                  <a:lnTo>
                    <a:pt x="418" y="71"/>
                  </a:lnTo>
                  <a:lnTo>
                    <a:pt x="396" y="79"/>
                  </a:lnTo>
                  <a:lnTo>
                    <a:pt x="382" y="84"/>
                  </a:lnTo>
                  <a:lnTo>
                    <a:pt x="370" y="90"/>
                  </a:lnTo>
                  <a:lnTo>
                    <a:pt x="360" y="96"/>
                  </a:lnTo>
                  <a:lnTo>
                    <a:pt x="350" y="103"/>
                  </a:lnTo>
                  <a:lnTo>
                    <a:pt x="342" y="111"/>
                  </a:lnTo>
                  <a:lnTo>
                    <a:pt x="336" y="119"/>
                  </a:lnTo>
                  <a:lnTo>
                    <a:pt x="330" y="129"/>
                  </a:lnTo>
                  <a:lnTo>
                    <a:pt x="324" y="139"/>
                  </a:lnTo>
                  <a:lnTo>
                    <a:pt x="319" y="149"/>
                  </a:lnTo>
                  <a:lnTo>
                    <a:pt x="315" y="160"/>
                  </a:lnTo>
                  <a:lnTo>
                    <a:pt x="311" y="172"/>
                  </a:lnTo>
                  <a:lnTo>
                    <a:pt x="307" y="184"/>
                  </a:lnTo>
                  <a:lnTo>
                    <a:pt x="300" y="211"/>
                  </a:lnTo>
                  <a:lnTo>
                    <a:pt x="291" y="242"/>
                  </a:lnTo>
                  <a:lnTo>
                    <a:pt x="288" y="248"/>
                  </a:lnTo>
                  <a:lnTo>
                    <a:pt x="284" y="254"/>
                  </a:lnTo>
                  <a:lnTo>
                    <a:pt x="280" y="259"/>
                  </a:lnTo>
                  <a:lnTo>
                    <a:pt x="276" y="263"/>
                  </a:lnTo>
                  <a:lnTo>
                    <a:pt x="266" y="270"/>
                  </a:lnTo>
                  <a:lnTo>
                    <a:pt x="256" y="276"/>
                  </a:lnTo>
                  <a:lnTo>
                    <a:pt x="245" y="282"/>
                  </a:lnTo>
                  <a:lnTo>
                    <a:pt x="234" y="289"/>
                  </a:lnTo>
                  <a:lnTo>
                    <a:pt x="228" y="293"/>
                  </a:lnTo>
                  <a:lnTo>
                    <a:pt x="223" y="298"/>
                  </a:lnTo>
                  <a:lnTo>
                    <a:pt x="218" y="303"/>
                  </a:lnTo>
                  <a:lnTo>
                    <a:pt x="213" y="310"/>
                  </a:lnTo>
                  <a:lnTo>
                    <a:pt x="207" y="319"/>
                  </a:lnTo>
                  <a:lnTo>
                    <a:pt x="203" y="328"/>
                  </a:lnTo>
                  <a:lnTo>
                    <a:pt x="200" y="338"/>
                  </a:lnTo>
                  <a:lnTo>
                    <a:pt x="197" y="349"/>
                  </a:lnTo>
                  <a:lnTo>
                    <a:pt x="193" y="370"/>
                  </a:lnTo>
                  <a:lnTo>
                    <a:pt x="190" y="391"/>
                  </a:lnTo>
                  <a:lnTo>
                    <a:pt x="188" y="413"/>
                  </a:lnTo>
                  <a:lnTo>
                    <a:pt x="186" y="433"/>
                  </a:lnTo>
                  <a:lnTo>
                    <a:pt x="184" y="453"/>
                  </a:lnTo>
                  <a:lnTo>
                    <a:pt x="181" y="473"/>
                  </a:lnTo>
                  <a:lnTo>
                    <a:pt x="178" y="480"/>
                  </a:lnTo>
                  <a:lnTo>
                    <a:pt x="175" y="486"/>
                  </a:lnTo>
                  <a:lnTo>
                    <a:pt x="172" y="491"/>
                  </a:lnTo>
                  <a:lnTo>
                    <a:pt x="168" y="496"/>
                  </a:lnTo>
                  <a:lnTo>
                    <a:pt x="163" y="499"/>
                  </a:lnTo>
                  <a:lnTo>
                    <a:pt x="158" y="503"/>
                  </a:lnTo>
                  <a:lnTo>
                    <a:pt x="153" y="505"/>
                  </a:lnTo>
                  <a:lnTo>
                    <a:pt x="148" y="508"/>
                  </a:lnTo>
                  <a:lnTo>
                    <a:pt x="136" y="513"/>
                  </a:lnTo>
                  <a:lnTo>
                    <a:pt x="124" y="518"/>
                  </a:lnTo>
                  <a:lnTo>
                    <a:pt x="119" y="521"/>
                  </a:lnTo>
                  <a:lnTo>
                    <a:pt x="113" y="525"/>
                  </a:lnTo>
                  <a:lnTo>
                    <a:pt x="108" y="530"/>
                  </a:lnTo>
                  <a:lnTo>
                    <a:pt x="103" y="535"/>
                  </a:lnTo>
                  <a:lnTo>
                    <a:pt x="99" y="542"/>
                  </a:lnTo>
                  <a:lnTo>
                    <a:pt x="92" y="561"/>
                  </a:lnTo>
                  <a:lnTo>
                    <a:pt x="91" y="567"/>
                  </a:lnTo>
                  <a:lnTo>
                    <a:pt x="90" y="575"/>
                  </a:lnTo>
                  <a:lnTo>
                    <a:pt x="90" y="582"/>
                  </a:lnTo>
                  <a:lnTo>
                    <a:pt x="91" y="589"/>
                  </a:lnTo>
                  <a:lnTo>
                    <a:pt x="92" y="596"/>
                  </a:lnTo>
                  <a:lnTo>
                    <a:pt x="94" y="604"/>
                  </a:lnTo>
                  <a:lnTo>
                    <a:pt x="97" y="612"/>
                  </a:lnTo>
                  <a:lnTo>
                    <a:pt x="103" y="619"/>
                  </a:lnTo>
                  <a:lnTo>
                    <a:pt x="109" y="627"/>
                  </a:lnTo>
                  <a:lnTo>
                    <a:pt x="113" y="635"/>
                  </a:lnTo>
                  <a:lnTo>
                    <a:pt x="116" y="642"/>
                  </a:lnTo>
                  <a:lnTo>
                    <a:pt x="118" y="650"/>
                  </a:lnTo>
                  <a:lnTo>
                    <a:pt x="119" y="657"/>
                  </a:lnTo>
                  <a:lnTo>
                    <a:pt x="118" y="664"/>
                  </a:lnTo>
                  <a:lnTo>
                    <a:pt x="117" y="671"/>
                  </a:lnTo>
                  <a:lnTo>
                    <a:pt x="116" y="679"/>
                  </a:lnTo>
                  <a:lnTo>
                    <a:pt x="106" y="707"/>
                  </a:lnTo>
                  <a:lnTo>
                    <a:pt x="96" y="735"/>
                  </a:lnTo>
                  <a:lnTo>
                    <a:pt x="84" y="820"/>
                  </a:lnTo>
                  <a:lnTo>
                    <a:pt x="75" y="882"/>
                  </a:lnTo>
                  <a:lnTo>
                    <a:pt x="71" y="906"/>
                  </a:lnTo>
                  <a:lnTo>
                    <a:pt x="67" y="925"/>
                  </a:lnTo>
                  <a:lnTo>
                    <a:pt x="64" y="940"/>
                  </a:lnTo>
                  <a:lnTo>
                    <a:pt x="61" y="951"/>
                  </a:lnTo>
                  <a:lnTo>
                    <a:pt x="58" y="960"/>
                  </a:lnTo>
                  <a:lnTo>
                    <a:pt x="54" y="967"/>
                  </a:lnTo>
                  <a:lnTo>
                    <a:pt x="51" y="972"/>
                  </a:lnTo>
                  <a:lnTo>
                    <a:pt x="47" y="975"/>
                  </a:lnTo>
                  <a:lnTo>
                    <a:pt x="39" y="980"/>
                  </a:lnTo>
                  <a:lnTo>
                    <a:pt x="29" y="986"/>
                  </a:lnTo>
                  <a:lnTo>
                    <a:pt x="22" y="992"/>
                  </a:lnTo>
                  <a:lnTo>
                    <a:pt x="16" y="998"/>
                  </a:lnTo>
                  <a:lnTo>
                    <a:pt x="11" y="1006"/>
                  </a:lnTo>
                  <a:lnTo>
                    <a:pt x="7" y="1015"/>
                  </a:lnTo>
                  <a:lnTo>
                    <a:pt x="4" y="1023"/>
                  </a:lnTo>
                  <a:lnTo>
                    <a:pt x="2" y="1032"/>
                  </a:lnTo>
                  <a:lnTo>
                    <a:pt x="0" y="1041"/>
                  </a:lnTo>
                  <a:lnTo>
                    <a:pt x="0" y="1050"/>
                  </a:lnTo>
                  <a:lnTo>
                    <a:pt x="0" y="1058"/>
                  </a:lnTo>
                  <a:lnTo>
                    <a:pt x="0" y="1067"/>
                  </a:lnTo>
                  <a:lnTo>
                    <a:pt x="2" y="1074"/>
                  </a:lnTo>
                  <a:lnTo>
                    <a:pt x="3" y="1081"/>
                  </a:lnTo>
                  <a:lnTo>
                    <a:pt x="5" y="1087"/>
                  </a:lnTo>
                  <a:lnTo>
                    <a:pt x="8" y="1092"/>
                  </a:lnTo>
                  <a:lnTo>
                    <a:pt x="10" y="1095"/>
                  </a:lnTo>
                  <a:lnTo>
                    <a:pt x="13" y="1097"/>
                  </a:lnTo>
                  <a:lnTo>
                    <a:pt x="19" y="1099"/>
                  </a:lnTo>
                  <a:lnTo>
                    <a:pt x="26" y="1099"/>
                  </a:lnTo>
                  <a:lnTo>
                    <a:pt x="32" y="1099"/>
                  </a:lnTo>
                  <a:lnTo>
                    <a:pt x="39" y="1097"/>
                  </a:lnTo>
                  <a:lnTo>
                    <a:pt x="54" y="1091"/>
                  </a:lnTo>
                  <a:lnTo>
                    <a:pt x="72" y="1082"/>
                  </a:lnTo>
                  <a:lnTo>
                    <a:pt x="81" y="1078"/>
                  </a:lnTo>
                  <a:lnTo>
                    <a:pt x="92" y="1074"/>
                  </a:lnTo>
                  <a:lnTo>
                    <a:pt x="103" y="1070"/>
                  </a:lnTo>
                  <a:lnTo>
                    <a:pt x="115" y="1066"/>
                  </a:lnTo>
                  <a:lnTo>
                    <a:pt x="128" y="1063"/>
                  </a:lnTo>
                  <a:lnTo>
                    <a:pt x="141" y="1061"/>
                  </a:lnTo>
                  <a:lnTo>
                    <a:pt x="155" y="1060"/>
                  </a:lnTo>
                  <a:lnTo>
                    <a:pt x="170" y="1060"/>
                  </a:lnTo>
                  <a:lnTo>
                    <a:pt x="174" y="1061"/>
                  </a:lnTo>
                  <a:lnTo>
                    <a:pt x="177" y="1063"/>
                  </a:lnTo>
                  <a:lnTo>
                    <a:pt x="181" y="1065"/>
                  </a:lnTo>
                  <a:lnTo>
                    <a:pt x="185" y="1068"/>
                  </a:lnTo>
                  <a:lnTo>
                    <a:pt x="193" y="1075"/>
                  </a:lnTo>
                  <a:lnTo>
                    <a:pt x="200" y="1085"/>
                  </a:lnTo>
                  <a:lnTo>
                    <a:pt x="210" y="1096"/>
                  </a:lnTo>
                  <a:lnTo>
                    <a:pt x="218" y="1110"/>
                  </a:lnTo>
                  <a:lnTo>
                    <a:pt x="226" y="1124"/>
                  </a:lnTo>
                  <a:lnTo>
                    <a:pt x="234" y="1141"/>
                  </a:lnTo>
                  <a:lnTo>
                    <a:pt x="241" y="1158"/>
                  </a:lnTo>
                  <a:lnTo>
                    <a:pt x="249" y="1175"/>
                  </a:lnTo>
                  <a:lnTo>
                    <a:pt x="256" y="1193"/>
                  </a:lnTo>
                  <a:lnTo>
                    <a:pt x="262" y="1211"/>
                  </a:lnTo>
                  <a:lnTo>
                    <a:pt x="268" y="1229"/>
                  </a:lnTo>
                  <a:lnTo>
                    <a:pt x="273" y="1248"/>
                  </a:lnTo>
                  <a:lnTo>
                    <a:pt x="277" y="1265"/>
                  </a:lnTo>
                  <a:lnTo>
                    <a:pt x="280" y="1281"/>
                  </a:lnTo>
                  <a:close/>
                </a:path>
              </a:pathLst>
            </a:custGeom>
            <a:grpFill/>
            <a:ln w="3175" cmpd="sng">
              <a:solidFill>
                <a:srgbClr val="FCF6F6"/>
              </a:solidFill>
              <a:round/>
              <a:headEnd/>
              <a:tailEnd/>
            </a:ln>
          </p:spPr>
          <p:txBody>
            <a:bodyPr/>
            <a:lstStyle/>
            <a:p>
              <a:endParaRPr lang="pt-BR"/>
            </a:p>
          </p:txBody>
        </p:sp>
        <p:sp>
          <p:nvSpPr>
            <p:cNvPr id="31" name="Freeform 19"/>
            <p:cNvSpPr>
              <a:spLocks/>
            </p:cNvSpPr>
            <p:nvPr/>
          </p:nvSpPr>
          <p:spPr bwMode="auto">
            <a:xfrm>
              <a:off x="4862513" y="5372100"/>
              <a:ext cx="671512" cy="506413"/>
            </a:xfrm>
            <a:custGeom>
              <a:avLst/>
              <a:gdLst>
                <a:gd name="T0" fmla="*/ 38 w 1711"/>
                <a:gd name="T1" fmla="*/ 210 h 1186"/>
                <a:gd name="T2" fmla="*/ 26 w 1711"/>
                <a:gd name="T3" fmla="*/ 374 h 1186"/>
                <a:gd name="T4" fmla="*/ 47 w 1711"/>
                <a:gd name="T5" fmla="*/ 414 h 1186"/>
                <a:gd name="T6" fmla="*/ 134 w 1711"/>
                <a:gd name="T7" fmla="*/ 381 h 1186"/>
                <a:gd name="T8" fmla="*/ 230 w 1711"/>
                <a:gd name="T9" fmla="*/ 389 h 1186"/>
                <a:gd name="T10" fmla="*/ 356 w 1711"/>
                <a:gd name="T11" fmla="*/ 430 h 1186"/>
                <a:gd name="T12" fmla="*/ 484 w 1711"/>
                <a:gd name="T13" fmla="*/ 434 h 1186"/>
                <a:gd name="T14" fmla="*/ 594 w 1711"/>
                <a:gd name="T15" fmla="*/ 495 h 1186"/>
                <a:gd name="T16" fmla="*/ 706 w 1711"/>
                <a:gd name="T17" fmla="*/ 537 h 1186"/>
                <a:gd name="T18" fmla="*/ 840 w 1711"/>
                <a:gd name="T19" fmla="*/ 626 h 1186"/>
                <a:gd name="T20" fmla="*/ 932 w 1711"/>
                <a:gd name="T21" fmla="*/ 741 h 1186"/>
                <a:gd name="T22" fmla="*/ 1025 w 1711"/>
                <a:gd name="T23" fmla="*/ 842 h 1186"/>
                <a:gd name="T24" fmla="*/ 1111 w 1711"/>
                <a:gd name="T25" fmla="*/ 866 h 1186"/>
                <a:gd name="T26" fmla="*/ 1245 w 1711"/>
                <a:gd name="T27" fmla="*/ 861 h 1186"/>
                <a:gd name="T28" fmla="*/ 1283 w 1711"/>
                <a:gd name="T29" fmla="*/ 891 h 1186"/>
                <a:gd name="T30" fmla="*/ 1276 w 1711"/>
                <a:gd name="T31" fmla="*/ 923 h 1186"/>
                <a:gd name="T32" fmla="*/ 1202 w 1711"/>
                <a:gd name="T33" fmla="*/ 995 h 1186"/>
                <a:gd name="T34" fmla="*/ 1187 w 1711"/>
                <a:gd name="T35" fmla="*/ 1073 h 1186"/>
                <a:gd name="T36" fmla="*/ 1128 w 1711"/>
                <a:gd name="T37" fmla="*/ 1128 h 1186"/>
                <a:gd name="T38" fmla="*/ 1156 w 1711"/>
                <a:gd name="T39" fmla="*/ 1158 h 1186"/>
                <a:gd name="T40" fmla="*/ 1213 w 1711"/>
                <a:gd name="T41" fmla="*/ 1134 h 1186"/>
                <a:gd name="T42" fmla="*/ 1289 w 1711"/>
                <a:gd name="T43" fmla="*/ 1178 h 1186"/>
                <a:gd name="T44" fmla="*/ 1460 w 1711"/>
                <a:gd name="T45" fmla="*/ 1003 h 1186"/>
                <a:gd name="T46" fmla="*/ 1561 w 1711"/>
                <a:gd name="T47" fmla="*/ 935 h 1186"/>
                <a:gd name="T48" fmla="*/ 1579 w 1711"/>
                <a:gd name="T49" fmla="*/ 878 h 1186"/>
                <a:gd name="T50" fmla="*/ 1610 w 1711"/>
                <a:gd name="T51" fmla="*/ 853 h 1186"/>
                <a:gd name="T52" fmla="*/ 1630 w 1711"/>
                <a:gd name="T53" fmla="*/ 720 h 1186"/>
                <a:gd name="T54" fmla="*/ 1701 w 1711"/>
                <a:gd name="T55" fmla="*/ 589 h 1186"/>
                <a:gd name="T56" fmla="*/ 1695 w 1711"/>
                <a:gd name="T57" fmla="*/ 457 h 1186"/>
                <a:gd name="T58" fmla="*/ 1644 w 1711"/>
                <a:gd name="T59" fmla="*/ 376 h 1186"/>
                <a:gd name="T60" fmla="*/ 1623 w 1711"/>
                <a:gd name="T61" fmla="*/ 290 h 1186"/>
                <a:gd name="T62" fmla="*/ 1656 w 1711"/>
                <a:gd name="T63" fmla="*/ 202 h 1186"/>
                <a:gd name="T64" fmla="*/ 1650 w 1711"/>
                <a:gd name="T65" fmla="*/ 175 h 1186"/>
                <a:gd name="T66" fmla="*/ 1630 w 1711"/>
                <a:gd name="T67" fmla="*/ 153 h 1186"/>
                <a:gd name="T68" fmla="*/ 1661 w 1711"/>
                <a:gd name="T69" fmla="*/ 119 h 1186"/>
                <a:gd name="T70" fmla="*/ 1665 w 1711"/>
                <a:gd name="T71" fmla="*/ 78 h 1186"/>
                <a:gd name="T72" fmla="*/ 1601 w 1711"/>
                <a:gd name="T73" fmla="*/ 8 h 1186"/>
                <a:gd name="T74" fmla="*/ 1461 w 1711"/>
                <a:gd name="T75" fmla="*/ 22 h 1186"/>
                <a:gd name="T76" fmla="*/ 1371 w 1711"/>
                <a:gd name="T77" fmla="*/ 93 h 1186"/>
                <a:gd name="T78" fmla="*/ 1310 w 1711"/>
                <a:gd name="T79" fmla="*/ 64 h 1186"/>
                <a:gd name="T80" fmla="*/ 1248 w 1711"/>
                <a:gd name="T81" fmla="*/ 13 h 1186"/>
                <a:gd name="T82" fmla="*/ 1177 w 1711"/>
                <a:gd name="T83" fmla="*/ 23 h 1186"/>
                <a:gd name="T84" fmla="*/ 1066 w 1711"/>
                <a:gd name="T85" fmla="*/ 19 h 1186"/>
                <a:gd name="T86" fmla="*/ 1013 w 1711"/>
                <a:gd name="T87" fmla="*/ 26 h 1186"/>
                <a:gd name="T88" fmla="*/ 973 w 1711"/>
                <a:gd name="T89" fmla="*/ 78 h 1186"/>
                <a:gd name="T90" fmla="*/ 853 w 1711"/>
                <a:gd name="T91" fmla="*/ 95 h 1186"/>
                <a:gd name="T92" fmla="*/ 824 w 1711"/>
                <a:gd name="T93" fmla="*/ 134 h 1186"/>
                <a:gd name="T94" fmla="*/ 795 w 1711"/>
                <a:gd name="T95" fmla="*/ 223 h 1186"/>
                <a:gd name="T96" fmla="*/ 716 w 1711"/>
                <a:gd name="T97" fmla="*/ 214 h 1186"/>
                <a:gd name="T98" fmla="*/ 574 w 1711"/>
                <a:gd name="T99" fmla="*/ 199 h 1186"/>
                <a:gd name="T100" fmla="*/ 509 w 1711"/>
                <a:gd name="T101" fmla="*/ 158 h 1186"/>
                <a:gd name="T102" fmla="*/ 366 w 1711"/>
                <a:gd name="T103" fmla="*/ 130 h 1186"/>
                <a:gd name="T104" fmla="*/ 303 w 1711"/>
                <a:gd name="T105" fmla="*/ 118 h 1186"/>
                <a:gd name="T106" fmla="*/ 249 w 1711"/>
                <a:gd name="T107" fmla="*/ 116 h 1186"/>
                <a:gd name="T108" fmla="*/ 158 w 1711"/>
                <a:gd name="T109" fmla="*/ 88 h 1186"/>
                <a:gd name="T110" fmla="*/ 83 w 1711"/>
                <a:gd name="T111" fmla="*/ 99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11" h="1186">
                  <a:moveTo>
                    <a:pt x="31" y="73"/>
                  </a:moveTo>
                  <a:lnTo>
                    <a:pt x="34" y="85"/>
                  </a:lnTo>
                  <a:lnTo>
                    <a:pt x="36" y="96"/>
                  </a:lnTo>
                  <a:lnTo>
                    <a:pt x="37" y="106"/>
                  </a:lnTo>
                  <a:lnTo>
                    <a:pt x="37" y="115"/>
                  </a:lnTo>
                  <a:lnTo>
                    <a:pt x="37" y="151"/>
                  </a:lnTo>
                  <a:lnTo>
                    <a:pt x="37" y="182"/>
                  </a:lnTo>
                  <a:lnTo>
                    <a:pt x="38" y="210"/>
                  </a:lnTo>
                  <a:lnTo>
                    <a:pt x="38" y="236"/>
                  </a:lnTo>
                  <a:lnTo>
                    <a:pt x="38" y="263"/>
                  </a:lnTo>
                  <a:lnTo>
                    <a:pt x="37" y="289"/>
                  </a:lnTo>
                  <a:lnTo>
                    <a:pt x="35" y="316"/>
                  </a:lnTo>
                  <a:lnTo>
                    <a:pt x="31" y="346"/>
                  </a:lnTo>
                  <a:lnTo>
                    <a:pt x="31" y="355"/>
                  </a:lnTo>
                  <a:lnTo>
                    <a:pt x="29" y="364"/>
                  </a:lnTo>
                  <a:lnTo>
                    <a:pt x="26" y="374"/>
                  </a:lnTo>
                  <a:lnTo>
                    <a:pt x="22" y="383"/>
                  </a:lnTo>
                  <a:lnTo>
                    <a:pt x="12" y="399"/>
                  </a:lnTo>
                  <a:lnTo>
                    <a:pt x="0" y="414"/>
                  </a:lnTo>
                  <a:lnTo>
                    <a:pt x="10" y="414"/>
                  </a:lnTo>
                  <a:lnTo>
                    <a:pt x="18" y="414"/>
                  </a:lnTo>
                  <a:lnTo>
                    <a:pt x="27" y="414"/>
                  </a:lnTo>
                  <a:lnTo>
                    <a:pt x="37" y="414"/>
                  </a:lnTo>
                  <a:lnTo>
                    <a:pt x="47" y="414"/>
                  </a:lnTo>
                  <a:lnTo>
                    <a:pt x="56" y="413"/>
                  </a:lnTo>
                  <a:lnTo>
                    <a:pt x="65" y="411"/>
                  </a:lnTo>
                  <a:lnTo>
                    <a:pt x="74" y="409"/>
                  </a:lnTo>
                  <a:lnTo>
                    <a:pt x="88" y="403"/>
                  </a:lnTo>
                  <a:lnTo>
                    <a:pt x="101" y="396"/>
                  </a:lnTo>
                  <a:lnTo>
                    <a:pt x="114" y="390"/>
                  </a:lnTo>
                  <a:lnTo>
                    <a:pt x="127" y="384"/>
                  </a:lnTo>
                  <a:lnTo>
                    <a:pt x="134" y="381"/>
                  </a:lnTo>
                  <a:lnTo>
                    <a:pt x="141" y="380"/>
                  </a:lnTo>
                  <a:lnTo>
                    <a:pt x="149" y="378"/>
                  </a:lnTo>
                  <a:lnTo>
                    <a:pt x="157" y="378"/>
                  </a:lnTo>
                  <a:lnTo>
                    <a:pt x="170" y="378"/>
                  </a:lnTo>
                  <a:lnTo>
                    <a:pt x="183" y="379"/>
                  </a:lnTo>
                  <a:lnTo>
                    <a:pt x="195" y="381"/>
                  </a:lnTo>
                  <a:lnTo>
                    <a:pt x="207" y="383"/>
                  </a:lnTo>
                  <a:lnTo>
                    <a:pt x="230" y="389"/>
                  </a:lnTo>
                  <a:lnTo>
                    <a:pt x="252" y="396"/>
                  </a:lnTo>
                  <a:lnTo>
                    <a:pt x="273" y="403"/>
                  </a:lnTo>
                  <a:lnTo>
                    <a:pt x="293" y="411"/>
                  </a:lnTo>
                  <a:lnTo>
                    <a:pt x="313" y="418"/>
                  </a:lnTo>
                  <a:lnTo>
                    <a:pt x="331" y="425"/>
                  </a:lnTo>
                  <a:lnTo>
                    <a:pt x="340" y="427"/>
                  </a:lnTo>
                  <a:lnTo>
                    <a:pt x="348" y="429"/>
                  </a:lnTo>
                  <a:lnTo>
                    <a:pt x="356" y="430"/>
                  </a:lnTo>
                  <a:lnTo>
                    <a:pt x="364" y="431"/>
                  </a:lnTo>
                  <a:lnTo>
                    <a:pt x="379" y="431"/>
                  </a:lnTo>
                  <a:lnTo>
                    <a:pt x="394" y="429"/>
                  </a:lnTo>
                  <a:lnTo>
                    <a:pt x="410" y="428"/>
                  </a:lnTo>
                  <a:lnTo>
                    <a:pt x="426" y="427"/>
                  </a:lnTo>
                  <a:lnTo>
                    <a:pt x="443" y="428"/>
                  </a:lnTo>
                  <a:lnTo>
                    <a:pt x="462" y="430"/>
                  </a:lnTo>
                  <a:lnTo>
                    <a:pt x="484" y="434"/>
                  </a:lnTo>
                  <a:lnTo>
                    <a:pt x="503" y="438"/>
                  </a:lnTo>
                  <a:lnTo>
                    <a:pt x="520" y="444"/>
                  </a:lnTo>
                  <a:lnTo>
                    <a:pt x="535" y="450"/>
                  </a:lnTo>
                  <a:lnTo>
                    <a:pt x="547" y="457"/>
                  </a:lnTo>
                  <a:lnTo>
                    <a:pt x="558" y="464"/>
                  </a:lnTo>
                  <a:lnTo>
                    <a:pt x="568" y="471"/>
                  </a:lnTo>
                  <a:lnTo>
                    <a:pt x="577" y="479"/>
                  </a:lnTo>
                  <a:lnTo>
                    <a:pt x="594" y="495"/>
                  </a:lnTo>
                  <a:lnTo>
                    <a:pt x="612" y="508"/>
                  </a:lnTo>
                  <a:lnTo>
                    <a:pt x="622" y="514"/>
                  </a:lnTo>
                  <a:lnTo>
                    <a:pt x="634" y="518"/>
                  </a:lnTo>
                  <a:lnTo>
                    <a:pt x="647" y="522"/>
                  </a:lnTo>
                  <a:lnTo>
                    <a:pt x="662" y="525"/>
                  </a:lnTo>
                  <a:lnTo>
                    <a:pt x="675" y="527"/>
                  </a:lnTo>
                  <a:lnTo>
                    <a:pt x="690" y="531"/>
                  </a:lnTo>
                  <a:lnTo>
                    <a:pt x="706" y="537"/>
                  </a:lnTo>
                  <a:lnTo>
                    <a:pt x="722" y="545"/>
                  </a:lnTo>
                  <a:lnTo>
                    <a:pt x="740" y="554"/>
                  </a:lnTo>
                  <a:lnTo>
                    <a:pt x="758" y="564"/>
                  </a:lnTo>
                  <a:lnTo>
                    <a:pt x="775" y="575"/>
                  </a:lnTo>
                  <a:lnTo>
                    <a:pt x="793" y="587"/>
                  </a:lnTo>
                  <a:lnTo>
                    <a:pt x="809" y="601"/>
                  </a:lnTo>
                  <a:lnTo>
                    <a:pt x="825" y="613"/>
                  </a:lnTo>
                  <a:lnTo>
                    <a:pt x="840" y="626"/>
                  </a:lnTo>
                  <a:lnTo>
                    <a:pt x="855" y="638"/>
                  </a:lnTo>
                  <a:lnTo>
                    <a:pt x="867" y="650"/>
                  </a:lnTo>
                  <a:lnTo>
                    <a:pt x="878" y="662"/>
                  </a:lnTo>
                  <a:lnTo>
                    <a:pt x="886" y="672"/>
                  </a:lnTo>
                  <a:lnTo>
                    <a:pt x="892" y="682"/>
                  </a:lnTo>
                  <a:lnTo>
                    <a:pt x="905" y="699"/>
                  </a:lnTo>
                  <a:lnTo>
                    <a:pt x="918" y="719"/>
                  </a:lnTo>
                  <a:lnTo>
                    <a:pt x="932" y="741"/>
                  </a:lnTo>
                  <a:lnTo>
                    <a:pt x="946" y="762"/>
                  </a:lnTo>
                  <a:lnTo>
                    <a:pt x="963" y="783"/>
                  </a:lnTo>
                  <a:lnTo>
                    <a:pt x="979" y="803"/>
                  </a:lnTo>
                  <a:lnTo>
                    <a:pt x="987" y="812"/>
                  </a:lnTo>
                  <a:lnTo>
                    <a:pt x="996" y="821"/>
                  </a:lnTo>
                  <a:lnTo>
                    <a:pt x="1004" y="828"/>
                  </a:lnTo>
                  <a:lnTo>
                    <a:pt x="1013" y="835"/>
                  </a:lnTo>
                  <a:lnTo>
                    <a:pt x="1025" y="842"/>
                  </a:lnTo>
                  <a:lnTo>
                    <a:pt x="1036" y="848"/>
                  </a:lnTo>
                  <a:lnTo>
                    <a:pt x="1047" y="853"/>
                  </a:lnTo>
                  <a:lnTo>
                    <a:pt x="1057" y="857"/>
                  </a:lnTo>
                  <a:lnTo>
                    <a:pt x="1066" y="860"/>
                  </a:lnTo>
                  <a:lnTo>
                    <a:pt x="1076" y="862"/>
                  </a:lnTo>
                  <a:lnTo>
                    <a:pt x="1085" y="864"/>
                  </a:lnTo>
                  <a:lnTo>
                    <a:pt x="1093" y="865"/>
                  </a:lnTo>
                  <a:lnTo>
                    <a:pt x="1111" y="866"/>
                  </a:lnTo>
                  <a:lnTo>
                    <a:pt x="1131" y="865"/>
                  </a:lnTo>
                  <a:lnTo>
                    <a:pt x="1154" y="863"/>
                  </a:lnTo>
                  <a:lnTo>
                    <a:pt x="1180" y="861"/>
                  </a:lnTo>
                  <a:lnTo>
                    <a:pt x="1197" y="859"/>
                  </a:lnTo>
                  <a:lnTo>
                    <a:pt x="1211" y="858"/>
                  </a:lnTo>
                  <a:lnTo>
                    <a:pt x="1224" y="858"/>
                  </a:lnTo>
                  <a:lnTo>
                    <a:pt x="1235" y="859"/>
                  </a:lnTo>
                  <a:lnTo>
                    <a:pt x="1245" y="861"/>
                  </a:lnTo>
                  <a:lnTo>
                    <a:pt x="1253" y="863"/>
                  </a:lnTo>
                  <a:lnTo>
                    <a:pt x="1260" y="865"/>
                  </a:lnTo>
                  <a:lnTo>
                    <a:pt x="1267" y="868"/>
                  </a:lnTo>
                  <a:lnTo>
                    <a:pt x="1272" y="872"/>
                  </a:lnTo>
                  <a:lnTo>
                    <a:pt x="1276" y="876"/>
                  </a:lnTo>
                  <a:lnTo>
                    <a:pt x="1279" y="881"/>
                  </a:lnTo>
                  <a:lnTo>
                    <a:pt x="1282" y="885"/>
                  </a:lnTo>
                  <a:lnTo>
                    <a:pt x="1283" y="891"/>
                  </a:lnTo>
                  <a:lnTo>
                    <a:pt x="1285" y="896"/>
                  </a:lnTo>
                  <a:lnTo>
                    <a:pt x="1285" y="902"/>
                  </a:lnTo>
                  <a:lnTo>
                    <a:pt x="1285" y="907"/>
                  </a:lnTo>
                  <a:lnTo>
                    <a:pt x="1285" y="910"/>
                  </a:lnTo>
                  <a:lnTo>
                    <a:pt x="1284" y="913"/>
                  </a:lnTo>
                  <a:lnTo>
                    <a:pt x="1283" y="916"/>
                  </a:lnTo>
                  <a:lnTo>
                    <a:pt x="1281" y="918"/>
                  </a:lnTo>
                  <a:lnTo>
                    <a:pt x="1276" y="923"/>
                  </a:lnTo>
                  <a:lnTo>
                    <a:pt x="1270" y="929"/>
                  </a:lnTo>
                  <a:lnTo>
                    <a:pt x="1257" y="937"/>
                  </a:lnTo>
                  <a:lnTo>
                    <a:pt x="1244" y="945"/>
                  </a:lnTo>
                  <a:lnTo>
                    <a:pt x="1231" y="956"/>
                  </a:lnTo>
                  <a:lnTo>
                    <a:pt x="1220" y="967"/>
                  </a:lnTo>
                  <a:lnTo>
                    <a:pt x="1212" y="977"/>
                  </a:lnTo>
                  <a:lnTo>
                    <a:pt x="1206" y="986"/>
                  </a:lnTo>
                  <a:lnTo>
                    <a:pt x="1202" y="995"/>
                  </a:lnTo>
                  <a:lnTo>
                    <a:pt x="1199" y="1004"/>
                  </a:lnTo>
                  <a:lnTo>
                    <a:pt x="1198" y="1012"/>
                  </a:lnTo>
                  <a:lnTo>
                    <a:pt x="1197" y="1020"/>
                  </a:lnTo>
                  <a:lnTo>
                    <a:pt x="1197" y="1035"/>
                  </a:lnTo>
                  <a:lnTo>
                    <a:pt x="1196" y="1051"/>
                  </a:lnTo>
                  <a:lnTo>
                    <a:pt x="1194" y="1058"/>
                  </a:lnTo>
                  <a:lnTo>
                    <a:pt x="1191" y="1066"/>
                  </a:lnTo>
                  <a:lnTo>
                    <a:pt x="1187" y="1073"/>
                  </a:lnTo>
                  <a:lnTo>
                    <a:pt x="1180" y="1081"/>
                  </a:lnTo>
                  <a:lnTo>
                    <a:pt x="1163" y="1092"/>
                  </a:lnTo>
                  <a:lnTo>
                    <a:pt x="1145" y="1103"/>
                  </a:lnTo>
                  <a:lnTo>
                    <a:pt x="1137" y="1109"/>
                  </a:lnTo>
                  <a:lnTo>
                    <a:pt x="1131" y="1116"/>
                  </a:lnTo>
                  <a:lnTo>
                    <a:pt x="1129" y="1120"/>
                  </a:lnTo>
                  <a:lnTo>
                    <a:pt x="1128" y="1124"/>
                  </a:lnTo>
                  <a:lnTo>
                    <a:pt x="1128" y="1128"/>
                  </a:lnTo>
                  <a:lnTo>
                    <a:pt x="1128" y="1133"/>
                  </a:lnTo>
                  <a:lnTo>
                    <a:pt x="1131" y="1142"/>
                  </a:lnTo>
                  <a:lnTo>
                    <a:pt x="1134" y="1150"/>
                  </a:lnTo>
                  <a:lnTo>
                    <a:pt x="1137" y="1155"/>
                  </a:lnTo>
                  <a:lnTo>
                    <a:pt x="1141" y="1158"/>
                  </a:lnTo>
                  <a:lnTo>
                    <a:pt x="1146" y="1159"/>
                  </a:lnTo>
                  <a:lnTo>
                    <a:pt x="1150" y="1159"/>
                  </a:lnTo>
                  <a:lnTo>
                    <a:pt x="1156" y="1158"/>
                  </a:lnTo>
                  <a:lnTo>
                    <a:pt x="1161" y="1155"/>
                  </a:lnTo>
                  <a:lnTo>
                    <a:pt x="1172" y="1148"/>
                  </a:lnTo>
                  <a:lnTo>
                    <a:pt x="1182" y="1141"/>
                  </a:lnTo>
                  <a:lnTo>
                    <a:pt x="1189" y="1138"/>
                  </a:lnTo>
                  <a:lnTo>
                    <a:pt x="1194" y="1135"/>
                  </a:lnTo>
                  <a:lnTo>
                    <a:pt x="1198" y="1134"/>
                  </a:lnTo>
                  <a:lnTo>
                    <a:pt x="1202" y="1133"/>
                  </a:lnTo>
                  <a:lnTo>
                    <a:pt x="1213" y="1134"/>
                  </a:lnTo>
                  <a:lnTo>
                    <a:pt x="1223" y="1135"/>
                  </a:lnTo>
                  <a:lnTo>
                    <a:pt x="1232" y="1138"/>
                  </a:lnTo>
                  <a:lnTo>
                    <a:pt x="1241" y="1141"/>
                  </a:lnTo>
                  <a:lnTo>
                    <a:pt x="1249" y="1145"/>
                  </a:lnTo>
                  <a:lnTo>
                    <a:pt x="1257" y="1150"/>
                  </a:lnTo>
                  <a:lnTo>
                    <a:pt x="1264" y="1155"/>
                  </a:lnTo>
                  <a:lnTo>
                    <a:pt x="1270" y="1160"/>
                  </a:lnTo>
                  <a:lnTo>
                    <a:pt x="1289" y="1178"/>
                  </a:lnTo>
                  <a:lnTo>
                    <a:pt x="1297" y="1186"/>
                  </a:lnTo>
                  <a:lnTo>
                    <a:pt x="1320" y="1154"/>
                  </a:lnTo>
                  <a:lnTo>
                    <a:pt x="1344" y="1123"/>
                  </a:lnTo>
                  <a:lnTo>
                    <a:pt x="1368" y="1095"/>
                  </a:lnTo>
                  <a:lnTo>
                    <a:pt x="1392" y="1069"/>
                  </a:lnTo>
                  <a:lnTo>
                    <a:pt x="1416" y="1045"/>
                  </a:lnTo>
                  <a:lnTo>
                    <a:pt x="1438" y="1022"/>
                  </a:lnTo>
                  <a:lnTo>
                    <a:pt x="1460" y="1003"/>
                  </a:lnTo>
                  <a:lnTo>
                    <a:pt x="1480" y="986"/>
                  </a:lnTo>
                  <a:lnTo>
                    <a:pt x="1493" y="977"/>
                  </a:lnTo>
                  <a:lnTo>
                    <a:pt x="1507" y="969"/>
                  </a:lnTo>
                  <a:lnTo>
                    <a:pt x="1522" y="961"/>
                  </a:lnTo>
                  <a:lnTo>
                    <a:pt x="1536" y="953"/>
                  </a:lnTo>
                  <a:lnTo>
                    <a:pt x="1548" y="946"/>
                  </a:lnTo>
                  <a:lnTo>
                    <a:pt x="1558" y="939"/>
                  </a:lnTo>
                  <a:lnTo>
                    <a:pt x="1561" y="935"/>
                  </a:lnTo>
                  <a:lnTo>
                    <a:pt x="1563" y="932"/>
                  </a:lnTo>
                  <a:lnTo>
                    <a:pt x="1564" y="928"/>
                  </a:lnTo>
                  <a:lnTo>
                    <a:pt x="1564" y="923"/>
                  </a:lnTo>
                  <a:lnTo>
                    <a:pt x="1565" y="916"/>
                  </a:lnTo>
                  <a:lnTo>
                    <a:pt x="1567" y="906"/>
                  </a:lnTo>
                  <a:lnTo>
                    <a:pt x="1571" y="895"/>
                  </a:lnTo>
                  <a:lnTo>
                    <a:pt x="1576" y="883"/>
                  </a:lnTo>
                  <a:lnTo>
                    <a:pt x="1579" y="878"/>
                  </a:lnTo>
                  <a:lnTo>
                    <a:pt x="1582" y="873"/>
                  </a:lnTo>
                  <a:lnTo>
                    <a:pt x="1586" y="868"/>
                  </a:lnTo>
                  <a:lnTo>
                    <a:pt x="1590" y="864"/>
                  </a:lnTo>
                  <a:lnTo>
                    <a:pt x="1595" y="860"/>
                  </a:lnTo>
                  <a:lnTo>
                    <a:pt x="1600" y="858"/>
                  </a:lnTo>
                  <a:lnTo>
                    <a:pt x="1605" y="856"/>
                  </a:lnTo>
                  <a:lnTo>
                    <a:pt x="1611" y="855"/>
                  </a:lnTo>
                  <a:lnTo>
                    <a:pt x="1610" y="853"/>
                  </a:lnTo>
                  <a:lnTo>
                    <a:pt x="1614" y="828"/>
                  </a:lnTo>
                  <a:lnTo>
                    <a:pt x="1617" y="809"/>
                  </a:lnTo>
                  <a:lnTo>
                    <a:pt x="1619" y="789"/>
                  </a:lnTo>
                  <a:lnTo>
                    <a:pt x="1621" y="767"/>
                  </a:lnTo>
                  <a:lnTo>
                    <a:pt x="1621" y="745"/>
                  </a:lnTo>
                  <a:lnTo>
                    <a:pt x="1622" y="737"/>
                  </a:lnTo>
                  <a:lnTo>
                    <a:pt x="1625" y="728"/>
                  </a:lnTo>
                  <a:lnTo>
                    <a:pt x="1630" y="720"/>
                  </a:lnTo>
                  <a:lnTo>
                    <a:pt x="1635" y="712"/>
                  </a:lnTo>
                  <a:lnTo>
                    <a:pt x="1649" y="692"/>
                  </a:lnTo>
                  <a:lnTo>
                    <a:pt x="1664" y="671"/>
                  </a:lnTo>
                  <a:lnTo>
                    <a:pt x="1673" y="658"/>
                  </a:lnTo>
                  <a:lnTo>
                    <a:pt x="1680" y="644"/>
                  </a:lnTo>
                  <a:lnTo>
                    <a:pt x="1688" y="628"/>
                  </a:lnTo>
                  <a:lnTo>
                    <a:pt x="1695" y="610"/>
                  </a:lnTo>
                  <a:lnTo>
                    <a:pt x="1701" y="589"/>
                  </a:lnTo>
                  <a:lnTo>
                    <a:pt x="1705" y="567"/>
                  </a:lnTo>
                  <a:lnTo>
                    <a:pt x="1709" y="542"/>
                  </a:lnTo>
                  <a:lnTo>
                    <a:pt x="1711" y="514"/>
                  </a:lnTo>
                  <a:lnTo>
                    <a:pt x="1710" y="501"/>
                  </a:lnTo>
                  <a:lnTo>
                    <a:pt x="1708" y="489"/>
                  </a:lnTo>
                  <a:lnTo>
                    <a:pt x="1704" y="477"/>
                  </a:lnTo>
                  <a:lnTo>
                    <a:pt x="1700" y="466"/>
                  </a:lnTo>
                  <a:lnTo>
                    <a:pt x="1695" y="457"/>
                  </a:lnTo>
                  <a:lnTo>
                    <a:pt x="1689" y="448"/>
                  </a:lnTo>
                  <a:lnTo>
                    <a:pt x="1683" y="439"/>
                  </a:lnTo>
                  <a:lnTo>
                    <a:pt x="1677" y="431"/>
                  </a:lnTo>
                  <a:lnTo>
                    <a:pt x="1664" y="415"/>
                  </a:lnTo>
                  <a:lnTo>
                    <a:pt x="1654" y="400"/>
                  </a:lnTo>
                  <a:lnTo>
                    <a:pt x="1649" y="392"/>
                  </a:lnTo>
                  <a:lnTo>
                    <a:pt x="1646" y="384"/>
                  </a:lnTo>
                  <a:lnTo>
                    <a:pt x="1644" y="376"/>
                  </a:lnTo>
                  <a:lnTo>
                    <a:pt x="1643" y="367"/>
                  </a:lnTo>
                  <a:lnTo>
                    <a:pt x="1643" y="358"/>
                  </a:lnTo>
                  <a:lnTo>
                    <a:pt x="1642" y="349"/>
                  </a:lnTo>
                  <a:lnTo>
                    <a:pt x="1640" y="341"/>
                  </a:lnTo>
                  <a:lnTo>
                    <a:pt x="1638" y="333"/>
                  </a:lnTo>
                  <a:lnTo>
                    <a:pt x="1634" y="317"/>
                  </a:lnTo>
                  <a:lnTo>
                    <a:pt x="1629" y="303"/>
                  </a:lnTo>
                  <a:lnTo>
                    <a:pt x="1623" y="290"/>
                  </a:lnTo>
                  <a:lnTo>
                    <a:pt x="1620" y="279"/>
                  </a:lnTo>
                  <a:lnTo>
                    <a:pt x="1619" y="274"/>
                  </a:lnTo>
                  <a:lnTo>
                    <a:pt x="1619" y="270"/>
                  </a:lnTo>
                  <a:lnTo>
                    <a:pt x="1620" y="266"/>
                  </a:lnTo>
                  <a:lnTo>
                    <a:pt x="1621" y="263"/>
                  </a:lnTo>
                  <a:lnTo>
                    <a:pt x="1638" y="236"/>
                  </a:lnTo>
                  <a:lnTo>
                    <a:pt x="1649" y="217"/>
                  </a:lnTo>
                  <a:lnTo>
                    <a:pt x="1656" y="202"/>
                  </a:lnTo>
                  <a:lnTo>
                    <a:pt x="1660" y="191"/>
                  </a:lnTo>
                  <a:lnTo>
                    <a:pt x="1661" y="187"/>
                  </a:lnTo>
                  <a:lnTo>
                    <a:pt x="1662" y="184"/>
                  </a:lnTo>
                  <a:lnTo>
                    <a:pt x="1662" y="181"/>
                  </a:lnTo>
                  <a:lnTo>
                    <a:pt x="1661" y="179"/>
                  </a:lnTo>
                  <a:lnTo>
                    <a:pt x="1659" y="176"/>
                  </a:lnTo>
                  <a:lnTo>
                    <a:pt x="1655" y="175"/>
                  </a:lnTo>
                  <a:lnTo>
                    <a:pt x="1650" y="175"/>
                  </a:lnTo>
                  <a:lnTo>
                    <a:pt x="1645" y="174"/>
                  </a:lnTo>
                  <a:lnTo>
                    <a:pt x="1640" y="173"/>
                  </a:lnTo>
                  <a:lnTo>
                    <a:pt x="1635" y="170"/>
                  </a:lnTo>
                  <a:lnTo>
                    <a:pt x="1634" y="168"/>
                  </a:lnTo>
                  <a:lnTo>
                    <a:pt x="1632" y="166"/>
                  </a:lnTo>
                  <a:lnTo>
                    <a:pt x="1631" y="162"/>
                  </a:lnTo>
                  <a:lnTo>
                    <a:pt x="1630" y="158"/>
                  </a:lnTo>
                  <a:lnTo>
                    <a:pt x="1630" y="153"/>
                  </a:lnTo>
                  <a:lnTo>
                    <a:pt x="1630" y="147"/>
                  </a:lnTo>
                  <a:lnTo>
                    <a:pt x="1631" y="139"/>
                  </a:lnTo>
                  <a:lnTo>
                    <a:pt x="1633" y="131"/>
                  </a:lnTo>
                  <a:lnTo>
                    <a:pt x="1638" y="124"/>
                  </a:lnTo>
                  <a:lnTo>
                    <a:pt x="1643" y="120"/>
                  </a:lnTo>
                  <a:lnTo>
                    <a:pt x="1647" y="118"/>
                  </a:lnTo>
                  <a:lnTo>
                    <a:pt x="1651" y="118"/>
                  </a:lnTo>
                  <a:lnTo>
                    <a:pt x="1661" y="119"/>
                  </a:lnTo>
                  <a:lnTo>
                    <a:pt x="1674" y="120"/>
                  </a:lnTo>
                  <a:lnTo>
                    <a:pt x="1675" y="123"/>
                  </a:lnTo>
                  <a:lnTo>
                    <a:pt x="1675" y="124"/>
                  </a:lnTo>
                  <a:lnTo>
                    <a:pt x="1674" y="124"/>
                  </a:lnTo>
                  <a:lnTo>
                    <a:pt x="1673" y="121"/>
                  </a:lnTo>
                  <a:lnTo>
                    <a:pt x="1671" y="112"/>
                  </a:lnTo>
                  <a:lnTo>
                    <a:pt x="1668" y="98"/>
                  </a:lnTo>
                  <a:lnTo>
                    <a:pt x="1665" y="78"/>
                  </a:lnTo>
                  <a:lnTo>
                    <a:pt x="1664" y="55"/>
                  </a:lnTo>
                  <a:lnTo>
                    <a:pt x="1664" y="42"/>
                  </a:lnTo>
                  <a:lnTo>
                    <a:pt x="1665" y="28"/>
                  </a:lnTo>
                  <a:lnTo>
                    <a:pt x="1667" y="14"/>
                  </a:lnTo>
                  <a:lnTo>
                    <a:pt x="1669" y="0"/>
                  </a:lnTo>
                  <a:lnTo>
                    <a:pt x="1646" y="3"/>
                  </a:lnTo>
                  <a:lnTo>
                    <a:pt x="1623" y="6"/>
                  </a:lnTo>
                  <a:lnTo>
                    <a:pt x="1601" y="8"/>
                  </a:lnTo>
                  <a:lnTo>
                    <a:pt x="1580" y="9"/>
                  </a:lnTo>
                  <a:lnTo>
                    <a:pt x="1558" y="10"/>
                  </a:lnTo>
                  <a:lnTo>
                    <a:pt x="1536" y="10"/>
                  </a:lnTo>
                  <a:lnTo>
                    <a:pt x="1513" y="10"/>
                  </a:lnTo>
                  <a:lnTo>
                    <a:pt x="1490" y="10"/>
                  </a:lnTo>
                  <a:lnTo>
                    <a:pt x="1480" y="13"/>
                  </a:lnTo>
                  <a:lnTo>
                    <a:pt x="1470" y="17"/>
                  </a:lnTo>
                  <a:lnTo>
                    <a:pt x="1461" y="22"/>
                  </a:lnTo>
                  <a:lnTo>
                    <a:pt x="1452" y="27"/>
                  </a:lnTo>
                  <a:lnTo>
                    <a:pt x="1435" y="42"/>
                  </a:lnTo>
                  <a:lnTo>
                    <a:pt x="1420" y="57"/>
                  </a:lnTo>
                  <a:lnTo>
                    <a:pt x="1405" y="71"/>
                  </a:lnTo>
                  <a:lnTo>
                    <a:pt x="1391" y="83"/>
                  </a:lnTo>
                  <a:lnTo>
                    <a:pt x="1385" y="87"/>
                  </a:lnTo>
                  <a:lnTo>
                    <a:pt x="1378" y="91"/>
                  </a:lnTo>
                  <a:lnTo>
                    <a:pt x="1371" y="93"/>
                  </a:lnTo>
                  <a:lnTo>
                    <a:pt x="1364" y="94"/>
                  </a:lnTo>
                  <a:lnTo>
                    <a:pt x="1359" y="94"/>
                  </a:lnTo>
                  <a:lnTo>
                    <a:pt x="1353" y="93"/>
                  </a:lnTo>
                  <a:lnTo>
                    <a:pt x="1348" y="92"/>
                  </a:lnTo>
                  <a:lnTo>
                    <a:pt x="1343" y="90"/>
                  </a:lnTo>
                  <a:lnTo>
                    <a:pt x="1334" y="85"/>
                  </a:lnTo>
                  <a:lnTo>
                    <a:pt x="1326" y="79"/>
                  </a:lnTo>
                  <a:lnTo>
                    <a:pt x="1310" y="64"/>
                  </a:lnTo>
                  <a:lnTo>
                    <a:pt x="1294" y="47"/>
                  </a:lnTo>
                  <a:lnTo>
                    <a:pt x="1287" y="39"/>
                  </a:lnTo>
                  <a:lnTo>
                    <a:pt x="1279" y="31"/>
                  </a:lnTo>
                  <a:lnTo>
                    <a:pt x="1271" y="24"/>
                  </a:lnTo>
                  <a:lnTo>
                    <a:pt x="1262" y="19"/>
                  </a:lnTo>
                  <a:lnTo>
                    <a:pt x="1258" y="16"/>
                  </a:lnTo>
                  <a:lnTo>
                    <a:pt x="1253" y="15"/>
                  </a:lnTo>
                  <a:lnTo>
                    <a:pt x="1248" y="13"/>
                  </a:lnTo>
                  <a:lnTo>
                    <a:pt x="1242" y="13"/>
                  </a:lnTo>
                  <a:lnTo>
                    <a:pt x="1237" y="12"/>
                  </a:lnTo>
                  <a:lnTo>
                    <a:pt x="1231" y="13"/>
                  </a:lnTo>
                  <a:lnTo>
                    <a:pt x="1224" y="14"/>
                  </a:lnTo>
                  <a:lnTo>
                    <a:pt x="1218" y="15"/>
                  </a:lnTo>
                  <a:lnTo>
                    <a:pt x="1204" y="19"/>
                  </a:lnTo>
                  <a:lnTo>
                    <a:pt x="1191" y="21"/>
                  </a:lnTo>
                  <a:lnTo>
                    <a:pt x="1177" y="23"/>
                  </a:lnTo>
                  <a:lnTo>
                    <a:pt x="1165" y="24"/>
                  </a:lnTo>
                  <a:lnTo>
                    <a:pt x="1139" y="25"/>
                  </a:lnTo>
                  <a:lnTo>
                    <a:pt x="1113" y="26"/>
                  </a:lnTo>
                  <a:lnTo>
                    <a:pt x="1100" y="25"/>
                  </a:lnTo>
                  <a:lnTo>
                    <a:pt x="1090" y="24"/>
                  </a:lnTo>
                  <a:lnTo>
                    <a:pt x="1082" y="22"/>
                  </a:lnTo>
                  <a:lnTo>
                    <a:pt x="1074" y="20"/>
                  </a:lnTo>
                  <a:lnTo>
                    <a:pt x="1066" y="19"/>
                  </a:lnTo>
                  <a:lnTo>
                    <a:pt x="1058" y="17"/>
                  </a:lnTo>
                  <a:lnTo>
                    <a:pt x="1050" y="16"/>
                  </a:lnTo>
                  <a:lnTo>
                    <a:pt x="1039" y="15"/>
                  </a:lnTo>
                  <a:lnTo>
                    <a:pt x="1032" y="16"/>
                  </a:lnTo>
                  <a:lnTo>
                    <a:pt x="1027" y="17"/>
                  </a:lnTo>
                  <a:lnTo>
                    <a:pt x="1022" y="20"/>
                  </a:lnTo>
                  <a:lnTo>
                    <a:pt x="1017" y="23"/>
                  </a:lnTo>
                  <a:lnTo>
                    <a:pt x="1013" y="26"/>
                  </a:lnTo>
                  <a:lnTo>
                    <a:pt x="1009" y="31"/>
                  </a:lnTo>
                  <a:lnTo>
                    <a:pt x="1006" y="36"/>
                  </a:lnTo>
                  <a:lnTo>
                    <a:pt x="1003" y="41"/>
                  </a:lnTo>
                  <a:lnTo>
                    <a:pt x="997" y="51"/>
                  </a:lnTo>
                  <a:lnTo>
                    <a:pt x="992" y="60"/>
                  </a:lnTo>
                  <a:lnTo>
                    <a:pt x="987" y="68"/>
                  </a:lnTo>
                  <a:lnTo>
                    <a:pt x="982" y="73"/>
                  </a:lnTo>
                  <a:lnTo>
                    <a:pt x="973" y="78"/>
                  </a:lnTo>
                  <a:lnTo>
                    <a:pt x="963" y="82"/>
                  </a:lnTo>
                  <a:lnTo>
                    <a:pt x="951" y="84"/>
                  </a:lnTo>
                  <a:lnTo>
                    <a:pt x="939" y="85"/>
                  </a:lnTo>
                  <a:lnTo>
                    <a:pt x="913" y="87"/>
                  </a:lnTo>
                  <a:lnTo>
                    <a:pt x="887" y="88"/>
                  </a:lnTo>
                  <a:lnTo>
                    <a:pt x="875" y="89"/>
                  </a:lnTo>
                  <a:lnTo>
                    <a:pt x="863" y="91"/>
                  </a:lnTo>
                  <a:lnTo>
                    <a:pt x="853" y="95"/>
                  </a:lnTo>
                  <a:lnTo>
                    <a:pt x="842" y="100"/>
                  </a:lnTo>
                  <a:lnTo>
                    <a:pt x="838" y="103"/>
                  </a:lnTo>
                  <a:lnTo>
                    <a:pt x="835" y="107"/>
                  </a:lnTo>
                  <a:lnTo>
                    <a:pt x="831" y="111"/>
                  </a:lnTo>
                  <a:lnTo>
                    <a:pt x="829" y="116"/>
                  </a:lnTo>
                  <a:lnTo>
                    <a:pt x="827" y="121"/>
                  </a:lnTo>
                  <a:lnTo>
                    <a:pt x="825" y="127"/>
                  </a:lnTo>
                  <a:lnTo>
                    <a:pt x="824" y="134"/>
                  </a:lnTo>
                  <a:lnTo>
                    <a:pt x="824" y="141"/>
                  </a:lnTo>
                  <a:lnTo>
                    <a:pt x="822" y="165"/>
                  </a:lnTo>
                  <a:lnTo>
                    <a:pt x="820" y="183"/>
                  </a:lnTo>
                  <a:lnTo>
                    <a:pt x="819" y="191"/>
                  </a:lnTo>
                  <a:lnTo>
                    <a:pt x="819" y="200"/>
                  </a:lnTo>
                  <a:lnTo>
                    <a:pt x="821" y="209"/>
                  </a:lnTo>
                  <a:lnTo>
                    <a:pt x="824" y="220"/>
                  </a:lnTo>
                  <a:lnTo>
                    <a:pt x="795" y="223"/>
                  </a:lnTo>
                  <a:lnTo>
                    <a:pt x="770" y="225"/>
                  </a:lnTo>
                  <a:lnTo>
                    <a:pt x="752" y="225"/>
                  </a:lnTo>
                  <a:lnTo>
                    <a:pt x="741" y="225"/>
                  </a:lnTo>
                  <a:lnTo>
                    <a:pt x="737" y="223"/>
                  </a:lnTo>
                  <a:lnTo>
                    <a:pt x="734" y="220"/>
                  </a:lnTo>
                  <a:lnTo>
                    <a:pt x="730" y="218"/>
                  </a:lnTo>
                  <a:lnTo>
                    <a:pt x="726" y="216"/>
                  </a:lnTo>
                  <a:lnTo>
                    <a:pt x="716" y="214"/>
                  </a:lnTo>
                  <a:lnTo>
                    <a:pt x="704" y="212"/>
                  </a:lnTo>
                  <a:lnTo>
                    <a:pt x="678" y="210"/>
                  </a:lnTo>
                  <a:lnTo>
                    <a:pt x="649" y="210"/>
                  </a:lnTo>
                  <a:lnTo>
                    <a:pt x="633" y="209"/>
                  </a:lnTo>
                  <a:lnTo>
                    <a:pt x="617" y="208"/>
                  </a:lnTo>
                  <a:lnTo>
                    <a:pt x="602" y="206"/>
                  </a:lnTo>
                  <a:lnTo>
                    <a:pt x="588" y="203"/>
                  </a:lnTo>
                  <a:lnTo>
                    <a:pt x="574" y="199"/>
                  </a:lnTo>
                  <a:lnTo>
                    <a:pt x="562" y="194"/>
                  </a:lnTo>
                  <a:lnTo>
                    <a:pt x="556" y="191"/>
                  </a:lnTo>
                  <a:lnTo>
                    <a:pt x="551" y="187"/>
                  </a:lnTo>
                  <a:lnTo>
                    <a:pt x="546" y="183"/>
                  </a:lnTo>
                  <a:lnTo>
                    <a:pt x="541" y="178"/>
                  </a:lnTo>
                  <a:lnTo>
                    <a:pt x="532" y="170"/>
                  </a:lnTo>
                  <a:lnTo>
                    <a:pt x="521" y="164"/>
                  </a:lnTo>
                  <a:lnTo>
                    <a:pt x="509" y="158"/>
                  </a:lnTo>
                  <a:lnTo>
                    <a:pt x="496" y="154"/>
                  </a:lnTo>
                  <a:lnTo>
                    <a:pt x="483" y="151"/>
                  </a:lnTo>
                  <a:lnTo>
                    <a:pt x="470" y="148"/>
                  </a:lnTo>
                  <a:lnTo>
                    <a:pt x="456" y="144"/>
                  </a:lnTo>
                  <a:lnTo>
                    <a:pt x="441" y="142"/>
                  </a:lnTo>
                  <a:lnTo>
                    <a:pt x="412" y="138"/>
                  </a:lnTo>
                  <a:lnTo>
                    <a:pt x="381" y="134"/>
                  </a:lnTo>
                  <a:lnTo>
                    <a:pt x="366" y="130"/>
                  </a:lnTo>
                  <a:lnTo>
                    <a:pt x="352" y="126"/>
                  </a:lnTo>
                  <a:lnTo>
                    <a:pt x="339" y="121"/>
                  </a:lnTo>
                  <a:lnTo>
                    <a:pt x="326" y="115"/>
                  </a:lnTo>
                  <a:lnTo>
                    <a:pt x="323" y="114"/>
                  </a:lnTo>
                  <a:lnTo>
                    <a:pt x="319" y="113"/>
                  </a:lnTo>
                  <a:lnTo>
                    <a:pt x="316" y="114"/>
                  </a:lnTo>
                  <a:lnTo>
                    <a:pt x="312" y="115"/>
                  </a:lnTo>
                  <a:lnTo>
                    <a:pt x="303" y="118"/>
                  </a:lnTo>
                  <a:lnTo>
                    <a:pt x="293" y="122"/>
                  </a:lnTo>
                  <a:lnTo>
                    <a:pt x="288" y="124"/>
                  </a:lnTo>
                  <a:lnTo>
                    <a:pt x="282" y="125"/>
                  </a:lnTo>
                  <a:lnTo>
                    <a:pt x="276" y="125"/>
                  </a:lnTo>
                  <a:lnTo>
                    <a:pt x="270" y="125"/>
                  </a:lnTo>
                  <a:lnTo>
                    <a:pt x="263" y="123"/>
                  </a:lnTo>
                  <a:lnTo>
                    <a:pt x="256" y="120"/>
                  </a:lnTo>
                  <a:lnTo>
                    <a:pt x="249" y="116"/>
                  </a:lnTo>
                  <a:lnTo>
                    <a:pt x="242" y="110"/>
                  </a:lnTo>
                  <a:lnTo>
                    <a:pt x="238" y="107"/>
                  </a:lnTo>
                  <a:lnTo>
                    <a:pt x="232" y="104"/>
                  </a:lnTo>
                  <a:lnTo>
                    <a:pt x="226" y="101"/>
                  </a:lnTo>
                  <a:lnTo>
                    <a:pt x="218" y="99"/>
                  </a:lnTo>
                  <a:lnTo>
                    <a:pt x="200" y="94"/>
                  </a:lnTo>
                  <a:lnTo>
                    <a:pt x="179" y="90"/>
                  </a:lnTo>
                  <a:lnTo>
                    <a:pt x="158" y="88"/>
                  </a:lnTo>
                  <a:lnTo>
                    <a:pt x="137" y="88"/>
                  </a:lnTo>
                  <a:lnTo>
                    <a:pt x="128" y="89"/>
                  </a:lnTo>
                  <a:lnTo>
                    <a:pt x="119" y="90"/>
                  </a:lnTo>
                  <a:lnTo>
                    <a:pt x="112" y="92"/>
                  </a:lnTo>
                  <a:lnTo>
                    <a:pt x="105" y="94"/>
                  </a:lnTo>
                  <a:lnTo>
                    <a:pt x="97" y="97"/>
                  </a:lnTo>
                  <a:lnTo>
                    <a:pt x="89" y="98"/>
                  </a:lnTo>
                  <a:lnTo>
                    <a:pt x="83" y="99"/>
                  </a:lnTo>
                  <a:lnTo>
                    <a:pt x="76" y="99"/>
                  </a:lnTo>
                  <a:lnTo>
                    <a:pt x="70" y="98"/>
                  </a:lnTo>
                  <a:lnTo>
                    <a:pt x="65" y="97"/>
                  </a:lnTo>
                  <a:lnTo>
                    <a:pt x="60" y="96"/>
                  </a:lnTo>
                  <a:lnTo>
                    <a:pt x="56" y="94"/>
                  </a:lnTo>
                  <a:lnTo>
                    <a:pt x="43" y="83"/>
                  </a:lnTo>
                  <a:lnTo>
                    <a:pt x="31" y="73"/>
                  </a:lnTo>
                  <a:close/>
                </a:path>
              </a:pathLst>
            </a:custGeom>
            <a:grpFill/>
            <a:ln w="3175" cmpd="sng">
              <a:solidFill>
                <a:srgbClr val="FCF6F6"/>
              </a:solidFill>
              <a:round/>
              <a:headEnd/>
              <a:tailEnd/>
            </a:ln>
          </p:spPr>
          <p:txBody>
            <a:bodyPr/>
            <a:lstStyle/>
            <a:p>
              <a:endParaRPr lang="pt-BR"/>
            </a:p>
          </p:txBody>
        </p:sp>
        <p:sp>
          <p:nvSpPr>
            <p:cNvPr id="32" name="Freeform 20"/>
            <p:cNvSpPr>
              <a:spLocks/>
            </p:cNvSpPr>
            <p:nvPr/>
          </p:nvSpPr>
          <p:spPr bwMode="auto">
            <a:xfrm>
              <a:off x="4411663" y="5535613"/>
              <a:ext cx="958850" cy="989012"/>
            </a:xfrm>
            <a:custGeom>
              <a:avLst/>
              <a:gdLst>
                <a:gd name="T0" fmla="*/ 984 w 2447"/>
                <a:gd name="T1" fmla="*/ 139 h 2319"/>
                <a:gd name="T2" fmla="*/ 830 w 2447"/>
                <a:gd name="T3" fmla="*/ 218 h 2319"/>
                <a:gd name="T4" fmla="*/ 709 w 2447"/>
                <a:gd name="T5" fmla="*/ 304 h 2319"/>
                <a:gd name="T6" fmla="*/ 561 w 2447"/>
                <a:gd name="T7" fmla="*/ 439 h 2319"/>
                <a:gd name="T8" fmla="*/ 385 w 2447"/>
                <a:gd name="T9" fmla="*/ 640 h 2319"/>
                <a:gd name="T10" fmla="*/ 249 w 2447"/>
                <a:gd name="T11" fmla="*/ 830 h 2319"/>
                <a:gd name="T12" fmla="*/ 97 w 2447"/>
                <a:gd name="T13" fmla="*/ 970 h 2319"/>
                <a:gd name="T14" fmla="*/ 17 w 2447"/>
                <a:gd name="T15" fmla="*/ 1123 h 2319"/>
                <a:gd name="T16" fmla="*/ 148 w 2447"/>
                <a:gd name="T17" fmla="*/ 1086 h 2319"/>
                <a:gd name="T18" fmla="*/ 259 w 2447"/>
                <a:gd name="T19" fmla="*/ 1082 h 2319"/>
                <a:gd name="T20" fmla="*/ 424 w 2447"/>
                <a:gd name="T21" fmla="*/ 1228 h 2319"/>
                <a:gd name="T22" fmla="*/ 491 w 2447"/>
                <a:gd name="T23" fmla="*/ 1401 h 2319"/>
                <a:gd name="T24" fmla="*/ 560 w 2447"/>
                <a:gd name="T25" fmla="*/ 1385 h 2319"/>
                <a:gd name="T26" fmla="*/ 636 w 2447"/>
                <a:gd name="T27" fmla="*/ 1337 h 2319"/>
                <a:gd name="T28" fmla="*/ 831 w 2447"/>
                <a:gd name="T29" fmla="*/ 1511 h 2319"/>
                <a:gd name="T30" fmla="*/ 961 w 2447"/>
                <a:gd name="T31" fmla="*/ 1592 h 2319"/>
                <a:gd name="T32" fmla="*/ 1138 w 2447"/>
                <a:gd name="T33" fmla="*/ 1709 h 2319"/>
                <a:gd name="T34" fmla="*/ 1227 w 2447"/>
                <a:gd name="T35" fmla="*/ 1868 h 2319"/>
                <a:gd name="T36" fmla="*/ 1345 w 2447"/>
                <a:gd name="T37" fmla="*/ 1987 h 2319"/>
                <a:gd name="T38" fmla="*/ 1248 w 2447"/>
                <a:gd name="T39" fmla="*/ 2102 h 2319"/>
                <a:gd name="T40" fmla="*/ 1256 w 2447"/>
                <a:gd name="T41" fmla="*/ 2283 h 2319"/>
                <a:gd name="T42" fmla="*/ 1391 w 2447"/>
                <a:gd name="T43" fmla="*/ 2222 h 2319"/>
                <a:gd name="T44" fmla="*/ 1523 w 2447"/>
                <a:gd name="T45" fmla="*/ 2090 h 2319"/>
                <a:gd name="T46" fmla="*/ 1593 w 2447"/>
                <a:gd name="T47" fmla="*/ 1903 h 2319"/>
                <a:gd name="T48" fmla="*/ 1696 w 2447"/>
                <a:gd name="T49" fmla="*/ 1751 h 2319"/>
                <a:gd name="T50" fmla="*/ 1650 w 2447"/>
                <a:gd name="T51" fmla="*/ 1729 h 2319"/>
                <a:gd name="T52" fmla="*/ 1648 w 2447"/>
                <a:gd name="T53" fmla="*/ 1647 h 2319"/>
                <a:gd name="T54" fmla="*/ 1696 w 2447"/>
                <a:gd name="T55" fmla="*/ 1531 h 2319"/>
                <a:gd name="T56" fmla="*/ 1779 w 2447"/>
                <a:gd name="T57" fmla="*/ 1463 h 2319"/>
                <a:gd name="T58" fmla="*/ 1828 w 2447"/>
                <a:gd name="T59" fmla="*/ 1424 h 2319"/>
                <a:gd name="T60" fmla="*/ 1869 w 2447"/>
                <a:gd name="T61" fmla="*/ 1343 h 2319"/>
                <a:gd name="T62" fmla="*/ 1917 w 2447"/>
                <a:gd name="T63" fmla="*/ 1299 h 2319"/>
                <a:gd name="T64" fmla="*/ 1942 w 2447"/>
                <a:gd name="T65" fmla="*/ 1217 h 2319"/>
                <a:gd name="T66" fmla="*/ 2023 w 2447"/>
                <a:gd name="T67" fmla="*/ 1159 h 2319"/>
                <a:gd name="T68" fmla="*/ 2027 w 2447"/>
                <a:gd name="T69" fmla="*/ 1086 h 2319"/>
                <a:gd name="T70" fmla="*/ 2145 w 2447"/>
                <a:gd name="T71" fmla="*/ 1126 h 2319"/>
                <a:gd name="T72" fmla="*/ 2112 w 2447"/>
                <a:gd name="T73" fmla="*/ 1167 h 2319"/>
                <a:gd name="T74" fmla="*/ 2110 w 2447"/>
                <a:gd name="T75" fmla="*/ 1286 h 2319"/>
                <a:gd name="T76" fmla="*/ 2039 w 2447"/>
                <a:gd name="T77" fmla="*/ 1321 h 2319"/>
                <a:gd name="T78" fmla="*/ 2016 w 2447"/>
                <a:gd name="T79" fmla="*/ 1400 h 2319"/>
                <a:gd name="T80" fmla="*/ 1946 w 2447"/>
                <a:gd name="T81" fmla="*/ 1491 h 2319"/>
                <a:gd name="T82" fmla="*/ 1856 w 2447"/>
                <a:gd name="T83" fmla="*/ 1574 h 2319"/>
                <a:gd name="T84" fmla="*/ 1718 w 2447"/>
                <a:gd name="T85" fmla="*/ 1644 h 2319"/>
                <a:gd name="T86" fmla="*/ 1709 w 2447"/>
                <a:gd name="T87" fmla="*/ 1726 h 2319"/>
                <a:gd name="T88" fmla="*/ 1796 w 2447"/>
                <a:gd name="T89" fmla="*/ 1652 h 2319"/>
                <a:gd name="T90" fmla="*/ 2087 w 2447"/>
                <a:gd name="T91" fmla="*/ 1413 h 2319"/>
                <a:gd name="T92" fmla="*/ 2327 w 2447"/>
                <a:gd name="T93" fmla="*/ 983 h 2319"/>
                <a:gd name="T94" fmla="*/ 2382 w 2447"/>
                <a:gd name="T95" fmla="*/ 760 h 2319"/>
                <a:gd name="T96" fmla="*/ 2291 w 2447"/>
                <a:gd name="T97" fmla="*/ 780 h 2319"/>
                <a:gd name="T98" fmla="*/ 2337 w 2447"/>
                <a:gd name="T99" fmla="*/ 695 h 2319"/>
                <a:gd name="T100" fmla="*/ 2394 w 2447"/>
                <a:gd name="T101" fmla="*/ 567 h 2319"/>
                <a:gd name="T102" fmla="*/ 2429 w 2447"/>
                <a:gd name="T103" fmla="*/ 503 h 2319"/>
                <a:gd name="T104" fmla="*/ 2281 w 2447"/>
                <a:gd name="T105" fmla="*/ 487 h 2319"/>
                <a:gd name="T106" fmla="*/ 2137 w 2447"/>
                <a:gd name="T107" fmla="*/ 434 h 2319"/>
                <a:gd name="T108" fmla="*/ 1975 w 2447"/>
                <a:gd name="T109" fmla="*/ 235 h 2319"/>
                <a:gd name="T110" fmla="*/ 1772 w 2447"/>
                <a:gd name="T111" fmla="*/ 136 h 2319"/>
                <a:gd name="T112" fmla="*/ 1576 w 2447"/>
                <a:gd name="T113" fmla="*/ 49 h 2319"/>
                <a:gd name="T114" fmla="*/ 1380 w 2447"/>
                <a:gd name="T115" fmla="*/ 11 h 2319"/>
                <a:gd name="T116" fmla="*/ 1224 w 2447"/>
                <a:gd name="T117" fmla="*/ 31 h 2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7" h="2319">
                  <a:moveTo>
                    <a:pt x="1150" y="36"/>
                  </a:moveTo>
                  <a:lnTo>
                    <a:pt x="1140" y="44"/>
                  </a:lnTo>
                  <a:lnTo>
                    <a:pt x="1129" y="52"/>
                  </a:lnTo>
                  <a:lnTo>
                    <a:pt x="1117" y="60"/>
                  </a:lnTo>
                  <a:lnTo>
                    <a:pt x="1104" y="67"/>
                  </a:lnTo>
                  <a:lnTo>
                    <a:pt x="1078" y="81"/>
                  </a:lnTo>
                  <a:lnTo>
                    <a:pt x="1050" y="94"/>
                  </a:lnTo>
                  <a:lnTo>
                    <a:pt x="1035" y="101"/>
                  </a:lnTo>
                  <a:lnTo>
                    <a:pt x="1023" y="110"/>
                  </a:lnTo>
                  <a:lnTo>
                    <a:pt x="1013" y="118"/>
                  </a:lnTo>
                  <a:lnTo>
                    <a:pt x="1004" y="125"/>
                  </a:lnTo>
                  <a:lnTo>
                    <a:pt x="994" y="132"/>
                  </a:lnTo>
                  <a:lnTo>
                    <a:pt x="984" y="139"/>
                  </a:lnTo>
                  <a:lnTo>
                    <a:pt x="971" y="146"/>
                  </a:lnTo>
                  <a:lnTo>
                    <a:pt x="956" y="152"/>
                  </a:lnTo>
                  <a:lnTo>
                    <a:pt x="942" y="155"/>
                  </a:lnTo>
                  <a:lnTo>
                    <a:pt x="925" y="159"/>
                  </a:lnTo>
                  <a:lnTo>
                    <a:pt x="906" y="164"/>
                  </a:lnTo>
                  <a:lnTo>
                    <a:pt x="885" y="170"/>
                  </a:lnTo>
                  <a:lnTo>
                    <a:pt x="867" y="177"/>
                  </a:lnTo>
                  <a:lnTo>
                    <a:pt x="852" y="186"/>
                  </a:lnTo>
                  <a:lnTo>
                    <a:pt x="846" y="190"/>
                  </a:lnTo>
                  <a:lnTo>
                    <a:pt x="841" y="194"/>
                  </a:lnTo>
                  <a:lnTo>
                    <a:pt x="837" y="199"/>
                  </a:lnTo>
                  <a:lnTo>
                    <a:pt x="835" y="204"/>
                  </a:lnTo>
                  <a:lnTo>
                    <a:pt x="830" y="218"/>
                  </a:lnTo>
                  <a:lnTo>
                    <a:pt x="825" y="229"/>
                  </a:lnTo>
                  <a:lnTo>
                    <a:pt x="820" y="239"/>
                  </a:lnTo>
                  <a:lnTo>
                    <a:pt x="815" y="247"/>
                  </a:lnTo>
                  <a:lnTo>
                    <a:pt x="809" y="255"/>
                  </a:lnTo>
                  <a:lnTo>
                    <a:pt x="804" y="261"/>
                  </a:lnTo>
                  <a:lnTo>
                    <a:pt x="797" y="267"/>
                  </a:lnTo>
                  <a:lnTo>
                    <a:pt x="790" y="272"/>
                  </a:lnTo>
                  <a:lnTo>
                    <a:pt x="783" y="276"/>
                  </a:lnTo>
                  <a:lnTo>
                    <a:pt x="774" y="280"/>
                  </a:lnTo>
                  <a:lnTo>
                    <a:pt x="765" y="284"/>
                  </a:lnTo>
                  <a:lnTo>
                    <a:pt x="756" y="288"/>
                  </a:lnTo>
                  <a:lnTo>
                    <a:pt x="735" y="295"/>
                  </a:lnTo>
                  <a:lnTo>
                    <a:pt x="709" y="304"/>
                  </a:lnTo>
                  <a:lnTo>
                    <a:pt x="696" y="312"/>
                  </a:lnTo>
                  <a:lnTo>
                    <a:pt x="678" y="326"/>
                  </a:lnTo>
                  <a:lnTo>
                    <a:pt x="656" y="341"/>
                  </a:lnTo>
                  <a:lnTo>
                    <a:pt x="633" y="358"/>
                  </a:lnTo>
                  <a:lnTo>
                    <a:pt x="611" y="376"/>
                  </a:lnTo>
                  <a:lnTo>
                    <a:pt x="593" y="392"/>
                  </a:lnTo>
                  <a:lnTo>
                    <a:pt x="585" y="400"/>
                  </a:lnTo>
                  <a:lnTo>
                    <a:pt x="579" y="407"/>
                  </a:lnTo>
                  <a:lnTo>
                    <a:pt x="575" y="414"/>
                  </a:lnTo>
                  <a:lnTo>
                    <a:pt x="573" y="419"/>
                  </a:lnTo>
                  <a:lnTo>
                    <a:pt x="571" y="424"/>
                  </a:lnTo>
                  <a:lnTo>
                    <a:pt x="567" y="431"/>
                  </a:lnTo>
                  <a:lnTo>
                    <a:pt x="561" y="439"/>
                  </a:lnTo>
                  <a:lnTo>
                    <a:pt x="553" y="446"/>
                  </a:lnTo>
                  <a:lnTo>
                    <a:pt x="534" y="463"/>
                  </a:lnTo>
                  <a:lnTo>
                    <a:pt x="513" y="481"/>
                  </a:lnTo>
                  <a:lnTo>
                    <a:pt x="491" y="500"/>
                  </a:lnTo>
                  <a:lnTo>
                    <a:pt x="471" y="518"/>
                  </a:lnTo>
                  <a:lnTo>
                    <a:pt x="461" y="527"/>
                  </a:lnTo>
                  <a:lnTo>
                    <a:pt x="454" y="535"/>
                  </a:lnTo>
                  <a:lnTo>
                    <a:pt x="447" y="543"/>
                  </a:lnTo>
                  <a:lnTo>
                    <a:pt x="441" y="551"/>
                  </a:lnTo>
                  <a:lnTo>
                    <a:pt x="428" y="573"/>
                  </a:lnTo>
                  <a:lnTo>
                    <a:pt x="414" y="595"/>
                  </a:lnTo>
                  <a:lnTo>
                    <a:pt x="400" y="618"/>
                  </a:lnTo>
                  <a:lnTo>
                    <a:pt x="385" y="640"/>
                  </a:lnTo>
                  <a:lnTo>
                    <a:pt x="370" y="661"/>
                  </a:lnTo>
                  <a:lnTo>
                    <a:pt x="355" y="681"/>
                  </a:lnTo>
                  <a:lnTo>
                    <a:pt x="347" y="690"/>
                  </a:lnTo>
                  <a:lnTo>
                    <a:pt x="339" y="698"/>
                  </a:lnTo>
                  <a:lnTo>
                    <a:pt x="329" y="706"/>
                  </a:lnTo>
                  <a:lnTo>
                    <a:pt x="321" y="713"/>
                  </a:lnTo>
                  <a:lnTo>
                    <a:pt x="308" y="725"/>
                  </a:lnTo>
                  <a:lnTo>
                    <a:pt x="297" y="738"/>
                  </a:lnTo>
                  <a:lnTo>
                    <a:pt x="288" y="751"/>
                  </a:lnTo>
                  <a:lnTo>
                    <a:pt x="280" y="764"/>
                  </a:lnTo>
                  <a:lnTo>
                    <a:pt x="266" y="791"/>
                  </a:lnTo>
                  <a:lnTo>
                    <a:pt x="255" y="818"/>
                  </a:lnTo>
                  <a:lnTo>
                    <a:pt x="249" y="830"/>
                  </a:lnTo>
                  <a:lnTo>
                    <a:pt x="243" y="843"/>
                  </a:lnTo>
                  <a:lnTo>
                    <a:pt x="237" y="855"/>
                  </a:lnTo>
                  <a:lnTo>
                    <a:pt x="229" y="866"/>
                  </a:lnTo>
                  <a:lnTo>
                    <a:pt x="221" y="876"/>
                  </a:lnTo>
                  <a:lnTo>
                    <a:pt x="210" y="887"/>
                  </a:lnTo>
                  <a:lnTo>
                    <a:pt x="198" y="895"/>
                  </a:lnTo>
                  <a:lnTo>
                    <a:pt x="184" y="903"/>
                  </a:lnTo>
                  <a:lnTo>
                    <a:pt x="167" y="911"/>
                  </a:lnTo>
                  <a:lnTo>
                    <a:pt x="151" y="921"/>
                  </a:lnTo>
                  <a:lnTo>
                    <a:pt x="136" y="932"/>
                  </a:lnTo>
                  <a:lnTo>
                    <a:pt x="122" y="944"/>
                  </a:lnTo>
                  <a:lnTo>
                    <a:pt x="110" y="957"/>
                  </a:lnTo>
                  <a:lnTo>
                    <a:pt x="97" y="970"/>
                  </a:lnTo>
                  <a:lnTo>
                    <a:pt x="87" y="984"/>
                  </a:lnTo>
                  <a:lnTo>
                    <a:pt x="77" y="999"/>
                  </a:lnTo>
                  <a:lnTo>
                    <a:pt x="58" y="1028"/>
                  </a:lnTo>
                  <a:lnTo>
                    <a:pt x="40" y="1056"/>
                  </a:lnTo>
                  <a:lnTo>
                    <a:pt x="31" y="1070"/>
                  </a:lnTo>
                  <a:lnTo>
                    <a:pt x="22" y="1083"/>
                  </a:lnTo>
                  <a:lnTo>
                    <a:pt x="12" y="1095"/>
                  </a:lnTo>
                  <a:lnTo>
                    <a:pt x="1" y="1107"/>
                  </a:lnTo>
                  <a:lnTo>
                    <a:pt x="0" y="1110"/>
                  </a:lnTo>
                  <a:lnTo>
                    <a:pt x="0" y="1113"/>
                  </a:lnTo>
                  <a:lnTo>
                    <a:pt x="2" y="1116"/>
                  </a:lnTo>
                  <a:lnTo>
                    <a:pt x="6" y="1118"/>
                  </a:lnTo>
                  <a:lnTo>
                    <a:pt x="17" y="1123"/>
                  </a:lnTo>
                  <a:lnTo>
                    <a:pt x="33" y="1126"/>
                  </a:lnTo>
                  <a:lnTo>
                    <a:pt x="50" y="1129"/>
                  </a:lnTo>
                  <a:lnTo>
                    <a:pt x="67" y="1132"/>
                  </a:lnTo>
                  <a:lnTo>
                    <a:pt x="83" y="1133"/>
                  </a:lnTo>
                  <a:lnTo>
                    <a:pt x="95" y="1133"/>
                  </a:lnTo>
                  <a:lnTo>
                    <a:pt x="102" y="1133"/>
                  </a:lnTo>
                  <a:lnTo>
                    <a:pt x="110" y="1131"/>
                  </a:lnTo>
                  <a:lnTo>
                    <a:pt x="115" y="1127"/>
                  </a:lnTo>
                  <a:lnTo>
                    <a:pt x="120" y="1123"/>
                  </a:lnTo>
                  <a:lnTo>
                    <a:pt x="129" y="1112"/>
                  </a:lnTo>
                  <a:lnTo>
                    <a:pt x="138" y="1099"/>
                  </a:lnTo>
                  <a:lnTo>
                    <a:pt x="143" y="1092"/>
                  </a:lnTo>
                  <a:lnTo>
                    <a:pt x="148" y="1086"/>
                  </a:lnTo>
                  <a:lnTo>
                    <a:pt x="154" y="1081"/>
                  </a:lnTo>
                  <a:lnTo>
                    <a:pt x="161" y="1075"/>
                  </a:lnTo>
                  <a:lnTo>
                    <a:pt x="169" y="1071"/>
                  </a:lnTo>
                  <a:lnTo>
                    <a:pt x="178" y="1068"/>
                  </a:lnTo>
                  <a:lnTo>
                    <a:pt x="188" y="1066"/>
                  </a:lnTo>
                  <a:lnTo>
                    <a:pt x="200" y="1065"/>
                  </a:lnTo>
                  <a:lnTo>
                    <a:pt x="210" y="1064"/>
                  </a:lnTo>
                  <a:lnTo>
                    <a:pt x="221" y="1065"/>
                  </a:lnTo>
                  <a:lnTo>
                    <a:pt x="230" y="1067"/>
                  </a:lnTo>
                  <a:lnTo>
                    <a:pt x="238" y="1070"/>
                  </a:lnTo>
                  <a:lnTo>
                    <a:pt x="246" y="1074"/>
                  </a:lnTo>
                  <a:lnTo>
                    <a:pt x="252" y="1078"/>
                  </a:lnTo>
                  <a:lnTo>
                    <a:pt x="259" y="1082"/>
                  </a:lnTo>
                  <a:lnTo>
                    <a:pt x="264" y="1087"/>
                  </a:lnTo>
                  <a:lnTo>
                    <a:pt x="273" y="1097"/>
                  </a:lnTo>
                  <a:lnTo>
                    <a:pt x="279" y="1107"/>
                  </a:lnTo>
                  <a:lnTo>
                    <a:pt x="283" y="1114"/>
                  </a:lnTo>
                  <a:lnTo>
                    <a:pt x="284" y="1118"/>
                  </a:lnTo>
                  <a:lnTo>
                    <a:pt x="297" y="1131"/>
                  </a:lnTo>
                  <a:lnTo>
                    <a:pt x="311" y="1144"/>
                  </a:lnTo>
                  <a:lnTo>
                    <a:pt x="326" y="1157"/>
                  </a:lnTo>
                  <a:lnTo>
                    <a:pt x="343" y="1169"/>
                  </a:lnTo>
                  <a:lnTo>
                    <a:pt x="375" y="1191"/>
                  </a:lnTo>
                  <a:lnTo>
                    <a:pt x="405" y="1211"/>
                  </a:lnTo>
                  <a:lnTo>
                    <a:pt x="415" y="1220"/>
                  </a:lnTo>
                  <a:lnTo>
                    <a:pt x="424" y="1228"/>
                  </a:lnTo>
                  <a:lnTo>
                    <a:pt x="432" y="1235"/>
                  </a:lnTo>
                  <a:lnTo>
                    <a:pt x="439" y="1244"/>
                  </a:lnTo>
                  <a:lnTo>
                    <a:pt x="446" y="1252"/>
                  </a:lnTo>
                  <a:lnTo>
                    <a:pt x="452" y="1260"/>
                  </a:lnTo>
                  <a:lnTo>
                    <a:pt x="458" y="1269"/>
                  </a:lnTo>
                  <a:lnTo>
                    <a:pt x="462" y="1277"/>
                  </a:lnTo>
                  <a:lnTo>
                    <a:pt x="470" y="1294"/>
                  </a:lnTo>
                  <a:lnTo>
                    <a:pt x="475" y="1311"/>
                  </a:lnTo>
                  <a:lnTo>
                    <a:pt x="480" y="1328"/>
                  </a:lnTo>
                  <a:lnTo>
                    <a:pt x="483" y="1343"/>
                  </a:lnTo>
                  <a:lnTo>
                    <a:pt x="486" y="1371"/>
                  </a:lnTo>
                  <a:lnTo>
                    <a:pt x="489" y="1393"/>
                  </a:lnTo>
                  <a:lnTo>
                    <a:pt x="491" y="1401"/>
                  </a:lnTo>
                  <a:lnTo>
                    <a:pt x="494" y="1407"/>
                  </a:lnTo>
                  <a:lnTo>
                    <a:pt x="496" y="1409"/>
                  </a:lnTo>
                  <a:lnTo>
                    <a:pt x="499" y="1411"/>
                  </a:lnTo>
                  <a:lnTo>
                    <a:pt x="501" y="1411"/>
                  </a:lnTo>
                  <a:lnTo>
                    <a:pt x="505" y="1411"/>
                  </a:lnTo>
                  <a:lnTo>
                    <a:pt x="512" y="1411"/>
                  </a:lnTo>
                  <a:lnTo>
                    <a:pt x="518" y="1410"/>
                  </a:lnTo>
                  <a:lnTo>
                    <a:pt x="524" y="1409"/>
                  </a:lnTo>
                  <a:lnTo>
                    <a:pt x="529" y="1407"/>
                  </a:lnTo>
                  <a:lnTo>
                    <a:pt x="539" y="1403"/>
                  </a:lnTo>
                  <a:lnTo>
                    <a:pt x="547" y="1398"/>
                  </a:lnTo>
                  <a:lnTo>
                    <a:pt x="553" y="1392"/>
                  </a:lnTo>
                  <a:lnTo>
                    <a:pt x="560" y="1385"/>
                  </a:lnTo>
                  <a:lnTo>
                    <a:pt x="564" y="1377"/>
                  </a:lnTo>
                  <a:lnTo>
                    <a:pt x="569" y="1369"/>
                  </a:lnTo>
                  <a:lnTo>
                    <a:pt x="573" y="1362"/>
                  </a:lnTo>
                  <a:lnTo>
                    <a:pt x="577" y="1354"/>
                  </a:lnTo>
                  <a:lnTo>
                    <a:pt x="582" y="1347"/>
                  </a:lnTo>
                  <a:lnTo>
                    <a:pt x="587" y="1341"/>
                  </a:lnTo>
                  <a:lnTo>
                    <a:pt x="593" y="1336"/>
                  </a:lnTo>
                  <a:lnTo>
                    <a:pt x="600" y="1331"/>
                  </a:lnTo>
                  <a:lnTo>
                    <a:pt x="609" y="1329"/>
                  </a:lnTo>
                  <a:lnTo>
                    <a:pt x="620" y="1328"/>
                  </a:lnTo>
                  <a:lnTo>
                    <a:pt x="624" y="1329"/>
                  </a:lnTo>
                  <a:lnTo>
                    <a:pt x="630" y="1332"/>
                  </a:lnTo>
                  <a:lnTo>
                    <a:pt x="636" y="1337"/>
                  </a:lnTo>
                  <a:lnTo>
                    <a:pt x="643" y="1343"/>
                  </a:lnTo>
                  <a:lnTo>
                    <a:pt x="657" y="1359"/>
                  </a:lnTo>
                  <a:lnTo>
                    <a:pt x="674" y="1378"/>
                  </a:lnTo>
                  <a:lnTo>
                    <a:pt x="701" y="1413"/>
                  </a:lnTo>
                  <a:lnTo>
                    <a:pt x="715" y="1432"/>
                  </a:lnTo>
                  <a:lnTo>
                    <a:pt x="718" y="1437"/>
                  </a:lnTo>
                  <a:lnTo>
                    <a:pt x="723" y="1444"/>
                  </a:lnTo>
                  <a:lnTo>
                    <a:pt x="730" y="1451"/>
                  </a:lnTo>
                  <a:lnTo>
                    <a:pt x="738" y="1458"/>
                  </a:lnTo>
                  <a:lnTo>
                    <a:pt x="759" y="1472"/>
                  </a:lnTo>
                  <a:lnTo>
                    <a:pt x="783" y="1487"/>
                  </a:lnTo>
                  <a:lnTo>
                    <a:pt x="808" y="1500"/>
                  </a:lnTo>
                  <a:lnTo>
                    <a:pt x="831" y="1511"/>
                  </a:lnTo>
                  <a:lnTo>
                    <a:pt x="842" y="1515"/>
                  </a:lnTo>
                  <a:lnTo>
                    <a:pt x="851" y="1519"/>
                  </a:lnTo>
                  <a:lnTo>
                    <a:pt x="860" y="1521"/>
                  </a:lnTo>
                  <a:lnTo>
                    <a:pt x="866" y="1521"/>
                  </a:lnTo>
                  <a:lnTo>
                    <a:pt x="879" y="1522"/>
                  </a:lnTo>
                  <a:lnTo>
                    <a:pt x="891" y="1525"/>
                  </a:lnTo>
                  <a:lnTo>
                    <a:pt x="902" y="1530"/>
                  </a:lnTo>
                  <a:lnTo>
                    <a:pt x="913" y="1536"/>
                  </a:lnTo>
                  <a:lnTo>
                    <a:pt x="922" y="1543"/>
                  </a:lnTo>
                  <a:lnTo>
                    <a:pt x="931" y="1552"/>
                  </a:lnTo>
                  <a:lnTo>
                    <a:pt x="940" y="1561"/>
                  </a:lnTo>
                  <a:lnTo>
                    <a:pt x="947" y="1571"/>
                  </a:lnTo>
                  <a:lnTo>
                    <a:pt x="961" y="1592"/>
                  </a:lnTo>
                  <a:lnTo>
                    <a:pt x="973" y="1612"/>
                  </a:lnTo>
                  <a:lnTo>
                    <a:pt x="984" y="1631"/>
                  </a:lnTo>
                  <a:lnTo>
                    <a:pt x="992" y="1647"/>
                  </a:lnTo>
                  <a:lnTo>
                    <a:pt x="995" y="1652"/>
                  </a:lnTo>
                  <a:lnTo>
                    <a:pt x="1002" y="1657"/>
                  </a:lnTo>
                  <a:lnTo>
                    <a:pt x="1010" y="1663"/>
                  </a:lnTo>
                  <a:lnTo>
                    <a:pt x="1019" y="1667"/>
                  </a:lnTo>
                  <a:lnTo>
                    <a:pt x="1042" y="1677"/>
                  </a:lnTo>
                  <a:lnTo>
                    <a:pt x="1067" y="1686"/>
                  </a:lnTo>
                  <a:lnTo>
                    <a:pt x="1094" y="1694"/>
                  </a:lnTo>
                  <a:lnTo>
                    <a:pt x="1119" y="1702"/>
                  </a:lnTo>
                  <a:lnTo>
                    <a:pt x="1129" y="1706"/>
                  </a:lnTo>
                  <a:lnTo>
                    <a:pt x="1138" y="1709"/>
                  </a:lnTo>
                  <a:lnTo>
                    <a:pt x="1145" y="1713"/>
                  </a:lnTo>
                  <a:lnTo>
                    <a:pt x="1150" y="1716"/>
                  </a:lnTo>
                  <a:lnTo>
                    <a:pt x="1157" y="1723"/>
                  </a:lnTo>
                  <a:lnTo>
                    <a:pt x="1163" y="1730"/>
                  </a:lnTo>
                  <a:lnTo>
                    <a:pt x="1169" y="1739"/>
                  </a:lnTo>
                  <a:lnTo>
                    <a:pt x="1175" y="1747"/>
                  </a:lnTo>
                  <a:lnTo>
                    <a:pt x="1185" y="1765"/>
                  </a:lnTo>
                  <a:lnTo>
                    <a:pt x="1194" y="1786"/>
                  </a:lnTo>
                  <a:lnTo>
                    <a:pt x="1203" y="1805"/>
                  </a:lnTo>
                  <a:lnTo>
                    <a:pt x="1210" y="1825"/>
                  </a:lnTo>
                  <a:lnTo>
                    <a:pt x="1217" y="1844"/>
                  </a:lnTo>
                  <a:lnTo>
                    <a:pt x="1224" y="1862"/>
                  </a:lnTo>
                  <a:lnTo>
                    <a:pt x="1227" y="1868"/>
                  </a:lnTo>
                  <a:lnTo>
                    <a:pt x="1231" y="1875"/>
                  </a:lnTo>
                  <a:lnTo>
                    <a:pt x="1237" y="1882"/>
                  </a:lnTo>
                  <a:lnTo>
                    <a:pt x="1244" y="1890"/>
                  </a:lnTo>
                  <a:lnTo>
                    <a:pt x="1261" y="1904"/>
                  </a:lnTo>
                  <a:lnTo>
                    <a:pt x="1281" y="1917"/>
                  </a:lnTo>
                  <a:lnTo>
                    <a:pt x="1301" y="1930"/>
                  </a:lnTo>
                  <a:lnTo>
                    <a:pt x="1320" y="1940"/>
                  </a:lnTo>
                  <a:lnTo>
                    <a:pt x="1337" y="1948"/>
                  </a:lnTo>
                  <a:lnTo>
                    <a:pt x="1350" y="1952"/>
                  </a:lnTo>
                  <a:lnTo>
                    <a:pt x="1350" y="1962"/>
                  </a:lnTo>
                  <a:lnTo>
                    <a:pt x="1349" y="1971"/>
                  </a:lnTo>
                  <a:lnTo>
                    <a:pt x="1347" y="1979"/>
                  </a:lnTo>
                  <a:lnTo>
                    <a:pt x="1345" y="1987"/>
                  </a:lnTo>
                  <a:lnTo>
                    <a:pt x="1342" y="1996"/>
                  </a:lnTo>
                  <a:lnTo>
                    <a:pt x="1339" y="2003"/>
                  </a:lnTo>
                  <a:lnTo>
                    <a:pt x="1336" y="2009"/>
                  </a:lnTo>
                  <a:lnTo>
                    <a:pt x="1331" y="2015"/>
                  </a:lnTo>
                  <a:lnTo>
                    <a:pt x="1322" y="2026"/>
                  </a:lnTo>
                  <a:lnTo>
                    <a:pt x="1313" y="2036"/>
                  </a:lnTo>
                  <a:lnTo>
                    <a:pt x="1302" y="2046"/>
                  </a:lnTo>
                  <a:lnTo>
                    <a:pt x="1292" y="2055"/>
                  </a:lnTo>
                  <a:lnTo>
                    <a:pt x="1281" y="2064"/>
                  </a:lnTo>
                  <a:lnTo>
                    <a:pt x="1271" y="2073"/>
                  </a:lnTo>
                  <a:lnTo>
                    <a:pt x="1261" y="2084"/>
                  </a:lnTo>
                  <a:lnTo>
                    <a:pt x="1252" y="2095"/>
                  </a:lnTo>
                  <a:lnTo>
                    <a:pt x="1248" y="2102"/>
                  </a:lnTo>
                  <a:lnTo>
                    <a:pt x="1245" y="2109"/>
                  </a:lnTo>
                  <a:lnTo>
                    <a:pt x="1242" y="2117"/>
                  </a:lnTo>
                  <a:lnTo>
                    <a:pt x="1239" y="2124"/>
                  </a:lnTo>
                  <a:lnTo>
                    <a:pt x="1237" y="2133"/>
                  </a:lnTo>
                  <a:lnTo>
                    <a:pt x="1236" y="2142"/>
                  </a:lnTo>
                  <a:lnTo>
                    <a:pt x="1235" y="2151"/>
                  </a:lnTo>
                  <a:lnTo>
                    <a:pt x="1234" y="2162"/>
                  </a:lnTo>
                  <a:lnTo>
                    <a:pt x="1235" y="2187"/>
                  </a:lnTo>
                  <a:lnTo>
                    <a:pt x="1238" y="2210"/>
                  </a:lnTo>
                  <a:lnTo>
                    <a:pt x="1242" y="2230"/>
                  </a:lnTo>
                  <a:lnTo>
                    <a:pt x="1246" y="2249"/>
                  </a:lnTo>
                  <a:lnTo>
                    <a:pt x="1251" y="2266"/>
                  </a:lnTo>
                  <a:lnTo>
                    <a:pt x="1256" y="2283"/>
                  </a:lnTo>
                  <a:lnTo>
                    <a:pt x="1261" y="2300"/>
                  </a:lnTo>
                  <a:lnTo>
                    <a:pt x="1266" y="2319"/>
                  </a:lnTo>
                  <a:lnTo>
                    <a:pt x="1271" y="2310"/>
                  </a:lnTo>
                  <a:lnTo>
                    <a:pt x="1278" y="2303"/>
                  </a:lnTo>
                  <a:lnTo>
                    <a:pt x="1285" y="2295"/>
                  </a:lnTo>
                  <a:lnTo>
                    <a:pt x="1293" y="2289"/>
                  </a:lnTo>
                  <a:lnTo>
                    <a:pt x="1311" y="2276"/>
                  </a:lnTo>
                  <a:lnTo>
                    <a:pt x="1331" y="2265"/>
                  </a:lnTo>
                  <a:lnTo>
                    <a:pt x="1351" y="2254"/>
                  </a:lnTo>
                  <a:lnTo>
                    <a:pt x="1369" y="2242"/>
                  </a:lnTo>
                  <a:lnTo>
                    <a:pt x="1377" y="2236"/>
                  </a:lnTo>
                  <a:lnTo>
                    <a:pt x="1385" y="2229"/>
                  </a:lnTo>
                  <a:lnTo>
                    <a:pt x="1391" y="2222"/>
                  </a:lnTo>
                  <a:lnTo>
                    <a:pt x="1397" y="2214"/>
                  </a:lnTo>
                  <a:lnTo>
                    <a:pt x="1400" y="2215"/>
                  </a:lnTo>
                  <a:lnTo>
                    <a:pt x="1404" y="2213"/>
                  </a:lnTo>
                  <a:lnTo>
                    <a:pt x="1410" y="2210"/>
                  </a:lnTo>
                  <a:lnTo>
                    <a:pt x="1417" y="2206"/>
                  </a:lnTo>
                  <a:lnTo>
                    <a:pt x="1433" y="2193"/>
                  </a:lnTo>
                  <a:lnTo>
                    <a:pt x="1452" y="2177"/>
                  </a:lnTo>
                  <a:lnTo>
                    <a:pt x="1469" y="2159"/>
                  </a:lnTo>
                  <a:lnTo>
                    <a:pt x="1485" y="2143"/>
                  </a:lnTo>
                  <a:lnTo>
                    <a:pt x="1496" y="2129"/>
                  </a:lnTo>
                  <a:lnTo>
                    <a:pt x="1502" y="2120"/>
                  </a:lnTo>
                  <a:lnTo>
                    <a:pt x="1511" y="2108"/>
                  </a:lnTo>
                  <a:lnTo>
                    <a:pt x="1523" y="2090"/>
                  </a:lnTo>
                  <a:lnTo>
                    <a:pt x="1537" y="2071"/>
                  </a:lnTo>
                  <a:lnTo>
                    <a:pt x="1551" y="2049"/>
                  </a:lnTo>
                  <a:lnTo>
                    <a:pt x="1565" y="2026"/>
                  </a:lnTo>
                  <a:lnTo>
                    <a:pt x="1576" y="2004"/>
                  </a:lnTo>
                  <a:lnTo>
                    <a:pt x="1580" y="1992"/>
                  </a:lnTo>
                  <a:lnTo>
                    <a:pt x="1583" y="1981"/>
                  </a:lnTo>
                  <a:lnTo>
                    <a:pt x="1585" y="1971"/>
                  </a:lnTo>
                  <a:lnTo>
                    <a:pt x="1586" y="1962"/>
                  </a:lnTo>
                  <a:lnTo>
                    <a:pt x="1586" y="1949"/>
                  </a:lnTo>
                  <a:lnTo>
                    <a:pt x="1587" y="1937"/>
                  </a:lnTo>
                  <a:lnTo>
                    <a:pt x="1589" y="1925"/>
                  </a:lnTo>
                  <a:lnTo>
                    <a:pt x="1591" y="1913"/>
                  </a:lnTo>
                  <a:lnTo>
                    <a:pt x="1593" y="1903"/>
                  </a:lnTo>
                  <a:lnTo>
                    <a:pt x="1596" y="1892"/>
                  </a:lnTo>
                  <a:lnTo>
                    <a:pt x="1600" y="1881"/>
                  </a:lnTo>
                  <a:lnTo>
                    <a:pt x="1604" y="1871"/>
                  </a:lnTo>
                  <a:lnTo>
                    <a:pt x="1612" y="1854"/>
                  </a:lnTo>
                  <a:lnTo>
                    <a:pt x="1622" y="1837"/>
                  </a:lnTo>
                  <a:lnTo>
                    <a:pt x="1632" y="1823"/>
                  </a:lnTo>
                  <a:lnTo>
                    <a:pt x="1642" y="1810"/>
                  </a:lnTo>
                  <a:lnTo>
                    <a:pt x="1663" y="1787"/>
                  </a:lnTo>
                  <a:lnTo>
                    <a:pt x="1681" y="1769"/>
                  </a:lnTo>
                  <a:lnTo>
                    <a:pt x="1688" y="1762"/>
                  </a:lnTo>
                  <a:lnTo>
                    <a:pt x="1693" y="1756"/>
                  </a:lnTo>
                  <a:lnTo>
                    <a:pt x="1695" y="1754"/>
                  </a:lnTo>
                  <a:lnTo>
                    <a:pt x="1696" y="1751"/>
                  </a:lnTo>
                  <a:lnTo>
                    <a:pt x="1696" y="1749"/>
                  </a:lnTo>
                  <a:lnTo>
                    <a:pt x="1696" y="1747"/>
                  </a:lnTo>
                  <a:lnTo>
                    <a:pt x="1694" y="1735"/>
                  </a:lnTo>
                  <a:lnTo>
                    <a:pt x="1690" y="1727"/>
                  </a:lnTo>
                  <a:lnTo>
                    <a:pt x="1688" y="1723"/>
                  </a:lnTo>
                  <a:lnTo>
                    <a:pt x="1686" y="1721"/>
                  </a:lnTo>
                  <a:lnTo>
                    <a:pt x="1684" y="1719"/>
                  </a:lnTo>
                  <a:lnTo>
                    <a:pt x="1681" y="1718"/>
                  </a:lnTo>
                  <a:lnTo>
                    <a:pt x="1676" y="1717"/>
                  </a:lnTo>
                  <a:lnTo>
                    <a:pt x="1671" y="1718"/>
                  </a:lnTo>
                  <a:lnTo>
                    <a:pt x="1665" y="1720"/>
                  </a:lnTo>
                  <a:lnTo>
                    <a:pt x="1659" y="1723"/>
                  </a:lnTo>
                  <a:lnTo>
                    <a:pt x="1650" y="1729"/>
                  </a:lnTo>
                  <a:lnTo>
                    <a:pt x="1643" y="1734"/>
                  </a:lnTo>
                  <a:lnTo>
                    <a:pt x="1641" y="1735"/>
                  </a:lnTo>
                  <a:lnTo>
                    <a:pt x="1640" y="1734"/>
                  </a:lnTo>
                  <a:lnTo>
                    <a:pt x="1641" y="1732"/>
                  </a:lnTo>
                  <a:lnTo>
                    <a:pt x="1643" y="1726"/>
                  </a:lnTo>
                  <a:lnTo>
                    <a:pt x="1647" y="1718"/>
                  </a:lnTo>
                  <a:lnTo>
                    <a:pt x="1649" y="1711"/>
                  </a:lnTo>
                  <a:lnTo>
                    <a:pt x="1651" y="1703"/>
                  </a:lnTo>
                  <a:lnTo>
                    <a:pt x="1652" y="1695"/>
                  </a:lnTo>
                  <a:lnTo>
                    <a:pt x="1653" y="1681"/>
                  </a:lnTo>
                  <a:lnTo>
                    <a:pt x="1652" y="1668"/>
                  </a:lnTo>
                  <a:lnTo>
                    <a:pt x="1650" y="1656"/>
                  </a:lnTo>
                  <a:lnTo>
                    <a:pt x="1648" y="1647"/>
                  </a:lnTo>
                  <a:lnTo>
                    <a:pt x="1647" y="1640"/>
                  </a:lnTo>
                  <a:lnTo>
                    <a:pt x="1648" y="1637"/>
                  </a:lnTo>
                  <a:lnTo>
                    <a:pt x="1676" y="1613"/>
                  </a:lnTo>
                  <a:lnTo>
                    <a:pt x="1692" y="1596"/>
                  </a:lnTo>
                  <a:lnTo>
                    <a:pt x="1695" y="1591"/>
                  </a:lnTo>
                  <a:lnTo>
                    <a:pt x="1697" y="1587"/>
                  </a:lnTo>
                  <a:lnTo>
                    <a:pt x="1698" y="1582"/>
                  </a:lnTo>
                  <a:lnTo>
                    <a:pt x="1699" y="1576"/>
                  </a:lnTo>
                  <a:lnTo>
                    <a:pt x="1699" y="1569"/>
                  </a:lnTo>
                  <a:lnTo>
                    <a:pt x="1699" y="1562"/>
                  </a:lnTo>
                  <a:lnTo>
                    <a:pt x="1698" y="1553"/>
                  </a:lnTo>
                  <a:lnTo>
                    <a:pt x="1696" y="1542"/>
                  </a:lnTo>
                  <a:lnTo>
                    <a:pt x="1696" y="1531"/>
                  </a:lnTo>
                  <a:lnTo>
                    <a:pt x="1698" y="1521"/>
                  </a:lnTo>
                  <a:lnTo>
                    <a:pt x="1701" y="1511"/>
                  </a:lnTo>
                  <a:lnTo>
                    <a:pt x="1706" y="1503"/>
                  </a:lnTo>
                  <a:lnTo>
                    <a:pt x="1712" y="1495"/>
                  </a:lnTo>
                  <a:lnTo>
                    <a:pt x="1719" y="1489"/>
                  </a:lnTo>
                  <a:lnTo>
                    <a:pt x="1727" y="1483"/>
                  </a:lnTo>
                  <a:lnTo>
                    <a:pt x="1734" y="1478"/>
                  </a:lnTo>
                  <a:lnTo>
                    <a:pt x="1743" y="1473"/>
                  </a:lnTo>
                  <a:lnTo>
                    <a:pt x="1751" y="1470"/>
                  </a:lnTo>
                  <a:lnTo>
                    <a:pt x="1758" y="1467"/>
                  </a:lnTo>
                  <a:lnTo>
                    <a:pt x="1766" y="1465"/>
                  </a:lnTo>
                  <a:lnTo>
                    <a:pt x="1772" y="1464"/>
                  </a:lnTo>
                  <a:lnTo>
                    <a:pt x="1779" y="1463"/>
                  </a:lnTo>
                  <a:lnTo>
                    <a:pt x="1783" y="1463"/>
                  </a:lnTo>
                  <a:lnTo>
                    <a:pt x="1786" y="1464"/>
                  </a:lnTo>
                  <a:lnTo>
                    <a:pt x="1796" y="1467"/>
                  </a:lnTo>
                  <a:lnTo>
                    <a:pt x="1805" y="1468"/>
                  </a:lnTo>
                  <a:lnTo>
                    <a:pt x="1811" y="1468"/>
                  </a:lnTo>
                  <a:lnTo>
                    <a:pt x="1816" y="1466"/>
                  </a:lnTo>
                  <a:lnTo>
                    <a:pt x="1820" y="1463"/>
                  </a:lnTo>
                  <a:lnTo>
                    <a:pt x="1823" y="1460"/>
                  </a:lnTo>
                  <a:lnTo>
                    <a:pt x="1824" y="1455"/>
                  </a:lnTo>
                  <a:lnTo>
                    <a:pt x="1825" y="1450"/>
                  </a:lnTo>
                  <a:lnTo>
                    <a:pt x="1826" y="1440"/>
                  </a:lnTo>
                  <a:lnTo>
                    <a:pt x="1827" y="1429"/>
                  </a:lnTo>
                  <a:lnTo>
                    <a:pt x="1828" y="1424"/>
                  </a:lnTo>
                  <a:lnTo>
                    <a:pt x="1830" y="1421"/>
                  </a:lnTo>
                  <a:lnTo>
                    <a:pt x="1833" y="1418"/>
                  </a:lnTo>
                  <a:lnTo>
                    <a:pt x="1838" y="1416"/>
                  </a:lnTo>
                  <a:lnTo>
                    <a:pt x="1843" y="1415"/>
                  </a:lnTo>
                  <a:lnTo>
                    <a:pt x="1848" y="1413"/>
                  </a:lnTo>
                  <a:lnTo>
                    <a:pt x="1852" y="1410"/>
                  </a:lnTo>
                  <a:lnTo>
                    <a:pt x="1856" y="1406"/>
                  </a:lnTo>
                  <a:lnTo>
                    <a:pt x="1859" y="1400"/>
                  </a:lnTo>
                  <a:lnTo>
                    <a:pt x="1861" y="1395"/>
                  </a:lnTo>
                  <a:lnTo>
                    <a:pt x="1863" y="1388"/>
                  </a:lnTo>
                  <a:lnTo>
                    <a:pt x="1865" y="1382"/>
                  </a:lnTo>
                  <a:lnTo>
                    <a:pt x="1868" y="1357"/>
                  </a:lnTo>
                  <a:lnTo>
                    <a:pt x="1869" y="1343"/>
                  </a:lnTo>
                  <a:lnTo>
                    <a:pt x="1869" y="1340"/>
                  </a:lnTo>
                  <a:lnTo>
                    <a:pt x="1871" y="1338"/>
                  </a:lnTo>
                  <a:lnTo>
                    <a:pt x="1874" y="1337"/>
                  </a:lnTo>
                  <a:lnTo>
                    <a:pt x="1877" y="1337"/>
                  </a:lnTo>
                  <a:lnTo>
                    <a:pt x="1885" y="1337"/>
                  </a:lnTo>
                  <a:lnTo>
                    <a:pt x="1895" y="1336"/>
                  </a:lnTo>
                  <a:lnTo>
                    <a:pt x="1900" y="1335"/>
                  </a:lnTo>
                  <a:lnTo>
                    <a:pt x="1904" y="1333"/>
                  </a:lnTo>
                  <a:lnTo>
                    <a:pt x="1908" y="1330"/>
                  </a:lnTo>
                  <a:lnTo>
                    <a:pt x="1911" y="1324"/>
                  </a:lnTo>
                  <a:lnTo>
                    <a:pt x="1914" y="1318"/>
                  </a:lnTo>
                  <a:lnTo>
                    <a:pt x="1916" y="1309"/>
                  </a:lnTo>
                  <a:lnTo>
                    <a:pt x="1917" y="1299"/>
                  </a:lnTo>
                  <a:lnTo>
                    <a:pt x="1917" y="1285"/>
                  </a:lnTo>
                  <a:lnTo>
                    <a:pt x="1922" y="1285"/>
                  </a:lnTo>
                  <a:lnTo>
                    <a:pt x="1926" y="1284"/>
                  </a:lnTo>
                  <a:lnTo>
                    <a:pt x="1929" y="1282"/>
                  </a:lnTo>
                  <a:lnTo>
                    <a:pt x="1932" y="1278"/>
                  </a:lnTo>
                  <a:lnTo>
                    <a:pt x="1933" y="1274"/>
                  </a:lnTo>
                  <a:lnTo>
                    <a:pt x="1935" y="1268"/>
                  </a:lnTo>
                  <a:lnTo>
                    <a:pt x="1935" y="1262"/>
                  </a:lnTo>
                  <a:lnTo>
                    <a:pt x="1936" y="1256"/>
                  </a:lnTo>
                  <a:lnTo>
                    <a:pt x="1937" y="1242"/>
                  </a:lnTo>
                  <a:lnTo>
                    <a:pt x="1938" y="1229"/>
                  </a:lnTo>
                  <a:lnTo>
                    <a:pt x="1940" y="1223"/>
                  </a:lnTo>
                  <a:lnTo>
                    <a:pt x="1942" y="1217"/>
                  </a:lnTo>
                  <a:lnTo>
                    <a:pt x="1944" y="1211"/>
                  </a:lnTo>
                  <a:lnTo>
                    <a:pt x="1948" y="1206"/>
                  </a:lnTo>
                  <a:lnTo>
                    <a:pt x="1958" y="1194"/>
                  </a:lnTo>
                  <a:lnTo>
                    <a:pt x="1972" y="1177"/>
                  </a:lnTo>
                  <a:lnTo>
                    <a:pt x="1977" y="1173"/>
                  </a:lnTo>
                  <a:lnTo>
                    <a:pt x="1982" y="1169"/>
                  </a:lnTo>
                  <a:lnTo>
                    <a:pt x="1987" y="1166"/>
                  </a:lnTo>
                  <a:lnTo>
                    <a:pt x="1993" y="1163"/>
                  </a:lnTo>
                  <a:lnTo>
                    <a:pt x="1999" y="1161"/>
                  </a:lnTo>
                  <a:lnTo>
                    <a:pt x="2007" y="1160"/>
                  </a:lnTo>
                  <a:lnTo>
                    <a:pt x="2014" y="1159"/>
                  </a:lnTo>
                  <a:lnTo>
                    <a:pt x="2022" y="1159"/>
                  </a:lnTo>
                  <a:lnTo>
                    <a:pt x="2023" y="1159"/>
                  </a:lnTo>
                  <a:lnTo>
                    <a:pt x="2023" y="1157"/>
                  </a:lnTo>
                  <a:lnTo>
                    <a:pt x="2023" y="1155"/>
                  </a:lnTo>
                  <a:lnTo>
                    <a:pt x="2022" y="1152"/>
                  </a:lnTo>
                  <a:lnTo>
                    <a:pt x="2020" y="1143"/>
                  </a:lnTo>
                  <a:lnTo>
                    <a:pt x="2016" y="1133"/>
                  </a:lnTo>
                  <a:lnTo>
                    <a:pt x="2015" y="1127"/>
                  </a:lnTo>
                  <a:lnTo>
                    <a:pt x="2014" y="1121"/>
                  </a:lnTo>
                  <a:lnTo>
                    <a:pt x="2014" y="1115"/>
                  </a:lnTo>
                  <a:lnTo>
                    <a:pt x="2014" y="1109"/>
                  </a:lnTo>
                  <a:lnTo>
                    <a:pt x="2016" y="1102"/>
                  </a:lnTo>
                  <a:lnTo>
                    <a:pt x="2018" y="1096"/>
                  </a:lnTo>
                  <a:lnTo>
                    <a:pt x="2022" y="1091"/>
                  </a:lnTo>
                  <a:lnTo>
                    <a:pt x="2027" y="1086"/>
                  </a:lnTo>
                  <a:lnTo>
                    <a:pt x="2036" y="1079"/>
                  </a:lnTo>
                  <a:lnTo>
                    <a:pt x="2045" y="1075"/>
                  </a:lnTo>
                  <a:lnTo>
                    <a:pt x="2054" y="1073"/>
                  </a:lnTo>
                  <a:lnTo>
                    <a:pt x="2062" y="1073"/>
                  </a:lnTo>
                  <a:lnTo>
                    <a:pt x="2070" y="1075"/>
                  </a:lnTo>
                  <a:lnTo>
                    <a:pt x="2078" y="1078"/>
                  </a:lnTo>
                  <a:lnTo>
                    <a:pt x="2086" y="1082"/>
                  </a:lnTo>
                  <a:lnTo>
                    <a:pt x="2093" y="1087"/>
                  </a:lnTo>
                  <a:lnTo>
                    <a:pt x="2107" y="1099"/>
                  </a:lnTo>
                  <a:lnTo>
                    <a:pt x="2123" y="1111"/>
                  </a:lnTo>
                  <a:lnTo>
                    <a:pt x="2130" y="1117"/>
                  </a:lnTo>
                  <a:lnTo>
                    <a:pt x="2137" y="1122"/>
                  </a:lnTo>
                  <a:lnTo>
                    <a:pt x="2145" y="1126"/>
                  </a:lnTo>
                  <a:lnTo>
                    <a:pt x="2153" y="1128"/>
                  </a:lnTo>
                  <a:lnTo>
                    <a:pt x="2152" y="1133"/>
                  </a:lnTo>
                  <a:lnTo>
                    <a:pt x="2149" y="1144"/>
                  </a:lnTo>
                  <a:lnTo>
                    <a:pt x="2146" y="1150"/>
                  </a:lnTo>
                  <a:lnTo>
                    <a:pt x="2142" y="1155"/>
                  </a:lnTo>
                  <a:lnTo>
                    <a:pt x="2139" y="1157"/>
                  </a:lnTo>
                  <a:lnTo>
                    <a:pt x="2135" y="1158"/>
                  </a:lnTo>
                  <a:lnTo>
                    <a:pt x="2131" y="1159"/>
                  </a:lnTo>
                  <a:lnTo>
                    <a:pt x="2127" y="1159"/>
                  </a:lnTo>
                  <a:lnTo>
                    <a:pt x="2122" y="1160"/>
                  </a:lnTo>
                  <a:lnTo>
                    <a:pt x="2118" y="1161"/>
                  </a:lnTo>
                  <a:lnTo>
                    <a:pt x="2115" y="1164"/>
                  </a:lnTo>
                  <a:lnTo>
                    <a:pt x="2112" y="1167"/>
                  </a:lnTo>
                  <a:lnTo>
                    <a:pt x="2108" y="1171"/>
                  </a:lnTo>
                  <a:lnTo>
                    <a:pt x="2106" y="1176"/>
                  </a:lnTo>
                  <a:lnTo>
                    <a:pt x="2104" y="1181"/>
                  </a:lnTo>
                  <a:lnTo>
                    <a:pt x="2103" y="1186"/>
                  </a:lnTo>
                  <a:lnTo>
                    <a:pt x="2101" y="1198"/>
                  </a:lnTo>
                  <a:lnTo>
                    <a:pt x="2100" y="1210"/>
                  </a:lnTo>
                  <a:lnTo>
                    <a:pt x="2100" y="1223"/>
                  </a:lnTo>
                  <a:lnTo>
                    <a:pt x="2100" y="1233"/>
                  </a:lnTo>
                  <a:lnTo>
                    <a:pt x="2103" y="1245"/>
                  </a:lnTo>
                  <a:lnTo>
                    <a:pt x="2108" y="1261"/>
                  </a:lnTo>
                  <a:lnTo>
                    <a:pt x="2110" y="1271"/>
                  </a:lnTo>
                  <a:lnTo>
                    <a:pt x="2112" y="1281"/>
                  </a:lnTo>
                  <a:lnTo>
                    <a:pt x="2110" y="1286"/>
                  </a:lnTo>
                  <a:lnTo>
                    <a:pt x="2109" y="1291"/>
                  </a:lnTo>
                  <a:lnTo>
                    <a:pt x="2107" y="1296"/>
                  </a:lnTo>
                  <a:lnTo>
                    <a:pt x="2105" y="1301"/>
                  </a:lnTo>
                  <a:lnTo>
                    <a:pt x="2101" y="1303"/>
                  </a:lnTo>
                  <a:lnTo>
                    <a:pt x="2097" y="1305"/>
                  </a:lnTo>
                  <a:lnTo>
                    <a:pt x="2093" y="1307"/>
                  </a:lnTo>
                  <a:lnTo>
                    <a:pt x="2087" y="1308"/>
                  </a:lnTo>
                  <a:lnTo>
                    <a:pt x="2076" y="1310"/>
                  </a:lnTo>
                  <a:lnTo>
                    <a:pt x="2063" y="1312"/>
                  </a:lnTo>
                  <a:lnTo>
                    <a:pt x="2057" y="1313"/>
                  </a:lnTo>
                  <a:lnTo>
                    <a:pt x="2051" y="1315"/>
                  </a:lnTo>
                  <a:lnTo>
                    <a:pt x="2045" y="1318"/>
                  </a:lnTo>
                  <a:lnTo>
                    <a:pt x="2039" y="1321"/>
                  </a:lnTo>
                  <a:lnTo>
                    <a:pt x="2034" y="1325"/>
                  </a:lnTo>
                  <a:lnTo>
                    <a:pt x="2029" y="1330"/>
                  </a:lnTo>
                  <a:lnTo>
                    <a:pt x="2025" y="1336"/>
                  </a:lnTo>
                  <a:lnTo>
                    <a:pt x="2022" y="1343"/>
                  </a:lnTo>
                  <a:lnTo>
                    <a:pt x="2021" y="1350"/>
                  </a:lnTo>
                  <a:lnTo>
                    <a:pt x="2021" y="1359"/>
                  </a:lnTo>
                  <a:lnTo>
                    <a:pt x="2023" y="1368"/>
                  </a:lnTo>
                  <a:lnTo>
                    <a:pt x="2024" y="1378"/>
                  </a:lnTo>
                  <a:lnTo>
                    <a:pt x="2024" y="1387"/>
                  </a:lnTo>
                  <a:lnTo>
                    <a:pt x="2023" y="1394"/>
                  </a:lnTo>
                  <a:lnTo>
                    <a:pt x="2021" y="1397"/>
                  </a:lnTo>
                  <a:lnTo>
                    <a:pt x="2019" y="1399"/>
                  </a:lnTo>
                  <a:lnTo>
                    <a:pt x="2016" y="1400"/>
                  </a:lnTo>
                  <a:lnTo>
                    <a:pt x="2011" y="1401"/>
                  </a:lnTo>
                  <a:lnTo>
                    <a:pt x="1995" y="1400"/>
                  </a:lnTo>
                  <a:lnTo>
                    <a:pt x="1983" y="1402"/>
                  </a:lnTo>
                  <a:lnTo>
                    <a:pt x="1973" y="1404"/>
                  </a:lnTo>
                  <a:lnTo>
                    <a:pt x="1966" y="1408"/>
                  </a:lnTo>
                  <a:lnTo>
                    <a:pt x="1960" y="1413"/>
                  </a:lnTo>
                  <a:lnTo>
                    <a:pt x="1956" y="1419"/>
                  </a:lnTo>
                  <a:lnTo>
                    <a:pt x="1954" y="1426"/>
                  </a:lnTo>
                  <a:lnTo>
                    <a:pt x="1952" y="1434"/>
                  </a:lnTo>
                  <a:lnTo>
                    <a:pt x="1951" y="1452"/>
                  </a:lnTo>
                  <a:lnTo>
                    <a:pt x="1949" y="1471"/>
                  </a:lnTo>
                  <a:lnTo>
                    <a:pt x="1948" y="1481"/>
                  </a:lnTo>
                  <a:lnTo>
                    <a:pt x="1946" y="1491"/>
                  </a:lnTo>
                  <a:lnTo>
                    <a:pt x="1942" y="1501"/>
                  </a:lnTo>
                  <a:lnTo>
                    <a:pt x="1937" y="1511"/>
                  </a:lnTo>
                  <a:lnTo>
                    <a:pt x="1934" y="1518"/>
                  </a:lnTo>
                  <a:lnTo>
                    <a:pt x="1930" y="1525"/>
                  </a:lnTo>
                  <a:lnTo>
                    <a:pt x="1923" y="1532"/>
                  </a:lnTo>
                  <a:lnTo>
                    <a:pt x="1915" y="1537"/>
                  </a:lnTo>
                  <a:lnTo>
                    <a:pt x="1906" y="1541"/>
                  </a:lnTo>
                  <a:lnTo>
                    <a:pt x="1895" y="1545"/>
                  </a:lnTo>
                  <a:lnTo>
                    <a:pt x="1882" y="1547"/>
                  </a:lnTo>
                  <a:lnTo>
                    <a:pt x="1869" y="1547"/>
                  </a:lnTo>
                  <a:lnTo>
                    <a:pt x="1866" y="1557"/>
                  </a:lnTo>
                  <a:lnTo>
                    <a:pt x="1862" y="1565"/>
                  </a:lnTo>
                  <a:lnTo>
                    <a:pt x="1856" y="1574"/>
                  </a:lnTo>
                  <a:lnTo>
                    <a:pt x="1849" y="1582"/>
                  </a:lnTo>
                  <a:lnTo>
                    <a:pt x="1841" y="1589"/>
                  </a:lnTo>
                  <a:lnTo>
                    <a:pt x="1832" y="1597"/>
                  </a:lnTo>
                  <a:lnTo>
                    <a:pt x="1823" y="1604"/>
                  </a:lnTo>
                  <a:lnTo>
                    <a:pt x="1813" y="1611"/>
                  </a:lnTo>
                  <a:lnTo>
                    <a:pt x="1770" y="1638"/>
                  </a:lnTo>
                  <a:lnTo>
                    <a:pt x="1733" y="1664"/>
                  </a:lnTo>
                  <a:lnTo>
                    <a:pt x="1731" y="1664"/>
                  </a:lnTo>
                  <a:lnTo>
                    <a:pt x="1729" y="1663"/>
                  </a:lnTo>
                  <a:lnTo>
                    <a:pt x="1727" y="1660"/>
                  </a:lnTo>
                  <a:lnTo>
                    <a:pt x="1725" y="1658"/>
                  </a:lnTo>
                  <a:lnTo>
                    <a:pt x="1722" y="1652"/>
                  </a:lnTo>
                  <a:lnTo>
                    <a:pt x="1718" y="1644"/>
                  </a:lnTo>
                  <a:lnTo>
                    <a:pt x="1715" y="1641"/>
                  </a:lnTo>
                  <a:lnTo>
                    <a:pt x="1713" y="1638"/>
                  </a:lnTo>
                  <a:lnTo>
                    <a:pt x="1710" y="1636"/>
                  </a:lnTo>
                  <a:lnTo>
                    <a:pt x="1707" y="1635"/>
                  </a:lnTo>
                  <a:lnTo>
                    <a:pt x="1704" y="1635"/>
                  </a:lnTo>
                  <a:lnTo>
                    <a:pt x="1700" y="1636"/>
                  </a:lnTo>
                  <a:lnTo>
                    <a:pt x="1696" y="1638"/>
                  </a:lnTo>
                  <a:lnTo>
                    <a:pt x="1691" y="1642"/>
                  </a:lnTo>
                  <a:lnTo>
                    <a:pt x="1693" y="1657"/>
                  </a:lnTo>
                  <a:lnTo>
                    <a:pt x="1699" y="1687"/>
                  </a:lnTo>
                  <a:lnTo>
                    <a:pt x="1703" y="1702"/>
                  </a:lnTo>
                  <a:lnTo>
                    <a:pt x="1706" y="1716"/>
                  </a:lnTo>
                  <a:lnTo>
                    <a:pt x="1709" y="1726"/>
                  </a:lnTo>
                  <a:lnTo>
                    <a:pt x="1712" y="1731"/>
                  </a:lnTo>
                  <a:lnTo>
                    <a:pt x="1717" y="1732"/>
                  </a:lnTo>
                  <a:lnTo>
                    <a:pt x="1721" y="1732"/>
                  </a:lnTo>
                  <a:lnTo>
                    <a:pt x="1726" y="1729"/>
                  </a:lnTo>
                  <a:lnTo>
                    <a:pt x="1731" y="1726"/>
                  </a:lnTo>
                  <a:lnTo>
                    <a:pt x="1740" y="1715"/>
                  </a:lnTo>
                  <a:lnTo>
                    <a:pt x="1749" y="1702"/>
                  </a:lnTo>
                  <a:lnTo>
                    <a:pt x="1759" y="1688"/>
                  </a:lnTo>
                  <a:lnTo>
                    <a:pt x="1770" y="1674"/>
                  </a:lnTo>
                  <a:lnTo>
                    <a:pt x="1776" y="1667"/>
                  </a:lnTo>
                  <a:lnTo>
                    <a:pt x="1783" y="1662"/>
                  </a:lnTo>
                  <a:lnTo>
                    <a:pt x="1789" y="1656"/>
                  </a:lnTo>
                  <a:lnTo>
                    <a:pt x="1796" y="1652"/>
                  </a:lnTo>
                  <a:lnTo>
                    <a:pt x="1829" y="1632"/>
                  </a:lnTo>
                  <a:lnTo>
                    <a:pt x="1860" y="1612"/>
                  </a:lnTo>
                  <a:lnTo>
                    <a:pt x="1888" y="1592"/>
                  </a:lnTo>
                  <a:lnTo>
                    <a:pt x="1916" y="1573"/>
                  </a:lnTo>
                  <a:lnTo>
                    <a:pt x="1941" y="1554"/>
                  </a:lnTo>
                  <a:lnTo>
                    <a:pt x="1964" y="1535"/>
                  </a:lnTo>
                  <a:lnTo>
                    <a:pt x="1986" y="1517"/>
                  </a:lnTo>
                  <a:lnTo>
                    <a:pt x="2007" y="1499"/>
                  </a:lnTo>
                  <a:lnTo>
                    <a:pt x="2025" y="1482"/>
                  </a:lnTo>
                  <a:lnTo>
                    <a:pt x="2042" y="1465"/>
                  </a:lnTo>
                  <a:lnTo>
                    <a:pt x="2058" y="1448"/>
                  </a:lnTo>
                  <a:lnTo>
                    <a:pt x="2073" y="1430"/>
                  </a:lnTo>
                  <a:lnTo>
                    <a:pt x="2087" y="1413"/>
                  </a:lnTo>
                  <a:lnTo>
                    <a:pt x="2100" y="1396"/>
                  </a:lnTo>
                  <a:lnTo>
                    <a:pt x="2113" y="1380"/>
                  </a:lnTo>
                  <a:lnTo>
                    <a:pt x="2124" y="1363"/>
                  </a:lnTo>
                  <a:lnTo>
                    <a:pt x="2145" y="1329"/>
                  </a:lnTo>
                  <a:lnTo>
                    <a:pt x="2164" y="1293"/>
                  </a:lnTo>
                  <a:lnTo>
                    <a:pt x="2183" y="1258"/>
                  </a:lnTo>
                  <a:lnTo>
                    <a:pt x="2201" y="1221"/>
                  </a:lnTo>
                  <a:lnTo>
                    <a:pt x="2221" y="1181"/>
                  </a:lnTo>
                  <a:lnTo>
                    <a:pt x="2243" y="1140"/>
                  </a:lnTo>
                  <a:lnTo>
                    <a:pt x="2267" y="1095"/>
                  </a:lnTo>
                  <a:lnTo>
                    <a:pt x="2294" y="1049"/>
                  </a:lnTo>
                  <a:lnTo>
                    <a:pt x="2310" y="1016"/>
                  </a:lnTo>
                  <a:lnTo>
                    <a:pt x="2327" y="983"/>
                  </a:lnTo>
                  <a:lnTo>
                    <a:pt x="2346" y="951"/>
                  </a:lnTo>
                  <a:lnTo>
                    <a:pt x="2365" y="921"/>
                  </a:lnTo>
                  <a:lnTo>
                    <a:pt x="2384" y="891"/>
                  </a:lnTo>
                  <a:lnTo>
                    <a:pt x="2404" y="861"/>
                  </a:lnTo>
                  <a:lnTo>
                    <a:pt x="2425" y="834"/>
                  </a:lnTo>
                  <a:lnTo>
                    <a:pt x="2447" y="808"/>
                  </a:lnTo>
                  <a:lnTo>
                    <a:pt x="2439" y="800"/>
                  </a:lnTo>
                  <a:lnTo>
                    <a:pt x="2420" y="782"/>
                  </a:lnTo>
                  <a:lnTo>
                    <a:pt x="2414" y="777"/>
                  </a:lnTo>
                  <a:lnTo>
                    <a:pt x="2407" y="772"/>
                  </a:lnTo>
                  <a:lnTo>
                    <a:pt x="2399" y="767"/>
                  </a:lnTo>
                  <a:lnTo>
                    <a:pt x="2391" y="763"/>
                  </a:lnTo>
                  <a:lnTo>
                    <a:pt x="2382" y="760"/>
                  </a:lnTo>
                  <a:lnTo>
                    <a:pt x="2373" y="757"/>
                  </a:lnTo>
                  <a:lnTo>
                    <a:pt x="2363" y="756"/>
                  </a:lnTo>
                  <a:lnTo>
                    <a:pt x="2352" y="755"/>
                  </a:lnTo>
                  <a:lnTo>
                    <a:pt x="2348" y="756"/>
                  </a:lnTo>
                  <a:lnTo>
                    <a:pt x="2344" y="757"/>
                  </a:lnTo>
                  <a:lnTo>
                    <a:pt x="2339" y="760"/>
                  </a:lnTo>
                  <a:lnTo>
                    <a:pt x="2332" y="763"/>
                  </a:lnTo>
                  <a:lnTo>
                    <a:pt x="2322" y="770"/>
                  </a:lnTo>
                  <a:lnTo>
                    <a:pt x="2311" y="777"/>
                  </a:lnTo>
                  <a:lnTo>
                    <a:pt x="2306" y="780"/>
                  </a:lnTo>
                  <a:lnTo>
                    <a:pt x="2300" y="781"/>
                  </a:lnTo>
                  <a:lnTo>
                    <a:pt x="2296" y="781"/>
                  </a:lnTo>
                  <a:lnTo>
                    <a:pt x="2291" y="780"/>
                  </a:lnTo>
                  <a:lnTo>
                    <a:pt x="2287" y="777"/>
                  </a:lnTo>
                  <a:lnTo>
                    <a:pt x="2284" y="772"/>
                  </a:lnTo>
                  <a:lnTo>
                    <a:pt x="2281" y="764"/>
                  </a:lnTo>
                  <a:lnTo>
                    <a:pt x="2278" y="755"/>
                  </a:lnTo>
                  <a:lnTo>
                    <a:pt x="2278" y="750"/>
                  </a:lnTo>
                  <a:lnTo>
                    <a:pt x="2278" y="746"/>
                  </a:lnTo>
                  <a:lnTo>
                    <a:pt x="2279" y="742"/>
                  </a:lnTo>
                  <a:lnTo>
                    <a:pt x="2281" y="738"/>
                  </a:lnTo>
                  <a:lnTo>
                    <a:pt x="2287" y="731"/>
                  </a:lnTo>
                  <a:lnTo>
                    <a:pt x="2295" y="725"/>
                  </a:lnTo>
                  <a:lnTo>
                    <a:pt x="2313" y="714"/>
                  </a:lnTo>
                  <a:lnTo>
                    <a:pt x="2330" y="703"/>
                  </a:lnTo>
                  <a:lnTo>
                    <a:pt x="2337" y="695"/>
                  </a:lnTo>
                  <a:lnTo>
                    <a:pt x="2341" y="688"/>
                  </a:lnTo>
                  <a:lnTo>
                    <a:pt x="2344" y="680"/>
                  </a:lnTo>
                  <a:lnTo>
                    <a:pt x="2346" y="673"/>
                  </a:lnTo>
                  <a:lnTo>
                    <a:pt x="2347" y="657"/>
                  </a:lnTo>
                  <a:lnTo>
                    <a:pt x="2347" y="642"/>
                  </a:lnTo>
                  <a:lnTo>
                    <a:pt x="2348" y="634"/>
                  </a:lnTo>
                  <a:lnTo>
                    <a:pt x="2349" y="626"/>
                  </a:lnTo>
                  <a:lnTo>
                    <a:pt x="2352" y="617"/>
                  </a:lnTo>
                  <a:lnTo>
                    <a:pt x="2356" y="608"/>
                  </a:lnTo>
                  <a:lnTo>
                    <a:pt x="2362" y="599"/>
                  </a:lnTo>
                  <a:lnTo>
                    <a:pt x="2370" y="589"/>
                  </a:lnTo>
                  <a:lnTo>
                    <a:pt x="2381" y="578"/>
                  </a:lnTo>
                  <a:lnTo>
                    <a:pt x="2394" y="567"/>
                  </a:lnTo>
                  <a:lnTo>
                    <a:pt x="2407" y="559"/>
                  </a:lnTo>
                  <a:lnTo>
                    <a:pt x="2420" y="551"/>
                  </a:lnTo>
                  <a:lnTo>
                    <a:pt x="2426" y="545"/>
                  </a:lnTo>
                  <a:lnTo>
                    <a:pt x="2431" y="540"/>
                  </a:lnTo>
                  <a:lnTo>
                    <a:pt x="2433" y="538"/>
                  </a:lnTo>
                  <a:lnTo>
                    <a:pt x="2434" y="535"/>
                  </a:lnTo>
                  <a:lnTo>
                    <a:pt x="2435" y="532"/>
                  </a:lnTo>
                  <a:lnTo>
                    <a:pt x="2435" y="529"/>
                  </a:lnTo>
                  <a:lnTo>
                    <a:pt x="2435" y="524"/>
                  </a:lnTo>
                  <a:lnTo>
                    <a:pt x="2435" y="518"/>
                  </a:lnTo>
                  <a:lnTo>
                    <a:pt x="2433" y="513"/>
                  </a:lnTo>
                  <a:lnTo>
                    <a:pt x="2432" y="507"/>
                  </a:lnTo>
                  <a:lnTo>
                    <a:pt x="2429" y="503"/>
                  </a:lnTo>
                  <a:lnTo>
                    <a:pt x="2426" y="498"/>
                  </a:lnTo>
                  <a:lnTo>
                    <a:pt x="2422" y="494"/>
                  </a:lnTo>
                  <a:lnTo>
                    <a:pt x="2417" y="490"/>
                  </a:lnTo>
                  <a:lnTo>
                    <a:pt x="2410" y="487"/>
                  </a:lnTo>
                  <a:lnTo>
                    <a:pt x="2403" y="485"/>
                  </a:lnTo>
                  <a:lnTo>
                    <a:pt x="2395" y="483"/>
                  </a:lnTo>
                  <a:lnTo>
                    <a:pt x="2385" y="481"/>
                  </a:lnTo>
                  <a:lnTo>
                    <a:pt x="2374" y="480"/>
                  </a:lnTo>
                  <a:lnTo>
                    <a:pt x="2361" y="480"/>
                  </a:lnTo>
                  <a:lnTo>
                    <a:pt x="2347" y="481"/>
                  </a:lnTo>
                  <a:lnTo>
                    <a:pt x="2330" y="483"/>
                  </a:lnTo>
                  <a:lnTo>
                    <a:pt x="2304" y="485"/>
                  </a:lnTo>
                  <a:lnTo>
                    <a:pt x="2281" y="487"/>
                  </a:lnTo>
                  <a:lnTo>
                    <a:pt x="2261" y="488"/>
                  </a:lnTo>
                  <a:lnTo>
                    <a:pt x="2243" y="487"/>
                  </a:lnTo>
                  <a:lnTo>
                    <a:pt x="2235" y="486"/>
                  </a:lnTo>
                  <a:lnTo>
                    <a:pt x="2226" y="484"/>
                  </a:lnTo>
                  <a:lnTo>
                    <a:pt x="2216" y="482"/>
                  </a:lnTo>
                  <a:lnTo>
                    <a:pt x="2207" y="479"/>
                  </a:lnTo>
                  <a:lnTo>
                    <a:pt x="2197" y="475"/>
                  </a:lnTo>
                  <a:lnTo>
                    <a:pt x="2186" y="470"/>
                  </a:lnTo>
                  <a:lnTo>
                    <a:pt x="2175" y="464"/>
                  </a:lnTo>
                  <a:lnTo>
                    <a:pt x="2163" y="457"/>
                  </a:lnTo>
                  <a:lnTo>
                    <a:pt x="2154" y="450"/>
                  </a:lnTo>
                  <a:lnTo>
                    <a:pt x="2146" y="443"/>
                  </a:lnTo>
                  <a:lnTo>
                    <a:pt x="2137" y="434"/>
                  </a:lnTo>
                  <a:lnTo>
                    <a:pt x="2129" y="425"/>
                  </a:lnTo>
                  <a:lnTo>
                    <a:pt x="2113" y="405"/>
                  </a:lnTo>
                  <a:lnTo>
                    <a:pt x="2096" y="384"/>
                  </a:lnTo>
                  <a:lnTo>
                    <a:pt x="2082" y="363"/>
                  </a:lnTo>
                  <a:lnTo>
                    <a:pt x="2068" y="341"/>
                  </a:lnTo>
                  <a:lnTo>
                    <a:pt x="2055" y="321"/>
                  </a:lnTo>
                  <a:lnTo>
                    <a:pt x="2042" y="304"/>
                  </a:lnTo>
                  <a:lnTo>
                    <a:pt x="2036" y="294"/>
                  </a:lnTo>
                  <a:lnTo>
                    <a:pt x="2028" y="284"/>
                  </a:lnTo>
                  <a:lnTo>
                    <a:pt x="2017" y="272"/>
                  </a:lnTo>
                  <a:lnTo>
                    <a:pt x="2005" y="260"/>
                  </a:lnTo>
                  <a:lnTo>
                    <a:pt x="1990" y="248"/>
                  </a:lnTo>
                  <a:lnTo>
                    <a:pt x="1975" y="235"/>
                  </a:lnTo>
                  <a:lnTo>
                    <a:pt x="1959" y="223"/>
                  </a:lnTo>
                  <a:lnTo>
                    <a:pt x="1943" y="209"/>
                  </a:lnTo>
                  <a:lnTo>
                    <a:pt x="1925" y="197"/>
                  </a:lnTo>
                  <a:lnTo>
                    <a:pt x="1908" y="186"/>
                  </a:lnTo>
                  <a:lnTo>
                    <a:pt x="1890" y="176"/>
                  </a:lnTo>
                  <a:lnTo>
                    <a:pt x="1872" y="167"/>
                  </a:lnTo>
                  <a:lnTo>
                    <a:pt x="1856" y="159"/>
                  </a:lnTo>
                  <a:lnTo>
                    <a:pt x="1840" y="153"/>
                  </a:lnTo>
                  <a:lnTo>
                    <a:pt x="1825" y="149"/>
                  </a:lnTo>
                  <a:lnTo>
                    <a:pt x="1812" y="147"/>
                  </a:lnTo>
                  <a:lnTo>
                    <a:pt x="1797" y="144"/>
                  </a:lnTo>
                  <a:lnTo>
                    <a:pt x="1784" y="140"/>
                  </a:lnTo>
                  <a:lnTo>
                    <a:pt x="1772" y="136"/>
                  </a:lnTo>
                  <a:lnTo>
                    <a:pt x="1762" y="130"/>
                  </a:lnTo>
                  <a:lnTo>
                    <a:pt x="1744" y="117"/>
                  </a:lnTo>
                  <a:lnTo>
                    <a:pt x="1727" y="101"/>
                  </a:lnTo>
                  <a:lnTo>
                    <a:pt x="1718" y="93"/>
                  </a:lnTo>
                  <a:lnTo>
                    <a:pt x="1708" y="86"/>
                  </a:lnTo>
                  <a:lnTo>
                    <a:pt x="1697" y="79"/>
                  </a:lnTo>
                  <a:lnTo>
                    <a:pt x="1685" y="72"/>
                  </a:lnTo>
                  <a:lnTo>
                    <a:pt x="1670" y="66"/>
                  </a:lnTo>
                  <a:lnTo>
                    <a:pt x="1653" y="60"/>
                  </a:lnTo>
                  <a:lnTo>
                    <a:pt x="1634" y="56"/>
                  </a:lnTo>
                  <a:lnTo>
                    <a:pt x="1612" y="52"/>
                  </a:lnTo>
                  <a:lnTo>
                    <a:pt x="1593" y="50"/>
                  </a:lnTo>
                  <a:lnTo>
                    <a:pt x="1576" y="49"/>
                  </a:lnTo>
                  <a:lnTo>
                    <a:pt x="1560" y="50"/>
                  </a:lnTo>
                  <a:lnTo>
                    <a:pt x="1544" y="51"/>
                  </a:lnTo>
                  <a:lnTo>
                    <a:pt x="1529" y="53"/>
                  </a:lnTo>
                  <a:lnTo>
                    <a:pt x="1514" y="53"/>
                  </a:lnTo>
                  <a:lnTo>
                    <a:pt x="1506" y="52"/>
                  </a:lnTo>
                  <a:lnTo>
                    <a:pt x="1498" y="51"/>
                  </a:lnTo>
                  <a:lnTo>
                    <a:pt x="1490" y="49"/>
                  </a:lnTo>
                  <a:lnTo>
                    <a:pt x="1481" y="47"/>
                  </a:lnTo>
                  <a:lnTo>
                    <a:pt x="1463" y="40"/>
                  </a:lnTo>
                  <a:lnTo>
                    <a:pt x="1443" y="33"/>
                  </a:lnTo>
                  <a:lnTo>
                    <a:pt x="1423" y="25"/>
                  </a:lnTo>
                  <a:lnTo>
                    <a:pt x="1402" y="18"/>
                  </a:lnTo>
                  <a:lnTo>
                    <a:pt x="1380" y="11"/>
                  </a:lnTo>
                  <a:lnTo>
                    <a:pt x="1357" y="5"/>
                  </a:lnTo>
                  <a:lnTo>
                    <a:pt x="1345" y="3"/>
                  </a:lnTo>
                  <a:lnTo>
                    <a:pt x="1333" y="1"/>
                  </a:lnTo>
                  <a:lnTo>
                    <a:pt x="1320" y="0"/>
                  </a:lnTo>
                  <a:lnTo>
                    <a:pt x="1307" y="0"/>
                  </a:lnTo>
                  <a:lnTo>
                    <a:pt x="1299" y="0"/>
                  </a:lnTo>
                  <a:lnTo>
                    <a:pt x="1291" y="2"/>
                  </a:lnTo>
                  <a:lnTo>
                    <a:pt x="1284" y="3"/>
                  </a:lnTo>
                  <a:lnTo>
                    <a:pt x="1277" y="6"/>
                  </a:lnTo>
                  <a:lnTo>
                    <a:pt x="1264" y="12"/>
                  </a:lnTo>
                  <a:lnTo>
                    <a:pt x="1251" y="18"/>
                  </a:lnTo>
                  <a:lnTo>
                    <a:pt x="1238" y="25"/>
                  </a:lnTo>
                  <a:lnTo>
                    <a:pt x="1224" y="31"/>
                  </a:lnTo>
                  <a:lnTo>
                    <a:pt x="1215" y="33"/>
                  </a:lnTo>
                  <a:lnTo>
                    <a:pt x="1206" y="35"/>
                  </a:lnTo>
                  <a:lnTo>
                    <a:pt x="1197" y="36"/>
                  </a:lnTo>
                  <a:lnTo>
                    <a:pt x="1187" y="36"/>
                  </a:lnTo>
                  <a:lnTo>
                    <a:pt x="1177" y="36"/>
                  </a:lnTo>
                  <a:lnTo>
                    <a:pt x="1168" y="36"/>
                  </a:lnTo>
                  <a:lnTo>
                    <a:pt x="1160" y="36"/>
                  </a:lnTo>
                  <a:lnTo>
                    <a:pt x="1150" y="36"/>
                  </a:lnTo>
                  <a:close/>
                </a:path>
              </a:pathLst>
            </a:custGeom>
            <a:grpFill/>
            <a:ln w="3175" cap="flat" cmpd="sng">
              <a:solidFill>
                <a:srgbClr val="FCF6F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pt-BR"/>
            </a:p>
          </p:txBody>
        </p:sp>
        <p:sp>
          <p:nvSpPr>
            <p:cNvPr id="33" name="Freeform 22"/>
            <p:cNvSpPr>
              <a:spLocks/>
            </p:cNvSpPr>
            <p:nvPr/>
          </p:nvSpPr>
          <p:spPr bwMode="auto">
            <a:xfrm>
              <a:off x="5229225" y="3657600"/>
              <a:ext cx="1481138" cy="1276350"/>
            </a:xfrm>
            <a:custGeom>
              <a:avLst/>
              <a:gdLst>
                <a:gd name="T0" fmla="*/ 3725 w 3773"/>
                <a:gd name="T1" fmla="*/ 794 h 2987"/>
                <a:gd name="T2" fmla="*/ 3604 w 3773"/>
                <a:gd name="T3" fmla="*/ 972 h 2987"/>
                <a:gd name="T4" fmla="*/ 3513 w 3773"/>
                <a:gd name="T5" fmla="*/ 1151 h 2987"/>
                <a:gd name="T6" fmla="*/ 3620 w 3773"/>
                <a:gd name="T7" fmla="*/ 1345 h 2987"/>
                <a:gd name="T8" fmla="*/ 3455 w 3773"/>
                <a:gd name="T9" fmla="*/ 1345 h 2987"/>
                <a:gd name="T10" fmla="*/ 3407 w 3773"/>
                <a:gd name="T11" fmla="*/ 1402 h 2987"/>
                <a:gd name="T12" fmla="*/ 3298 w 3773"/>
                <a:gd name="T13" fmla="*/ 1457 h 2987"/>
                <a:gd name="T14" fmla="*/ 3344 w 3773"/>
                <a:gd name="T15" fmla="*/ 1593 h 2987"/>
                <a:gd name="T16" fmla="*/ 3272 w 3773"/>
                <a:gd name="T17" fmla="*/ 1642 h 2987"/>
                <a:gd name="T18" fmla="*/ 3312 w 3773"/>
                <a:gd name="T19" fmla="*/ 1725 h 2987"/>
                <a:gd name="T20" fmla="*/ 3314 w 3773"/>
                <a:gd name="T21" fmla="*/ 1873 h 2987"/>
                <a:gd name="T22" fmla="*/ 3159 w 3773"/>
                <a:gd name="T23" fmla="*/ 2120 h 2987"/>
                <a:gd name="T24" fmla="*/ 3019 w 3773"/>
                <a:gd name="T25" fmla="*/ 2191 h 2987"/>
                <a:gd name="T26" fmla="*/ 2839 w 3773"/>
                <a:gd name="T27" fmla="*/ 2551 h 2987"/>
                <a:gd name="T28" fmla="*/ 2627 w 3773"/>
                <a:gd name="T29" fmla="*/ 2718 h 2987"/>
                <a:gd name="T30" fmla="*/ 2379 w 3773"/>
                <a:gd name="T31" fmla="*/ 2725 h 2987"/>
                <a:gd name="T32" fmla="*/ 1987 w 3773"/>
                <a:gd name="T33" fmla="*/ 2847 h 2987"/>
                <a:gd name="T34" fmla="*/ 1794 w 3773"/>
                <a:gd name="T35" fmla="*/ 2906 h 2987"/>
                <a:gd name="T36" fmla="*/ 1684 w 3773"/>
                <a:gd name="T37" fmla="*/ 2936 h 2987"/>
                <a:gd name="T38" fmla="*/ 1522 w 3773"/>
                <a:gd name="T39" fmla="*/ 2968 h 2987"/>
                <a:gd name="T40" fmla="*/ 1405 w 3773"/>
                <a:gd name="T41" fmla="*/ 2808 h 2987"/>
                <a:gd name="T42" fmla="*/ 1412 w 3773"/>
                <a:gd name="T43" fmla="*/ 2588 h 2987"/>
                <a:gd name="T44" fmla="*/ 1432 w 3773"/>
                <a:gd name="T45" fmla="*/ 2461 h 2987"/>
                <a:gd name="T46" fmla="*/ 1295 w 3773"/>
                <a:gd name="T47" fmla="*/ 2436 h 2987"/>
                <a:gd name="T48" fmla="*/ 1278 w 3773"/>
                <a:gd name="T49" fmla="*/ 2184 h 2987"/>
                <a:gd name="T50" fmla="*/ 1233 w 3773"/>
                <a:gd name="T51" fmla="*/ 2056 h 2987"/>
                <a:gd name="T52" fmla="*/ 1147 w 3773"/>
                <a:gd name="T53" fmla="*/ 1956 h 2987"/>
                <a:gd name="T54" fmla="*/ 1017 w 3773"/>
                <a:gd name="T55" fmla="*/ 2005 h 2987"/>
                <a:gd name="T56" fmla="*/ 812 w 3773"/>
                <a:gd name="T57" fmla="*/ 2001 h 2987"/>
                <a:gd name="T58" fmla="*/ 697 w 3773"/>
                <a:gd name="T59" fmla="*/ 2072 h 2987"/>
                <a:gd name="T60" fmla="*/ 601 w 3773"/>
                <a:gd name="T61" fmla="*/ 2050 h 2987"/>
                <a:gd name="T62" fmla="*/ 526 w 3773"/>
                <a:gd name="T63" fmla="*/ 1924 h 2987"/>
                <a:gd name="T64" fmla="*/ 204 w 3773"/>
                <a:gd name="T65" fmla="*/ 1877 h 2987"/>
                <a:gd name="T66" fmla="*/ 2 w 3773"/>
                <a:gd name="T67" fmla="*/ 1886 h 2987"/>
                <a:gd name="T68" fmla="*/ 81 w 3773"/>
                <a:gd name="T69" fmla="*/ 1653 h 2987"/>
                <a:gd name="T70" fmla="*/ 225 w 3773"/>
                <a:gd name="T71" fmla="*/ 1500 h 2987"/>
                <a:gd name="T72" fmla="*/ 455 w 3773"/>
                <a:gd name="T73" fmla="*/ 1452 h 2987"/>
                <a:gd name="T74" fmla="*/ 563 w 3773"/>
                <a:gd name="T75" fmla="*/ 1467 h 2987"/>
                <a:gd name="T76" fmla="*/ 720 w 3773"/>
                <a:gd name="T77" fmla="*/ 1380 h 2987"/>
                <a:gd name="T78" fmla="*/ 1022 w 3773"/>
                <a:gd name="T79" fmla="*/ 1421 h 2987"/>
                <a:gd name="T80" fmla="*/ 1206 w 3773"/>
                <a:gd name="T81" fmla="*/ 1328 h 2987"/>
                <a:gd name="T82" fmla="*/ 1239 w 3773"/>
                <a:gd name="T83" fmla="*/ 1218 h 2987"/>
                <a:gd name="T84" fmla="*/ 1240 w 3773"/>
                <a:gd name="T85" fmla="*/ 1100 h 2987"/>
                <a:gd name="T86" fmla="*/ 1214 w 3773"/>
                <a:gd name="T87" fmla="*/ 1016 h 2987"/>
                <a:gd name="T88" fmla="*/ 1277 w 3773"/>
                <a:gd name="T89" fmla="*/ 809 h 2987"/>
                <a:gd name="T90" fmla="*/ 1263 w 3773"/>
                <a:gd name="T91" fmla="*/ 660 h 2987"/>
                <a:gd name="T92" fmla="*/ 1325 w 3773"/>
                <a:gd name="T93" fmla="*/ 554 h 2987"/>
                <a:gd name="T94" fmla="*/ 1403 w 3773"/>
                <a:gd name="T95" fmla="*/ 432 h 2987"/>
                <a:gd name="T96" fmla="*/ 1420 w 3773"/>
                <a:gd name="T97" fmla="*/ 302 h 2987"/>
                <a:gd name="T98" fmla="*/ 1534 w 3773"/>
                <a:gd name="T99" fmla="*/ 241 h 2987"/>
                <a:gd name="T100" fmla="*/ 1609 w 3773"/>
                <a:gd name="T101" fmla="*/ 174 h 2987"/>
                <a:gd name="T102" fmla="*/ 1723 w 3773"/>
                <a:gd name="T103" fmla="*/ 245 h 2987"/>
                <a:gd name="T104" fmla="*/ 1728 w 3773"/>
                <a:gd name="T105" fmla="*/ 310 h 2987"/>
                <a:gd name="T106" fmla="*/ 1971 w 3773"/>
                <a:gd name="T107" fmla="*/ 189 h 2987"/>
                <a:gd name="T108" fmla="*/ 2121 w 3773"/>
                <a:gd name="T109" fmla="*/ 84 h 2987"/>
                <a:gd name="T110" fmla="*/ 2441 w 3773"/>
                <a:gd name="T111" fmla="*/ 16 h 2987"/>
                <a:gd name="T112" fmla="*/ 2446 w 3773"/>
                <a:gd name="T113" fmla="*/ 136 h 2987"/>
                <a:gd name="T114" fmla="*/ 2624 w 3773"/>
                <a:gd name="T115" fmla="*/ 165 h 2987"/>
                <a:gd name="T116" fmla="*/ 2861 w 3773"/>
                <a:gd name="T117" fmla="*/ 248 h 2987"/>
                <a:gd name="T118" fmla="*/ 3207 w 3773"/>
                <a:gd name="T119" fmla="*/ 395 h 2987"/>
                <a:gd name="T120" fmla="*/ 3292 w 3773"/>
                <a:gd name="T121" fmla="*/ 547 h 2987"/>
                <a:gd name="T122" fmla="*/ 3465 w 3773"/>
                <a:gd name="T123" fmla="*/ 557 h 2987"/>
                <a:gd name="T124" fmla="*/ 3678 w 3773"/>
                <a:gd name="T125" fmla="*/ 632 h 2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73" h="2987">
                  <a:moveTo>
                    <a:pt x="3717" y="661"/>
                  </a:moveTo>
                  <a:lnTo>
                    <a:pt x="3727" y="667"/>
                  </a:lnTo>
                  <a:lnTo>
                    <a:pt x="3737" y="673"/>
                  </a:lnTo>
                  <a:lnTo>
                    <a:pt x="3745" y="680"/>
                  </a:lnTo>
                  <a:lnTo>
                    <a:pt x="3752" y="687"/>
                  </a:lnTo>
                  <a:lnTo>
                    <a:pt x="3759" y="695"/>
                  </a:lnTo>
                  <a:lnTo>
                    <a:pt x="3764" y="704"/>
                  </a:lnTo>
                  <a:lnTo>
                    <a:pt x="3768" y="712"/>
                  </a:lnTo>
                  <a:lnTo>
                    <a:pt x="3771" y="722"/>
                  </a:lnTo>
                  <a:lnTo>
                    <a:pt x="3772" y="731"/>
                  </a:lnTo>
                  <a:lnTo>
                    <a:pt x="3773" y="739"/>
                  </a:lnTo>
                  <a:lnTo>
                    <a:pt x="3771" y="748"/>
                  </a:lnTo>
                  <a:lnTo>
                    <a:pt x="3769" y="756"/>
                  </a:lnTo>
                  <a:lnTo>
                    <a:pt x="3765" y="763"/>
                  </a:lnTo>
                  <a:lnTo>
                    <a:pt x="3759" y="770"/>
                  </a:lnTo>
                  <a:lnTo>
                    <a:pt x="3752" y="777"/>
                  </a:lnTo>
                  <a:lnTo>
                    <a:pt x="3743" y="782"/>
                  </a:lnTo>
                  <a:lnTo>
                    <a:pt x="3725" y="794"/>
                  </a:lnTo>
                  <a:lnTo>
                    <a:pt x="3706" y="808"/>
                  </a:lnTo>
                  <a:lnTo>
                    <a:pt x="3687" y="822"/>
                  </a:lnTo>
                  <a:lnTo>
                    <a:pt x="3670" y="838"/>
                  </a:lnTo>
                  <a:lnTo>
                    <a:pt x="3662" y="846"/>
                  </a:lnTo>
                  <a:lnTo>
                    <a:pt x="3655" y="853"/>
                  </a:lnTo>
                  <a:lnTo>
                    <a:pt x="3649" y="861"/>
                  </a:lnTo>
                  <a:lnTo>
                    <a:pt x="3643" y="868"/>
                  </a:lnTo>
                  <a:lnTo>
                    <a:pt x="3639" y="876"/>
                  </a:lnTo>
                  <a:lnTo>
                    <a:pt x="3635" y="883"/>
                  </a:lnTo>
                  <a:lnTo>
                    <a:pt x="3633" y="890"/>
                  </a:lnTo>
                  <a:lnTo>
                    <a:pt x="3633" y="897"/>
                  </a:lnTo>
                  <a:lnTo>
                    <a:pt x="3632" y="916"/>
                  </a:lnTo>
                  <a:lnTo>
                    <a:pt x="3630" y="931"/>
                  </a:lnTo>
                  <a:lnTo>
                    <a:pt x="3626" y="945"/>
                  </a:lnTo>
                  <a:lnTo>
                    <a:pt x="3622" y="955"/>
                  </a:lnTo>
                  <a:lnTo>
                    <a:pt x="3617" y="962"/>
                  </a:lnTo>
                  <a:lnTo>
                    <a:pt x="3610" y="968"/>
                  </a:lnTo>
                  <a:lnTo>
                    <a:pt x="3604" y="972"/>
                  </a:lnTo>
                  <a:lnTo>
                    <a:pt x="3597" y="974"/>
                  </a:lnTo>
                  <a:lnTo>
                    <a:pt x="3582" y="977"/>
                  </a:lnTo>
                  <a:lnTo>
                    <a:pt x="3568" y="979"/>
                  </a:lnTo>
                  <a:lnTo>
                    <a:pt x="3562" y="981"/>
                  </a:lnTo>
                  <a:lnTo>
                    <a:pt x="3557" y="983"/>
                  </a:lnTo>
                  <a:lnTo>
                    <a:pt x="3552" y="987"/>
                  </a:lnTo>
                  <a:lnTo>
                    <a:pt x="3549" y="992"/>
                  </a:lnTo>
                  <a:lnTo>
                    <a:pt x="3534" y="1015"/>
                  </a:lnTo>
                  <a:lnTo>
                    <a:pt x="3523" y="1036"/>
                  </a:lnTo>
                  <a:lnTo>
                    <a:pt x="3515" y="1056"/>
                  </a:lnTo>
                  <a:lnTo>
                    <a:pt x="3509" y="1073"/>
                  </a:lnTo>
                  <a:lnTo>
                    <a:pt x="3505" y="1089"/>
                  </a:lnTo>
                  <a:lnTo>
                    <a:pt x="3503" y="1102"/>
                  </a:lnTo>
                  <a:lnTo>
                    <a:pt x="3503" y="1115"/>
                  </a:lnTo>
                  <a:lnTo>
                    <a:pt x="3504" y="1126"/>
                  </a:lnTo>
                  <a:lnTo>
                    <a:pt x="3506" y="1135"/>
                  </a:lnTo>
                  <a:lnTo>
                    <a:pt x="3509" y="1144"/>
                  </a:lnTo>
                  <a:lnTo>
                    <a:pt x="3513" y="1151"/>
                  </a:lnTo>
                  <a:lnTo>
                    <a:pt x="3517" y="1158"/>
                  </a:lnTo>
                  <a:lnTo>
                    <a:pt x="3526" y="1171"/>
                  </a:lnTo>
                  <a:lnTo>
                    <a:pt x="3533" y="1181"/>
                  </a:lnTo>
                  <a:lnTo>
                    <a:pt x="3537" y="1191"/>
                  </a:lnTo>
                  <a:lnTo>
                    <a:pt x="3541" y="1201"/>
                  </a:lnTo>
                  <a:lnTo>
                    <a:pt x="3546" y="1210"/>
                  </a:lnTo>
                  <a:lnTo>
                    <a:pt x="3551" y="1219"/>
                  </a:lnTo>
                  <a:lnTo>
                    <a:pt x="3562" y="1235"/>
                  </a:lnTo>
                  <a:lnTo>
                    <a:pt x="3573" y="1249"/>
                  </a:lnTo>
                  <a:lnTo>
                    <a:pt x="3584" y="1263"/>
                  </a:lnTo>
                  <a:lnTo>
                    <a:pt x="3596" y="1278"/>
                  </a:lnTo>
                  <a:lnTo>
                    <a:pt x="3607" y="1292"/>
                  </a:lnTo>
                  <a:lnTo>
                    <a:pt x="3617" y="1307"/>
                  </a:lnTo>
                  <a:lnTo>
                    <a:pt x="3622" y="1319"/>
                  </a:lnTo>
                  <a:lnTo>
                    <a:pt x="3624" y="1328"/>
                  </a:lnTo>
                  <a:lnTo>
                    <a:pt x="3624" y="1334"/>
                  </a:lnTo>
                  <a:lnTo>
                    <a:pt x="3622" y="1340"/>
                  </a:lnTo>
                  <a:lnTo>
                    <a:pt x="3620" y="1345"/>
                  </a:lnTo>
                  <a:lnTo>
                    <a:pt x="3617" y="1352"/>
                  </a:lnTo>
                  <a:lnTo>
                    <a:pt x="3614" y="1359"/>
                  </a:lnTo>
                  <a:lnTo>
                    <a:pt x="3612" y="1369"/>
                  </a:lnTo>
                  <a:lnTo>
                    <a:pt x="3600" y="1363"/>
                  </a:lnTo>
                  <a:lnTo>
                    <a:pt x="3578" y="1349"/>
                  </a:lnTo>
                  <a:lnTo>
                    <a:pt x="3565" y="1342"/>
                  </a:lnTo>
                  <a:lnTo>
                    <a:pt x="3553" y="1336"/>
                  </a:lnTo>
                  <a:lnTo>
                    <a:pt x="3547" y="1334"/>
                  </a:lnTo>
                  <a:lnTo>
                    <a:pt x="3542" y="1333"/>
                  </a:lnTo>
                  <a:lnTo>
                    <a:pt x="3537" y="1332"/>
                  </a:lnTo>
                  <a:lnTo>
                    <a:pt x="3533" y="1333"/>
                  </a:lnTo>
                  <a:lnTo>
                    <a:pt x="3524" y="1336"/>
                  </a:lnTo>
                  <a:lnTo>
                    <a:pt x="3516" y="1339"/>
                  </a:lnTo>
                  <a:lnTo>
                    <a:pt x="3508" y="1341"/>
                  </a:lnTo>
                  <a:lnTo>
                    <a:pt x="3500" y="1343"/>
                  </a:lnTo>
                  <a:lnTo>
                    <a:pt x="3485" y="1344"/>
                  </a:lnTo>
                  <a:lnTo>
                    <a:pt x="3469" y="1345"/>
                  </a:lnTo>
                  <a:lnTo>
                    <a:pt x="3455" y="1345"/>
                  </a:lnTo>
                  <a:lnTo>
                    <a:pt x="3440" y="1345"/>
                  </a:lnTo>
                  <a:lnTo>
                    <a:pt x="3424" y="1346"/>
                  </a:lnTo>
                  <a:lnTo>
                    <a:pt x="3407" y="1349"/>
                  </a:lnTo>
                  <a:lnTo>
                    <a:pt x="3401" y="1350"/>
                  </a:lnTo>
                  <a:lnTo>
                    <a:pt x="3397" y="1351"/>
                  </a:lnTo>
                  <a:lnTo>
                    <a:pt x="3394" y="1353"/>
                  </a:lnTo>
                  <a:lnTo>
                    <a:pt x="3392" y="1355"/>
                  </a:lnTo>
                  <a:lnTo>
                    <a:pt x="3391" y="1358"/>
                  </a:lnTo>
                  <a:lnTo>
                    <a:pt x="3391" y="1360"/>
                  </a:lnTo>
                  <a:lnTo>
                    <a:pt x="3392" y="1363"/>
                  </a:lnTo>
                  <a:lnTo>
                    <a:pt x="3393" y="1366"/>
                  </a:lnTo>
                  <a:lnTo>
                    <a:pt x="3397" y="1373"/>
                  </a:lnTo>
                  <a:lnTo>
                    <a:pt x="3402" y="1380"/>
                  </a:lnTo>
                  <a:lnTo>
                    <a:pt x="3404" y="1385"/>
                  </a:lnTo>
                  <a:lnTo>
                    <a:pt x="3406" y="1389"/>
                  </a:lnTo>
                  <a:lnTo>
                    <a:pt x="3407" y="1392"/>
                  </a:lnTo>
                  <a:lnTo>
                    <a:pt x="3407" y="1396"/>
                  </a:lnTo>
                  <a:lnTo>
                    <a:pt x="3407" y="1402"/>
                  </a:lnTo>
                  <a:lnTo>
                    <a:pt x="3406" y="1407"/>
                  </a:lnTo>
                  <a:lnTo>
                    <a:pt x="3404" y="1411"/>
                  </a:lnTo>
                  <a:lnTo>
                    <a:pt x="3402" y="1413"/>
                  </a:lnTo>
                  <a:lnTo>
                    <a:pt x="3399" y="1415"/>
                  </a:lnTo>
                  <a:lnTo>
                    <a:pt x="3396" y="1416"/>
                  </a:lnTo>
                  <a:lnTo>
                    <a:pt x="3393" y="1416"/>
                  </a:lnTo>
                  <a:lnTo>
                    <a:pt x="3390" y="1415"/>
                  </a:lnTo>
                  <a:lnTo>
                    <a:pt x="3374" y="1410"/>
                  </a:lnTo>
                  <a:lnTo>
                    <a:pt x="3359" y="1407"/>
                  </a:lnTo>
                  <a:lnTo>
                    <a:pt x="3355" y="1407"/>
                  </a:lnTo>
                  <a:lnTo>
                    <a:pt x="3350" y="1409"/>
                  </a:lnTo>
                  <a:lnTo>
                    <a:pt x="3344" y="1412"/>
                  </a:lnTo>
                  <a:lnTo>
                    <a:pt x="3338" y="1416"/>
                  </a:lnTo>
                  <a:lnTo>
                    <a:pt x="3325" y="1426"/>
                  </a:lnTo>
                  <a:lnTo>
                    <a:pt x="3312" y="1438"/>
                  </a:lnTo>
                  <a:lnTo>
                    <a:pt x="3307" y="1444"/>
                  </a:lnTo>
                  <a:lnTo>
                    <a:pt x="3302" y="1451"/>
                  </a:lnTo>
                  <a:lnTo>
                    <a:pt x="3298" y="1457"/>
                  </a:lnTo>
                  <a:lnTo>
                    <a:pt x="3295" y="1464"/>
                  </a:lnTo>
                  <a:lnTo>
                    <a:pt x="3293" y="1470"/>
                  </a:lnTo>
                  <a:lnTo>
                    <a:pt x="3293" y="1475"/>
                  </a:lnTo>
                  <a:lnTo>
                    <a:pt x="3294" y="1480"/>
                  </a:lnTo>
                  <a:lnTo>
                    <a:pt x="3297" y="1485"/>
                  </a:lnTo>
                  <a:lnTo>
                    <a:pt x="3307" y="1493"/>
                  </a:lnTo>
                  <a:lnTo>
                    <a:pt x="3316" y="1503"/>
                  </a:lnTo>
                  <a:lnTo>
                    <a:pt x="3322" y="1511"/>
                  </a:lnTo>
                  <a:lnTo>
                    <a:pt x="3327" y="1518"/>
                  </a:lnTo>
                  <a:lnTo>
                    <a:pt x="3330" y="1526"/>
                  </a:lnTo>
                  <a:lnTo>
                    <a:pt x="3333" y="1533"/>
                  </a:lnTo>
                  <a:lnTo>
                    <a:pt x="3334" y="1540"/>
                  </a:lnTo>
                  <a:lnTo>
                    <a:pt x="3335" y="1547"/>
                  </a:lnTo>
                  <a:lnTo>
                    <a:pt x="3335" y="1560"/>
                  </a:lnTo>
                  <a:lnTo>
                    <a:pt x="3336" y="1574"/>
                  </a:lnTo>
                  <a:lnTo>
                    <a:pt x="3338" y="1580"/>
                  </a:lnTo>
                  <a:lnTo>
                    <a:pt x="3340" y="1587"/>
                  </a:lnTo>
                  <a:lnTo>
                    <a:pt x="3344" y="1593"/>
                  </a:lnTo>
                  <a:lnTo>
                    <a:pt x="3349" y="1600"/>
                  </a:lnTo>
                  <a:lnTo>
                    <a:pt x="3358" y="1612"/>
                  </a:lnTo>
                  <a:lnTo>
                    <a:pt x="3365" y="1620"/>
                  </a:lnTo>
                  <a:lnTo>
                    <a:pt x="3368" y="1627"/>
                  </a:lnTo>
                  <a:lnTo>
                    <a:pt x="3369" y="1633"/>
                  </a:lnTo>
                  <a:lnTo>
                    <a:pt x="3368" y="1635"/>
                  </a:lnTo>
                  <a:lnTo>
                    <a:pt x="3367" y="1636"/>
                  </a:lnTo>
                  <a:lnTo>
                    <a:pt x="3365" y="1638"/>
                  </a:lnTo>
                  <a:lnTo>
                    <a:pt x="3362" y="1639"/>
                  </a:lnTo>
                  <a:lnTo>
                    <a:pt x="3357" y="1641"/>
                  </a:lnTo>
                  <a:lnTo>
                    <a:pt x="3350" y="1641"/>
                  </a:lnTo>
                  <a:lnTo>
                    <a:pt x="3334" y="1642"/>
                  </a:lnTo>
                  <a:lnTo>
                    <a:pt x="3315" y="1641"/>
                  </a:lnTo>
                  <a:lnTo>
                    <a:pt x="3306" y="1640"/>
                  </a:lnTo>
                  <a:lnTo>
                    <a:pt x="3297" y="1641"/>
                  </a:lnTo>
                  <a:lnTo>
                    <a:pt x="3289" y="1641"/>
                  </a:lnTo>
                  <a:lnTo>
                    <a:pt x="3281" y="1643"/>
                  </a:lnTo>
                  <a:lnTo>
                    <a:pt x="3272" y="1642"/>
                  </a:lnTo>
                  <a:lnTo>
                    <a:pt x="3266" y="1643"/>
                  </a:lnTo>
                  <a:lnTo>
                    <a:pt x="3265" y="1644"/>
                  </a:lnTo>
                  <a:lnTo>
                    <a:pt x="3263" y="1644"/>
                  </a:lnTo>
                  <a:lnTo>
                    <a:pt x="3263" y="1645"/>
                  </a:lnTo>
                  <a:lnTo>
                    <a:pt x="3263" y="1647"/>
                  </a:lnTo>
                  <a:lnTo>
                    <a:pt x="3264" y="1650"/>
                  </a:lnTo>
                  <a:lnTo>
                    <a:pt x="3267" y="1653"/>
                  </a:lnTo>
                  <a:lnTo>
                    <a:pt x="3272" y="1657"/>
                  </a:lnTo>
                  <a:lnTo>
                    <a:pt x="3277" y="1662"/>
                  </a:lnTo>
                  <a:lnTo>
                    <a:pt x="3290" y="1671"/>
                  </a:lnTo>
                  <a:lnTo>
                    <a:pt x="3302" y="1682"/>
                  </a:lnTo>
                  <a:lnTo>
                    <a:pt x="3307" y="1687"/>
                  </a:lnTo>
                  <a:lnTo>
                    <a:pt x="3310" y="1691"/>
                  </a:lnTo>
                  <a:lnTo>
                    <a:pt x="3312" y="1696"/>
                  </a:lnTo>
                  <a:lnTo>
                    <a:pt x="3312" y="1700"/>
                  </a:lnTo>
                  <a:lnTo>
                    <a:pt x="3311" y="1709"/>
                  </a:lnTo>
                  <a:lnTo>
                    <a:pt x="3311" y="1718"/>
                  </a:lnTo>
                  <a:lnTo>
                    <a:pt x="3312" y="1725"/>
                  </a:lnTo>
                  <a:lnTo>
                    <a:pt x="3315" y="1730"/>
                  </a:lnTo>
                  <a:lnTo>
                    <a:pt x="3321" y="1740"/>
                  </a:lnTo>
                  <a:lnTo>
                    <a:pt x="3329" y="1749"/>
                  </a:lnTo>
                  <a:lnTo>
                    <a:pt x="3333" y="1754"/>
                  </a:lnTo>
                  <a:lnTo>
                    <a:pt x="3337" y="1758"/>
                  </a:lnTo>
                  <a:lnTo>
                    <a:pt x="3341" y="1764"/>
                  </a:lnTo>
                  <a:lnTo>
                    <a:pt x="3344" y="1770"/>
                  </a:lnTo>
                  <a:lnTo>
                    <a:pt x="3347" y="1777"/>
                  </a:lnTo>
                  <a:lnTo>
                    <a:pt x="3348" y="1785"/>
                  </a:lnTo>
                  <a:lnTo>
                    <a:pt x="3349" y="1794"/>
                  </a:lnTo>
                  <a:lnTo>
                    <a:pt x="3349" y="1805"/>
                  </a:lnTo>
                  <a:lnTo>
                    <a:pt x="3348" y="1812"/>
                  </a:lnTo>
                  <a:lnTo>
                    <a:pt x="3347" y="1819"/>
                  </a:lnTo>
                  <a:lnTo>
                    <a:pt x="3345" y="1825"/>
                  </a:lnTo>
                  <a:lnTo>
                    <a:pt x="3343" y="1832"/>
                  </a:lnTo>
                  <a:lnTo>
                    <a:pt x="3338" y="1843"/>
                  </a:lnTo>
                  <a:lnTo>
                    <a:pt x="3331" y="1853"/>
                  </a:lnTo>
                  <a:lnTo>
                    <a:pt x="3314" y="1873"/>
                  </a:lnTo>
                  <a:lnTo>
                    <a:pt x="3294" y="1894"/>
                  </a:lnTo>
                  <a:lnTo>
                    <a:pt x="3282" y="1906"/>
                  </a:lnTo>
                  <a:lnTo>
                    <a:pt x="3271" y="1920"/>
                  </a:lnTo>
                  <a:lnTo>
                    <a:pt x="3259" y="1935"/>
                  </a:lnTo>
                  <a:lnTo>
                    <a:pt x="3246" y="1954"/>
                  </a:lnTo>
                  <a:lnTo>
                    <a:pt x="3235" y="1975"/>
                  </a:lnTo>
                  <a:lnTo>
                    <a:pt x="3223" y="1998"/>
                  </a:lnTo>
                  <a:lnTo>
                    <a:pt x="3212" y="2026"/>
                  </a:lnTo>
                  <a:lnTo>
                    <a:pt x="3202" y="2058"/>
                  </a:lnTo>
                  <a:lnTo>
                    <a:pt x="3199" y="2069"/>
                  </a:lnTo>
                  <a:lnTo>
                    <a:pt x="3195" y="2079"/>
                  </a:lnTo>
                  <a:lnTo>
                    <a:pt x="3191" y="2088"/>
                  </a:lnTo>
                  <a:lnTo>
                    <a:pt x="3187" y="2096"/>
                  </a:lnTo>
                  <a:lnTo>
                    <a:pt x="3182" y="2103"/>
                  </a:lnTo>
                  <a:lnTo>
                    <a:pt x="3177" y="2108"/>
                  </a:lnTo>
                  <a:lnTo>
                    <a:pt x="3171" y="2113"/>
                  </a:lnTo>
                  <a:lnTo>
                    <a:pt x="3165" y="2117"/>
                  </a:lnTo>
                  <a:lnTo>
                    <a:pt x="3159" y="2120"/>
                  </a:lnTo>
                  <a:lnTo>
                    <a:pt x="3153" y="2123"/>
                  </a:lnTo>
                  <a:lnTo>
                    <a:pt x="3146" y="2124"/>
                  </a:lnTo>
                  <a:lnTo>
                    <a:pt x="3138" y="2126"/>
                  </a:lnTo>
                  <a:lnTo>
                    <a:pt x="3125" y="2127"/>
                  </a:lnTo>
                  <a:lnTo>
                    <a:pt x="3111" y="2127"/>
                  </a:lnTo>
                  <a:lnTo>
                    <a:pt x="3097" y="2127"/>
                  </a:lnTo>
                  <a:lnTo>
                    <a:pt x="3084" y="2126"/>
                  </a:lnTo>
                  <a:lnTo>
                    <a:pt x="3071" y="2127"/>
                  </a:lnTo>
                  <a:lnTo>
                    <a:pt x="3059" y="2129"/>
                  </a:lnTo>
                  <a:lnTo>
                    <a:pt x="3053" y="2130"/>
                  </a:lnTo>
                  <a:lnTo>
                    <a:pt x="3048" y="2132"/>
                  </a:lnTo>
                  <a:lnTo>
                    <a:pt x="3043" y="2135"/>
                  </a:lnTo>
                  <a:lnTo>
                    <a:pt x="3038" y="2139"/>
                  </a:lnTo>
                  <a:lnTo>
                    <a:pt x="3034" y="2143"/>
                  </a:lnTo>
                  <a:lnTo>
                    <a:pt x="3029" y="2148"/>
                  </a:lnTo>
                  <a:lnTo>
                    <a:pt x="3026" y="2154"/>
                  </a:lnTo>
                  <a:lnTo>
                    <a:pt x="3023" y="2163"/>
                  </a:lnTo>
                  <a:lnTo>
                    <a:pt x="3019" y="2191"/>
                  </a:lnTo>
                  <a:lnTo>
                    <a:pt x="3014" y="2239"/>
                  </a:lnTo>
                  <a:lnTo>
                    <a:pt x="3010" y="2284"/>
                  </a:lnTo>
                  <a:lnTo>
                    <a:pt x="3008" y="2304"/>
                  </a:lnTo>
                  <a:lnTo>
                    <a:pt x="2990" y="2323"/>
                  </a:lnTo>
                  <a:lnTo>
                    <a:pt x="2966" y="2349"/>
                  </a:lnTo>
                  <a:lnTo>
                    <a:pt x="2952" y="2364"/>
                  </a:lnTo>
                  <a:lnTo>
                    <a:pt x="2938" y="2381"/>
                  </a:lnTo>
                  <a:lnTo>
                    <a:pt x="2923" y="2399"/>
                  </a:lnTo>
                  <a:lnTo>
                    <a:pt x="2907" y="2418"/>
                  </a:lnTo>
                  <a:lnTo>
                    <a:pt x="2893" y="2437"/>
                  </a:lnTo>
                  <a:lnTo>
                    <a:pt x="2880" y="2456"/>
                  </a:lnTo>
                  <a:lnTo>
                    <a:pt x="2868" y="2477"/>
                  </a:lnTo>
                  <a:lnTo>
                    <a:pt x="2857" y="2498"/>
                  </a:lnTo>
                  <a:lnTo>
                    <a:pt x="2852" y="2509"/>
                  </a:lnTo>
                  <a:lnTo>
                    <a:pt x="2848" y="2519"/>
                  </a:lnTo>
                  <a:lnTo>
                    <a:pt x="2844" y="2530"/>
                  </a:lnTo>
                  <a:lnTo>
                    <a:pt x="2841" y="2540"/>
                  </a:lnTo>
                  <a:lnTo>
                    <a:pt x="2839" y="2551"/>
                  </a:lnTo>
                  <a:lnTo>
                    <a:pt x="2837" y="2561"/>
                  </a:lnTo>
                  <a:lnTo>
                    <a:pt x="2836" y="2571"/>
                  </a:lnTo>
                  <a:lnTo>
                    <a:pt x="2835" y="2582"/>
                  </a:lnTo>
                  <a:lnTo>
                    <a:pt x="2835" y="2590"/>
                  </a:lnTo>
                  <a:lnTo>
                    <a:pt x="2833" y="2598"/>
                  </a:lnTo>
                  <a:lnTo>
                    <a:pt x="2830" y="2605"/>
                  </a:lnTo>
                  <a:lnTo>
                    <a:pt x="2826" y="2613"/>
                  </a:lnTo>
                  <a:lnTo>
                    <a:pt x="2822" y="2620"/>
                  </a:lnTo>
                  <a:lnTo>
                    <a:pt x="2816" y="2627"/>
                  </a:lnTo>
                  <a:lnTo>
                    <a:pt x="2810" y="2634"/>
                  </a:lnTo>
                  <a:lnTo>
                    <a:pt x="2802" y="2640"/>
                  </a:lnTo>
                  <a:lnTo>
                    <a:pt x="2786" y="2652"/>
                  </a:lnTo>
                  <a:lnTo>
                    <a:pt x="2768" y="2662"/>
                  </a:lnTo>
                  <a:lnTo>
                    <a:pt x="2748" y="2672"/>
                  </a:lnTo>
                  <a:lnTo>
                    <a:pt x="2728" y="2681"/>
                  </a:lnTo>
                  <a:lnTo>
                    <a:pt x="2684" y="2698"/>
                  </a:lnTo>
                  <a:lnTo>
                    <a:pt x="2645" y="2711"/>
                  </a:lnTo>
                  <a:lnTo>
                    <a:pt x="2627" y="2718"/>
                  </a:lnTo>
                  <a:lnTo>
                    <a:pt x="2611" y="2724"/>
                  </a:lnTo>
                  <a:lnTo>
                    <a:pt x="2598" y="2730"/>
                  </a:lnTo>
                  <a:lnTo>
                    <a:pt x="2589" y="2734"/>
                  </a:lnTo>
                  <a:lnTo>
                    <a:pt x="2578" y="2740"/>
                  </a:lnTo>
                  <a:lnTo>
                    <a:pt x="2567" y="2743"/>
                  </a:lnTo>
                  <a:lnTo>
                    <a:pt x="2556" y="2745"/>
                  </a:lnTo>
                  <a:lnTo>
                    <a:pt x="2545" y="2746"/>
                  </a:lnTo>
                  <a:lnTo>
                    <a:pt x="2534" y="2746"/>
                  </a:lnTo>
                  <a:lnTo>
                    <a:pt x="2522" y="2745"/>
                  </a:lnTo>
                  <a:lnTo>
                    <a:pt x="2509" y="2743"/>
                  </a:lnTo>
                  <a:lnTo>
                    <a:pt x="2497" y="2741"/>
                  </a:lnTo>
                  <a:lnTo>
                    <a:pt x="2470" y="2736"/>
                  </a:lnTo>
                  <a:lnTo>
                    <a:pt x="2443" y="2730"/>
                  </a:lnTo>
                  <a:lnTo>
                    <a:pt x="2430" y="2728"/>
                  </a:lnTo>
                  <a:lnTo>
                    <a:pt x="2416" y="2726"/>
                  </a:lnTo>
                  <a:lnTo>
                    <a:pt x="2403" y="2725"/>
                  </a:lnTo>
                  <a:lnTo>
                    <a:pt x="2389" y="2724"/>
                  </a:lnTo>
                  <a:lnTo>
                    <a:pt x="2379" y="2725"/>
                  </a:lnTo>
                  <a:lnTo>
                    <a:pt x="2369" y="2726"/>
                  </a:lnTo>
                  <a:lnTo>
                    <a:pt x="2357" y="2728"/>
                  </a:lnTo>
                  <a:lnTo>
                    <a:pt x="2346" y="2730"/>
                  </a:lnTo>
                  <a:lnTo>
                    <a:pt x="2324" y="2736"/>
                  </a:lnTo>
                  <a:lnTo>
                    <a:pt x="2301" y="2744"/>
                  </a:lnTo>
                  <a:lnTo>
                    <a:pt x="2279" y="2752"/>
                  </a:lnTo>
                  <a:lnTo>
                    <a:pt x="2258" y="2759"/>
                  </a:lnTo>
                  <a:lnTo>
                    <a:pt x="2238" y="2766"/>
                  </a:lnTo>
                  <a:lnTo>
                    <a:pt x="2221" y="2771"/>
                  </a:lnTo>
                  <a:lnTo>
                    <a:pt x="2188" y="2780"/>
                  </a:lnTo>
                  <a:lnTo>
                    <a:pt x="2158" y="2787"/>
                  </a:lnTo>
                  <a:lnTo>
                    <a:pt x="2130" y="2795"/>
                  </a:lnTo>
                  <a:lnTo>
                    <a:pt x="2104" y="2802"/>
                  </a:lnTo>
                  <a:lnTo>
                    <a:pt x="2079" y="2811"/>
                  </a:lnTo>
                  <a:lnTo>
                    <a:pt x="2053" y="2821"/>
                  </a:lnTo>
                  <a:lnTo>
                    <a:pt x="2025" y="2834"/>
                  </a:lnTo>
                  <a:lnTo>
                    <a:pt x="1995" y="2850"/>
                  </a:lnTo>
                  <a:lnTo>
                    <a:pt x="1987" y="2847"/>
                  </a:lnTo>
                  <a:lnTo>
                    <a:pt x="1979" y="2845"/>
                  </a:lnTo>
                  <a:lnTo>
                    <a:pt x="1970" y="2845"/>
                  </a:lnTo>
                  <a:lnTo>
                    <a:pt x="1959" y="2845"/>
                  </a:lnTo>
                  <a:lnTo>
                    <a:pt x="1943" y="2845"/>
                  </a:lnTo>
                  <a:lnTo>
                    <a:pt x="1930" y="2847"/>
                  </a:lnTo>
                  <a:lnTo>
                    <a:pt x="1917" y="2850"/>
                  </a:lnTo>
                  <a:lnTo>
                    <a:pt x="1907" y="2854"/>
                  </a:lnTo>
                  <a:lnTo>
                    <a:pt x="1898" y="2859"/>
                  </a:lnTo>
                  <a:lnTo>
                    <a:pt x="1890" y="2864"/>
                  </a:lnTo>
                  <a:lnTo>
                    <a:pt x="1882" y="2870"/>
                  </a:lnTo>
                  <a:lnTo>
                    <a:pt x="1875" y="2876"/>
                  </a:lnTo>
                  <a:lnTo>
                    <a:pt x="1867" y="2882"/>
                  </a:lnTo>
                  <a:lnTo>
                    <a:pt x="1858" y="2887"/>
                  </a:lnTo>
                  <a:lnTo>
                    <a:pt x="1849" y="2893"/>
                  </a:lnTo>
                  <a:lnTo>
                    <a:pt x="1838" y="2897"/>
                  </a:lnTo>
                  <a:lnTo>
                    <a:pt x="1825" y="2901"/>
                  </a:lnTo>
                  <a:lnTo>
                    <a:pt x="1811" y="2904"/>
                  </a:lnTo>
                  <a:lnTo>
                    <a:pt x="1794" y="2906"/>
                  </a:lnTo>
                  <a:lnTo>
                    <a:pt x="1775" y="2907"/>
                  </a:lnTo>
                  <a:lnTo>
                    <a:pt x="1768" y="2906"/>
                  </a:lnTo>
                  <a:lnTo>
                    <a:pt x="1762" y="2904"/>
                  </a:lnTo>
                  <a:lnTo>
                    <a:pt x="1756" y="2901"/>
                  </a:lnTo>
                  <a:lnTo>
                    <a:pt x="1751" y="2897"/>
                  </a:lnTo>
                  <a:lnTo>
                    <a:pt x="1746" y="2893"/>
                  </a:lnTo>
                  <a:lnTo>
                    <a:pt x="1741" y="2890"/>
                  </a:lnTo>
                  <a:lnTo>
                    <a:pt x="1735" y="2887"/>
                  </a:lnTo>
                  <a:lnTo>
                    <a:pt x="1728" y="2886"/>
                  </a:lnTo>
                  <a:lnTo>
                    <a:pt x="1719" y="2887"/>
                  </a:lnTo>
                  <a:lnTo>
                    <a:pt x="1712" y="2889"/>
                  </a:lnTo>
                  <a:lnTo>
                    <a:pt x="1706" y="2893"/>
                  </a:lnTo>
                  <a:lnTo>
                    <a:pt x="1701" y="2898"/>
                  </a:lnTo>
                  <a:lnTo>
                    <a:pt x="1697" y="2903"/>
                  </a:lnTo>
                  <a:lnTo>
                    <a:pt x="1693" y="2909"/>
                  </a:lnTo>
                  <a:lnTo>
                    <a:pt x="1690" y="2916"/>
                  </a:lnTo>
                  <a:lnTo>
                    <a:pt x="1688" y="2923"/>
                  </a:lnTo>
                  <a:lnTo>
                    <a:pt x="1684" y="2936"/>
                  </a:lnTo>
                  <a:lnTo>
                    <a:pt x="1680" y="2949"/>
                  </a:lnTo>
                  <a:lnTo>
                    <a:pt x="1677" y="2953"/>
                  </a:lnTo>
                  <a:lnTo>
                    <a:pt x="1674" y="2957"/>
                  </a:lnTo>
                  <a:lnTo>
                    <a:pt x="1670" y="2959"/>
                  </a:lnTo>
                  <a:lnTo>
                    <a:pt x="1665" y="2960"/>
                  </a:lnTo>
                  <a:lnTo>
                    <a:pt x="1654" y="2961"/>
                  </a:lnTo>
                  <a:lnTo>
                    <a:pt x="1644" y="2962"/>
                  </a:lnTo>
                  <a:lnTo>
                    <a:pt x="1634" y="2964"/>
                  </a:lnTo>
                  <a:lnTo>
                    <a:pt x="1624" y="2966"/>
                  </a:lnTo>
                  <a:lnTo>
                    <a:pt x="1605" y="2972"/>
                  </a:lnTo>
                  <a:lnTo>
                    <a:pt x="1588" y="2978"/>
                  </a:lnTo>
                  <a:lnTo>
                    <a:pt x="1571" y="2983"/>
                  </a:lnTo>
                  <a:lnTo>
                    <a:pt x="1557" y="2986"/>
                  </a:lnTo>
                  <a:lnTo>
                    <a:pt x="1550" y="2987"/>
                  </a:lnTo>
                  <a:lnTo>
                    <a:pt x="1544" y="2986"/>
                  </a:lnTo>
                  <a:lnTo>
                    <a:pt x="1539" y="2984"/>
                  </a:lnTo>
                  <a:lnTo>
                    <a:pt x="1534" y="2981"/>
                  </a:lnTo>
                  <a:lnTo>
                    <a:pt x="1522" y="2968"/>
                  </a:lnTo>
                  <a:lnTo>
                    <a:pt x="1500" y="2943"/>
                  </a:lnTo>
                  <a:lnTo>
                    <a:pt x="1489" y="2929"/>
                  </a:lnTo>
                  <a:lnTo>
                    <a:pt x="1480" y="2916"/>
                  </a:lnTo>
                  <a:lnTo>
                    <a:pt x="1476" y="2910"/>
                  </a:lnTo>
                  <a:lnTo>
                    <a:pt x="1473" y="2905"/>
                  </a:lnTo>
                  <a:lnTo>
                    <a:pt x="1471" y="2900"/>
                  </a:lnTo>
                  <a:lnTo>
                    <a:pt x="1470" y="2897"/>
                  </a:lnTo>
                  <a:lnTo>
                    <a:pt x="1471" y="2881"/>
                  </a:lnTo>
                  <a:lnTo>
                    <a:pt x="1470" y="2869"/>
                  </a:lnTo>
                  <a:lnTo>
                    <a:pt x="1467" y="2858"/>
                  </a:lnTo>
                  <a:lnTo>
                    <a:pt x="1463" y="2850"/>
                  </a:lnTo>
                  <a:lnTo>
                    <a:pt x="1458" y="2843"/>
                  </a:lnTo>
                  <a:lnTo>
                    <a:pt x="1452" y="2837"/>
                  </a:lnTo>
                  <a:lnTo>
                    <a:pt x="1445" y="2832"/>
                  </a:lnTo>
                  <a:lnTo>
                    <a:pt x="1438" y="2827"/>
                  </a:lnTo>
                  <a:lnTo>
                    <a:pt x="1423" y="2821"/>
                  </a:lnTo>
                  <a:lnTo>
                    <a:pt x="1410" y="2813"/>
                  </a:lnTo>
                  <a:lnTo>
                    <a:pt x="1405" y="2808"/>
                  </a:lnTo>
                  <a:lnTo>
                    <a:pt x="1401" y="2803"/>
                  </a:lnTo>
                  <a:lnTo>
                    <a:pt x="1399" y="2799"/>
                  </a:lnTo>
                  <a:lnTo>
                    <a:pt x="1398" y="2795"/>
                  </a:lnTo>
                  <a:lnTo>
                    <a:pt x="1398" y="2791"/>
                  </a:lnTo>
                  <a:lnTo>
                    <a:pt x="1397" y="2786"/>
                  </a:lnTo>
                  <a:lnTo>
                    <a:pt x="1397" y="2766"/>
                  </a:lnTo>
                  <a:lnTo>
                    <a:pt x="1397" y="2749"/>
                  </a:lnTo>
                  <a:lnTo>
                    <a:pt x="1397" y="2732"/>
                  </a:lnTo>
                  <a:lnTo>
                    <a:pt x="1397" y="2707"/>
                  </a:lnTo>
                  <a:lnTo>
                    <a:pt x="1396" y="2704"/>
                  </a:lnTo>
                  <a:lnTo>
                    <a:pt x="1396" y="2698"/>
                  </a:lnTo>
                  <a:lnTo>
                    <a:pt x="1397" y="2689"/>
                  </a:lnTo>
                  <a:lnTo>
                    <a:pt x="1398" y="2680"/>
                  </a:lnTo>
                  <a:lnTo>
                    <a:pt x="1401" y="2658"/>
                  </a:lnTo>
                  <a:lnTo>
                    <a:pt x="1403" y="2640"/>
                  </a:lnTo>
                  <a:lnTo>
                    <a:pt x="1405" y="2620"/>
                  </a:lnTo>
                  <a:lnTo>
                    <a:pt x="1408" y="2602"/>
                  </a:lnTo>
                  <a:lnTo>
                    <a:pt x="1412" y="2588"/>
                  </a:lnTo>
                  <a:lnTo>
                    <a:pt x="1416" y="2577"/>
                  </a:lnTo>
                  <a:lnTo>
                    <a:pt x="1421" y="2567"/>
                  </a:lnTo>
                  <a:lnTo>
                    <a:pt x="1426" y="2560"/>
                  </a:lnTo>
                  <a:lnTo>
                    <a:pt x="1431" y="2554"/>
                  </a:lnTo>
                  <a:lnTo>
                    <a:pt x="1436" y="2549"/>
                  </a:lnTo>
                  <a:lnTo>
                    <a:pt x="1445" y="2540"/>
                  </a:lnTo>
                  <a:lnTo>
                    <a:pt x="1452" y="2533"/>
                  </a:lnTo>
                  <a:lnTo>
                    <a:pt x="1454" y="2528"/>
                  </a:lnTo>
                  <a:lnTo>
                    <a:pt x="1456" y="2523"/>
                  </a:lnTo>
                  <a:lnTo>
                    <a:pt x="1456" y="2517"/>
                  </a:lnTo>
                  <a:lnTo>
                    <a:pt x="1455" y="2509"/>
                  </a:lnTo>
                  <a:lnTo>
                    <a:pt x="1453" y="2499"/>
                  </a:lnTo>
                  <a:lnTo>
                    <a:pt x="1450" y="2489"/>
                  </a:lnTo>
                  <a:lnTo>
                    <a:pt x="1448" y="2481"/>
                  </a:lnTo>
                  <a:lnTo>
                    <a:pt x="1444" y="2475"/>
                  </a:lnTo>
                  <a:lnTo>
                    <a:pt x="1441" y="2469"/>
                  </a:lnTo>
                  <a:lnTo>
                    <a:pt x="1436" y="2464"/>
                  </a:lnTo>
                  <a:lnTo>
                    <a:pt x="1432" y="2461"/>
                  </a:lnTo>
                  <a:lnTo>
                    <a:pt x="1427" y="2458"/>
                  </a:lnTo>
                  <a:lnTo>
                    <a:pt x="1422" y="2455"/>
                  </a:lnTo>
                  <a:lnTo>
                    <a:pt x="1416" y="2454"/>
                  </a:lnTo>
                  <a:lnTo>
                    <a:pt x="1411" y="2453"/>
                  </a:lnTo>
                  <a:lnTo>
                    <a:pt x="1405" y="2452"/>
                  </a:lnTo>
                  <a:lnTo>
                    <a:pt x="1393" y="2452"/>
                  </a:lnTo>
                  <a:lnTo>
                    <a:pt x="1380" y="2453"/>
                  </a:lnTo>
                  <a:lnTo>
                    <a:pt x="1367" y="2455"/>
                  </a:lnTo>
                  <a:lnTo>
                    <a:pt x="1353" y="2456"/>
                  </a:lnTo>
                  <a:lnTo>
                    <a:pt x="1340" y="2457"/>
                  </a:lnTo>
                  <a:lnTo>
                    <a:pt x="1328" y="2457"/>
                  </a:lnTo>
                  <a:lnTo>
                    <a:pt x="1323" y="2456"/>
                  </a:lnTo>
                  <a:lnTo>
                    <a:pt x="1317" y="2454"/>
                  </a:lnTo>
                  <a:lnTo>
                    <a:pt x="1312" y="2452"/>
                  </a:lnTo>
                  <a:lnTo>
                    <a:pt x="1308" y="2449"/>
                  </a:lnTo>
                  <a:lnTo>
                    <a:pt x="1303" y="2446"/>
                  </a:lnTo>
                  <a:lnTo>
                    <a:pt x="1299" y="2441"/>
                  </a:lnTo>
                  <a:lnTo>
                    <a:pt x="1295" y="2436"/>
                  </a:lnTo>
                  <a:lnTo>
                    <a:pt x="1292" y="2430"/>
                  </a:lnTo>
                  <a:lnTo>
                    <a:pt x="1289" y="2420"/>
                  </a:lnTo>
                  <a:lnTo>
                    <a:pt x="1282" y="2402"/>
                  </a:lnTo>
                  <a:lnTo>
                    <a:pt x="1274" y="2375"/>
                  </a:lnTo>
                  <a:lnTo>
                    <a:pt x="1264" y="2346"/>
                  </a:lnTo>
                  <a:lnTo>
                    <a:pt x="1255" y="2317"/>
                  </a:lnTo>
                  <a:lnTo>
                    <a:pt x="1247" y="2289"/>
                  </a:lnTo>
                  <a:lnTo>
                    <a:pt x="1241" y="2266"/>
                  </a:lnTo>
                  <a:lnTo>
                    <a:pt x="1239" y="2251"/>
                  </a:lnTo>
                  <a:lnTo>
                    <a:pt x="1240" y="2245"/>
                  </a:lnTo>
                  <a:lnTo>
                    <a:pt x="1241" y="2240"/>
                  </a:lnTo>
                  <a:lnTo>
                    <a:pt x="1243" y="2234"/>
                  </a:lnTo>
                  <a:lnTo>
                    <a:pt x="1246" y="2229"/>
                  </a:lnTo>
                  <a:lnTo>
                    <a:pt x="1253" y="2219"/>
                  </a:lnTo>
                  <a:lnTo>
                    <a:pt x="1261" y="2209"/>
                  </a:lnTo>
                  <a:lnTo>
                    <a:pt x="1269" y="2200"/>
                  </a:lnTo>
                  <a:lnTo>
                    <a:pt x="1275" y="2190"/>
                  </a:lnTo>
                  <a:lnTo>
                    <a:pt x="1278" y="2184"/>
                  </a:lnTo>
                  <a:lnTo>
                    <a:pt x="1280" y="2179"/>
                  </a:lnTo>
                  <a:lnTo>
                    <a:pt x="1281" y="2174"/>
                  </a:lnTo>
                  <a:lnTo>
                    <a:pt x="1282" y="2168"/>
                  </a:lnTo>
                  <a:lnTo>
                    <a:pt x="1281" y="2160"/>
                  </a:lnTo>
                  <a:lnTo>
                    <a:pt x="1280" y="2154"/>
                  </a:lnTo>
                  <a:lnTo>
                    <a:pt x="1277" y="2150"/>
                  </a:lnTo>
                  <a:lnTo>
                    <a:pt x="1274" y="2146"/>
                  </a:lnTo>
                  <a:lnTo>
                    <a:pt x="1265" y="2141"/>
                  </a:lnTo>
                  <a:lnTo>
                    <a:pt x="1256" y="2138"/>
                  </a:lnTo>
                  <a:lnTo>
                    <a:pt x="1245" y="2135"/>
                  </a:lnTo>
                  <a:lnTo>
                    <a:pt x="1237" y="2130"/>
                  </a:lnTo>
                  <a:lnTo>
                    <a:pt x="1234" y="2127"/>
                  </a:lnTo>
                  <a:lnTo>
                    <a:pt x="1231" y="2122"/>
                  </a:lnTo>
                  <a:lnTo>
                    <a:pt x="1229" y="2117"/>
                  </a:lnTo>
                  <a:lnTo>
                    <a:pt x="1229" y="2110"/>
                  </a:lnTo>
                  <a:lnTo>
                    <a:pt x="1230" y="2097"/>
                  </a:lnTo>
                  <a:lnTo>
                    <a:pt x="1231" y="2077"/>
                  </a:lnTo>
                  <a:lnTo>
                    <a:pt x="1233" y="2056"/>
                  </a:lnTo>
                  <a:lnTo>
                    <a:pt x="1234" y="2036"/>
                  </a:lnTo>
                  <a:lnTo>
                    <a:pt x="1234" y="2027"/>
                  </a:lnTo>
                  <a:lnTo>
                    <a:pt x="1232" y="2019"/>
                  </a:lnTo>
                  <a:lnTo>
                    <a:pt x="1231" y="2012"/>
                  </a:lnTo>
                  <a:lnTo>
                    <a:pt x="1228" y="2007"/>
                  </a:lnTo>
                  <a:lnTo>
                    <a:pt x="1225" y="2002"/>
                  </a:lnTo>
                  <a:lnTo>
                    <a:pt x="1221" y="1998"/>
                  </a:lnTo>
                  <a:lnTo>
                    <a:pt x="1217" y="1994"/>
                  </a:lnTo>
                  <a:lnTo>
                    <a:pt x="1213" y="1991"/>
                  </a:lnTo>
                  <a:lnTo>
                    <a:pt x="1203" y="1985"/>
                  </a:lnTo>
                  <a:lnTo>
                    <a:pt x="1192" y="1978"/>
                  </a:lnTo>
                  <a:lnTo>
                    <a:pt x="1187" y="1974"/>
                  </a:lnTo>
                  <a:lnTo>
                    <a:pt x="1182" y="1969"/>
                  </a:lnTo>
                  <a:lnTo>
                    <a:pt x="1177" y="1964"/>
                  </a:lnTo>
                  <a:lnTo>
                    <a:pt x="1172" y="1958"/>
                  </a:lnTo>
                  <a:lnTo>
                    <a:pt x="1164" y="1956"/>
                  </a:lnTo>
                  <a:lnTo>
                    <a:pt x="1155" y="1956"/>
                  </a:lnTo>
                  <a:lnTo>
                    <a:pt x="1147" y="1956"/>
                  </a:lnTo>
                  <a:lnTo>
                    <a:pt x="1138" y="1957"/>
                  </a:lnTo>
                  <a:lnTo>
                    <a:pt x="1131" y="1959"/>
                  </a:lnTo>
                  <a:lnTo>
                    <a:pt x="1124" y="1961"/>
                  </a:lnTo>
                  <a:lnTo>
                    <a:pt x="1118" y="1965"/>
                  </a:lnTo>
                  <a:lnTo>
                    <a:pt x="1113" y="1968"/>
                  </a:lnTo>
                  <a:lnTo>
                    <a:pt x="1108" y="1964"/>
                  </a:lnTo>
                  <a:lnTo>
                    <a:pt x="1102" y="1961"/>
                  </a:lnTo>
                  <a:lnTo>
                    <a:pt x="1095" y="1959"/>
                  </a:lnTo>
                  <a:lnTo>
                    <a:pt x="1088" y="1959"/>
                  </a:lnTo>
                  <a:lnTo>
                    <a:pt x="1072" y="1959"/>
                  </a:lnTo>
                  <a:lnTo>
                    <a:pt x="1051" y="1958"/>
                  </a:lnTo>
                  <a:lnTo>
                    <a:pt x="1044" y="1979"/>
                  </a:lnTo>
                  <a:lnTo>
                    <a:pt x="1039" y="1995"/>
                  </a:lnTo>
                  <a:lnTo>
                    <a:pt x="1037" y="1998"/>
                  </a:lnTo>
                  <a:lnTo>
                    <a:pt x="1034" y="2000"/>
                  </a:lnTo>
                  <a:lnTo>
                    <a:pt x="1030" y="2002"/>
                  </a:lnTo>
                  <a:lnTo>
                    <a:pt x="1024" y="2004"/>
                  </a:lnTo>
                  <a:lnTo>
                    <a:pt x="1017" y="2005"/>
                  </a:lnTo>
                  <a:lnTo>
                    <a:pt x="1009" y="2005"/>
                  </a:lnTo>
                  <a:lnTo>
                    <a:pt x="999" y="2005"/>
                  </a:lnTo>
                  <a:lnTo>
                    <a:pt x="988" y="2005"/>
                  </a:lnTo>
                  <a:lnTo>
                    <a:pt x="979" y="2007"/>
                  </a:lnTo>
                  <a:lnTo>
                    <a:pt x="971" y="2008"/>
                  </a:lnTo>
                  <a:lnTo>
                    <a:pt x="963" y="2008"/>
                  </a:lnTo>
                  <a:lnTo>
                    <a:pt x="955" y="2007"/>
                  </a:lnTo>
                  <a:lnTo>
                    <a:pt x="940" y="2004"/>
                  </a:lnTo>
                  <a:lnTo>
                    <a:pt x="925" y="1999"/>
                  </a:lnTo>
                  <a:lnTo>
                    <a:pt x="908" y="1995"/>
                  </a:lnTo>
                  <a:lnTo>
                    <a:pt x="892" y="1991"/>
                  </a:lnTo>
                  <a:lnTo>
                    <a:pt x="884" y="1991"/>
                  </a:lnTo>
                  <a:lnTo>
                    <a:pt x="875" y="1991"/>
                  </a:lnTo>
                  <a:lnTo>
                    <a:pt x="866" y="1992"/>
                  </a:lnTo>
                  <a:lnTo>
                    <a:pt x="857" y="1994"/>
                  </a:lnTo>
                  <a:lnTo>
                    <a:pt x="840" y="1997"/>
                  </a:lnTo>
                  <a:lnTo>
                    <a:pt x="825" y="2000"/>
                  </a:lnTo>
                  <a:lnTo>
                    <a:pt x="812" y="2001"/>
                  </a:lnTo>
                  <a:lnTo>
                    <a:pt x="797" y="2002"/>
                  </a:lnTo>
                  <a:lnTo>
                    <a:pt x="768" y="2004"/>
                  </a:lnTo>
                  <a:lnTo>
                    <a:pt x="731" y="2010"/>
                  </a:lnTo>
                  <a:lnTo>
                    <a:pt x="723" y="2012"/>
                  </a:lnTo>
                  <a:lnTo>
                    <a:pt x="716" y="2015"/>
                  </a:lnTo>
                  <a:lnTo>
                    <a:pt x="711" y="2019"/>
                  </a:lnTo>
                  <a:lnTo>
                    <a:pt x="707" y="2023"/>
                  </a:lnTo>
                  <a:lnTo>
                    <a:pt x="704" y="2028"/>
                  </a:lnTo>
                  <a:lnTo>
                    <a:pt x="702" y="2032"/>
                  </a:lnTo>
                  <a:lnTo>
                    <a:pt x="701" y="2037"/>
                  </a:lnTo>
                  <a:lnTo>
                    <a:pt x="700" y="2042"/>
                  </a:lnTo>
                  <a:lnTo>
                    <a:pt x="701" y="2053"/>
                  </a:lnTo>
                  <a:lnTo>
                    <a:pt x="702" y="2061"/>
                  </a:lnTo>
                  <a:lnTo>
                    <a:pt x="704" y="2066"/>
                  </a:lnTo>
                  <a:lnTo>
                    <a:pt x="705" y="2068"/>
                  </a:lnTo>
                  <a:lnTo>
                    <a:pt x="699" y="2075"/>
                  </a:lnTo>
                  <a:lnTo>
                    <a:pt x="697" y="2076"/>
                  </a:lnTo>
                  <a:lnTo>
                    <a:pt x="697" y="2072"/>
                  </a:lnTo>
                  <a:lnTo>
                    <a:pt x="696" y="2065"/>
                  </a:lnTo>
                  <a:lnTo>
                    <a:pt x="693" y="2061"/>
                  </a:lnTo>
                  <a:lnTo>
                    <a:pt x="691" y="2057"/>
                  </a:lnTo>
                  <a:lnTo>
                    <a:pt x="688" y="2052"/>
                  </a:lnTo>
                  <a:lnTo>
                    <a:pt x="683" y="2047"/>
                  </a:lnTo>
                  <a:lnTo>
                    <a:pt x="677" y="2042"/>
                  </a:lnTo>
                  <a:lnTo>
                    <a:pt x="669" y="2038"/>
                  </a:lnTo>
                  <a:lnTo>
                    <a:pt x="659" y="2034"/>
                  </a:lnTo>
                  <a:lnTo>
                    <a:pt x="647" y="2031"/>
                  </a:lnTo>
                  <a:lnTo>
                    <a:pt x="643" y="2029"/>
                  </a:lnTo>
                  <a:lnTo>
                    <a:pt x="639" y="2029"/>
                  </a:lnTo>
                  <a:lnTo>
                    <a:pt x="635" y="2030"/>
                  </a:lnTo>
                  <a:lnTo>
                    <a:pt x="632" y="2031"/>
                  </a:lnTo>
                  <a:lnTo>
                    <a:pt x="625" y="2035"/>
                  </a:lnTo>
                  <a:lnTo>
                    <a:pt x="618" y="2040"/>
                  </a:lnTo>
                  <a:lnTo>
                    <a:pt x="611" y="2045"/>
                  </a:lnTo>
                  <a:lnTo>
                    <a:pt x="604" y="2049"/>
                  </a:lnTo>
                  <a:lnTo>
                    <a:pt x="601" y="2050"/>
                  </a:lnTo>
                  <a:lnTo>
                    <a:pt x="597" y="2050"/>
                  </a:lnTo>
                  <a:lnTo>
                    <a:pt x="593" y="2049"/>
                  </a:lnTo>
                  <a:lnTo>
                    <a:pt x="589" y="2046"/>
                  </a:lnTo>
                  <a:lnTo>
                    <a:pt x="582" y="2041"/>
                  </a:lnTo>
                  <a:lnTo>
                    <a:pt x="578" y="2036"/>
                  </a:lnTo>
                  <a:lnTo>
                    <a:pt x="574" y="2030"/>
                  </a:lnTo>
                  <a:lnTo>
                    <a:pt x="572" y="2023"/>
                  </a:lnTo>
                  <a:lnTo>
                    <a:pt x="569" y="2009"/>
                  </a:lnTo>
                  <a:lnTo>
                    <a:pt x="568" y="1994"/>
                  </a:lnTo>
                  <a:lnTo>
                    <a:pt x="568" y="1977"/>
                  </a:lnTo>
                  <a:lnTo>
                    <a:pt x="566" y="1959"/>
                  </a:lnTo>
                  <a:lnTo>
                    <a:pt x="564" y="1950"/>
                  </a:lnTo>
                  <a:lnTo>
                    <a:pt x="561" y="1941"/>
                  </a:lnTo>
                  <a:lnTo>
                    <a:pt x="557" y="1930"/>
                  </a:lnTo>
                  <a:lnTo>
                    <a:pt x="552" y="1920"/>
                  </a:lnTo>
                  <a:lnTo>
                    <a:pt x="545" y="1922"/>
                  </a:lnTo>
                  <a:lnTo>
                    <a:pt x="536" y="1923"/>
                  </a:lnTo>
                  <a:lnTo>
                    <a:pt x="526" y="1924"/>
                  </a:lnTo>
                  <a:lnTo>
                    <a:pt x="516" y="1925"/>
                  </a:lnTo>
                  <a:lnTo>
                    <a:pt x="494" y="1925"/>
                  </a:lnTo>
                  <a:lnTo>
                    <a:pt x="469" y="1924"/>
                  </a:lnTo>
                  <a:lnTo>
                    <a:pt x="446" y="1923"/>
                  </a:lnTo>
                  <a:lnTo>
                    <a:pt x="425" y="1922"/>
                  </a:lnTo>
                  <a:lnTo>
                    <a:pt x="408" y="1921"/>
                  </a:lnTo>
                  <a:lnTo>
                    <a:pt x="395" y="1920"/>
                  </a:lnTo>
                  <a:lnTo>
                    <a:pt x="383" y="1920"/>
                  </a:lnTo>
                  <a:lnTo>
                    <a:pt x="369" y="1918"/>
                  </a:lnTo>
                  <a:lnTo>
                    <a:pt x="351" y="1915"/>
                  </a:lnTo>
                  <a:lnTo>
                    <a:pt x="333" y="1912"/>
                  </a:lnTo>
                  <a:lnTo>
                    <a:pt x="296" y="1905"/>
                  </a:lnTo>
                  <a:lnTo>
                    <a:pt x="264" y="1900"/>
                  </a:lnTo>
                  <a:lnTo>
                    <a:pt x="249" y="1898"/>
                  </a:lnTo>
                  <a:lnTo>
                    <a:pt x="238" y="1895"/>
                  </a:lnTo>
                  <a:lnTo>
                    <a:pt x="229" y="1892"/>
                  </a:lnTo>
                  <a:lnTo>
                    <a:pt x="221" y="1889"/>
                  </a:lnTo>
                  <a:lnTo>
                    <a:pt x="204" y="1877"/>
                  </a:lnTo>
                  <a:lnTo>
                    <a:pt x="180" y="1858"/>
                  </a:lnTo>
                  <a:lnTo>
                    <a:pt x="176" y="1856"/>
                  </a:lnTo>
                  <a:lnTo>
                    <a:pt x="172" y="1856"/>
                  </a:lnTo>
                  <a:lnTo>
                    <a:pt x="168" y="1858"/>
                  </a:lnTo>
                  <a:lnTo>
                    <a:pt x="163" y="1862"/>
                  </a:lnTo>
                  <a:lnTo>
                    <a:pt x="152" y="1873"/>
                  </a:lnTo>
                  <a:lnTo>
                    <a:pt x="135" y="1888"/>
                  </a:lnTo>
                  <a:lnTo>
                    <a:pt x="125" y="1896"/>
                  </a:lnTo>
                  <a:lnTo>
                    <a:pt x="114" y="1905"/>
                  </a:lnTo>
                  <a:lnTo>
                    <a:pt x="101" y="1915"/>
                  </a:lnTo>
                  <a:lnTo>
                    <a:pt x="86" y="1924"/>
                  </a:lnTo>
                  <a:lnTo>
                    <a:pt x="69" y="1933"/>
                  </a:lnTo>
                  <a:lnTo>
                    <a:pt x="49" y="1942"/>
                  </a:lnTo>
                  <a:lnTo>
                    <a:pt x="26" y="1951"/>
                  </a:lnTo>
                  <a:lnTo>
                    <a:pt x="1" y="1958"/>
                  </a:lnTo>
                  <a:lnTo>
                    <a:pt x="0" y="1930"/>
                  </a:lnTo>
                  <a:lnTo>
                    <a:pt x="1" y="1906"/>
                  </a:lnTo>
                  <a:lnTo>
                    <a:pt x="2" y="1886"/>
                  </a:lnTo>
                  <a:lnTo>
                    <a:pt x="4" y="1867"/>
                  </a:lnTo>
                  <a:lnTo>
                    <a:pt x="6" y="1851"/>
                  </a:lnTo>
                  <a:lnTo>
                    <a:pt x="9" y="1837"/>
                  </a:lnTo>
                  <a:lnTo>
                    <a:pt x="11" y="1823"/>
                  </a:lnTo>
                  <a:lnTo>
                    <a:pt x="15" y="1811"/>
                  </a:lnTo>
                  <a:lnTo>
                    <a:pt x="21" y="1792"/>
                  </a:lnTo>
                  <a:lnTo>
                    <a:pt x="27" y="1774"/>
                  </a:lnTo>
                  <a:lnTo>
                    <a:pt x="30" y="1766"/>
                  </a:lnTo>
                  <a:lnTo>
                    <a:pt x="32" y="1757"/>
                  </a:lnTo>
                  <a:lnTo>
                    <a:pt x="33" y="1748"/>
                  </a:lnTo>
                  <a:lnTo>
                    <a:pt x="33" y="1737"/>
                  </a:lnTo>
                  <a:lnTo>
                    <a:pt x="45" y="1709"/>
                  </a:lnTo>
                  <a:lnTo>
                    <a:pt x="56" y="1687"/>
                  </a:lnTo>
                  <a:lnTo>
                    <a:pt x="61" y="1679"/>
                  </a:lnTo>
                  <a:lnTo>
                    <a:pt x="66" y="1671"/>
                  </a:lnTo>
                  <a:lnTo>
                    <a:pt x="71" y="1664"/>
                  </a:lnTo>
                  <a:lnTo>
                    <a:pt x="76" y="1658"/>
                  </a:lnTo>
                  <a:lnTo>
                    <a:pt x="81" y="1653"/>
                  </a:lnTo>
                  <a:lnTo>
                    <a:pt x="86" y="1649"/>
                  </a:lnTo>
                  <a:lnTo>
                    <a:pt x="91" y="1646"/>
                  </a:lnTo>
                  <a:lnTo>
                    <a:pt x="96" y="1643"/>
                  </a:lnTo>
                  <a:lnTo>
                    <a:pt x="105" y="1640"/>
                  </a:lnTo>
                  <a:lnTo>
                    <a:pt x="114" y="1638"/>
                  </a:lnTo>
                  <a:lnTo>
                    <a:pt x="131" y="1636"/>
                  </a:lnTo>
                  <a:lnTo>
                    <a:pt x="148" y="1633"/>
                  </a:lnTo>
                  <a:lnTo>
                    <a:pt x="152" y="1631"/>
                  </a:lnTo>
                  <a:lnTo>
                    <a:pt x="156" y="1629"/>
                  </a:lnTo>
                  <a:lnTo>
                    <a:pt x="160" y="1626"/>
                  </a:lnTo>
                  <a:lnTo>
                    <a:pt x="164" y="1623"/>
                  </a:lnTo>
                  <a:lnTo>
                    <a:pt x="168" y="1619"/>
                  </a:lnTo>
                  <a:lnTo>
                    <a:pt x="172" y="1614"/>
                  </a:lnTo>
                  <a:lnTo>
                    <a:pt x="176" y="1608"/>
                  </a:lnTo>
                  <a:lnTo>
                    <a:pt x="180" y="1600"/>
                  </a:lnTo>
                  <a:lnTo>
                    <a:pt x="206" y="1517"/>
                  </a:lnTo>
                  <a:lnTo>
                    <a:pt x="216" y="1508"/>
                  </a:lnTo>
                  <a:lnTo>
                    <a:pt x="225" y="1500"/>
                  </a:lnTo>
                  <a:lnTo>
                    <a:pt x="235" y="1493"/>
                  </a:lnTo>
                  <a:lnTo>
                    <a:pt x="245" y="1488"/>
                  </a:lnTo>
                  <a:lnTo>
                    <a:pt x="256" y="1483"/>
                  </a:lnTo>
                  <a:lnTo>
                    <a:pt x="265" y="1480"/>
                  </a:lnTo>
                  <a:lnTo>
                    <a:pt x="274" y="1477"/>
                  </a:lnTo>
                  <a:lnTo>
                    <a:pt x="283" y="1476"/>
                  </a:lnTo>
                  <a:lnTo>
                    <a:pt x="299" y="1474"/>
                  </a:lnTo>
                  <a:lnTo>
                    <a:pt x="313" y="1474"/>
                  </a:lnTo>
                  <a:lnTo>
                    <a:pt x="324" y="1474"/>
                  </a:lnTo>
                  <a:lnTo>
                    <a:pt x="332" y="1474"/>
                  </a:lnTo>
                  <a:lnTo>
                    <a:pt x="351" y="1474"/>
                  </a:lnTo>
                  <a:lnTo>
                    <a:pt x="371" y="1473"/>
                  </a:lnTo>
                  <a:lnTo>
                    <a:pt x="390" y="1471"/>
                  </a:lnTo>
                  <a:lnTo>
                    <a:pt x="408" y="1469"/>
                  </a:lnTo>
                  <a:lnTo>
                    <a:pt x="425" y="1464"/>
                  </a:lnTo>
                  <a:lnTo>
                    <a:pt x="441" y="1459"/>
                  </a:lnTo>
                  <a:lnTo>
                    <a:pt x="448" y="1456"/>
                  </a:lnTo>
                  <a:lnTo>
                    <a:pt x="455" y="1452"/>
                  </a:lnTo>
                  <a:lnTo>
                    <a:pt x="462" y="1448"/>
                  </a:lnTo>
                  <a:lnTo>
                    <a:pt x="468" y="1443"/>
                  </a:lnTo>
                  <a:lnTo>
                    <a:pt x="478" y="1435"/>
                  </a:lnTo>
                  <a:lnTo>
                    <a:pt x="486" y="1429"/>
                  </a:lnTo>
                  <a:lnTo>
                    <a:pt x="494" y="1426"/>
                  </a:lnTo>
                  <a:lnTo>
                    <a:pt x="500" y="1425"/>
                  </a:lnTo>
                  <a:lnTo>
                    <a:pt x="506" y="1426"/>
                  </a:lnTo>
                  <a:lnTo>
                    <a:pt x="511" y="1429"/>
                  </a:lnTo>
                  <a:lnTo>
                    <a:pt x="516" y="1432"/>
                  </a:lnTo>
                  <a:lnTo>
                    <a:pt x="520" y="1437"/>
                  </a:lnTo>
                  <a:lnTo>
                    <a:pt x="528" y="1447"/>
                  </a:lnTo>
                  <a:lnTo>
                    <a:pt x="535" y="1458"/>
                  </a:lnTo>
                  <a:lnTo>
                    <a:pt x="539" y="1462"/>
                  </a:lnTo>
                  <a:lnTo>
                    <a:pt x="543" y="1466"/>
                  </a:lnTo>
                  <a:lnTo>
                    <a:pt x="547" y="1468"/>
                  </a:lnTo>
                  <a:lnTo>
                    <a:pt x="552" y="1469"/>
                  </a:lnTo>
                  <a:lnTo>
                    <a:pt x="558" y="1469"/>
                  </a:lnTo>
                  <a:lnTo>
                    <a:pt x="563" y="1467"/>
                  </a:lnTo>
                  <a:lnTo>
                    <a:pt x="567" y="1465"/>
                  </a:lnTo>
                  <a:lnTo>
                    <a:pt x="571" y="1462"/>
                  </a:lnTo>
                  <a:lnTo>
                    <a:pt x="578" y="1453"/>
                  </a:lnTo>
                  <a:lnTo>
                    <a:pt x="586" y="1443"/>
                  </a:lnTo>
                  <a:lnTo>
                    <a:pt x="591" y="1432"/>
                  </a:lnTo>
                  <a:lnTo>
                    <a:pt x="597" y="1421"/>
                  </a:lnTo>
                  <a:lnTo>
                    <a:pt x="603" y="1410"/>
                  </a:lnTo>
                  <a:lnTo>
                    <a:pt x="610" y="1402"/>
                  </a:lnTo>
                  <a:lnTo>
                    <a:pt x="616" y="1395"/>
                  </a:lnTo>
                  <a:lnTo>
                    <a:pt x="622" y="1390"/>
                  </a:lnTo>
                  <a:lnTo>
                    <a:pt x="629" y="1386"/>
                  </a:lnTo>
                  <a:lnTo>
                    <a:pt x="637" y="1382"/>
                  </a:lnTo>
                  <a:lnTo>
                    <a:pt x="645" y="1380"/>
                  </a:lnTo>
                  <a:lnTo>
                    <a:pt x="653" y="1378"/>
                  </a:lnTo>
                  <a:lnTo>
                    <a:pt x="662" y="1377"/>
                  </a:lnTo>
                  <a:lnTo>
                    <a:pt x="671" y="1376"/>
                  </a:lnTo>
                  <a:lnTo>
                    <a:pt x="703" y="1378"/>
                  </a:lnTo>
                  <a:lnTo>
                    <a:pt x="720" y="1380"/>
                  </a:lnTo>
                  <a:lnTo>
                    <a:pt x="742" y="1380"/>
                  </a:lnTo>
                  <a:lnTo>
                    <a:pt x="761" y="1380"/>
                  </a:lnTo>
                  <a:lnTo>
                    <a:pt x="779" y="1380"/>
                  </a:lnTo>
                  <a:lnTo>
                    <a:pt x="798" y="1380"/>
                  </a:lnTo>
                  <a:lnTo>
                    <a:pt x="819" y="1380"/>
                  </a:lnTo>
                  <a:lnTo>
                    <a:pt x="842" y="1380"/>
                  </a:lnTo>
                  <a:lnTo>
                    <a:pt x="870" y="1380"/>
                  </a:lnTo>
                  <a:lnTo>
                    <a:pt x="903" y="1380"/>
                  </a:lnTo>
                  <a:lnTo>
                    <a:pt x="915" y="1380"/>
                  </a:lnTo>
                  <a:lnTo>
                    <a:pt x="927" y="1382"/>
                  </a:lnTo>
                  <a:lnTo>
                    <a:pt x="937" y="1385"/>
                  </a:lnTo>
                  <a:lnTo>
                    <a:pt x="945" y="1387"/>
                  </a:lnTo>
                  <a:lnTo>
                    <a:pt x="961" y="1394"/>
                  </a:lnTo>
                  <a:lnTo>
                    <a:pt x="975" y="1402"/>
                  </a:lnTo>
                  <a:lnTo>
                    <a:pt x="989" y="1409"/>
                  </a:lnTo>
                  <a:lnTo>
                    <a:pt x="1004" y="1416"/>
                  </a:lnTo>
                  <a:lnTo>
                    <a:pt x="1013" y="1419"/>
                  </a:lnTo>
                  <a:lnTo>
                    <a:pt x="1022" y="1421"/>
                  </a:lnTo>
                  <a:lnTo>
                    <a:pt x="1034" y="1422"/>
                  </a:lnTo>
                  <a:lnTo>
                    <a:pt x="1046" y="1422"/>
                  </a:lnTo>
                  <a:lnTo>
                    <a:pt x="1063" y="1422"/>
                  </a:lnTo>
                  <a:lnTo>
                    <a:pt x="1078" y="1419"/>
                  </a:lnTo>
                  <a:lnTo>
                    <a:pt x="1091" y="1416"/>
                  </a:lnTo>
                  <a:lnTo>
                    <a:pt x="1102" y="1411"/>
                  </a:lnTo>
                  <a:lnTo>
                    <a:pt x="1112" y="1405"/>
                  </a:lnTo>
                  <a:lnTo>
                    <a:pt x="1120" y="1398"/>
                  </a:lnTo>
                  <a:lnTo>
                    <a:pt x="1127" y="1391"/>
                  </a:lnTo>
                  <a:lnTo>
                    <a:pt x="1134" y="1384"/>
                  </a:lnTo>
                  <a:lnTo>
                    <a:pt x="1146" y="1368"/>
                  </a:lnTo>
                  <a:lnTo>
                    <a:pt x="1157" y="1353"/>
                  </a:lnTo>
                  <a:lnTo>
                    <a:pt x="1163" y="1347"/>
                  </a:lnTo>
                  <a:lnTo>
                    <a:pt x="1170" y="1341"/>
                  </a:lnTo>
                  <a:lnTo>
                    <a:pt x="1178" y="1337"/>
                  </a:lnTo>
                  <a:lnTo>
                    <a:pt x="1187" y="1333"/>
                  </a:lnTo>
                  <a:lnTo>
                    <a:pt x="1197" y="1331"/>
                  </a:lnTo>
                  <a:lnTo>
                    <a:pt x="1206" y="1328"/>
                  </a:lnTo>
                  <a:lnTo>
                    <a:pt x="1214" y="1326"/>
                  </a:lnTo>
                  <a:lnTo>
                    <a:pt x="1221" y="1322"/>
                  </a:lnTo>
                  <a:lnTo>
                    <a:pt x="1227" y="1319"/>
                  </a:lnTo>
                  <a:lnTo>
                    <a:pt x="1233" y="1316"/>
                  </a:lnTo>
                  <a:lnTo>
                    <a:pt x="1237" y="1312"/>
                  </a:lnTo>
                  <a:lnTo>
                    <a:pt x="1241" y="1308"/>
                  </a:lnTo>
                  <a:lnTo>
                    <a:pt x="1245" y="1304"/>
                  </a:lnTo>
                  <a:lnTo>
                    <a:pt x="1248" y="1299"/>
                  </a:lnTo>
                  <a:lnTo>
                    <a:pt x="1250" y="1295"/>
                  </a:lnTo>
                  <a:lnTo>
                    <a:pt x="1253" y="1290"/>
                  </a:lnTo>
                  <a:lnTo>
                    <a:pt x="1255" y="1281"/>
                  </a:lnTo>
                  <a:lnTo>
                    <a:pt x="1255" y="1272"/>
                  </a:lnTo>
                  <a:lnTo>
                    <a:pt x="1254" y="1262"/>
                  </a:lnTo>
                  <a:lnTo>
                    <a:pt x="1253" y="1253"/>
                  </a:lnTo>
                  <a:lnTo>
                    <a:pt x="1249" y="1244"/>
                  </a:lnTo>
                  <a:lnTo>
                    <a:pt x="1247" y="1237"/>
                  </a:lnTo>
                  <a:lnTo>
                    <a:pt x="1242" y="1225"/>
                  </a:lnTo>
                  <a:lnTo>
                    <a:pt x="1239" y="1218"/>
                  </a:lnTo>
                  <a:lnTo>
                    <a:pt x="1240" y="1211"/>
                  </a:lnTo>
                  <a:lnTo>
                    <a:pt x="1241" y="1204"/>
                  </a:lnTo>
                  <a:lnTo>
                    <a:pt x="1243" y="1198"/>
                  </a:lnTo>
                  <a:lnTo>
                    <a:pt x="1245" y="1192"/>
                  </a:lnTo>
                  <a:lnTo>
                    <a:pt x="1252" y="1179"/>
                  </a:lnTo>
                  <a:lnTo>
                    <a:pt x="1258" y="1167"/>
                  </a:lnTo>
                  <a:lnTo>
                    <a:pt x="1261" y="1159"/>
                  </a:lnTo>
                  <a:lnTo>
                    <a:pt x="1264" y="1153"/>
                  </a:lnTo>
                  <a:lnTo>
                    <a:pt x="1265" y="1146"/>
                  </a:lnTo>
                  <a:lnTo>
                    <a:pt x="1267" y="1139"/>
                  </a:lnTo>
                  <a:lnTo>
                    <a:pt x="1267" y="1132"/>
                  </a:lnTo>
                  <a:lnTo>
                    <a:pt x="1266" y="1124"/>
                  </a:lnTo>
                  <a:lnTo>
                    <a:pt x="1264" y="1116"/>
                  </a:lnTo>
                  <a:lnTo>
                    <a:pt x="1261" y="1107"/>
                  </a:lnTo>
                  <a:lnTo>
                    <a:pt x="1258" y="1104"/>
                  </a:lnTo>
                  <a:lnTo>
                    <a:pt x="1254" y="1102"/>
                  </a:lnTo>
                  <a:lnTo>
                    <a:pt x="1247" y="1101"/>
                  </a:lnTo>
                  <a:lnTo>
                    <a:pt x="1240" y="1100"/>
                  </a:lnTo>
                  <a:lnTo>
                    <a:pt x="1224" y="1099"/>
                  </a:lnTo>
                  <a:lnTo>
                    <a:pt x="1207" y="1098"/>
                  </a:lnTo>
                  <a:lnTo>
                    <a:pt x="1200" y="1097"/>
                  </a:lnTo>
                  <a:lnTo>
                    <a:pt x="1193" y="1095"/>
                  </a:lnTo>
                  <a:lnTo>
                    <a:pt x="1187" y="1091"/>
                  </a:lnTo>
                  <a:lnTo>
                    <a:pt x="1182" y="1087"/>
                  </a:lnTo>
                  <a:lnTo>
                    <a:pt x="1180" y="1084"/>
                  </a:lnTo>
                  <a:lnTo>
                    <a:pt x="1179" y="1081"/>
                  </a:lnTo>
                  <a:lnTo>
                    <a:pt x="1178" y="1077"/>
                  </a:lnTo>
                  <a:lnTo>
                    <a:pt x="1178" y="1073"/>
                  </a:lnTo>
                  <a:lnTo>
                    <a:pt x="1178" y="1068"/>
                  </a:lnTo>
                  <a:lnTo>
                    <a:pt x="1179" y="1063"/>
                  </a:lnTo>
                  <a:lnTo>
                    <a:pt x="1180" y="1057"/>
                  </a:lnTo>
                  <a:lnTo>
                    <a:pt x="1182" y="1050"/>
                  </a:lnTo>
                  <a:lnTo>
                    <a:pt x="1189" y="1040"/>
                  </a:lnTo>
                  <a:lnTo>
                    <a:pt x="1197" y="1031"/>
                  </a:lnTo>
                  <a:lnTo>
                    <a:pt x="1205" y="1023"/>
                  </a:lnTo>
                  <a:lnTo>
                    <a:pt x="1214" y="1016"/>
                  </a:lnTo>
                  <a:lnTo>
                    <a:pt x="1232" y="1002"/>
                  </a:lnTo>
                  <a:lnTo>
                    <a:pt x="1249" y="987"/>
                  </a:lnTo>
                  <a:lnTo>
                    <a:pt x="1258" y="980"/>
                  </a:lnTo>
                  <a:lnTo>
                    <a:pt x="1266" y="971"/>
                  </a:lnTo>
                  <a:lnTo>
                    <a:pt x="1274" y="962"/>
                  </a:lnTo>
                  <a:lnTo>
                    <a:pt x="1280" y="952"/>
                  </a:lnTo>
                  <a:lnTo>
                    <a:pt x="1286" y="941"/>
                  </a:lnTo>
                  <a:lnTo>
                    <a:pt x="1291" y="927"/>
                  </a:lnTo>
                  <a:lnTo>
                    <a:pt x="1295" y="913"/>
                  </a:lnTo>
                  <a:lnTo>
                    <a:pt x="1297" y="897"/>
                  </a:lnTo>
                  <a:lnTo>
                    <a:pt x="1298" y="887"/>
                  </a:lnTo>
                  <a:lnTo>
                    <a:pt x="1298" y="877"/>
                  </a:lnTo>
                  <a:lnTo>
                    <a:pt x="1298" y="868"/>
                  </a:lnTo>
                  <a:lnTo>
                    <a:pt x="1297" y="860"/>
                  </a:lnTo>
                  <a:lnTo>
                    <a:pt x="1294" y="844"/>
                  </a:lnTo>
                  <a:lnTo>
                    <a:pt x="1290" y="831"/>
                  </a:lnTo>
                  <a:lnTo>
                    <a:pt x="1284" y="819"/>
                  </a:lnTo>
                  <a:lnTo>
                    <a:pt x="1277" y="809"/>
                  </a:lnTo>
                  <a:lnTo>
                    <a:pt x="1270" y="800"/>
                  </a:lnTo>
                  <a:lnTo>
                    <a:pt x="1262" y="793"/>
                  </a:lnTo>
                  <a:lnTo>
                    <a:pt x="1246" y="780"/>
                  </a:lnTo>
                  <a:lnTo>
                    <a:pt x="1232" y="768"/>
                  </a:lnTo>
                  <a:lnTo>
                    <a:pt x="1227" y="762"/>
                  </a:lnTo>
                  <a:lnTo>
                    <a:pt x="1222" y="756"/>
                  </a:lnTo>
                  <a:lnTo>
                    <a:pt x="1219" y="748"/>
                  </a:lnTo>
                  <a:lnTo>
                    <a:pt x="1218" y="740"/>
                  </a:lnTo>
                  <a:lnTo>
                    <a:pt x="1219" y="732"/>
                  </a:lnTo>
                  <a:lnTo>
                    <a:pt x="1221" y="725"/>
                  </a:lnTo>
                  <a:lnTo>
                    <a:pt x="1224" y="718"/>
                  </a:lnTo>
                  <a:lnTo>
                    <a:pt x="1227" y="711"/>
                  </a:lnTo>
                  <a:lnTo>
                    <a:pt x="1236" y="700"/>
                  </a:lnTo>
                  <a:lnTo>
                    <a:pt x="1246" y="689"/>
                  </a:lnTo>
                  <a:lnTo>
                    <a:pt x="1252" y="683"/>
                  </a:lnTo>
                  <a:lnTo>
                    <a:pt x="1256" y="676"/>
                  </a:lnTo>
                  <a:lnTo>
                    <a:pt x="1260" y="669"/>
                  </a:lnTo>
                  <a:lnTo>
                    <a:pt x="1263" y="660"/>
                  </a:lnTo>
                  <a:lnTo>
                    <a:pt x="1266" y="651"/>
                  </a:lnTo>
                  <a:lnTo>
                    <a:pt x="1267" y="640"/>
                  </a:lnTo>
                  <a:lnTo>
                    <a:pt x="1267" y="628"/>
                  </a:lnTo>
                  <a:lnTo>
                    <a:pt x="1266" y="614"/>
                  </a:lnTo>
                  <a:lnTo>
                    <a:pt x="1265" y="606"/>
                  </a:lnTo>
                  <a:lnTo>
                    <a:pt x="1265" y="597"/>
                  </a:lnTo>
                  <a:lnTo>
                    <a:pt x="1266" y="590"/>
                  </a:lnTo>
                  <a:lnTo>
                    <a:pt x="1267" y="584"/>
                  </a:lnTo>
                  <a:lnTo>
                    <a:pt x="1269" y="578"/>
                  </a:lnTo>
                  <a:lnTo>
                    <a:pt x="1272" y="574"/>
                  </a:lnTo>
                  <a:lnTo>
                    <a:pt x="1276" y="570"/>
                  </a:lnTo>
                  <a:lnTo>
                    <a:pt x="1280" y="566"/>
                  </a:lnTo>
                  <a:lnTo>
                    <a:pt x="1284" y="563"/>
                  </a:lnTo>
                  <a:lnTo>
                    <a:pt x="1289" y="561"/>
                  </a:lnTo>
                  <a:lnTo>
                    <a:pt x="1294" y="559"/>
                  </a:lnTo>
                  <a:lnTo>
                    <a:pt x="1300" y="557"/>
                  </a:lnTo>
                  <a:lnTo>
                    <a:pt x="1312" y="555"/>
                  </a:lnTo>
                  <a:lnTo>
                    <a:pt x="1325" y="554"/>
                  </a:lnTo>
                  <a:lnTo>
                    <a:pt x="1353" y="553"/>
                  </a:lnTo>
                  <a:lnTo>
                    <a:pt x="1379" y="551"/>
                  </a:lnTo>
                  <a:lnTo>
                    <a:pt x="1390" y="549"/>
                  </a:lnTo>
                  <a:lnTo>
                    <a:pt x="1400" y="545"/>
                  </a:lnTo>
                  <a:lnTo>
                    <a:pt x="1404" y="542"/>
                  </a:lnTo>
                  <a:lnTo>
                    <a:pt x="1408" y="539"/>
                  </a:lnTo>
                  <a:lnTo>
                    <a:pt x="1411" y="535"/>
                  </a:lnTo>
                  <a:lnTo>
                    <a:pt x="1413" y="530"/>
                  </a:lnTo>
                  <a:lnTo>
                    <a:pt x="1416" y="521"/>
                  </a:lnTo>
                  <a:lnTo>
                    <a:pt x="1418" y="511"/>
                  </a:lnTo>
                  <a:lnTo>
                    <a:pt x="1419" y="503"/>
                  </a:lnTo>
                  <a:lnTo>
                    <a:pt x="1419" y="494"/>
                  </a:lnTo>
                  <a:lnTo>
                    <a:pt x="1418" y="485"/>
                  </a:lnTo>
                  <a:lnTo>
                    <a:pt x="1417" y="477"/>
                  </a:lnTo>
                  <a:lnTo>
                    <a:pt x="1415" y="469"/>
                  </a:lnTo>
                  <a:lnTo>
                    <a:pt x="1413" y="461"/>
                  </a:lnTo>
                  <a:lnTo>
                    <a:pt x="1408" y="446"/>
                  </a:lnTo>
                  <a:lnTo>
                    <a:pt x="1403" y="432"/>
                  </a:lnTo>
                  <a:lnTo>
                    <a:pt x="1401" y="425"/>
                  </a:lnTo>
                  <a:lnTo>
                    <a:pt x="1399" y="418"/>
                  </a:lnTo>
                  <a:lnTo>
                    <a:pt x="1398" y="411"/>
                  </a:lnTo>
                  <a:lnTo>
                    <a:pt x="1397" y="404"/>
                  </a:lnTo>
                  <a:lnTo>
                    <a:pt x="1398" y="398"/>
                  </a:lnTo>
                  <a:lnTo>
                    <a:pt x="1398" y="392"/>
                  </a:lnTo>
                  <a:lnTo>
                    <a:pt x="1400" y="386"/>
                  </a:lnTo>
                  <a:lnTo>
                    <a:pt x="1401" y="380"/>
                  </a:lnTo>
                  <a:lnTo>
                    <a:pt x="1406" y="371"/>
                  </a:lnTo>
                  <a:lnTo>
                    <a:pt x="1410" y="363"/>
                  </a:lnTo>
                  <a:lnTo>
                    <a:pt x="1415" y="355"/>
                  </a:lnTo>
                  <a:lnTo>
                    <a:pt x="1419" y="348"/>
                  </a:lnTo>
                  <a:lnTo>
                    <a:pt x="1421" y="344"/>
                  </a:lnTo>
                  <a:lnTo>
                    <a:pt x="1422" y="340"/>
                  </a:lnTo>
                  <a:lnTo>
                    <a:pt x="1423" y="335"/>
                  </a:lnTo>
                  <a:lnTo>
                    <a:pt x="1423" y="331"/>
                  </a:lnTo>
                  <a:lnTo>
                    <a:pt x="1422" y="319"/>
                  </a:lnTo>
                  <a:lnTo>
                    <a:pt x="1420" y="302"/>
                  </a:lnTo>
                  <a:lnTo>
                    <a:pt x="1417" y="285"/>
                  </a:lnTo>
                  <a:lnTo>
                    <a:pt x="1413" y="273"/>
                  </a:lnTo>
                  <a:lnTo>
                    <a:pt x="1425" y="257"/>
                  </a:lnTo>
                  <a:lnTo>
                    <a:pt x="1435" y="247"/>
                  </a:lnTo>
                  <a:lnTo>
                    <a:pt x="1440" y="244"/>
                  </a:lnTo>
                  <a:lnTo>
                    <a:pt x="1447" y="242"/>
                  </a:lnTo>
                  <a:lnTo>
                    <a:pt x="1455" y="241"/>
                  </a:lnTo>
                  <a:lnTo>
                    <a:pt x="1465" y="241"/>
                  </a:lnTo>
                  <a:lnTo>
                    <a:pt x="1482" y="246"/>
                  </a:lnTo>
                  <a:lnTo>
                    <a:pt x="1502" y="253"/>
                  </a:lnTo>
                  <a:lnTo>
                    <a:pt x="1507" y="254"/>
                  </a:lnTo>
                  <a:lnTo>
                    <a:pt x="1512" y="255"/>
                  </a:lnTo>
                  <a:lnTo>
                    <a:pt x="1516" y="255"/>
                  </a:lnTo>
                  <a:lnTo>
                    <a:pt x="1521" y="254"/>
                  </a:lnTo>
                  <a:lnTo>
                    <a:pt x="1525" y="253"/>
                  </a:lnTo>
                  <a:lnTo>
                    <a:pt x="1528" y="250"/>
                  </a:lnTo>
                  <a:lnTo>
                    <a:pt x="1531" y="246"/>
                  </a:lnTo>
                  <a:lnTo>
                    <a:pt x="1534" y="241"/>
                  </a:lnTo>
                  <a:lnTo>
                    <a:pt x="1534" y="235"/>
                  </a:lnTo>
                  <a:lnTo>
                    <a:pt x="1534" y="219"/>
                  </a:lnTo>
                  <a:lnTo>
                    <a:pt x="1534" y="197"/>
                  </a:lnTo>
                  <a:lnTo>
                    <a:pt x="1534" y="174"/>
                  </a:lnTo>
                  <a:lnTo>
                    <a:pt x="1534" y="168"/>
                  </a:lnTo>
                  <a:lnTo>
                    <a:pt x="1537" y="161"/>
                  </a:lnTo>
                  <a:lnTo>
                    <a:pt x="1541" y="154"/>
                  </a:lnTo>
                  <a:lnTo>
                    <a:pt x="1546" y="149"/>
                  </a:lnTo>
                  <a:lnTo>
                    <a:pt x="1552" y="144"/>
                  </a:lnTo>
                  <a:lnTo>
                    <a:pt x="1558" y="140"/>
                  </a:lnTo>
                  <a:lnTo>
                    <a:pt x="1564" y="137"/>
                  </a:lnTo>
                  <a:lnTo>
                    <a:pt x="1570" y="136"/>
                  </a:lnTo>
                  <a:lnTo>
                    <a:pt x="1577" y="137"/>
                  </a:lnTo>
                  <a:lnTo>
                    <a:pt x="1583" y="139"/>
                  </a:lnTo>
                  <a:lnTo>
                    <a:pt x="1589" y="143"/>
                  </a:lnTo>
                  <a:lnTo>
                    <a:pt x="1594" y="148"/>
                  </a:lnTo>
                  <a:lnTo>
                    <a:pt x="1601" y="160"/>
                  </a:lnTo>
                  <a:lnTo>
                    <a:pt x="1609" y="174"/>
                  </a:lnTo>
                  <a:lnTo>
                    <a:pt x="1613" y="180"/>
                  </a:lnTo>
                  <a:lnTo>
                    <a:pt x="1617" y="187"/>
                  </a:lnTo>
                  <a:lnTo>
                    <a:pt x="1623" y="193"/>
                  </a:lnTo>
                  <a:lnTo>
                    <a:pt x="1629" y="199"/>
                  </a:lnTo>
                  <a:lnTo>
                    <a:pt x="1637" y="203"/>
                  </a:lnTo>
                  <a:lnTo>
                    <a:pt x="1646" y="207"/>
                  </a:lnTo>
                  <a:lnTo>
                    <a:pt x="1657" y="209"/>
                  </a:lnTo>
                  <a:lnTo>
                    <a:pt x="1670" y="210"/>
                  </a:lnTo>
                  <a:lnTo>
                    <a:pt x="1681" y="209"/>
                  </a:lnTo>
                  <a:lnTo>
                    <a:pt x="1691" y="207"/>
                  </a:lnTo>
                  <a:lnTo>
                    <a:pt x="1701" y="203"/>
                  </a:lnTo>
                  <a:lnTo>
                    <a:pt x="1712" y="200"/>
                  </a:lnTo>
                  <a:lnTo>
                    <a:pt x="1713" y="208"/>
                  </a:lnTo>
                  <a:lnTo>
                    <a:pt x="1715" y="216"/>
                  </a:lnTo>
                  <a:lnTo>
                    <a:pt x="1718" y="223"/>
                  </a:lnTo>
                  <a:lnTo>
                    <a:pt x="1721" y="230"/>
                  </a:lnTo>
                  <a:lnTo>
                    <a:pt x="1723" y="237"/>
                  </a:lnTo>
                  <a:lnTo>
                    <a:pt x="1723" y="245"/>
                  </a:lnTo>
                  <a:lnTo>
                    <a:pt x="1723" y="250"/>
                  </a:lnTo>
                  <a:lnTo>
                    <a:pt x="1722" y="255"/>
                  </a:lnTo>
                  <a:lnTo>
                    <a:pt x="1720" y="261"/>
                  </a:lnTo>
                  <a:lnTo>
                    <a:pt x="1718" y="267"/>
                  </a:lnTo>
                  <a:lnTo>
                    <a:pt x="1716" y="272"/>
                  </a:lnTo>
                  <a:lnTo>
                    <a:pt x="1712" y="280"/>
                  </a:lnTo>
                  <a:lnTo>
                    <a:pt x="1710" y="285"/>
                  </a:lnTo>
                  <a:lnTo>
                    <a:pt x="1709" y="291"/>
                  </a:lnTo>
                  <a:lnTo>
                    <a:pt x="1709" y="296"/>
                  </a:lnTo>
                  <a:lnTo>
                    <a:pt x="1709" y="301"/>
                  </a:lnTo>
                  <a:lnTo>
                    <a:pt x="1710" y="304"/>
                  </a:lnTo>
                  <a:lnTo>
                    <a:pt x="1711" y="306"/>
                  </a:lnTo>
                  <a:lnTo>
                    <a:pt x="1713" y="307"/>
                  </a:lnTo>
                  <a:lnTo>
                    <a:pt x="1715" y="309"/>
                  </a:lnTo>
                  <a:lnTo>
                    <a:pt x="1717" y="310"/>
                  </a:lnTo>
                  <a:lnTo>
                    <a:pt x="1720" y="310"/>
                  </a:lnTo>
                  <a:lnTo>
                    <a:pt x="1724" y="310"/>
                  </a:lnTo>
                  <a:lnTo>
                    <a:pt x="1728" y="310"/>
                  </a:lnTo>
                  <a:lnTo>
                    <a:pt x="1739" y="307"/>
                  </a:lnTo>
                  <a:lnTo>
                    <a:pt x="1753" y="303"/>
                  </a:lnTo>
                  <a:lnTo>
                    <a:pt x="1770" y="295"/>
                  </a:lnTo>
                  <a:lnTo>
                    <a:pt x="1790" y="284"/>
                  </a:lnTo>
                  <a:lnTo>
                    <a:pt x="1805" y="270"/>
                  </a:lnTo>
                  <a:lnTo>
                    <a:pt x="1819" y="257"/>
                  </a:lnTo>
                  <a:lnTo>
                    <a:pt x="1830" y="247"/>
                  </a:lnTo>
                  <a:lnTo>
                    <a:pt x="1839" y="239"/>
                  </a:lnTo>
                  <a:lnTo>
                    <a:pt x="1848" y="233"/>
                  </a:lnTo>
                  <a:lnTo>
                    <a:pt x="1856" y="228"/>
                  </a:lnTo>
                  <a:lnTo>
                    <a:pt x="1864" y="224"/>
                  </a:lnTo>
                  <a:lnTo>
                    <a:pt x="1871" y="221"/>
                  </a:lnTo>
                  <a:lnTo>
                    <a:pt x="1887" y="216"/>
                  </a:lnTo>
                  <a:lnTo>
                    <a:pt x="1906" y="212"/>
                  </a:lnTo>
                  <a:lnTo>
                    <a:pt x="1932" y="205"/>
                  </a:lnTo>
                  <a:lnTo>
                    <a:pt x="1964" y="194"/>
                  </a:lnTo>
                  <a:lnTo>
                    <a:pt x="1968" y="192"/>
                  </a:lnTo>
                  <a:lnTo>
                    <a:pt x="1971" y="189"/>
                  </a:lnTo>
                  <a:lnTo>
                    <a:pt x="1974" y="185"/>
                  </a:lnTo>
                  <a:lnTo>
                    <a:pt x="1978" y="181"/>
                  </a:lnTo>
                  <a:lnTo>
                    <a:pt x="1984" y="172"/>
                  </a:lnTo>
                  <a:lnTo>
                    <a:pt x="1992" y="162"/>
                  </a:lnTo>
                  <a:lnTo>
                    <a:pt x="1996" y="156"/>
                  </a:lnTo>
                  <a:lnTo>
                    <a:pt x="2001" y="152"/>
                  </a:lnTo>
                  <a:lnTo>
                    <a:pt x="2007" y="147"/>
                  </a:lnTo>
                  <a:lnTo>
                    <a:pt x="2013" y="144"/>
                  </a:lnTo>
                  <a:lnTo>
                    <a:pt x="2020" y="141"/>
                  </a:lnTo>
                  <a:lnTo>
                    <a:pt x="2028" y="138"/>
                  </a:lnTo>
                  <a:lnTo>
                    <a:pt x="2038" y="137"/>
                  </a:lnTo>
                  <a:lnTo>
                    <a:pt x="2048" y="136"/>
                  </a:lnTo>
                  <a:lnTo>
                    <a:pt x="2062" y="134"/>
                  </a:lnTo>
                  <a:lnTo>
                    <a:pt x="2072" y="130"/>
                  </a:lnTo>
                  <a:lnTo>
                    <a:pt x="2080" y="126"/>
                  </a:lnTo>
                  <a:lnTo>
                    <a:pt x="2087" y="120"/>
                  </a:lnTo>
                  <a:lnTo>
                    <a:pt x="2100" y="105"/>
                  </a:lnTo>
                  <a:lnTo>
                    <a:pt x="2121" y="84"/>
                  </a:lnTo>
                  <a:lnTo>
                    <a:pt x="2139" y="70"/>
                  </a:lnTo>
                  <a:lnTo>
                    <a:pt x="2159" y="56"/>
                  </a:lnTo>
                  <a:lnTo>
                    <a:pt x="2178" y="41"/>
                  </a:lnTo>
                  <a:lnTo>
                    <a:pt x="2200" y="28"/>
                  </a:lnTo>
                  <a:lnTo>
                    <a:pt x="2211" y="22"/>
                  </a:lnTo>
                  <a:lnTo>
                    <a:pt x="2223" y="17"/>
                  </a:lnTo>
                  <a:lnTo>
                    <a:pt x="2236" y="12"/>
                  </a:lnTo>
                  <a:lnTo>
                    <a:pt x="2249" y="8"/>
                  </a:lnTo>
                  <a:lnTo>
                    <a:pt x="2264" y="5"/>
                  </a:lnTo>
                  <a:lnTo>
                    <a:pt x="2279" y="2"/>
                  </a:lnTo>
                  <a:lnTo>
                    <a:pt x="2294" y="1"/>
                  </a:lnTo>
                  <a:lnTo>
                    <a:pt x="2310" y="0"/>
                  </a:lnTo>
                  <a:lnTo>
                    <a:pt x="2348" y="0"/>
                  </a:lnTo>
                  <a:lnTo>
                    <a:pt x="2376" y="2"/>
                  </a:lnTo>
                  <a:lnTo>
                    <a:pt x="2389" y="4"/>
                  </a:lnTo>
                  <a:lnTo>
                    <a:pt x="2403" y="7"/>
                  </a:lnTo>
                  <a:lnTo>
                    <a:pt x="2420" y="10"/>
                  </a:lnTo>
                  <a:lnTo>
                    <a:pt x="2441" y="16"/>
                  </a:lnTo>
                  <a:lnTo>
                    <a:pt x="2447" y="18"/>
                  </a:lnTo>
                  <a:lnTo>
                    <a:pt x="2452" y="20"/>
                  </a:lnTo>
                  <a:lnTo>
                    <a:pt x="2457" y="23"/>
                  </a:lnTo>
                  <a:lnTo>
                    <a:pt x="2461" y="25"/>
                  </a:lnTo>
                  <a:lnTo>
                    <a:pt x="2464" y="28"/>
                  </a:lnTo>
                  <a:lnTo>
                    <a:pt x="2467" y="32"/>
                  </a:lnTo>
                  <a:lnTo>
                    <a:pt x="2469" y="35"/>
                  </a:lnTo>
                  <a:lnTo>
                    <a:pt x="2471" y="39"/>
                  </a:lnTo>
                  <a:lnTo>
                    <a:pt x="2472" y="46"/>
                  </a:lnTo>
                  <a:lnTo>
                    <a:pt x="2473" y="55"/>
                  </a:lnTo>
                  <a:lnTo>
                    <a:pt x="2471" y="64"/>
                  </a:lnTo>
                  <a:lnTo>
                    <a:pt x="2469" y="72"/>
                  </a:lnTo>
                  <a:lnTo>
                    <a:pt x="2463" y="90"/>
                  </a:lnTo>
                  <a:lnTo>
                    <a:pt x="2455" y="107"/>
                  </a:lnTo>
                  <a:lnTo>
                    <a:pt x="2452" y="115"/>
                  </a:lnTo>
                  <a:lnTo>
                    <a:pt x="2449" y="123"/>
                  </a:lnTo>
                  <a:lnTo>
                    <a:pt x="2447" y="130"/>
                  </a:lnTo>
                  <a:lnTo>
                    <a:pt x="2446" y="136"/>
                  </a:lnTo>
                  <a:lnTo>
                    <a:pt x="2447" y="141"/>
                  </a:lnTo>
                  <a:lnTo>
                    <a:pt x="2449" y="145"/>
                  </a:lnTo>
                  <a:lnTo>
                    <a:pt x="2452" y="149"/>
                  </a:lnTo>
                  <a:lnTo>
                    <a:pt x="2456" y="153"/>
                  </a:lnTo>
                  <a:lnTo>
                    <a:pt x="2467" y="160"/>
                  </a:lnTo>
                  <a:lnTo>
                    <a:pt x="2481" y="166"/>
                  </a:lnTo>
                  <a:lnTo>
                    <a:pt x="2507" y="174"/>
                  </a:lnTo>
                  <a:lnTo>
                    <a:pt x="2525" y="179"/>
                  </a:lnTo>
                  <a:lnTo>
                    <a:pt x="2539" y="185"/>
                  </a:lnTo>
                  <a:lnTo>
                    <a:pt x="2552" y="189"/>
                  </a:lnTo>
                  <a:lnTo>
                    <a:pt x="2563" y="191"/>
                  </a:lnTo>
                  <a:lnTo>
                    <a:pt x="2573" y="190"/>
                  </a:lnTo>
                  <a:lnTo>
                    <a:pt x="2582" y="188"/>
                  </a:lnTo>
                  <a:lnTo>
                    <a:pt x="2591" y="185"/>
                  </a:lnTo>
                  <a:lnTo>
                    <a:pt x="2600" y="180"/>
                  </a:lnTo>
                  <a:lnTo>
                    <a:pt x="2608" y="176"/>
                  </a:lnTo>
                  <a:lnTo>
                    <a:pt x="2616" y="170"/>
                  </a:lnTo>
                  <a:lnTo>
                    <a:pt x="2624" y="165"/>
                  </a:lnTo>
                  <a:lnTo>
                    <a:pt x="2633" y="160"/>
                  </a:lnTo>
                  <a:lnTo>
                    <a:pt x="2643" y="155"/>
                  </a:lnTo>
                  <a:lnTo>
                    <a:pt x="2653" y="152"/>
                  </a:lnTo>
                  <a:lnTo>
                    <a:pt x="2665" y="150"/>
                  </a:lnTo>
                  <a:lnTo>
                    <a:pt x="2678" y="150"/>
                  </a:lnTo>
                  <a:lnTo>
                    <a:pt x="2693" y="152"/>
                  </a:lnTo>
                  <a:lnTo>
                    <a:pt x="2708" y="154"/>
                  </a:lnTo>
                  <a:lnTo>
                    <a:pt x="2720" y="156"/>
                  </a:lnTo>
                  <a:lnTo>
                    <a:pt x="2730" y="160"/>
                  </a:lnTo>
                  <a:lnTo>
                    <a:pt x="2740" y="163"/>
                  </a:lnTo>
                  <a:lnTo>
                    <a:pt x="2748" y="166"/>
                  </a:lnTo>
                  <a:lnTo>
                    <a:pt x="2755" y="169"/>
                  </a:lnTo>
                  <a:lnTo>
                    <a:pt x="2761" y="172"/>
                  </a:lnTo>
                  <a:lnTo>
                    <a:pt x="2767" y="176"/>
                  </a:lnTo>
                  <a:lnTo>
                    <a:pt x="2788" y="194"/>
                  </a:lnTo>
                  <a:lnTo>
                    <a:pt x="2814" y="215"/>
                  </a:lnTo>
                  <a:lnTo>
                    <a:pt x="2836" y="231"/>
                  </a:lnTo>
                  <a:lnTo>
                    <a:pt x="2861" y="248"/>
                  </a:lnTo>
                  <a:lnTo>
                    <a:pt x="2888" y="265"/>
                  </a:lnTo>
                  <a:lnTo>
                    <a:pt x="2917" y="284"/>
                  </a:lnTo>
                  <a:lnTo>
                    <a:pt x="2947" y="301"/>
                  </a:lnTo>
                  <a:lnTo>
                    <a:pt x="2976" y="319"/>
                  </a:lnTo>
                  <a:lnTo>
                    <a:pt x="3004" y="335"/>
                  </a:lnTo>
                  <a:lnTo>
                    <a:pt x="3029" y="351"/>
                  </a:lnTo>
                  <a:lnTo>
                    <a:pt x="3045" y="351"/>
                  </a:lnTo>
                  <a:lnTo>
                    <a:pt x="3060" y="351"/>
                  </a:lnTo>
                  <a:lnTo>
                    <a:pt x="3075" y="351"/>
                  </a:lnTo>
                  <a:lnTo>
                    <a:pt x="3089" y="352"/>
                  </a:lnTo>
                  <a:lnTo>
                    <a:pt x="3102" y="354"/>
                  </a:lnTo>
                  <a:lnTo>
                    <a:pt x="3114" y="356"/>
                  </a:lnTo>
                  <a:lnTo>
                    <a:pt x="3126" y="359"/>
                  </a:lnTo>
                  <a:lnTo>
                    <a:pt x="3137" y="362"/>
                  </a:lnTo>
                  <a:lnTo>
                    <a:pt x="3159" y="369"/>
                  </a:lnTo>
                  <a:lnTo>
                    <a:pt x="3177" y="376"/>
                  </a:lnTo>
                  <a:lnTo>
                    <a:pt x="3193" y="386"/>
                  </a:lnTo>
                  <a:lnTo>
                    <a:pt x="3207" y="395"/>
                  </a:lnTo>
                  <a:lnTo>
                    <a:pt x="3219" y="405"/>
                  </a:lnTo>
                  <a:lnTo>
                    <a:pt x="3229" y="414"/>
                  </a:lnTo>
                  <a:lnTo>
                    <a:pt x="3237" y="422"/>
                  </a:lnTo>
                  <a:lnTo>
                    <a:pt x="3243" y="430"/>
                  </a:lnTo>
                  <a:lnTo>
                    <a:pt x="3252" y="442"/>
                  </a:lnTo>
                  <a:lnTo>
                    <a:pt x="3255" y="446"/>
                  </a:lnTo>
                  <a:lnTo>
                    <a:pt x="3265" y="454"/>
                  </a:lnTo>
                  <a:lnTo>
                    <a:pt x="3272" y="462"/>
                  </a:lnTo>
                  <a:lnTo>
                    <a:pt x="3277" y="471"/>
                  </a:lnTo>
                  <a:lnTo>
                    <a:pt x="3281" y="479"/>
                  </a:lnTo>
                  <a:lnTo>
                    <a:pt x="3284" y="488"/>
                  </a:lnTo>
                  <a:lnTo>
                    <a:pt x="3285" y="498"/>
                  </a:lnTo>
                  <a:lnTo>
                    <a:pt x="3286" y="507"/>
                  </a:lnTo>
                  <a:lnTo>
                    <a:pt x="3286" y="515"/>
                  </a:lnTo>
                  <a:lnTo>
                    <a:pt x="3287" y="524"/>
                  </a:lnTo>
                  <a:lnTo>
                    <a:pt x="3288" y="532"/>
                  </a:lnTo>
                  <a:lnTo>
                    <a:pt x="3289" y="540"/>
                  </a:lnTo>
                  <a:lnTo>
                    <a:pt x="3292" y="547"/>
                  </a:lnTo>
                  <a:lnTo>
                    <a:pt x="3296" y="554"/>
                  </a:lnTo>
                  <a:lnTo>
                    <a:pt x="3301" y="561"/>
                  </a:lnTo>
                  <a:lnTo>
                    <a:pt x="3308" y="567"/>
                  </a:lnTo>
                  <a:lnTo>
                    <a:pt x="3318" y="572"/>
                  </a:lnTo>
                  <a:lnTo>
                    <a:pt x="3323" y="574"/>
                  </a:lnTo>
                  <a:lnTo>
                    <a:pt x="3328" y="575"/>
                  </a:lnTo>
                  <a:lnTo>
                    <a:pt x="3333" y="576"/>
                  </a:lnTo>
                  <a:lnTo>
                    <a:pt x="3338" y="577"/>
                  </a:lnTo>
                  <a:lnTo>
                    <a:pt x="3348" y="576"/>
                  </a:lnTo>
                  <a:lnTo>
                    <a:pt x="3357" y="574"/>
                  </a:lnTo>
                  <a:lnTo>
                    <a:pt x="3378" y="566"/>
                  </a:lnTo>
                  <a:lnTo>
                    <a:pt x="3399" y="558"/>
                  </a:lnTo>
                  <a:lnTo>
                    <a:pt x="3410" y="555"/>
                  </a:lnTo>
                  <a:lnTo>
                    <a:pt x="3422" y="553"/>
                  </a:lnTo>
                  <a:lnTo>
                    <a:pt x="3435" y="552"/>
                  </a:lnTo>
                  <a:lnTo>
                    <a:pt x="3450" y="554"/>
                  </a:lnTo>
                  <a:lnTo>
                    <a:pt x="3457" y="555"/>
                  </a:lnTo>
                  <a:lnTo>
                    <a:pt x="3465" y="557"/>
                  </a:lnTo>
                  <a:lnTo>
                    <a:pt x="3474" y="560"/>
                  </a:lnTo>
                  <a:lnTo>
                    <a:pt x="3483" y="564"/>
                  </a:lnTo>
                  <a:lnTo>
                    <a:pt x="3492" y="568"/>
                  </a:lnTo>
                  <a:lnTo>
                    <a:pt x="3502" y="574"/>
                  </a:lnTo>
                  <a:lnTo>
                    <a:pt x="3512" y="580"/>
                  </a:lnTo>
                  <a:lnTo>
                    <a:pt x="3523" y="587"/>
                  </a:lnTo>
                  <a:lnTo>
                    <a:pt x="3530" y="592"/>
                  </a:lnTo>
                  <a:lnTo>
                    <a:pt x="3538" y="594"/>
                  </a:lnTo>
                  <a:lnTo>
                    <a:pt x="3546" y="596"/>
                  </a:lnTo>
                  <a:lnTo>
                    <a:pt x="3555" y="597"/>
                  </a:lnTo>
                  <a:lnTo>
                    <a:pt x="3573" y="597"/>
                  </a:lnTo>
                  <a:lnTo>
                    <a:pt x="3594" y="599"/>
                  </a:lnTo>
                  <a:lnTo>
                    <a:pt x="3606" y="600"/>
                  </a:lnTo>
                  <a:lnTo>
                    <a:pt x="3618" y="604"/>
                  </a:lnTo>
                  <a:lnTo>
                    <a:pt x="3631" y="608"/>
                  </a:lnTo>
                  <a:lnTo>
                    <a:pt x="3646" y="614"/>
                  </a:lnTo>
                  <a:lnTo>
                    <a:pt x="3661" y="622"/>
                  </a:lnTo>
                  <a:lnTo>
                    <a:pt x="3678" y="632"/>
                  </a:lnTo>
                  <a:lnTo>
                    <a:pt x="3696" y="645"/>
                  </a:lnTo>
                  <a:lnTo>
                    <a:pt x="3717" y="661"/>
                  </a:lnTo>
                  <a:close/>
                </a:path>
              </a:pathLst>
            </a:custGeom>
            <a:solidFill>
              <a:schemeClr val="accent2">
                <a:lumMod val="60000"/>
                <a:lumOff val="40000"/>
              </a:schemeClr>
            </a:solidFill>
            <a:ln w="3175" cmpd="sng">
              <a:solidFill>
                <a:srgbClr val="FCF6F6"/>
              </a:solidFill>
              <a:round/>
              <a:headEnd/>
              <a:tailEnd/>
            </a:ln>
          </p:spPr>
          <p:txBody>
            <a:bodyPr/>
            <a:lstStyle/>
            <a:p>
              <a:endParaRPr lang="pt-BR"/>
            </a:p>
          </p:txBody>
        </p:sp>
        <p:sp>
          <p:nvSpPr>
            <p:cNvPr id="34" name="Freeform 23"/>
            <p:cNvSpPr>
              <a:spLocks/>
            </p:cNvSpPr>
            <p:nvPr/>
          </p:nvSpPr>
          <p:spPr bwMode="auto">
            <a:xfrm>
              <a:off x="6397625" y="4227513"/>
              <a:ext cx="320675" cy="508000"/>
            </a:xfrm>
            <a:custGeom>
              <a:avLst/>
              <a:gdLst>
                <a:gd name="T0" fmla="*/ 345 w 813"/>
                <a:gd name="T1" fmla="*/ 1144 h 1191"/>
                <a:gd name="T2" fmla="*/ 346 w 813"/>
                <a:gd name="T3" fmla="*/ 1113 h 1191"/>
                <a:gd name="T4" fmla="*/ 356 w 813"/>
                <a:gd name="T5" fmla="*/ 1074 h 1191"/>
                <a:gd name="T6" fmla="*/ 380 w 813"/>
                <a:gd name="T7" fmla="*/ 1057 h 1191"/>
                <a:gd name="T8" fmla="*/ 443 w 813"/>
                <a:gd name="T9" fmla="*/ 1034 h 1191"/>
                <a:gd name="T10" fmla="*/ 494 w 813"/>
                <a:gd name="T11" fmla="*/ 982 h 1191"/>
                <a:gd name="T12" fmla="*/ 559 w 813"/>
                <a:gd name="T13" fmla="*/ 879 h 1191"/>
                <a:gd name="T14" fmla="*/ 607 w 813"/>
                <a:gd name="T15" fmla="*/ 777 h 1191"/>
                <a:gd name="T16" fmla="*/ 648 w 813"/>
                <a:gd name="T17" fmla="*/ 698 h 1191"/>
                <a:gd name="T18" fmla="*/ 690 w 813"/>
                <a:gd name="T19" fmla="*/ 671 h 1191"/>
                <a:gd name="T20" fmla="*/ 730 w 813"/>
                <a:gd name="T21" fmla="*/ 646 h 1191"/>
                <a:gd name="T22" fmla="*/ 746 w 813"/>
                <a:gd name="T23" fmla="*/ 615 h 1191"/>
                <a:gd name="T24" fmla="*/ 771 w 813"/>
                <a:gd name="T25" fmla="*/ 546 h 1191"/>
                <a:gd name="T26" fmla="*/ 794 w 813"/>
                <a:gd name="T27" fmla="*/ 231 h 1191"/>
                <a:gd name="T28" fmla="*/ 799 w 813"/>
                <a:gd name="T29" fmla="*/ 162 h 1191"/>
                <a:gd name="T30" fmla="*/ 718 w 813"/>
                <a:gd name="T31" fmla="*/ 98 h 1191"/>
                <a:gd name="T32" fmla="*/ 650 w 813"/>
                <a:gd name="T33" fmla="*/ 41 h 1191"/>
                <a:gd name="T34" fmla="*/ 575 w 813"/>
                <a:gd name="T35" fmla="*/ 5 h 1191"/>
                <a:gd name="T36" fmla="*/ 508 w 813"/>
                <a:gd name="T37" fmla="*/ 9 h 1191"/>
                <a:gd name="T38" fmla="*/ 430 w 813"/>
                <a:gd name="T39" fmla="*/ 16 h 1191"/>
                <a:gd name="T40" fmla="*/ 414 w 813"/>
                <a:gd name="T41" fmla="*/ 25 h 1191"/>
                <a:gd name="T42" fmla="*/ 425 w 813"/>
                <a:gd name="T43" fmla="*/ 47 h 1191"/>
                <a:gd name="T44" fmla="*/ 430 w 813"/>
                <a:gd name="T45" fmla="*/ 69 h 1191"/>
                <a:gd name="T46" fmla="*/ 419 w 813"/>
                <a:gd name="T47" fmla="*/ 83 h 1191"/>
                <a:gd name="T48" fmla="*/ 378 w 813"/>
                <a:gd name="T49" fmla="*/ 74 h 1191"/>
                <a:gd name="T50" fmla="*/ 335 w 813"/>
                <a:gd name="T51" fmla="*/ 105 h 1191"/>
                <a:gd name="T52" fmla="*/ 316 w 813"/>
                <a:gd name="T53" fmla="*/ 137 h 1191"/>
                <a:gd name="T54" fmla="*/ 339 w 813"/>
                <a:gd name="T55" fmla="*/ 170 h 1191"/>
                <a:gd name="T56" fmla="*/ 357 w 813"/>
                <a:gd name="T57" fmla="*/ 207 h 1191"/>
                <a:gd name="T58" fmla="*/ 363 w 813"/>
                <a:gd name="T59" fmla="*/ 254 h 1191"/>
                <a:gd name="T60" fmla="*/ 391 w 813"/>
                <a:gd name="T61" fmla="*/ 294 h 1191"/>
                <a:gd name="T62" fmla="*/ 385 w 813"/>
                <a:gd name="T63" fmla="*/ 306 h 1191"/>
                <a:gd name="T64" fmla="*/ 329 w 813"/>
                <a:gd name="T65" fmla="*/ 307 h 1191"/>
                <a:gd name="T66" fmla="*/ 289 w 813"/>
                <a:gd name="T67" fmla="*/ 310 h 1191"/>
                <a:gd name="T68" fmla="*/ 287 w 813"/>
                <a:gd name="T69" fmla="*/ 317 h 1191"/>
                <a:gd name="T70" fmla="*/ 325 w 813"/>
                <a:gd name="T71" fmla="*/ 349 h 1191"/>
                <a:gd name="T72" fmla="*/ 334 w 813"/>
                <a:gd name="T73" fmla="*/ 376 h 1191"/>
                <a:gd name="T74" fmla="*/ 352 w 813"/>
                <a:gd name="T75" fmla="*/ 416 h 1191"/>
                <a:gd name="T76" fmla="*/ 370 w 813"/>
                <a:gd name="T77" fmla="*/ 444 h 1191"/>
                <a:gd name="T78" fmla="*/ 370 w 813"/>
                <a:gd name="T79" fmla="*/ 486 h 1191"/>
                <a:gd name="T80" fmla="*/ 337 w 813"/>
                <a:gd name="T81" fmla="*/ 540 h 1191"/>
                <a:gd name="T82" fmla="*/ 269 w 813"/>
                <a:gd name="T83" fmla="*/ 621 h 1191"/>
                <a:gd name="T84" fmla="*/ 222 w 813"/>
                <a:gd name="T85" fmla="*/ 736 h 1191"/>
                <a:gd name="T86" fmla="*/ 200 w 813"/>
                <a:gd name="T87" fmla="*/ 775 h 1191"/>
                <a:gd name="T88" fmla="*/ 169 w 813"/>
                <a:gd name="T89" fmla="*/ 791 h 1191"/>
                <a:gd name="T90" fmla="*/ 107 w 813"/>
                <a:gd name="T91" fmla="*/ 793 h 1191"/>
                <a:gd name="T92" fmla="*/ 66 w 813"/>
                <a:gd name="T93" fmla="*/ 802 h 1191"/>
                <a:gd name="T94" fmla="*/ 46 w 813"/>
                <a:gd name="T95" fmla="*/ 830 h 1191"/>
                <a:gd name="T96" fmla="*/ 26 w 813"/>
                <a:gd name="T97" fmla="*/ 976 h 1191"/>
                <a:gd name="T98" fmla="*/ 31 w 813"/>
                <a:gd name="T99" fmla="*/ 994 h 1191"/>
                <a:gd name="T100" fmla="*/ 59 w 813"/>
                <a:gd name="T101" fmla="*/ 999 h 1191"/>
                <a:gd name="T102" fmla="*/ 68 w 813"/>
                <a:gd name="T103" fmla="*/ 1065 h 1191"/>
                <a:gd name="T104" fmla="*/ 96 w 813"/>
                <a:gd name="T105" fmla="*/ 1111 h 1191"/>
                <a:gd name="T106" fmla="*/ 140 w 813"/>
                <a:gd name="T107" fmla="*/ 1132 h 1191"/>
                <a:gd name="T108" fmla="*/ 254 w 813"/>
                <a:gd name="T109" fmla="*/ 1151 h 1191"/>
                <a:gd name="T110" fmla="*/ 297 w 813"/>
                <a:gd name="T111" fmla="*/ 1175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3" h="1191">
                  <a:moveTo>
                    <a:pt x="309" y="1191"/>
                  </a:moveTo>
                  <a:lnTo>
                    <a:pt x="325" y="1177"/>
                  </a:lnTo>
                  <a:lnTo>
                    <a:pt x="337" y="1161"/>
                  </a:lnTo>
                  <a:lnTo>
                    <a:pt x="342" y="1152"/>
                  </a:lnTo>
                  <a:lnTo>
                    <a:pt x="345" y="1144"/>
                  </a:lnTo>
                  <a:lnTo>
                    <a:pt x="346" y="1139"/>
                  </a:lnTo>
                  <a:lnTo>
                    <a:pt x="347" y="1134"/>
                  </a:lnTo>
                  <a:lnTo>
                    <a:pt x="347" y="1129"/>
                  </a:lnTo>
                  <a:lnTo>
                    <a:pt x="346" y="1123"/>
                  </a:lnTo>
                  <a:lnTo>
                    <a:pt x="346" y="1113"/>
                  </a:lnTo>
                  <a:lnTo>
                    <a:pt x="347" y="1103"/>
                  </a:lnTo>
                  <a:lnTo>
                    <a:pt x="348" y="1093"/>
                  </a:lnTo>
                  <a:lnTo>
                    <a:pt x="351" y="1083"/>
                  </a:lnTo>
                  <a:lnTo>
                    <a:pt x="353" y="1079"/>
                  </a:lnTo>
                  <a:lnTo>
                    <a:pt x="356" y="1074"/>
                  </a:lnTo>
                  <a:lnTo>
                    <a:pt x="359" y="1070"/>
                  </a:lnTo>
                  <a:lnTo>
                    <a:pt x="363" y="1067"/>
                  </a:lnTo>
                  <a:lnTo>
                    <a:pt x="368" y="1063"/>
                  </a:lnTo>
                  <a:lnTo>
                    <a:pt x="374" y="1060"/>
                  </a:lnTo>
                  <a:lnTo>
                    <a:pt x="380" y="1057"/>
                  </a:lnTo>
                  <a:lnTo>
                    <a:pt x="388" y="1055"/>
                  </a:lnTo>
                  <a:lnTo>
                    <a:pt x="410" y="1048"/>
                  </a:lnTo>
                  <a:lnTo>
                    <a:pt x="428" y="1042"/>
                  </a:lnTo>
                  <a:lnTo>
                    <a:pt x="435" y="1038"/>
                  </a:lnTo>
                  <a:lnTo>
                    <a:pt x="443" y="1034"/>
                  </a:lnTo>
                  <a:lnTo>
                    <a:pt x="450" y="1030"/>
                  </a:lnTo>
                  <a:lnTo>
                    <a:pt x="456" y="1025"/>
                  </a:lnTo>
                  <a:lnTo>
                    <a:pt x="468" y="1014"/>
                  </a:lnTo>
                  <a:lnTo>
                    <a:pt x="481" y="999"/>
                  </a:lnTo>
                  <a:lnTo>
                    <a:pt x="494" y="982"/>
                  </a:lnTo>
                  <a:lnTo>
                    <a:pt x="509" y="961"/>
                  </a:lnTo>
                  <a:lnTo>
                    <a:pt x="521" y="942"/>
                  </a:lnTo>
                  <a:lnTo>
                    <a:pt x="534" y="921"/>
                  </a:lnTo>
                  <a:lnTo>
                    <a:pt x="547" y="900"/>
                  </a:lnTo>
                  <a:lnTo>
                    <a:pt x="559" y="879"/>
                  </a:lnTo>
                  <a:lnTo>
                    <a:pt x="571" y="858"/>
                  </a:lnTo>
                  <a:lnTo>
                    <a:pt x="581" y="837"/>
                  </a:lnTo>
                  <a:lnTo>
                    <a:pt x="591" y="816"/>
                  </a:lnTo>
                  <a:lnTo>
                    <a:pt x="598" y="797"/>
                  </a:lnTo>
                  <a:lnTo>
                    <a:pt x="607" y="777"/>
                  </a:lnTo>
                  <a:lnTo>
                    <a:pt x="619" y="756"/>
                  </a:lnTo>
                  <a:lnTo>
                    <a:pt x="631" y="735"/>
                  </a:lnTo>
                  <a:lnTo>
                    <a:pt x="640" y="713"/>
                  </a:lnTo>
                  <a:lnTo>
                    <a:pt x="644" y="705"/>
                  </a:lnTo>
                  <a:lnTo>
                    <a:pt x="648" y="698"/>
                  </a:lnTo>
                  <a:lnTo>
                    <a:pt x="653" y="693"/>
                  </a:lnTo>
                  <a:lnTo>
                    <a:pt x="658" y="688"/>
                  </a:lnTo>
                  <a:lnTo>
                    <a:pt x="668" y="681"/>
                  </a:lnTo>
                  <a:lnTo>
                    <a:pt x="678" y="676"/>
                  </a:lnTo>
                  <a:lnTo>
                    <a:pt x="690" y="671"/>
                  </a:lnTo>
                  <a:lnTo>
                    <a:pt x="702" y="665"/>
                  </a:lnTo>
                  <a:lnTo>
                    <a:pt x="709" y="661"/>
                  </a:lnTo>
                  <a:lnTo>
                    <a:pt x="715" y="657"/>
                  </a:lnTo>
                  <a:lnTo>
                    <a:pt x="723" y="652"/>
                  </a:lnTo>
                  <a:lnTo>
                    <a:pt x="730" y="646"/>
                  </a:lnTo>
                  <a:lnTo>
                    <a:pt x="733" y="641"/>
                  </a:lnTo>
                  <a:lnTo>
                    <a:pt x="736" y="637"/>
                  </a:lnTo>
                  <a:lnTo>
                    <a:pt x="739" y="632"/>
                  </a:lnTo>
                  <a:lnTo>
                    <a:pt x="742" y="627"/>
                  </a:lnTo>
                  <a:lnTo>
                    <a:pt x="746" y="615"/>
                  </a:lnTo>
                  <a:lnTo>
                    <a:pt x="750" y="601"/>
                  </a:lnTo>
                  <a:lnTo>
                    <a:pt x="754" y="588"/>
                  </a:lnTo>
                  <a:lnTo>
                    <a:pt x="759" y="574"/>
                  </a:lnTo>
                  <a:lnTo>
                    <a:pt x="764" y="560"/>
                  </a:lnTo>
                  <a:lnTo>
                    <a:pt x="771" y="546"/>
                  </a:lnTo>
                  <a:lnTo>
                    <a:pt x="787" y="310"/>
                  </a:lnTo>
                  <a:lnTo>
                    <a:pt x="787" y="289"/>
                  </a:lnTo>
                  <a:lnTo>
                    <a:pt x="789" y="268"/>
                  </a:lnTo>
                  <a:lnTo>
                    <a:pt x="791" y="249"/>
                  </a:lnTo>
                  <a:lnTo>
                    <a:pt x="794" y="231"/>
                  </a:lnTo>
                  <a:lnTo>
                    <a:pt x="798" y="214"/>
                  </a:lnTo>
                  <a:lnTo>
                    <a:pt x="802" y="198"/>
                  </a:lnTo>
                  <a:lnTo>
                    <a:pt x="807" y="182"/>
                  </a:lnTo>
                  <a:lnTo>
                    <a:pt x="813" y="168"/>
                  </a:lnTo>
                  <a:lnTo>
                    <a:pt x="799" y="162"/>
                  </a:lnTo>
                  <a:lnTo>
                    <a:pt x="787" y="154"/>
                  </a:lnTo>
                  <a:lnTo>
                    <a:pt x="774" y="146"/>
                  </a:lnTo>
                  <a:lnTo>
                    <a:pt x="763" y="137"/>
                  </a:lnTo>
                  <a:lnTo>
                    <a:pt x="740" y="118"/>
                  </a:lnTo>
                  <a:lnTo>
                    <a:pt x="718" y="98"/>
                  </a:lnTo>
                  <a:lnTo>
                    <a:pt x="698" y="79"/>
                  </a:lnTo>
                  <a:lnTo>
                    <a:pt x="679" y="62"/>
                  </a:lnTo>
                  <a:lnTo>
                    <a:pt x="669" y="54"/>
                  </a:lnTo>
                  <a:lnTo>
                    <a:pt x="659" y="47"/>
                  </a:lnTo>
                  <a:lnTo>
                    <a:pt x="650" y="41"/>
                  </a:lnTo>
                  <a:lnTo>
                    <a:pt x="640" y="36"/>
                  </a:lnTo>
                  <a:lnTo>
                    <a:pt x="627" y="28"/>
                  </a:lnTo>
                  <a:lnTo>
                    <a:pt x="601" y="16"/>
                  </a:lnTo>
                  <a:lnTo>
                    <a:pt x="588" y="10"/>
                  </a:lnTo>
                  <a:lnTo>
                    <a:pt x="575" y="5"/>
                  </a:lnTo>
                  <a:lnTo>
                    <a:pt x="564" y="1"/>
                  </a:lnTo>
                  <a:lnTo>
                    <a:pt x="556" y="0"/>
                  </a:lnTo>
                  <a:lnTo>
                    <a:pt x="539" y="5"/>
                  </a:lnTo>
                  <a:lnTo>
                    <a:pt x="523" y="7"/>
                  </a:lnTo>
                  <a:lnTo>
                    <a:pt x="508" y="9"/>
                  </a:lnTo>
                  <a:lnTo>
                    <a:pt x="492" y="10"/>
                  </a:lnTo>
                  <a:lnTo>
                    <a:pt x="478" y="10"/>
                  </a:lnTo>
                  <a:lnTo>
                    <a:pt x="463" y="11"/>
                  </a:lnTo>
                  <a:lnTo>
                    <a:pt x="447" y="13"/>
                  </a:lnTo>
                  <a:lnTo>
                    <a:pt x="430" y="16"/>
                  </a:lnTo>
                  <a:lnTo>
                    <a:pt x="424" y="17"/>
                  </a:lnTo>
                  <a:lnTo>
                    <a:pt x="420" y="18"/>
                  </a:lnTo>
                  <a:lnTo>
                    <a:pt x="417" y="20"/>
                  </a:lnTo>
                  <a:lnTo>
                    <a:pt x="415" y="22"/>
                  </a:lnTo>
                  <a:lnTo>
                    <a:pt x="414" y="25"/>
                  </a:lnTo>
                  <a:lnTo>
                    <a:pt x="414" y="27"/>
                  </a:lnTo>
                  <a:lnTo>
                    <a:pt x="415" y="30"/>
                  </a:lnTo>
                  <a:lnTo>
                    <a:pt x="416" y="33"/>
                  </a:lnTo>
                  <a:lnTo>
                    <a:pt x="420" y="40"/>
                  </a:lnTo>
                  <a:lnTo>
                    <a:pt x="425" y="47"/>
                  </a:lnTo>
                  <a:lnTo>
                    <a:pt x="427" y="52"/>
                  </a:lnTo>
                  <a:lnTo>
                    <a:pt x="429" y="56"/>
                  </a:lnTo>
                  <a:lnTo>
                    <a:pt x="430" y="59"/>
                  </a:lnTo>
                  <a:lnTo>
                    <a:pt x="430" y="63"/>
                  </a:lnTo>
                  <a:lnTo>
                    <a:pt x="430" y="69"/>
                  </a:lnTo>
                  <a:lnTo>
                    <a:pt x="429" y="74"/>
                  </a:lnTo>
                  <a:lnTo>
                    <a:pt x="427" y="78"/>
                  </a:lnTo>
                  <a:lnTo>
                    <a:pt x="425" y="80"/>
                  </a:lnTo>
                  <a:lnTo>
                    <a:pt x="422" y="82"/>
                  </a:lnTo>
                  <a:lnTo>
                    <a:pt x="419" y="83"/>
                  </a:lnTo>
                  <a:lnTo>
                    <a:pt x="416" y="83"/>
                  </a:lnTo>
                  <a:lnTo>
                    <a:pt x="413" y="82"/>
                  </a:lnTo>
                  <a:lnTo>
                    <a:pt x="397" y="77"/>
                  </a:lnTo>
                  <a:lnTo>
                    <a:pt x="382" y="74"/>
                  </a:lnTo>
                  <a:lnTo>
                    <a:pt x="378" y="74"/>
                  </a:lnTo>
                  <a:lnTo>
                    <a:pt x="373" y="76"/>
                  </a:lnTo>
                  <a:lnTo>
                    <a:pt x="367" y="79"/>
                  </a:lnTo>
                  <a:lnTo>
                    <a:pt x="361" y="83"/>
                  </a:lnTo>
                  <a:lnTo>
                    <a:pt x="348" y="93"/>
                  </a:lnTo>
                  <a:lnTo>
                    <a:pt x="335" y="105"/>
                  </a:lnTo>
                  <a:lnTo>
                    <a:pt x="330" y="111"/>
                  </a:lnTo>
                  <a:lnTo>
                    <a:pt x="325" y="118"/>
                  </a:lnTo>
                  <a:lnTo>
                    <a:pt x="321" y="124"/>
                  </a:lnTo>
                  <a:lnTo>
                    <a:pt x="318" y="131"/>
                  </a:lnTo>
                  <a:lnTo>
                    <a:pt x="316" y="137"/>
                  </a:lnTo>
                  <a:lnTo>
                    <a:pt x="316" y="142"/>
                  </a:lnTo>
                  <a:lnTo>
                    <a:pt x="317" y="147"/>
                  </a:lnTo>
                  <a:lnTo>
                    <a:pt x="320" y="152"/>
                  </a:lnTo>
                  <a:lnTo>
                    <a:pt x="330" y="160"/>
                  </a:lnTo>
                  <a:lnTo>
                    <a:pt x="339" y="170"/>
                  </a:lnTo>
                  <a:lnTo>
                    <a:pt x="345" y="178"/>
                  </a:lnTo>
                  <a:lnTo>
                    <a:pt x="350" y="185"/>
                  </a:lnTo>
                  <a:lnTo>
                    <a:pt x="353" y="193"/>
                  </a:lnTo>
                  <a:lnTo>
                    <a:pt x="356" y="200"/>
                  </a:lnTo>
                  <a:lnTo>
                    <a:pt x="357" y="207"/>
                  </a:lnTo>
                  <a:lnTo>
                    <a:pt x="358" y="214"/>
                  </a:lnTo>
                  <a:lnTo>
                    <a:pt x="358" y="227"/>
                  </a:lnTo>
                  <a:lnTo>
                    <a:pt x="359" y="241"/>
                  </a:lnTo>
                  <a:lnTo>
                    <a:pt x="361" y="247"/>
                  </a:lnTo>
                  <a:lnTo>
                    <a:pt x="363" y="254"/>
                  </a:lnTo>
                  <a:lnTo>
                    <a:pt x="367" y="260"/>
                  </a:lnTo>
                  <a:lnTo>
                    <a:pt x="372" y="267"/>
                  </a:lnTo>
                  <a:lnTo>
                    <a:pt x="381" y="279"/>
                  </a:lnTo>
                  <a:lnTo>
                    <a:pt x="388" y="287"/>
                  </a:lnTo>
                  <a:lnTo>
                    <a:pt x="391" y="294"/>
                  </a:lnTo>
                  <a:lnTo>
                    <a:pt x="392" y="300"/>
                  </a:lnTo>
                  <a:lnTo>
                    <a:pt x="391" y="302"/>
                  </a:lnTo>
                  <a:lnTo>
                    <a:pt x="390" y="303"/>
                  </a:lnTo>
                  <a:lnTo>
                    <a:pt x="388" y="305"/>
                  </a:lnTo>
                  <a:lnTo>
                    <a:pt x="385" y="306"/>
                  </a:lnTo>
                  <a:lnTo>
                    <a:pt x="380" y="308"/>
                  </a:lnTo>
                  <a:lnTo>
                    <a:pt x="373" y="308"/>
                  </a:lnTo>
                  <a:lnTo>
                    <a:pt x="357" y="309"/>
                  </a:lnTo>
                  <a:lnTo>
                    <a:pt x="338" y="308"/>
                  </a:lnTo>
                  <a:lnTo>
                    <a:pt x="329" y="307"/>
                  </a:lnTo>
                  <a:lnTo>
                    <a:pt x="320" y="308"/>
                  </a:lnTo>
                  <a:lnTo>
                    <a:pt x="312" y="308"/>
                  </a:lnTo>
                  <a:lnTo>
                    <a:pt x="304" y="310"/>
                  </a:lnTo>
                  <a:lnTo>
                    <a:pt x="295" y="309"/>
                  </a:lnTo>
                  <a:lnTo>
                    <a:pt x="289" y="310"/>
                  </a:lnTo>
                  <a:lnTo>
                    <a:pt x="288" y="311"/>
                  </a:lnTo>
                  <a:lnTo>
                    <a:pt x="286" y="311"/>
                  </a:lnTo>
                  <a:lnTo>
                    <a:pt x="286" y="312"/>
                  </a:lnTo>
                  <a:lnTo>
                    <a:pt x="286" y="314"/>
                  </a:lnTo>
                  <a:lnTo>
                    <a:pt x="287" y="317"/>
                  </a:lnTo>
                  <a:lnTo>
                    <a:pt x="290" y="320"/>
                  </a:lnTo>
                  <a:lnTo>
                    <a:pt x="295" y="324"/>
                  </a:lnTo>
                  <a:lnTo>
                    <a:pt x="300" y="329"/>
                  </a:lnTo>
                  <a:lnTo>
                    <a:pt x="313" y="338"/>
                  </a:lnTo>
                  <a:lnTo>
                    <a:pt x="325" y="349"/>
                  </a:lnTo>
                  <a:lnTo>
                    <a:pt x="330" y="354"/>
                  </a:lnTo>
                  <a:lnTo>
                    <a:pt x="333" y="358"/>
                  </a:lnTo>
                  <a:lnTo>
                    <a:pt x="335" y="363"/>
                  </a:lnTo>
                  <a:lnTo>
                    <a:pt x="335" y="367"/>
                  </a:lnTo>
                  <a:lnTo>
                    <a:pt x="334" y="376"/>
                  </a:lnTo>
                  <a:lnTo>
                    <a:pt x="334" y="385"/>
                  </a:lnTo>
                  <a:lnTo>
                    <a:pt x="335" y="392"/>
                  </a:lnTo>
                  <a:lnTo>
                    <a:pt x="338" y="397"/>
                  </a:lnTo>
                  <a:lnTo>
                    <a:pt x="344" y="407"/>
                  </a:lnTo>
                  <a:lnTo>
                    <a:pt x="352" y="416"/>
                  </a:lnTo>
                  <a:lnTo>
                    <a:pt x="356" y="421"/>
                  </a:lnTo>
                  <a:lnTo>
                    <a:pt x="360" y="425"/>
                  </a:lnTo>
                  <a:lnTo>
                    <a:pt x="364" y="431"/>
                  </a:lnTo>
                  <a:lnTo>
                    <a:pt x="367" y="437"/>
                  </a:lnTo>
                  <a:lnTo>
                    <a:pt x="370" y="444"/>
                  </a:lnTo>
                  <a:lnTo>
                    <a:pt x="371" y="452"/>
                  </a:lnTo>
                  <a:lnTo>
                    <a:pt x="372" y="461"/>
                  </a:lnTo>
                  <a:lnTo>
                    <a:pt x="372" y="472"/>
                  </a:lnTo>
                  <a:lnTo>
                    <a:pt x="371" y="479"/>
                  </a:lnTo>
                  <a:lnTo>
                    <a:pt x="370" y="486"/>
                  </a:lnTo>
                  <a:lnTo>
                    <a:pt x="368" y="492"/>
                  </a:lnTo>
                  <a:lnTo>
                    <a:pt x="366" y="499"/>
                  </a:lnTo>
                  <a:lnTo>
                    <a:pt x="361" y="510"/>
                  </a:lnTo>
                  <a:lnTo>
                    <a:pt x="354" y="520"/>
                  </a:lnTo>
                  <a:lnTo>
                    <a:pt x="337" y="540"/>
                  </a:lnTo>
                  <a:lnTo>
                    <a:pt x="317" y="561"/>
                  </a:lnTo>
                  <a:lnTo>
                    <a:pt x="305" y="573"/>
                  </a:lnTo>
                  <a:lnTo>
                    <a:pt x="294" y="587"/>
                  </a:lnTo>
                  <a:lnTo>
                    <a:pt x="282" y="602"/>
                  </a:lnTo>
                  <a:lnTo>
                    <a:pt x="269" y="621"/>
                  </a:lnTo>
                  <a:lnTo>
                    <a:pt x="258" y="642"/>
                  </a:lnTo>
                  <a:lnTo>
                    <a:pt x="246" y="665"/>
                  </a:lnTo>
                  <a:lnTo>
                    <a:pt x="235" y="693"/>
                  </a:lnTo>
                  <a:lnTo>
                    <a:pt x="225" y="725"/>
                  </a:lnTo>
                  <a:lnTo>
                    <a:pt x="222" y="736"/>
                  </a:lnTo>
                  <a:lnTo>
                    <a:pt x="218" y="746"/>
                  </a:lnTo>
                  <a:lnTo>
                    <a:pt x="214" y="755"/>
                  </a:lnTo>
                  <a:lnTo>
                    <a:pt x="210" y="763"/>
                  </a:lnTo>
                  <a:lnTo>
                    <a:pt x="205" y="770"/>
                  </a:lnTo>
                  <a:lnTo>
                    <a:pt x="200" y="775"/>
                  </a:lnTo>
                  <a:lnTo>
                    <a:pt x="194" y="780"/>
                  </a:lnTo>
                  <a:lnTo>
                    <a:pt x="188" y="784"/>
                  </a:lnTo>
                  <a:lnTo>
                    <a:pt x="182" y="787"/>
                  </a:lnTo>
                  <a:lnTo>
                    <a:pt x="176" y="790"/>
                  </a:lnTo>
                  <a:lnTo>
                    <a:pt x="169" y="791"/>
                  </a:lnTo>
                  <a:lnTo>
                    <a:pt x="161" y="793"/>
                  </a:lnTo>
                  <a:lnTo>
                    <a:pt x="148" y="794"/>
                  </a:lnTo>
                  <a:lnTo>
                    <a:pt x="134" y="794"/>
                  </a:lnTo>
                  <a:lnTo>
                    <a:pt x="120" y="794"/>
                  </a:lnTo>
                  <a:lnTo>
                    <a:pt x="107" y="793"/>
                  </a:lnTo>
                  <a:lnTo>
                    <a:pt x="94" y="794"/>
                  </a:lnTo>
                  <a:lnTo>
                    <a:pt x="82" y="796"/>
                  </a:lnTo>
                  <a:lnTo>
                    <a:pt x="76" y="797"/>
                  </a:lnTo>
                  <a:lnTo>
                    <a:pt x="71" y="799"/>
                  </a:lnTo>
                  <a:lnTo>
                    <a:pt x="66" y="802"/>
                  </a:lnTo>
                  <a:lnTo>
                    <a:pt x="61" y="806"/>
                  </a:lnTo>
                  <a:lnTo>
                    <a:pt x="57" y="810"/>
                  </a:lnTo>
                  <a:lnTo>
                    <a:pt x="52" y="815"/>
                  </a:lnTo>
                  <a:lnTo>
                    <a:pt x="49" y="821"/>
                  </a:lnTo>
                  <a:lnTo>
                    <a:pt x="46" y="830"/>
                  </a:lnTo>
                  <a:lnTo>
                    <a:pt x="42" y="858"/>
                  </a:lnTo>
                  <a:lnTo>
                    <a:pt x="37" y="906"/>
                  </a:lnTo>
                  <a:lnTo>
                    <a:pt x="33" y="951"/>
                  </a:lnTo>
                  <a:lnTo>
                    <a:pt x="31" y="971"/>
                  </a:lnTo>
                  <a:lnTo>
                    <a:pt x="26" y="976"/>
                  </a:lnTo>
                  <a:lnTo>
                    <a:pt x="19" y="983"/>
                  </a:lnTo>
                  <a:lnTo>
                    <a:pt x="10" y="992"/>
                  </a:lnTo>
                  <a:lnTo>
                    <a:pt x="0" y="1002"/>
                  </a:lnTo>
                  <a:lnTo>
                    <a:pt x="15" y="999"/>
                  </a:lnTo>
                  <a:lnTo>
                    <a:pt x="31" y="994"/>
                  </a:lnTo>
                  <a:lnTo>
                    <a:pt x="39" y="993"/>
                  </a:lnTo>
                  <a:lnTo>
                    <a:pt x="46" y="993"/>
                  </a:lnTo>
                  <a:lnTo>
                    <a:pt x="50" y="995"/>
                  </a:lnTo>
                  <a:lnTo>
                    <a:pt x="55" y="996"/>
                  </a:lnTo>
                  <a:lnTo>
                    <a:pt x="59" y="999"/>
                  </a:lnTo>
                  <a:lnTo>
                    <a:pt x="63" y="1002"/>
                  </a:lnTo>
                  <a:lnTo>
                    <a:pt x="63" y="1020"/>
                  </a:lnTo>
                  <a:lnTo>
                    <a:pt x="63" y="1037"/>
                  </a:lnTo>
                  <a:lnTo>
                    <a:pt x="65" y="1051"/>
                  </a:lnTo>
                  <a:lnTo>
                    <a:pt x="68" y="1065"/>
                  </a:lnTo>
                  <a:lnTo>
                    <a:pt x="72" y="1077"/>
                  </a:lnTo>
                  <a:lnTo>
                    <a:pt x="77" y="1087"/>
                  </a:lnTo>
                  <a:lnTo>
                    <a:pt x="82" y="1096"/>
                  </a:lnTo>
                  <a:lnTo>
                    <a:pt x="89" y="1104"/>
                  </a:lnTo>
                  <a:lnTo>
                    <a:pt x="96" y="1111"/>
                  </a:lnTo>
                  <a:lnTo>
                    <a:pt x="104" y="1117"/>
                  </a:lnTo>
                  <a:lnTo>
                    <a:pt x="112" y="1122"/>
                  </a:lnTo>
                  <a:lnTo>
                    <a:pt x="121" y="1126"/>
                  </a:lnTo>
                  <a:lnTo>
                    <a:pt x="130" y="1129"/>
                  </a:lnTo>
                  <a:lnTo>
                    <a:pt x="140" y="1132"/>
                  </a:lnTo>
                  <a:lnTo>
                    <a:pt x="150" y="1134"/>
                  </a:lnTo>
                  <a:lnTo>
                    <a:pt x="160" y="1136"/>
                  </a:lnTo>
                  <a:lnTo>
                    <a:pt x="203" y="1141"/>
                  </a:lnTo>
                  <a:lnTo>
                    <a:pt x="245" y="1148"/>
                  </a:lnTo>
                  <a:lnTo>
                    <a:pt x="254" y="1151"/>
                  </a:lnTo>
                  <a:lnTo>
                    <a:pt x="264" y="1154"/>
                  </a:lnTo>
                  <a:lnTo>
                    <a:pt x="273" y="1158"/>
                  </a:lnTo>
                  <a:lnTo>
                    <a:pt x="282" y="1162"/>
                  </a:lnTo>
                  <a:lnTo>
                    <a:pt x="290" y="1169"/>
                  </a:lnTo>
                  <a:lnTo>
                    <a:pt x="297" y="1175"/>
                  </a:lnTo>
                  <a:lnTo>
                    <a:pt x="304" y="1183"/>
                  </a:lnTo>
                  <a:lnTo>
                    <a:pt x="309" y="1191"/>
                  </a:lnTo>
                  <a:close/>
                </a:path>
              </a:pathLst>
            </a:custGeom>
            <a:grpFill/>
            <a:ln w="3175" cmpd="sng">
              <a:solidFill>
                <a:srgbClr val="FCF6F6"/>
              </a:solidFill>
              <a:round/>
              <a:headEnd/>
              <a:tailEnd/>
            </a:ln>
          </p:spPr>
          <p:txBody>
            <a:bodyPr/>
            <a:lstStyle/>
            <a:p>
              <a:endParaRPr lang="pt-BR"/>
            </a:p>
          </p:txBody>
        </p:sp>
        <p:sp>
          <p:nvSpPr>
            <p:cNvPr id="35" name="Freeform 24"/>
            <p:cNvSpPr>
              <a:spLocks/>
            </p:cNvSpPr>
            <p:nvPr/>
          </p:nvSpPr>
          <p:spPr bwMode="auto">
            <a:xfrm>
              <a:off x="6010275" y="4649788"/>
              <a:ext cx="511175" cy="371475"/>
            </a:xfrm>
            <a:custGeom>
              <a:avLst/>
              <a:gdLst>
                <a:gd name="T0" fmla="*/ 1255 w 1307"/>
                <a:gd name="T1" fmla="*/ 161 h 870"/>
                <a:gd name="T2" fmla="*/ 1123 w 1307"/>
                <a:gd name="T3" fmla="*/ 137 h 870"/>
                <a:gd name="T4" fmla="*/ 1075 w 1307"/>
                <a:gd name="T5" fmla="*/ 113 h 870"/>
                <a:gd name="T6" fmla="*/ 1053 w 1307"/>
                <a:gd name="T7" fmla="*/ 55 h 870"/>
                <a:gd name="T8" fmla="*/ 1042 w 1307"/>
                <a:gd name="T9" fmla="*/ 2 h 870"/>
                <a:gd name="T10" fmla="*/ 971 w 1307"/>
                <a:gd name="T11" fmla="*/ 33 h 870"/>
                <a:gd name="T12" fmla="*/ 891 w 1307"/>
                <a:gd name="T13" fmla="*/ 137 h 870"/>
                <a:gd name="T14" fmla="*/ 851 w 1307"/>
                <a:gd name="T15" fmla="*/ 239 h 870"/>
                <a:gd name="T16" fmla="*/ 837 w 1307"/>
                <a:gd name="T17" fmla="*/ 294 h 870"/>
                <a:gd name="T18" fmla="*/ 763 w 1307"/>
                <a:gd name="T19" fmla="*/ 346 h 870"/>
                <a:gd name="T20" fmla="*/ 613 w 1307"/>
                <a:gd name="T21" fmla="*/ 404 h 870"/>
                <a:gd name="T22" fmla="*/ 549 w 1307"/>
                <a:gd name="T23" fmla="*/ 420 h 870"/>
                <a:gd name="T24" fmla="*/ 445 w 1307"/>
                <a:gd name="T25" fmla="*/ 402 h 870"/>
                <a:gd name="T26" fmla="*/ 372 w 1307"/>
                <a:gd name="T27" fmla="*/ 402 h 870"/>
                <a:gd name="T28" fmla="*/ 253 w 1307"/>
                <a:gd name="T29" fmla="*/ 440 h 870"/>
                <a:gd name="T30" fmla="*/ 94 w 1307"/>
                <a:gd name="T31" fmla="*/ 485 h 870"/>
                <a:gd name="T32" fmla="*/ 34 w 1307"/>
                <a:gd name="T33" fmla="*/ 538 h 870"/>
                <a:gd name="T34" fmla="*/ 88 w 1307"/>
                <a:gd name="T35" fmla="*/ 579 h 870"/>
                <a:gd name="T36" fmla="*/ 219 w 1307"/>
                <a:gd name="T37" fmla="*/ 594 h 870"/>
                <a:gd name="T38" fmla="*/ 211 w 1307"/>
                <a:gd name="T39" fmla="*/ 635 h 870"/>
                <a:gd name="T40" fmla="*/ 169 w 1307"/>
                <a:gd name="T41" fmla="*/ 662 h 870"/>
                <a:gd name="T42" fmla="*/ 91 w 1307"/>
                <a:gd name="T43" fmla="*/ 680 h 870"/>
                <a:gd name="T44" fmla="*/ 27 w 1307"/>
                <a:gd name="T45" fmla="*/ 702 h 870"/>
                <a:gd name="T46" fmla="*/ 6 w 1307"/>
                <a:gd name="T47" fmla="*/ 734 h 870"/>
                <a:gd name="T48" fmla="*/ 0 w 1307"/>
                <a:gd name="T49" fmla="*/ 782 h 870"/>
                <a:gd name="T50" fmla="*/ 44 w 1307"/>
                <a:gd name="T51" fmla="*/ 860 h 870"/>
                <a:gd name="T52" fmla="*/ 95 w 1307"/>
                <a:gd name="T53" fmla="*/ 843 h 870"/>
                <a:gd name="T54" fmla="*/ 105 w 1307"/>
                <a:gd name="T55" fmla="*/ 814 h 870"/>
                <a:gd name="T56" fmla="*/ 84 w 1307"/>
                <a:gd name="T57" fmla="*/ 792 h 870"/>
                <a:gd name="T58" fmla="*/ 69 w 1307"/>
                <a:gd name="T59" fmla="*/ 763 h 870"/>
                <a:gd name="T60" fmla="*/ 89 w 1307"/>
                <a:gd name="T61" fmla="*/ 746 h 870"/>
                <a:gd name="T62" fmla="*/ 132 w 1307"/>
                <a:gd name="T63" fmla="*/ 730 h 870"/>
                <a:gd name="T64" fmla="*/ 160 w 1307"/>
                <a:gd name="T65" fmla="*/ 722 h 870"/>
                <a:gd name="T66" fmla="*/ 172 w 1307"/>
                <a:gd name="T67" fmla="*/ 747 h 870"/>
                <a:gd name="T68" fmla="*/ 211 w 1307"/>
                <a:gd name="T69" fmla="*/ 759 h 870"/>
                <a:gd name="T70" fmla="*/ 253 w 1307"/>
                <a:gd name="T71" fmla="*/ 732 h 870"/>
                <a:gd name="T72" fmla="*/ 309 w 1307"/>
                <a:gd name="T73" fmla="*/ 718 h 870"/>
                <a:gd name="T74" fmla="*/ 328 w 1307"/>
                <a:gd name="T75" fmla="*/ 737 h 870"/>
                <a:gd name="T76" fmla="*/ 282 w 1307"/>
                <a:gd name="T77" fmla="*/ 751 h 870"/>
                <a:gd name="T78" fmla="*/ 364 w 1307"/>
                <a:gd name="T79" fmla="*/ 762 h 870"/>
                <a:gd name="T80" fmla="*/ 530 w 1307"/>
                <a:gd name="T81" fmla="*/ 671 h 870"/>
                <a:gd name="T82" fmla="*/ 565 w 1307"/>
                <a:gd name="T83" fmla="*/ 669 h 870"/>
                <a:gd name="T84" fmla="*/ 572 w 1307"/>
                <a:gd name="T85" fmla="*/ 686 h 870"/>
                <a:gd name="T86" fmla="*/ 554 w 1307"/>
                <a:gd name="T87" fmla="*/ 726 h 870"/>
                <a:gd name="T88" fmla="*/ 571 w 1307"/>
                <a:gd name="T89" fmla="*/ 753 h 870"/>
                <a:gd name="T90" fmla="*/ 679 w 1307"/>
                <a:gd name="T91" fmla="*/ 751 h 870"/>
                <a:gd name="T92" fmla="*/ 799 w 1307"/>
                <a:gd name="T93" fmla="*/ 746 h 870"/>
                <a:gd name="T94" fmla="*/ 879 w 1307"/>
                <a:gd name="T95" fmla="*/ 767 h 870"/>
                <a:gd name="T96" fmla="*/ 933 w 1307"/>
                <a:gd name="T97" fmla="*/ 742 h 870"/>
                <a:gd name="T98" fmla="*/ 933 w 1307"/>
                <a:gd name="T99" fmla="*/ 707 h 870"/>
                <a:gd name="T100" fmla="*/ 927 w 1307"/>
                <a:gd name="T101" fmla="*/ 675 h 870"/>
                <a:gd name="T102" fmla="*/ 970 w 1307"/>
                <a:gd name="T103" fmla="*/ 603 h 870"/>
                <a:gd name="T104" fmla="*/ 1060 w 1307"/>
                <a:gd name="T105" fmla="*/ 545 h 870"/>
                <a:gd name="T106" fmla="*/ 1213 w 1307"/>
                <a:gd name="T107" fmla="*/ 500 h 870"/>
                <a:gd name="T108" fmla="*/ 1263 w 1307"/>
                <a:gd name="T109" fmla="*/ 466 h 870"/>
                <a:gd name="T110" fmla="*/ 1280 w 1307"/>
                <a:gd name="T111" fmla="*/ 426 h 870"/>
                <a:gd name="T112" fmla="*/ 1279 w 1307"/>
                <a:gd name="T113" fmla="*/ 330 h 870"/>
                <a:gd name="T114" fmla="*/ 1292 w 1307"/>
                <a:gd name="T115" fmla="*/ 212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7" h="870">
                  <a:moveTo>
                    <a:pt x="1307" y="188"/>
                  </a:moveTo>
                  <a:lnTo>
                    <a:pt x="1297" y="181"/>
                  </a:lnTo>
                  <a:lnTo>
                    <a:pt x="1287" y="175"/>
                  </a:lnTo>
                  <a:lnTo>
                    <a:pt x="1277" y="169"/>
                  </a:lnTo>
                  <a:lnTo>
                    <a:pt x="1266" y="165"/>
                  </a:lnTo>
                  <a:lnTo>
                    <a:pt x="1255" y="161"/>
                  </a:lnTo>
                  <a:lnTo>
                    <a:pt x="1244" y="158"/>
                  </a:lnTo>
                  <a:lnTo>
                    <a:pt x="1233" y="155"/>
                  </a:lnTo>
                  <a:lnTo>
                    <a:pt x="1221" y="153"/>
                  </a:lnTo>
                  <a:lnTo>
                    <a:pt x="1176" y="146"/>
                  </a:lnTo>
                  <a:lnTo>
                    <a:pt x="1133" y="140"/>
                  </a:lnTo>
                  <a:lnTo>
                    <a:pt x="1123" y="137"/>
                  </a:lnTo>
                  <a:lnTo>
                    <a:pt x="1114" y="135"/>
                  </a:lnTo>
                  <a:lnTo>
                    <a:pt x="1105" y="132"/>
                  </a:lnTo>
                  <a:lnTo>
                    <a:pt x="1097" y="128"/>
                  </a:lnTo>
                  <a:lnTo>
                    <a:pt x="1089" y="124"/>
                  </a:lnTo>
                  <a:lnTo>
                    <a:pt x="1082" y="119"/>
                  </a:lnTo>
                  <a:lnTo>
                    <a:pt x="1075" y="113"/>
                  </a:lnTo>
                  <a:lnTo>
                    <a:pt x="1069" y="106"/>
                  </a:lnTo>
                  <a:lnTo>
                    <a:pt x="1064" y="98"/>
                  </a:lnTo>
                  <a:lnTo>
                    <a:pt x="1060" y="89"/>
                  </a:lnTo>
                  <a:lnTo>
                    <a:pt x="1057" y="80"/>
                  </a:lnTo>
                  <a:lnTo>
                    <a:pt x="1054" y="68"/>
                  </a:lnTo>
                  <a:lnTo>
                    <a:pt x="1053" y="55"/>
                  </a:lnTo>
                  <a:lnTo>
                    <a:pt x="1052" y="41"/>
                  </a:lnTo>
                  <a:lnTo>
                    <a:pt x="1053" y="26"/>
                  </a:lnTo>
                  <a:lnTo>
                    <a:pt x="1055" y="9"/>
                  </a:lnTo>
                  <a:lnTo>
                    <a:pt x="1051" y="6"/>
                  </a:lnTo>
                  <a:lnTo>
                    <a:pt x="1047" y="3"/>
                  </a:lnTo>
                  <a:lnTo>
                    <a:pt x="1042" y="2"/>
                  </a:lnTo>
                  <a:lnTo>
                    <a:pt x="1038" y="0"/>
                  </a:lnTo>
                  <a:lnTo>
                    <a:pt x="1031" y="0"/>
                  </a:lnTo>
                  <a:lnTo>
                    <a:pt x="1023" y="1"/>
                  </a:lnTo>
                  <a:lnTo>
                    <a:pt x="1007" y="6"/>
                  </a:lnTo>
                  <a:lnTo>
                    <a:pt x="992" y="9"/>
                  </a:lnTo>
                  <a:lnTo>
                    <a:pt x="971" y="33"/>
                  </a:lnTo>
                  <a:lnTo>
                    <a:pt x="948" y="60"/>
                  </a:lnTo>
                  <a:lnTo>
                    <a:pt x="936" y="74"/>
                  </a:lnTo>
                  <a:lnTo>
                    <a:pt x="923" y="89"/>
                  </a:lnTo>
                  <a:lnTo>
                    <a:pt x="912" y="105"/>
                  </a:lnTo>
                  <a:lnTo>
                    <a:pt x="901" y="121"/>
                  </a:lnTo>
                  <a:lnTo>
                    <a:pt x="891" y="137"/>
                  </a:lnTo>
                  <a:lnTo>
                    <a:pt x="881" y="154"/>
                  </a:lnTo>
                  <a:lnTo>
                    <a:pt x="872" y="171"/>
                  </a:lnTo>
                  <a:lnTo>
                    <a:pt x="865" y="188"/>
                  </a:lnTo>
                  <a:lnTo>
                    <a:pt x="859" y="205"/>
                  </a:lnTo>
                  <a:lnTo>
                    <a:pt x="854" y="222"/>
                  </a:lnTo>
                  <a:lnTo>
                    <a:pt x="851" y="239"/>
                  </a:lnTo>
                  <a:lnTo>
                    <a:pt x="850" y="256"/>
                  </a:lnTo>
                  <a:lnTo>
                    <a:pt x="850" y="264"/>
                  </a:lnTo>
                  <a:lnTo>
                    <a:pt x="848" y="272"/>
                  </a:lnTo>
                  <a:lnTo>
                    <a:pt x="845" y="279"/>
                  </a:lnTo>
                  <a:lnTo>
                    <a:pt x="841" y="287"/>
                  </a:lnTo>
                  <a:lnTo>
                    <a:pt x="837" y="294"/>
                  </a:lnTo>
                  <a:lnTo>
                    <a:pt x="831" y="301"/>
                  </a:lnTo>
                  <a:lnTo>
                    <a:pt x="825" y="308"/>
                  </a:lnTo>
                  <a:lnTo>
                    <a:pt x="817" y="314"/>
                  </a:lnTo>
                  <a:lnTo>
                    <a:pt x="801" y="326"/>
                  </a:lnTo>
                  <a:lnTo>
                    <a:pt x="783" y="336"/>
                  </a:lnTo>
                  <a:lnTo>
                    <a:pt x="763" y="346"/>
                  </a:lnTo>
                  <a:lnTo>
                    <a:pt x="743" y="355"/>
                  </a:lnTo>
                  <a:lnTo>
                    <a:pt x="699" y="372"/>
                  </a:lnTo>
                  <a:lnTo>
                    <a:pt x="660" y="385"/>
                  </a:lnTo>
                  <a:lnTo>
                    <a:pt x="642" y="392"/>
                  </a:lnTo>
                  <a:lnTo>
                    <a:pt x="626" y="398"/>
                  </a:lnTo>
                  <a:lnTo>
                    <a:pt x="613" y="404"/>
                  </a:lnTo>
                  <a:lnTo>
                    <a:pt x="604" y="408"/>
                  </a:lnTo>
                  <a:lnTo>
                    <a:pt x="593" y="414"/>
                  </a:lnTo>
                  <a:lnTo>
                    <a:pt x="582" y="417"/>
                  </a:lnTo>
                  <a:lnTo>
                    <a:pt x="571" y="419"/>
                  </a:lnTo>
                  <a:lnTo>
                    <a:pt x="560" y="420"/>
                  </a:lnTo>
                  <a:lnTo>
                    <a:pt x="549" y="420"/>
                  </a:lnTo>
                  <a:lnTo>
                    <a:pt x="537" y="419"/>
                  </a:lnTo>
                  <a:lnTo>
                    <a:pt x="524" y="417"/>
                  </a:lnTo>
                  <a:lnTo>
                    <a:pt x="512" y="415"/>
                  </a:lnTo>
                  <a:lnTo>
                    <a:pt x="485" y="410"/>
                  </a:lnTo>
                  <a:lnTo>
                    <a:pt x="458" y="404"/>
                  </a:lnTo>
                  <a:lnTo>
                    <a:pt x="445" y="402"/>
                  </a:lnTo>
                  <a:lnTo>
                    <a:pt x="431" y="400"/>
                  </a:lnTo>
                  <a:lnTo>
                    <a:pt x="418" y="399"/>
                  </a:lnTo>
                  <a:lnTo>
                    <a:pt x="404" y="398"/>
                  </a:lnTo>
                  <a:lnTo>
                    <a:pt x="394" y="399"/>
                  </a:lnTo>
                  <a:lnTo>
                    <a:pt x="384" y="400"/>
                  </a:lnTo>
                  <a:lnTo>
                    <a:pt x="372" y="402"/>
                  </a:lnTo>
                  <a:lnTo>
                    <a:pt x="361" y="404"/>
                  </a:lnTo>
                  <a:lnTo>
                    <a:pt x="339" y="410"/>
                  </a:lnTo>
                  <a:lnTo>
                    <a:pt x="316" y="418"/>
                  </a:lnTo>
                  <a:lnTo>
                    <a:pt x="294" y="426"/>
                  </a:lnTo>
                  <a:lnTo>
                    <a:pt x="273" y="433"/>
                  </a:lnTo>
                  <a:lnTo>
                    <a:pt x="253" y="440"/>
                  </a:lnTo>
                  <a:lnTo>
                    <a:pt x="236" y="445"/>
                  </a:lnTo>
                  <a:lnTo>
                    <a:pt x="203" y="454"/>
                  </a:lnTo>
                  <a:lnTo>
                    <a:pt x="173" y="461"/>
                  </a:lnTo>
                  <a:lnTo>
                    <a:pt x="145" y="469"/>
                  </a:lnTo>
                  <a:lnTo>
                    <a:pt x="119" y="476"/>
                  </a:lnTo>
                  <a:lnTo>
                    <a:pt x="94" y="485"/>
                  </a:lnTo>
                  <a:lnTo>
                    <a:pt x="68" y="495"/>
                  </a:lnTo>
                  <a:lnTo>
                    <a:pt x="40" y="508"/>
                  </a:lnTo>
                  <a:lnTo>
                    <a:pt x="10" y="524"/>
                  </a:lnTo>
                  <a:lnTo>
                    <a:pt x="19" y="528"/>
                  </a:lnTo>
                  <a:lnTo>
                    <a:pt x="27" y="533"/>
                  </a:lnTo>
                  <a:lnTo>
                    <a:pt x="34" y="538"/>
                  </a:lnTo>
                  <a:lnTo>
                    <a:pt x="41" y="543"/>
                  </a:lnTo>
                  <a:lnTo>
                    <a:pt x="54" y="556"/>
                  </a:lnTo>
                  <a:lnTo>
                    <a:pt x="68" y="571"/>
                  </a:lnTo>
                  <a:lnTo>
                    <a:pt x="73" y="574"/>
                  </a:lnTo>
                  <a:lnTo>
                    <a:pt x="80" y="577"/>
                  </a:lnTo>
                  <a:lnTo>
                    <a:pt x="88" y="579"/>
                  </a:lnTo>
                  <a:lnTo>
                    <a:pt x="98" y="581"/>
                  </a:lnTo>
                  <a:lnTo>
                    <a:pt x="119" y="583"/>
                  </a:lnTo>
                  <a:lnTo>
                    <a:pt x="143" y="584"/>
                  </a:lnTo>
                  <a:lnTo>
                    <a:pt x="189" y="585"/>
                  </a:lnTo>
                  <a:lnTo>
                    <a:pt x="215" y="586"/>
                  </a:lnTo>
                  <a:lnTo>
                    <a:pt x="219" y="594"/>
                  </a:lnTo>
                  <a:lnTo>
                    <a:pt x="221" y="601"/>
                  </a:lnTo>
                  <a:lnTo>
                    <a:pt x="222" y="609"/>
                  </a:lnTo>
                  <a:lnTo>
                    <a:pt x="221" y="615"/>
                  </a:lnTo>
                  <a:lnTo>
                    <a:pt x="218" y="623"/>
                  </a:lnTo>
                  <a:lnTo>
                    <a:pt x="215" y="629"/>
                  </a:lnTo>
                  <a:lnTo>
                    <a:pt x="211" y="635"/>
                  </a:lnTo>
                  <a:lnTo>
                    <a:pt x="206" y="640"/>
                  </a:lnTo>
                  <a:lnTo>
                    <a:pt x="200" y="645"/>
                  </a:lnTo>
                  <a:lnTo>
                    <a:pt x="194" y="649"/>
                  </a:lnTo>
                  <a:lnTo>
                    <a:pt x="188" y="653"/>
                  </a:lnTo>
                  <a:lnTo>
                    <a:pt x="181" y="657"/>
                  </a:lnTo>
                  <a:lnTo>
                    <a:pt x="169" y="662"/>
                  </a:lnTo>
                  <a:lnTo>
                    <a:pt x="158" y="665"/>
                  </a:lnTo>
                  <a:lnTo>
                    <a:pt x="144" y="670"/>
                  </a:lnTo>
                  <a:lnTo>
                    <a:pt x="131" y="673"/>
                  </a:lnTo>
                  <a:lnTo>
                    <a:pt x="117" y="676"/>
                  </a:lnTo>
                  <a:lnTo>
                    <a:pt x="104" y="678"/>
                  </a:lnTo>
                  <a:lnTo>
                    <a:pt x="91" y="680"/>
                  </a:lnTo>
                  <a:lnTo>
                    <a:pt x="78" y="683"/>
                  </a:lnTo>
                  <a:lnTo>
                    <a:pt x="65" y="685"/>
                  </a:lnTo>
                  <a:lnTo>
                    <a:pt x="53" y="689"/>
                  </a:lnTo>
                  <a:lnTo>
                    <a:pt x="41" y="693"/>
                  </a:lnTo>
                  <a:lnTo>
                    <a:pt x="31" y="699"/>
                  </a:lnTo>
                  <a:lnTo>
                    <a:pt x="27" y="702"/>
                  </a:lnTo>
                  <a:lnTo>
                    <a:pt x="22" y="706"/>
                  </a:lnTo>
                  <a:lnTo>
                    <a:pt x="18" y="710"/>
                  </a:lnTo>
                  <a:lnTo>
                    <a:pt x="15" y="715"/>
                  </a:lnTo>
                  <a:lnTo>
                    <a:pt x="11" y="720"/>
                  </a:lnTo>
                  <a:lnTo>
                    <a:pt x="8" y="726"/>
                  </a:lnTo>
                  <a:lnTo>
                    <a:pt x="6" y="734"/>
                  </a:lnTo>
                  <a:lnTo>
                    <a:pt x="4" y="741"/>
                  </a:lnTo>
                  <a:lnTo>
                    <a:pt x="2" y="748"/>
                  </a:lnTo>
                  <a:lnTo>
                    <a:pt x="1" y="757"/>
                  </a:lnTo>
                  <a:lnTo>
                    <a:pt x="0" y="766"/>
                  </a:lnTo>
                  <a:lnTo>
                    <a:pt x="0" y="776"/>
                  </a:lnTo>
                  <a:lnTo>
                    <a:pt x="0" y="782"/>
                  </a:lnTo>
                  <a:lnTo>
                    <a:pt x="2" y="789"/>
                  </a:lnTo>
                  <a:lnTo>
                    <a:pt x="5" y="796"/>
                  </a:lnTo>
                  <a:lnTo>
                    <a:pt x="8" y="803"/>
                  </a:lnTo>
                  <a:lnTo>
                    <a:pt x="16" y="819"/>
                  </a:lnTo>
                  <a:lnTo>
                    <a:pt x="26" y="834"/>
                  </a:lnTo>
                  <a:lnTo>
                    <a:pt x="44" y="860"/>
                  </a:lnTo>
                  <a:lnTo>
                    <a:pt x="53" y="870"/>
                  </a:lnTo>
                  <a:lnTo>
                    <a:pt x="62" y="866"/>
                  </a:lnTo>
                  <a:lnTo>
                    <a:pt x="72" y="861"/>
                  </a:lnTo>
                  <a:lnTo>
                    <a:pt x="81" y="856"/>
                  </a:lnTo>
                  <a:lnTo>
                    <a:pt x="89" y="850"/>
                  </a:lnTo>
                  <a:lnTo>
                    <a:pt x="95" y="843"/>
                  </a:lnTo>
                  <a:lnTo>
                    <a:pt x="100" y="835"/>
                  </a:lnTo>
                  <a:lnTo>
                    <a:pt x="102" y="831"/>
                  </a:lnTo>
                  <a:lnTo>
                    <a:pt x="104" y="826"/>
                  </a:lnTo>
                  <a:lnTo>
                    <a:pt x="104" y="822"/>
                  </a:lnTo>
                  <a:lnTo>
                    <a:pt x="105" y="817"/>
                  </a:lnTo>
                  <a:lnTo>
                    <a:pt x="105" y="814"/>
                  </a:lnTo>
                  <a:lnTo>
                    <a:pt x="105" y="812"/>
                  </a:lnTo>
                  <a:lnTo>
                    <a:pt x="104" y="809"/>
                  </a:lnTo>
                  <a:lnTo>
                    <a:pt x="102" y="807"/>
                  </a:lnTo>
                  <a:lnTo>
                    <a:pt x="97" y="802"/>
                  </a:lnTo>
                  <a:lnTo>
                    <a:pt x="90" y="798"/>
                  </a:lnTo>
                  <a:lnTo>
                    <a:pt x="84" y="792"/>
                  </a:lnTo>
                  <a:lnTo>
                    <a:pt x="77" y="786"/>
                  </a:lnTo>
                  <a:lnTo>
                    <a:pt x="74" y="783"/>
                  </a:lnTo>
                  <a:lnTo>
                    <a:pt x="72" y="779"/>
                  </a:lnTo>
                  <a:lnTo>
                    <a:pt x="70" y="775"/>
                  </a:lnTo>
                  <a:lnTo>
                    <a:pt x="68" y="770"/>
                  </a:lnTo>
                  <a:lnTo>
                    <a:pt x="69" y="763"/>
                  </a:lnTo>
                  <a:lnTo>
                    <a:pt x="70" y="758"/>
                  </a:lnTo>
                  <a:lnTo>
                    <a:pt x="73" y="754"/>
                  </a:lnTo>
                  <a:lnTo>
                    <a:pt x="76" y="751"/>
                  </a:lnTo>
                  <a:lnTo>
                    <a:pt x="80" y="748"/>
                  </a:lnTo>
                  <a:lnTo>
                    <a:pt x="84" y="747"/>
                  </a:lnTo>
                  <a:lnTo>
                    <a:pt x="89" y="746"/>
                  </a:lnTo>
                  <a:lnTo>
                    <a:pt x="94" y="745"/>
                  </a:lnTo>
                  <a:lnTo>
                    <a:pt x="105" y="743"/>
                  </a:lnTo>
                  <a:lnTo>
                    <a:pt x="117" y="740"/>
                  </a:lnTo>
                  <a:lnTo>
                    <a:pt x="122" y="738"/>
                  </a:lnTo>
                  <a:lnTo>
                    <a:pt x="127" y="734"/>
                  </a:lnTo>
                  <a:lnTo>
                    <a:pt x="132" y="730"/>
                  </a:lnTo>
                  <a:lnTo>
                    <a:pt x="136" y="723"/>
                  </a:lnTo>
                  <a:lnTo>
                    <a:pt x="143" y="720"/>
                  </a:lnTo>
                  <a:lnTo>
                    <a:pt x="148" y="718"/>
                  </a:lnTo>
                  <a:lnTo>
                    <a:pt x="153" y="718"/>
                  </a:lnTo>
                  <a:lnTo>
                    <a:pt x="157" y="719"/>
                  </a:lnTo>
                  <a:lnTo>
                    <a:pt x="160" y="722"/>
                  </a:lnTo>
                  <a:lnTo>
                    <a:pt x="162" y="725"/>
                  </a:lnTo>
                  <a:lnTo>
                    <a:pt x="163" y="730"/>
                  </a:lnTo>
                  <a:lnTo>
                    <a:pt x="165" y="734"/>
                  </a:lnTo>
                  <a:lnTo>
                    <a:pt x="167" y="738"/>
                  </a:lnTo>
                  <a:lnTo>
                    <a:pt x="169" y="743"/>
                  </a:lnTo>
                  <a:lnTo>
                    <a:pt x="172" y="747"/>
                  </a:lnTo>
                  <a:lnTo>
                    <a:pt x="176" y="751"/>
                  </a:lnTo>
                  <a:lnTo>
                    <a:pt x="181" y="755"/>
                  </a:lnTo>
                  <a:lnTo>
                    <a:pt x="187" y="758"/>
                  </a:lnTo>
                  <a:lnTo>
                    <a:pt x="195" y="759"/>
                  </a:lnTo>
                  <a:lnTo>
                    <a:pt x="205" y="760"/>
                  </a:lnTo>
                  <a:lnTo>
                    <a:pt x="211" y="759"/>
                  </a:lnTo>
                  <a:lnTo>
                    <a:pt x="217" y="758"/>
                  </a:lnTo>
                  <a:lnTo>
                    <a:pt x="222" y="756"/>
                  </a:lnTo>
                  <a:lnTo>
                    <a:pt x="227" y="753"/>
                  </a:lnTo>
                  <a:lnTo>
                    <a:pt x="235" y="747"/>
                  </a:lnTo>
                  <a:lnTo>
                    <a:pt x="244" y="739"/>
                  </a:lnTo>
                  <a:lnTo>
                    <a:pt x="253" y="732"/>
                  </a:lnTo>
                  <a:lnTo>
                    <a:pt x="265" y="724"/>
                  </a:lnTo>
                  <a:lnTo>
                    <a:pt x="272" y="721"/>
                  </a:lnTo>
                  <a:lnTo>
                    <a:pt x="280" y="719"/>
                  </a:lnTo>
                  <a:lnTo>
                    <a:pt x="289" y="718"/>
                  </a:lnTo>
                  <a:lnTo>
                    <a:pt x="299" y="717"/>
                  </a:lnTo>
                  <a:lnTo>
                    <a:pt x="309" y="718"/>
                  </a:lnTo>
                  <a:lnTo>
                    <a:pt x="322" y="721"/>
                  </a:lnTo>
                  <a:lnTo>
                    <a:pt x="328" y="723"/>
                  </a:lnTo>
                  <a:lnTo>
                    <a:pt x="334" y="726"/>
                  </a:lnTo>
                  <a:lnTo>
                    <a:pt x="338" y="730"/>
                  </a:lnTo>
                  <a:lnTo>
                    <a:pt x="341" y="734"/>
                  </a:lnTo>
                  <a:lnTo>
                    <a:pt x="328" y="737"/>
                  </a:lnTo>
                  <a:lnTo>
                    <a:pt x="306" y="740"/>
                  </a:lnTo>
                  <a:lnTo>
                    <a:pt x="300" y="741"/>
                  </a:lnTo>
                  <a:lnTo>
                    <a:pt x="294" y="743"/>
                  </a:lnTo>
                  <a:lnTo>
                    <a:pt x="289" y="745"/>
                  </a:lnTo>
                  <a:lnTo>
                    <a:pt x="285" y="748"/>
                  </a:lnTo>
                  <a:lnTo>
                    <a:pt x="282" y="751"/>
                  </a:lnTo>
                  <a:lnTo>
                    <a:pt x="279" y="755"/>
                  </a:lnTo>
                  <a:lnTo>
                    <a:pt x="278" y="760"/>
                  </a:lnTo>
                  <a:lnTo>
                    <a:pt x="278" y="765"/>
                  </a:lnTo>
                  <a:lnTo>
                    <a:pt x="305" y="765"/>
                  </a:lnTo>
                  <a:lnTo>
                    <a:pt x="334" y="764"/>
                  </a:lnTo>
                  <a:lnTo>
                    <a:pt x="364" y="762"/>
                  </a:lnTo>
                  <a:lnTo>
                    <a:pt x="396" y="760"/>
                  </a:lnTo>
                  <a:lnTo>
                    <a:pt x="427" y="758"/>
                  </a:lnTo>
                  <a:lnTo>
                    <a:pt x="458" y="756"/>
                  </a:lnTo>
                  <a:lnTo>
                    <a:pt x="487" y="755"/>
                  </a:lnTo>
                  <a:lnTo>
                    <a:pt x="514" y="755"/>
                  </a:lnTo>
                  <a:lnTo>
                    <a:pt x="530" y="671"/>
                  </a:lnTo>
                  <a:lnTo>
                    <a:pt x="539" y="671"/>
                  </a:lnTo>
                  <a:lnTo>
                    <a:pt x="547" y="671"/>
                  </a:lnTo>
                  <a:lnTo>
                    <a:pt x="555" y="670"/>
                  </a:lnTo>
                  <a:lnTo>
                    <a:pt x="561" y="669"/>
                  </a:lnTo>
                  <a:lnTo>
                    <a:pt x="563" y="669"/>
                  </a:lnTo>
                  <a:lnTo>
                    <a:pt x="565" y="669"/>
                  </a:lnTo>
                  <a:lnTo>
                    <a:pt x="567" y="670"/>
                  </a:lnTo>
                  <a:lnTo>
                    <a:pt x="569" y="671"/>
                  </a:lnTo>
                  <a:lnTo>
                    <a:pt x="570" y="674"/>
                  </a:lnTo>
                  <a:lnTo>
                    <a:pt x="571" y="677"/>
                  </a:lnTo>
                  <a:lnTo>
                    <a:pt x="571" y="681"/>
                  </a:lnTo>
                  <a:lnTo>
                    <a:pt x="572" y="686"/>
                  </a:lnTo>
                  <a:lnTo>
                    <a:pt x="571" y="692"/>
                  </a:lnTo>
                  <a:lnTo>
                    <a:pt x="568" y="698"/>
                  </a:lnTo>
                  <a:lnTo>
                    <a:pt x="565" y="704"/>
                  </a:lnTo>
                  <a:lnTo>
                    <a:pt x="561" y="711"/>
                  </a:lnTo>
                  <a:lnTo>
                    <a:pt x="557" y="718"/>
                  </a:lnTo>
                  <a:lnTo>
                    <a:pt x="554" y="726"/>
                  </a:lnTo>
                  <a:lnTo>
                    <a:pt x="552" y="735"/>
                  </a:lnTo>
                  <a:lnTo>
                    <a:pt x="551" y="744"/>
                  </a:lnTo>
                  <a:lnTo>
                    <a:pt x="555" y="747"/>
                  </a:lnTo>
                  <a:lnTo>
                    <a:pt x="559" y="749"/>
                  </a:lnTo>
                  <a:lnTo>
                    <a:pt x="565" y="751"/>
                  </a:lnTo>
                  <a:lnTo>
                    <a:pt x="571" y="753"/>
                  </a:lnTo>
                  <a:lnTo>
                    <a:pt x="585" y="755"/>
                  </a:lnTo>
                  <a:lnTo>
                    <a:pt x="602" y="755"/>
                  </a:lnTo>
                  <a:lnTo>
                    <a:pt x="620" y="755"/>
                  </a:lnTo>
                  <a:lnTo>
                    <a:pt x="639" y="754"/>
                  </a:lnTo>
                  <a:lnTo>
                    <a:pt x="659" y="753"/>
                  </a:lnTo>
                  <a:lnTo>
                    <a:pt x="679" y="751"/>
                  </a:lnTo>
                  <a:lnTo>
                    <a:pt x="721" y="747"/>
                  </a:lnTo>
                  <a:lnTo>
                    <a:pt x="758" y="744"/>
                  </a:lnTo>
                  <a:lnTo>
                    <a:pt x="774" y="744"/>
                  </a:lnTo>
                  <a:lnTo>
                    <a:pt x="788" y="745"/>
                  </a:lnTo>
                  <a:lnTo>
                    <a:pt x="794" y="745"/>
                  </a:lnTo>
                  <a:lnTo>
                    <a:pt x="799" y="746"/>
                  </a:lnTo>
                  <a:lnTo>
                    <a:pt x="804" y="748"/>
                  </a:lnTo>
                  <a:lnTo>
                    <a:pt x="808" y="750"/>
                  </a:lnTo>
                  <a:lnTo>
                    <a:pt x="829" y="758"/>
                  </a:lnTo>
                  <a:lnTo>
                    <a:pt x="848" y="763"/>
                  </a:lnTo>
                  <a:lnTo>
                    <a:pt x="864" y="766"/>
                  </a:lnTo>
                  <a:lnTo>
                    <a:pt x="879" y="767"/>
                  </a:lnTo>
                  <a:lnTo>
                    <a:pt x="892" y="766"/>
                  </a:lnTo>
                  <a:lnTo>
                    <a:pt x="904" y="763"/>
                  </a:lnTo>
                  <a:lnTo>
                    <a:pt x="914" y="759"/>
                  </a:lnTo>
                  <a:lnTo>
                    <a:pt x="922" y="754"/>
                  </a:lnTo>
                  <a:lnTo>
                    <a:pt x="928" y="748"/>
                  </a:lnTo>
                  <a:lnTo>
                    <a:pt x="933" y="742"/>
                  </a:lnTo>
                  <a:lnTo>
                    <a:pt x="938" y="735"/>
                  </a:lnTo>
                  <a:lnTo>
                    <a:pt x="940" y="728"/>
                  </a:lnTo>
                  <a:lnTo>
                    <a:pt x="940" y="721"/>
                  </a:lnTo>
                  <a:lnTo>
                    <a:pt x="940" y="715"/>
                  </a:lnTo>
                  <a:lnTo>
                    <a:pt x="938" y="711"/>
                  </a:lnTo>
                  <a:lnTo>
                    <a:pt x="933" y="707"/>
                  </a:lnTo>
                  <a:lnTo>
                    <a:pt x="931" y="704"/>
                  </a:lnTo>
                  <a:lnTo>
                    <a:pt x="929" y="701"/>
                  </a:lnTo>
                  <a:lnTo>
                    <a:pt x="927" y="698"/>
                  </a:lnTo>
                  <a:lnTo>
                    <a:pt x="926" y="694"/>
                  </a:lnTo>
                  <a:lnTo>
                    <a:pt x="925" y="685"/>
                  </a:lnTo>
                  <a:lnTo>
                    <a:pt x="927" y="675"/>
                  </a:lnTo>
                  <a:lnTo>
                    <a:pt x="930" y="664"/>
                  </a:lnTo>
                  <a:lnTo>
                    <a:pt x="936" y="653"/>
                  </a:lnTo>
                  <a:lnTo>
                    <a:pt x="942" y="641"/>
                  </a:lnTo>
                  <a:lnTo>
                    <a:pt x="950" y="628"/>
                  </a:lnTo>
                  <a:lnTo>
                    <a:pt x="960" y="615"/>
                  </a:lnTo>
                  <a:lnTo>
                    <a:pt x="970" y="603"/>
                  </a:lnTo>
                  <a:lnTo>
                    <a:pt x="983" y="591"/>
                  </a:lnTo>
                  <a:lnTo>
                    <a:pt x="996" y="579"/>
                  </a:lnTo>
                  <a:lnTo>
                    <a:pt x="1010" y="569"/>
                  </a:lnTo>
                  <a:lnTo>
                    <a:pt x="1026" y="560"/>
                  </a:lnTo>
                  <a:lnTo>
                    <a:pt x="1042" y="551"/>
                  </a:lnTo>
                  <a:lnTo>
                    <a:pt x="1060" y="545"/>
                  </a:lnTo>
                  <a:lnTo>
                    <a:pt x="1101" y="533"/>
                  </a:lnTo>
                  <a:lnTo>
                    <a:pt x="1141" y="522"/>
                  </a:lnTo>
                  <a:lnTo>
                    <a:pt x="1161" y="517"/>
                  </a:lnTo>
                  <a:lnTo>
                    <a:pt x="1180" y="512"/>
                  </a:lnTo>
                  <a:lnTo>
                    <a:pt x="1197" y="507"/>
                  </a:lnTo>
                  <a:lnTo>
                    <a:pt x="1213" y="500"/>
                  </a:lnTo>
                  <a:lnTo>
                    <a:pt x="1228" y="493"/>
                  </a:lnTo>
                  <a:lnTo>
                    <a:pt x="1242" y="485"/>
                  </a:lnTo>
                  <a:lnTo>
                    <a:pt x="1248" y="481"/>
                  </a:lnTo>
                  <a:lnTo>
                    <a:pt x="1253" y="476"/>
                  </a:lnTo>
                  <a:lnTo>
                    <a:pt x="1258" y="471"/>
                  </a:lnTo>
                  <a:lnTo>
                    <a:pt x="1263" y="466"/>
                  </a:lnTo>
                  <a:lnTo>
                    <a:pt x="1267" y="461"/>
                  </a:lnTo>
                  <a:lnTo>
                    <a:pt x="1272" y="455"/>
                  </a:lnTo>
                  <a:lnTo>
                    <a:pt x="1275" y="448"/>
                  </a:lnTo>
                  <a:lnTo>
                    <a:pt x="1277" y="441"/>
                  </a:lnTo>
                  <a:lnTo>
                    <a:pt x="1279" y="434"/>
                  </a:lnTo>
                  <a:lnTo>
                    <a:pt x="1280" y="426"/>
                  </a:lnTo>
                  <a:lnTo>
                    <a:pt x="1281" y="417"/>
                  </a:lnTo>
                  <a:lnTo>
                    <a:pt x="1281" y="408"/>
                  </a:lnTo>
                  <a:lnTo>
                    <a:pt x="1280" y="388"/>
                  </a:lnTo>
                  <a:lnTo>
                    <a:pt x="1280" y="369"/>
                  </a:lnTo>
                  <a:lnTo>
                    <a:pt x="1279" y="350"/>
                  </a:lnTo>
                  <a:lnTo>
                    <a:pt x="1279" y="330"/>
                  </a:lnTo>
                  <a:lnTo>
                    <a:pt x="1278" y="310"/>
                  </a:lnTo>
                  <a:lnTo>
                    <a:pt x="1278" y="288"/>
                  </a:lnTo>
                  <a:lnTo>
                    <a:pt x="1279" y="265"/>
                  </a:lnTo>
                  <a:lnTo>
                    <a:pt x="1281" y="240"/>
                  </a:lnTo>
                  <a:lnTo>
                    <a:pt x="1285" y="227"/>
                  </a:lnTo>
                  <a:lnTo>
                    <a:pt x="1292" y="212"/>
                  </a:lnTo>
                  <a:lnTo>
                    <a:pt x="1295" y="205"/>
                  </a:lnTo>
                  <a:lnTo>
                    <a:pt x="1299" y="198"/>
                  </a:lnTo>
                  <a:lnTo>
                    <a:pt x="1303" y="193"/>
                  </a:lnTo>
                  <a:lnTo>
                    <a:pt x="1307" y="188"/>
                  </a:lnTo>
                  <a:close/>
                </a:path>
              </a:pathLst>
            </a:custGeom>
            <a:grpFill/>
            <a:ln w="3175" cmpd="sng">
              <a:solidFill>
                <a:srgbClr val="FCF6F6"/>
              </a:solidFill>
              <a:round/>
              <a:headEnd/>
              <a:tailEnd/>
            </a:ln>
          </p:spPr>
          <p:txBody>
            <a:bodyPr/>
            <a:lstStyle/>
            <a:p>
              <a:endParaRPr lang="pt-BR"/>
            </a:p>
          </p:txBody>
        </p:sp>
        <p:sp>
          <p:nvSpPr>
            <p:cNvPr id="36" name="Freeform 26"/>
            <p:cNvSpPr>
              <a:spLocks/>
            </p:cNvSpPr>
            <p:nvPr/>
          </p:nvSpPr>
          <p:spPr bwMode="auto">
            <a:xfrm>
              <a:off x="2146300" y="1200150"/>
              <a:ext cx="2365375" cy="1814513"/>
            </a:xfrm>
            <a:custGeom>
              <a:avLst/>
              <a:gdLst>
                <a:gd name="T0" fmla="*/ 5353 w 6024"/>
                <a:gd name="T1" fmla="*/ 3471 h 4253"/>
                <a:gd name="T2" fmla="*/ 5352 w 6024"/>
                <a:gd name="T3" fmla="*/ 3796 h 4253"/>
                <a:gd name="T4" fmla="*/ 4103 w 6024"/>
                <a:gd name="T5" fmla="*/ 3781 h 4253"/>
                <a:gd name="T6" fmla="*/ 3840 w 6024"/>
                <a:gd name="T7" fmla="*/ 3595 h 4253"/>
                <a:gd name="T8" fmla="*/ 3514 w 6024"/>
                <a:gd name="T9" fmla="*/ 3617 h 4253"/>
                <a:gd name="T10" fmla="*/ 3424 w 6024"/>
                <a:gd name="T11" fmla="*/ 3680 h 4253"/>
                <a:gd name="T12" fmla="*/ 3368 w 6024"/>
                <a:gd name="T13" fmla="*/ 3827 h 4253"/>
                <a:gd name="T14" fmla="*/ 3133 w 6024"/>
                <a:gd name="T15" fmla="*/ 3944 h 4253"/>
                <a:gd name="T16" fmla="*/ 2962 w 6024"/>
                <a:gd name="T17" fmla="*/ 4073 h 4253"/>
                <a:gd name="T18" fmla="*/ 2769 w 6024"/>
                <a:gd name="T19" fmla="*/ 4091 h 4253"/>
                <a:gd name="T20" fmla="*/ 2525 w 6024"/>
                <a:gd name="T21" fmla="*/ 4177 h 4253"/>
                <a:gd name="T22" fmla="*/ 1609 w 6024"/>
                <a:gd name="T23" fmla="*/ 3939 h 4253"/>
                <a:gd name="T24" fmla="*/ 884 w 6024"/>
                <a:gd name="T25" fmla="*/ 3680 h 4253"/>
                <a:gd name="T26" fmla="*/ 134 w 6024"/>
                <a:gd name="T27" fmla="*/ 3483 h 4253"/>
                <a:gd name="T28" fmla="*/ 60 w 6024"/>
                <a:gd name="T29" fmla="*/ 3339 h 4253"/>
                <a:gd name="T30" fmla="*/ 193 w 6024"/>
                <a:gd name="T31" fmla="*/ 3171 h 4253"/>
                <a:gd name="T32" fmla="*/ 266 w 6024"/>
                <a:gd name="T33" fmla="*/ 2930 h 4253"/>
                <a:gd name="T34" fmla="*/ 362 w 6024"/>
                <a:gd name="T35" fmla="*/ 2713 h 4253"/>
                <a:gd name="T36" fmla="*/ 795 w 6024"/>
                <a:gd name="T37" fmla="*/ 2468 h 4253"/>
                <a:gd name="T38" fmla="*/ 1005 w 6024"/>
                <a:gd name="T39" fmla="*/ 2377 h 4253"/>
                <a:gd name="T40" fmla="*/ 1224 w 6024"/>
                <a:gd name="T41" fmla="*/ 2442 h 4253"/>
                <a:gd name="T42" fmla="*/ 1413 w 6024"/>
                <a:gd name="T43" fmla="*/ 1568 h 4253"/>
                <a:gd name="T44" fmla="*/ 1373 w 6024"/>
                <a:gd name="T45" fmla="*/ 1194 h 4253"/>
                <a:gd name="T46" fmla="*/ 1324 w 6024"/>
                <a:gd name="T47" fmla="*/ 1048 h 4253"/>
                <a:gd name="T48" fmla="*/ 1254 w 6024"/>
                <a:gd name="T49" fmla="*/ 708 h 4253"/>
                <a:gd name="T50" fmla="*/ 1393 w 6024"/>
                <a:gd name="T51" fmla="*/ 653 h 4253"/>
                <a:gd name="T52" fmla="*/ 1486 w 6024"/>
                <a:gd name="T53" fmla="*/ 695 h 4253"/>
                <a:gd name="T54" fmla="*/ 1481 w 6024"/>
                <a:gd name="T55" fmla="*/ 538 h 4253"/>
                <a:gd name="T56" fmla="*/ 1277 w 6024"/>
                <a:gd name="T57" fmla="*/ 391 h 4253"/>
                <a:gd name="T58" fmla="*/ 1584 w 6024"/>
                <a:gd name="T59" fmla="*/ 292 h 4253"/>
                <a:gd name="T60" fmla="*/ 1830 w 6024"/>
                <a:gd name="T61" fmla="*/ 196 h 4253"/>
                <a:gd name="T62" fmla="*/ 1916 w 6024"/>
                <a:gd name="T63" fmla="*/ 266 h 4253"/>
                <a:gd name="T64" fmla="*/ 2095 w 6024"/>
                <a:gd name="T65" fmla="*/ 131 h 4253"/>
                <a:gd name="T66" fmla="*/ 2250 w 6024"/>
                <a:gd name="T67" fmla="*/ 363 h 4253"/>
                <a:gd name="T68" fmla="*/ 2354 w 6024"/>
                <a:gd name="T69" fmla="*/ 463 h 4253"/>
                <a:gd name="T70" fmla="*/ 2647 w 6024"/>
                <a:gd name="T71" fmla="*/ 560 h 4253"/>
                <a:gd name="T72" fmla="*/ 2779 w 6024"/>
                <a:gd name="T73" fmla="*/ 592 h 4253"/>
                <a:gd name="T74" fmla="*/ 2906 w 6024"/>
                <a:gd name="T75" fmla="*/ 512 h 4253"/>
                <a:gd name="T76" fmla="*/ 3031 w 6024"/>
                <a:gd name="T77" fmla="*/ 402 h 4253"/>
                <a:gd name="T78" fmla="*/ 3194 w 6024"/>
                <a:gd name="T79" fmla="*/ 338 h 4253"/>
                <a:gd name="T80" fmla="*/ 3303 w 6024"/>
                <a:gd name="T81" fmla="*/ 183 h 4253"/>
                <a:gd name="T82" fmla="*/ 3471 w 6024"/>
                <a:gd name="T83" fmla="*/ 80 h 4253"/>
                <a:gd name="T84" fmla="*/ 3596 w 6024"/>
                <a:gd name="T85" fmla="*/ 40 h 4253"/>
                <a:gd name="T86" fmla="*/ 3810 w 6024"/>
                <a:gd name="T87" fmla="*/ 322 h 4253"/>
                <a:gd name="T88" fmla="*/ 3867 w 6024"/>
                <a:gd name="T89" fmla="*/ 695 h 4253"/>
                <a:gd name="T90" fmla="*/ 3918 w 6024"/>
                <a:gd name="T91" fmla="*/ 994 h 4253"/>
                <a:gd name="T92" fmla="*/ 3883 w 6024"/>
                <a:gd name="T93" fmla="*/ 1060 h 4253"/>
                <a:gd name="T94" fmla="*/ 4140 w 6024"/>
                <a:gd name="T95" fmla="*/ 1237 h 4253"/>
                <a:gd name="T96" fmla="*/ 4195 w 6024"/>
                <a:gd name="T97" fmla="*/ 1043 h 4253"/>
                <a:gd name="T98" fmla="*/ 4380 w 6024"/>
                <a:gd name="T99" fmla="*/ 935 h 4253"/>
                <a:gd name="T100" fmla="*/ 4512 w 6024"/>
                <a:gd name="T101" fmla="*/ 1057 h 4253"/>
                <a:gd name="T102" fmla="*/ 4621 w 6024"/>
                <a:gd name="T103" fmla="*/ 934 h 4253"/>
                <a:gd name="T104" fmla="*/ 4724 w 6024"/>
                <a:gd name="T105" fmla="*/ 796 h 4253"/>
                <a:gd name="T106" fmla="*/ 4909 w 6024"/>
                <a:gd name="T107" fmla="*/ 664 h 4253"/>
                <a:gd name="T108" fmla="*/ 5221 w 6024"/>
                <a:gd name="T109" fmla="*/ 989 h 4253"/>
                <a:gd name="T110" fmla="*/ 5397 w 6024"/>
                <a:gd name="T111" fmla="*/ 1254 h 4253"/>
                <a:gd name="T112" fmla="*/ 5603 w 6024"/>
                <a:gd name="T113" fmla="*/ 1350 h 4253"/>
                <a:gd name="T114" fmla="*/ 5845 w 6024"/>
                <a:gd name="T115" fmla="*/ 1429 h 4253"/>
                <a:gd name="T116" fmla="*/ 5990 w 6024"/>
                <a:gd name="T117" fmla="*/ 1498 h 4253"/>
                <a:gd name="T118" fmla="*/ 5357 w 6024"/>
                <a:gd name="T119" fmla="*/ 3136 h 4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24" h="4253">
                  <a:moveTo>
                    <a:pt x="5437" y="3292"/>
                  </a:moveTo>
                  <a:lnTo>
                    <a:pt x="5434" y="3296"/>
                  </a:lnTo>
                  <a:lnTo>
                    <a:pt x="5432" y="3300"/>
                  </a:lnTo>
                  <a:lnTo>
                    <a:pt x="5432" y="3306"/>
                  </a:lnTo>
                  <a:lnTo>
                    <a:pt x="5431" y="3312"/>
                  </a:lnTo>
                  <a:lnTo>
                    <a:pt x="5430" y="3327"/>
                  </a:lnTo>
                  <a:lnTo>
                    <a:pt x="5429" y="3344"/>
                  </a:lnTo>
                  <a:lnTo>
                    <a:pt x="5428" y="3364"/>
                  </a:lnTo>
                  <a:lnTo>
                    <a:pt x="5425" y="3383"/>
                  </a:lnTo>
                  <a:lnTo>
                    <a:pt x="5423" y="3394"/>
                  </a:lnTo>
                  <a:lnTo>
                    <a:pt x="5421" y="3404"/>
                  </a:lnTo>
                  <a:lnTo>
                    <a:pt x="5418" y="3414"/>
                  </a:lnTo>
                  <a:lnTo>
                    <a:pt x="5415" y="3424"/>
                  </a:lnTo>
                  <a:lnTo>
                    <a:pt x="5401" y="3432"/>
                  </a:lnTo>
                  <a:lnTo>
                    <a:pt x="5380" y="3444"/>
                  </a:lnTo>
                  <a:lnTo>
                    <a:pt x="5369" y="3450"/>
                  </a:lnTo>
                  <a:lnTo>
                    <a:pt x="5361" y="3458"/>
                  </a:lnTo>
                  <a:lnTo>
                    <a:pt x="5357" y="3462"/>
                  </a:lnTo>
                  <a:lnTo>
                    <a:pt x="5355" y="3466"/>
                  </a:lnTo>
                  <a:lnTo>
                    <a:pt x="5353" y="3471"/>
                  </a:lnTo>
                  <a:lnTo>
                    <a:pt x="5352" y="3477"/>
                  </a:lnTo>
                  <a:lnTo>
                    <a:pt x="5353" y="3482"/>
                  </a:lnTo>
                  <a:lnTo>
                    <a:pt x="5354" y="3488"/>
                  </a:lnTo>
                  <a:lnTo>
                    <a:pt x="5356" y="3493"/>
                  </a:lnTo>
                  <a:lnTo>
                    <a:pt x="5358" y="3498"/>
                  </a:lnTo>
                  <a:lnTo>
                    <a:pt x="5364" y="3508"/>
                  </a:lnTo>
                  <a:lnTo>
                    <a:pt x="5371" y="3518"/>
                  </a:lnTo>
                  <a:lnTo>
                    <a:pt x="5377" y="3528"/>
                  </a:lnTo>
                  <a:lnTo>
                    <a:pt x="5383" y="3538"/>
                  </a:lnTo>
                  <a:lnTo>
                    <a:pt x="5385" y="3543"/>
                  </a:lnTo>
                  <a:lnTo>
                    <a:pt x="5387" y="3548"/>
                  </a:lnTo>
                  <a:lnTo>
                    <a:pt x="5388" y="3554"/>
                  </a:lnTo>
                  <a:lnTo>
                    <a:pt x="5389" y="3560"/>
                  </a:lnTo>
                  <a:lnTo>
                    <a:pt x="5388" y="3572"/>
                  </a:lnTo>
                  <a:lnTo>
                    <a:pt x="5385" y="3585"/>
                  </a:lnTo>
                  <a:lnTo>
                    <a:pt x="5381" y="3595"/>
                  </a:lnTo>
                  <a:lnTo>
                    <a:pt x="5376" y="3605"/>
                  </a:lnTo>
                  <a:lnTo>
                    <a:pt x="5365" y="3625"/>
                  </a:lnTo>
                  <a:lnTo>
                    <a:pt x="5352" y="3649"/>
                  </a:lnTo>
                  <a:lnTo>
                    <a:pt x="5352" y="3796"/>
                  </a:lnTo>
                  <a:lnTo>
                    <a:pt x="5344" y="3801"/>
                  </a:lnTo>
                  <a:lnTo>
                    <a:pt x="5333" y="3808"/>
                  </a:lnTo>
                  <a:lnTo>
                    <a:pt x="5321" y="3817"/>
                  </a:lnTo>
                  <a:lnTo>
                    <a:pt x="5310" y="3828"/>
                  </a:lnTo>
                  <a:lnTo>
                    <a:pt x="4292" y="3828"/>
                  </a:lnTo>
                  <a:lnTo>
                    <a:pt x="4289" y="3824"/>
                  </a:lnTo>
                  <a:lnTo>
                    <a:pt x="4284" y="3820"/>
                  </a:lnTo>
                  <a:lnTo>
                    <a:pt x="4278" y="3816"/>
                  </a:lnTo>
                  <a:lnTo>
                    <a:pt x="4270" y="3813"/>
                  </a:lnTo>
                  <a:lnTo>
                    <a:pt x="4251" y="3805"/>
                  </a:lnTo>
                  <a:lnTo>
                    <a:pt x="4229" y="3798"/>
                  </a:lnTo>
                  <a:lnTo>
                    <a:pt x="4206" y="3793"/>
                  </a:lnTo>
                  <a:lnTo>
                    <a:pt x="4184" y="3789"/>
                  </a:lnTo>
                  <a:lnTo>
                    <a:pt x="4165" y="3786"/>
                  </a:lnTo>
                  <a:lnTo>
                    <a:pt x="4150" y="3785"/>
                  </a:lnTo>
                  <a:lnTo>
                    <a:pt x="4139" y="3787"/>
                  </a:lnTo>
                  <a:lnTo>
                    <a:pt x="4128" y="3787"/>
                  </a:lnTo>
                  <a:lnTo>
                    <a:pt x="4119" y="3786"/>
                  </a:lnTo>
                  <a:lnTo>
                    <a:pt x="4111" y="3784"/>
                  </a:lnTo>
                  <a:lnTo>
                    <a:pt x="4103" y="3781"/>
                  </a:lnTo>
                  <a:lnTo>
                    <a:pt x="4095" y="3777"/>
                  </a:lnTo>
                  <a:lnTo>
                    <a:pt x="4088" y="3772"/>
                  </a:lnTo>
                  <a:lnTo>
                    <a:pt x="4080" y="3767"/>
                  </a:lnTo>
                  <a:lnTo>
                    <a:pt x="4062" y="3756"/>
                  </a:lnTo>
                  <a:lnTo>
                    <a:pt x="4039" y="3743"/>
                  </a:lnTo>
                  <a:lnTo>
                    <a:pt x="4025" y="3736"/>
                  </a:lnTo>
                  <a:lnTo>
                    <a:pt x="4008" y="3730"/>
                  </a:lnTo>
                  <a:lnTo>
                    <a:pt x="3988" y="3724"/>
                  </a:lnTo>
                  <a:lnTo>
                    <a:pt x="3966" y="3718"/>
                  </a:lnTo>
                  <a:lnTo>
                    <a:pt x="3957" y="3715"/>
                  </a:lnTo>
                  <a:lnTo>
                    <a:pt x="3949" y="3711"/>
                  </a:lnTo>
                  <a:lnTo>
                    <a:pt x="3940" y="3706"/>
                  </a:lnTo>
                  <a:lnTo>
                    <a:pt x="3932" y="3702"/>
                  </a:lnTo>
                  <a:lnTo>
                    <a:pt x="3917" y="3690"/>
                  </a:lnTo>
                  <a:lnTo>
                    <a:pt x="3903" y="3678"/>
                  </a:lnTo>
                  <a:lnTo>
                    <a:pt x="3890" y="3664"/>
                  </a:lnTo>
                  <a:lnTo>
                    <a:pt x="3877" y="3650"/>
                  </a:lnTo>
                  <a:lnTo>
                    <a:pt x="3866" y="3636"/>
                  </a:lnTo>
                  <a:lnTo>
                    <a:pt x="3856" y="3622"/>
                  </a:lnTo>
                  <a:lnTo>
                    <a:pt x="3840" y="3595"/>
                  </a:lnTo>
                  <a:lnTo>
                    <a:pt x="3826" y="3571"/>
                  </a:lnTo>
                  <a:lnTo>
                    <a:pt x="3821" y="3562"/>
                  </a:lnTo>
                  <a:lnTo>
                    <a:pt x="3817" y="3555"/>
                  </a:lnTo>
                  <a:lnTo>
                    <a:pt x="3813" y="3551"/>
                  </a:lnTo>
                  <a:lnTo>
                    <a:pt x="3809" y="3549"/>
                  </a:lnTo>
                  <a:lnTo>
                    <a:pt x="3780" y="3550"/>
                  </a:lnTo>
                  <a:lnTo>
                    <a:pt x="3747" y="3551"/>
                  </a:lnTo>
                  <a:lnTo>
                    <a:pt x="3712" y="3553"/>
                  </a:lnTo>
                  <a:lnTo>
                    <a:pt x="3676" y="3555"/>
                  </a:lnTo>
                  <a:lnTo>
                    <a:pt x="3640" y="3556"/>
                  </a:lnTo>
                  <a:lnTo>
                    <a:pt x="3606" y="3558"/>
                  </a:lnTo>
                  <a:lnTo>
                    <a:pt x="3575" y="3559"/>
                  </a:lnTo>
                  <a:lnTo>
                    <a:pt x="3547" y="3560"/>
                  </a:lnTo>
                  <a:lnTo>
                    <a:pt x="3547" y="3566"/>
                  </a:lnTo>
                  <a:lnTo>
                    <a:pt x="3544" y="3573"/>
                  </a:lnTo>
                  <a:lnTo>
                    <a:pt x="3542" y="3579"/>
                  </a:lnTo>
                  <a:lnTo>
                    <a:pt x="3539" y="3586"/>
                  </a:lnTo>
                  <a:lnTo>
                    <a:pt x="3532" y="3597"/>
                  </a:lnTo>
                  <a:lnTo>
                    <a:pt x="3523" y="3608"/>
                  </a:lnTo>
                  <a:lnTo>
                    <a:pt x="3514" y="3617"/>
                  </a:lnTo>
                  <a:lnTo>
                    <a:pt x="3507" y="3625"/>
                  </a:lnTo>
                  <a:lnTo>
                    <a:pt x="3504" y="3629"/>
                  </a:lnTo>
                  <a:lnTo>
                    <a:pt x="3502" y="3632"/>
                  </a:lnTo>
                  <a:lnTo>
                    <a:pt x="3500" y="3636"/>
                  </a:lnTo>
                  <a:lnTo>
                    <a:pt x="3500" y="3639"/>
                  </a:lnTo>
                  <a:lnTo>
                    <a:pt x="3501" y="3644"/>
                  </a:lnTo>
                  <a:lnTo>
                    <a:pt x="3501" y="3648"/>
                  </a:lnTo>
                  <a:lnTo>
                    <a:pt x="3501" y="3652"/>
                  </a:lnTo>
                  <a:lnTo>
                    <a:pt x="3500" y="3656"/>
                  </a:lnTo>
                  <a:lnTo>
                    <a:pt x="3498" y="3659"/>
                  </a:lnTo>
                  <a:lnTo>
                    <a:pt x="3496" y="3661"/>
                  </a:lnTo>
                  <a:lnTo>
                    <a:pt x="3494" y="3664"/>
                  </a:lnTo>
                  <a:lnTo>
                    <a:pt x="3491" y="3666"/>
                  </a:lnTo>
                  <a:lnTo>
                    <a:pt x="3483" y="3669"/>
                  </a:lnTo>
                  <a:lnTo>
                    <a:pt x="3475" y="3671"/>
                  </a:lnTo>
                  <a:lnTo>
                    <a:pt x="3465" y="3672"/>
                  </a:lnTo>
                  <a:lnTo>
                    <a:pt x="3455" y="3674"/>
                  </a:lnTo>
                  <a:lnTo>
                    <a:pt x="3445" y="3675"/>
                  </a:lnTo>
                  <a:lnTo>
                    <a:pt x="3435" y="3677"/>
                  </a:lnTo>
                  <a:lnTo>
                    <a:pt x="3424" y="3680"/>
                  </a:lnTo>
                  <a:lnTo>
                    <a:pt x="3415" y="3684"/>
                  </a:lnTo>
                  <a:lnTo>
                    <a:pt x="3411" y="3687"/>
                  </a:lnTo>
                  <a:lnTo>
                    <a:pt x="3407" y="3689"/>
                  </a:lnTo>
                  <a:lnTo>
                    <a:pt x="3404" y="3693"/>
                  </a:lnTo>
                  <a:lnTo>
                    <a:pt x="3401" y="3697"/>
                  </a:lnTo>
                  <a:lnTo>
                    <a:pt x="3399" y="3702"/>
                  </a:lnTo>
                  <a:lnTo>
                    <a:pt x="3397" y="3706"/>
                  </a:lnTo>
                  <a:lnTo>
                    <a:pt x="3395" y="3712"/>
                  </a:lnTo>
                  <a:lnTo>
                    <a:pt x="3395" y="3718"/>
                  </a:lnTo>
                  <a:lnTo>
                    <a:pt x="3392" y="3731"/>
                  </a:lnTo>
                  <a:lnTo>
                    <a:pt x="3389" y="3740"/>
                  </a:lnTo>
                  <a:lnTo>
                    <a:pt x="3386" y="3746"/>
                  </a:lnTo>
                  <a:lnTo>
                    <a:pt x="3382" y="3752"/>
                  </a:lnTo>
                  <a:lnTo>
                    <a:pt x="3379" y="3757"/>
                  </a:lnTo>
                  <a:lnTo>
                    <a:pt x="3376" y="3763"/>
                  </a:lnTo>
                  <a:lnTo>
                    <a:pt x="3374" y="3772"/>
                  </a:lnTo>
                  <a:lnTo>
                    <a:pt x="3374" y="3785"/>
                  </a:lnTo>
                  <a:lnTo>
                    <a:pt x="3373" y="3803"/>
                  </a:lnTo>
                  <a:lnTo>
                    <a:pt x="3370" y="3820"/>
                  </a:lnTo>
                  <a:lnTo>
                    <a:pt x="3368" y="3827"/>
                  </a:lnTo>
                  <a:lnTo>
                    <a:pt x="3366" y="3834"/>
                  </a:lnTo>
                  <a:lnTo>
                    <a:pt x="3363" y="3840"/>
                  </a:lnTo>
                  <a:lnTo>
                    <a:pt x="3360" y="3846"/>
                  </a:lnTo>
                  <a:lnTo>
                    <a:pt x="3352" y="3857"/>
                  </a:lnTo>
                  <a:lnTo>
                    <a:pt x="3344" y="3867"/>
                  </a:lnTo>
                  <a:lnTo>
                    <a:pt x="3334" y="3875"/>
                  </a:lnTo>
                  <a:lnTo>
                    <a:pt x="3322" y="3882"/>
                  </a:lnTo>
                  <a:lnTo>
                    <a:pt x="3310" y="3888"/>
                  </a:lnTo>
                  <a:lnTo>
                    <a:pt x="3298" y="3893"/>
                  </a:lnTo>
                  <a:lnTo>
                    <a:pt x="3285" y="3898"/>
                  </a:lnTo>
                  <a:lnTo>
                    <a:pt x="3272" y="3901"/>
                  </a:lnTo>
                  <a:lnTo>
                    <a:pt x="3244" y="3907"/>
                  </a:lnTo>
                  <a:lnTo>
                    <a:pt x="3217" y="3911"/>
                  </a:lnTo>
                  <a:lnTo>
                    <a:pt x="3202" y="3914"/>
                  </a:lnTo>
                  <a:lnTo>
                    <a:pt x="3189" y="3917"/>
                  </a:lnTo>
                  <a:lnTo>
                    <a:pt x="3176" y="3922"/>
                  </a:lnTo>
                  <a:lnTo>
                    <a:pt x="3165" y="3926"/>
                  </a:lnTo>
                  <a:lnTo>
                    <a:pt x="3154" y="3932"/>
                  </a:lnTo>
                  <a:lnTo>
                    <a:pt x="3143" y="3937"/>
                  </a:lnTo>
                  <a:lnTo>
                    <a:pt x="3133" y="3944"/>
                  </a:lnTo>
                  <a:lnTo>
                    <a:pt x="3124" y="3951"/>
                  </a:lnTo>
                  <a:lnTo>
                    <a:pt x="3106" y="3965"/>
                  </a:lnTo>
                  <a:lnTo>
                    <a:pt x="3090" y="3981"/>
                  </a:lnTo>
                  <a:lnTo>
                    <a:pt x="3076" y="3997"/>
                  </a:lnTo>
                  <a:lnTo>
                    <a:pt x="3064" y="4013"/>
                  </a:lnTo>
                  <a:lnTo>
                    <a:pt x="3043" y="4044"/>
                  </a:lnTo>
                  <a:lnTo>
                    <a:pt x="3025" y="4067"/>
                  </a:lnTo>
                  <a:lnTo>
                    <a:pt x="3020" y="4072"/>
                  </a:lnTo>
                  <a:lnTo>
                    <a:pt x="3016" y="4076"/>
                  </a:lnTo>
                  <a:lnTo>
                    <a:pt x="3012" y="4079"/>
                  </a:lnTo>
                  <a:lnTo>
                    <a:pt x="3008" y="4081"/>
                  </a:lnTo>
                  <a:lnTo>
                    <a:pt x="3004" y="4082"/>
                  </a:lnTo>
                  <a:lnTo>
                    <a:pt x="3000" y="4082"/>
                  </a:lnTo>
                  <a:lnTo>
                    <a:pt x="2995" y="4081"/>
                  </a:lnTo>
                  <a:lnTo>
                    <a:pt x="2991" y="4080"/>
                  </a:lnTo>
                  <a:lnTo>
                    <a:pt x="2985" y="4077"/>
                  </a:lnTo>
                  <a:lnTo>
                    <a:pt x="2980" y="4075"/>
                  </a:lnTo>
                  <a:lnTo>
                    <a:pt x="2976" y="4074"/>
                  </a:lnTo>
                  <a:lnTo>
                    <a:pt x="2971" y="4073"/>
                  </a:lnTo>
                  <a:lnTo>
                    <a:pt x="2962" y="4073"/>
                  </a:lnTo>
                  <a:lnTo>
                    <a:pt x="2952" y="4075"/>
                  </a:lnTo>
                  <a:lnTo>
                    <a:pt x="2943" y="4078"/>
                  </a:lnTo>
                  <a:lnTo>
                    <a:pt x="2934" y="4083"/>
                  </a:lnTo>
                  <a:lnTo>
                    <a:pt x="2924" y="4088"/>
                  </a:lnTo>
                  <a:lnTo>
                    <a:pt x="2914" y="4094"/>
                  </a:lnTo>
                  <a:lnTo>
                    <a:pt x="2904" y="4100"/>
                  </a:lnTo>
                  <a:lnTo>
                    <a:pt x="2893" y="4105"/>
                  </a:lnTo>
                  <a:lnTo>
                    <a:pt x="2882" y="4110"/>
                  </a:lnTo>
                  <a:lnTo>
                    <a:pt x="2870" y="4115"/>
                  </a:lnTo>
                  <a:lnTo>
                    <a:pt x="2858" y="4118"/>
                  </a:lnTo>
                  <a:lnTo>
                    <a:pt x="2845" y="4119"/>
                  </a:lnTo>
                  <a:lnTo>
                    <a:pt x="2838" y="4119"/>
                  </a:lnTo>
                  <a:lnTo>
                    <a:pt x="2832" y="4119"/>
                  </a:lnTo>
                  <a:lnTo>
                    <a:pt x="2825" y="4118"/>
                  </a:lnTo>
                  <a:lnTo>
                    <a:pt x="2817" y="4116"/>
                  </a:lnTo>
                  <a:lnTo>
                    <a:pt x="2807" y="4112"/>
                  </a:lnTo>
                  <a:lnTo>
                    <a:pt x="2798" y="4107"/>
                  </a:lnTo>
                  <a:lnTo>
                    <a:pt x="2789" y="4101"/>
                  </a:lnTo>
                  <a:lnTo>
                    <a:pt x="2780" y="4096"/>
                  </a:lnTo>
                  <a:lnTo>
                    <a:pt x="2769" y="4091"/>
                  </a:lnTo>
                  <a:lnTo>
                    <a:pt x="2755" y="4086"/>
                  </a:lnTo>
                  <a:lnTo>
                    <a:pt x="2739" y="4082"/>
                  </a:lnTo>
                  <a:lnTo>
                    <a:pt x="2718" y="4080"/>
                  </a:lnTo>
                  <a:lnTo>
                    <a:pt x="2704" y="4079"/>
                  </a:lnTo>
                  <a:lnTo>
                    <a:pt x="2690" y="4078"/>
                  </a:lnTo>
                  <a:lnTo>
                    <a:pt x="2678" y="4079"/>
                  </a:lnTo>
                  <a:lnTo>
                    <a:pt x="2667" y="4080"/>
                  </a:lnTo>
                  <a:lnTo>
                    <a:pt x="2656" y="4081"/>
                  </a:lnTo>
                  <a:lnTo>
                    <a:pt x="2645" y="4083"/>
                  </a:lnTo>
                  <a:lnTo>
                    <a:pt x="2636" y="4086"/>
                  </a:lnTo>
                  <a:lnTo>
                    <a:pt x="2627" y="4090"/>
                  </a:lnTo>
                  <a:lnTo>
                    <a:pt x="2619" y="4093"/>
                  </a:lnTo>
                  <a:lnTo>
                    <a:pt x="2611" y="4098"/>
                  </a:lnTo>
                  <a:lnTo>
                    <a:pt x="2603" y="4103"/>
                  </a:lnTo>
                  <a:lnTo>
                    <a:pt x="2596" y="4108"/>
                  </a:lnTo>
                  <a:lnTo>
                    <a:pt x="2583" y="4119"/>
                  </a:lnTo>
                  <a:lnTo>
                    <a:pt x="2569" y="4132"/>
                  </a:lnTo>
                  <a:lnTo>
                    <a:pt x="2556" y="4147"/>
                  </a:lnTo>
                  <a:lnTo>
                    <a:pt x="2540" y="4162"/>
                  </a:lnTo>
                  <a:lnTo>
                    <a:pt x="2525" y="4177"/>
                  </a:lnTo>
                  <a:lnTo>
                    <a:pt x="2507" y="4192"/>
                  </a:lnTo>
                  <a:lnTo>
                    <a:pt x="2488" y="4208"/>
                  </a:lnTo>
                  <a:lnTo>
                    <a:pt x="2465" y="4223"/>
                  </a:lnTo>
                  <a:lnTo>
                    <a:pt x="2452" y="4231"/>
                  </a:lnTo>
                  <a:lnTo>
                    <a:pt x="2439" y="4238"/>
                  </a:lnTo>
                  <a:lnTo>
                    <a:pt x="2423" y="4245"/>
                  </a:lnTo>
                  <a:lnTo>
                    <a:pt x="2408" y="4253"/>
                  </a:lnTo>
                  <a:lnTo>
                    <a:pt x="2341" y="4230"/>
                  </a:lnTo>
                  <a:lnTo>
                    <a:pt x="2273" y="4208"/>
                  </a:lnTo>
                  <a:lnTo>
                    <a:pt x="2205" y="4184"/>
                  </a:lnTo>
                  <a:lnTo>
                    <a:pt x="2140" y="4160"/>
                  </a:lnTo>
                  <a:lnTo>
                    <a:pt x="2074" y="4135"/>
                  </a:lnTo>
                  <a:lnTo>
                    <a:pt x="2010" y="4110"/>
                  </a:lnTo>
                  <a:lnTo>
                    <a:pt x="1947" y="4085"/>
                  </a:lnTo>
                  <a:lnTo>
                    <a:pt x="1886" y="4060"/>
                  </a:lnTo>
                  <a:lnTo>
                    <a:pt x="1826" y="4035"/>
                  </a:lnTo>
                  <a:lnTo>
                    <a:pt x="1769" y="4010"/>
                  </a:lnTo>
                  <a:lnTo>
                    <a:pt x="1713" y="3986"/>
                  </a:lnTo>
                  <a:lnTo>
                    <a:pt x="1660" y="3962"/>
                  </a:lnTo>
                  <a:lnTo>
                    <a:pt x="1609" y="3939"/>
                  </a:lnTo>
                  <a:lnTo>
                    <a:pt x="1561" y="3916"/>
                  </a:lnTo>
                  <a:lnTo>
                    <a:pt x="1516" y="3895"/>
                  </a:lnTo>
                  <a:lnTo>
                    <a:pt x="1474" y="3875"/>
                  </a:lnTo>
                  <a:lnTo>
                    <a:pt x="1401" y="3840"/>
                  </a:lnTo>
                  <a:lnTo>
                    <a:pt x="1340" y="3809"/>
                  </a:lnTo>
                  <a:lnTo>
                    <a:pt x="1285" y="3782"/>
                  </a:lnTo>
                  <a:lnTo>
                    <a:pt x="1234" y="3759"/>
                  </a:lnTo>
                  <a:lnTo>
                    <a:pt x="1208" y="3749"/>
                  </a:lnTo>
                  <a:lnTo>
                    <a:pt x="1183" y="3740"/>
                  </a:lnTo>
                  <a:lnTo>
                    <a:pt x="1157" y="3731"/>
                  </a:lnTo>
                  <a:lnTo>
                    <a:pt x="1130" y="3724"/>
                  </a:lnTo>
                  <a:lnTo>
                    <a:pt x="1102" y="3717"/>
                  </a:lnTo>
                  <a:lnTo>
                    <a:pt x="1070" y="3711"/>
                  </a:lnTo>
                  <a:lnTo>
                    <a:pt x="1038" y="3706"/>
                  </a:lnTo>
                  <a:lnTo>
                    <a:pt x="1002" y="3702"/>
                  </a:lnTo>
                  <a:lnTo>
                    <a:pt x="988" y="3701"/>
                  </a:lnTo>
                  <a:lnTo>
                    <a:pt x="970" y="3698"/>
                  </a:lnTo>
                  <a:lnTo>
                    <a:pt x="952" y="3694"/>
                  </a:lnTo>
                  <a:lnTo>
                    <a:pt x="932" y="3690"/>
                  </a:lnTo>
                  <a:lnTo>
                    <a:pt x="884" y="3680"/>
                  </a:lnTo>
                  <a:lnTo>
                    <a:pt x="827" y="3669"/>
                  </a:lnTo>
                  <a:lnTo>
                    <a:pt x="758" y="3655"/>
                  </a:lnTo>
                  <a:lnTo>
                    <a:pt x="680" y="3641"/>
                  </a:lnTo>
                  <a:lnTo>
                    <a:pt x="635" y="3634"/>
                  </a:lnTo>
                  <a:lnTo>
                    <a:pt x="587" y="3627"/>
                  </a:lnTo>
                  <a:lnTo>
                    <a:pt x="536" y="3620"/>
                  </a:lnTo>
                  <a:lnTo>
                    <a:pt x="482" y="3613"/>
                  </a:lnTo>
                  <a:lnTo>
                    <a:pt x="463" y="3610"/>
                  </a:lnTo>
                  <a:lnTo>
                    <a:pt x="444" y="3607"/>
                  </a:lnTo>
                  <a:lnTo>
                    <a:pt x="425" y="3603"/>
                  </a:lnTo>
                  <a:lnTo>
                    <a:pt x="407" y="3598"/>
                  </a:lnTo>
                  <a:lnTo>
                    <a:pt x="372" y="3588"/>
                  </a:lnTo>
                  <a:lnTo>
                    <a:pt x="339" y="3576"/>
                  </a:lnTo>
                  <a:lnTo>
                    <a:pt x="306" y="3563"/>
                  </a:lnTo>
                  <a:lnTo>
                    <a:pt x="276" y="3549"/>
                  </a:lnTo>
                  <a:lnTo>
                    <a:pt x="246" y="3535"/>
                  </a:lnTo>
                  <a:lnTo>
                    <a:pt x="218" y="3521"/>
                  </a:lnTo>
                  <a:lnTo>
                    <a:pt x="189" y="3508"/>
                  </a:lnTo>
                  <a:lnTo>
                    <a:pt x="161" y="3495"/>
                  </a:lnTo>
                  <a:lnTo>
                    <a:pt x="134" y="3483"/>
                  </a:lnTo>
                  <a:lnTo>
                    <a:pt x="108" y="3471"/>
                  </a:lnTo>
                  <a:lnTo>
                    <a:pt x="93" y="3466"/>
                  </a:lnTo>
                  <a:lnTo>
                    <a:pt x="80" y="3462"/>
                  </a:lnTo>
                  <a:lnTo>
                    <a:pt x="67" y="3459"/>
                  </a:lnTo>
                  <a:lnTo>
                    <a:pt x="54" y="3455"/>
                  </a:lnTo>
                  <a:lnTo>
                    <a:pt x="40" y="3453"/>
                  </a:lnTo>
                  <a:lnTo>
                    <a:pt x="27" y="3451"/>
                  </a:lnTo>
                  <a:lnTo>
                    <a:pt x="13" y="3450"/>
                  </a:lnTo>
                  <a:lnTo>
                    <a:pt x="0" y="3450"/>
                  </a:lnTo>
                  <a:lnTo>
                    <a:pt x="0" y="3436"/>
                  </a:lnTo>
                  <a:lnTo>
                    <a:pt x="2" y="3423"/>
                  </a:lnTo>
                  <a:lnTo>
                    <a:pt x="5" y="3411"/>
                  </a:lnTo>
                  <a:lnTo>
                    <a:pt x="9" y="3400"/>
                  </a:lnTo>
                  <a:lnTo>
                    <a:pt x="14" y="3390"/>
                  </a:lnTo>
                  <a:lnTo>
                    <a:pt x="20" y="3380"/>
                  </a:lnTo>
                  <a:lnTo>
                    <a:pt x="27" y="3371"/>
                  </a:lnTo>
                  <a:lnTo>
                    <a:pt x="34" y="3362"/>
                  </a:lnTo>
                  <a:lnTo>
                    <a:pt x="42" y="3353"/>
                  </a:lnTo>
                  <a:lnTo>
                    <a:pt x="51" y="3346"/>
                  </a:lnTo>
                  <a:lnTo>
                    <a:pt x="60" y="3339"/>
                  </a:lnTo>
                  <a:lnTo>
                    <a:pt x="69" y="3332"/>
                  </a:lnTo>
                  <a:lnTo>
                    <a:pt x="89" y="3320"/>
                  </a:lnTo>
                  <a:lnTo>
                    <a:pt x="110" y="3308"/>
                  </a:lnTo>
                  <a:lnTo>
                    <a:pt x="130" y="3297"/>
                  </a:lnTo>
                  <a:lnTo>
                    <a:pt x="149" y="3286"/>
                  </a:lnTo>
                  <a:lnTo>
                    <a:pt x="166" y="3275"/>
                  </a:lnTo>
                  <a:lnTo>
                    <a:pt x="181" y="3263"/>
                  </a:lnTo>
                  <a:lnTo>
                    <a:pt x="187" y="3256"/>
                  </a:lnTo>
                  <a:lnTo>
                    <a:pt x="193" y="3249"/>
                  </a:lnTo>
                  <a:lnTo>
                    <a:pt x="197" y="3241"/>
                  </a:lnTo>
                  <a:lnTo>
                    <a:pt x="201" y="3234"/>
                  </a:lnTo>
                  <a:lnTo>
                    <a:pt x="203" y="3226"/>
                  </a:lnTo>
                  <a:lnTo>
                    <a:pt x="205" y="3217"/>
                  </a:lnTo>
                  <a:lnTo>
                    <a:pt x="205" y="3208"/>
                  </a:lnTo>
                  <a:lnTo>
                    <a:pt x="204" y="3198"/>
                  </a:lnTo>
                  <a:lnTo>
                    <a:pt x="201" y="3196"/>
                  </a:lnTo>
                  <a:lnTo>
                    <a:pt x="199" y="3193"/>
                  </a:lnTo>
                  <a:lnTo>
                    <a:pt x="197" y="3189"/>
                  </a:lnTo>
                  <a:lnTo>
                    <a:pt x="195" y="3184"/>
                  </a:lnTo>
                  <a:lnTo>
                    <a:pt x="193" y="3171"/>
                  </a:lnTo>
                  <a:lnTo>
                    <a:pt x="193" y="3156"/>
                  </a:lnTo>
                  <a:lnTo>
                    <a:pt x="193" y="3122"/>
                  </a:lnTo>
                  <a:lnTo>
                    <a:pt x="193" y="3093"/>
                  </a:lnTo>
                  <a:lnTo>
                    <a:pt x="194" y="3081"/>
                  </a:lnTo>
                  <a:lnTo>
                    <a:pt x="196" y="3070"/>
                  </a:lnTo>
                  <a:lnTo>
                    <a:pt x="200" y="3061"/>
                  </a:lnTo>
                  <a:lnTo>
                    <a:pt x="205" y="3052"/>
                  </a:lnTo>
                  <a:lnTo>
                    <a:pt x="211" y="3044"/>
                  </a:lnTo>
                  <a:lnTo>
                    <a:pt x="217" y="3037"/>
                  </a:lnTo>
                  <a:lnTo>
                    <a:pt x="224" y="3030"/>
                  </a:lnTo>
                  <a:lnTo>
                    <a:pt x="231" y="3022"/>
                  </a:lnTo>
                  <a:lnTo>
                    <a:pt x="237" y="3015"/>
                  </a:lnTo>
                  <a:lnTo>
                    <a:pt x="244" y="3008"/>
                  </a:lnTo>
                  <a:lnTo>
                    <a:pt x="250" y="3000"/>
                  </a:lnTo>
                  <a:lnTo>
                    <a:pt x="256" y="2992"/>
                  </a:lnTo>
                  <a:lnTo>
                    <a:pt x="260" y="2984"/>
                  </a:lnTo>
                  <a:lnTo>
                    <a:pt x="264" y="2974"/>
                  </a:lnTo>
                  <a:lnTo>
                    <a:pt x="266" y="2963"/>
                  </a:lnTo>
                  <a:lnTo>
                    <a:pt x="267" y="2951"/>
                  </a:lnTo>
                  <a:lnTo>
                    <a:pt x="266" y="2930"/>
                  </a:lnTo>
                  <a:lnTo>
                    <a:pt x="263" y="2909"/>
                  </a:lnTo>
                  <a:lnTo>
                    <a:pt x="260" y="2891"/>
                  </a:lnTo>
                  <a:lnTo>
                    <a:pt x="258" y="2873"/>
                  </a:lnTo>
                  <a:lnTo>
                    <a:pt x="257" y="2864"/>
                  </a:lnTo>
                  <a:lnTo>
                    <a:pt x="257" y="2855"/>
                  </a:lnTo>
                  <a:lnTo>
                    <a:pt x="257" y="2845"/>
                  </a:lnTo>
                  <a:lnTo>
                    <a:pt x="258" y="2834"/>
                  </a:lnTo>
                  <a:lnTo>
                    <a:pt x="260" y="2823"/>
                  </a:lnTo>
                  <a:lnTo>
                    <a:pt x="263" y="2811"/>
                  </a:lnTo>
                  <a:lnTo>
                    <a:pt x="267" y="2797"/>
                  </a:lnTo>
                  <a:lnTo>
                    <a:pt x="272" y="2783"/>
                  </a:lnTo>
                  <a:lnTo>
                    <a:pt x="278" y="2770"/>
                  </a:lnTo>
                  <a:lnTo>
                    <a:pt x="284" y="2760"/>
                  </a:lnTo>
                  <a:lnTo>
                    <a:pt x="292" y="2750"/>
                  </a:lnTo>
                  <a:lnTo>
                    <a:pt x="301" y="2743"/>
                  </a:lnTo>
                  <a:lnTo>
                    <a:pt x="310" y="2736"/>
                  </a:lnTo>
                  <a:lnTo>
                    <a:pt x="321" y="2730"/>
                  </a:lnTo>
                  <a:lnTo>
                    <a:pt x="331" y="2726"/>
                  </a:lnTo>
                  <a:lnTo>
                    <a:pt x="341" y="2721"/>
                  </a:lnTo>
                  <a:lnTo>
                    <a:pt x="362" y="2713"/>
                  </a:lnTo>
                  <a:lnTo>
                    <a:pt x="382" y="2705"/>
                  </a:lnTo>
                  <a:lnTo>
                    <a:pt x="391" y="2700"/>
                  </a:lnTo>
                  <a:lnTo>
                    <a:pt x="400" y="2694"/>
                  </a:lnTo>
                  <a:lnTo>
                    <a:pt x="407" y="2686"/>
                  </a:lnTo>
                  <a:lnTo>
                    <a:pt x="414" y="2678"/>
                  </a:lnTo>
                  <a:lnTo>
                    <a:pt x="423" y="2667"/>
                  </a:lnTo>
                  <a:lnTo>
                    <a:pt x="433" y="2656"/>
                  </a:lnTo>
                  <a:lnTo>
                    <a:pt x="444" y="2645"/>
                  </a:lnTo>
                  <a:lnTo>
                    <a:pt x="455" y="2634"/>
                  </a:lnTo>
                  <a:lnTo>
                    <a:pt x="478" y="2613"/>
                  </a:lnTo>
                  <a:lnTo>
                    <a:pt x="503" y="2593"/>
                  </a:lnTo>
                  <a:lnTo>
                    <a:pt x="531" y="2573"/>
                  </a:lnTo>
                  <a:lnTo>
                    <a:pt x="560" y="2555"/>
                  </a:lnTo>
                  <a:lnTo>
                    <a:pt x="591" y="2539"/>
                  </a:lnTo>
                  <a:lnTo>
                    <a:pt x="622" y="2523"/>
                  </a:lnTo>
                  <a:lnTo>
                    <a:pt x="656" y="2509"/>
                  </a:lnTo>
                  <a:lnTo>
                    <a:pt x="690" y="2496"/>
                  </a:lnTo>
                  <a:lnTo>
                    <a:pt x="724" y="2485"/>
                  </a:lnTo>
                  <a:lnTo>
                    <a:pt x="759" y="2476"/>
                  </a:lnTo>
                  <a:lnTo>
                    <a:pt x="795" y="2468"/>
                  </a:lnTo>
                  <a:lnTo>
                    <a:pt x="831" y="2462"/>
                  </a:lnTo>
                  <a:lnTo>
                    <a:pt x="848" y="2460"/>
                  </a:lnTo>
                  <a:lnTo>
                    <a:pt x="866" y="2459"/>
                  </a:lnTo>
                  <a:lnTo>
                    <a:pt x="885" y="2458"/>
                  </a:lnTo>
                  <a:lnTo>
                    <a:pt x="902" y="2458"/>
                  </a:lnTo>
                  <a:lnTo>
                    <a:pt x="908" y="2458"/>
                  </a:lnTo>
                  <a:lnTo>
                    <a:pt x="913" y="2458"/>
                  </a:lnTo>
                  <a:lnTo>
                    <a:pt x="918" y="2457"/>
                  </a:lnTo>
                  <a:lnTo>
                    <a:pt x="922" y="2456"/>
                  </a:lnTo>
                  <a:lnTo>
                    <a:pt x="929" y="2452"/>
                  </a:lnTo>
                  <a:lnTo>
                    <a:pt x="935" y="2447"/>
                  </a:lnTo>
                  <a:lnTo>
                    <a:pt x="946" y="2433"/>
                  </a:lnTo>
                  <a:lnTo>
                    <a:pt x="956" y="2417"/>
                  </a:lnTo>
                  <a:lnTo>
                    <a:pt x="961" y="2409"/>
                  </a:lnTo>
                  <a:lnTo>
                    <a:pt x="968" y="2401"/>
                  </a:lnTo>
                  <a:lnTo>
                    <a:pt x="976" y="2393"/>
                  </a:lnTo>
                  <a:lnTo>
                    <a:pt x="986" y="2386"/>
                  </a:lnTo>
                  <a:lnTo>
                    <a:pt x="992" y="2383"/>
                  </a:lnTo>
                  <a:lnTo>
                    <a:pt x="998" y="2380"/>
                  </a:lnTo>
                  <a:lnTo>
                    <a:pt x="1005" y="2377"/>
                  </a:lnTo>
                  <a:lnTo>
                    <a:pt x="1012" y="2375"/>
                  </a:lnTo>
                  <a:lnTo>
                    <a:pt x="1020" y="2373"/>
                  </a:lnTo>
                  <a:lnTo>
                    <a:pt x="1029" y="2371"/>
                  </a:lnTo>
                  <a:lnTo>
                    <a:pt x="1039" y="2370"/>
                  </a:lnTo>
                  <a:lnTo>
                    <a:pt x="1049" y="2369"/>
                  </a:lnTo>
                  <a:lnTo>
                    <a:pt x="1062" y="2368"/>
                  </a:lnTo>
                  <a:lnTo>
                    <a:pt x="1075" y="2368"/>
                  </a:lnTo>
                  <a:lnTo>
                    <a:pt x="1087" y="2369"/>
                  </a:lnTo>
                  <a:lnTo>
                    <a:pt x="1098" y="2370"/>
                  </a:lnTo>
                  <a:lnTo>
                    <a:pt x="1110" y="2372"/>
                  </a:lnTo>
                  <a:lnTo>
                    <a:pt x="1120" y="2375"/>
                  </a:lnTo>
                  <a:lnTo>
                    <a:pt x="1130" y="2378"/>
                  </a:lnTo>
                  <a:lnTo>
                    <a:pt x="1139" y="2381"/>
                  </a:lnTo>
                  <a:lnTo>
                    <a:pt x="1155" y="2389"/>
                  </a:lnTo>
                  <a:lnTo>
                    <a:pt x="1170" y="2399"/>
                  </a:lnTo>
                  <a:lnTo>
                    <a:pt x="1183" y="2408"/>
                  </a:lnTo>
                  <a:lnTo>
                    <a:pt x="1195" y="2418"/>
                  </a:lnTo>
                  <a:lnTo>
                    <a:pt x="1205" y="2427"/>
                  </a:lnTo>
                  <a:lnTo>
                    <a:pt x="1216" y="2435"/>
                  </a:lnTo>
                  <a:lnTo>
                    <a:pt x="1224" y="2442"/>
                  </a:lnTo>
                  <a:lnTo>
                    <a:pt x="1232" y="2446"/>
                  </a:lnTo>
                  <a:lnTo>
                    <a:pt x="1235" y="2447"/>
                  </a:lnTo>
                  <a:lnTo>
                    <a:pt x="1239" y="2448"/>
                  </a:lnTo>
                  <a:lnTo>
                    <a:pt x="1242" y="2447"/>
                  </a:lnTo>
                  <a:lnTo>
                    <a:pt x="1246" y="2446"/>
                  </a:lnTo>
                  <a:lnTo>
                    <a:pt x="1249" y="2444"/>
                  </a:lnTo>
                  <a:lnTo>
                    <a:pt x="1252" y="2441"/>
                  </a:lnTo>
                  <a:lnTo>
                    <a:pt x="1256" y="2437"/>
                  </a:lnTo>
                  <a:lnTo>
                    <a:pt x="1259" y="2432"/>
                  </a:lnTo>
                  <a:lnTo>
                    <a:pt x="1269" y="2386"/>
                  </a:lnTo>
                  <a:lnTo>
                    <a:pt x="1280" y="2327"/>
                  </a:lnTo>
                  <a:lnTo>
                    <a:pt x="1294" y="2257"/>
                  </a:lnTo>
                  <a:lnTo>
                    <a:pt x="1308" y="2178"/>
                  </a:lnTo>
                  <a:lnTo>
                    <a:pt x="1324" y="2093"/>
                  </a:lnTo>
                  <a:lnTo>
                    <a:pt x="1340" y="2003"/>
                  </a:lnTo>
                  <a:lnTo>
                    <a:pt x="1356" y="1911"/>
                  </a:lnTo>
                  <a:lnTo>
                    <a:pt x="1371" y="1820"/>
                  </a:lnTo>
                  <a:lnTo>
                    <a:pt x="1386" y="1731"/>
                  </a:lnTo>
                  <a:lnTo>
                    <a:pt x="1400" y="1646"/>
                  </a:lnTo>
                  <a:lnTo>
                    <a:pt x="1413" y="1568"/>
                  </a:lnTo>
                  <a:lnTo>
                    <a:pt x="1424" y="1500"/>
                  </a:lnTo>
                  <a:lnTo>
                    <a:pt x="1435" y="1442"/>
                  </a:lnTo>
                  <a:lnTo>
                    <a:pt x="1442" y="1399"/>
                  </a:lnTo>
                  <a:lnTo>
                    <a:pt x="1447" y="1371"/>
                  </a:lnTo>
                  <a:lnTo>
                    <a:pt x="1448" y="1362"/>
                  </a:lnTo>
                  <a:lnTo>
                    <a:pt x="1449" y="1349"/>
                  </a:lnTo>
                  <a:lnTo>
                    <a:pt x="1449" y="1338"/>
                  </a:lnTo>
                  <a:lnTo>
                    <a:pt x="1448" y="1327"/>
                  </a:lnTo>
                  <a:lnTo>
                    <a:pt x="1448" y="1318"/>
                  </a:lnTo>
                  <a:lnTo>
                    <a:pt x="1446" y="1309"/>
                  </a:lnTo>
                  <a:lnTo>
                    <a:pt x="1444" y="1300"/>
                  </a:lnTo>
                  <a:lnTo>
                    <a:pt x="1442" y="1292"/>
                  </a:lnTo>
                  <a:lnTo>
                    <a:pt x="1440" y="1284"/>
                  </a:lnTo>
                  <a:lnTo>
                    <a:pt x="1433" y="1271"/>
                  </a:lnTo>
                  <a:lnTo>
                    <a:pt x="1425" y="1259"/>
                  </a:lnTo>
                  <a:lnTo>
                    <a:pt x="1418" y="1248"/>
                  </a:lnTo>
                  <a:lnTo>
                    <a:pt x="1409" y="1237"/>
                  </a:lnTo>
                  <a:lnTo>
                    <a:pt x="1393" y="1220"/>
                  </a:lnTo>
                  <a:lnTo>
                    <a:pt x="1378" y="1203"/>
                  </a:lnTo>
                  <a:lnTo>
                    <a:pt x="1373" y="1194"/>
                  </a:lnTo>
                  <a:lnTo>
                    <a:pt x="1368" y="1185"/>
                  </a:lnTo>
                  <a:lnTo>
                    <a:pt x="1366" y="1179"/>
                  </a:lnTo>
                  <a:lnTo>
                    <a:pt x="1365" y="1174"/>
                  </a:lnTo>
                  <a:lnTo>
                    <a:pt x="1364" y="1168"/>
                  </a:lnTo>
                  <a:lnTo>
                    <a:pt x="1364" y="1162"/>
                  </a:lnTo>
                  <a:lnTo>
                    <a:pt x="1366" y="1158"/>
                  </a:lnTo>
                  <a:lnTo>
                    <a:pt x="1372" y="1153"/>
                  </a:lnTo>
                  <a:lnTo>
                    <a:pt x="1375" y="1148"/>
                  </a:lnTo>
                  <a:lnTo>
                    <a:pt x="1377" y="1142"/>
                  </a:lnTo>
                  <a:lnTo>
                    <a:pt x="1379" y="1131"/>
                  </a:lnTo>
                  <a:lnTo>
                    <a:pt x="1380" y="1119"/>
                  </a:lnTo>
                  <a:lnTo>
                    <a:pt x="1379" y="1115"/>
                  </a:lnTo>
                  <a:lnTo>
                    <a:pt x="1378" y="1110"/>
                  </a:lnTo>
                  <a:lnTo>
                    <a:pt x="1376" y="1105"/>
                  </a:lnTo>
                  <a:lnTo>
                    <a:pt x="1374" y="1100"/>
                  </a:lnTo>
                  <a:lnTo>
                    <a:pt x="1367" y="1089"/>
                  </a:lnTo>
                  <a:lnTo>
                    <a:pt x="1359" y="1079"/>
                  </a:lnTo>
                  <a:lnTo>
                    <a:pt x="1348" y="1069"/>
                  </a:lnTo>
                  <a:lnTo>
                    <a:pt x="1336" y="1058"/>
                  </a:lnTo>
                  <a:lnTo>
                    <a:pt x="1324" y="1048"/>
                  </a:lnTo>
                  <a:lnTo>
                    <a:pt x="1309" y="1038"/>
                  </a:lnTo>
                  <a:lnTo>
                    <a:pt x="1281" y="1018"/>
                  </a:lnTo>
                  <a:lnTo>
                    <a:pt x="1253" y="999"/>
                  </a:lnTo>
                  <a:lnTo>
                    <a:pt x="1241" y="991"/>
                  </a:lnTo>
                  <a:lnTo>
                    <a:pt x="1230" y="982"/>
                  </a:lnTo>
                  <a:lnTo>
                    <a:pt x="1220" y="975"/>
                  </a:lnTo>
                  <a:lnTo>
                    <a:pt x="1212" y="968"/>
                  </a:lnTo>
                  <a:lnTo>
                    <a:pt x="1209" y="956"/>
                  </a:lnTo>
                  <a:lnTo>
                    <a:pt x="1207" y="928"/>
                  </a:lnTo>
                  <a:lnTo>
                    <a:pt x="1206" y="888"/>
                  </a:lnTo>
                  <a:lnTo>
                    <a:pt x="1205" y="843"/>
                  </a:lnTo>
                  <a:lnTo>
                    <a:pt x="1205" y="797"/>
                  </a:lnTo>
                  <a:lnTo>
                    <a:pt x="1206" y="756"/>
                  </a:lnTo>
                  <a:lnTo>
                    <a:pt x="1207" y="740"/>
                  </a:lnTo>
                  <a:lnTo>
                    <a:pt x="1208" y="726"/>
                  </a:lnTo>
                  <a:lnTo>
                    <a:pt x="1209" y="716"/>
                  </a:lnTo>
                  <a:lnTo>
                    <a:pt x="1212" y="711"/>
                  </a:lnTo>
                  <a:lnTo>
                    <a:pt x="1225" y="709"/>
                  </a:lnTo>
                  <a:lnTo>
                    <a:pt x="1244" y="709"/>
                  </a:lnTo>
                  <a:lnTo>
                    <a:pt x="1254" y="708"/>
                  </a:lnTo>
                  <a:lnTo>
                    <a:pt x="1264" y="706"/>
                  </a:lnTo>
                  <a:lnTo>
                    <a:pt x="1269" y="704"/>
                  </a:lnTo>
                  <a:lnTo>
                    <a:pt x="1273" y="702"/>
                  </a:lnTo>
                  <a:lnTo>
                    <a:pt x="1277" y="699"/>
                  </a:lnTo>
                  <a:lnTo>
                    <a:pt x="1280" y="695"/>
                  </a:lnTo>
                  <a:lnTo>
                    <a:pt x="1292" y="684"/>
                  </a:lnTo>
                  <a:lnTo>
                    <a:pt x="1306" y="673"/>
                  </a:lnTo>
                  <a:lnTo>
                    <a:pt x="1314" y="669"/>
                  </a:lnTo>
                  <a:lnTo>
                    <a:pt x="1322" y="666"/>
                  </a:lnTo>
                  <a:lnTo>
                    <a:pt x="1326" y="666"/>
                  </a:lnTo>
                  <a:lnTo>
                    <a:pt x="1330" y="666"/>
                  </a:lnTo>
                  <a:lnTo>
                    <a:pt x="1334" y="667"/>
                  </a:lnTo>
                  <a:lnTo>
                    <a:pt x="1338" y="668"/>
                  </a:lnTo>
                  <a:lnTo>
                    <a:pt x="1345" y="670"/>
                  </a:lnTo>
                  <a:lnTo>
                    <a:pt x="1351" y="670"/>
                  </a:lnTo>
                  <a:lnTo>
                    <a:pt x="1357" y="670"/>
                  </a:lnTo>
                  <a:lnTo>
                    <a:pt x="1363" y="669"/>
                  </a:lnTo>
                  <a:lnTo>
                    <a:pt x="1374" y="665"/>
                  </a:lnTo>
                  <a:lnTo>
                    <a:pt x="1384" y="659"/>
                  </a:lnTo>
                  <a:lnTo>
                    <a:pt x="1393" y="653"/>
                  </a:lnTo>
                  <a:lnTo>
                    <a:pt x="1400" y="648"/>
                  </a:lnTo>
                  <a:lnTo>
                    <a:pt x="1406" y="644"/>
                  </a:lnTo>
                  <a:lnTo>
                    <a:pt x="1411" y="642"/>
                  </a:lnTo>
                  <a:lnTo>
                    <a:pt x="1420" y="643"/>
                  </a:lnTo>
                  <a:lnTo>
                    <a:pt x="1426" y="645"/>
                  </a:lnTo>
                  <a:lnTo>
                    <a:pt x="1429" y="648"/>
                  </a:lnTo>
                  <a:lnTo>
                    <a:pt x="1431" y="653"/>
                  </a:lnTo>
                  <a:lnTo>
                    <a:pt x="1433" y="658"/>
                  </a:lnTo>
                  <a:lnTo>
                    <a:pt x="1436" y="664"/>
                  </a:lnTo>
                  <a:lnTo>
                    <a:pt x="1438" y="668"/>
                  </a:lnTo>
                  <a:lnTo>
                    <a:pt x="1440" y="671"/>
                  </a:lnTo>
                  <a:lnTo>
                    <a:pt x="1444" y="675"/>
                  </a:lnTo>
                  <a:lnTo>
                    <a:pt x="1448" y="679"/>
                  </a:lnTo>
                  <a:lnTo>
                    <a:pt x="1453" y="685"/>
                  </a:lnTo>
                  <a:lnTo>
                    <a:pt x="1459" y="690"/>
                  </a:lnTo>
                  <a:lnTo>
                    <a:pt x="1464" y="693"/>
                  </a:lnTo>
                  <a:lnTo>
                    <a:pt x="1470" y="695"/>
                  </a:lnTo>
                  <a:lnTo>
                    <a:pt x="1475" y="696"/>
                  </a:lnTo>
                  <a:lnTo>
                    <a:pt x="1481" y="696"/>
                  </a:lnTo>
                  <a:lnTo>
                    <a:pt x="1486" y="695"/>
                  </a:lnTo>
                  <a:lnTo>
                    <a:pt x="1492" y="693"/>
                  </a:lnTo>
                  <a:lnTo>
                    <a:pt x="1501" y="688"/>
                  </a:lnTo>
                  <a:lnTo>
                    <a:pt x="1509" y="684"/>
                  </a:lnTo>
                  <a:lnTo>
                    <a:pt x="1514" y="680"/>
                  </a:lnTo>
                  <a:lnTo>
                    <a:pt x="1516" y="679"/>
                  </a:lnTo>
                  <a:lnTo>
                    <a:pt x="1518" y="671"/>
                  </a:lnTo>
                  <a:lnTo>
                    <a:pt x="1521" y="662"/>
                  </a:lnTo>
                  <a:lnTo>
                    <a:pt x="1522" y="651"/>
                  </a:lnTo>
                  <a:lnTo>
                    <a:pt x="1523" y="640"/>
                  </a:lnTo>
                  <a:lnTo>
                    <a:pt x="1524" y="628"/>
                  </a:lnTo>
                  <a:lnTo>
                    <a:pt x="1523" y="615"/>
                  </a:lnTo>
                  <a:lnTo>
                    <a:pt x="1522" y="603"/>
                  </a:lnTo>
                  <a:lnTo>
                    <a:pt x="1519" y="590"/>
                  </a:lnTo>
                  <a:lnTo>
                    <a:pt x="1515" y="578"/>
                  </a:lnTo>
                  <a:lnTo>
                    <a:pt x="1510" y="566"/>
                  </a:lnTo>
                  <a:lnTo>
                    <a:pt x="1504" y="556"/>
                  </a:lnTo>
                  <a:lnTo>
                    <a:pt x="1496" y="547"/>
                  </a:lnTo>
                  <a:lnTo>
                    <a:pt x="1492" y="544"/>
                  </a:lnTo>
                  <a:lnTo>
                    <a:pt x="1487" y="540"/>
                  </a:lnTo>
                  <a:lnTo>
                    <a:pt x="1481" y="538"/>
                  </a:lnTo>
                  <a:lnTo>
                    <a:pt x="1476" y="535"/>
                  </a:lnTo>
                  <a:lnTo>
                    <a:pt x="1469" y="534"/>
                  </a:lnTo>
                  <a:lnTo>
                    <a:pt x="1463" y="532"/>
                  </a:lnTo>
                  <a:lnTo>
                    <a:pt x="1456" y="532"/>
                  </a:lnTo>
                  <a:lnTo>
                    <a:pt x="1448" y="532"/>
                  </a:lnTo>
                  <a:lnTo>
                    <a:pt x="1427" y="533"/>
                  </a:lnTo>
                  <a:lnTo>
                    <a:pt x="1407" y="533"/>
                  </a:lnTo>
                  <a:lnTo>
                    <a:pt x="1387" y="533"/>
                  </a:lnTo>
                  <a:lnTo>
                    <a:pt x="1366" y="531"/>
                  </a:lnTo>
                  <a:lnTo>
                    <a:pt x="1345" y="530"/>
                  </a:lnTo>
                  <a:lnTo>
                    <a:pt x="1324" y="528"/>
                  </a:lnTo>
                  <a:lnTo>
                    <a:pt x="1301" y="527"/>
                  </a:lnTo>
                  <a:lnTo>
                    <a:pt x="1280" y="527"/>
                  </a:lnTo>
                  <a:lnTo>
                    <a:pt x="1278" y="525"/>
                  </a:lnTo>
                  <a:lnTo>
                    <a:pt x="1277" y="519"/>
                  </a:lnTo>
                  <a:lnTo>
                    <a:pt x="1276" y="510"/>
                  </a:lnTo>
                  <a:lnTo>
                    <a:pt x="1275" y="498"/>
                  </a:lnTo>
                  <a:lnTo>
                    <a:pt x="1275" y="467"/>
                  </a:lnTo>
                  <a:lnTo>
                    <a:pt x="1276" y="430"/>
                  </a:lnTo>
                  <a:lnTo>
                    <a:pt x="1277" y="391"/>
                  </a:lnTo>
                  <a:lnTo>
                    <a:pt x="1278" y="354"/>
                  </a:lnTo>
                  <a:lnTo>
                    <a:pt x="1279" y="323"/>
                  </a:lnTo>
                  <a:lnTo>
                    <a:pt x="1280" y="301"/>
                  </a:lnTo>
                  <a:lnTo>
                    <a:pt x="1284" y="298"/>
                  </a:lnTo>
                  <a:lnTo>
                    <a:pt x="1295" y="294"/>
                  </a:lnTo>
                  <a:lnTo>
                    <a:pt x="1312" y="289"/>
                  </a:lnTo>
                  <a:lnTo>
                    <a:pt x="1337" y="284"/>
                  </a:lnTo>
                  <a:lnTo>
                    <a:pt x="1351" y="283"/>
                  </a:lnTo>
                  <a:lnTo>
                    <a:pt x="1367" y="281"/>
                  </a:lnTo>
                  <a:lnTo>
                    <a:pt x="1384" y="281"/>
                  </a:lnTo>
                  <a:lnTo>
                    <a:pt x="1401" y="281"/>
                  </a:lnTo>
                  <a:lnTo>
                    <a:pt x="1420" y="282"/>
                  </a:lnTo>
                  <a:lnTo>
                    <a:pt x="1441" y="284"/>
                  </a:lnTo>
                  <a:lnTo>
                    <a:pt x="1463" y="287"/>
                  </a:lnTo>
                  <a:lnTo>
                    <a:pt x="1485" y="291"/>
                  </a:lnTo>
                  <a:lnTo>
                    <a:pt x="1495" y="292"/>
                  </a:lnTo>
                  <a:lnTo>
                    <a:pt x="1508" y="293"/>
                  </a:lnTo>
                  <a:lnTo>
                    <a:pt x="1524" y="294"/>
                  </a:lnTo>
                  <a:lnTo>
                    <a:pt x="1542" y="294"/>
                  </a:lnTo>
                  <a:lnTo>
                    <a:pt x="1584" y="292"/>
                  </a:lnTo>
                  <a:lnTo>
                    <a:pt x="1631" y="289"/>
                  </a:lnTo>
                  <a:lnTo>
                    <a:pt x="1681" y="286"/>
                  </a:lnTo>
                  <a:lnTo>
                    <a:pt x="1730" y="283"/>
                  </a:lnTo>
                  <a:lnTo>
                    <a:pt x="1778" y="281"/>
                  </a:lnTo>
                  <a:lnTo>
                    <a:pt x="1820" y="280"/>
                  </a:lnTo>
                  <a:lnTo>
                    <a:pt x="1826" y="280"/>
                  </a:lnTo>
                  <a:lnTo>
                    <a:pt x="1831" y="278"/>
                  </a:lnTo>
                  <a:lnTo>
                    <a:pt x="1834" y="276"/>
                  </a:lnTo>
                  <a:lnTo>
                    <a:pt x="1836" y="273"/>
                  </a:lnTo>
                  <a:lnTo>
                    <a:pt x="1837" y="269"/>
                  </a:lnTo>
                  <a:lnTo>
                    <a:pt x="1836" y="265"/>
                  </a:lnTo>
                  <a:lnTo>
                    <a:pt x="1835" y="260"/>
                  </a:lnTo>
                  <a:lnTo>
                    <a:pt x="1834" y="255"/>
                  </a:lnTo>
                  <a:lnTo>
                    <a:pt x="1825" y="233"/>
                  </a:lnTo>
                  <a:lnTo>
                    <a:pt x="1820" y="217"/>
                  </a:lnTo>
                  <a:lnTo>
                    <a:pt x="1821" y="213"/>
                  </a:lnTo>
                  <a:lnTo>
                    <a:pt x="1822" y="208"/>
                  </a:lnTo>
                  <a:lnTo>
                    <a:pt x="1824" y="204"/>
                  </a:lnTo>
                  <a:lnTo>
                    <a:pt x="1827" y="200"/>
                  </a:lnTo>
                  <a:lnTo>
                    <a:pt x="1830" y="196"/>
                  </a:lnTo>
                  <a:lnTo>
                    <a:pt x="1834" y="194"/>
                  </a:lnTo>
                  <a:lnTo>
                    <a:pt x="1837" y="192"/>
                  </a:lnTo>
                  <a:lnTo>
                    <a:pt x="1841" y="191"/>
                  </a:lnTo>
                  <a:lnTo>
                    <a:pt x="1849" y="190"/>
                  </a:lnTo>
                  <a:lnTo>
                    <a:pt x="1855" y="190"/>
                  </a:lnTo>
                  <a:lnTo>
                    <a:pt x="1861" y="191"/>
                  </a:lnTo>
                  <a:lnTo>
                    <a:pt x="1866" y="192"/>
                  </a:lnTo>
                  <a:lnTo>
                    <a:pt x="1871" y="193"/>
                  </a:lnTo>
                  <a:lnTo>
                    <a:pt x="1875" y="195"/>
                  </a:lnTo>
                  <a:lnTo>
                    <a:pt x="1880" y="198"/>
                  </a:lnTo>
                  <a:lnTo>
                    <a:pt x="1883" y="200"/>
                  </a:lnTo>
                  <a:lnTo>
                    <a:pt x="1888" y="207"/>
                  </a:lnTo>
                  <a:lnTo>
                    <a:pt x="1892" y="214"/>
                  </a:lnTo>
                  <a:lnTo>
                    <a:pt x="1895" y="222"/>
                  </a:lnTo>
                  <a:lnTo>
                    <a:pt x="1897" y="231"/>
                  </a:lnTo>
                  <a:lnTo>
                    <a:pt x="1900" y="239"/>
                  </a:lnTo>
                  <a:lnTo>
                    <a:pt x="1903" y="248"/>
                  </a:lnTo>
                  <a:lnTo>
                    <a:pt x="1908" y="256"/>
                  </a:lnTo>
                  <a:lnTo>
                    <a:pt x="1913" y="263"/>
                  </a:lnTo>
                  <a:lnTo>
                    <a:pt x="1916" y="266"/>
                  </a:lnTo>
                  <a:lnTo>
                    <a:pt x="1920" y="269"/>
                  </a:lnTo>
                  <a:lnTo>
                    <a:pt x="1925" y="271"/>
                  </a:lnTo>
                  <a:lnTo>
                    <a:pt x="1930" y="273"/>
                  </a:lnTo>
                  <a:lnTo>
                    <a:pt x="1935" y="274"/>
                  </a:lnTo>
                  <a:lnTo>
                    <a:pt x="1942" y="275"/>
                  </a:lnTo>
                  <a:lnTo>
                    <a:pt x="1949" y="275"/>
                  </a:lnTo>
                  <a:lnTo>
                    <a:pt x="1957" y="275"/>
                  </a:lnTo>
                  <a:lnTo>
                    <a:pt x="1966" y="269"/>
                  </a:lnTo>
                  <a:lnTo>
                    <a:pt x="1975" y="261"/>
                  </a:lnTo>
                  <a:lnTo>
                    <a:pt x="1985" y="252"/>
                  </a:lnTo>
                  <a:lnTo>
                    <a:pt x="1994" y="240"/>
                  </a:lnTo>
                  <a:lnTo>
                    <a:pt x="2012" y="217"/>
                  </a:lnTo>
                  <a:lnTo>
                    <a:pt x="2030" y="192"/>
                  </a:lnTo>
                  <a:lnTo>
                    <a:pt x="2039" y="179"/>
                  </a:lnTo>
                  <a:lnTo>
                    <a:pt x="2048" y="168"/>
                  </a:lnTo>
                  <a:lnTo>
                    <a:pt x="2058" y="157"/>
                  </a:lnTo>
                  <a:lnTo>
                    <a:pt x="2068" y="148"/>
                  </a:lnTo>
                  <a:lnTo>
                    <a:pt x="2079" y="140"/>
                  </a:lnTo>
                  <a:lnTo>
                    <a:pt x="2090" y="134"/>
                  </a:lnTo>
                  <a:lnTo>
                    <a:pt x="2095" y="131"/>
                  </a:lnTo>
                  <a:lnTo>
                    <a:pt x="2102" y="129"/>
                  </a:lnTo>
                  <a:lnTo>
                    <a:pt x="2108" y="128"/>
                  </a:lnTo>
                  <a:lnTo>
                    <a:pt x="2115" y="128"/>
                  </a:lnTo>
                  <a:lnTo>
                    <a:pt x="2118" y="128"/>
                  </a:lnTo>
                  <a:lnTo>
                    <a:pt x="2122" y="129"/>
                  </a:lnTo>
                  <a:lnTo>
                    <a:pt x="2126" y="131"/>
                  </a:lnTo>
                  <a:lnTo>
                    <a:pt x="2130" y="134"/>
                  </a:lnTo>
                  <a:lnTo>
                    <a:pt x="2139" y="141"/>
                  </a:lnTo>
                  <a:lnTo>
                    <a:pt x="2148" y="150"/>
                  </a:lnTo>
                  <a:lnTo>
                    <a:pt x="2158" y="161"/>
                  </a:lnTo>
                  <a:lnTo>
                    <a:pt x="2168" y="174"/>
                  </a:lnTo>
                  <a:lnTo>
                    <a:pt x="2178" y="187"/>
                  </a:lnTo>
                  <a:lnTo>
                    <a:pt x="2188" y="202"/>
                  </a:lnTo>
                  <a:lnTo>
                    <a:pt x="2207" y="232"/>
                  </a:lnTo>
                  <a:lnTo>
                    <a:pt x="2226" y="263"/>
                  </a:lnTo>
                  <a:lnTo>
                    <a:pt x="2241" y="290"/>
                  </a:lnTo>
                  <a:lnTo>
                    <a:pt x="2251" y="312"/>
                  </a:lnTo>
                  <a:lnTo>
                    <a:pt x="2252" y="323"/>
                  </a:lnTo>
                  <a:lnTo>
                    <a:pt x="2252" y="341"/>
                  </a:lnTo>
                  <a:lnTo>
                    <a:pt x="2250" y="363"/>
                  </a:lnTo>
                  <a:lnTo>
                    <a:pt x="2249" y="386"/>
                  </a:lnTo>
                  <a:lnTo>
                    <a:pt x="2248" y="408"/>
                  </a:lnTo>
                  <a:lnTo>
                    <a:pt x="2247" y="427"/>
                  </a:lnTo>
                  <a:lnTo>
                    <a:pt x="2247" y="435"/>
                  </a:lnTo>
                  <a:lnTo>
                    <a:pt x="2248" y="441"/>
                  </a:lnTo>
                  <a:lnTo>
                    <a:pt x="2249" y="446"/>
                  </a:lnTo>
                  <a:lnTo>
                    <a:pt x="2251" y="448"/>
                  </a:lnTo>
                  <a:lnTo>
                    <a:pt x="2254" y="451"/>
                  </a:lnTo>
                  <a:lnTo>
                    <a:pt x="2258" y="453"/>
                  </a:lnTo>
                  <a:lnTo>
                    <a:pt x="2262" y="454"/>
                  </a:lnTo>
                  <a:lnTo>
                    <a:pt x="2266" y="454"/>
                  </a:lnTo>
                  <a:lnTo>
                    <a:pt x="2275" y="451"/>
                  </a:lnTo>
                  <a:lnTo>
                    <a:pt x="2285" y="447"/>
                  </a:lnTo>
                  <a:lnTo>
                    <a:pt x="2296" y="443"/>
                  </a:lnTo>
                  <a:lnTo>
                    <a:pt x="2306" y="440"/>
                  </a:lnTo>
                  <a:lnTo>
                    <a:pt x="2311" y="439"/>
                  </a:lnTo>
                  <a:lnTo>
                    <a:pt x="2315" y="439"/>
                  </a:lnTo>
                  <a:lnTo>
                    <a:pt x="2320" y="440"/>
                  </a:lnTo>
                  <a:lnTo>
                    <a:pt x="2325" y="443"/>
                  </a:lnTo>
                  <a:lnTo>
                    <a:pt x="2354" y="463"/>
                  </a:lnTo>
                  <a:lnTo>
                    <a:pt x="2383" y="486"/>
                  </a:lnTo>
                  <a:lnTo>
                    <a:pt x="2411" y="508"/>
                  </a:lnTo>
                  <a:lnTo>
                    <a:pt x="2439" y="529"/>
                  </a:lnTo>
                  <a:lnTo>
                    <a:pt x="2464" y="549"/>
                  </a:lnTo>
                  <a:lnTo>
                    <a:pt x="2488" y="565"/>
                  </a:lnTo>
                  <a:lnTo>
                    <a:pt x="2499" y="572"/>
                  </a:lnTo>
                  <a:lnTo>
                    <a:pt x="2509" y="578"/>
                  </a:lnTo>
                  <a:lnTo>
                    <a:pt x="2519" y="582"/>
                  </a:lnTo>
                  <a:lnTo>
                    <a:pt x="2528" y="585"/>
                  </a:lnTo>
                  <a:lnTo>
                    <a:pt x="2538" y="587"/>
                  </a:lnTo>
                  <a:lnTo>
                    <a:pt x="2548" y="588"/>
                  </a:lnTo>
                  <a:lnTo>
                    <a:pt x="2557" y="589"/>
                  </a:lnTo>
                  <a:lnTo>
                    <a:pt x="2566" y="589"/>
                  </a:lnTo>
                  <a:lnTo>
                    <a:pt x="2574" y="588"/>
                  </a:lnTo>
                  <a:lnTo>
                    <a:pt x="2583" y="587"/>
                  </a:lnTo>
                  <a:lnTo>
                    <a:pt x="2591" y="585"/>
                  </a:lnTo>
                  <a:lnTo>
                    <a:pt x="2600" y="582"/>
                  </a:lnTo>
                  <a:lnTo>
                    <a:pt x="2616" y="575"/>
                  </a:lnTo>
                  <a:lnTo>
                    <a:pt x="2632" y="568"/>
                  </a:lnTo>
                  <a:lnTo>
                    <a:pt x="2647" y="560"/>
                  </a:lnTo>
                  <a:lnTo>
                    <a:pt x="2662" y="551"/>
                  </a:lnTo>
                  <a:lnTo>
                    <a:pt x="2690" y="533"/>
                  </a:lnTo>
                  <a:lnTo>
                    <a:pt x="2715" y="517"/>
                  </a:lnTo>
                  <a:lnTo>
                    <a:pt x="2727" y="512"/>
                  </a:lnTo>
                  <a:lnTo>
                    <a:pt x="2739" y="507"/>
                  </a:lnTo>
                  <a:lnTo>
                    <a:pt x="2744" y="506"/>
                  </a:lnTo>
                  <a:lnTo>
                    <a:pt x="2749" y="505"/>
                  </a:lnTo>
                  <a:lnTo>
                    <a:pt x="2754" y="505"/>
                  </a:lnTo>
                  <a:lnTo>
                    <a:pt x="2759" y="506"/>
                  </a:lnTo>
                  <a:lnTo>
                    <a:pt x="2765" y="512"/>
                  </a:lnTo>
                  <a:lnTo>
                    <a:pt x="2770" y="518"/>
                  </a:lnTo>
                  <a:lnTo>
                    <a:pt x="2773" y="524"/>
                  </a:lnTo>
                  <a:lnTo>
                    <a:pt x="2775" y="531"/>
                  </a:lnTo>
                  <a:lnTo>
                    <a:pt x="2775" y="544"/>
                  </a:lnTo>
                  <a:lnTo>
                    <a:pt x="2775" y="558"/>
                  </a:lnTo>
                  <a:lnTo>
                    <a:pt x="2774" y="565"/>
                  </a:lnTo>
                  <a:lnTo>
                    <a:pt x="2774" y="572"/>
                  </a:lnTo>
                  <a:lnTo>
                    <a:pt x="2775" y="579"/>
                  </a:lnTo>
                  <a:lnTo>
                    <a:pt x="2776" y="586"/>
                  </a:lnTo>
                  <a:lnTo>
                    <a:pt x="2779" y="592"/>
                  </a:lnTo>
                  <a:lnTo>
                    <a:pt x="2783" y="599"/>
                  </a:lnTo>
                  <a:lnTo>
                    <a:pt x="2789" y="605"/>
                  </a:lnTo>
                  <a:lnTo>
                    <a:pt x="2797" y="611"/>
                  </a:lnTo>
                  <a:lnTo>
                    <a:pt x="2804" y="611"/>
                  </a:lnTo>
                  <a:lnTo>
                    <a:pt x="2809" y="609"/>
                  </a:lnTo>
                  <a:lnTo>
                    <a:pt x="2814" y="606"/>
                  </a:lnTo>
                  <a:lnTo>
                    <a:pt x="2818" y="601"/>
                  </a:lnTo>
                  <a:lnTo>
                    <a:pt x="2824" y="589"/>
                  </a:lnTo>
                  <a:lnTo>
                    <a:pt x="2830" y="573"/>
                  </a:lnTo>
                  <a:lnTo>
                    <a:pt x="2833" y="565"/>
                  </a:lnTo>
                  <a:lnTo>
                    <a:pt x="2837" y="557"/>
                  </a:lnTo>
                  <a:lnTo>
                    <a:pt x="2842" y="548"/>
                  </a:lnTo>
                  <a:lnTo>
                    <a:pt x="2849" y="541"/>
                  </a:lnTo>
                  <a:lnTo>
                    <a:pt x="2856" y="533"/>
                  </a:lnTo>
                  <a:lnTo>
                    <a:pt x="2866" y="527"/>
                  </a:lnTo>
                  <a:lnTo>
                    <a:pt x="2877" y="521"/>
                  </a:lnTo>
                  <a:lnTo>
                    <a:pt x="2891" y="516"/>
                  </a:lnTo>
                  <a:lnTo>
                    <a:pt x="2897" y="516"/>
                  </a:lnTo>
                  <a:lnTo>
                    <a:pt x="2902" y="515"/>
                  </a:lnTo>
                  <a:lnTo>
                    <a:pt x="2906" y="512"/>
                  </a:lnTo>
                  <a:lnTo>
                    <a:pt x="2910" y="509"/>
                  </a:lnTo>
                  <a:lnTo>
                    <a:pt x="2914" y="506"/>
                  </a:lnTo>
                  <a:lnTo>
                    <a:pt x="2917" y="502"/>
                  </a:lnTo>
                  <a:lnTo>
                    <a:pt x="2919" y="497"/>
                  </a:lnTo>
                  <a:lnTo>
                    <a:pt x="2922" y="492"/>
                  </a:lnTo>
                  <a:lnTo>
                    <a:pt x="2926" y="482"/>
                  </a:lnTo>
                  <a:lnTo>
                    <a:pt x="2929" y="470"/>
                  </a:lnTo>
                  <a:lnTo>
                    <a:pt x="2931" y="458"/>
                  </a:lnTo>
                  <a:lnTo>
                    <a:pt x="2933" y="448"/>
                  </a:lnTo>
                  <a:lnTo>
                    <a:pt x="2942" y="447"/>
                  </a:lnTo>
                  <a:lnTo>
                    <a:pt x="2951" y="446"/>
                  </a:lnTo>
                  <a:lnTo>
                    <a:pt x="2959" y="444"/>
                  </a:lnTo>
                  <a:lnTo>
                    <a:pt x="2966" y="441"/>
                  </a:lnTo>
                  <a:lnTo>
                    <a:pt x="2979" y="434"/>
                  </a:lnTo>
                  <a:lnTo>
                    <a:pt x="2992" y="426"/>
                  </a:lnTo>
                  <a:lnTo>
                    <a:pt x="3003" y="418"/>
                  </a:lnTo>
                  <a:lnTo>
                    <a:pt x="3014" y="410"/>
                  </a:lnTo>
                  <a:lnTo>
                    <a:pt x="3019" y="407"/>
                  </a:lnTo>
                  <a:lnTo>
                    <a:pt x="3025" y="404"/>
                  </a:lnTo>
                  <a:lnTo>
                    <a:pt x="3031" y="402"/>
                  </a:lnTo>
                  <a:lnTo>
                    <a:pt x="3038" y="401"/>
                  </a:lnTo>
                  <a:lnTo>
                    <a:pt x="3050" y="401"/>
                  </a:lnTo>
                  <a:lnTo>
                    <a:pt x="3061" y="399"/>
                  </a:lnTo>
                  <a:lnTo>
                    <a:pt x="3071" y="397"/>
                  </a:lnTo>
                  <a:lnTo>
                    <a:pt x="3081" y="395"/>
                  </a:lnTo>
                  <a:lnTo>
                    <a:pt x="3090" y="391"/>
                  </a:lnTo>
                  <a:lnTo>
                    <a:pt x="3098" y="387"/>
                  </a:lnTo>
                  <a:lnTo>
                    <a:pt x="3106" y="382"/>
                  </a:lnTo>
                  <a:lnTo>
                    <a:pt x="3114" y="377"/>
                  </a:lnTo>
                  <a:lnTo>
                    <a:pt x="3127" y="365"/>
                  </a:lnTo>
                  <a:lnTo>
                    <a:pt x="3141" y="350"/>
                  </a:lnTo>
                  <a:lnTo>
                    <a:pt x="3154" y="334"/>
                  </a:lnTo>
                  <a:lnTo>
                    <a:pt x="3169" y="317"/>
                  </a:lnTo>
                  <a:lnTo>
                    <a:pt x="3173" y="316"/>
                  </a:lnTo>
                  <a:lnTo>
                    <a:pt x="3176" y="316"/>
                  </a:lnTo>
                  <a:lnTo>
                    <a:pt x="3179" y="318"/>
                  </a:lnTo>
                  <a:lnTo>
                    <a:pt x="3181" y="320"/>
                  </a:lnTo>
                  <a:lnTo>
                    <a:pt x="3186" y="328"/>
                  </a:lnTo>
                  <a:lnTo>
                    <a:pt x="3191" y="335"/>
                  </a:lnTo>
                  <a:lnTo>
                    <a:pt x="3194" y="338"/>
                  </a:lnTo>
                  <a:lnTo>
                    <a:pt x="3196" y="340"/>
                  </a:lnTo>
                  <a:lnTo>
                    <a:pt x="3199" y="342"/>
                  </a:lnTo>
                  <a:lnTo>
                    <a:pt x="3203" y="342"/>
                  </a:lnTo>
                  <a:lnTo>
                    <a:pt x="3206" y="340"/>
                  </a:lnTo>
                  <a:lnTo>
                    <a:pt x="3212" y="336"/>
                  </a:lnTo>
                  <a:lnTo>
                    <a:pt x="3216" y="330"/>
                  </a:lnTo>
                  <a:lnTo>
                    <a:pt x="3222" y="322"/>
                  </a:lnTo>
                  <a:lnTo>
                    <a:pt x="3236" y="314"/>
                  </a:lnTo>
                  <a:lnTo>
                    <a:pt x="3263" y="298"/>
                  </a:lnTo>
                  <a:lnTo>
                    <a:pt x="3277" y="288"/>
                  </a:lnTo>
                  <a:lnTo>
                    <a:pt x="3288" y="277"/>
                  </a:lnTo>
                  <a:lnTo>
                    <a:pt x="3293" y="272"/>
                  </a:lnTo>
                  <a:lnTo>
                    <a:pt x="3297" y="266"/>
                  </a:lnTo>
                  <a:lnTo>
                    <a:pt x="3299" y="260"/>
                  </a:lnTo>
                  <a:lnTo>
                    <a:pt x="3300" y="254"/>
                  </a:lnTo>
                  <a:lnTo>
                    <a:pt x="3300" y="236"/>
                  </a:lnTo>
                  <a:lnTo>
                    <a:pt x="3300" y="220"/>
                  </a:lnTo>
                  <a:lnTo>
                    <a:pt x="3300" y="204"/>
                  </a:lnTo>
                  <a:lnTo>
                    <a:pt x="3302" y="190"/>
                  </a:lnTo>
                  <a:lnTo>
                    <a:pt x="3303" y="183"/>
                  </a:lnTo>
                  <a:lnTo>
                    <a:pt x="3305" y="177"/>
                  </a:lnTo>
                  <a:lnTo>
                    <a:pt x="3308" y="171"/>
                  </a:lnTo>
                  <a:lnTo>
                    <a:pt x="3311" y="166"/>
                  </a:lnTo>
                  <a:lnTo>
                    <a:pt x="3315" y="161"/>
                  </a:lnTo>
                  <a:lnTo>
                    <a:pt x="3319" y="156"/>
                  </a:lnTo>
                  <a:lnTo>
                    <a:pt x="3326" y="153"/>
                  </a:lnTo>
                  <a:lnTo>
                    <a:pt x="3332" y="149"/>
                  </a:lnTo>
                  <a:lnTo>
                    <a:pt x="3343" y="151"/>
                  </a:lnTo>
                  <a:lnTo>
                    <a:pt x="3353" y="152"/>
                  </a:lnTo>
                  <a:lnTo>
                    <a:pt x="3363" y="150"/>
                  </a:lnTo>
                  <a:lnTo>
                    <a:pt x="3373" y="147"/>
                  </a:lnTo>
                  <a:lnTo>
                    <a:pt x="3383" y="144"/>
                  </a:lnTo>
                  <a:lnTo>
                    <a:pt x="3392" y="139"/>
                  </a:lnTo>
                  <a:lnTo>
                    <a:pt x="3402" y="133"/>
                  </a:lnTo>
                  <a:lnTo>
                    <a:pt x="3411" y="126"/>
                  </a:lnTo>
                  <a:lnTo>
                    <a:pt x="3428" y="112"/>
                  </a:lnTo>
                  <a:lnTo>
                    <a:pt x="3446" y="98"/>
                  </a:lnTo>
                  <a:lnTo>
                    <a:pt x="3455" y="91"/>
                  </a:lnTo>
                  <a:lnTo>
                    <a:pt x="3463" y="85"/>
                  </a:lnTo>
                  <a:lnTo>
                    <a:pt x="3471" y="80"/>
                  </a:lnTo>
                  <a:lnTo>
                    <a:pt x="3479" y="76"/>
                  </a:lnTo>
                  <a:lnTo>
                    <a:pt x="3531" y="76"/>
                  </a:lnTo>
                  <a:lnTo>
                    <a:pt x="3535" y="70"/>
                  </a:lnTo>
                  <a:lnTo>
                    <a:pt x="3539" y="63"/>
                  </a:lnTo>
                  <a:lnTo>
                    <a:pt x="3543" y="54"/>
                  </a:lnTo>
                  <a:lnTo>
                    <a:pt x="3548" y="44"/>
                  </a:lnTo>
                  <a:lnTo>
                    <a:pt x="3551" y="35"/>
                  </a:lnTo>
                  <a:lnTo>
                    <a:pt x="3553" y="26"/>
                  </a:lnTo>
                  <a:lnTo>
                    <a:pt x="3554" y="17"/>
                  </a:lnTo>
                  <a:lnTo>
                    <a:pt x="3553" y="12"/>
                  </a:lnTo>
                  <a:lnTo>
                    <a:pt x="3551" y="7"/>
                  </a:lnTo>
                  <a:lnTo>
                    <a:pt x="3550" y="3"/>
                  </a:lnTo>
                  <a:lnTo>
                    <a:pt x="3551" y="1"/>
                  </a:lnTo>
                  <a:lnTo>
                    <a:pt x="3552" y="0"/>
                  </a:lnTo>
                  <a:lnTo>
                    <a:pt x="3555" y="1"/>
                  </a:lnTo>
                  <a:lnTo>
                    <a:pt x="3559" y="3"/>
                  </a:lnTo>
                  <a:lnTo>
                    <a:pt x="3563" y="6"/>
                  </a:lnTo>
                  <a:lnTo>
                    <a:pt x="3569" y="11"/>
                  </a:lnTo>
                  <a:lnTo>
                    <a:pt x="3581" y="24"/>
                  </a:lnTo>
                  <a:lnTo>
                    <a:pt x="3596" y="40"/>
                  </a:lnTo>
                  <a:lnTo>
                    <a:pt x="3612" y="58"/>
                  </a:lnTo>
                  <a:lnTo>
                    <a:pt x="3630" y="78"/>
                  </a:lnTo>
                  <a:lnTo>
                    <a:pt x="3667" y="122"/>
                  </a:lnTo>
                  <a:lnTo>
                    <a:pt x="3699" y="165"/>
                  </a:lnTo>
                  <a:lnTo>
                    <a:pt x="3713" y="184"/>
                  </a:lnTo>
                  <a:lnTo>
                    <a:pt x="3724" y="200"/>
                  </a:lnTo>
                  <a:lnTo>
                    <a:pt x="3732" y="213"/>
                  </a:lnTo>
                  <a:lnTo>
                    <a:pt x="3736" y="222"/>
                  </a:lnTo>
                  <a:lnTo>
                    <a:pt x="3738" y="234"/>
                  </a:lnTo>
                  <a:lnTo>
                    <a:pt x="3742" y="246"/>
                  </a:lnTo>
                  <a:lnTo>
                    <a:pt x="3746" y="255"/>
                  </a:lnTo>
                  <a:lnTo>
                    <a:pt x="3751" y="263"/>
                  </a:lnTo>
                  <a:lnTo>
                    <a:pt x="3757" y="270"/>
                  </a:lnTo>
                  <a:lnTo>
                    <a:pt x="3763" y="277"/>
                  </a:lnTo>
                  <a:lnTo>
                    <a:pt x="3771" y="283"/>
                  </a:lnTo>
                  <a:lnTo>
                    <a:pt x="3778" y="288"/>
                  </a:lnTo>
                  <a:lnTo>
                    <a:pt x="3790" y="299"/>
                  </a:lnTo>
                  <a:lnTo>
                    <a:pt x="3802" y="309"/>
                  </a:lnTo>
                  <a:lnTo>
                    <a:pt x="3806" y="315"/>
                  </a:lnTo>
                  <a:lnTo>
                    <a:pt x="3810" y="322"/>
                  </a:lnTo>
                  <a:lnTo>
                    <a:pt x="3813" y="329"/>
                  </a:lnTo>
                  <a:lnTo>
                    <a:pt x="3815" y="338"/>
                  </a:lnTo>
                  <a:lnTo>
                    <a:pt x="3819" y="357"/>
                  </a:lnTo>
                  <a:lnTo>
                    <a:pt x="3824" y="373"/>
                  </a:lnTo>
                  <a:lnTo>
                    <a:pt x="3829" y="387"/>
                  </a:lnTo>
                  <a:lnTo>
                    <a:pt x="3834" y="399"/>
                  </a:lnTo>
                  <a:lnTo>
                    <a:pt x="3845" y="421"/>
                  </a:lnTo>
                  <a:lnTo>
                    <a:pt x="3856" y="443"/>
                  </a:lnTo>
                  <a:lnTo>
                    <a:pt x="3860" y="457"/>
                  </a:lnTo>
                  <a:lnTo>
                    <a:pt x="3863" y="473"/>
                  </a:lnTo>
                  <a:lnTo>
                    <a:pt x="3866" y="491"/>
                  </a:lnTo>
                  <a:lnTo>
                    <a:pt x="3868" y="513"/>
                  </a:lnTo>
                  <a:lnTo>
                    <a:pt x="3868" y="539"/>
                  </a:lnTo>
                  <a:lnTo>
                    <a:pt x="3868" y="569"/>
                  </a:lnTo>
                  <a:lnTo>
                    <a:pt x="3865" y="606"/>
                  </a:lnTo>
                  <a:lnTo>
                    <a:pt x="3861" y="647"/>
                  </a:lnTo>
                  <a:lnTo>
                    <a:pt x="3862" y="658"/>
                  </a:lnTo>
                  <a:lnTo>
                    <a:pt x="3863" y="670"/>
                  </a:lnTo>
                  <a:lnTo>
                    <a:pt x="3865" y="682"/>
                  </a:lnTo>
                  <a:lnTo>
                    <a:pt x="3867" y="695"/>
                  </a:lnTo>
                  <a:lnTo>
                    <a:pt x="3873" y="720"/>
                  </a:lnTo>
                  <a:lnTo>
                    <a:pt x="3880" y="746"/>
                  </a:lnTo>
                  <a:lnTo>
                    <a:pt x="3886" y="772"/>
                  </a:lnTo>
                  <a:lnTo>
                    <a:pt x="3891" y="799"/>
                  </a:lnTo>
                  <a:lnTo>
                    <a:pt x="3893" y="813"/>
                  </a:lnTo>
                  <a:lnTo>
                    <a:pt x="3894" y="826"/>
                  </a:lnTo>
                  <a:lnTo>
                    <a:pt x="3894" y="839"/>
                  </a:lnTo>
                  <a:lnTo>
                    <a:pt x="3894" y="852"/>
                  </a:lnTo>
                  <a:lnTo>
                    <a:pt x="3893" y="862"/>
                  </a:lnTo>
                  <a:lnTo>
                    <a:pt x="3893" y="873"/>
                  </a:lnTo>
                  <a:lnTo>
                    <a:pt x="3896" y="885"/>
                  </a:lnTo>
                  <a:lnTo>
                    <a:pt x="3899" y="896"/>
                  </a:lnTo>
                  <a:lnTo>
                    <a:pt x="3907" y="921"/>
                  </a:lnTo>
                  <a:lnTo>
                    <a:pt x="3915" y="945"/>
                  </a:lnTo>
                  <a:lnTo>
                    <a:pt x="3918" y="956"/>
                  </a:lnTo>
                  <a:lnTo>
                    <a:pt x="3921" y="967"/>
                  </a:lnTo>
                  <a:lnTo>
                    <a:pt x="3921" y="977"/>
                  </a:lnTo>
                  <a:lnTo>
                    <a:pt x="3921" y="986"/>
                  </a:lnTo>
                  <a:lnTo>
                    <a:pt x="3919" y="990"/>
                  </a:lnTo>
                  <a:lnTo>
                    <a:pt x="3918" y="994"/>
                  </a:lnTo>
                  <a:lnTo>
                    <a:pt x="3915" y="997"/>
                  </a:lnTo>
                  <a:lnTo>
                    <a:pt x="3913" y="1000"/>
                  </a:lnTo>
                  <a:lnTo>
                    <a:pt x="3909" y="1003"/>
                  </a:lnTo>
                  <a:lnTo>
                    <a:pt x="3905" y="1005"/>
                  </a:lnTo>
                  <a:lnTo>
                    <a:pt x="3899" y="1008"/>
                  </a:lnTo>
                  <a:lnTo>
                    <a:pt x="3894" y="1009"/>
                  </a:lnTo>
                  <a:lnTo>
                    <a:pt x="3884" y="1009"/>
                  </a:lnTo>
                  <a:lnTo>
                    <a:pt x="3874" y="1010"/>
                  </a:lnTo>
                  <a:lnTo>
                    <a:pt x="3868" y="1011"/>
                  </a:lnTo>
                  <a:lnTo>
                    <a:pt x="3863" y="1014"/>
                  </a:lnTo>
                  <a:lnTo>
                    <a:pt x="3859" y="1017"/>
                  </a:lnTo>
                  <a:lnTo>
                    <a:pt x="3857" y="1021"/>
                  </a:lnTo>
                  <a:lnTo>
                    <a:pt x="3856" y="1026"/>
                  </a:lnTo>
                  <a:lnTo>
                    <a:pt x="3856" y="1031"/>
                  </a:lnTo>
                  <a:lnTo>
                    <a:pt x="3858" y="1036"/>
                  </a:lnTo>
                  <a:lnTo>
                    <a:pt x="3860" y="1041"/>
                  </a:lnTo>
                  <a:lnTo>
                    <a:pt x="3864" y="1046"/>
                  </a:lnTo>
                  <a:lnTo>
                    <a:pt x="3869" y="1051"/>
                  </a:lnTo>
                  <a:lnTo>
                    <a:pt x="3875" y="1056"/>
                  </a:lnTo>
                  <a:lnTo>
                    <a:pt x="3883" y="1060"/>
                  </a:lnTo>
                  <a:lnTo>
                    <a:pt x="3890" y="1064"/>
                  </a:lnTo>
                  <a:lnTo>
                    <a:pt x="3899" y="1067"/>
                  </a:lnTo>
                  <a:lnTo>
                    <a:pt x="3915" y="1075"/>
                  </a:lnTo>
                  <a:lnTo>
                    <a:pt x="3931" y="1084"/>
                  </a:lnTo>
                  <a:lnTo>
                    <a:pt x="3946" y="1093"/>
                  </a:lnTo>
                  <a:lnTo>
                    <a:pt x="3961" y="1104"/>
                  </a:lnTo>
                  <a:lnTo>
                    <a:pt x="3975" y="1115"/>
                  </a:lnTo>
                  <a:lnTo>
                    <a:pt x="3989" y="1126"/>
                  </a:lnTo>
                  <a:lnTo>
                    <a:pt x="4002" y="1139"/>
                  </a:lnTo>
                  <a:lnTo>
                    <a:pt x="4014" y="1150"/>
                  </a:lnTo>
                  <a:lnTo>
                    <a:pt x="4033" y="1170"/>
                  </a:lnTo>
                  <a:lnTo>
                    <a:pt x="4048" y="1188"/>
                  </a:lnTo>
                  <a:lnTo>
                    <a:pt x="4058" y="1199"/>
                  </a:lnTo>
                  <a:lnTo>
                    <a:pt x="4061" y="1204"/>
                  </a:lnTo>
                  <a:lnTo>
                    <a:pt x="4076" y="1215"/>
                  </a:lnTo>
                  <a:lnTo>
                    <a:pt x="4090" y="1224"/>
                  </a:lnTo>
                  <a:lnTo>
                    <a:pt x="4105" y="1231"/>
                  </a:lnTo>
                  <a:lnTo>
                    <a:pt x="4117" y="1235"/>
                  </a:lnTo>
                  <a:lnTo>
                    <a:pt x="4129" y="1237"/>
                  </a:lnTo>
                  <a:lnTo>
                    <a:pt x="4140" y="1237"/>
                  </a:lnTo>
                  <a:lnTo>
                    <a:pt x="4145" y="1237"/>
                  </a:lnTo>
                  <a:lnTo>
                    <a:pt x="4149" y="1235"/>
                  </a:lnTo>
                  <a:lnTo>
                    <a:pt x="4154" y="1234"/>
                  </a:lnTo>
                  <a:lnTo>
                    <a:pt x="4158" y="1232"/>
                  </a:lnTo>
                  <a:lnTo>
                    <a:pt x="4166" y="1226"/>
                  </a:lnTo>
                  <a:lnTo>
                    <a:pt x="4173" y="1219"/>
                  </a:lnTo>
                  <a:lnTo>
                    <a:pt x="4179" y="1210"/>
                  </a:lnTo>
                  <a:lnTo>
                    <a:pt x="4183" y="1200"/>
                  </a:lnTo>
                  <a:lnTo>
                    <a:pt x="4187" y="1188"/>
                  </a:lnTo>
                  <a:lnTo>
                    <a:pt x="4190" y="1176"/>
                  </a:lnTo>
                  <a:lnTo>
                    <a:pt x="4191" y="1162"/>
                  </a:lnTo>
                  <a:lnTo>
                    <a:pt x="4192" y="1146"/>
                  </a:lnTo>
                  <a:lnTo>
                    <a:pt x="4190" y="1130"/>
                  </a:lnTo>
                  <a:lnTo>
                    <a:pt x="4188" y="1116"/>
                  </a:lnTo>
                  <a:lnTo>
                    <a:pt x="4187" y="1102"/>
                  </a:lnTo>
                  <a:lnTo>
                    <a:pt x="4187" y="1089"/>
                  </a:lnTo>
                  <a:lnTo>
                    <a:pt x="4188" y="1076"/>
                  </a:lnTo>
                  <a:lnTo>
                    <a:pt x="4190" y="1064"/>
                  </a:lnTo>
                  <a:lnTo>
                    <a:pt x="4192" y="1053"/>
                  </a:lnTo>
                  <a:lnTo>
                    <a:pt x="4195" y="1043"/>
                  </a:lnTo>
                  <a:lnTo>
                    <a:pt x="4198" y="1033"/>
                  </a:lnTo>
                  <a:lnTo>
                    <a:pt x="4202" y="1022"/>
                  </a:lnTo>
                  <a:lnTo>
                    <a:pt x="4207" y="1014"/>
                  </a:lnTo>
                  <a:lnTo>
                    <a:pt x="4213" y="1006"/>
                  </a:lnTo>
                  <a:lnTo>
                    <a:pt x="4219" y="998"/>
                  </a:lnTo>
                  <a:lnTo>
                    <a:pt x="4225" y="991"/>
                  </a:lnTo>
                  <a:lnTo>
                    <a:pt x="4232" y="984"/>
                  </a:lnTo>
                  <a:lnTo>
                    <a:pt x="4239" y="978"/>
                  </a:lnTo>
                  <a:lnTo>
                    <a:pt x="4246" y="972"/>
                  </a:lnTo>
                  <a:lnTo>
                    <a:pt x="4253" y="967"/>
                  </a:lnTo>
                  <a:lnTo>
                    <a:pt x="4261" y="963"/>
                  </a:lnTo>
                  <a:lnTo>
                    <a:pt x="4269" y="958"/>
                  </a:lnTo>
                  <a:lnTo>
                    <a:pt x="4286" y="951"/>
                  </a:lnTo>
                  <a:lnTo>
                    <a:pt x="4303" y="946"/>
                  </a:lnTo>
                  <a:lnTo>
                    <a:pt x="4320" y="941"/>
                  </a:lnTo>
                  <a:lnTo>
                    <a:pt x="4338" y="939"/>
                  </a:lnTo>
                  <a:lnTo>
                    <a:pt x="4355" y="937"/>
                  </a:lnTo>
                  <a:lnTo>
                    <a:pt x="4371" y="936"/>
                  </a:lnTo>
                  <a:lnTo>
                    <a:pt x="4376" y="935"/>
                  </a:lnTo>
                  <a:lnTo>
                    <a:pt x="4380" y="935"/>
                  </a:lnTo>
                  <a:lnTo>
                    <a:pt x="4385" y="936"/>
                  </a:lnTo>
                  <a:lnTo>
                    <a:pt x="4389" y="937"/>
                  </a:lnTo>
                  <a:lnTo>
                    <a:pt x="4393" y="939"/>
                  </a:lnTo>
                  <a:lnTo>
                    <a:pt x="4397" y="941"/>
                  </a:lnTo>
                  <a:lnTo>
                    <a:pt x="4401" y="944"/>
                  </a:lnTo>
                  <a:lnTo>
                    <a:pt x="4404" y="948"/>
                  </a:lnTo>
                  <a:lnTo>
                    <a:pt x="4412" y="956"/>
                  </a:lnTo>
                  <a:lnTo>
                    <a:pt x="4419" y="966"/>
                  </a:lnTo>
                  <a:lnTo>
                    <a:pt x="4426" y="977"/>
                  </a:lnTo>
                  <a:lnTo>
                    <a:pt x="4433" y="988"/>
                  </a:lnTo>
                  <a:lnTo>
                    <a:pt x="4442" y="1000"/>
                  </a:lnTo>
                  <a:lnTo>
                    <a:pt x="4450" y="1012"/>
                  </a:lnTo>
                  <a:lnTo>
                    <a:pt x="4458" y="1024"/>
                  </a:lnTo>
                  <a:lnTo>
                    <a:pt x="4467" y="1034"/>
                  </a:lnTo>
                  <a:lnTo>
                    <a:pt x="4477" y="1043"/>
                  </a:lnTo>
                  <a:lnTo>
                    <a:pt x="4487" y="1050"/>
                  </a:lnTo>
                  <a:lnTo>
                    <a:pt x="4493" y="1053"/>
                  </a:lnTo>
                  <a:lnTo>
                    <a:pt x="4499" y="1055"/>
                  </a:lnTo>
                  <a:lnTo>
                    <a:pt x="4506" y="1056"/>
                  </a:lnTo>
                  <a:lnTo>
                    <a:pt x="4512" y="1057"/>
                  </a:lnTo>
                  <a:lnTo>
                    <a:pt x="4522" y="1057"/>
                  </a:lnTo>
                  <a:lnTo>
                    <a:pt x="4531" y="1056"/>
                  </a:lnTo>
                  <a:lnTo>
                    <a:pt x="4541" y="1053"/>
                  </a:lnTo>
                  <a:lnTo>
                    <a:pt x="4551" y="1049"/>
                  </a:lnTo>
                  <a:lnTo>
                    <a:pt x="4559" y="1044"/>
                  </a:lnTo>
                  <a:lnTo>
                    <a:pt x="4567" y="1038"/>
                  </a:lnTo>
                  <a:lnTo>
                    <a:pt x="4575" y="1032"/>
                  </a:lnTo>
                  <a:lnTo>
                    <a:pt x="4582" y="1025"/>
                  </a:lnTo>
                  <a:lnTo>
                    <a:pt x="4594" y="1011"/>
                  </a:lnTo>
                  <a:lnTo>
                    <a:pt x="4604" y="1000"/>
                  </a:lnTo>
                  <a:lnTo>
                    <a:pt x="4610" y="992"/>
                  </a:lnTo>
                  <a:lnTo>
                    <a:pt x="4612" y="988"/>
                  </a:lnTo>
                  <a:lnTo>
                    <a:pt x="4611" y="996"/>
                  </a:lnTo>
                  <a:lnTo>
                    <a:pt x="4610" y="1000"/>
                  </a:lnTo>
                  <a:lnTo>
                    <a:pt x="4610" y="999"/>
                  </a:lnTo>
                  <a:lnTo>
                    <a:pt x="4610" y="996"/>
                  </a:lnTo>
                  <a:lnTo>
                    <a:pt x="4611" y="982"/>
                  </a:lnTo>
                  <a:lnTo>
                    <a:pt x="4615" y="960"/>
                  </a:lnTo>
                  <a:lnTo>
                    <a:pt x="4617" y="947"/>
                  </a:lnTo>
                  <a:lnTo>
                    <a:pt x="4621" y="934"/>
                  </a:lnTo>
                  <a:lnTo>
                    <a:pt x="4626" y="921"/>
                  </a:lnTo>
                  <a:lnTo>
                    <a:pt x="4631" y="907"/>
                  </a:lnTo>
                  <a:lnTo>
                    <a:pt x="4638" y="895"/>
                  </a:lnTo>
                  <a:lnTo>
                    <a:pt x="4645" y="884"/>
                  </a:lnTo>
                  <a:lnTo>
                    <a:pt x="4649" y="879"/>
                  </a:lnTo>
                  <a:lnTo>
                    <a:pt x="4654" y="875"/>
                  </a:lnTo>
                  <a:lnTo>
                    <a:pt x="4660" y="871"/>
                  </a:lnTo>
                  <a:lnTo>
                    <a:pt x="4665" y="868"/>
                  </a:lnTo>
                  <a:lnTo>
                    <a:pt x="4673" y="864"/>
                  </a:lnTo>
                  <a:lnTo>
                    <a:pt x="4681" y="860"/>
                  </a:lnTo>
                  <a:lnTo>
                    <a:pt x="4688" y="855"/>
                  </a:lnTo>
                  <a:lnTo>
                    <a:pt x="4694" y="851"/>
                  </a:lnTo>
                  <a:lnTo>
                    <a:pt x="4699" y="846"/>
                  </a:lnTo>
                  <a:lnTo>
                    <a:pt x="4704" y="840"/>
                  </a:lnTo>
                  <a:lnTo>
                    <a:pt x="4709" y="834"/>
                  </a:lnTo>
                  <a:lnTo>
                    <a:pt x="4713" y="828"/>
                  </a:lnTo>
                  <a:lnTo>
                    <a:pt x="4716" y="821"/>
                  </a:lnTo>
                  <a:lnTo>
                    <a:pt x="4719" y="814"/>
                  </a:lnTo>
                  <a:lnTo>
                    <a:pt x="4722" y="806"/>
                  </a:lnTo>
                  <a:lnTo>
                    <a:pt x="4724" y="796"/>
                  </a:lnTo>
                  <a:lnTo>
                    <a:pt x="4729" y="776"/>
                  </a:lnTo>
                  <a:lnTo>
                    <a:pt x="4733" y="752"/>
                  </a:lnTo>
                  <a:lnTo>
                    <a:pt x="4735" y="744"/>
                  </a:lnTo>
                  <a:lnTo>
                    <a:pt x="4739" y="735"/>
                  </a:lnTo>
                  <a:lnTo>
                    <a:pt x="4743" y="726"/>
                  </a:lnTo>
                  <a:lnTo>
                    <a:pt x="4749" y="718"/>
                  </a:lnTo>
                  <a:lnTo>
                    <a:pt x="4755" y="710"/>
                  </a:lnTo>
                  <a:lnTo>
                    <a:pt x="4762" y="703"/>
                  </a:lnTo>
                  <a:lnTo>
                    <a:pt x="4772" y="696"/>
                  </a:lnTo>
                  <a:lnTo>
                    <a:pt x="4780" y="688"/>
                  </a:lnTo>
                  <a:lnTo>
                    <a:pt x="4790" y="683"/>
                  </a:lnTo>
                  <a:lnTo>
                    <a:pt x="4800" y="678"/>
                  </a:lnTo>
                  <a:lnTo>
                    <a:pt x="4811" y="673"/>
                  </a:lnTo>
                  <a:lnTo>
                    <a:pt x="4823" y="670"/>
                  </a:lnTo>
                  <a:lnTo>
                    <a:pt x="4835" y="668"/>
                  </a:lnTo>
                  <a:lnTo>
                    <a:pt x="4848" y="667"/>
                  </a:lnTo>
                  <a:lnTo>
                    <a:pt x="4861" y="667"/>
                  </a:lnTo>
                  <a:lnTo>
                    <a:pt x="4874" y="668"/>
                  </a:lnTo>
                  <a:lnTo>
                    <a:pt x="4891" y="666"/>
                  </a:lnTo>
                  <a:lnTo>
                    <a:pt x="4909" y="664"/>
                  </a:lnTo>
                  <a:lnTo>
                    <a:pt x="4929" y="662"/>
                  </a:lnTo>
                  <a:lnTo>
                    <a:pt x="4951" y="661"/>
                  </a:lnTo>
                  <a:lnTo>
                    <a:pt x="4998" y="660"/>
                  </a:lnTo>
                  <a:lnTo>
                    <a:pt x="5043" y="660"/>
                  </a:lnTo>
                  <a:lnTo>
                    <a:pt x="5085" y="661"/>
                  </a:lnTo>
                  <a:lnTo>
                    <a:pt x="5121" y="662"/>
                  </a:lnTo>
                  <a:lnTo>
                    <a:pt x="5144" y="663"/>
                  </a:lnTo>
                  <a:lnTo>
                    <a:pt x="5153" y="663"/>
                  </a:lnTo>
                  <a:lnTo>
                    <a:pt x="5154" y="674"/>
                  </a:lnTo>
                  <a:lnTo>
                    <a:pt x="5158" y="705"/>
                  </a:lnTo>
                  <a:lnTo>
                    <a:pt x="5163" y="747"/>
                  </a:lnTo>
                  <a:lnTo>
                    <a:pt x="5170" y="797"/>
                  </a:lnTo>
                  <a:lnTo>
                    <a:pt x="5177" y="848"/>
                  </a:lnTo>
                  <a:lnTo>
                    <a:pt x="5183" y="893"/>
                  </a:lnTo>
                  <a:lnTo>
                    <a:pt x="5187" y="913"/>
                  </a:lnTo>
                  <a:lnTo>
                    <a:pt x="5190" y="929"/>
                  </a:lnTo>
                  <a:lnTo>
                    <a:pt x="5192" y="940"/>
                  </a:lnTo>
                  <a:lnTo>
                    <a:pt x="5194" y="947"/>
                  </a:lnTo>
                  <a:lnTo>
                    <a:pt x="5204" y="963"/>
                  </a:lnTo>
                  <a:lnTo>
                    <a:pt x="5221" y="989"/>
                  </a:lnTo>
                  <a:lnTo>
                    <a:pt x="5240" y="1022"/>
                  </a:lnTo>
                  <a:lnTo>
                    <a:pt x="5261" y="1059"/>
                  </a:lnTo>
                  <a:lnTo>
                    <a:pt x="5281" y="1093"/>
                  </a:lnTo>
                  <a:lnTo>
                    <a:pt x="5298" y="1123"/>
                  </a:lnTo>
                  <a:lnTo>
                    <a:pt x="5310" y="1144"/>
                  </a:lnTo>
                  <a:lnTo>
                    <a:pt x="5315" y="1152"/>
                  </a:lnTo>
                  <a:lnTo>
                    <a:pt x="5315" y="1155"/>
                  </a:lnTo>
                  <a:lnTo>
                    <a:pt x="5317" y="1164"/>
                  </a:lnTo>
                  <a:lnTo>
                    <a:pt x="5320" y="1176"/>
                  </a:lnTo>
                  <a:lnTo>
                    <a:pt x="5326" y="1191"/>
                  </a:lnTo>
                  <a:lnTo>
                    <a:pt x="5329" y="1198"/>
                  </a:lnTo>
                  <a:lnTo>
                    <a:pt x="5333" y="1205"/>
                  </a:lnTo>
                  <a:lnTo>
                    <a:pt x="5338" y="1212"/>
                  </a:lnTo>
                  <a:lnTo>
                    <a:pt x="5344" y="1217"/>
                  </a:lnTo>
                  <a:lnTo>
                    <a:pt x="5351" y="1222"/>
                  </a:lnTo>
                  <a:lnTo>
                    <a:pt x="5359" y="1226"/>
                  </a:lnTo>
                  <a:lnTo>
                    <a:pt x="5368" y="1229"/>
                  </a:lnTo>
                  <a:lnTo>
                    <a:pt x="5378" y="1230"/>
                  </a:lnTo>
                  <a:lnTo>
                    <a:pt x="5388" y="1240"/>
                  </a:lnTo>
                  <a:lnTo>
                    <a:pt x="5397" y="1254"/>
                  </a:lnTo>
                  <a:lnTo>
                    <a:pt x="5405" y="1267"/>
                  </a:lnTo>
                  <a:lnTo>
                    <a:pt x="5411" y="1279"/>
                  </a:lnTo>
                  <a:lnTo>
                    <a:pt x="5421" y="1300"/>
                  </a:lnTo>
                  <a:lnTo>
                    <a:pt x="5425" y="1309"/>
                  </a:lnTo>
                  <a:lnTo>
                    <a:pt x="5432" y="1316"/>
                  </a:lnTo>
                  <a:lnTo>
                    <a:pt x="5439" y="1321"/>
                  </a:lnTo>
                  <a:lnTo>
                    <a:pt x="5445" y="1325"/>
                  </a:lnTo>
                  <a:lnTo>
                    <a:pt x="5451" y="1327"/>
                  </a:lnTo>
                  <a:lnTo>
                    <a:pt x="5457" y="1329"/>
                  </a:lnTo>
                  <a:lnTo>
                    <a:pt x="5463" y="1329"/>
                  </a:lnTo>
                  <a:lnTo>
                    <a:pt x="5469" y="1329"/>
                  </a:lnTo>
                  <a:lnTo>
                    <a:pt x="5475" y="1329"/>
                  </a:lnTo>
                  <a:lnTo>
                    <a:pt x="5488" y="1327"/>
                  </a:lnTo>
                  <a:lnTo>
                    <a:pt x="5501" y="1325"/>
                  </a:lnTo>
                  <a:lnTo>
                    <a:pt x="5509" y="1325"/>
                  </a:lnTo>
                  <a:lnTo>
                    <a:pt x="5517" y="1326"/>
                  </a:lnTo>
                  <a:lnTo>
                    <a:pt x="5526" y="1327"/>
                  </a:lnTo>
                  <a:lnTo>
                    <a:pt x="5535" y="1329"/>
                  </a:lnTo>
                  <a:lnTo>
                    <a:pt x="5572" y="1340"/>
                  </a:lnTo>
                  <a:lnTo>
                    <a:pt x="5603" y="1350"/>
                  </a:lnTo>
                  <a:lnTo>
                    <a:pt x="5611" y="1352"/>
                  </a:lnTo>
                  <a:lnTo>
                    <a:pt x="5618" y="1353"/>
                  </a:lnTo>
                  <a:lnTo>
                    <a:pt x="5626" y="1353"/>
                  </a:lnTo>
                  <a:lnTo>
                    <a:pt x="5634" y="1353"/>
                  </a:lnTo>
                  <a:lnTo>
                    <a:pt x="5641" y="1351"/>
                  </a:lnTo>
                  <a:lnTo>
                    <a:pt x="5649" y="1349"/>
                  </a:lnTo>
                  <a:lnTo>
                    <a:pt x="5659" y="1345"/>
                  </a:lnTo>
                  <a:lnTo>
                    <a:pt x="5667" y="1340"/>
                  </a:lnTo>
                  <a:lnTo>
                    <a:pt x="5685" y="1341"/>
                  </a:lnTo>
                  <a:lnTo>
                    <a:pt x="5702" y="1344"/>
                  </a:lnTo>
                  <a:lnTo>
                    <a:pt x="5718" y="1348"/>
                  </a:lnTo>
                  <a:lnTo>
                    <a:pt x="5734" y="1354"/>
                  </a:lnTo>
                  <a:lnTo>
                    <a:pt x="5750" y="1361"/>
                  </a:lnTo>
                  <a:lnTo>
                    <a:pt x="5764" y="1369"/>
                  </a:lnTo>
                  <a:lnTo>
                    <a:pt x="5779" y="1377"/>
                  </a:lnTo>
                  <a:lnTo>
                    <a:pt x="5792" y="1385"/>
                  </a:lnTo>
                  <a:lnTo>
                    <a:pt x="5814" y="1401"/>
                  </a:lnTo>
                  <a:lnTo>
                    <a:pt x="5831" y="1415"/>
                  </a:lnTo>
                  <a:lnTo>
                    <a:pt x="5841" y="1425"/>
                  </a:lnTo>
                  <a:lnTo>
                    <a:pt x="5845" y="1429"/>
                  </a:lnTo>
                  <a:lnTo>
                    <a:pt x="5859" y="1434"/>
                  </a:lnTo>
                  <a:lnTo>
                    <a:pt x="5871" y="1438"/>
                  </a:lnTo>
                  <a:lnTo>
                    <a:pt x="5882" y="1444"/>
                  </a:lnTo>
                  <a:lnTo>
                    <a:pt x="5890" y="1449"/>
                  </a:lnTo>
                  <a:lnTo>
                    <a:pt x="5896" y="1455"/>
                  </a:lnTo>
                  <a:lnTo>
                    <a:pt x="5902" y="1461"/>
                  </a:lnTo>
                  <a:lnTo>
                    <a:pt x="5906" y="1467"/>
                  </a:lnTo>
                  <a:lnTo>
                    <a:pt x="5911" y="1474"/>
                  </a:lnTo>
                  <a:lnTo>
                    <a:pt x="5915" y="1479"/>
                  </a:lnTo>
                  <a:lnTo>
                    <a:pt x="5919" y="1484"/>
                  </a:lnTo>
                  <a:lnTo>
                    <a:pt x="5924" y="1489"/>
                  </a:lnTo>
                  <a:lnTo>
                    <a:pt x="5930" y="1492"/>
                  </a:lnTo>
                  <a:lnTo>
                    <a:pt x="5938" y="1495"/>
                  </a:lnTo>
                  <a:lnTo>
                    <a:pt x="5947" y="1497"/>
                  </a:lnTo>
                  <a:lnTo>
                    <a:pt x="5958" y="1498"/>
                  </a:lnTo>
                  <a:lnTo>
                    <a:pt x="5971" y="1498"/>
                  </a:lnTo>
                  <a:lnTo>
                    <a:pt x="5976" y="1497"/>
                  </a:lnTo>
                  <a:lnTo>
                    <a:pt x="5981" y="1497"/>
                  </a:lnTo>
                  <a:lnTo>
                    <a:pt x="5985" y="1498"/>
                  </a:lnTo>
                  <a:lnTo>
                    <a:pt x="5990" y="1498"/>
                  </a:lnTo>
                  <a:lnTo>
                    <a:pt x="5998" y="1502"/>
                  </a:lnTo>
                  <a:lnTo>
                    <a:pt x="6004" y="1507"/>
                  </a:lnTo>
                  <a:lnTo>
                    <a:pt x="6009" y="1513"/>
                  </a:lnTo>
                  <a:lnTo>
                    <a:pt x="6014" y="1520"/>
                  </a:lnTo>
                  <a:lnTo>
                    <a:pt x="6017" y="1527"/>
                  </a:lnTo>
                  <a:lnTo>
                    <a:pt x="6019" y="1536"/>
                  </a:lnTo>
                  <a:lnTo>
                    <a:pt x="6023" y="1552"/>
                  </a:lnTo>
                  <a:lnTo>
                    <a:pt x="6024" y="1567"/>
                  </a:lnTo>
                  <a:lnTo>
                    <a:pt x="6024" y="1577"/>
                  </a:lnTo>
                  <a:lnTo>
                    <a:pt x="6024" y="1582"/>
                  </a:lnTo>
                  <a:lnTo>
                    <a:pt x="5363" y="3062"/>
                  </a:lnTo>
                  <a:lnTo>
                    <a:pt x="5358" y="3072"/>
                  </a:lnTo>
                  <a:lnTo>
                    <a:pt x="5349" y="3095"/>
                  </a:lnTo>
                  <a:lnTo>
                    <a:pt x="5348" y="3101"/>
                  </a:lnTo>
                  <a:lnTo>
                    <a:pt x="5347" y="3108"/>
                  </a:lnTo>
                  <a:lnTo>
                    <a:pt x="5347" y="3115"/>
                  </a:lnTo>
                  <a:lnTo>
                    <a:pt x="5347" y="3121"/>
                  </a:lnTo>
                  <a:lnTo>
                    <a:pt x="5349" y="3127"/>
                  </a:lnTo>
                  <a:lnTo>
                    <a:pt x="5352" y="3132"/>
                  </a:lnTo>
                  <a:lnTo>
                    <a:pt x="5357" y="3136"/>
                  </a:lnTo>
                  <a:lnTo>
                    <a:pt x="5363" y="3141"/>
                  </a:lnTo>
                  <a:lnTo>
                    <a:pt x="5374" y="3146"/>
                  </a:lnTo>
                  <a:lnTo>
                    <a:pt x="5384" y="3154"/>
                  </a:lnTo>
                  <a:lnTo>
                    <a:pt x="5394" y="3162"/>
                  </a:lnTo>
                  <a:lnTo>
                    <a:pt x="5403" y="3172"/>
                  </a:lnTo>
                  <a:lnTo>
                    <a:pt x="5410" y="3183"/>
                  </a:lnTo>
                  <a:lnTo>
                    <a:pt x="5417" y="3194"/>
                  </a:lnTo>
                  <a:lnTo>
                    <a:pt x="5423" y="3206"/>
                  </a:lnTo>
                  <a:lnTo>
                    <a:pt x="5428" y="3218"/>
                  </a:lnTo>
                  <a:lnTo>
                    <a:pt x="5433" y="3230"/>
                  </a:lnTo>
                  <a:lnTo>
                    <a:pt x="5437" y="3242"/>
                  </a:lnTo>
                  <a:lnTo>
                    <a:pt x="5439" y="3254"/>
                  </a:lnTo>
                  <a:lnTo>
                    <a:pt x="5441" y="3264"/>
                  </a:lnTo>
                  <a:lnTo>
                    <a:pt x="5441" y="3273"/>
                  </a:lnTo>
                  <a:lnTo>
                    <a:pt x="5440" y="3281"/>
                  </a:lnTo>
                  <a:lnTo>
                    <a:pt x="5439" y="3288"/>
                  </a:lnTo>
                  <a:lnTo>
                    <a:pt x="5437" y="3292"/>
                  </a:lnTo>
                  <a:close/>
                </a:path>
              </a:pathLst>
            </a:custGeom>
            <a:grpFill/>
            <a:ln w="3175" cmpd="sng">
              <a:solidFill>
                <a:srgbClr val="FCF6F6"/>
              </a:solidFill>
              <a:round/>
              <a:headEnd/>
              <a:tailEnd/>
            </a:ln>
          </p:spPr>
          <p:txBody>
            <a:bodyPr/>
            <a:lstStyle/>
            <a:p>
              <a:endParaRPr lang="pt-BR"/>
            </a:p>
          </p:txBody>
        </p:sp>
        <p:sp>
          <p:nvSpPr>
            <p:cNvPr id="37" name="Freeform 27"/>
            <p:cNvSpPr>
              <a:spLocks/>
            </p:cNvSpPr>
            <p:nvPr/>
          </p:nvSpPr>
          <p:spPr bwMode="auto">
            <a:xfrm>
              <a:off x="2124075" y="2671763"/>
              <a:ext cx="1027113" cy="571500"/>
            </a:xfrm>
            <a:custGeom>
              <a:avLst/>
              <a:gdLst>
                <a:gd name="T0" fmla="*/ 2533 w 2614"/>
                <a:gd name="T1" fmla="*/ 877 h 1338"/>
                <a:gd name="T2" fmla="*/ 2488 w 2614"/>
                <a:gd name="T3" fmla="*/ 919 h 1338"/>
                <a:gd name="T4" fmla="*/ 2422 w 2614"/>
                <a:gd name="T5" fmla="*/ 984 h 1338"/>
                <a:gd name="T6" fmla="*/ 2334 w 2614"/>
                <a:gd name="T7" fmla="*/ 1023 h 1338"/>
                <a:gd name="T8" fmla="*/ 2247 w 2614"/>
                <a:gd name="T9" fmla="*/ 1092 h 1338"/>
                <a:gd name="T10" fmla="*/ 2196 w 2614"/>
                <a:gd name="T11" fmla="*/ 1145 h 1338"/>
                <a:gd name="T12" fmla="*/ 2127 w 2614"/>
                <a:gd name="T13" fmla="*/ 1156 h 1338"/>
                <a:gd name="T14" fmla="*/ 2066 w 2614"/>
                <a:gd name="T15" fmla="*/ 1179 h 1338"/>
                <a:gd name="T16" fmla="*/ 2021 w 2614"/>
                <a:gd name="T17" fmla="*/ 1234 h 1338"/>
                <a:gd name="T18" fmla="*/ 1975 w 2614"/>
                <a:gd name="T19" fmla="*/ 1292 h 1338"/>
                <a:gd name="T20" fmla="*/ 1910 w 2614"/>
                <a:gd name="T21" fmla="*/ 1318 h 1338"/>
                <a:gd name="T22" fmla="*/ 1855 w 2614"/>
                <a:gd name="T23" fmla="*/ 1315 h 1338"/>
                <a:gd name="T24" fmla="*/ 1786 w 2614"/>
                <a:gd name="T25" fmla="*/ 1279 h 1338"/>
                <a:gd name="T26" fmla="*/ 1645 w 2614"/>
                <a:gd name="T27" fmla="*/ 1277 h 1338"/>
                <a:gd name="T28" fmla="*/ 1438 w 2614"/>
                <a:gd name="T29" fmla="*/ 1275 h 1338"/>
                <a:gd name="T30" fmla="*/ 1375 w 2614"/>
                <a:gd name="T31" fmla="*/ 1306 h 1338"/>
                <a:gd name="T32" fmla="*/ 1312 w 2614"/>
                <a:gd name="T33" fmla="*/ 1338 h 1338"/>
                <a:gd name="T34" fmla="*/ 1259 w 2614"/>
                <a:gd name="T35" fmla="*/ 1322 h 1338"/>
                <a:gd name="T36" fmla="*/ 1209 w 2614"/>
                <a:gd name="T37" fmla="*/ 1299 h 1338"/>
                <a:gd name="T38" fmla="*/ 1190 w 2614"/>
                <a:gd name="T39" fmla="*/ 1260 h 1338"/>
                <a:gd name="T40" fmla="*/ 1191 w 2614"/>
                <a:gd name="T41" fmla="*/ 1122 h 1338"/>
                <a:gd name="T42" fmla="*/ 1194 w 2614"/>
                <a:gd name="T43" fmla="*/ 841 h 1338"/>
                <a:gd name="T44" fmla="*/ 1141 w 2614"/>
                <a:gd name="T45" fmla="*/ 815 h 1338"/>
                <a:gd name="T46" fmla="*/ 1049 w 2614"/>
                <a:gd name="T47" fmla="*/ 923 h 1338"/>
                <a:gd name="T48" fmla="*/ 994 w 2614"/>
                <a:gd name="T49" fmla="*/ 971 h 1338"/>
                <a:gd name="T50" fmla="*/ 906 w 2614"/>
                <a:gd name="T51" fmla="*/ 1002 h 1338"/>
                <a:gd name="T52" fmla="*/ 778 w 2614"/>
                <a:gd name="T53" fmla="*/ 1008 h 1338"/>
                <a:gd name="T54" fmla="*/ 656 w 2614"/>
                <a:gd name="T55" fmla="*/ 1002 h 1338"/>
                <a:gd name="T56" fmla="*/ 623 w 2614"/>
                <a:gd name="T57" fmla="*/ 883 h 1338"/>
                <a:gd name="T58" fmla="*/ 541 w 2614"/>
                <a:gd name="T59" fmla="*/ 832 h 1338"/>
                <a:gd name="T60" fmla="*/ 408 w 2614"/>
                <a:gd name="T61" fmla="*/ 825 h 1338"/>
                <a:gd name="T62" fmla="*/ 319 w 2614"/>
                <a:gd name="T63" fmla="*/ 828 h 1338"/>
                <a:gd name="T64" fmla="*/ 331 w 2614"/>
                <a:gd name="T65" fmla="*/ 790 h 1338"/>
                <a:gd name="T66" fmla="*/ 376 w 2614"/>
                <a:gd name="T67" fmla="*/ 725 h 1338"/>
                <a:gd name="T68" fmla="*/ 371 w 2614"/>
                <a:gd name="T69" fmla="*/ 682 h 1338"/>
                <a:gd name="T70" fmla="*/ 307 w 2614"/>
                <a:gd name="T71" fmla="*/ 612 h 1338"/>
                <a:gd name="T72" fmla="*/ 236 w 2614"/>
                <a:gd name="T73" fmla="*/ 551 h 1338"/>
                <a:gd name="T74" fmla="*/ 217 w 2614"/>
                <a:gd name="T75" fmla="*/ 497 h 1338"/>
                <a:gd name="T76" fmla="*/ 174 w 2614"/>
                <a:gd name="T77" fmla="*/ 477 h 1338"/>
                <a:gd name="T78" fmla="*/ 147 w 2614"/>
                <a:gd name="T79" fmla="*/ 401 h 1338"/>
                <a:gd name="T80" fmla="*/ 106 w 2614"/>
                <a:gd name="T81" fmla="*/ 353 h 1338"/>
                <a:gd name="T82" fmla="*/ 88 w 2614"/>
                <a:gd name="T83" fmla="*/ 296 h 1338"/>
                <a:gd name="T84" fmla="*/ 85 w 2614"/>
                <a:gd name="T85" fmla="*/ 266 h 1338"/>
                <a:gd name="T86" fmla="*/ 25 w 2614"/>
                <a:gd name="T87" fmla="*/ 229 h 1338"/>
                <a:gd name="T88" fmla="*/ 2 w 2614"/>
                <a:gd name="T89" fmla="*/ 194 h 1338"/>
                <a:gd name="T90" fmla="*/ 3 w 2614"/>
                <a:gd name="T91" fmla="*/ 142 h 1338"/>
                <a:gd name="T92" fmla="*/ 39 w 2614"/>
                <a:gd name="T93" fmla="*/ 114 h 1338"/>
                <a:gd name="T94" fmla="*/ 79 w 2614"/>
                <a:gd name="T95" fmla="*/ 94 h 1338"/>
                <a:gd name="T96" fmla="*/ 57 w 2614"/>
                <a:gd name="T97" fmla="*/ 21 h 1338"/>
                <a:gd name="T98" fmla="*/ 107 w 2614"/>
                <a:gd name="T99" fmla="*/ 5 h 1338"/>
                <a:gd name="T100" fmla="*/ 214 w 2614"/>
                <a:gd name="T101" fmla="*/ 45 h 1338"/>
                <a:gd name="T102" fmla="*/ 392 w 2614"/>
                <a:gd name="T103" fmla="*/ 126 h 1338"/>
                <a:gd name="T104" fmla="*/ 535 w 2614"/>
                <a:gd name="T105" fmla="*/ 163 h 1338"/>
                <a:gd name="T106" fmla="*/ 880 w 2614"/>
                <a:gd name="T107" fmla="*/ 219 h 1338"/>
                <a:gd name="T108" fmla="*/ 1055 w 2614"/>
                <a:gd name="T109" fmla="*/ 252 h 1338"/>
                <a:gd name="T110" fmla="*/ 1236 w 2614"/>
                <a:gd name="T111" fmla="*/ 290 h 1338"/>
                <a:gd name="T112" fmla="*/ 1527 w 2614"/>
                <a:gd name="T113" fmla="*/ 425 h 1338"/>
                <a:gd name="T114" fmla="*/ 1824 w 2614"/>
                <a:gd name="T115" fmla="*/ 560 h 1338"/>
                <a:gd name="T116" fmla="*/ 2199 w 2614"/>
                <a:gd name="T117" fmla="*/ 710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14" h="1338">
                  <a:moveTo>
                    <a:pt x="2471" y="803"/>
                  </a:moveTo>
                  <a:lnTo>
                    <a:pt x="2614" y="855"/>
                  </a:lnTo>
                  <a:lnTo>
                    <a:pt x="2579" y="864"/>
                  </a:lnTo>
                  <a:lnTo>
                    <a:pt x="2548" y="871"/>
                  </a:lnTo>
                  <a:lnTo>
                    <a:pt x="2541" y="874"/>
                  </a:lnTo>
                  <a:lnTo>
                    <a:pt x="2533" y="877"/>
                  </a:lnTo>
                  <a:lnTo>
                    <a:pt x="2526" y="881"/>
                  </a:lnTo>
                  <a:lnTo>
                    <a:pt x="2518" y="886"/>
                  </a:lnTo>
                  <a:lnTo>
                    <a:pt x="2511" y="892"/>
                  </a:lnTo>
                  <a:lnTo>
                    <a:pt x="2503" y="899"/>
                  </a:lnTo>
                  <a:lnTo>
                    <a:pt x="2496" y="908"/>
                  </a:lnTo>
                  <a:lnTo>
                    <a:pt x="2488" y="919"/>
                  </a:lnTo>
                  <a:lnTo>
                    <a:pt x="2477" y="933"/>
                  </a:lnTo>
                  <a:lnTo>
                    <a:pt x="2468" y="946"/>
                  </a:lnTo>
                  <a:lnTo>
                    <a:pt x="2458" y="956"/>
                  </a:lnTo>
                  <a:lnTo>
                    <a:pt x="2447" y="966"/>
                  </a:lnTo>
                  <a:lnTo>
                    <a:pt x="2435" y="975"/>
                  </a:lnTo>
                  <a:lnTo>
                    <a:pt x="2422" y="984"/>
                  </a:lnTo>
                  <a:lnTo>
                    <a:pt x="2406" y="993"/>
                  </a:lnTo>
                  <a:lnTo>
                    <a:pt x="2388" y="1002"/>
                  </a:lnTo>
                  <a:lnTo>
                    <a:pt x="2371" y="1010"/>
                  </a:lnTo>
                  <a:lnTo>
                    <a:pt x="2357" y="1015"/>
                  </a:lnTo>
                  <a:lnTo>
                    <a:pt x="2345" y="1019"/>
                  </a:lnTo>
                  <a:lnTo>
                    <a:pt x="2334" y="1023"/>
                  </a:lnTo>
                  <a:lnTo>
                    <a:pt x="2322" y="1029"/>
                  </a:lnTo>
                  <a:lnTo>
                    <a:pt x="2308" y="1037"/>
                  </a:lnTo>
                  <a:lnTo>
                    <a:pt x="2292" y="1049"/>
                  </a:lnTo>
                  <a:lnTo>
                    <a:pt x="2273" y="1065"/>
                  </a:lnTo>
                  <a:lnTo>
                    <a:pt x="2259" y="1078"/>
                  </a:lnTo>
                  <a:lnTo>
                    <a:pt x="2247" y="1092"/>
                  </a:lnTo>
                  <a:lnTo>
                    <a:pt x="2236" y="1107"/>
                  </a:lnTo>
                  <a:lnTo>
                    <a:pt x="2224" y="1121"/>
                  </a:lnTo>
                  <a:lnTo>
                    <a:pt x="2218" y="1128"/>
                  </a:lnTo>
                  <a:lnTo>
                    <a:pt x="2211" y="1134"/>
                  </a:lnTo>
                  <a:lnTo>
                    <a:pt x="2204" y="1140"/>
                  </a:lnTo>
                  <a:lnTo>
                    <a:pt x="2196" y="1145"/>
                  </a:lnTo>
                  <a:lnTo>
                    <a:pt x="2188" y="1149"/>
                  </a:lnTo>
                  <a:lnTo>
                    <a:pt x="2179" y="1152"/>
                  </a:lnTo>
                  <a:lnTo>
                    <a:pt x="2168" y="1154"/>
                  </a:lnTo>
                  <a:lnTo>
                    <a:pt x="2157" y="1155"/>
                  </a:lnTo>
                  <a:lnTo>
                    <a:pt x="2141" y="1155"/>
                  </a:lnTo>
                  <a:lnTo>
                    <a:pt x="2127" y="1156"/>
                  </a:lnTo>
                  <a:lnTo>
                    <a:pt x="2114" y="1159"/>
                  </a:lnTo>
                  <a:lnTo>
                    <a:pt x="2103" y="1161"/>
                  </a:lnTo>
                  <a:lnTo>
                    <a:pt x="2092" y="1165"/>
                  </a:lnTo>
                  <a:lnTo>
                    <a:pt x="2083" y="1169"/>
                  </a:lnTo>
                  <a:lnTo>
                    <a:pt x="2074" y="1174"/>
                  </a:lnTo>
                  <a:lnTo>
                    <a:pt x="2066" y="1179"/>
                  </a:lnTo>
                  <a:lnTo>
                    <a:pt x="2059" y="1185"/>
                  </a:lnTo>
                  <a:lnTo>
                    <a:pt x="2053" y="1191"/>
                  </a:lnTo>
                  <a:lnTo>
                    <a:pt x="2047" y="1198"/>
                  </a:lnTo>
                  <a:lnTo>
                    <a:pt x="2042" y="1205"/>
                  </a:lnTo>
                  <a:lnTo>
                    <a:pt x="2031" y="1219"/>
                  </a:lnTo>
                  <a:lnTo>
                    <a:pt x="2021" y="1234"/>
                  </a:lnTo>
                  <a:lnTo>
                    <a:pt x="2012" y="1250"/>
                  </a:lnTo>
                  <a:lnTo>
                    <a:pt x="2002" y="1265"/>
                  </a:lnTo>
                  <a:lnTo>
                    <a:pt x="1996" y="1272"/>
                  </a:lnTo>
                  <a:lnTo>
                    <a:pt x="1990" y="1279"/>
                  </a:lnTo>
                  <a:lnTo>
                    <a:pt x="1983" y="1285"/>
                  </a:lnTo>
                  <a:lnTo>
                    <a:pt x="1975" y="1292"/>
                  </a:lnTo>
                  <a:lnTo>
                    <a:pt x="1967" y="1298"/>
                  </a:lnTo>
                  <a:lnTo>
                    <a:pt x="1958" y="1303"/>
                  </a:lnTo>
                  <a:lnTo>
                    <a:pt x="1948" y="1308"/>
                  </a:lnTo>
                  <a:lnTo>
                    <a:pt x="1937" y="1312"/>
                  </a:lnTo>
                  <a:lnTo>
                    <a:pt x="1923" y="1316"/>
                  </a:lnTo>
                  <a:lnTo>
                    <a:pt x="1910" y="1318"/>
                  </a:lnTo>
                  <a:lnTo>
                    <a:pt x="1895" y="1321"/>
                  </a:lnTo>
                  <a:lnTo>
                    <a:pt x="1879" y="1322"/>
                  </a:lnTo>
                  <a:lnTo>
                    <a:pt x="1871" y="1322"/>
                  </a:lnTo>
                  <a:lnTo>
                    <a:pt x="1865" y="1321"/>
                  </a:lnTo>
                  <a:lnTo>
                    <a:pt x="1860" y="1319"/>
                  </a:lnTo>
                  <a:lnTo>
                    <a:pt x="1855" y="1315"/>
                  </a:lnTo>
                  <a:lnTo>
                    <a:pt x="1845" y="1307"/>
                  </a:lnTo>
                  <a:lnTo>
                    <a:pt x="1832" y="1297"/>
                  </a:lnTo>
                  <a:lnTo>
                    <a:pt x="1824" y="1292"/>
                  </a:lnTo>
                  <a:lnTo>
                    <a:pt x="1813" y="1287"/>
                  </a:lnTo>
                  <a:lnTo>
                    <a:pt x="1801" y="1283"/>
                  </a:lnTo>
                  <a:lnTo>
                    <a:pt x="1786" y="1279"/>
                  </a:lnTo>
                  <a:lnTo>
                    <a:pt x="1769" y="1276"/>
                  </a:lnTo>
                  <a:lnTo>
                    <a:pt x="1748" y="1275"/>
                  </a:lnTo>
                  <a:lnTo>
                    <a:pt x="1724" y="1274"/>
                  </a:lnTo>
                  <a:lnTo>
                    <a:pt x="1695" y="1275"/>
                  </a:lnTo>
                  <a:lnTo>
                    <a:pt x="1673" y="1277"/>
                  </a:lnTo>
                  <a:lnTo>
                    <a:pt x="1645" y="1277"/>
                  </a:lnTo>
                  <a:lnTo>
                    <a:pt x="1611" y="1278"/>
                  </a:lnTo>
                  <a:lnTo>
                    <a:pt x="1574" y="1277"/>
                  </a:lnTo>
                  <a:lnTo>
                    <a:pt x="1537" y="1277"/>
                  </a:lnTo>
                  <a:lnTo>
                    <a:pt x="1500" y="1276"/>
                  </a:lnTo>
                  <a:lnTo>
                    <a:pt x="1466" y="1275"/>
                  </a:lnTo>
                  <a:lnTo>
                    <a:pt x="1438" y="1275"/>
                  </a:lnTo>
                  <a:lnTo>
                    <a:pt x="1428" y="1276"/>
                  </a:lnTo>
                  <a:lnTo>
                    <a:pt x="1418" y="1278"/>
                  </a:lnTo>
                  <a:lnTo>
                    <a:pt x="1410" y="1281"/>
                  </a:lnTo>
                  <a:lnTo>
                    <a:pt x="1402" y="1285"/>
                  </a:lnTo>
                  <a:lnTo>
                    <a:pt x="1388" y="1295"/>
                  </a:lnTo>
                  <a:lnTo>
                    <a:pt x="1375" y="1306"/>
                  </a:lnTo>
                  <a:lnTo>
                    <a:pt x="1361" y="1318"/>
                  </a:lnTo>
                  <a:lnTo>
                    <a:pt x="1348" y="1328"/>
                  </a:lnTo>
                  <a:lnTo>
                    <a:pt x="1340" y="1332"/>
                  </a:lnTo>
                  <a:lnTo>
                    <a:pt x="1331" y="1335"/>
                  </a:lnTo>
                  <a:lnTo>
                    <a:pt x="1322" y="1337"/>
                  </a:lnTo>
                  <a:lnTo>
                    <a:pt x="1312" y="1338"/>
                  </a:lnTo>
                  <a:lnTo>
                    <a:pt x="1289" y="1337"/>
                  </a:lnTo>
                  <a:lnTo>
                    <a:pt x="1274" y="1336"/>
                  </a:lnTo>
                  <a:lnTo>
                    <a:pt x="1269" y="1334"/>
                  </a:lnTo>
                  <a:lnTo>
                    <a:pt x="1265" y="1331"/>
                  </a:lnTo>
                  <a:lnTo>
                    <a:pt x="1261" y="1327"/>
                  </a:lnTo>
                  <a:lnTo>
                    <a:pt x="1259" y="1322"/>
                  </a:lnTo>
                  <a:lnTo>
                    <a:pt x="1243" y="1318"/>
                  </a:lnTo>
                  <a:lnTo>
                    <a:pt x="1229" y="1313"/>
                  </a:lnTo>
                  <a:lnTo>
                    <a:pt x="1223" y="1310"/>
                  </a:lnTo>
                  <a:lnTo>
                    <a:pt x="1218" y="1306"/>
                  </a:lnTo>
                  <a:lnTo>
                    <a:pt x="1213" y="1303"/>
                  </a:lnTo>
                  <a:lnTo>
                    <a:pt x="1209" y="1299"/>
                  </a:lnTo>
                  <a:lnTo>
                    <a:pt x="1205" y="1295"/>
                  </a:lnTo>
                  <a:lnTo>
                    <a:pt x="1202" y="1291"/>
                  </a:lnTo>
                  <a:lnTo>
                    <a:pt x="1199" y="1287"/>
                  </a:lnTo>
                  <a:lnTo>
                    <a:pt x="1196" y="1282"/>
                  </a:lnTo>
                  <a:lnTo>
                    <a:pt x="1193" y="1272"/>
                  </a:lnTo>
                  <a:lnTo>
                    <a:pt x="1190" y="1260"/>
                  </a:lnTo>
                  <a:lnTo>
                    <a:pt x="1189" y="1248"/>
                  </a:lnTo>
                  <a:lnTo>
                    <a:pt x="1188" y="1233"/>
                  </a:lnTo>
                  <a:lnTo>
                    <a:pt x="1188" y="1218"/>
                  </a:lnTo>
                  <a:lnTo>
                    <a:pt x="1189" y="1202"/>
                  </a:lnTo>
                  <a:lnTo>
                    <a:pt x="1190" y="1165"/>
                  </a:lnTo>
                  <a:lnTo>
                    <a:pt x="1191" y="1122"/>
                  </a:lnTo>
                  <a:lnTo>
                    <a:pt x="1192" y="1081"/>
                  </a:lnTo>
                  <a:lnTo>
                    <a:pt x="1192" y="1034"/>
                  </a:lnTo>
                  <a:lnTo>
                    <a:pt x="1193" y="982"/>
                  </a:lnTo>
                  <a:lnTo>
                    <a:pt x="1193" y="932"/>
                  </a:lnTo>
                  <a:lnTo>
                    <a:pt x="1194" y="883"/>
                  </a:lnTo>
                  <a:lnTo>
                    <a:pt x="1194" y="841"/>
                  </a:lnTo>
                  <a:lnTo>
                    <a:pt x="1193" y="808"/>
                  </a:lnTo>
                  <a:lnTo>
                    <a:pt x="1191" y="787"/>
                  </a:lnTo>
                  <a:lnTo>
                    <a:pt x="1177" y="793"/>
                  </a:lnTo>
                  <a:lnTo>
                    <a:pt x="1164" y="799"/>
                  </a:lnTo>
                  <a:lnTo>
                    <a:pt x="1153" y="808"/>
                  </a:lnTo>
                  <a:lnTo>
                    <a:pt x="1141" y="815"/>
                  </a:lnTo>
                  <a:lnTo>
                    <a:pt x="1131" y="823"/>
                  </a:lnTo>
                  <a:lnTo>
                    <a:pt x="1121" y="831"/>
                  </a:lnTo>
                  <a:lnTo>
                    <a:pt x="1113" y="840"/>
                  </a:lnTo>
                  <a:lnTo>
                    <a:pt x="1105" y="849"/>
                  </a:lnTo>
                  <a:lnTo>
                    <a:pt x="1076" y="886"/>
                  </a:lnTo>
                  <a:lnTo>
                    <a:pt x="1049" y="923"/>
                  </a:lnTo>
                  <a:lnTo>
                    <a:pt x="1041" y="932"/>
                  </a:lnTo>
                  <a:lnTo>
                    <a:pt x="1032" y="941"/>
                  </a:lnTo>
                  <a:lnTo>
                    <a:pt x="1024" y="949"/>
                  </a:lnTo>
                  <a:lnTo>
                    <a:pt x="1015" y="957"/>
                  </a:lnTo>
                  <a:lnTo>
                    <a:pt x="1005" y="964"/>
                  </a:lnTo>
                  <a:lnTo>
                    <a:pt x="994" y="971"/>
                  </a:lnTo>
                  <a:lnTo>
                    <a:pt x="983" y="978"/>
                  </a:lnTo>
                  <a:lnTo>
                    <a:pt x="970" y="984"/>
                  </a:lnTo>
                  <a:lnTo>
                    <a:pt x="956" y="989"/>
                  </a:lnTo>
                  <a:lnTo>
                    <a:pt x="941" y="994"/>
                  </a:lnTo>
                  <a:lnTo>
                    <a:pt x="924" y="998"/>
                  </a:lnTo>
                  <a:lnTo>
                    <a:pt x="906" y="1002"/>
                  </a:lnTo>
                  <a:lnTo>
                    <a:pt x="887" y="1004"/>
                  </a:lnTo>
                  <a:lnTo>
                    <a:pt x="866" y="1006"/>
                  </a:lnTo>
                  <a:lnTo>
                    <a:pt x="843" y="1007"/>
                  </a:lnTo>
                  <a:lnTo>
                    <a:pt x="819" y="1007"/>
                  </a:lnTo>
                  <a:lnTo>
                    <a:pt x="797" y="1007"/>
                  </a:lnTo>
                  <a:lnTo>
                    <a:pt x="778" y="1008"/>
                  </a:lnTo>
                  <a:lnTo>
                    <a:pt x="758" y="1008"/>
                  </a:lnTo>
                  <a:lnTo>
                    <a:pt x="739" y="1008"/>
                  </a:lnTo>
                  <a:lnTo>
                    <a:pt x="720" y="1008"/>
                  </a:lnTo>
                  <a:lnTo>
                    <a:pt x="699" y="1007"/>
                  </a:lnTo>
                  <a:lnTo>
                    <a:pt x="678" y="1005"/>
                  </a:lnTo>
                  <a:lnTo>
                    <a:pt x="656" y="1002"/>
                  </a:lnTo>
                  <a:lnTo>
                    <a:pt x="655" y="976"/>
                  </a:lnTo>
                  <a:lnTo>
                    <a:pt x="653" y="953"/>
                  </a:lnTo>
                  <a:lnTo>
                    <a:pt x="648" y="933"/>
                  </a:lnTo>
                  <a:lnTo>
                    <a:pt x="641" y="914"/>
                  </a:lnTo>
                  <a:lnTo>
                    <a:pt x="633" y="897"/>
                  </a:lnTo>
                  <a:lnTo>
                    <a:pt x="623" y="883"/>
                  </a:lnTo>
                  <a:lnTo>
                    <a:pt x="612" y="870"/>
                  </a:lnTo>
                  <a:lnTo>
                    <a:pt x="600" y="860"/>
                  </a:lnTo>
                  <a:lnTo>
                    <a:pt x="586" y="851"/>
                  </a:lnTo>
                  <a:lnTo>
                    <a:pt x="571" y="843"/>
                  </a:lnTo>
                  <a:lnTo>
                    <a:pt x="556" y="837"/>
                  </a:lnTo>
                  <a:lnTo>
                    <a:pt x="541" y="832"/>
                  </a:lnTo>
                  <a:lnTo>
                    <a:pt x="524" y="829"/>
                  </a:lnTo>
                  <a:lnTo>
                    <a:pt x="508" y="826"/>
                  </a:lnTo>
                  <a:lnTo>
                    <a:pt x="491" y="824"/>
                  </a:lnTo>
                  <a:lnTo>
                    <a:pt x="473" y="823"/>
                  </a:lnTo>
                  <a:lnTo>
                    <a:pt x="440" y="823"/>
                  </a:lnTo>
                  <a:lnTo>
                    <a:pt x="408" y="825"/>
                  </a:lnTo>
                  <a:lnTo>
                    <a:pt x="379" y="827"/>
                  </a:lnTo>
                  <a:lnTo>
                    <a:pt x="353" y="829"/>
                  </a:lnTo>
                  <a:lnTo>
                    <a:pt x="342" y="829"/>
                  </a:lnTo>
                  <a:lnTo>
                    <a:pt x="333" y="830"/>
                  </a:lnTo>
                  <a:lnTo>
                    <a:pt x="325" y="829"/>
                  </a:lnTo>
                  <a:lnTo>
                    <a:pt x="319" y="828"/>
                  </a:lnTo>
                  <a:lnTo>
                    <a:pt x="315" y="826"/>
                  </a:lnTo>
                  <a:lnTo>
                    <a:pt x="313" y="823"/>
                  </a:lnTo>
                  <a:lnTo>
                    <a:pt x="313" y="819"/>
                  </a:lnTo>
                  <a:lnTo>
                    <a:pt x="315" y="814"/>
                  </a:lnTo>
                  <a:lnTo>
                    <a:pt x="322" y="801"/>
                  </a:lnTo>
                  <a:lnTo>
                    <a:pt x="331" y="790"/>
                  </a:lnTo>
                  <a:lnTo>
                    <a:pt x="341" y="778"/>
                  </a:lnTo>
                  <a:lnTo>
                    <a:pt x="352" y="766"/>
                  </a:lnTo>
                  <a:lnTo>
                    <a:pt x="362" y="754"/>
                  </a:lnTo>
                  <a:lnTo>
                    <a:pt x="370" y="740"/>
                  </a:lnTo>
                  <a:lnTo>
                    <a:pt x="374" y="733"/>
                  </a:lnTo>
                  <a:lnTo>
                    <a:pt x="376" y="725"/>
                  </a:lnTo>
                  <a:lnTo>
                    <a:pt x="378" y="717"/>
                  </a:lnTo>
                  <a:lnTo>
                    <a:pt x="378" y="709"/>
                  </a:lnTo>
                  <a:lnTo>
                    <a:pt x="378" y="702"/>
                  </a:lnTo>
                  <a:lnTo>
                    <a:pt x="377" y="696"/>
                  </a:lnTo>
                  <a:lnTo>
                    <a:pt x="375" y="689"/>
                  </a:lnTo>
                  <a:lnTo>
                    <a:pt x="371" y="682"/>
                  </a:lnTo>
                  <a:lnTo>
                    <a:pt x="364" y="670"/>
                  </a:lnTo>
                  <a:lnTo>
                    <a:pt x="355" y="658"/>
                  </a:lnTo>
                  <a:lnTo>
                    <a:pt x="345" y="646"/>
                  </a:lnTo>
                  <a:lnTo>
                    <a:pt x="333" y="634"/>
                  </a:lnTo>
                  <a:lnTo>
                    <a:pt x="320" y="623"/>
                  </a:lnTo>
                  <a:lnTo>
                    <a:pt x="307" y="612"/>
                  </a:lnTo>
                  <a:lnTo>
                    <a:pt x="281" y="592"/>
                  </a:lnTo>
                  <a:lnTo>
                    <a:pt x="258" y="574"/>
                  </a:lnTo>
                  <a:lnTo>
                    <a:pt x="249" y="567"/>
                  </a:lnTo>
                  <a:lnTo>
                    <a:pt x="242" y="560"/>
                  </a:lnTo>
                  <a:lnTo>
                    <a:pt x="237" y="555"/>
                  </a:lnTo>
                  <a:lnTo>
                    <a:pt x="236" y="551"/>
                  </a:lnTo>
                  <a:lnTo>
                    <a:pt x="235" y="536"/>
                  </a:lnTo>
                  <a:lnTo>
                    <a:pt x="233" y="524"/>
                  </a:lnTo>
                  <a:lnTo>
                    <a:pt x="230" y="514"/>
                  </a:lnTo>
                  <a:lnTo>
                    <a:pt x="227" y="507"/>
                  </a:lnTo>
                  <a:lnTo>
                    <a:pt x="222" y="501"/>
                  </a:lnTo>
                  <a:lnTo>
                    <a:pt x="217" y="497"/>
                  </a:lnTo>
                  <a:lnTo>
                    <a:pt x="212" y="495"/>
                  </a:lnTo>
                  <a:lnTo>
                    <a:pt x="206" y="493"/>
                  </a:lnTo>
                  <a:lnTo>
                    <a:pt x="194" y="490"/>
                  </a:lnTo>
                  <a:lnTo>
                    <a:pt x="183" y="485"/>
                  </a:lnTo>
                  <a:lnTo>
                    <a:pt x="178" y="482"/>
                  </a:lnTo>
                  <a:lnTo>
                    <a:pt x="174" y="477"/>
                  </a:lnTo>
                  <a:lnTo>
                    <a:pt x="171" y="471"/>
                  </a:lnTo>
                  <a:lnTo>
                    <a:pt x="168" y="461"/>
                  </a:lnTo>
                  <a:lnTo>
                    <a:pt x="163" y="442"/>
                  </a:lnTo>
                  <a:lnTo>
                    <a:pt x="157" y="426"/>
                  </a:lnTo>
                  <a:lnTo>
                    <a:pt x="152" y="413"/>
                  </a:lnTo>
                  <a:lnTo>
                    <a:pt x="147" y="401"/>
                  </a:lnTo>
                  <a:lnTo>
                    <a:pt x="142" y="392"/>
                  </a:lnTo>
                  <a:lnTo>
                    <a:pt x="138" y="384"/>
                  </a:lnTo>
                  <a:lnTo>
                    <a:pt x="133" y="378"/>
                  </a:lnTo>
                  <a:lnTo>
                    <a:pt x="128" y="372"/>
                  </a:lnTo>
                  <a:lnTo>
                    <a:pt x="118" y="363"/>
                  </a:lnTo>
                  <a:lnTo>
                    <a:pt x="106" y="353"/>
                  </a:lnTo>
                  <a:lnTo>
                    <a:pt x="91" y="341"/>
                  </a:lnTo>
                  <a:lnTo>
                    <a:pt x="74" y="325"/>
                  </a:lnTo>
                  <a:lnTo>
                    <a:pt x="78" y="318"/>
                  </a:lnTo>
                  <a:lnTo>
                    <a:pt x="83" y="308"/>
                  </a:lnTo>
                  <a:lnTo>
                    <a:pt x="86" y="302"/>
                  </a:lnTo>
                  <a:lnTo>
                    <a:pt x="88" y="296"/>
                  </a:lnTo>
                  <a:lnTo>
                    <a:pt x="89" y="289"/>
                  </a:lnTo>
                  <a:lnTo>
                    <a:pt x="89" y="283"/>
                  </a:lnTo>
                  <a:lnTo>
                    <a:pt x="89" y="278"/>
                  </a:lnTo>
                  <a:lnTo>
                    <a:pt x="88" y="274"/>
                  </a:lnTo>
                  <a:lnTo>
                    <a:pt x="87" y="270"/>
                  </a:lnTo>
                  <a:lnTo>
                    <a:pt x="85" y="266"/>
                  </a:lnTo>
                  <a:lnTo>
                    <a:pt x="81" y="260"/>
                  </a:lnTo>
                  <a:lnTo>
                    <a:pt x="75" y="254"/>
                  </a:lnTo>
                  <a:lnTo>
                    <a:pt x="60" y="246"/>
                  </a:lnTo>
                  <a:lnTo>
                    <a:pt x="43" y="238"/>
                  </a:lnTo>
                  <a:lnTo>
                    <a:pt x="34" y="234"/>
                  </a:lnTo>
                  <a:lnTo>
                    <a:pt x="25" y="229"/>
                  </a:lnTo>
                  <a:lnTo>
                    <a:pt x="18" y="223"/>
                  </a:lnTo>
                  <a:lnTo>
                    <a:pt x="11" y="215"/>
                  </a:lnTo>
                  <a:lnTo>
                    <a:pt x="9" y="211"/>
                  </a:lnTo>
                  <a:lnTo>
                    <a:pt x="6" y="206"/>
                  </a:lnTo>
                  <a:lnTo>
                    <a:pt x="4" y="200"/>
                  </a:lnTo>
                  <a:lnTo>
                    <a:pt x="2" y="194"/>
                  </a:lnTo>
                  <a:lnTo>
                    <a:pt x="1" y="187"/>
                  </a:lnTo>
                  <a:lnTo>
                    <a:pt x="0" y="180"/>
                  </a:lnTo>
                  <a:lnTo>
                    <a:pt x="0" y="172"/>
                  </a:lnTo>
                  <a:lnTo>
                    <a:pt x="0" y="163"/>
                  </a:lnTo>
                  <a:lnTo>
                    <a:pt x="1" y="151"/>
                  </a:lnTo>
                  <a:lnTo>
                    <a:pt x="3" y="142"/>
                  </a:lnTo>
                  <a:lnTo>
                    <a:pt x="7" y="133"/>
                  </a:lnTo>
                  <a:lnTo>
                    <a:pt x="12" y="127"/>
                  </a:lnTo>
                  <a:lnTo>
                    <a:pt x="18" y="122"/>
                  </a:lnTo>
                  <a:lnTo>
                    <a:pt x="24" y="119"/>
                  </a:lnTo>
                  <a:lnTo>
                    <a:pt x="32" y="116"/>
                  </a:lnTo>
                  <a:lnTo>
                    <a:pt x="39" y="114"/>
                  </a:lnTo>
                  <a:lnTo>
                    <a:pt x="54" y="111"/>
                  </a:lnTo>
                  <a:lnTo>
                    <a:pt x="67" y="108"/>
                  </a:lnTo>
                  <a:lnTo>
                    <a:pt x="72" y="106"/>
                  </a:lnTo>
                  <a:lnTo>
                    <a:pt x="75" y="103"/>
                  </a:lnTo>
                  <a:lnTo>
                    <a:pt x="78" y="99"/>
                  </a:lnTo>
                  <a:lnTo>
                    <a:pt x="79" y="94"/>
                  </a:lnTo>
                  <a:lnTo>
                    <a:pt x="78" y="84"/>
                  </a:lnTo>
                  <a:lnTo>
                    <a:pt x="75" y="72"/>
                  </a:lnTo>
                  <a:lnTo>
                    <a:pt x="71" y="60"/>
                  </a:lnTo>
                  <a:lnTo>
                    <a:pt x="66" y="47"/>
                  </a:lnTo>
                  <a:lnTo>
                    <a:pt x="61" y="35"/>
                  </a:lnTo>
                  <a:lnTo>
                    <a:pt x="57" y="21"/>
                  </a:lnTo>
                  <a:lnTo>
                    <a:pt x="54" y="10"/>
                  </a:lnTo>
                  <a:lnTo>
                    <a:pt x="53" y="0"/>
                  </a:lnTo>
                  <a:lnTo>
                    <a:pt x="66" y="0"/>
                  </a:lnTo>
                  <a:lnTo>
                    <a:pt x="80" y="1"/>
                  </a:lnTo>
                  <a:lnTo>
                    <a:pt x="93" y="3"/>
                  </a:lnTo>
                  <a:lnTo>
                    <a:pt x="107" y="5"/>
                  </a:lnTo>
                  <a:lnTo>
                    <a:pt x="120" y="9"/>
                  </a:lnTo>
                  <a:lnTo>
                    <a:pt x="133" y="12"/>
                  </a:lnTo>
                  <a:lnTo>
                    <a:pt x="146" y="16"/>
                  </a:lnTo>
                  <a:lnTo>
                    <a:pt x="161" y="21"/>
                  </a:lnTo>
                  <a:lnTo>
                    <a:pt x="187" y="33"/>
                  </a:lnTo>
                  <a:lnTo>
                    <a:pt x="214" y="45"/>
                  </a:lnTo>
                  <a:lnTo>
                    <a:pt x="242" y="58"/>
                  </a:lnTo>
                  <a:lnTo>
                    <a:pt x="271" y="71"/>
                  </a:lnTo>
                  <a:lnTo>
                    <a:pt x="299" y="85"/>
                  </a:lnTo>
                  <a:lnTo>
                    <a:pt x="329" y="99"/>
                  </a:lnTo>
                  <a:lnTo>
                    <a:pt x="359" y="113"/>
                  </a:lnTo>
                  <a:lnTo>
                    <a:pt x="392" y="126"/>
                  </a:lnTo>
                  <a:lnTo>
                    <a:pt x="425" y="138"/>
                  </a:lnTo>
                  <a:lnTo>
                    <a:pt x="460" y="148"/>
                  </a:lnTo>
                  <a:lnTo>
                    <a:pt x="478" y="153"/>
                  </a:lnTo>
                  <a:lnTo>
                    <a:pt x="497" y="157"/>
                  </a:lnTo>
                  <a:lnTo>
                    <a:pt x="516" y="160"/>
                  </a:lnTo>
                  <a:lnTo>
                    <a:pt x="535" y="163"/>
                  </a:lnTo>
                  <a:lnTo>
                    <a:pt x="589" y="170"/>
                  </a:lnTo>
                  <a:lnTo>
                    <a:pt x="640" y="177"/>
                  </a:lnTo>
                  <a:lnTo>
                    <a:pt x="688" y="184"/>
                  </a:lnTo>
                  <a:lnTo>
                    <a:pt x="733" y="191"/>
                  </a:lnTo>
                  <a:lnTo>
                    <a:pt x="811" y="205"/>
                  </a:lnTo>
                  <a:lnTo>
                    <a:pt x="880" y="219"/>
                  </a:lnTo>
                  <a:lnTo>
                    <a:pt x="937" y="230"/>
                  </a:lnTo>
                  <a:lnTo>
                    <a:pt x="985" y="240"/>
                  </a:lnTo>
                  <a:lnTo>
                    <a:pt x="1005" y="244"/>
                  </a:lnTo>
                  <a:lnTo>
                    <a:pt x="1023" y="248"/>
                  </a:lnTo>
                  <a:lnTo>
                    <a:pt x="1041" y="251"/>
                  </a:lnTo>
                  <a:lnTo>
                    <a:pt x="1055" y="252"/>
                  </a:lnTo>
                  <a:lnTo>
                    <a:pt x="1091" y="256"/>
                  </a:lnTo>
                  <a:lnTo>
                    <a:pt x="1123" y="261"/>
                  </a:lnTo>
                  <a:lnTo>
                    <a:pt x="1155" y="267"/>
                  </a:lnTo>
                  <a:lnTo>
                    <a:pt x="1183" y="274"/>
                  </a:lnTo>
                  <a:lnTo>
                    <a:pt x="1210" y="281"/>
                  </a:lnTo>
                  <a:lnTo>
                    <a:pt x="1236" y="290"/>
                  </a:lnTo>
                  <a:lnTo>
                    <a:pt x="1261" y="299"/>
                  </a:lnTo>
                  <a:lnTo>
                    <a:pt x="1287" y="309"/>
                  </a:lnTo>
                  <a:lnTo>
                    <a:pt x="1338" y="332"/>
                  </a:lnTo>
                  <a:lnTo>
                    <a:pt x="1393" y="359"/>
                  </a:lnTo>
                  <a:lnTo>
                    <a:pt x="1454" y="390"/>
                  </a:lnTo>
                  <a:lnTo>
                    <a:pt x="1527" y="425"/>
                  </a:lnTo>
                  <a:lnTo>
                    <a:pt x="1569" y="445"/>
                  </a:lnTo>
                  <a:lnTo>
                    <a:pt x="1615" y="466"/>
                  </a:lnTo>
                  <a:lnTo>
                    <a:pt x="1663" y="489"/>
                  </a:lnTo>
                  <a:lnTo>
                    <a:pt x="1714" y="512"/>
                  </a:lnTo>
                  <a:lnTo>
                    <a:pt x="1767" y="536"/>
                  </a:lnTo>
                  <a:lnTo>
                    <a:pt x="1824" y="560"/>
                  </a:lnTo>
                  <a:lnTo>
                    <a:pt x="1882" y="585"/>
                  </a:lnTo>
                  <a:lnTo>
                    <a:pt x="1943" y="610"/>
                  </a:lnTo>
                  <a:lnTo>
                    <a:pt x="2004" y="635"/>
                  </a:lnTo>
                  <a:lnTo>
                    <a:pt x="2068" y="660"/>
                  </a:lnTo>
                  <a:lnTo>
                    <a:pt x="2133" y="685"/>
                  </a:lnTo>
                  <a:lnTo>
                    <a:pt x="2199" y="710"/>
                  </a:lnTo>
                  <a:lnTo>
                    <a:pt x="2267" y="734"/>
                  </a:lnTo>
                  <a:lnTo>
                    <a:pt x="2334" y="758"/>
                  </a:lnTo>
                  <a:lnTo>
                    <a:pt x="2403" y="780"/>
                  </a:lnTo>
                  <a:lnTo>
                    <a:pt x="2471" y="803"/>
                  </a:lnTo>
                  <a:close/>
                </a:path>
              </a:pathLst>
            </a:custGeom>
            <a:grpFill/>
            <a:ln w="3175" cmpd="sng">
              <a:solidFill>
                <a:srgbClr val="FCF6F6"/>
              </a:solidFill>
              <a:round/>
              <a:headEnd/>
              <a:tailEnd/>
            </a:ln>
          </p:spPr>
          <p:txBody>
            <a:bodyPr/>
            <a:lstStyle/>
            <a:p>
              <a:endParaRPr lang="pt-BR"/>
            </a:p>
          </p:txBody>
        </p:sp>
        <p:sp>
          <p:nvSpPr>
            <p:cNvPr id="38" name="Freeform 28"/>
            <p:cNvSpPr>
              <a:spLocks/>
            </p:cNvSpPr>
            <p:nvPr/>
          </p:nvSpPr>
          <p:spPr bwMode="auto">
            <a:xfrm>
              <a:off x="3346450" y="765175"/>
              <a:ext cx="822325" cy="963613"/>
            </a:xfrm>
            <a:custGeom>
              <a:avLst/>
              <a:gdLst>
                <a:gd name="T0" fmla="*/ 2085 w 2097"/>
                <a:gd name="T1" fmla="*/ 1684 h 2258"/>
                <a:gd name="T2" fmla="*/ 1776 w 2097"/>
                <a:gd name="T3" fmla="*/ 1689 h 2258"/>
                <a:gd name="T4" fmla="*/ 1676 w 2097"/>
                <a:gd name="T5" fmla="*/ 1765 h 2258"/>
                <a:gd name="T6" fmla="*/ 1629 w 2097"/>
                <a:gd name="T7" fmla="*/ 1876 h 2258"/>
                <a:gd name="T8" fmla="*/ 1558 w 2097"/>
                <a:gd name="T9" fmla="*/ 1968 h 2258"/>
                <a:gd name="T10" fmla="*/ 1516 w 2097"/>
                <a:gd name="T11" fmla="*/ 2053 h 2258"/>
                <a:gd name="T12" fmla="*/ 1418 w 2097"/>
                <a:gd name="T13" fmla="*/ 2064 h 2258"/>
                <a:gd name="T14" fmla="*/ 1334 w 2097"/>
                <a:gd name="T15" fmla="*/ 1960 h 2258"/>
                <a:gd name="T16" fmla="*/ 1202 w 2097"/>
                <a:gd name="T17" fmla="*/ 1984 h 2258"/>
                <a:gd name="T18" fmla="*/ 1133 w 2097"/>
                <a:gd name="T19" fmla="*/ 2074 h 2258"/>
                <a:gd name="T20" fmla="*/ 1120 w 2097"/>
                <a:gd name="T21" fmla="*/ 2231 h 2258"/>
                <a:gd name="T22" fmla="*/ 1017 w 2097"/>
                <a:gd name="T23" fmla="*/ 2236 h 2258"/>
                <a:gd name="T24" fmla="*/ 856 w 2097"/>
                <a:gd name="T25" fmla="*/ 2096 h 2258"/>
                <a:gd name="T26" fmla="*/ 800 w 2097"/>
                <a:gd name="T27" fmla="*/ 2038 h 2258"/>
                <a:gd name="T28" fmla="*/ 860 w 2097"/>
                <a:gd name="T29" fmla="*/ 2011 h 2258"/>
                <a:gd name="T30" fmla="*/ 835 w 2097"/>
                <a:gd name="T31" fmla="*/ 1860 h 2258"/>
                <a:gd name="T32" fmla="*/ 806 w 2097"/>
                <a:gd name="T33" fmla="*/ 1627 h 2258"/>
                <a:gd name="T34" fmla="*/ 760 w 2097"/>
                <a:gd name="T35" fmla="*/ 1378 h 2258"/>
                <a:gd name="T36" fmla="*/ 687 w 2097"/>
                <a:gd name="T37" fmla="*/ 1276 h 2258"/>
                <a:gd name="T38" fmla="*/ 526 w 2097"/>
                <a:gd name="T39" fmla="*/ 1043 h 2258"/>
                <a:gd name="T40" fmla="*/ 485 w 2097"/>
                <a:gd name="T41" fmla="*/ 1007 h 2258"/>
                <a:gd name="T42" fmla="*/ 301 w 2097"/>
                <a:gd name="T43" fmla="*/ 1005 h 2258"/>
                <a:gd name="T44" fmla="*/ 262 w 2097"/>
                <a:gd name="T45" fmla="*/ 948 h 2258"/>
                <a:gd name="T46" fmla="*/ 197 w 2097"/>
                <a:gd name="T47" fmla="*/ 794 h 2258"/>
                <a:gd name="T48" fmla="*/ 177 w 2097"/>
                <a:gd name="T49" fmla="*/ 571 h 2258"/>
                <a:gd name="T50" fmla="*/ 18 w 2097"/>
                <a:gd name="T51" fmla="*/ 453 h 2258"/>
                <a:gd name="T52" fmla="*/ 11 w 2097"/>
                <a:gd name="T53" fmla="*/ 379 h 2258"/>
                <a:gd name="T54" fmla="*/ 99 w 2097"/>
                <a:gd name="T55" fmla="*/ 419 h 2258"/>
                <a:gd name="T56" fmla="*/ 224 w 2097"/>
                <a:gd name="T57" fmla="*/ 450 h 2258"/>
                <a:gd name="T58" fmla="*/ 287 w 2097"/>
                <a:gd name="T59" fmla="*/ 496 h 2258"/>
                <a:gd name="T60" fmla="*/ 400 w 2097"/>
                <a:gd name="T61" fmla="*/ 489 h 2258"/>
                <a:gd name="T62" fmla="*/ 505 w 2097"/>
                <a:gd name="T63" fmla="*/ 472 h 2258"/>
                <a:gd name="T64" fmla="*/ 595 w 2097"/>
                <a:gd name="T65" fmla="*/ 569 h 2258"/>
                <a:gd name="T66" fmla="*/ 672 w 2097"/>
                <a:gd name="T67" fmla="*/ 594 h 2258"/>
                <a:gd name="T68" fmla="*/ 691 w 2097"/>
                <a:gd name="T69" fmla="*/ 500 h 2258"/>
                <a:gd name="T70" fmla="*/ 737 w 2097"/>
                <a:gd name="T71" fmla="*/ 433 h 2258"/>
                <a:gd name="T72" fmla="*/ 799 w 2097"/>
                <a:gd name="T73" fmla="*/ 392 h 2258"/>
                <a:gd name="T74" fmla="*/ 884 w 2097"/>
                <a:gd name="T75" fmla="*/ 411 h 2258"/>
                <a:gd name="T76" fmla="*/ 978 w 2097"/>
                <a:gd name="T77" fmla="*/ 393 h 2258"/>
                <a:gd name="T78" fmla="*/ 1044 w 2097"/>
                <a:gd name="T79" fmla="*/ 375 h 2258"/>
                <a:gd name="T80" fmla="*/ 1133 w 2097"/>
                <a:gd name="T81" fmla="*/ 331 h 2258"/>
                <a:gd name="T82" fmla="*/ 1212 w 2097"/>
                <a:gd name="T83" fmla="*/ 279 h 2258"/>
                <a:gd name="T84" fmla="*/ 1330 w 2097"/>
                <a:gd name="T85" fmla="*/ 266 h 2258"/>
                <a:gd name="T86" fmla="*/ 1412 w 2097"/>
                <a:gd name="T87" fmla="*/ 182 h 2258"/>
                <a:gd name="T88" fmla="*/ 1468 w 2097"/>
                <a:gd name="T89" fmla="*/ 95 h 2258"/>
                <a:gd name="T90" fmla="*/ 1511 w 2097"/>
                <a:gd name="T91" fmla="*/ 25 h 2258"/>
                <a:gd name="T92" fmla="*/ 1616 w 2097"/>
                <a:gd name="T93" fmla="*/ 0 h 2258"/>
                <a:gd name="T94" fmla="*/ 1682 w 2097"/>
                <a:gd name="T95" fmla="*/ 73 h 2258"/>
                <a:gd name="T96" fmla="*/ 1642 w 2097"/>
                <a:gd name="T97" fmla="*/ 218 h 2258"/>
                <a:gd name="T98" fmla="*/ 1683 w 2097"/>
                <a:gd name="T99" fmla="*/ 267 h 2258"/>
                <a:gd name="T100" fmla="*/ 1789 w 2097"/>
                <a:gd name="T101" fmla="*/ 343 h 2258"/>
                <a:gd name="T102" fmla="*/ 1833 w 2097"/>
                <a:gd name="T103" fmla="*/ 468 h 2258"/>
                <a:gd name="T104" fmla="*/ 1749 w 2097"/>
                <a:gd name="T105" fmla="*/ 563 h 2258"/>
                <a:gd name="T106" fmla="*/ 1726 w 2097"/>
                <a:gd name="T107" fmla="*/ 724 h 2258"/>
                <a:gd name="T108" fmla="*/ 1698 w 2097"/>
                <a:gd name="T109" fmla="*/ 939 h 2258"/>
                <a:gd name="T110" fmla="*/ 1786 w 2097"/>
                <a:gd name="T111" fmla="*/ 1052 h 2258"/>
                <a:gd name="T112" fmla="*/ 1784 w 2097"/>
                <a:gd name="T113" fmla="*/ 1146 h 2258"/>
                <a:gd name="T114" fmla="*/ 1973 w 2097"/>
                <a:gd name="T115" fmla="*/ 1334 h 2258"/>
                <a:gd name="T116" fmla="*/ 2068 w 2097"/>
                <a:gd name="T117" fmla="*/ 1385 h 2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7" h="2258">
                  <a:moveTo>
                    <a:pt x="2089" y="1679"/>
                  </a:moveTo>
                  <a:lnTo>
                    <a:pt x="2093" y="1704"/>
                  </a:lnTo>
                  <a:lnTo>
                    <a:pt x="2096" y="1718"/>
                  </a:lnTo>
                  <a:lnTo>
                    <a:pt x="2097" y="1720"/>
                  </a:lnTo>
                  <a:lnTo>
                    <a:pt x="2097" y="1720"/>
                  </a:lnTo>
                  <a:lnTo>
                    <a:pt x="2097" y="1719"/>
                  </a:lnTo>
                  <a:lnTo>
                    <a:pt x="2097" y="1716"/>
                  </a:lnTo>
                  <a:lnTo>
                    <a:pt x="2096" y="1706"/>
                  </a:lnTo>
                  <a:lnTo>
                    <a:pt x="2095" y="1696"/>
                  </a:lnTo>
                  <a:lnTo>
                    <a:pt x="2094" y="1687"/>
                  </a:lnTo>
                  <a:lnTo>
                    <a:pt x="2094" y="1684"/>
                  </a:lnTo>
                  <a:lnTo>
                    <a:pt x="2085" y="1684"/>
                  </a:lnTo>
                  <a:lnTo>
                    <a:pt x="2062" y="1683"/>
                  </a:lnTo>
                  <a:lnTo>
                    <a:pt x="2026" y="1682"/>
                  </a:lnTo>
                  <a:lnTo>
                    <a:pt x="1984" y="1681"/>
                  </a:lnTo>
                  <a:lnTo>
                    <a:pt x="1939" y="1681"/>
                  </a:lnTo>
                  <a:lnTo>
                    <a:pt x="1892" y="1682"/>
                  </a:lnTo>
                  <a:lnTo>
                    <a:pt x="1870" y="1683"/>
                  </a:lnTo>
                  <a:lnTo>
                    <a:pt x="1850" y="1685"/>
                  </a:lnTo>
                  <a:lnTo>
                    <a:pt x="1832" y="1687"/>
                  </a:lnTo>
                  <a:lnTo>
                    <a:pt x="1815" y="1689"/>
                  </a:lnTo>
                  <a:lnTo>
                    <a:pt x="1802" y="1688"/>
                  </a:lnTo>
                  <a:lnTo>
                    <a:pt x="1789" y="1688"/>
                  </a:lnTo>
                  <a:lnTo>
                    <a:pt x="1776" y="1689"/>
                  </a:lnTo>
                  <a:lnTo>
                    <a:pt x="1764" y="1691"/>
                  </a:lnTo>
                  <a:lnTo>
                    <a:pt x="1752" y="1694"/>
                  </a:lnTo>
                  <a:lnTo>
                    <a:pt x="1741" y="1699"/>
                  </a:lnTo>
                  <a:lnTo>
                    <a:pt x="1731" y="1704"/>
                  </a:lnTo>
                  <a:lnTo>
                    <a:pt x="1721" y="1709"/>
                  </a:lnTo>
                  <a:lnTo>
                    <a:pt x="1713" y="1717"/>
                  </a:lnTo>
                  <a:lnTo>
                    <a:pt x="1703" y="1724"/>
                  </a:lnTo>
                  <a:lnTo>
                    <a:pt x="1696" y="1731"/>
                  </a:lnTo>
                  <a:lnTo>
                    <a:pt x="1690" y="1739"/>
                  </a:lnTo>
                  <a:lnTo>
                    <a:pt x="1684" y="1747"/>
                  </a:lnTo>
                  <a:lnTo>
                    <a:pt x="1680" y="1756"/>
                  </a:lnTo>
                  <a:lnTo>
                    <a:pt x="1676" y="1765"/>
                  </a:lnTo>
                  <a:lnTo>
                    <a:pt x="1674" y="1773"/>
                  </a:lnTo>
                  <a:lnTo>
                    <a:pt x="1670" y="1797"/>
                  </a:lnTo>
                  <a:lnTo>
                    <a:pt x="1665" y="1817"/>
                  </a:lnTo>
                  <a:lnTo>
                    <a:pt x="1663" y="1827"/>
                  </a:lnTo>
                  <a:lnTo>
                    <a:pt x="1660" y="1835"/>
                  </a:lnTo>
                  <a:lnTo>
                    <a:pt x="1657" y="1842"/>
                  </a:lnTo>
                  <a:lnTo>
                    <a:pt x="1654" y="1849"/>
                  </a:lnTo>
                  <a:lnTo>
                    <a:pt x="1650" y="1855"/>
                  </a:lnTo>
                  <a:lnTo>
                    <a:pt x="1645" y="1861"/>
                  </a:lnTo>
                  <a:lnTo>
                    <a:pt x="1640" y="1867"/>
                  </a:lnTo>
                  <a:lnTo>
                    <a:pt x="1635" y="1872"/>
                  </a:lnTo>
                  <a:lnTo>
                    <a:pt x="1629" y="1876"/>
                  </a:lnTo>
                  <a:lnTo>
                    <a:pt x="1622" y="1881"/>
                  </a:lnTo>
                  <a:lnTo>
                    <a:pt x="1614" y="1885"/>
                  </a:lnTo>
                  <a:lnTo>
                    <a:pt x="1606" y="1889"/>
                  </a:lnTo>
                  <a:lnTo>
                    <a:pt x="1601" y="1892"/>
                  </a:lnTo>
                  <a:lnTo>
                    <a:pt x="1595" y="1896"/>
                  </a:lnTo>
                  <a:lnTo>
                    <a:pt x="1590" y="1900"/>
                  </a:lnTo>
                  <a:lnTo>
                    <a:pt x="1586" y="1905"/>
                  </a:lnTo>
                  <a:lnTo>
                    <a:pt x="1579" y="1916"/>
                  </a:lnTo>
                  <a:lnTo>
                    <a:pt x="1572" y="1928"/>
                  </a:lnTo>
                  <a:lnTo>
                    <a:pt x="1567" y="1942"/>
                  </a:lnTo>
                  <a:lnTo>
                    <a:pt x="1562" y="1955"/>
                  </a:lnTo>
                  <a:lnTo>
                    <a:pt x="1558" y="1968"/>
                  </a:lnTo>
                  <a:lnTo>
                    <a:pt x="1556" y="1981"/>
                  </a:lnTo>
                  <a:lnTo>
                    <a:pt x="1552" y="2003"/>
                  </a:lnTo>
                  <a:lnTo>
                    <a:pt x="1551" y="2017"/>
                  </a:lnTo>
                  <a:lnTo>
                    <a:pt x="1551" y="2020"/>
                  </a:lnTo>
                  <a:lnTo>
                    <a:pt x="1551" y="2021"/>
                  </a:lnTo>
                  <a:lnTo>
                    <a:pt x="1552" y="2017"/>
                  </a:lnTo>
                  <a:lnTo>
                    <a:pt x="1553" y="2009"/>
                  </a:lnTo>
                  <a:lnTo>
                    <a:pt x="1551" y="2013"/>
                  </a:lnTo>
                  <a:lnTo>
                    <a:pt x="1545" y="2021"/>
                  </a:lnTo>
                  <a:lnTo>
                    <a:pt x="1535" y="2032"/>
                  </a:lnTo>
                  <a:lnTo>
                    <a:pt x="1523" y="2046"/>
                  </a:lnTo>
                  <a:lnTo>
                    <a:pt x="1516" y="2053"/>
                  </a:lnTo>
                  <a:lnTo>
                    <a:pt x="1508" y="2059"/>
                  </a:lnTo>
                  <a:lnTo>
                    <a:pt x="1500" y="2065"/>
                  </a:lnTo>
                  <a:lnTo>
                    <a:pt x="1492" y="2070"/>
                  </a:lnTo>
                  <a:lnTo>
                    <a:pt x="1482" y="2074"/>
                  </a:lnTo>
                  <a:lnTo>
                    <a:pt x="1472" y="2077"/>
                  </a:lnTo>
                  <a:lnTo>
                    <a:pt x="1463" y="2078"/>
                  </a:lnTo>
                  <a:lnTo>
                    <a:pt x="1453" y="2078"/>
                  </a:lnTo>
                  <a:lnTo>
                    <a:pt x="1447" y="2077"/>
                  </a:lnTo>
                  <a:lnTo>
                    <a:pt x="1440" y="2076"/>
                  </a:lnTo>
                  <a:lnTo>
                    <a:pt x="1434" y="2074"/>
                  </a:lnTo>
                  <a:lnTo>
                    <a:pt x="1428" y="2071"/>
                  </a:lnTo>
                  <a:lnTo>
                    <a:pt x="1418" y="2064"/>
                  </a:lnTo>
                  <a:lnTo>
                    <a:pt x="1408" y="2055"/>
                  </a:lnTo>
                  <a:lnTo>
                    <a:pt x="1399" y="2045"/>
                  </a:lnTo>
                  <a:lnTo>
                    <a:pt x="1391" y="2033"/>
                  </a:lnTo>
                  <a:lnTo>
                    <a:pt x="1383" y="2021"/>
                  </a:lnTo>
                  <a:lnTo>
                    <a:pt x="1374" y="2009"/>
                  </a:lnTo>
                  <a:lnTo>
                    <a:pt x="1367" y="1998"/>
                  </a:lnTo>
                  <a:lnTo>
                    <a:pt x="1360" y="1987"/>
                  </a:lnTo>
                  <a:lnTo>
                    <a:pt x="1353" y="1977"/>
                  </a:lnTo>
                  <a:lnTo>
                    <a:pt x="1345" y="1969"/>
                  </a:lnTo>
                  <a:lnTo>
                    <a:pt x="1342" y="1965"/>
                  </a:lnTo>
                  <a:lnTo>
                    <a:pt x="1338" y="1962"/>
                  </a:lnTo>
                  <a:lnTo>
                    <a:pt x="1334" y="1960"/>
                  </a:lnTo>
                  <a:lnTo>
                    <a:pt x="1330" y="1958"/>
                  </a:lnTo>
                  <a:lnTo>
                    <a:pt x="1326" y="1957"/>
                  </a:lnTo>
                  <a:lnTo>
                    <a:pt x="1321" y="1956"/>
                  </a:lnTo>
                  <a:lnTo>
                    <a:pt x="1317" y="1956"/>
                  </a:lnTo>
                  <a:lnTo>
                    <a:pt x="1312" y="1957"/>
                  </a:lnTo>
                  <a:lnTo>
                    <a:pt x="1296" y="1958"/>
                  </a:lnTo>
                  <a:lnTo>
                    <a:pt x="1279" y="1960"/>
                  </a:lnTo>
                  <a:lnTo>
                    <a:pt x="1261" y="1962"/>
                  </a:lnTo>
                  <a:lnTo>
                    <a:pt x="1244" y="1967"/>
                  </a:lnTo>
                  <a:lnTo>
                    <a:pt x="1227" y="1972"/>
                  </a:lnTo>
                  <a:lnTo>
                    <a:pt x="1210" y="1979"/>
                  </a:lnTo>
                  <a:lnTo>
                    <a:pt x="1202" y="1984"/>
                  </a:lnTo>
                  <a:lnTo>
                    <a:pt x="1194" y="1988"/>
                  </a:lnTo>
                  <a:lnTo>
                    <a:pt x="1187" y="1993"/>
                  </a:lnTo>
                  <a:lnTo>
                    <a:pt x="1180" y="1999"/>
                  </a:lnTo>
                  <a:lnTo>
                    <a:pt x="1173" y="2005"/>
                  </a:lnTo>
                  <a:lnTo>
                    <a:pt x="1166" y="2012"/>
                  </a:lnTo>
                  <a:lnTo>
                    <a:pt x="1160" y="2019"/>
                  </a:lnTo>
                  <a:lnTo>
                    <a:pt x="1154" y="2027"/>
                  </a:lnTo>
                  <a:lnTo>
                    <a:pt x="1148" y="2035"/>
                  </a:lnTo>
                  <a:lnTo>
                    <a:pt x="1143" y="2043"/>
                  </a:lnTo>
                  <a:lnTo>
                    <a:pt x="1139" y="2054"/>
                  </a:lnTo>
                  <a:lnTo>
                    <a:pt x="1136" y="2064"/>
                  </a:lnTo>
                  <a:lnTo>
                    <a:pt x="1133" y="2074"/>
                  </a:lnTo>
                  <a:lnTo>
                    <a:pt x="1131" y="2085"/>
                  </a:lnTo>
                  <a:lnTo>
                    <a:pt x="1129" y="2097"/>
                  </a:lnTo>
                  <a:lnTo>
                    <a:pt x="1128" y="2110"/>
                  </a:lnTo>
                  <a:lnTo>
                    <a:pt x="1128" y="2123"/>
                  </a:lnTo>
                  <a:lnTo>
                    <a:pt x="1129" y="2137"/>
                  </a:lnTo>
                  <a:lnTo>
                    <a:pt x="1131" y="2151"/>
                  </a:lnTo>
                  <a:lnTo>
                    <a:pt x="1133" y="2167"/>
                  </a:lnTo>
                  <a:lnTo>
                    <a:pt x="1132" y="2183"/>
                  </a:lnTo>
                  <a:lnTo>
                    <a:pt x="1131" y="2197"/>
                  </a:lnTo>
                  <a:lnTo>
                    <a:pt x="1128" y="2209"/>
                  </a:lnTo>
                  <a:lnTo>
                    <a:pt x="1124" y="2221"/>
                  </a:lnTo>
                  <a:lnTo>
                    <a:pt x="1120" y="2231"/>
                  </a:lnTo>
                  <a:lnTo>
                    <a:pt x="1114" y="2240"/>
                  </a:lnTo>
                  <a:lnTo>
                    <a:pt x="1107" y="2247"/>
                  </a:lnTo>
                  <a:lnTo>
                    <a:pt x="1099" y="2253"/>
                  </a:lnTo>
                  <a:lnTo>
                    <a:pt x="1095" y="2255"/>
                  </a:lnTo>
                  <a:lnTo>
                    <a:pt x="1090" y="2256"/>
                  </a:lnTo>
                  <a:lnTo>
                    <a:pt x="1086" y="2258"/>
                  </a:lnTo>
                  <a:lnTo>
                    <a:pt x="1081" y="2258"/>
                  </a:lnTo>
                  <a:lnTo>
                    <a:pt x="1070" y="2258"/>
                  </a:lnTo>
                  <a:lnTo>
                    <a:pt x="1058" y="2256"/>
                  </a:lnTo>
                  <a:lnTo>
                    <a:pt x="1046" y="2252"/>
                  </a:lnTo>
                  <a:lnTo>
                    <a:pt x="1031" y="2245"/>
                  </a:lnTo>
                  <a:lnTo>
                    <a:pt x="1017" y="2236"/>
                  </a:lnTo>
                  <a:lnTo>
                    <a:pt x="1002" y="2225"/>
                  </a:lnTo>
                  <a:lnTo>
                    <a:pt x="999" y="2220"/>
                  </a:lnTo>
                  <a:lnTo>
                    <a:pt x="989" y="2209"/>
                  </a:lnTo>
                  <a:lnTo>
                    <a:pt x="974" y="2191"/>
                  </a:lnTo>
                  <a:lnTo>
                    <a:pt x="955" y="2171"/>
                  </a:lnTo>
                  <a:lnTo>
                    <a:pt x="943" y="2160"/>
                  </a:lnTo>
                  <a:lnTo>
                    <a:pt x="930" y="2147"/>
                  </a:lnTo>
                  <a:lnTo>
                    <a:pt x="916" y="2136"/>
                  </a:lnTo>
                  <a:lnTo>
                    <a:pt x="902" y="2125"/>
                  </a:lnTo>
                  <a:lnTo>
                    <a:pt x="887" y="2114"/>
                  </a:lnTo>
                  <a:lnTo>
                    <a:pt x="872" y="2105"/>
                  </a:lnTo>
                  <a:lnTo>
                    <a:pt x="856" y="2096"/>
                  </a:lnTo>
                  <a:lnTo>
                    <a:pt x="840" y="2088"/>
                  </a:lnTo>
                  <a:lnTo>
                    <a:pt x="831" y="2085"/>
                  </a:lnTo>
                  <a:lnTo>
                    <a:pt x="824" y="2081"/>
                  </a:lnTo>
                  <a:lnTo>
                    <a:pt x="816" y="2077"/>
                  </a:lnTo>
                  <a:lnTo>
                    <a:pt x="810" y="2072"/>
                  </a:lnTo>
                  <a:lnTo>
                    <a:pt x="805" y="2067"/>
                  </a:lnTo>
                  <a:lnTo>
                    <a:pt x="801" y="2062"/>
                  </a:lnTo>
                  <a:lnTo>
                    <a:pt x="799" y="2057"/>
                  </a:lnTo>
                  <a:lnTo>
                    <a:pt x="797" y="2052"/>
                  </a:lnTo>
                  <a:lnTo>
                    <a:pt x="797" y="2047"/>
                  </a:lnTo>
                  <a:lnTo>
                    <a:pt x="798" y="2042"/>
                  </a:lnTo>
                  <a:lnTo>
                    <a:pt x="800" y="2038"/>
                  </a:lnTo>
                  <a:lnTo>
                    <a:pt x="804" y="2035"/>
                  </a:lnTo>
                  <a:lnTo>
                    <a:pt x="809" y="2032"/>
                  </a:lnTo>
                  <a:lnTo>
                    <a:pt x="815" y="2031"/>
                  </a:lnTo>
                  <a:lnTo>
                    <a:pt x="825" y="2030"/>
                  </a:lnTo>
                  <a:lnTo>
                    <a:pt x="835" y="2030"/>
                  </a:lnTo>
                  <a:lnTo>
                    <a:pt x="840" y="2029"/>
                  </a:lnTo>
                  <a:lnTo>
                    <a:pt x="846" y="2026"/>
                  </a:lnTo>
                  <a:lnTo>
                    <a:pt x="850" y="2024"/>
                  </a:lnTo>
                  <a:lnTo>
                    <a:pt x="854" y="2021"/>
                  </a:lnTo>
                  <a:lnTo>
                    <a:pt x="856" y="2018"/>
                  </a:lnTo>
                  <a:lnTo>
                    <a:pt x="859" y="2015"/>
                  </a:lnTo>
                  <a:lnTo>
                    <a:pt x="860" y="2011"/>
                  </a:lnTo>
                  <a:lnTo>
                    <a:pt x="862" y="2007"/>
                  </a:lnTo>
                  <a:lnTo>
                    <a:pt x="862" y="1998"/>
                  </a:lnTo>
                  <a:lnTo>
                    <a:pt x="862" y="1988"/>
                  </a:lnTo>
                  <a:lnTo>
                    <a:pt x="859" y="1977"/>
                  </a:lnTo>
                  <a:lnTo>
                    <a:pt x="856" y="1966"/>
                  </a:lnTo>
                  <a:lnTo>
                    <a:pt x="848" y="1942"/>
                  </a:lnTo>
                  <a:lnTo>
                    <a:pt x="840" y="1917"/>
                  </a:lnTo>
                  <a:lnTo>
                    <a:pt x="837" y="1906"/>
                  </a:lnTo>
                  <a:lnTo>
                    <a:pt x="834" y="1894"/>
                  </a:lnTo>
                  <a:lnTo>
                    <a:pt x="834" y="1883"/>
                  </a:lnTo>
                  <a:lnTo>
                    <a:pt x="835" y="1873"/>
                  </a:lnTo>
                  <a:lnTo>
                    <a:pt x="835" y="1860"/>
                  </a:lnTo>
                  <a:lnTo>
                    <a:pt x="835" y="1847"/>
                  </a:lnTo>
                  <a:lnTo>
                    <a:pt x="834" y="1834"/>
                  </a:lnTo>
                  <a:lnTo>
                    <a:pt x="832" y="1820"/>
                  </a:lnTo>
                  <a:lnTo>
                    <a:pt x="827" y="1793"/>
                  </a:lnTo>
                  <a:lnTo>
                    <a:pt x="821" y="1767"/>
                  </a:lnTo>
                  <a:lnTo>
                    <a:pt x="814" y="1741"/>
                  </a:lnTo>
                  <a:lnTo>
                    <a:pt x="808" y="1716"/>
                  </a:lnTo>
                  <a:lnTo>
                    <a:pt x="806" y="1703"/>
                  </a:lnTo>
                  <a:lnTo>
                    <a:pt x="804" y="1691"/>
                  </a:lnTo>
                  <a:lnTo>
                    <a:pt x="803" y="1679"/>
                  </a:lnTo>
                  <a:lnTo>
                    <a:pt x="802" y="1668"/>
                  </a:lnTo>
                  <a:lnTo>
                    <a:pt x="806" y="1627"/>
                  </a:lnTo>
                  <a:lnTo>
                    <a:pt x="809" y="1590"/>
                  </a:lnTo>
                  <a:lnTo>
                    <a:pt x="809" y="1560"/>
                  </a:lnTo>
                  <a:lnTo>
                    <a:pt x="809" y="1534"/>
                  </a:lnTo>
                  <a:lnTo>
                    <a:pt x="807" y="1512"/>
                  </a:lnTo>
                  <a:lnTo>
                    <a:pt x="804" y="1494"/>
                  </a:lnTo>
                  <a:lnTo>
                    <a:pt x="801" y="1478"/>
                  </a:lnTo>
                  <a:lnTo>
                    <a:pt x="797" y="1464"/>
                  </a:lnTo>
                  <a:lnTo>
                    <a:pt x="786" y="1442"/>
                  </a:lnTo>
                  <a:lnTo>
                    <a:pt x="775" y="1420"/>
                  </a:lnTo>
                  <a:lnTo>
                    <a:pt x="770" y="1408"/>
                  </a:lnTo>
                  <a:lnTo>
                    <a:pt x="765" y="1394"/>
                  </a:lnTo>
                  <a:lnTo>
                    <a:pt x="760" y="1378"/>
                  </a:lnTo>
                  <a:lnTo>
                    <a:pt x="756" y="1359"/>
                  </a:lnTo>
                  <a:lnTo>
                    <a:pt x="754" y="1350"/>
                  </a:lnTo>
                  <a:lnTo>
                    <a:pt x="751" y="1343"/>
                  </a:lnTo>
                  <a:lnTo>
                    <a:pt x="747" y="1336"/>
                  </a:lnTo>
                  <a:lnTo>
                    <a:pt x="743" y="1330"/>
                  </a:lnTo>
                  <a:lnTo>
                    <a:pt x="731" y="1320"/>
                  </a:lnTo>
                  <a:lnTo>
                    <a:pt x="719" y="1309"/>
                  </a:lnTo>
                  <a:lnTo>
                    <a:pt x="712" y="1304"/>
                  </a:lnTo>
                  <a:lnTo>
                    <a:pt x="704" y="1298"/>
                  </a:lnTo>
                  <a:lnTo>
                    <a:pt x="698" y="1291"/>
                  </a:lnTo>
                  <a:lnTo>
                    <a:pt x="692" y="1284"/>
                  </a:lnTo>
                  <a:lnTo>
                    <a:pt x="687" y="1276"/>
                  </a:lnTo>
                  <a:lnTo>
                    <a:pt x="683" y="1267"/>
                  </a:lnTo>
                  <a:lnTo>
                    <a:pt x="679" y="1255"/>
                  </a:lnTo>
                  <a:lnTo>
                    <a:pt x="677" y="1243"/>
                  </a:lnTo>
                  <a:lnTo>
                    <a:pt x="673" y="1234"/>
                  </a:lnTo>
                  <a:lnTo>
                    <a:pt x="665" y="1221"/>
                  </a:lnTo>
                  <a:lnTo>
                    <a:pt x="654" y="1205"/>
                  </a:lnTo>
                  <a:lnTo>
                    <a:pt x="641" y="1186"/>
                  </a:lnTo>
                  <a:lnTo>
                    <a:pt x="609" y="1142"/>
                  </a:lnTo>
                  <a:lnTo>
                    <a:pt x="574" y="1098"/>
                  </a:lnTo>
                  <a:lnTo>
                    <a:pt x="556" y="1078"/>
                  </a:lnTo>
                  <a:lnTo>
                    <a:pt x="541" y="1059"/>
                  </a:lnTo>
                  <a:lnTo>
                    <a:pt x="526" y="1043"/>
                  </a:lnTo>
                  <a:lnTo>
                    <a:pt x="514" y="1030"/>
                  </a:lnTo>
                  <a:lnTo>
                    <a:pt x="505" y="1021"/>
                  </a:lnTo>
                  <a:lnTo>
                    <a:pt x="498" y="1018"/>
                  </a:lnTo>
                  <a:lnTo>
                    <a:pt x="497" y="1018"/>
                  </a:lnTo>
                  <a:lnTo>
                    <a:pt x="496" y="1020"/>
                  </a:lnTo>
                  <a:lnTo>
                    <a:pt x="497" y="1023"/>
                  </a:lnTo>
                  <a:lnTo>
                    <a:pt x="499" y="1028"/>
                  </a:lnTo>
                  <a:lnTo>
                    <a:pt x="498" y="1022"/>
                  </a:lnTo>
                  <a:lnTo>
                    <a:pt x="496" y="1017"/>
                  </a:lnTo>
                  <a:lnTo>
                    <a:pt x="494" y="1012"/>
                  </a:lnTo>
                  <a:lnTo>
                    <a:pt x="490" y="1009"/>
                  </a:lnTo>
                  <a:lnTo>
                    <a:pt x="485" y="1007"/>
                  </a:lnTo>
                  <a:lnTo>
                    <a:pt x="481" y="1005"/>
                  </a:lnTo>
                  <a:lnTo>
                    <a:pt x="476" y="1004"/>
                  </a:lnTo>
                  <a:lnTo>
                    <a:pt x="470" y="1004"/>
                  </a:lnTo>
                  <a:lnTo>
                    <a:pt x="449" y="1005"/>
                  </a:lnTo>
                  <a:lnTo>
                    <a:pt x="435" y="1007"/>
                  </a:lnTo>
                  <a:lnTo>
                    <a:pt x="421" y="1007"/>
                  </a:lnTo>
                  <a:lnTo>
                    <a:pt x="392" y="1007"/>
                  </a:lnTo>
                  <a:lnTo>
                    <a:pt x="355" y="1007"/>
                  </a:lnTo>
                  <a:lnTo>
                    <a:pt x="320" y="1007"/>
                  </a:lnTo>
                  <a:lnTo>
                    <a:pt x="313" y="1007"/>
                  </a:lnTo>
                  <a:lnTo>
                    <a:pt x="307" y="1006"/>
                  </a:lnTo>
                  <a:lnTo>
                    <a:pt x="301" y="1005"/>
                  </a:lnTo>
                  <a:lnTo>
                    <a:pt x="296" y="1003"/>
                  </a:lnTo>
                  <a:lnTo>
                    <a:pt x="291" y="1001"/>
                  </a:lnTo>
                  <a:lnTo>
                    <a:pt x="286" y="998"/>
                  </a:lnTo>
                  <a:lnTo>
                    <a:pt x="282" y="995"/>
                  </a:lnTo>
                  <a:lnTo>
                    <a:pt x="278" y="991"/>
                  </a:lnTo>
                  <a:lnTo>
                    <a:pt x="274" y="986"/>
                  </a:lnTo>
                  <a:lnTo>
                    <a:pt x="271" y="981"/>
                  </a:lnTo>
                  <a:lnTo>
                    <a:pt x="269" y="976"/>
                  </a:lnTo>
                  <a:lnTo>
                    <a:pt x="267" y="970"/>
                  </a:lnTo>
                  <a:lnTo>
                    <a:pt x="265" y="963"/>
                  </a:lnTo>
                  <a:lnTo>
                    <a:pt x="263" y="956"/>
                  </a:lnTo>
                  <a:lnTo>
                    <a:pt x="262" y="948"/>
                  </a:lnTo>
                  <a:lnTo>
                    <a:pt x="262" y="940"/>
                  </a:lnTo>
                  <a:lnTo>
                    <a:pt x="263" y="918"/>
                  </a:lnTo>
                  <a:lnTo>
                    <a:pt x="262" y="900"/>
                  </a:lnTo>
                  <a:lnTo>
                    <a:pt x="259" y="884"/>
                  </a:lnTo>
                  <a:lnTo>
                    <a:pt x="255" y="871"/>
                  </a:lnTo>
                  <a:lnTo>
                    <a:pt x="249" y="859"/>
                  </a:lnTo>
                  <a:lnTo>
                    <a:pt x="243" y="849"/>
                  </a:lnTo>
                  <a:lnTo>
                    <a:pt x="236" y="840"/>
                  </a:lnTo>
                  <a:lnTo>
                    <a:pt x="229" y="833"/>
                  </a:lnTo>
                  <a:lnTo>
                    <a:pt x="215" y="817"/>
                  </a:lnTo>
                  <a:lnTo>
                    <a:pt x="202" y="802"/>
                  </a:lnTo>
                  <a:lnTo>
                    <a:pt x="197" y="794"/>
                  </a:lnTo>
                  <a:lnTo>
                    <a:pt x="192" y="784"/>
                  </a:lnTo>
                  <a:lnTo>
                    <a:pt x="190" y="773"/>
                  </a:lnTo>
                  <a:lnTo>
                    <a:pt x="189" y="761"/>
                  </a:lnTo>
                  <a:lnTo>
                    <a:pt x="189" y="747"/>
                  </a:lnTo>
                  <a:lnTo>
                    <a:pt x="189" y="718"/>
                  </a:lnTo>
                  <a:lnTo>
                    <a:pt x="189" y="682"/>
                  </a:lnTo>
                  <a:lnTo>
                    <a:pt x="189" y="650"/>
                  </a:lnTo>
                  <a:lnTo>
                    <a:pt x="189" y="621"/>
                  </a:lnTo>
                  <a:lnTo>
                    <a:pt x="187" y="598"/>
                  </a:lnTo>
                  <a:lnTo>
                    <a:pt x="185" y="588"/>
                  </a:lnTo>
                  <a:lnTo>
                    <a:pt x="182" y="579"/>
                  </a:lnTo>
                  <a:lnTo>
                    <a:pt x="177" y="571"/>
                  </a:lnTo>
                  <a:lnTo>
                    <a:pt x="171" y="563"/>
                  </a:lnTo>
                  <a:lnTo>
                    <a:pt x="164" y="556"/>
                  </a:lnTo>
                  <a:lnTo>
                    <a:pt x="155" y="548"/>
                  </a:lnTo>
                  <a:lnTo>
                    <a:pt x="142" y="540"/>
                  </a:lnTo>
                  <a:lnTo>
                    <a:pt x="129" y="532"/>
                  </a:lnTo>
                  <a:lnTo>
                    <a:pt x="94" y="512"/>
                  </a:lnTo>
                  <a:lnTo>
                    <a:pt x="48" y="488"/>
                  </a:lnTo>
                  <a:lnTo>
                    <a:pt x="40" y="483"/>
                  </a:lnTo>
                  <a:lnTo>
                    <a:pt x="34" y="477"/>
                  </a:lnTo>
                  <a:lnTo>
                    <a:pt x="28" y="469"/>
                  </a:lnTo>
                  <a:lnTo>
                    <a:pt x="22" y="461"/>
                  </a:lnTo>
                  <a:lnTo>
                    <a:pt x="18" y="453"/>
                  </a:lnTo>
                  <a:lnTo>
                    <a:pt x="13" y="444"/>
                  </a:lnTo>
                  <a:lnTo>
                    <a:pt x="9" y="434"/>
                  </a:lnTo>
                  <a:lnTo>
                    <a:pt x="6" y="425"/>
                  </a:lnTo>
                  <a:lnTo>
                    <a:pt x="4" y="416"/>
                  </a:lnTo>
                  <a:lnTo>
                    <a:pt x="2" y="407"/>
                  </a:lnTo>
                  <a:lnTo>
                    <a:pt x="0" y="399"/>
                  </a:lnTo>
                  <a:lnTo>
                    <a:pt x="0" y="392"/>
                  </a:lnTo>
                  <a:lnTo>
                    <a:pt x="0" y="386"/>
                  </a:lnTo>
                  <a:lnTo>
                    <a:pt x="1" y="382"/>
                  </a:lnTo>
                  <a:lnTo>
                    <a:pt x="2" y="379"/>
                  </a:lnTo>
                  <a:lnTo>
                    <a:pt x="5" y="378"/>
                  </a:lnTo>
                  <a:lnTo>
                    <a:pt x="11" y="379"/>
                  </a:lnTo>
                  <a:lnTo>
                    <a:pt x="17" y="380"/>
                  </a:lnTo>
                  <a:lnTo>
                    <a:pt x="22" y="382"/>
                  </a:lnTo>
                  <a:lnTo>
                    <a:pt x="27" y="385"/>
                  </a:lnTo>
                  <a:lnTo>
                    <a:pt x="35" y="391"/>
                  </a:lnTo>
                  <a:lnTo>
                    <a:pt x="44" y="399"/>
                  </a:lnTo>
                  <a:lnTo>
                    <a:pt x="50" y="406"/>
                  </a:lnTo>
                  <a:lnTo>
                    <a:pt x="57" y="413"/>
                  </a:lnTo>
                  <a:lnTo>
                    <a:pt x="61" y="416"/>
                  </a:lnTo>
                  <a:lnTo>
                    <a:pt x="65" y="418"/>
                  </a:lnTo>
                  <a:lnTo>
                    <a:pt x="69" y="419"/>
                  </a:lnTo>
                  <a:lnTo>
                    <a:pt x="74" y="420"/>
                  </a:lnTo>
                  <a:lnTo>
                    <a:pt x="99" y="419"/>
                  </a:lnTo>
                  <a:lnTo>
                    <a:pt x="130" y="417"/>
                  </a:lnTo>
                  <a:lnTo>
                    <a:pt x="162" y="415"/>
                  </a:lnTo>
                  <a:lnTo>
                    <a:pt x="184" y="414"/>
                  </a:lnTo>
                  <a:lnTo>
                    <a:pt x="189" y="415"/>
                  </a:lnTo>
                  <a:lnTo>
                    <a:pt x="194" y="415"/>
                  </a:lnTo>
                  <a:lnTo>
                    <a:pt x="198" y="417"/>
                  </a:lnTo>
                  <a:lnTo>
                    <a:pt x="202" y="418"/>
                  </a:lnTo>
                  <a:lnTo>
                    <a:pt x="208" y="423"/>
                  </a:lnTo>
                  <a:lnTo>
                    <a:pt x="213" y="428"/>
                  </a:lnTo>
                  <a:lnTo>
                    <a:pt x="218" y="435"/>
                  </a:lnTo>
                  <a:lnTo>
                    <a:pt x="221" y="442"/>
                  </a:lnTo>
                  <a:lnTo>
                    <a:pt x="224" y="450"/>
                  </a:lnTo>
                  <a:lnTo>
                    <a:pt x="227" y="459"/>
                  </a:lnTo>
                  <a:lnTo>
                    <a:pt x="232" y="475"/>
                  </a:lnTo>
                  <a:lnTo>
                    <a:pt x="238" y="490"/>
                  </a:lnTo>
                  <a:lnTo>
                    <a:pt x="242" y="496"/>
                  </a:lnTo>
                  <a:lnTo>
                    <a:pt x="247" y="500"/>
                  </a:lnTo>
                  <a:lnTo>
                    <a:pt x="250" y="502"/>
                  </a:lnTo>
                  <a:lnTo>
                    <a:pt x="254" y="503"/>
                  </a:lnTo>
                  <a:lnTo>
                    <a:pt x="258" y="504"/>
                  </a:lnTo>
                  <a:lnTo>
                    <a:pt x="262" y="504"/>
                  </a:lnTo>
                  <a:lnTo>
                    <a:pt x="271" y="503"/>
                  </a:lnTo>
                  <a:lnTo>
                    <a:pt x="279" y="500"/>
                  </a:lnTo>
                  <a:lnTo>
                    <a:pt x="287" y="496"/>
                  </a:lnTo>
                  <a:lnTo>
                    <a:pt x="297" y="491"/>
                  </a:lnTo>
                  <a:lnTo>
                    <a:pt x="307" y="486"/>
                  </a:lnTo>
                  <a:lnTo>
                    <a:pt x="318" y="481"/>
                  </a:lnTo>
                  <a:lnTo>
                    <a:pt x="325" y="479"/>
                  </a:lnTo>
                  <a:lnTo>
                    <a:pt x="331" y="478"/>
                  </a:lnTo>
                  <a:lnTo>
                    <a:pt x="338" y="477"/>
                  </a:lnTo>
                  <a:lnTo>
                    <a:pt x="346" y="477"/>
                  </a:lnTo>
                  <a:lnTo>
                    <a:pt x="360" y="478"/>
                  </a:lnTo>
                  <a:lnTo>
                    <a:pt x="371" y="479"/>
                  </a:lnTo>
                  <a:lnTo>
                    <a:pt x="382" y="482"/>
                  </a:lnTo>
                  <a:lnTo>
                    <a:pt x="391" y="486"/>
                  </a:lnTo>
                  <a:lnTo>
                    <a:pt x="400" y="489"/>
                  </a:lnTo>
                  <a:lnTo>
                    <a:pt x="410" y="491"/>
                  </a:lnTo>
                  <a:lnTo>
                    <a:pt x="421" y="493"/>
                  </a:lnTo>
                  <a:lnTo>
                    <a:pt x="435" y="493"/>
                  </a:lnTo>
                  <a:lnTo>
                    <a:pt x="443" y="493"/>
                  </a:lnTo>
                  <a:lnTo>
                    <a:pt x="450" y="490"/>
                  </a:lnTo>
                  <a:lnTo>
                    <a:pt x="457" y="487"/>
                  </a:lnTo>
                  <a:lnTo>
                    <a:pt x="465" y="482"/>
                  </a:lnTo>
                  <a:lnTo>
                    <a:pt x="472" y="478"/>
                  </a:lnTo>
                  <a:lnTo>
                    <a:pt x="480" y="475"/>
                  </a:lnTo>
                  <a:lnTo>
                    <a:pt x="489" y="473"/>
                  </a:lnTo>
                  <a:lnTo>
                    <a:pt x="499" y="472"/>
                  </a:lnTo>
                  <a:lnTo>
                    <a:pt x="505" y="472"/>
                  </a:lnTo>
                  <a:lnTo>
                    <a:pt x="511" y="473"/>
                  </a:lnTo>
                  <a:lnTo>
                    <a:pt x="516" y="475"/>
                  </a:lnTo>
                  <a:lnTo>
                    <a:pt x="521" y="477"/>
                  </a:lnTo>
                  <a:lnTo>
                    <a:pt x="531" y="483"/>
                  </a:lnTo>
                  <a:lnTo>
                    <a:pt x="540" y="492"/>
                  </a:lnTo>
                  <a:lnTo>
                    <a:pt x="548" y="502"/>
                  </a:lnTo>
                  <a:lnTo>
                    <a:pt x="556" y="512"/>
                  </a:lnTo>
                  <a:lnTo>
                    <a:pt x="563" y="523"/>
                  </a:lnTo>
                  <a:lnTo>
                    <a:pt x="571" y="535"/>
                  </a:lnTo>
                  <a:lnTo>
                    <a:pt x="579" y="547"/>
                  </a:lnTo>
                  <a:lnTo>
                    <a:pt x="587" y="558"/>
                  </a:lnTo>
                  <a:lnTo>
                    <a:pt x="595" y="569"/>
                  </a:lnTo>
                  <a:lnTo>
                    <a:pt x="606" y="578"/>
                  </a:lnTo>
                  <a:lnTo>
                    <a:pt x="611" y="582"/>
                  </a:lnTo>
                  <a:lnTo>
                    <a:pt x="616" y="586"/>
                  </a:lnTo>
                  <a:lnTo>
                    <a:pt x="622" y="589"/>
                  </a:lnTo>
                  <a:lnTo>
                    <a:pt x="628" y="592"/>
                  </a:lnTo>
                  <a:lnTo>
                    <a:pt x="634" y="594"/>
                  </a:lnTo>
                  <a:lnTo>
                    <a:pt x="641" y="597"/>
                  </a:lnTo>
                  <a:lnTo>
                    <a:pt x="648" y="598"/>
                  </a:lnTo>
                  <a:lnTo>
                    <a:pt x="656" y="598"/>
                  </a:lnTo>
                  <a:lnTo>
                    <a:pt x="661" y="598"/>
                  </a:lnTo>
                  <a:lnTo>
                    <a:pt x="667" y="597"/>
                  </a:lnTo>
                  <a:lnTo>
                    <a:pt x="672" y="594"/>
                  </a:lnTo>
                  <a:lnTo>
                    <a:pt x="677" y="592"/>
                  </a:lnTo>
                  <a:lnTo>
                    <a:pt x="686" y="585"/>
                  </a:lnTo>
                  <a:lnTo>
                    <a:pt x="693" y="578"/>
                  </a:lnTo>
                  <a:lnTo>
                    <a:pt x="700" y="570"/>
                  </a:lnTo>
                  <a:lnTo>
                    <a:pt x="704" y="562"/>
                  </a:lnTo>
                  <a:lnTo>
                    <a:pt x="707" y="556"/>
                  </a:lnTo>
                  <a:lnTo>
                    <a:pt x="709" y="551"/>
                  </a:lnTo>
                  <a:lnTo>
                    <a:pt x="703" y="537"/>
                  </a:lnTo>
                  <a:lnTo>
                    <a:pt x="695" y="518"/>
                  </a:lnTo>
                  <a:lnTo>
                    <a:pt x="693" y="513"/>
                  </a:lnTo>
                  <a:lnTo>
                    <a:pt x="692" y="507"/>
                  </a:lnTo>
                  <a:lnTo>
                    <a:pt x="691" y="500"/>
                  </a:lnTo>
                  <a:lnTo>
                    <a:pt x="690" y="494"/>
                  </a:lnTo>
                  <a:lnTo>
                    <a:pt x="691" y="486"/>
                  </a:lnTo>
                  <a:lnTo>
                    <a:pt x="692" y="478"/>
                  </a:lnTo>
                  <a:lnTo>
                    <a:pt x="694" y="470"/>
                  </a:lnTo>
                  <a:lnTo>
                    <a:pt x="697" y="461"/>
                  </a:lnTo>
                  <a:lnTo>
                    <a:pt x="701" y="453"/>
                  </a:lnTo>
                  <a:lnTo>
                    <a:pt x="705" y="447"/>
                  </a:lnTo>
                  <a:lnTo>
                    <a:pt x="711" y="442"/>
                  </a:lnTo>
                  <a:lnTo>
                    <a:pt x="717" y="438"/>
                  </a:lnTo>
                  <a:lnTo>
                    <a:pt x="723" y="436"/>
                  </a:lnTo>
                  <a:lnTo>
                    <a:pt x="730" y="434"/>
                  </a:lnTo>
                  <a:lnTo>
                    <a:pt x="737" y="433"/>
                  </a:lnTo>
                  <a:lnTo>
                    <a:pt x="743" y="433"/>
                  </a:lnTo>
                  <a:lnTo>
                    <a:pt x="756" y="435"/>
                  </a:lnTo>
                  <a:lnTo>
                    <a:pt x="766" y="437"/>
                  </a:lnTo>
                  <a:lnTo>
                    <a:pt x="774" y="439"/>
                  </a:lnTo>
                  <a:lnTo>
                    <a:pt x="776" y="440"/>
                  </a:lnTo>
                  <a:lnTo>
                    <a:pt x="777" y="433"/>
                  </a:lnTo>
                  <a:lnTo>
                    <a:pt x="782" y="416"/>
                  </a:lnTo>
                  <a:lnTo>
                    <a:pt x="784" y="411"/>
                  </a:lnTo>
                  <a:lnTo>
                    <a:pt x="787" y="406"/>
                  </a:lnTo>
                  <a:lnTo>
                    <a:pt x="790" y="401"/>
                  </a:lnTo>
                  <a:lnTo>
                    <a:pt x="794" y="397"/>
                  </a:lnTo>
                  <a:lnTo>
                    <a:pt x="799" y="392"/>
                  </a:lnTo>
                  <a:lnTo>
                    <a:pt x="804" y="389"/>
                  </a:lnTo>
                  <a:lnTo>
                    <a:pt x="811" y="386"/>
                  </a:lnTo>
                  <a:lnTo>
                    <a:pt x="818" y="383"/>
                  </a:lnTo>
                  <a:lnTo>
                    <a:pt x="826" y="383"/>
                  </a:lnTo>
                  <a:lnTo>
                    <a:pt x="832" y="383"/>
                  </a:lnTo>
                  <a:lnTo>
                    <a:pt x="837" y="384"/>
                  </a:lnTo>
                  <a:lnTo>
                    <a:pt x="842" y="386"/>
                  </a:lnTo>
                  <a:lnTo>
                    <a:pt x="852" y="391"/>
                  </a:lnTo>
                  <a:lnTo>
                    <a:pt x="861" y="397"/>
                  </a:lnTo>
                  <a:lnTo>
                    <a:pt x="869" y="403"/>
                  </a:lnTo>
                  <a:lnTo>
                    <a:pt x="879" y="409"/>
                  </a:lnTo>
                  <a:lnTo>
                    <a:pt x="884" y="411"/>
                  </a:lnTo>
                  <a:lnTo>
                    <a:pt x="890" y="413"/>
                  </a:lnTo>
                  <a:lnTo>
                    <a:pt x="896" y="414"/>
                  </a:lnTo>
                  <a:lnTo>
                    <a:pt x="902" y="414"/>
                  </a:lnTo>
                  <a:lnTo>
                    <a:pt x="913" y="414"/>
                  </a:lnTo>
                  <a:lnTo>
                    <a:pt x="921" y="411"/>
                  </a:lnTo>
                  <a:lnTo>
                    <a:pt x="928" y="408"/>
                  </a:lnTo>
                  <a:lnTo>
                    <a:pt x="935" y="404"/>
                  </a:lnTo>
                  <a:lnTo>
                    <a:pt x="942" y="400"/>
                  </a:lnTo>
                  <a:lnTo>
                    <a:pt x="949" y="397"/>
                  </a:lnTo>
                  <a:lnTo>
                    <a:pt x="959" y="395"/>
                  </a:lnTo>
                  <a:lnTo>
                    <a:pt x="971" y="394"/>
                  </a:lnTo>
                  <a:lnTo>
                    <a:pt x="978" y="393"/>
                  </a:lnTo>
                  <a:lnTo>
                    <a:pt x="983" y="392"/>
                  </a:lnTo>
                  <a:lnTo>
                    <a:pt x="988" y="390"/>
                  </a:lnTo>
                  <a:lnTo>
                    <a:pt x="992" y="388"/>
                  </a:lnTo>
                  <a:lnTo>
                    <a:pt x="996" y="387"/>
                  </a:lnTo>
                  <a:lnTo>
                    <a:pt x="1000" y="385"/>
                  </a:lnTo>
                  <a:lnTo>
                    <a:pt x="1005" y="384"/>
                  </a:lnTo>
                  <a:lnTo>
                    <a:pt x="1012" y="383"/>
                  </a:lnTo>
                  <a:lnTo>
                    <a:pt x="1019" y="383"/>
                  </a:lnTo>
                  <a:lnTo>
                    <a:pt x="1025" y="382"/>
                  </a:lnTo>
                  <a:lnTo>
                    <a:pt x="1030" y="381"/>
                  </a:lnTo>
                  <a:lnTo>
                    <a:pt x="1034" y="379"/>
                  </a:lnTo>
                  <a:lnTo>
                    <a:pt x="1044" y="375"/>
                  </a:lnTo>
                  <a:lnTo>
                    <a:pt x="1053" y="369"/>
                  </a:lnTo>
                  <a:lnTo>
                    <a:pt x="1063" y="364"/>
                  </a:lnTo>
                  <a:lnTo>
                    <a:pt x="1076" y="360"/>
                  </a:lnTo>
                  <a:lnTo>
                    <a:pt x="1083" y="359"/>
                  </a:lnTo>
                  <a:lnTo>
                    <a:pt x="1092" y="357"/>
                  </a:lnTo>
                  <a:lnTo>
                    <a:pt x="1101" y="357"/>
                  </a:lnTo>
                  <a:lnTo>
                    <a:pt x="1112" y="356"/>
                  </a:lnTo>
                  <a:lnTo>
                    <a:pt x="1118" y="353"/>
                  </a:lnTo>
                  <a:lnTo>
                    <a:pt x="1123" y="349"/>
                  </a:lnTo>
                  <a:lnTo>
                    <a:pt x="1126" y="345"/>
                  </a:lnTo>
                  <a:lnTo>
                    <a:pt x="1129" y="341"/>
                  </a:lnTo>
                  <a:lnTo>
                    <a:pt x="1133" y="331"/>
                  </a:lnTo>
                  <a:lnTo>
                    <a:pt x="1136" y="321"/>
                  </a:lnTo>
                  <a:lnTo>
                    <a:pt x="1139" y="316"/>
                  </a:lnTo>
                  <a:lnTo>
                    <a:pt x="1142" y="312"/>
                  </a:lnTo>
                  <a:lnTo>
                    <a:pt x="1147" y="307"/>
                  </a:lnTo>
                  <a:lnTo>
                    <a:pt x="1152" y="304"/>
                  </a:lnTo>
                  <a:lnTo>
                    <a:pt x="1161" y="300"/>
                  </a:lnTo>
                  <a:lnTo>
                    <a:pt x="1170" y="297"/>
                  </a:lnTo>
                  <a:lnTo>
                    <a:pt x="1182" y="295"/>
                  </a:lnTo>
                  <a:lnTo>
                    <a:pt x="1196" y="294"/>
                  </a:lnTo>
                  <a:lnTo>
                    <a:pt x="1201" y="288"/>
                  </a:lnTo>
                  <a:lnTo>
                    <a:pt x="1206" y="283"/>
                  </a:lnTo>
                  <a:lnTo>
                    <a:pt x="1212" y="279"/>
                  </a:lnTo>
                  <a:lnTo>
                    <a:pt x="1217" y="275"/>
                  </a:lnTo>
                  <a:lnTo>
                    <a:pt x="1227" y="270"/>
                  </a:lnTo>
                  <a:lnTo>
                    <a:pt x="1238" y="266"/>
                  </a:lnTo>
                  <a:lnTo>
                    <a:pt x="1249" y="263"/>
                  </a:lnTo>
                  <a:lnTo>
                    <a:pt x="1259" y="261"/>
                  </a:lnTo>
                  <a:lnTo>
                    <a:pt x="1271" y="261"/>
                  </a:lnTo>
                  <a:lnTo>
                    <a:pt x="1281" y="263"/>
                  </a:lnTo>
                  <a:lnTo>
                    <a:pt x="1299" y="265"/>
                  </a:lnTo>
                  <a:lnTo>
                    <a:pt x="1314" y="268"/>
                  </a:lnTo>
                  <a:lnTo>
                    <a:pt x="1321" y="268"/>
                  </a:lnTo>
                  <a:lnTo>
                    <a:pt x="1326" y="267"/>
                  </a:lnTo>
                  <a:lnTo>
                    <a:pt x="1330" y="266"/>
                  </a:lnTo>
                  <a:lnTo>
                    <a:pt x="1333" y="263"/>
                  </a:lnTo>
                  <a:lnTo>
                    <a:pt x="1339" y="250"/>
                  </a:lnTo>
                  <a:lnTo>
                    <a:pt x="1345" y="239"/>
                  </a:lnTo>
                  <a:lnTo>
                    <a:pt x="1351" y="230"/>
                  </a:lnTo>
                  <a:lnTo>
                    <a:pt x="1357" y="221"/>
                  </a:lnTo>
                  <a:lnTo>
                    <a:pt x="1363" y="214"/>
                  </a:lnTo>
                  <a:lnTo>
                    <a:pt x="1369" y="208"/>
                  </a:lnTo>
                  <a:lnTo>
                    <a:pt x="1375" y="202"/>
                  </a:lnTo>
                  <a:lnTo>
                    <a:pt x="1381" y="198"/>
                  </a:lnTo>
                  <a:lnTo>
                    <a:pt x="1392" y="191"/>
                  </a:lnTo>
                  <a:lnTo>
                    <a:pt x="1402" y="186"/>
                  </a:lnTo>
                  <a:lnTo>
                    <a:pt x="1412" y="182"/>
                  </a:lnTo>
                  <a:lnTo>
                    <a:pt x="1421" y="180"/>
                  </a:lnTo>
                  <a:lnTo>
                    <a:pt x="1430" y="177"/>
                  </a:lnTo>
                  <a:lnTo>
                    <a:pt x="1438" y="174"/>
                  </a:lnTo>
                  <a:lnTo>
                    <a:pt x="1446" y="170"/>
                  </a:lnTo>
                  <a:lnTo>
                    <a:pt x="1453" y="164"/>
                  </a:lnTo>
                  <a:lnTo>
                    <a:pt x="1456" y="160"/>
                  </a:lnTo>
                  <a:lnTo>
                    <a:pt x="1459" y="155"/>
                  </a:lnTo>
                  <a:lnTo>
                    <a:pt x="1462" y="148"/>
                  </a:lnTo>
                  <a:lnTo>
                    <a:pt x="1465" y="142"/>
                  </a:lnTo>
                  <a:lnTo>
                    <a:pt x="1470" y="125"/>
                  </a:lnTo>
                  <a:lnTo>
                    <a:pt x="1474" y="105"/>
                  </a:lnTo>
                  <a:lnTo>
                    <a:pt x="1468" y="95"/>
                  </a:lnTo>
                  <a:lnTo>
                    <a:pt x="1463" y="84"/>
                  </a:lnTo>
                  <a:lnTo>
                    <a:pt x="1459" y="74"/>
                  </a:lnTo>
                  <a:lnTo>
                    <a:pt x="1455" y="64"/>
                  </a:lnTo>
                  <a:lnTo>
                    <a:pt x="1452" y="55"/>
                  </a:lnTo>
                  <a:lnTo>
                    <a:pt x="1450" y="46"/>
                  </a:lnTo>
                  <a:lnTo>
                    <a:pt x="1449" y="37"/>
                  </a:lnTo>
                  <a:lnTo>
                    <a:pt x="1448" y="31"/>
                  </a:lnTo>
                  <a:lnTo>
                    <a:pt x="1456" y="28"/>
                  </a:lnTo>
                  <a:lnTo>
                    <a:pt x="1464" y="26"/>
                  </a:lnTo>
                  <a:lnTo>
                    <a:pt x="1473" y="25"/>
                  </a:lnTo>
                  <a:lnTo>
                    <a:pt x="1484" y="24"/>
                  </a:lnTo>
                  <a:lnTo>
                    <a:pt x="1511" y="25"/>
                  </a:lnTo>
                  <a:lnTo>
                    <a:pt x="1548" y="26"/>
                  </a:lnTo>
                  <a:lnTo>
                    <a:pt x="1553" y="25"/>
                  </a:lnTo>
                  <a:lnTo>
                    <a:pt x="1559" y="24"/>
                  </a:lnTo>
                  <a:lnTo>
                    <a:pt x="1563" y="23"/>
                  </a:lnTo>
                  <a:lnTo>
                    <a:pt x="1568" y="22"/>
                  </a:lnTo>
                  <a:lnTo>
                    <a:pt x="1576" y="17"/>
                  </a:lnTo>
                  <a:lnTo>
                    <a:pt x="1584" y="13"/>
                  </a:lnTo>
                  <a:lnTo>
                    <a:pt x="1592" y="8"/>
                  </a:lnTo>
                  <a:lnTo>
                    <a:pt x="1602" y="4"/>
                  </a:lnTo>
                  <a:lnTo>
                    <a:pt x="1606" y="2"/>
                  </a:lnTo>
                  <a:lnTo>
                    <a:pt x="1611" y="1"/>
                  </a:lnTo>
                  <a:lnTo>
                    <a:pt x="1616" y="0"/>
                  </a:lnTo>
                  <a:lnTo>
                    <a:pt x="1622" y="0"/>
                  </a:lnTo>
                  <a:lnTo>
                    <a:pt x="1630" y="0"/>
                  </a:lnTo>
                  <a:lnTo>
                    <a:pt x="1638" y="3"/>
                  </a:lnTo>
                  <a:lnTo>
                    <a:pt x="1646" y="6"/>
                  </a:lnTo>
                  <a:lnTo>
                    <a:pt x="1653" y="11"/>
                  </a:lnTo>
                  <a:lnTo>
                    <a:pt x="1659" y="17"/>
                  </a:lnTo>
                  <a:lnTo>
                    <a:pt x="1664" y="24"/>
                  </a:lnTo>
                  <a:lnTo>
                    <a:pt x="1669" y="32"/>
                  </a:lnTo>
                  <a:lnTo>
                    <a:pt x="1674" y="42"/>
                  </a:lnTo>
                  <a:lnTo>
                    <a:pt x="1677" y="52"/>
                  </a:lnTo>
                  <a:lnTo>
                    <a:pt x="1680" y="62"/>
                  </a:lnTo>
                  <a:lnTo>
                    <a:pt x="1682" y="73"/>
                  </a:lnTo>
                  <a:lnTo>
                    <a:pt x="1683" y="84"/>
                  </a:lnTo>
                  <a:lnTo>
                    <a:pt x="1683" y="95"/>
                  </a:lnTo>
                  <a:lnTo>
                    <a:pt x="1683" y="107"/>
                  </a:lnTo>
                  <a:lnTo>
                    <a:pt x="1681" y="119"/>
                  </a:lnTo>
                  <a:lnTo>
                    <a:pt x="1679" y="131"/>
                  </a:lnTo>
                  <a:lnTo>
                    <a:pt x="1674" y="148"/>
                  </a:lnTo>
                  <a:lnTo>
                    <a:pt x="1669" y="164"/>
                  </a:lnTo>
                  <a:lnTo>
                    <a:pt x="1662" y="177"/>
                  </a:lnTo>
                  <a:lnTo>
                    <a:pt x="1656" y="188"/>
                  </a:lnTo>
                  <a:lnTo>
                    <a:pt x="1650" y="199"/>
                  </a:lnTo>
                  <a:lnTo>
                    <a:pt x="1644" y="211"/>
                  </a:lnTo>
                  <a:lnTo>
                    <a:pt x="1642" y="218"/>
                  </a:lnTo>
                  <a:lnTo>
                    <a:pt x="1640" y="225"/>
                  </a:lnTo>
                  <a:lnTo>
                    <a:pt x="1638" y="232"/>
                  </a:lnTo>
                  <a:lnTo>
                    <a:pt x="1637" y="241"/>
                  </a:lnTo>
                  <a:lnTo>
                    <a:pt x="1637" y="244"/>
                  </a:lnTo>
                  <a:lnTo>
                    <a:pt x="1638" y="247"/>
                  </a:lnTo>
                  <a:lnTo>
                    <a:pt x="1639" y="250"/>
                  </a:lnTo>
                  <a:lnTo>
                    <a:pt x="1641" y="252"/>
                  </a:lnTo>
                  <a:lnTo>
                    <a:pt x="1646" y="256"/>
                  </a:lnTo>
                  <a:lnTo>
                    <a:pt x="1653" y="260"/>
                  </a:lnTo>
                  <a:lnTo>
                    <a:pt x="1662" y="263"/>
                  </a:lnTo>
                  <a:lnTo>
                    <a:pt x="1672" y="265"/>
                  </a:lnTo>
                  <a:lnTo>
                    <a:pt x="1683" y="267"/>
                  </a:lnTo>
                  <a:lnTo>
                    <a:pt x="1695" y="268"/>
                  </a:lnTo>
                  <a:lnTo>
                    <a:pt x="1720" y="269"/>
                  </a:lnTo>
                  <a:lnTo>
                    <a:pt x="1743" y="271"/>
                  </a:lnTo>
                  <a:lnTo>
                    <a:pt x="1753" y="272"/>
                  </a:lnTo>
                  <a:lnTo>
                    <a:pt x="1761" y="274"/>
                  </a:lnTo>
                  <a:lnTo>
                    <a:pt x="1768" y="276"/>
                  </a:lnTo>
                  <a:lnTo>
                    <a:pt x="1773" y="278"/>
                  </a:lnTo>
                  <a:lnTo>
                    <a:pt x="1778" y="295"/>
                  </a:lnTo>
                  <a:lnTo>
                    <a:pt x="1783" y="315"/>
                  </a:lnTo>
                  <a:lnTo>
                    <a:pt x="1786" y="324"/>
                  </a:lnTo>
                  <a:lnTo>
                    <a:pt x="1787" y="334"/>
                  </a:lnTo>
                  <a:lnTo>
                    <a:pt x="1789" y="343"/>
                  </a:lnTo>
                  <a:lnTo>
                    <a:pt x="1789" y="351"/>
                  </a:lnTo>
                  <a:lnTo>
                    <a:pt x="1790" y="360"/>
                  </a:lnTo>
                  <a:lnTo>
                    <a:pt x="1791" y="368"/>
                  </a:lnTo>
                  <a:lnTo>
                    <a:pt x="1794" y="377"/>
                  </a:lnTo>
                  <a:lnTo>
                    <a:pt x="1797" y="385"/>
                  </a:lnTo>
                  <a:lnTo>
                    <a:pt x="1805" y="400"/>
                  </a:lnTo>
                  <a:lnTo>
                    <a:pt x="1814" y="414"/>
                  </a:lnTo>
                  <a:lnTo>
                    <a:pt x="1823" y="429"/>
                  </a:lnTo>
                  <a:lnTo>
                    <a:pt x="1830" y="444"/>
                  </a:lnTo>
                  <a:lnTo>
                    <a:pt x="1832" y="452"/>
                  </a:lnTo>
                  <a:lnTo>
                    <a:pt x="1833" y="460"/>
                  </a:lnTo>
                  <a:lnTo>
                    <a:pt x="1833" y="468"/>
                  </a:lnTo>
                  <a:lnTo>
                    <a:pt x="1832" y="477"/>
                  </a:lnTo>
                  <a:lnTo>
                    <a:pt x="1827" y="495"/>
                  </a:lnTo>
                  <a:lnTo>
                    <a:pt x="1821" y="509"/>
                  </a:lnTo>
                  <a:lnTo>
                    <a:pt x="1814" y="520"/>
                  </a:lnTo>
                  <a:lnTo>
                    <a:pt x="1807" y="529"/>
                  </a:lnTo>
                  <a:lnTo>
                    <a:pt x="1801" y="536"/>
                  </a:lnTo>
                  <a:lnTo>
                    <a:pt x="1794" y="542"/>
                  </a:lnTo>
                  <a:lnTo>
                    <a:pt x="1787" y="546"/>
                  </a:lnTo>
                  <a:lnTo>
                    <a:pt x="1780" y="549"/>
                  </a:lnTo>
                  <a:lnTo>
                    <a:pt x="1767" y="554"/>
                  </a:lnTo>
                  <a:lnTo>
                    <a:pt x="1755" y="560"/>
                  </a:lnTo>
                  <a:lnTo>
                    <a:pt x="1749" y="563"/>
                  </a:lnTo>
                  <a:lnTo>
                    <a:pt x="1745" y="568"/>
                  </a:lnTo>
                  <a:lnTo>
                    <a:pt x="1740" y="574"/>
                  </a:lnTo>
                  <a:lnTo>
                    <a:pt x="1737" y="582"/>
                  </a:lnTo>
                  <a:lnTo>
                    <a:pt x="1738" y="602"/>
                  </a:lnTo>
                  <a:lnTo>
                    <a:pt x="1740" y="626"/>
                  </a:lnTo>
                  <a:lnTo>
                    <a:pt x="1741" y="649"/>
                  </a:lnTo>
                  <a:lnTo>
                    <a:pt x="1742" y="666"/>
                  </a:lnTo>
                  <a:lnTo>
                    <a:pt x="1742" y="679"/>
                  </a:lnTo>
                  <a:lnTo>
                    <a:pt x="1740" y="690"/>
                  </a:lnTo>
                  <a:lnTo>
                    <a:pt x="1737" y="699"/>
                  </a:lnTo>
                  <a:lnTo>
                    <a:pt x="1734" y="709"/>
                  </a:lnTo>
                  <a:lnTo>
                    <a:pt x="1726" y="724"/>
                  </a:lnTo>
                  <a:lnTo>
                    <a:pt x="1716" y="740"/>
                  </a:lnTo>
                  <a:lnTo>
                    <a:pt x="1711" y="749"/>
                  </a:lnTo>
                  <a:lnTo>
                    <a:pt x="1706" y="758"/>
                  </a:lnTo>
                  <a:lnTo>
                    <a:pt x="1701" y="770"/>
                  </a:lnTo>
                  <a:lnTo>
                    <a:pt x="1697" y="783"/>
                  </a:lnTo>
                  <a:lnTo>
                    <a:pt x="1694" y="798"/>
                  </a:lnTo>
                  <a:lnTo>
                    <a:pt x="1691" y="815"/>
                  </a:lnTo>
                  <a:lnTo>
                    <a:pt x="1690" y="837"/>
                  </a:lnTo>
                  <a:lnTo>
                    <a:pt x="1689" y="860"/>
                  </a:lnTo>
                  <a:lnTo>
                    <a:pt x="1691" y="891"/>
                  </a:lnTo>
                  <a:lnTo>
                    <a:pt x="1694" y="917"/>
                  </a:lnTo>
                  <a:lnTo>
                    <a:pt x="1698" y="939"/>
                  </a:lnTo>
                  <a:lnTo>
                    <a:pt x="1703" y="956"/>
                  </a:lnTo>
                  <a:lnTo>
                    <a:pt x="1710" y="971"/>
                  </a:lnTo>
                  <a:lnTo>
                    <a:pt x="1717" y="982"/>
                  </a:lnTo>
                  <a:lnTo>
                    <a:pt x="1724" y="991"/>
                  </a:lnTo>
                  <a:lnTo>
                    <a:pt x="1731" y="997"/>
                  </a:lnTo>
                  <a:lnTo>
                    <a:pt x="1746" y="1007"/>
                  </a:lnTo>
                  <a:lnTo>
                    <a:pt x="1761" y="1016"/>
                  </a:lnTo>
                  <a:lnTo>
                    <a:pt x="1768" y="1021"/>
                  </a:lnTo>
                  <a:lnTo>
                    <a:pt x="1774" y="1027"/>
                  </a:lnTo>
                  <a:lnTo>
                    <a:pt x="1779" y="1034"/>
                  </a:lnTo>
                  <a:lnTo>
                    <a:pt x="1784" y="1045"/>
                  </a:lnTo>
                  <a:lnTo>
                    <a:pt x="1786" y="1052"/>
                  </a:lnTo>
                  <a:lnTo>
                    <a:pt x="1787" y="1059"/>
                  </a:lnTo>
                  <a:lnTo>
                    <a:pt x="1787" y="1066"/>
                  </a:lnTo>
                  <a:lnTo>
                    <a:pt x="1787" y="1073"/>
                  </a:lnTo>
                  <a:lnTo>
                    <a:pt x="1784" y="1086"/>
                  </a:lnTo>
                  <a:lnTo>
                    <a:pt x="1781" y="1099"/>
                  </a:lnTo>
                  <a:lnTo>
                    <a:pt x="1779" y="1105"/>
                  </a:lnTo>
                  <a:lnTo>
                    <a:pt x="1778" y="1112"/>
                  </a:lnTo>
                  <a:lnTo>
                    <a:pt x="1777" y="1118"/>
                  </a:lnTo>
                  <a:lnTo>
                    <a:pt x="1777" y="1125"/>
                  </a:lnTo>
                  <a:lnTo>
                    <a:pt x="1778" y="1132"/>
                  </a:lnTo>
                  <a:lnTo>
                    <a:pt x="1781" y="1139"/>
                  </a:lnTo>
                  <a:lnTo>
                    <a:pt x="1784" y="1146"/>
                  </a:lnTo>
                  <a:lnTo>
                    <a:pt x="1789" y="1155"/>
                  </a:lnTo>
                  <a:lnTo>
                    <a:pt x="1803" y="1174"/>
                  </a:lnTo>
                  <a:lnTo>
                    <a:pt x="1824" y="1199"/>
                  </a:lnTo>
                  <a:lnTo>
                    <a:pt x="1849" y="1227"/>
                  </a:lnTo>
                  <a:lnTo>
                    <a:pt x="1877" y="1256"/>
                  </a:lnTo>
                  <a:lnTo>
                    <a:pt x="1891" y="1271"/>
                  </a:lnTo>
                  <a:lnTo>
                    <a:pt x="1906" y="1284"/>
                  </a:lnTo>
                  <a:lnTo>
                    <a:pt x="1920" y="1297"/>
                  </a:lnTo>
                  <a:lnTo>
                    <a:pt x="1935" y="1309"/>
                  </a:lnTo>
                  <a:lnTo>
                    <a:pt x="1949" y="1319"/>
                  </a:lnTo>
                  <a:lnTo>
                    <a:pt x="1961" y="1327"/>
                  </a:lnTo>
                  <a:lnTo>
                    <a:pt x="1973" y="1334"/>
                  </a:lnTo>
                  <a:lnTo>
                    <a:pt x="1983" y="1338"/>
                  </a:lnTo>
                  <a:lnTo>
                    <a:pt x="2006" y="1338"/>
                  </a:lnTo>
                  <a:lnTo>
                    <a:pt x="2027" y="1338"/>
                  </a:lnTo>
                  <a:lnTo>
                    <a:pt x="2032" y="1339"/>
                  </a:lnTo>
                  <a:lnTo>
                    <a:pt x="2037" y="1341"/>
                  </a:lnTo>
                  <a:lnTo>
                    <a:pt x="2042" y="1344"/>
                  </a:lnTo>
                  <a:lnTo>
                    <a:pt x="2048" y="1347"/>
                  </a:lnTo>
                  <a:lnTo>
                    <a:pt x="2053" y="1352"/>
                  </a:lnTo>
                  <a:lnTo>
                    <a:pt x="2058" y="1358"/>
                  </a:lnTo>
                  <a:lnTo>
                    <a:pt x="2063" y="1365"/>
                  </a:lnTo>
                  <a:lnTo>
                    <a:pt x="2068" y="1374"/>
                  </a:lnTo>
                  <a:lnTo>
                    <a:pt x="2068" y="1385"/>
                  </a:lnTo>
                  <a:lnTo>
                    <a:pt x="2069" y="1410"/>
                  </a:lnTo>
                  <a:lnTo>
                    <a:pt x="2070" y="1447"/>
                  </a:lnTo>
                  <a:lnTo>
                    <a:pt x="2072" y="1494"/>
                  </a:lnTo>
                  <a:lnTo>
                    <a:pt x="2075" y="1544"/>
                  </a:lnTo>
                  <a:lnTo>
                    <a:pt x="2079" y="1593"/>
                  </a:lnTo>
                  <a:lnTo>
                    <a:pt x="2083" y="1640"/>
                  </a:lnTo>
                  <a:lnTo>
                    <a:pt x="2089" y="1679"/>
                  </a:lnTo>
                  <a:close/>
                </a:path>
              </a:pathLst>
            </a:custGeom>
            <a:grpFill/>
            <a:ln w="3175" cmpd="sng">
              <a:solidFill>
                <a:srgbClr val="FCF6F6"/>
              </a:solidFill>
              <a:round/>
              <a:headEnd/>
              <a:tailEnd/>
            </a:ln>
          </p:spPr>
          <p:txBody>
            <a:bodyPr/>
            <a:lstStyle/>
            <a:p>
              <a:endParaRPr lang="pt-BR"/>
            </a:p>
          </p:txBody>
        </p:sp>
        <p:sp>
          <p:nvSpPr>
            <p:cNvPr id="39" name="Freeform 29"/>
            <p:cNvSpPr>
              <a:spLocks/>
            </p:cNvSpPr>
            <p:nvPr/>
          </p:nvSpPr>
          <p:spPr bwMode="auto">
            <a:xfrm>
              <a:off x="4738688" y="885825"/>
              <a:ext cx="669925" cy="800100"/>
            </a:xfrm>
            <a:custGeom>
              <a:avLst/>
              <a:gdLst>
                <a:gd name="T0" fmla="*/ 1086 w 1706"/>
                <a:gd name="T1" fmla="*/ 1769 h 1877"/>
                <a:gd name="T2" fmla="*/ 1114 w 1706"/>
                <a:gd name="T3" fmla="*/ 1696 h 1877"/>
                <a:gd name="T4" fmla="*/ 1212 w 1706"/>
                <a:gd name="T5" fmla="*/ 1594 h 1877"/>
                <a:gd name="T6" fmla="*/ 1255 w 1706"/>
                <a:gd name="T7" fmla="*/ 1522 h 1877"/>
                <a:gd name="T8" fmla="*/ 1317 w 1706"/>
                <a:gd name="T9" fmla="*/ 1467 h 1877"/>
                <a:gd name="T10" fmla="*/ 1435 w 1706"/>
                <a:gd name="T11" fmla="*/ 1409 h 1877"/>
                <a:gd name="T12" fmla="*/ 1536 w 1706"/>
                <a:gd name="T13" fmla="*/ 1256 h 1877"/>
                <a:gd name="T14" fmla="*/ 1597 w 1706"/>
                <a:gd name="T15" fmla="*/ 1189 h 1877"/>
                <a:gd name="T16" fmla="*/ 1651 w 1706"/>
                <a:gd name="T17" fmla="*/ 1186 h 1877"/>
                <a:gd name="T18" fmla="*/ 1692 w 1706"/>
                <a:gd name="T19" fmla="*/ 1130 h 1877"/>
                <a:gd name="T20" fmla="*/ 1706 w 1706"/>
                <a:gd name="T21" fmla="*/ 1013 h 1877"/>
                <a:gd name="T22" fmla="*/ 1690 w 1706"/>
                <a:gd name="T23" fmla="*/ 940 h 1877"/>
                <a:gd name="T24" fmla="*/ 1653 w 1706"/>
                <a:gd name="T25" fmla="*/ 904 h 1877"/>
                <a:gd name="T26" fmla="*/ 1524 w 1706"/>
                <a:gd name="T27" fmla="*/ 878 h 1877"/>
                <a:gd name="T28" fmla="*/ 1485 w 1706"/>
                <a:gd name="T29" fmla="*/ 837 h 1877"/>
                <a:gd name="T30" fmla="*/ 1430 w 1706"/>
                <a:gd name="T31" fmla="*/ 774 h 1877"/>
                <a:gd name="T32" fmla="*/ 1384 w 1706"/>
                <a:gd name="T33" fmla="*/ 616 h 1877"/>
                <a:gd name="T34" fmla="*/ 1316 w 1706"/>
                <a:gd name="T35" fmla="*/ 448 h 1877"/>
                <a:gd name="T36" fmla="*/ 1275 w 1706"/>
                <a:gd name="T37" fmla="*/ 203 h 1877"/>
                <a:gd name="T38" fmla="*/ 1226 w 1706"/>
                <a:gd name="T39" fmla="*/ 63 h 1877"/>
                <a:gd name="T40" fmla="*/ 1174 w 1706"/>
                <a:gd name="T41" fmla="*/ 17 h 1877"/>
                <a:gd name="T42" fmla="*/ 1125 w 1706"/>
                <a:gd name="T43" fmla="*/ 1 h 1877"/>
                <a:gd name="T44" fmla="*/ 1130 w 1706"/>
                <a:gd name="T45" fmla="*/ 47 h 1877"/>
                <a:gd name="T46" fmla="*/ 1123 w 1706"/>
                <a:gd name="T47" fmla="*/ 74 h 1877"/>
                <a:gd name="T48" fmla="*/ 1119 w 1706"/>
                <a:gd name="T49" fmla="*/ 105 h 1877"/>
                <a:gd name="T50" fmla="*/ 1087 w 1706"/>
                <a:gd name="T51" fmla="*/ 95 h 1877"/>
                <a:gd name="T52" fmla="*/ 1069 w 1706"/>
                <a:gd name="T53" fmla="*/ 162 h 1877"/>
                <a:gd name="T54" fmla="*/ 1023 w 1706"/>
                <a:gd name="T55" fmla="*/ 183 h 1877"/>
                <a:gd name="T56" fmla="*/ 955 w 1706"/>
                <a:gd name="T57" fmla="*/ 277 h 1877"/>
                <a:gd name="T58" fmla="*/ 881 w 1706"/>
                <a:gd name="T59" fmla="*/ 398 h 1877"/>
                <a:gd name="T60" fmla="*/ 844 w 1706"/>
                <a:gd name="T61" fmla="*/ 461 h 1877"/>
                <a:gd name="T62" fmla="*/ 811 w 1706"/>
                <a:gd name="T63" fmla="*/ 528 h 1877"/>
                <a:gd name="T64" fmla="*/ 769 w 1706"/>
                <a:gd name="T65" fmla="*/ 622 h 1877"/>
                <a:gd name="T66" fmla="*/ 700 w 1706"/>
                <a:gd name="T67" fmla="*/ 718 h 1877"/>
                <a:gd name="T68" fmla="*/ 627 w 1706"/>
                <a:gd name="T69" fmla="*/ 761 h 1877"/>
                <a:gd name="T70" fmla="*/ 540 w 1706"/>
                <a:gd name="T71" fmla="*/ 757 h 1877"/>
                <a:gd name="T72" fmla="*/ 473 w 1706"/>
                <a:gd name="T73" fmla="*/ 720 h 1877"/>
                <a:gd name="T74" fmla="*/ 420 w 1706"/>
                <a:gd name="T75" fmla="*/ 743 h 1877"/>
                <a:gd name="T76" fmla="*/ 372 w 1706"/>
                <a:gd name="T77" fmla="*/ 721 h 1877"/>
                <a:gd name="T78" fmla="*/ 321 w 1706"/>
                <a:gd name="T79" fmla="*/ 715 h 1877"/>
                <a:gd name="T80" fmla="*/ 260 w 1706"/>
                <a:gd name="T81" fmla="*/ 763 h 1877"/>
                <a:gd name="T82" fmla="*/ 162 w 1706"/>
                <a:gd name="T83" fmla="*/ 765 h 1877"/>
                <a:gd name="T84" fmla="*/ 70 w 1706"/>
                <a:gd name="T85" fmla="*/ 711 h 1877"/>
                <a:gd name="T86" fmla="*/ 9 w 1706"/>
                <a:gd name="T87" fmla="*/ 852 h 1877"/>
                <a:gd name="T88" fmla="*/ 104 w 1706"/>
                <a:gd name="T89" fmla="*/ 849 h 1877"/>
                <a:gd name="T90" fmla="*/ 169 w 1706"/>
                <a:gd name="T91" fmla="*/ 866 h 1877"/>
                <a:gd name="T92" fmla="*/ 240 w 1706"/>
                <a:gd name="T93" fmla="*/ 934 h 1877"/>
                <a:gd name="T94" fmla="*/ 282 w 1706"/>
                <a:gd name="T95" fmla="*/ 954 h 1877"/>
                <a:gd name="T96" fmla="*/ 320 w 1706"/>
                <a:gd name="T97" fmla="*/ 990 h 1877"/>
                <a:gd name="T98" fmla="*/ 402 w 1706"/>
                <a:gd name="T99" fmla="*/ 995 h 1877"/>
                <a:gd name="T100" fmla="*/ 439 w 1706"/>
                <a:gd name="T101" fmla="*/ 1038 h 1877"/>
                <a:gd name="T102" fmla="*/ 471 w 1706"/>
                <a:gd name="T103" fmla="*/ 1160 h 1877"/>
                <a:gd name="T104" fmla="*/ 522 w 1706"/>
                <a:gd name="T105" fmla="*/ 1184 h 1877"/>
                <a:gd name="T106" fmla="*/ 577 w 1706"/>
                <a:gd name="T107" fmla="*/ 1217 h 1877"/>
                <a:gd name="T108" fmla="*/ 594 w 1706"/>
                <a:gd name="T109" fmla="*/ 1327 h 1877"/>
                <a:gd name="T110" fmla="*/ 596 w 1706"/>
                <a:gd name="T111" fmla="*/ 1458 h 1877"/>
                <a:gd name="T112" fmla="*/ 624 w 1706"/>
                <a:gd name="T113" fmla="*/ 1513 h 1877"/>
                <a:gd name="T114" fmla="*/ 683 w 1706"/>
                <a:gd name="T115" fmla="*/ 1539 h 1877"/>
                <a:gd name="T116" fmla="*/ 745 w 1706"/>
                <a:gd name="T117" fmla="*/ 1596 h 1877"/>
                <a:gd name="T118" fmla="*/ 757 w 1706"/>
                <a:gd name="T119" fmla="*/ 1674 h 1877"/>
                <a:gd name="T120" fmla="*/ 810 w 1706"/>
                <a:gd name="T121" fmla="*/ 1781 h 1877"/>
                <a:gd name="T122" fmla="*/ 909 w 1706"/>
                <a:gd name="T123" fmla="*/ 1869 h 1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6" h="1877">
                  <a:moveTo>
                    <a:pt x="1082" y="1877"/>
                  </a:moveTo>
                  <a:lnTo>
                    <a:pt x="1081" y="1854"/>
                  </a:lnTo>
                  <a:lnTo>
                    <a:pt x="1081" y="1834"/>
                  </a:lnTo>
                  <a:lnTo>
                    <a:pt x="1081" y="1816"/>
                  </a:lnTo>
                  <a:lnTo>
                    <a:pt x="1082" y="1799"/>
                  </a:lnTo>
                  <a:lnTo>
                    <a:pt x="1084" y="1783"/>
                  </a:lnTo>
                  <a:lnTo>
                    <a:pt x="1086" y="1769"/>
                  </a:lnTo>
                  <a:lnTo>
                    <a:pt x="1089" y="1755"/>
                  </a:lnTo>
                  <a:lnTo>
                    <a:pt x="1092" y="1743"/>
                  </a:lnTo>
                  <a:lnTo>
                    <a:pt x="1096" y="1732"/>
                  </a:lnTo>
                  <a:lnTo>
                    <a:pt x="1099" y="1722"/>
                  </a:lnTo>
                  <a:lnTo>
                    <a:pt x="1104" y="1712"/>
                  </a:lnTo>
                  <a:lnTo>
                    <a:pt x="1109" y="1704"/>
                  </a:lnTo>
                  <a:lnTo>
                    <a:pt x="1114" y="1696"/>
                  </a:lnTo>
                  <a:lnTo>
                    <a:pt x="1119" y="1688"/>
                  </a:lnTo>
                  <a:lnTo>
                    <a:pt x="1124" y="1681"/>
                  </a:lnTo>
                  <a:lnTo>
                    <a:pt x="1130" y="1675"/>
                  </a:lnTo>
                  <a:lnTo>
                    <a:pt x="1156" y="1650"/>
                  </a:lnTo>
                  <a:lnTo>
                    <a:pt x="1184" y="1625"/>
                  </a:lnTo>
                  <a:lnTo>
                    <a:pt x="1198" y="1611"/>
                  </a:lnTo>
                  <a:lnTo>
                    <a:pt x="1212" y="1594"/>
                  </a:lnTo>
                  <a:lnTo>
                    <a:pt x="1219" y="1585"/>
                  </a:lnTo>
                  <a:lnTo>
                    <a:pt x="1226" y="1575"/>
                  </a:lnTo>
                  <a:lnTo>
                    <a:pt x="1232" y="1564"/>
                  </a:lnTo>
                  <a:lnTo>
                    <a:pt x="1239" y="1552"/>
                  </a:lnTo>
                  <a:lnTo>
                    <a:pt x="1244" y="1540"/>
                  </a:lnTo>
                  <a:lnTo>
                    <a:pt x="1249" y="1531"/>
                  </a:lnTo>
                  <a:lnTo>
                    <a:pt x="1255" y="1522"/>
                  </a:lnTo>
                  <a:lnTo>
                    <a:pt x="1261" y="1514"/>
                  </a:lnTo>
                  <a:lnTo>
                    <a:pt x="1267" y="1506"/>
                  </a:lnTo>
                  <a:lnTo>
                    <a:pt x="1273" y="1499"/>
                  </a:lnTo>
                  <a:lnTo>
                    <a:pt x="1281" y="1493"/>
                  </a:lnTo>
                  <a:lnTo>
                    <a:pt x="1288" y="1487"/>
                  </a:lnTo>
                  <a:lnTo>
                    <a:pt x="1302" y="1476"/>
                  </a:lnTo>
                  <a:lnTo>
                    <a:pt x="1317" y="1467"/>
                  </a:lnTo>
                  <a:lnTo>
                    <a:pt x="1332" y="1460"/>
                  </a:lnTo>
                  <a:lnTo>
                    <a:pt x="1347" y="1453"/>
                  </a:lnTo>
                  <a:lnTo>
                    <a:pt x="1377" y="1441"/>
                  </a:lnTo>
                  <a:lnTo>
                    <a:pt x="1406" y="1428"/>
                  </a:lnTo>
                  <a:lnTo>
                    <a:pt x="1418" y="1421"/>
                  </a:lnTo>
                  <a:lnTo>
                    <a:pt x="1430" y="1414"/>
                  </a:lnTo>
                  <a:lnTo>
                    <a:pt x="1435" y="1409"/>
                  </a:lnTo>
                  <a:lnTo>
                    <a:pt x="1440" y="1404"/>
                  </a:lnTo>
                  <a:lnTo>
                    <a:pt x="1444" y="1399"/>
                  </a:lnTo>
                  <a:lnTo>
                    <a:pt x="1449" y="1394"/>
                  </a:lnTo>
                  <a:lnTo>
                    <a:pt x="1472" y="1361"/>
                  </a:lnTo>
                  <a:lnTo>
                    <a:pt x="1494" y="1325"/>
                  </a:lnTo>
                  <a:lnTo>
                    <a:pt x="1516" y="1289"/>
                  </a:lnTo>
                  <a:lnTo>
                    <a:pt x="1536" y="1256"/>
                  </a:lnTo>
                  <a:lnTo>
                    <a:pt x="1546" y="1241"/>
                  </a:lnTo>
                  <a:lnTo>
                    <a:pt x="1556" y="1227"/>
                  </a:lnTo>
                  <a:lnTo>
                    <a:pt x="1565" y="1215"/>
                  </a:lnTo>
                  <a:lnTo>
                    <a:pt x="1575" y="1204"/>
                  </a:lnTo>
                  <a:lnTo>
                    <a:pt x="1584" y="1197"/>
                  </a:lnTo>
                  <a:lnTo>
                    <a:pt x="1593" y="1191"/>
                  </a:lnTo>
                  <a:lnTo>
                    <a:pt x="1597" y="1189"/>
                  </a:lnTo>
                  <a:lnTo>
                    <a:pt x="1602" y="1188"/>
                  </a:lnTo>
                  <a:lnTo>
                    <a:pt x="1606" y="1188"/>
                  </a:lnTo>
                  <a:lnTo>
                    <a:pt x="1612" y="1189"/>
                  </a:lnTo>
                  <a:lnTo>
                    <a:pt x="1623" y="1190"/>
                  </a:lnTo>
                  <a:lnTo>
                    <a:pt x="1633" y="1190"/>
                  </a:lnTo>
                  <a:lnTo>
                    <a:pt x="1643" y="1189"/>
                  </a:lnTo>
                  <a:lnTo>
                    <a:pt x="1651" y="1186"/>
                  </a:lnTo>
                  <a:lnTo>
                    <a:pt x="1659" y="1183"/>
                  </a:lnTo>
                  <a:lnTo>
                    <a:pt x="1666" y="1177"/>
                  </a:lnTo>
                  <a:lnTo>
                    <a:pt x="1672" y="1171"/>
                  </a:lnTo>
                  <a:lnTo>
                    <a:pt x="1678" y="1163"/>
                  </a:lnTo>
                  <a:lnTo>
                    <a:pt x="1683" y="1153"/>
                  </a:lnTo>
                  <a:lnTo>
                    <a:pt x="1688" y="1142"/>
                  </a:lnTo>
                  <a:lnTo>
                    <a:pt x="1692" y="1130"/>
                  </a:lnTo>
                  <a:lnTo>
                    <a:pt x="1695" y="1116"/>
                  </a:lnTo>
                  <a:lnTo>
                    <a:pt x="1698" y="1100"/>
                  </a:lnTo>
                  <a:lnTo>
                    <a:pt x="1701" y="1082"/>
                  </a:lnTo>
                  <a:lnTo>
                    <a:pt x="1703" y="1063"/>
                  </a:lnTo>
                  <a:lnTo>
                    <a:pt x="1705" y="1042"/>
                  </a:lnTo>
                  <a:lnTo>
                    <a:pt x="1706" y="1027"/>
                  </a:lnTo>
                  <a:lnTo>
                    <a:pt x="1706" y="1013"/>
                  </a:lnTo>
                  <a:lnTo>
                    <a:pt x="1705" y="1000"/>
                  </a:lnTo>
                  <a:lnTo>
                    <a:pt x="1704" y="988"/>
                  </a:lnTo>
                  <a:lnTo>
                    <a:pt x="1702" y="976"/>
                  </a:lnTo>
                  <a:lnTo>
                    <a:pt x="1700" y="966"/>
                  </a:lnTo>
                  <a:lnTo>
                    <a:pt x="1697" y="956"/>
                  </a:lnTo>
                  <a:lnTo>
                    <a:pt x="1694" y="948"/>
                  </a:lnTo>
                  <a:lnTo>
                    <a:pt x="1690" y="940"/>
                  </a:lnTo>
                  <a:lnTo>
                    <a:pt x="1686" y="933"/>
                  </a:lnTo>
                  <a:lnTo>
                    <a:pt x="1681" y="927"/>
                  </a:lnTo>
                  <a:lnTo>
                    <a:pt x="1676" y="921"/>
                  </a:lnTo>
                  <a:lnTo>
                    <a:pt x="1671" y="916"/>
                  </a:lnTo>
                  <a:lnTo>
                    <a:pt x="1665" y="912"/>
                  </a:lnTo>
                  <a:lnTo>
                    <a:pt x="1659" y="908"/>
                  </a:lnTo>
                  <a:lnTo>
                    <a:pt x="1653" y="904"/>
                  </a:lnTo>
                  <a:lnTo>
                    <a:pt x="1639" y="898"/>
                  </a:lnTo>
                  <a:lnTo>
                    <a:pt x="1625" y="894"/>
                  </a:lnTo>
                  <a:lnTo>
                    <a:pt x="1609" y="891"/>
                  </a:lnTo>
                  <a:lnTo>
                    <a:pt x="1594" y="888"/>
                  </a:lnTo>
                  <a:lnTo>
                    <a:pt x="1563" y="885"/>
                  </a:lnTo>
                  <a:lnTo>
                    <a:pt x="1533" y="880"/>
                  </a:lnTo>
                  <a:lnTo>
                    <a:pt x="1524" y="878"/>
                  </a:lnTo>
                  <a:lnTo>
                    <a:pt x="1516" y="875"/>
                  </a:lnTo>
                  <a:lnTo>
                    <a:pt x="1509" y="870"/>
                  </a:lnTo>
                  <a:lnTo>
                    <a:pt x="1503" y="864"/>
                  </a:lnTo>
                  <a:lnTo>
                    <a:pt x="1496" y="858"/>
                  </a:lnTo>
                  <a:lnTo>
                    <a:pt x="1492" y="851"/>
                  </a:lnTo>
                  <a:lnTo>
                    <a:pt x="1488" y="844"/>
                  </a:lnTo>
                  <a:lnTo>
                    <a:pt x="1485" y="837"/>
                  </a:lnTo>
                  <a:lnTo>
                    <a:pt x="1476" y="808"/>
                  </a:lnTo>
                  <a:lnTo>
                    <a:pt x="1469" y="791"/>
                  </a:lnTo>
                  <a:lnTo>
                    <a:pt x="1456" y="791"/>
                  </a:lnTo>
                  <a:lnTo>
                    <a:pt x="1453" y="791"/>
                  </a:lnTo>
                  <a:lnTo>
                    <a:pt x="1450" y="791"/>
                  </a:lnTo>
                  <a:lnTo>
                    <a:pt x="1433" y="791"/>
                  </a:lnTo>
                  <a:lnTo>
                    <a:pt x="1430" y="774"/>
                  </a:lnTo>
                  <a:lnTo>
                    <a:pt x="1428" y="750"/>
                  </a:lnTo>
                  <a:lnTo>
                    <a:pt x="1426" y="726"/>
                  </a:lnTo>
                  <a:lnTo>
                    <a:pt x="1423" y="706"/>
                  </a:lnTo>
                  <a:lnTo>
                    <a:pt x="1413" y="681"/>
                  </a:lnTo>
                  <a:lnTo>
                    <a:pt x="1403" y="658"/>
                  </a:lnTo>
                  <a:lnTo>
                    <a:pt x="1394" y="636"/>
                  </a:lnTo>
                  <a:lnTo>
                    <a:pt x="1384" y="616"/>
                  </a:lnTo>
                  <a:lnTo>
                    <a:pt x="1366" y="579"/>
                  </a:lnTo>
                  <a:lnTo>
                    <a:pt x="1350" y="545"/>
                  </a:lnTo>
                  <a:lnTo>
                    <a:pt x="1342" y="526"/>
                  </a:lnTo>
                  <a:lnTo>
                    <a:pt x="1335" y="508"/>
                  </a:lnTo>
                  <a:lnTo>
                    <a:pt x="1328" y="490"/>
                  </a:lnTo>
                  <a:lnTo>
                    <a:pt x="1322" y="470"/>
                  </a:lnTo>
                  <a:lnTo>
                    <a:pt x="1316" y="448"/>
                  </a:lnTo>
                  <a:lnTo>
                    <a:pt x="1311" y="424"/>
                  </a:lnTo>
                  <a:lnTo>
                    <a:pt x="1306" y="398"/>
                  </a:lnTo>
                  <a:lnTo>
                    <a:pt x="1302" y="370"/>
                  </a:lnTo>
                  <a:lnTo>
                    <a:pt x="1295" y="320"/>
                  </a:lnTo>
                  <a:lnTo>
                    <a:pt x="1287" y="262"/>
                  </a:lnTo>
                  <a:lnTo>
                    <a:pt x="1282" y="233"/>
                  </a:lnTo>
                  <a:lnTo>
                    <a:pt x="1275" y="203"/>
                  </a:lnTo>
                  <a:lnTo>
                    <a:pt x="1269" y="174"/>
                  </a:lnTo>
                  <a:lnTo>
                    <a:pt x="1261" y="147"/>
                  </a:lnTo>
                  <a:lnTo>
                    <a:pt x="1253" y="121"/>
                  </a:lnTo>
                  <a:lnTo>
                    <a:pt x="1243" y="96"/>
                  </a:lnTo>
                  <a:lnTo>
                    <a:pt x="1238" y="84"/>
                  </a:lnTo>
                  <a:lnTo>
                    <a:pt x="1232" y="73"/>
                  </a:lnTo>
                  <a:lnTo>
                    <a:pt x="1226" y="63"/>
                  </a:lnTo>
                  <a:lnTo>
                    <a:pt x="1220" y="54"/>
                  </a:lnTo>
                  <a:lnTo>
                    <a:pt x="1213" y="45"/>
                  </a:lnTo>
                  <a:lnTo>
                    <a:pt x="1206" y="38"/>
                  </a:lnTo>
                  <a:lnTo>
                    <a:pt x="1199" y="31"/>
                  </a:lnTo>
                  <a:lnTo>
                    <a:pt x="1191" y="25"/>
                  </a:lnTo>
                  <a:lnTo>
                    <a:pt x="1183" y="21"/>
                  </a:lnTo>
                  <a:lnTo>
                    <a:pt x="1174" y="17"/>
                  </a:lnTo>
                  <a:lnTo>
                    <a:pt x="1164" y="15"/>
                  </a:lnTo>
                  <a:lnTo>
                    <a:pt x="1154" y="14"/>
                  </a:lnTo>
                  <a:lnTo>
                    <a:pt x="1145" y="7"/>
                  </a:lnTo>
                  <a:lnTo>
                    <a:pt x="1138" y="3"/>
                  </a:lnTo>
                  <a:lnTo>
                    <a:pt x="1133" y="1"/>
                  </a:lnTo>
                  <a:lnTo>
                    <a:pt x="1128" y="0"/>
                  </a:lnTo>
                  <a:lnTo>
                    <a:pt x="1125" y="1"/>
                  </a:lnTo>
                  <a:lnTo>
                    <a:pt x="1123" y="4"/>
                  </a:lnTo>
                  <a:lnTo>
                    <a:pt x="1122" y="7"/>
                  </a:lnTo>
                  <a:lnTo>
                    <a:pt x="1122" y="11"/>
                  </a:lnTo>
                  <a:lnTo>
                    <a:pt x="1125" y="30"/>
                  </a:lnTo>
                  <a:lnTo>
                    <a:pt x="1128" y="40"/>
                  </a:lnTo>
                  <a:lnTo>
                    <a:pt x="1130" y="44"/>
                  </a:lnTo>
                  <a:lnTo>
                    <a:pt x="1130" y="47"/>
                  </a:lnTo>
                  <a:lnTo>
                    <a:pt x="1130" y="50"/>
                  </a:lnTo>
                  <a:lnTo>
                    <a:pt x="1130" y="53"/>
                  </a:lnTo>
                  <a:lnTo>
                    <a:pt x="1128" y="58"/>
                  </a:lnTo>
                  <a:lnTo>
                    <a:pt x="1125" y="63"/>
                  </a:lnTo>
                  <a:lnTo>
                    <a:pt x="1124" y="66"/>
                  </a:lnTo>
                  <a:lnTo>
                    <a:pt x="1123" y="70"/>
                  </a:lnTo>
                  <a:lnTo>
                    <a:pt x="1123" y="74"/>
                  </a:lnTo>
                  <a:lnTo>
                    <a:pt x="1123" y="78"/>
                  </a:lnTo>
                  <a:lnTo>
                    <a:pt x="1124" y="83"/>
                  </a:lnTo>
                  <a:lnTo>
                    <a:pt x="1126" y="88"/>
                  </a:lnTo>
                  <a:lnTo>
                    <a:pt x="1129" y="96"/>
                  </a:lnTo>
                  <a:lnTo>
                    <a:pt x="1134" y="103"/>
                  </a:lnTo>
                  <a:lnTo>
                    <a:pt x="1129" y="104"/>
                  </a:lnTo>
                  <a:lnTo>
                    <a:pt x="1119" y="105"/>
                  </a:lnTo>
                  <a:lnTo>
                    <a:pt x="1112" y="103"/>
                  </a:lnTo>
                  <a:lnTo>
                    <a:pt x="1105" y="99"/>
                  </a:lnTo>
                  <a:lnTo>
                    <a:pt x="1102" y="96"/>
                  </a:lnTo>
                  <a:lnTo>
                    <a:pt x="1098" y="91"/>
                  </a:lnTo>
                  <a:lnTo>
                    <a:pt x="1095" y="87"/>
                  </a:lnTo>
                  <a:lnTo>
                    <a:pt x="1092" y="81"/>
                  </a:lnTo>
                  <a:lnTo>
                    <a:pt x="1087" y="95"/>
                  </a:lnTo>
                  <a:lnTo>
                    <a:pt x="1084" y="108"/>
                  </a:lnTo>
                  <a:lnTo>
                    <a:pt x="1082" y="121"/>
                  </a:lnTo>
                  <a:lnTo>
                    <a:pt x="1080" y="134"/>
                  </a:lnTo>
                  <a:lnTo>
                    <a:pt x="1078" y="145"/>
                  </a:lnTo>
                  <a:lnTo>
                    <a:pt x="1074" y="155"/>
                  </a:lnTo>
                  <a:lnTo>
                    <a:pt x="1072" y="159"/>
                  </a:lnTo>
                  <a:lnTo>
                    <a:pt x="1069" y="162"/>
                  </a:lnTo>
                  <a:lnTo>
                    <a:pt x="1065" y="164"/>
                  </a:lnTo>
                  <a:lnTo>
                    <a:pt x="1061" y="166"/>
                  </a:lnTo>
                  <a:lnTo>
                    <a:pt x="1052" y="167"/>
                  </a:lnTo>
                  <a:lnTo>
                    <a:pt x="1044" y="170"/>
                  </a:lnTo>
                  <a:lnTo>
                    <a:pt x="1037" y="173"/>
                  </a:lnTo>
                  <a:lnTo>
                    <a:pt x="1030" y="178"/>
                  </a:lnTo>
                  <a:lnTo>
                    <a:pt x="1023" y="183"/>
                  </a:lnTo>
                  <a:lnTo>
                    <a:pt x="1016" y="189"/>
                  </a:lnTo>
                  <a:lnTo>
                    <a:pt x="1009" y="196"/>
                  </a:lnTo>
                  <a:lnTo>
                    <a:pt x="1002" y="203"/>
                  </a:lnTo>
                  <a:lnTo>
                    <a:pt x="990" y="220"/>
                  </a:lnTo>
                  <a:lnTo>
                    <a:pt x="977" y="238"/>
                  </a:lnTo>
                  <a:lnTo>
                    <a:pt x="966" y="257"/>
                  </a:lnTo>
                  <a:lnTo>
                    <a:pt x="955" y="277"/>
                  </a:lnTo>
                  <a:lnTo>
                    <a:pt x="934" y="315"/>
                  </a:lnTo>
                  <a:lnTo>
                    <a:pt x="918" y="351"/>
                  </a:lnTo>
                  <a:lnTo>
                    <a:pt x="910" y="366"/>
                  </a:lnTo>
                  <a:lnTo>
                    <a:pt x="904" y="378"/>
                  </a:lnTo>
                  <a:lnTo>
                    <a:pt x="898" y="386"/>
                  </a:lnTo>
                  <a:lnTo>
                    <a:pt x="892" y="391"/>
                  </a:lnTo>
                  <a:lnTo>
                    <a:pt x="881" y="398"/>
                  </a:lnTo>
                  <a:lnTo>
                    <a:pt x="871" y="406"/>
                  </a:lnTo>
                  <a:lnTo>
                    <a:pt x="864" y="415"/>
                  </a:lnTo>
                  <a:lnTo>
                    <a:pt x="858" y="423"/>
                  </a:lnTo>
                  <a:lnTo>
                    <a:pt x="853" y="433"/>
                  </a:lnTo>
                  <a:lnTo>
                    <a:pt x="849" y="443"/>
                  </a:lnTo>
                  <a:lnTo>
                    <a:pt x="846" y="452"/>
                  </a:lnTo>
                  <a:lnTo>
                    <a:pt x="844" y="461"/>
                  </a:lnTo>
                  <a:lnTo>
                    <a:pt x="841" y="479"/>
                  </a:lnTo>
                  <a:lnTo>
                    <a:pt x="837" y="496"/>
                  </a:lnTo>
                  <a:lnTo>
                    <a:pt x="834" y="504"/>
                  </a:lnTo>
                  <a:lnTo>
                    <a:pt x="829" y="511"/>
                  </a:lnTo>
                  <a:lnTo>
                    <a:pt x="825" y="517"/>
                  </a:lnTo>
                  <a:lnTo>
                    <a:pt x="819" y="522"/>
                  </a:lnTo>
                  <a:lnTo>
                    <a:pt x="811" y="528"/>
                  </a:lnTo>
                  <a:lnTo>
                    <a:pt x="805" y="535"/>
                  </a:lnTo>
                  <a:lnTo>
                    <a:pt x="799" y="543"/>
                  </a:lnTo>
                  <a:lnTo>
                    <a:pt x="795" y="551"/>
                  </a:lnTo>
                  <a:lnTo>
                    <a:pt x="787" y="567"/>
                  </a:lnTo>
                  <a:lnTo>
                    <a:pt x="781" y="585"/>
                  </a:lnTo>
                  <a:lnTo>
                    <a:pt x="775" y="603"/>
                  </a:lnTo>
                  <a:lnTo>
                    <a:pt x="769" y="622"/>
                  </a:lnTo>
                  <a:lnTo>
                    <a:pt x="765" y="631"/>
                  </a:lnTo>
                  <a:lnTo>
                    <a:pt x="761" y="641"/>
                  </a:lnTo>
                  <a:lnTo>
                    <a:pt x="756" y="651"/>
                  </a:lnTo>
                  <a:lnTo>
                    <a:pt x="751" y="660"/>
                  </a:lnTo>
                  <a:lnTo>
                    <a:pt x="735" y="680"/>
                  </a:lnTo>
                  <a:lnTo>
                    <a:pt x="717" y="700"/>
                  </a:lnTo>
                  <a:lnTo>
                    <a:pt x="700" y="718"/>
                  </a:lnTo>
                  <a:lnTo>
                    <a:pt x="682" y="733"/>
                  </a:lnTo>
                  <a:lnTo>
                    <a:pt x="673" y="740"/>
                  </a:lnTo>
                  <a:lnTo>
                    <a:pt x="664" y="746"/>
                  </a:lnTo>
                  <a:lnTo>
                    <a:pt x="654" y="751"/>
                  </a:lnTo>
                  <a:lnTo>
                    <a:pt x="645" y="755"/>
                  </a:lnTo>
                  <a:lnTo>
                    <a:pt x="636" y="759"/>
                  </a:lnTo>
                  <a:lnTo>
                    <a:pt x="627" y="761"/>
                  </a:lnTo>
                  <a:lnTo>
                    <a:pt x="618" y="764"/>
                  </a:lnTo>
                  <a:lnTo>
                    <a:pt x="610" y="765"/>
                  </a:lnTo>
                  <a:lnTo>
                    <a:pt x="583" y="764"/>
                  </a:lnTo>
                  <a:lnTo>
                    <a:pt x="562" y="763"/>
                  </a:lnTo>
                  <a:lnTo>
                    <a:pt x="554" y="761"/>
                  </a:lnTo>
                  <a:lnTo>
                    <a:pt x="546" y="759"/>
                  </a:lnTo>
                  <a:lnTo>
                    <a:pt x="540" y="757"/>
                  </a:lnTo>
                  <a:lnTo>
                    <a:pt x="536" y="753"/>
                  </a:lnTo>
                  <a:lnTo>
                    <a:pt x="515" y="717"/>
                  </a:lnTo>
                  <a:lnTo>
                    <a:pt x="507" y="715"/>
                  </a:lnTo>
                  <a:lnTo>
                    <a:pt x="499" y="715"/>
                  </a:lnTo>
                  <a:lnTo>
                    <a:pt x="491" y="715"/>
                  </a:lnTo>
                  <a:lnTo>
                    <a:pt x="485" y="716"/>
                  </a:lnTo>
                  <a:lnTo>
                    <a:pt x="473" y="720"/>
                  </a:lnTo>
                  <a:lnTo>
                    <a:pt x="463" y="726"/>
                  </a:lnTo>
                  <a:lnTo>
                    <a:pt x="454" y="732"/>
                  </a:lnTo>
                  <a:lnTo>
                    <a:pt x="444" y="737"/>
                  </a:lnTo>
                  <a:lnTo>
                    <a:pt x="438" y="739"/>
                  </a:lnTo>
                  <a:lnTo>
                    <a:pt x="433" y="741"/>
                  </a:lnTo>
                  <a:lnTo>
                    <a:pt x="427" y="742"/>
                  </a:lnTo>
                  <a:lnTo>
                    <a:pt x="420" y="743"/>
                  </a:lnTo>
                  <a:lnTo>
                    <a:pt x="414" y="742"/>
                  </a:lnTo>
                  <a:lnTo>
                    <a:pt x="408" y="741"/>
                  </a:lnTo>
                  <a:lnTo>
                    <a:pt x="403" y="740"/>
                  </a:lnTo>
                  <a:lnTo>
                    <a:pt x="398" y="738"/>
                  </a:lnTo>
                  <a:lnTo>
                    <a:pt x="389" y="733"/>
                  </a:lnTo>
                  <a:lnTo>
                    <a:pt x="380" y="727"/>
                  </a:lnTo>
                  <a:lnTo>
                    <a:pt x="372" y="721"/>
                  </a:lnTo>
                  <a:lnTo>
                    <a:pt x="364" y="716"/>
                  </a:lnTo>
                  <a:lnTo>
                    <a:pt x="359" y="714"/>
                  </a:lnTo>
                  <a:lnTo>
                    <a:pt x="354" y="713"/>
                  </a:lnTo>
                  <a:lnTo>
                    <a:pt x="348" y="712"/>
                  </a:lnTo>
                  <a:lnTo>
                    <a:pt x="341" y="712"/>
                  </a:lnTo>
                  <a:lnTo>
                    <a:pt x="330" y="712"/>
                  </a:lnTo>
                  <a:lnTo>
                    <a:pt x="321" y="715"/>
                  </a:lnTo>
                  <a:lnTo>
                    <a:pt x="314" y="718"/>
                  </a:lnTo>
                  <a:lnTo>
                    <a:pt x="307" y="723"/>
                  </a:lnTo>
                  <a:lnTo>
                    <a:pt x="295" y="734"/>
                  </a:lnTo>
                  <a:lnTo>
                    <a:pt x="283" y="746"/>
                  </a:lnTo>
                  <a:lnTo>
                    <a:pt x="277" y="752"/>
                  </a:lnTo>
                  <a:lnTo>
                    <a:pt x="269" y="757"/>
                  </a:lnTo>
                  <a:lnTo>
                    <a:pt x="260" y="763"/>
                  </a:lnTo>
                  <a:lnTo>
                    <a:pt x="250" y="767"/>
                  </a:lnTo>
                  <a:lnTo>
                    <a:pt x="239" y="770"/>
                  </a:lnTo>
                  <a:lnTo>
                    <a:pt x="225" y="772"/>
                  </a:lnTo>
                  <a:lnTo>
                    <a:pt x="208" y="772"/>
                  </a:lnTo>
                  <a:lnTo>
                    <a:pt x="189" y="770"/>
                  </a:lnTo>
                  <a:lnTo>
                    <a:pt x="175" y="768"/>
                  </a:lnTo>
                  <a:lnTo>
                    <a:pt x="162" y="765"/>
                  </a:lnTo>
                  <a:lnTo>
                    <a:pt x="150" y="760"/>
                  </a:lnTo>
                  <a:lnTo>
                    <a:pt x="139" y="755"/>
                  </a:lnTo>
                  <a:lnTo>
                    <a:pt x="119" y="742"/>
                  </a:lnTo>
                  <a:lnTo>
                    <a:pt x="99" y="729"/>
                  </a:lnTo>
                  <a:lnTo>
                    <a:pt x="90" y="723"/>
                  </a:lnTo>
                  <a:lnTo>
                    <a:pt x="80" y="717"/>
                  </a:lnTo>
                  <a:lnTo>
                    <a:pt x="70" y="711"/>
                  </a:lnTo>
                  <a:lnTo>
                    <a:pt x="59" y="707"/>
                  </a:lnTo>
                  <a:lnTo>
                    <a:pt x="46" y="703"/>
                  </a:lnTo>
                  <a:lnTo>
                    <a:pt x="34" y="701"/>
                  </a:lnTo>
                  <a:lnTo>
                    <a:pt x="20" y="700"/>
                  </a:lnTo>
                  <a:lnTo>
                    <a:pt x="5" y="701"/>
                  </a:lnTo>
                  <a:lnTo>
                    <a:pt x="0" y="848"/>
                  </a:lnTo>
                  <a:lnTo>
                    <a:pt x="9" y="852"/>
                  </a:lnTo>
                  <a:lnTo>
                    <a:pt x="18" y="855"/>
                  </a:lnTo>
                  <a:lnTo>
                    <a:pt x="26" y="857"/>
                  </a:lnTo>
                  <a:lnTo>
                    <a:pt x="35" y="857"/>
                  </a:lnTo>
                  <a:lnTo>
                    <a:pt x="52" y="857"/>
                  </a:lnTo>
                  <a:lnTo>
                    <a:pt x="69" y="854"/>
                  </a:lnTo>
                  <a:lnTo>
                    <a:pt x="87" y="851"/>
                  </a:lnTo>
                  <a:lnTo>
                    <a:pt x="104" y="849"/>
                  </a:lnTo>
                  <a:lnTo>
                    <a:pt x="113" y="849"/>
                  </a:lnTo>
                  <a:lnTo>
                    <a:pt x="123" y="849"/>
                  </a:lnTo>
                  <a:lnTo>
                    <a:pt x="132" y="851"/>
                  </a:lnTo>
                  <a:lnTo>
                    <a:pt x="142" y="853"/>
                  </a:lnTo>
                  <a:lnTo>
                    <a:pt x="151" y="856"/>
                  </a:lnTo>
                  <a:lnTo>
                    <a:pt x="160" y="861"/>
                  </a:lnTo>
                  <a:lnTo>
                    <a:pt x="169" y="866"/>
                  </a:lnTo>
                  <a:lnTo>
                    <a:pt x="177" y="874"/>
                  </a:lnTo>
                  <a:lnTo>
                    <a:pt x="192" y="887"/>
                  </a:lnTo>
                  <a:lnTo>
                    <a:pt x="205" y="901"/>
                  </a:lnTo>
                  <a:lnTo>
                    <a:pt x="217" y="915"/>
                  </a:lnTo>
                  <a:lnTo>
                    <a:pt x="229" y="926"/>
                  </a:lnTo>
                  <a:lnTo>
                    <a:pt x="235" y="931"/>
                  </a:lnTo>
                  <a:lnTo>
                    <a:pt x="240" y="934"/>
                  </a:lnTo>
                  <a:lnTo>
                    <a:pt x="246" y="936"/>
                  </a:lnTo>
                  <a:lnTo>
                    <a:pt x="252" y="937"/>
                  </a:lnTo>
                  <a:lnTo>
                    <a:pt x="258" y="938"/>
                  </a:lnTo>
                  <a:lnTo>
                    <a:pt x="263" y="939"/>
                  </a:lnTo>
                  <a:lnTo>
                    <a:pt x="268" y="942"/>
                  </a:lnTo>
                  <a:lnTo>
                    <a:pt x="273" y="945"/>
                  </a:lnTo>
                  <a:lnTo>
                    <a:pt x="282" y="954"/>
                  </a:lnTo>
                  <a:lnTo>
                    <a:pt x="291" y="963"/>
                  </a:lnTo>
                  <a:lnTo>
                    <a:pt x="298" y="973"/>
                  </a:lnTo>
                  <a:lnTo>
                    <a:pt x="306" y="981"/>
                  </a:lnTo>
                  <a:lnTo>
                    <a:pt x="309" y="985"/>
                  </a:lnTo>
                  <a:lnTo>
                    <a:pt x="313" y="988"/>
                  </a:lnTo>
                  <a:lnTo>
                    <a:pt x="317" y="990"/>
                  </a:lnTo>
                  <a:lnTo>
                    <a:pt x="320" y="990"/>
                  </a:lnTo>
                  <a:lnTo>
                    <a:pt x="337" y="990"/>
                  </a:lnTo>
                  <a:lnTo>
                    <a:pt x="344" y="990"/>
                  </a:lnTo>
                  <a:lnTo>
                    <a:pt x="351" y="990"/>
                  </a:lnTo>
                  <a:lnTo>
                    <a:pt x="367" y="990"/>
                  </a:lnTo>
                  <a:lnTo>
                    <a:pt x="383" y="991"/>
                  </a:lnTo>
                  <a:lnTo>
                    <a:pt x="397" y="993"/>
                  </a:lnTo>
                  <a:lnTo>
                    <a:pt x="402" y="995"/>
                  </a:lnTo>
                  <a:lnTo>
                    <a:pt x="408" y="997"/>
                  </a:lnTo>
                  <a:lnTo>
                    <a:pt x="412" y="1000"/>
                  </a:lnTo>
                  <a:lnTo>
                    <a:pt x="417" y="1003"/>
                  </a:lnTo>
                  <a:lnTo>
                    <a:pt x="424" y="1010"/>
                  </a:lnTo>
                  <a:lnTo>
                    <a:pt x="430" y="1018"/>
                  </a:lnTo>
                  <a:lnTo>
                    <a:pt x="435" y="1027"/>
                  </a:lnTo>
                  <a:lnTo>
                    <a:pt x="439" y="1038"/>
                  </a:lnTo>
                  <a:lnTo>
                    <a:pt x="445" y="1062"/>
                  </a:lnTo>
                  <a:lnTo>
                    <a:pt x="451" y="1089"/>
                  </a:lnTo>
                  <a:lnTo>
                    <a:pt x="454" y="1105"/>
                  </a:lnTo>
                  <a:lnTo>
                    <a:pt x="458" y="1120"/>
                  </a:lnTo>
                  <a:lnTo>
                    <a:pt x="462" y="1136"/>
                  </a:lnTo>
                  <a:lnTo>
                    <a:pt x="467" y="1152"/>
                  </a:lnTo>
                  <a:lnTo>
                    <a:pt x="471" y="1160"/>
                  </a:lnTo>
                  <a:lnTo>
                    <a:pt x="476" y="1165"/>
                  </a:lnTo>
                  <a:lnTo>
                    <a:pt x="482" y="1170"/>
                  </a:lnTo>
                  <a:lnTo>
                    <a:pt x="488" y="1174"/>
                  </a:lnTo>
                  <a:lnTo>
                    <a:pt x="496" y="1178"/>
                  </a:lnTo>
                  <a:lnTo>
                    <a:pt x="505" y="1180"/>
                  </a:lnTo>
                  <a:lnTo>
                    <a:pt x="514" y="1182"/>
                  </a:lnTo>
                  <a:lnTo>
                    <a:pt x="522" y="1184"/>
                  </a:lnTo>
                  <a:lnTo>
                    <a:pt x="539" y="1187"/>
                  </a:lnTo>
                  <a:lnTo>
                    <a:pt x="554" y="1191"/>
                  </a:lnTo>
                  <a:lnTo>
                    <a:pt x="560" y="1193"/>
                  </a:lnTo>
                  <a:lnTo>
                    <a:pt x="565" y="1196"/>
                  </a:lnTo>
                  <a:lnTo>
                    <a:pt x="569" y="1200"/>
                  </a:lnTo>
                  <a:lnTo>
                    <a:pt x="572" y="1204"/>
                  </a:lnTo>
                  <a:lnTo>
                    <a:pt x="577" y="1217"/>
                  </a:lnTo>
                  <a:lnTo>
                    <a:pt x="582" y="1230"/>
                  </a:lnTo>
                  <a:lnTo>
                    <a:pt x="586" y="1244"/>
                  </a:lnTo>
                  <a:lnTo>
                    <a:pt x="589" y="1260"/>
                  </a:lnTo>
                  <a:lnTo>
                    <a:pt x="591" y="1276"/>
                  </a:lnTo>
                  <a:lnTo>
                    <a:pt x="592" y="1292"/>
                  </a:lnTo>
                  <a:lnTo>
                    <a:pt x="594" y="1309"/>
                  </a:lnTo>
                  <a:lnTo>
                    <a:pt x="594" y="1327"/>
                  </a:lnTo>
                  <a:lnTo>
                    <a:pt x="595" y="1361"/>
                  </a:lnTo>
                  <a:lnTo>
                    <a:pt x="594" y="1392"/>
                  </a:lnTo>
                  <a:lnTo>
                    <a:pt x="593" y="1419"/>
                  </a:lnTo>
                  <a:lnTo>
                    <a:pt x="593" y="1441"/>
                  </a:lnTo>
                  <a:lnTo>
                    <a:pt x="593" y="1447"/>
                  </a:lnTo>
                  <a:lnTo>
                    <a:pt x="594" y="1453"/>
                  </a:lnTo>
                  <a:lnTo>
                    <a:pt x="596" y="1458"/>
                  </a:lnTo>
                  <a:lnTo>
                    <a:pt x="598" y="1463"/>
                  </a:lnTo>
                  <a:lnTo>
                    <a:pt x="603" y="1473"/>
                  </a:lnTo>
                  <a:lnTo>
                    <a:pt x="610" y="1483"/>
                  </a:lnTo>
                  <a:lnTo>
                    <a:pt x="615" y="1493"/>
                  </a:lnTo>
                  <a:lnTo>
                    <a:pt x="620" y="1503"/>
                  </a:lnTo>
                  <a:lnTo>
                    <a:pt x="622" y="1508"/>
                  </a:lnTo>
                  <a:lnTo>
                    <a:pt x="624" y="1513"/>
                  </a:lnTo>
                  <a:lnTo>
                    <a:pt x="625" y="1519"/>
                  </a:lnTo>
                  <a:lnTo>
                    <a:pt x="625" y="1525"/>
                  </a:lnTo>
                  <a:lnTo>
                    <a:pt x="637" y="1525"/>
                  </a:lnTo>
                  <a:lnTo>
                    <a:pt x="649" y="1527"/>
                  </a:lnTo>
                  <a:lnTo>
                    <a:pt x="660" y="1530"/>
                  </a:lnTo>
                  <a:lnTo>
                    <a:pt x="672" y="1534"/>
                  </a:lnTo>
                  <a:lnTo>
                    <a:pt x="683" y="1539"/>
                  </a:lnTo>
                  <a:lnTo>
                    <a:pt x="694" y="1546"/>
                  </a:lnTo>
                  <a:lnTo>
                    <a:pt x="704" y="1553"/>
                  </a:lnTo>
                  <a:lnTo>
                    <a:pt x="714" y="1561"/>
                  </a:lnTo>
                  <a:lnTo>
                    <a:pt x="723" y="1569"/>
                  </a:lnTo>
                  <a:lnTo>
                    <a:pt x="731" y="1577"/>
                  </a:lnTo>
                  <a:lnTo>
                    <a:pt x="739" y="1586"/>
                  </a:lnTo>
                  <a:lnTo>
                    <a:pt x="745" y="1596"/>
                  </a:lnTo>
                  <a:lnTo>
                    <a:pt x="749" y="1605"/>
                  </a:lnTo>
                  <a:lnTo>
                    <a:pt x="753" y="1615"/>
                  </a:lnTo>
                  <a:lnTo>
                    <a:pt x="755" y="1625"/>
                  </a:lnTo>
                  <a:lnTo>
                    <a:pt x="756" y="1635"/>
                  </a:lnTo>
                  <a:lnTo>
                    <a:pt x="756" y="1648"/>
                  </a:lnTo>
                  <a:lnTo>
                    <a:pt x="756" y="1662"/>
                  </a:lnTo>
                  <a:lnTo>
                    <a:pt x="757" y="1674"/>
                  </a:lnTo>
                  <a:lnTo>
                    <a:pt x="760" y="1688"/>
                  </a:lnTo>
                  <a:lnTo>
                    <a:pt x="765" y="1702"/>
                  </a:lnTo>
                  <a:lnTo>
                    <a:pt x="771" y="1717"/>
                  </a:lnTo>
                  <a:lnTo>
                    <a:pt x="779" y="1733"/>
                  </a:lnTo>
                  <a:lnTo>
                    <a:pt x="788" y="1748"/>
                  </a:lnTo>
                  <a:lnTo>
                    <a:pt x="799" y="1765"/>
                  </a:lnTo>
                  <a:lnTo>
                    <a:pt x="810" y="1781"/>
                  </a:lnTo>
                  <a:lnTo>
                    <a:pt x="822" y="1797"/>
                  </a:lnTo>
                  <a:lnTo>
                    <a:pt x="837" y="1811"/>
                  </a:lnTo>
                  <a:lnTo>
                    <a:pt x="850" y="1825"/>
                  </a:lnTo>
                  <a:lnTo>
                    <a:pt x="865" y="1838"/>
                  </a:lnTo>
                  <a:lnTo>
                    <a:pt x="879" y="1850"/>
                  </a:lnTo>
                  <a:lnTo>
                    <a:pt x="894" y="1860"/>
                  </a:lnTo>
                  <a:lnTo>
                    <a:pt x="909" y="1869"/>
                  </a:lnTo>
                  <a:lnTo>
                    <a:pt x="924" y="1877"/>
                  </a:lnTo>
                  <a:lnTo>
                    <a:pt x="1082" y="1877"/>
                  </a:lnTo>
                  <a:close/>
                </a:path>
              </a:pathLst>
            </a:custGeom>
            <a:grpFill/>
            <a:ln w="3175" cmpd="sng">
              <a:solidFill>
                <a:srgbClr val="FCF6F6"/>
              </a:solidFill>
              <a:round/>
              <a:headEnd/>
              <a:tailEnd/>
            </a:ln>
          </p:spPr>
          <p:txBody>
            <a:bodyPr/>
            <a:lstStyle/>
            <a:p>
              <a:endParaRPr lang="pt-BR"/>
            </a:p>
          </p:txBody>
        </p:sp>
        <p:sp>
          <p:nvSpPr>
            <p:cNvPr id="40" name="Freeform 30"/>
            <p:cNvSpPr>
              <a:spLocks/>
            </p:cNvSpPr>
            <p:nvPr/>
          </p:nvSpPr>
          <p:spPr bwMode="auto">
            <a:xfrm>
              <a:off x="5284788" y="1547813"/>
              <a:ext cx="334962" cy="254000"/>
            </a:xfrm>
            <a:custGeom>
              <a:avLst/>
              <a:gdLst>
                <a:gd name="T0" fmla="*/ 391 w 857"/>
                <a:gd name="T1" fmla="*/ 35 h 597"/>
                <a:gd name="T2" fmla="*/ 253 w 857"/>
                <a:gd name="T3" fmla="*/ 3 h 597"/>
                <a:gd name="T4" fmla="*/ 167 w 857"/>
                <a:gd name="T5" fmla="*/ 1 h 597"/>
                <a:gd name="T6" fmla="*/ 95 w 857"/>
                <a:gd name="T7" fmla="*/ 18 h 597"/>
                <a:gd name="T8" fmla="*/ 46 w 857"/>
                <a:gd name="T9" fmla="*/ 54 h 597"/>
                <a:gd name="T10" fmla="*/ 33 w 857"/>
                <a:gd name="T11" fmla="*/ 111 h 597"/>
                <a:gd name="T12" fmla="*/ 44 w 857"/>
                <a:gd name="T13" fmla="*/ 152 h 597"/>
                <a:gd name="T14" fmla="*/ 56 w 857"/>
                <a:gd name="T15" fmla="*/ 167 h 597"/>
                <a:gd name="T16" fmla="*/ 39 w 857"/>
                <a:gd name="T17" fmla="*/ 174 h 597"/>
                <a:gd name="T18" fmla="*/ 9 w 857"/>
                <a:gd name="T19" fmla="*/ 156 h 597"/>
                <a:gd name="T20" fmla="*/ 1 w 857"/>
                <a:gd name="T21" fmla="*/ 170 h 597"/>
                <a:gd name="T22" fmla="*/ 5 w 857"/>
                <a:gd name="T23" fmla="*/ 238 h 597"/>
                <a:gd name="T24" fmla="*/ 15 w 857"/>
                <a:gd name="T25" fmla="*/ 312 h 597"/>
                <a:gd name="T26" fmla="*/ 63 w 857"/>
                <a:gd name="T27" fmla="*/ 324 h 597"/>
                <a:gd name="T28" fmla="*/ 79 w 857"/>
                <a:gd name="T29" fmla="*/ 341 h 597"/>
                <a:gd name="T30" fmla="*/ 26 w 857"/>
                <a:gd name="T31" fmla="*/ 352 h 597"/>
                <a:gd name="T32" fmla="*/ 15 w 857"/>
                <a:gd name="T33" fmla="*/ 381 h 597"/>
                <a:gd name="T34" fmla="*/ 21 w 857"/>
                <a:gd name="T35" fmla="*/ 438 h 597"/>
                <a:gd name="T36" fmla="*/ 47 w 857"/>
                <a:gd name="T37" fmla="*/ 508 h 597"/>
                <a:gd name="T38" fmla="*/ 67 w 857"/>
                <a:gd name="T39" fmla="*/ 517 h 597"/>
                <a:gd name="T40" fmla="*/ 77 w 857"/>
                <a:gd name="T41" fmla="*/ 549 h 597"/>
                <a:gd name="T42" fmla="*/ 97 w 857"/>
                <a:gd name="T43" fmla="*/ 587 h 597"/>
                <a:gd name="T44" fmla="*/ 122 w 857"/>
                <a:gd name="T45" fmla="*/ 597 h 597"/>
                <a:gd name="T46" fmla="*/ 152 w 857"/>
                <a:gd name="T47" fmla="*/ 586 h 597"/>
                <a:gd name="T48" fmla="*/ 174 w 857"/>
                <a:gd name="T49" fmla="*/ 563 h 597"/>
                <a:gd name="T50" fmla="*/ 192 w 857"/>
                <a:gd name="T51" fmla="*/ 568 h 597"/>
                <a:gd name="T52" fmla="*/ 216 w 857"/>
                <a:gd name="T53" fmla="*/ 582 h 597"/>
                <a:gd name="T54" fmla="*/ 247 w 857"/>
                <a:gd name="T55" fmla="*/ 564 h 597"/>
                <a:gd name="T56" fmla="*/ 281 w 857"/>
                <a:gd name="T57" fmla="*/ 580 h 597"/>
                <a:gd name="T58" fmla="*/ 328 w 857"/>
                <a:gd name="T59" fmla="*/ 592 h 597"/>
                <a:gd name="T60" fmla="*/ 361 w 857"/>
                <a:gd name="T61" fmla="*/ 571 h 597"/>
                <a:gd name="T62" fmla="*/ 380 w 857"/>
                <a:gd name="T63" fmla="*/ 551 h 597"/>
                <a:gd name="T64" fmla="*/ 420 w 857"/>
                <a:gd name="T65" fmla="*/ 553 h 597"/>
                <a:gd name="T66" fmla="*/ 439 w 857"/>
                <a:gd name="T67" fmla="*/ 533 h 597"/>
                <a:gd name="T68" fmla="*/ 457 w 857"/>
                <a:gd name="T69" fmla="*/ 509 h 597"/>
                <a:gd name="T70" fmla="*/ 482 w 857"/>
                <a:gd name="T71" fmla="*/ 495 h 597"/>
                <a:gd name="T72" fmla="*/ 510 w 857"/>
                <a:gd name="T73" fmla="*/ 494 h 597"/>
                <a:gd name="T74" fmla="*/ 539 w 857"/>
                <a:gd name="T75" fmla="*/ 502 h 597"/>
                <a:gd name="T76" fmla="*/ 563 w 857"/>
                <a:gd name="T77" fmla="*/ 482 h 597"/>
                <a:gd name="T78" fmla="*/ 597 w 857"/>
                <a:gd name="T79" fmla="*/ 479 h 597"/>
                <a:gd name="T80" fmla="*/ 636 w 857"/>
                <a:gd name="T81" fmla="*/ 487 h 597"/>
                <a:gd name="T82" fmla="*/ 673 w 857"/>
                <a:gd name="T83" fmla="*/ 476 h 597"/>
                <a:gd name="T84" fmla="*/ 679 w 857"/>
                <a:gd name="T85" fmla="*/ 448 h 597"/>
                <a:gd name="T86" fmla="*/ 699 w 857"/>
                <a:gd name="T87" fmla="*/ 388 h 597"/>
                <a:gd name="T88" fmla="*/ 714 w 857"/>
                <a:gd name="T89" fmla="*/ 372 h 597"/>
                <a:gd name="T90" fmla="*/ 751 w 857"/>
                <a:gd name="T91" fmla="*/ 353 h 597"/>
                <a:gd name="T92" fmla="*/ 756 w 857"/>
                <a:gd name="T93" fmla="*/ 316 h 597"/>
                <a:gd name="T94" fmla="*/ 794 w 857"/>
                <a:gd name="T95" fmla="*/ 295 h 597"/>
                <a:gd name="T96" fmla="*/ 809 w 857"/>
                <a:gd name="T97" fmla="*/ 272 h 597"/>
                <a:gd name="T98" fmla="*/ 798 w 857"/>
                <a:gd name="T99" fmla="*/ 230 h 597"/>
                <a:gd name="T100" fmla="*/ 816 w 857"/>
                <a:gd name="T101" fmla="*/ 181 h 597"/>
                <a:gd name="T102" fmla="*/ 823 w 857"/>
                <a:gd name="T103" fmla="*/ 143 h 597"/>
                <a:gd name="T104" fmla="*/ 840 w 857"/>
                <a:gd name="T105" fmla="*/ 126 h 597"/>
                <a:gd name="T106" fmla="*/ 855 w 857"/>
                <a:gd name="T107" fmla="*/ 111 h 597"/>
                <a:gd name="T108" fmla="*/ 854 w 857"/>
                <a:gd name="T109" fmla="*/ 77 h 597"/>
                <a:gd name="T110" fmla="*/ 842 w 857"/>
                <a:gd name="T111" fmla="*/ 58 h 597"/>
                <a:gd name="T112" fmla="*/ 800 w 857"/>
                <a:gd name="T113" fmla="*/ 44 h 597"/>
                <a:gd name="T114" fmla="*/ 692 w 857"/>
                <a:gd name="T115" fmla="*/ 46 h 597"/>
                <a:gd name="T116" fmla="*/ 625 w 857"/>
                <a:gd name="T117" fmla="*/ 26 h 597"/>
                <a:gd name="T118" fmla="*/ 560 w 857"/>
                <a:gd name="T119" fmla="*/ 5 h 597"/>
                <a:gd name="T120" fmla="*/ 523 w 857"/>
                <a:gd name="T121" fmla="*/ 10 h 597"/>
                <a:gd name="T122" fmla="*/ 490 w 857"/>
                <a:gd name="T123" fmla="*/ 28 h 597"/>
                <a:gd name="T124" fmla="*/ 458 w 857"/>
                <a:gd name="T125" fmla="*/ 41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7" h="597">
                  <a:moveTo>
                    <a:pt x="458" y="41"/>
                  </a:moveTo>
                  <a:lnTo>
                    <a:pt x="440" y="41"/>
                  </a:lnTo>
                  <a:lnTo>
                    <a:pt x="423" y="39"/>
                  </a:lnTo>
                  <a:lnTo>
                    <a:pt x="407" y="37"/>
                  </a:lnTo>
                  <a:lnTo>
                    <a:pt x="391" y="35"/>
                  </a:lnTo>
                  <a:lnTo>
                    <a:pt x="361" y="28"/>
                  </a:lnTo>
                  <a:lnTo>
                    <a:pt x="330" y="20"/>
                  </a:lnTo>
                  <a:lnTo>
                    <a:pt x="300" y="13"/>
                  </a:lnTo>
                  <a:lnTo>
                    <a:pt x="269" y="6"/>
                  </a:lnTo>
                  <a:lnTo>
                    <a:pt x="253" y="3"/>
                  </a:lnTo>
                  <a:lnTo>
                    <a:pt x="236" y="1"/>
                  </a:lnTo>
                  <a:lnTo>
                    <a:pt x="218" y="0"/>
                  </a:lnTo>
                  <a:lnTo>
                    <a:pt x="200" y="0"/>
                  </a:lnTo>
                  <a:lnTo>
                    <a:pt x="184" y="0"/>
                  </a:lnTo>
                  <a:lnTo>
                    <a:pt x="167" y="1"/>
                  </a:lnTo>
                  <a:lnTo>
                    <a:pt x="152" y="3"/>
                  </a:lnTo>
                  <a:lnTo>
                    <a:pt x="137" y="6"/>
                  </a:lnTo>
                  <a:lnTo>
                    <a:pt x="122" y="9"/>
                  </a:lnTo>
                  <a:lnTo>
                    <a:pt x="107" y="13"/>
                  </a:lnTo>
                  <a:lnTo>
                    <a:pt x="95" y="18"/>
                  </a:lnTo>
                  <a:lnTo>
                    <a:pt x="83" y="24"/>
                  </a:lnTo>
                  <a:lnTo>
                    <a:pt x="72" y="30"/>
                  </a:lnTo>
                  <a:lnTo>
                    <a:pt x="62" y="37"/>
                  </a:lnTo>
                  <a:lnTo>
                    <a:pt x="53" y="46"/>
                  </a:lnTo>
                  <a:lnTo>
                    <a:pt x="46" y="54"/>
                  </a:lnTo>
                  <a:lnTo>
                    <a:pt x="40" y="64"/>
                  </a:lnTo>
                  <a:lnTo>
                    <a:pt x="36" y="75"/>
                  </a:lnTo>
                  <a:lnTo>
                    <a:pt x="33" y="86"/>
                  </a:lnTo>
                  <a:lnTo>
                    <a:pt x="33" y="98"/>
                  </a:lnTo>
                  <a:lnTo>
                    <a:pt x="33" y="111"/>
                  </a:lnTo>
                  <a:lnTo>
                    <a:pt x="33" y="121"/>
                  </a:lnTo>
                  <a:lnTo>
                    <a:pt x="34" y="130"/>
                  </a:lnTo>
                  <a:lnTo>
                    <a:pt x="36" y="138"/>
                  </a:lnTo>
                  <a:lnTo>
                    <a:pt x="39" y="146"/>
                  </a:lnTo>
                  <a:lnTo>
                    <a:pt x="44" y="152"/>
                  </a:lnTo>
                  <a:lnTo>
                    <a:pt x="47" y="155"/>
                  </a:lnTo>
                  <a:lnTo>
                    <a:pt x="50" y="157"/>
                  </a:lnTo>
                  <a:lnTo>
                    <a:pt x="54" y="160"/>
                  </a:lnTo>
                  <a:lnTo>
                    <a:pt x="59" y="162"/>
                  </a:lnTo>
                  <a:lnTo>
                    <a:pt x="56" y="167"/>
                  </a:lnTo>
                  <a:lnTo>
                    <a:pt x="54" y="171"/>
                  </a:lnTo>
                  <a:lnTo>
                    <a:pt x="50" y="173"/>
                  </a:lnTo>
                  <a:lnTo>
                    <a:pt x="47" y="174"/>
                  </a:lnTo>
                  <a:lnTo>
                    <a:pt x="43" y="174"/>
                  </a:lnTo>
                  <a:lnTo>
                    <a:pt x="39" y="174"/>
                  </a:lnTo>
                  <a:lnTo>
                    <a:pt x="35" y="173"/>
                  </a:lnTo>
                  <a:lnTo>
                    <a:pt x="31" y="171"/>
                  </a:lnTo>
                  <a:lnTo>
                    <a:pt x="18" y="162"/>
                  </a:lnTo>
                  <a:lnTo>
                    <a:pt x="12" y="157"/>
                  </a:lnTo>
                  <a:lnTo>
                    <a:pt x="9" y="156"/>
                  </a:lnTo>
                  <a:lnTo>
                    <a:pt x="7" y="156"/>
                  </a:lnTo>
                  <a:lnTo>
                    <a:pt x="6" y="157"/>
                  </a:lnTo>
                  <a:lnTo>
                    <a:pt x="4" y="158"/>
                  </a:lnTo>
                  <a:lnTo>
                    <a:pt x="2" y="163"/>
                  </a:lnTo>
                  <a:lnTo>
                    <a:pt x="1" y="170"/>
                  </a:lnTo>
                  <a:lnTo>
                    <a:pt x="0" y="178"/>
                  </a:lnTo>
                  <a:lnTo>
                    <a:pt x="0" y="189"/>
                  </a:lnTo>
                  <a:lnTo>
                    <a:pt x="1" y="200"/>
                  </a:lnTo>
                  <a:lnTo>
                    <a:pt x="2" y="213"/>
                  </a:lnTo>
                  <a:lnTo>
                    <a:pt x="5" y="238"/>
                  </a:lnTo>
                  <a:lnTo>
                    <a:pt x="8" y="264"/>
                  </a:lnTo>
                  <a:lnTo>
                    <a:pt x="11" y="286"/>
                  </a:lnTo>
                  <a:lnTo>
                    <a:pt x="12" y="303"/>
                  </a:lnTo>
                  <a:lnTo>
                    <a:pt x="13" y="308"/>
                  </a:lnTo>
                  <a:lnTo>
                    <a:pt x="15" y="312"/>
                  </a:lnTo>
                  <a:lnTo>
                    <a:pt x="19" y="316"/>
                  </a:lnTo>
                  <a:lnTo>
                    <a:pt x="24" y="318"/>
                  </a:lnTo>
                  <a:lnTo>
                    <a:pt x="36" y="320"/>
                  </a:lnTo>
                  <a:lnTo>
                    <a:pt x="49" y="321"/>
                  </a:lnTo>
                  <a:lnTo>
                    <a:pt x="63" y="324"/>
                  </a:lnTo>
                  <a:lnTo>
                    <a:pt x="73" y="326"/>
                  </a:lnTo>
                  <a:lnTo>
                    <a:pt x="77" y="328"/>
                  </a:lnTo>
                  <a:lnTo>
                    <a:pt x="79" y="331"/>
                  </a:lnTo>
                  <a:lnTo>
                    <a:pt x="80" y="335"/>
                  </a:lnTo>
                  <a:lnTo>
                    <a:pt x="79" y="341"/>
                  </a:lnTo>
                  <a:lnTo>
                    <a:pt x="73" y="343"/>
                  </a:lnTo>
                  <a:lnTo>
                    <a:pt x="56" y="348"/>
                  </a:lnTo>
                  <a:lnTo>
                    <a:pt x="46" y="350"/>
                  </a:lnTo>
                  <a:lnTo>
                    <a:pt x="36" y="352"/>
                  </a:lnTo>
                  <a:lnTo>
                    <a:pt x="26" y="352"/>
                  </a:lnTo>
                  <a:lnTo>
                    <a:pt x="17" y="351"/>
                  </a:lnTo>
                  <a:lnTo>
                    <a:pt x="15" y="359"/>
                  </a:lnTo>
                  <a:lnTo>
                    <a:pt x="15" y="367"/>
                  </a:lnTo>
                  <a:lnTo>
                    <a:pt x="15" y="374"/>
                  </a:lnTo>
                  <a:lnTo>
                    <a:pt x="15" y="381"/>
                  </a:lnTo>
                  <a:lnTo>
                    <a:pt x="16" y="393"/>
                  </a:lnTo>
                  <a:lnTo>
                    <a:pt x="17" y="403"/>
                  </a:lnTo>
                  <a:lnTo>
                    <a:pt x="17" y="413"/>
                  </a:lnTo>
                  <a:lnTo>
                    <a:pt x="19" y="425"/>
                  </a:lnTo>
                  <a:lnTo>
                    <a:pt x="21" y="438"/>
                  </a:lnTo>
                  <a:lnTo>
                    <a:pt x="23" y="451"/>
                  </a:lnTo>
                  <a:lnTo>
                    <a:pt x="30" y="476"/>
                  </a:lnTo>
                  <a:lnTo>
                    <a:pt x="38" y="498"/>
                  </a:lnTo>
                  <a:lnTo>
                    <a:pt x="42" y="504"/>
                  </a:lnTo>
                  <a:lnTo>
                    <a:pt x="47" y="508"/>
                  </a:lnTo>
                  <a:lnTo>
                    <a:pt x="52" y="511"/>
                  </a:lnTo>
                  <a:lnTo>
                    <a:pt x="57" y="513"/>
                  </a:lnTo>
                  <a:lnTo>
                    <a:pt x="62" y="514"/>
                  </a:lnTo>
                  <a:lnTo>
                    <a:pt x="66" y="516"/>
                  </a:lnTo>
                  <a:lnTo>
                    <a:pt x="67" y="517"/>
                  </a:lnTo>
                  <a:lnTo>
                    <a:pt x="68" y="519"/>
                  </a:lnTo>
                  <a:lnTo>
                    <a:pt x="69" y="521"/>
                  </a:lnTo>
                  <a:lnTo>
                    <a:pt x="69" y="524"/>
                  </a:lnTo>
                  <a:lnTo>
                    <a:pt x="73" y="536"/>
                  </a:lnTo>
                  <a:lnTo>
                    <a:pt x="77" y="549"/>
                  </a:lnTo>
                  <a:lnTo>
                    <a:pt x="82" y="561"/>
                  </a:lnTo>
                  <a:lnTo>
                    <a:pt x="87" y="573"/>
                  </a:lnTo>
                  <a:lnTo>
                    <a:pt x="90" y="578"/>
                  </a:lnTo>
                  <a:lnTo>
                    <a:pt x="94" y="583"/>
                  </a:lnTo>
                  <a:lnTo>
                    <a:pt x="97" y="587"/>
                  </a:lnTo>
                  <a:lnTo>
                    <a:pt x="101" y="590"/>
                  </a:lnTo>
                  <a:lnTo>
                    <a:pt x="105" y="593"/>
                  </a:lnTo>
                  <a:lnTo>
                    <a:pt x="111" y="596"/>
                  </a:lnTo>
                  <a:lnTo>
                    <a:pt x="116" y="597"/>
                  </a:lnTo>
                  <a:lnTo>
                    <a:pt x="122" y="597"/>
                  </a:lnTo>
                  <a:lnTo>
                    <a:pt x="128" y="597"/>
                  </a:lnTo>
                  <a:lnTo>
                    <a:pt x="134" y="596"/>
                  </a:lnTo>
                  <a:lnTo>
                    <a:pt x="139" y="594"/>
                  </a:lnTo>
                  <a:lnTo>
                    <a:pt x="144" y="592"/>
                  </a:lnTo>
                  <a:lnTo>
                    <a:pt x="152" y="586"/>
                  </a:lnTo>
                  <a:lnTo>
                    <a:pt x="158" y="579"/>
                  </a:lnTo>
                  <a:lnTo>
                    <a:pt x="164" y="573"/>
                  </a:lnTo>
                  <a:lnTo>
                    <a:pt x="169" y="567"/>
                  </a:lnTo>
                  <a:lnTo>
                    <a:pt x="171" y="564"/>
                  </a:lnTo>
                  <a:lnTo>
                    <a:pt x="174" y="563"/>
                  </a:lnTo>
                  <a:lnTo>
                    <a:pt x="176" y="561"/>
                  </a:lnTo>
                  <a:lnTo>
                    <a:pt x="179" y="561"/>
                  </a:lnTo>
                  <a:lnTo>
                    <a:pt x="184" y="562"/>
                  </a:lnTo>
                  <a:lnTo>
                    <a:pt x="189" y="564"/>
                  </a:lnTo>
                  <a:lnTo>
                    <a:pt x="192" y="568"/>
                  </a:lnTo>
                  <a:lnTo>
                    <a:pt x="195" y="571"/>
                  </a:lnTo>
                  <a:lnTo>
                    <a:pt x="199" y="575"/>
                  </a:lnTo>
                  <a:lnTo>
                    <a:pt x="203" y="579"/>
                  </a:lnTo>
                  <a:lnTo>
                    <a:pt x="209" y="581"/>
                  </a:lnTo>
                  <a:lnTo>
                    <a:pt x="216" y="582"/>
                  </a:lnTo>
                  <a:lnTo>
                    <a:pt x="225" y="581"/>
                  </a:lnTo>
                  <a:lnTo>
                    <a:pt x="232" y="579"/>
                  </a:lnTo>
                  <a:lnTo>
                    <a:pt x="237" y="576"/>
                  </a:lnTo>
                  <a:lnTo>
                    <a:pt x="241" y="573"/>
                  </a:lnTo>
                  <a:lnTo>
                    <a:pt x="247" y="564"/>
                  </a:lnTo>
                  <a:lnTo>
                    <a:pt x="253" y="556"/>
                  </a:lnTo>
                  <a:lnTo>
                    <a:pt x="258" y="562"/>
                  </a:lnTo>
                  <a:lnTo>
                    <a:pt x="264" y="568"/>
                  </a:lnTo>
                  <a:lnTo>
                    <a:pt x="272" y="574"/>
                  </a:lnTo>
                  <a:lnTo>
                    <a:pt x="281" y="580"/>
                  </a:lnTo>
                  <a:lnTo>
                    <a:pt x="291" y="585"/>
                  </a:lnTo>
                  <a:lnTo>
                    <a:pt x="301" y="589"/>
                  </a:lnTo>
                  <a:lnTo>
                    <a:pt x="311" y="591"/>
                  </a:lnTo>
                  <a:lnTo>
                    <a:pt x="321" y="592"/>
                  </a:lnTo>
                  <a:lnTo>
                    <a:pt x="328" y="592"/>
                  </a:lnTo>
                  <a:lnTo>
                    <a:pt x="335" y="590"/>
                  </a:lnTo>
                  <a:lnTo>
                    <a:pt x="341" y="588"/>
                  </a:lnTo>
                  <a:lnTo>
                    <a:pt x="346" y="586"/>
                  </a:lnTo>
                  <a:lnTo>
                    <a:pt x="354" y="579"/>
                  </a:lnTo>
                  <a:lnTo>
                    <a:pt x="361" y="571"/>
                  </a:lnTo>
                  <a:lnTo>
                    <a:pt x="366" y="564"/>
                  </a:lnTo>
                  <a:lnTo>
                    <a:pt x="371" y="557"/>
                  </a:lnTo>
                  <a:lnTo>
                    <a:pt x="374" y="555"/>
                  </a:lnTo>
                  <a:lnTo>
                    <a:pt x="377" y="552"/>
                  </a:lnTo>
                  <a:lnTo>
                    <a:pt x="380" y="551"/>
                  </a:lnTo>
                  <a:lnTo>
                    <a:pt x="384" y="551"/>
                  </a:lnTo>
                  <a:lnTo>
                    <a:pt x="397" y="551"/>
                  </a:lnTo>
                  <a:lnTo>
                    <a:pt x="408" y="553"/>
                  </a:lnTo>
                  <a:lnTo>
                    <a:pt x="414" y="553"/>
                  </a:lnTo>
                  <a:lnTo>
                    <a:pt x="420" y="553"/>
                  </a:lnTo>
                  <a:lnTo>
                    <a:pt x="427" y="552"/>
                  </a:lnTo>
                  <a:lnTo>
                    <a:pt x="436" y="551"/>
                  </a:lnTo>
                  <a:lnTo>
                    <a:pt x="436" y="544"/>
                  </a:lnTo>
                  <a:lnTo>
                    <a:pt x="437" y="538"/>
                  </a:lnTo>
                  <a:lnTo>
                    <a:pt x="439" y="533"/>
                  </a:lnTo>
                  <a:lnTo>
                    <a:pt x="441" y="528"/>
                  </a:lnTo>
                  <a:lnTo>
                    <a:pt x="445" y="523"/>
                  </a:lnTo>
                  <a:lnTo>
                    <a:pt x="449" y="518"/>
                  </a:lnTo>
                  <a:lnTo>
                    <a:pt x="452" y="513"/>
                  </a:lnTo>
                  <a:lnTo>
                    <a:pt x="457" y="509"/>
                  </a:lnTo>
                  <a:lnTo>
                    <a:pt x="461" y="506"/>
                  </a:lnTo>
                  <a:lnTo>
                    <a:pt x="466" y="502"/>
                  </a:lnTo>
                  <a:lnTo>
                    <a:pt x="471" y="499"/>
                  </a:lnTo>
                  <a:lnTo>
                    <a:pt x="477" y="497"/>
                  </a:lnTo>
                  <a:lnTo>
                    <a:pt x="482" y="495"/>
                  </a:lnTo>
                  <a:lnTo>
                    <a:pt x="488" y="494"/>
                  </a:lnTo>
                  <a:lnTo>
                    <a:pt x="494" y="493"/>
                  </a:lnTo>
                  <a:lnTo>
                    <a:pt x="499" y="492"/>
                  </a:lnTo>
                  <a:lnTo>
                    <a:pt x="505" y="493"/>
                  </a:lnTo>
                  <a:lnTo>
                    <a:pt x="510" y="494"/>
                  </a:lnTo>
                  <a:lnTo>
                    <a:pt x="515" y="496"/>
                  </a:lnTo>
                  <a:lnTo>
                    <a:pt x="520" y="498"/>
                  </a:lnTo>
                  <a:lnTo>
                    <a:pt x="528" y="501"/>
                  </a:lnTo>
                  <a:lnTo>
                    <a:pt x="536" y="503"/>
                  </a:lnTo>
                  <a:lnTo>
                    <a:pt x="539" y="502"/>
                  </a:lnTo>
                  <a:lnTo>
                    <a:pt x="542" y="501"/>
                  </a:lnTo>
                  <a:lnTo>
                    <a:pt x="545" y="499"/>
                  </a:lnTo>
                  <a:lnTo>
                    <a:pt x="549" y="496"/>
                  </a:lnTo>
                  <a:lnTo>
                    <a:pt x="557" y="490"/>
                  </a:lnTo>
                  <a:lnTo>
                    <a:pt x="563" y="482"/>
                  </a:lnTo>
                  <a:lnTo>
                    <a:pt x="574" y="468"/>
                  </a:lnTo>
                  <a:lnTo>
                    <a:pt x="578" y="461"/>
                  </a:lnTo>
                  <a:lnTo>
                    <a:pt x="584" y="468"/>
                  </a:lnTo>
                  <a:lnTo>
                    <a:pt x="590" y="474"/>
                  </a:lnTo>
                  <a:lnTo>
                    <a:pt x="597" y="479"/>
                  </a:lnTo>
                  <a:lnTo>
                    <a:pt x="603" y="482"/>
                  </a:lnTo>
                  <a:lnTo>
                    <a:pt x="610" y="485"/>
                  </a:lnTo>
                  <a:lnTo>
                    <a:pt x="618" y="486"/>
                  </a:lnTo>
                  <a:lnTo>
                    <a:pt x="626" y="487"/>
                  </a:lnTo>
                  <a:lnTo>
                    <a:pt x="636" y="487"/>
                  </a:lnTo>
                  <a:lnTo>
                    <a:pt x="644" y="487"/>
                  </a:lnTo>
                  <a:lnTo>
                    <a:pt x="652" y="486"/>
                  </a:lnTo>
                  <a:lnTo>
                    <a:pt x="658" y="484"/>
                  </a:lnTo>
                  <a:lnTo>
                    <a:pt x="663" y="481"/>
                  </a:lnTo>
                  <a:lnTo>
                    <a:pt x="673" y="476"/>
                  </a:lnTo>
                  <a:lnTo>
                    <a:pt x="683" y="472"/>
                  </a:lnTo>
                  <a:lnTo>
                    <a:pt x="681" y="466"/>
                  </a:lnTo>
                  <a:lnTo>
                    <a:pt x="680" y="460"/>
                  </a:lnTo>
                  <a:lnTo>
                    <a:pt x="679" y="454"/>
                  </a:lnTo>
                  <a:lnTo>
                    <a:pt x="679" y="448"/>
                  </a:lnTo>
                  <a:lnTo>
                    <a:pt x="682" y="436"/>
                  </a:lnTo>
                  <a:lnTo>
                    <a:pt x="685" y="424"/>
                  </a:lnTo>
                  <a:lnTo>
                    <a:pt x="694" y="405"/>
                  </a:lnTo>
                  <a:lnTo>
                    <a:pt x="699" y="393"/>
                  </a:lnTo>
                  <a:lnTo>
                    <a:pt x="699" y="388"/>
                  </a:lnTo>
                  <a:lnTo>
                    <a:pt x="700" y="384"/>
                  </a:lnTo>
                  <a:lnTo>
                    <a:pt x="702" y="381"/>
                  </a:lnTo>
                  <a:lnTo>
                    <a:pt x="703" y="378"/>
                  </a:lnTo>
                  <a:lnTo>
                    <a:pt x="708" y="374"/>
                  </a:lnTo>
                  <a:lnTo>
                    <a:pt x="714" y="372"/>
                  </a:lnTo>
                  <a:lnTo>
                    <a:pt x="728" y="369"/>
                  </a:lnTo>
                  <a:lnTo>
                    <a:pt x="741" y="367"/>
                  </a:lnTo>
                  <a:lnTo>
                    <a:pt x="746" y="363"/>
                  </a:lnTo>
                  <a:lnTo>
                    <a:pt x="749" y="358"/>
                  </a:lnTo>
                  <a:lnTo>
                    <a:pt x="751" y="353"/>
                  </a:lnTo>
                  <a:lnTo>
                    <a:pt x="752" y="348"/>
                  </a:lnTo>
                  <a:lnTo>
                    <a:pt x="752" y="337"/>
                  </a:lnTo>
                  <a:lnTo>
                    <a:pt x="751" y="325"/>
                  </a:lnTo>
                  <a:lnTo>
                    <a:pt x="753" y="320"/>
                  </a:lnTo>
                  <a:lnTo>
                    <a:pt x="756" y="316"/>
                  </a:lnTo>
                  <a:lnTo>
                    <a:pt x="760" y="312"/>
                  </a:lnTo>
                  <a:lnTo>
                    <a:pt x="764" y="309"/>
                  </a:lnTo>
                  <a:lnTo>
                    <a:pt x="774" y="304"/>
                  </a:lnTo>
                  <a:lnTo>
                    <a:pt x="785" y="300"/>
                  </a:lnTo>
                  <a:lnTo>
                    <a:pt x="794" y="295"/>
                  </a:lnTo>
                  <a:lnTo>
                    <a:pt x="802" y="290"/>
                  </a:lnTo>
                  <a:lnTo>
                    <a:pt x="805" y="286"/>
                  </a:lnTo>
                  <a:lnTo>
                    <a:pt x="807" y="282"/>
                  </a:lnTo>
                  <a:lnTo>
                    <a:pt x="809" y="277"/>
                  </a:lnTo>
                  <a:lnTo>
                    <a:pt x="809" y="272"/>
                  </a:lnTo>
                  <a:lnTo>
                    <a:pt x="809" y="261"/>
                  </a:lnTo>
                  <a:lnTo>
                    <a:pt x="808" y="253"/>
                  </a:lnTo>
                  <a:lnTo>
                    <a:pt x="806" y="246"/>
                  </a:lnTo>
                  <a:lnTo>
                    <a:pt x="803" y="240"/>
                  </a:lnTo>
                  <a:lnTo>
                    <a:pt x="798" y="230"/>
                  </a:lnTo>
                  <a:lnTo>
                    <a:pt x="794" y="220"/>
                  </a:lnTo>
                  <a:lnTo>
                    <a:pt x="800" y="211"/>
                  </a:lnTo>
                  <a:lnTo>
                    <a:pt x="809" y="197"/>
                  </a:lnTo>
                  <a:lnTo>
                    <a:pt x="813" y="189"/>
                  </a:lnTo>
                  <a:lnTo>
                    <a:pt x="816" y="181"/>
                  </a:lnTo>
                  <a:lnTo>
                    <a:pt x="819" y="174"/>
                  </a:lnTo>
                  <a:lnTo>
                    <a:pt x="820" y="167"/>
                  </a:lnTo>
                  <a:lnTo>
                    <a:pt x="820" y="157"/>
                  </a:lnTo>
                  <a:lnTo>
                    <a:pt x="821" y="149"/>
                  </a:lnTo>
                  <a:lnTo>
                    <a:pt x="823" y="143"/>
                  </a:lnTo>
                  <a:lnTo>
                    <a:pt x="826" y="138"/>
                  </a:lnTo>
                  <a:lnTo>
                    <a:pt x="829" y="134"/>
                  </a:lnTo>
                  <a:lnTo>
                    <a:pt x="833" y="131"/>
                  </a:lnTo>
                  <a:lnTo>
                    <a:pt x="836" y="128"/>
                  </a:lnTo>
                  <a:lnTo>
                    <a:pt x="840" y="126"/>
                  </a:lnTo>
                  <a:lnTo>
                    <a:pt x="843" y="124"/>
                  </a:lnTo>
                  <a:lnTo>
                    <a:pt x="847" y="121"/>
                  </a:lnTo>
                  <a:lnTo>
                    <a:pt x="850" y="119"/>
                  </a:lnTo>
                  <a:lnTo>
                    <a:pt x="853" y="115"/>
                  </a:lnTo>
                  <a:lnTo>
                    <a:pt x="855" y="111"/>
                  </a:lnTo>
                  <a:lnTo>
                    <a:pt x="856" y="105"/>
                  </a:lnTo>
                  <a:lnTo>
                    <a:pt x="857" y="97"/>
                  </a:lnTo>
                  <a:lnTo>
                    <a:pt x="856" y="88"/>
                  </a:lnTo>
                  <a:lnTo>
                    <a:pt x="855" y="82"/>
                  </a:lnTo>
                  <a:lnTo>
                    <a:pt x="854" y="77"/>
                  </a:lnTo>
                  <a:lnTo>
                    <a:pt x="852" y="73"/>
                  </a:lnTo>
                  <a:lnTo>
                    <a:pt x="850" y="68"/>
                  </a:lnTo>
                  <a:lnTo>
                    <a:pt x="848" y="64"/>
                  </a:lnTo>
                  <a:lnTo>
                    <a:pt x="845" y="61"/>
                  </a:lnTo>
                  <a:lnTo>
                    <a:pt x="842" y="58"/>
                  </a:lnTo>
                  <a:lnTo>
                    <a:pt x="838" y="55"/>
                  </a:lnTo>
                  <a:lnTo>
                    <a:pt x="830" y="51"/>
                  </a:lnTo>
                  <a:lnTo>
                    <a:pt x="821" y="47"/>
                  </a:lnTo>
                  <a:lnTo>
                    <a:pt x="811" y="45"/>
                  </a:lnTo>
                  <a:lnTo>
                    <a:pt x="800" y="44"/>
                  </a:lnTo>
                  <a:lnTo>
                    <a:pt x="774" y="43"/>
                  </a:lnTo>
                  <a:lnTo>
                    <a:pt x="749" y="44"/>
                  </a:lnTo>
                  <a:lnTo>
                    <a:pt x="723" y="46"/>
                  </a:lnTo>
                  <a:lnTo>
                    <a:pt x="699" y="46"/>
                  </a:lnTo>
                  <a:lnTo>
                    <a:pt x="692" y="46"/>
                  </a:lnTo>
                  <a:lnTo>
                    <a:pt x="684" y="45"/>
                  </a:lnTo>
                  <a:lnTo>
                    <a:pt x="675" y="43"/>
                  </a:lnTo>
                  <a:lnTo>
                    <a:pt x="666" y="40"/>
                  </a:lnTo>
                  <a:lnTo>
                    <a:pt x="646" y="33"/>
                  </a:lnTo>
                  <a:lnTo>
                    <a:pt x="625" y="26"/>
                  </a:lnTo>
                  <a:lnTo>
                    <a:pt x="605" y="18"/>
                  </a:lnTo>
                  <a:lnTo>
                    <a:pt x="585" y="11"/>
                  </a:lnTo>
                  <a:lnTo>
                    <a:pt x="576" y="9"/>
                  </a:lnTo>
                  <a:lnTo>
                    <a:pt x="568" y="7"/>
                  </a:lnTo>
                  <a:lnTo>
                    <a:pt x="560" y="5"/>
                  </a:lnTo>
                  <a:lnTo>
                    <a:pt x="551" y="5"/>
                  </a:lnTo>
                  <a:lnTo>
                    <a:pt x="544" y="5"/>
                  </a:lnTo>
                  <a:lnTo>
                    <a:pt x="537" y="6"/>
                  </a:lnTo>
                  <a:lnTo>
                    <a:pt x="530" y="8"/>
                  </a:lnTo>
                  <a:lnTo>
                    <a:pt x="523" y="10"/>
                  </a:lnTo>
                  <a:lnTo>
                    <a:pt x="511" y="14"/>
                  </a:lnTo>
                  <a:lnTo>
                    <a:pt x="499" y="15"/>
                  </a:lnTo>
                  <a:lnTo>
                    <a:pt x="498" y="19"/>
                  </a:lnTo>
                  <a:lnTo>
                    <a:pt x="495" y="24"/>
                  </a:lnTo>
                  <a:lnTo>
                    <a:pt x="490" y="28"/>
                  </a:lnTo>
                  <a:lnTo>
                    <a:pt x="484" y="32"/>
                  </a:lnTo>
                  <a:lnTo>
                    <a:pt x="478" y="36"/>
                  </a:lnTo>
                  <a:lnTo>
                    <a:pt x="471" y="39"/>
                  </a:lnTo>
                  <a:lnTo>
                    <a:pt x="464" y="41"/>
                  </a:lnTo>
                  <a:lnTo>
                    <a:pt x="458" y="41"/>
                  </a:lnTo>
                  <a:close/>
                </a:path>
              </a:pathLst>
            </a:custGeom>
            <a:grpFill/>
            <a:ln w="3175" cmpd="sng">
              <a:solidFill>
                <a:srgbClr val="FCF6F6"/>
              </a:solidFill>
              <a:round/>
              <a:headEnd/>
              <a:tailEnd/>
            </a:ln>
          </p:spPr>
          <p:txBody>
            <a:bodyPr/>
            <a:lstStyle/>
            <a:p>
              <a:endParaRPr lang="pt-BR"/>
            </a:p>
          </p:txBody>
        </p:sp>
        <p:sp>
          <p:nvSpPr>
            <p:cNvPr id="41" name="Freeform 31"/>
            <p:cNvSpPr>
              <a:spLocks/>
            </p:cNvSpPr>
            <p:nvPr/>
          </p:nvSpPr>
          <p:spPr bwMode="auto">
            <a:xfrm>
              <a:off x="4157663" y="1154113"/>
              <a:ext cx="1782762" cy="1817687"/>
            </a:xfrm>
            <a:custGeom>
              <a:avLst/>
              <a:gdLst>
                <a:gd name="T0" fmla="*/ 4445 w 4539"/>
                <a:gd name="T1" fmla="*/ 1241 h 4267"/>
                <a:gd name="T2" fmla="*/ 4347 w 4539"/>
                <a:gd name="T3" fmla="*/ 1194 h 4267"/>
                <a:gd name="T4" fmla="*/ 4232 w 4539"/>
                <a:gd name="T5" fmla="*/ 1169 h 4267"/>
                <a:gd name="T6" fmla="*/ 4124 w 4539"/>
                <a:gd name="T7" fmla="*/ 1130 h 4267"/>
                <a:gd name="T8" fmla="*/ 3998 w 4539"/>
                <a:gd name="T9" fmla="*/ 1099 h 4267"/>
                <a:gd name="T10" fmla="*/ 3900 w 4539"/>
                <a:gd name="T11" fmla="*/ 1128 h 4267"/>
                <a:gd name="T12" fmla="*/ 3730 w 4539"/>
                <a:gd name="T13" fmla="*/ 1244 h 4267"/>
                <a:gd name="T14" fmla="*/ 3627 w 4539"/>
                <a:gd name="T15" fmla="*/ 1390 h 4267"/>
                <a:gd name="T16" fmla="*/ 3513 w 4539"/>
                <a:gd name="T17" fmla="*/ 1534 h 4267"/>
                <a:gd name="T18" fmla="*/ 3320 w 4539"/>
                <a:gd name="T19" fmla="*/ 1782 h 4267"/>
                <a:gd name="T20" fmla="*/ 3391 w 4539"/>
                <a:gd name="T21" fmla="*/ 1558 h 4267"/>
                <a:gd name="T22" fmla="*/ 3333 w 4539"/>
                <a:gd name="T23" fmla="*/ 1497 h 4267"/>
                <a:gd name="T24" fmla="*/ 3185 w 4539"/>
                <a:gd name="T25" fmla="*/ 1556 h 4267"/>
                <a:gd name="T26" fmla="*/ 3004 w 4539"/>
                <a:gd name="T27" fmla="*/ 1581 h 4267"/>
                <a:gd name="T28" fmla="*/ 2859 w 4539"/>
                <a:gd name="T29" fmla="*/ 1318 h 4267"/>
                <a:gd name="T30" fmla="*/ 2848 w 4539"/>
                <a:gd name="T31" fmla="*/ 1235 h 4267"/>
                <a:gd name="T32" fmla="*/ 2623 w 4539"/>
                <a:gd name="T33" fmla="*/ 1353 h 4267"/>
                <a:gd name="T34" fmla="*/ 2457 w 4539"/>
                <a:gd name="T35" fmla="*/ 1381 h 4267"/>
                <a:gd name="T36" fmla="*/ 2558 w 4539"/>
                <a:gd name="T37" fmla="*/ 1267 h 4267"/>
                <a:gd name="T38" fmla="*/ 2239 w 4539"/>
                <a:gd name="T39" fmla="*/ 1061 h 4267"/>
                <a:gd name="T40" fmla="*/ 2116 w 4539"/>
                <a:gd name="T41" fmla="*/ 898 h 4267"/>
                <a:gd name="T42" fmla="*/ 2071 w 4539"/>
                <a:gd name="T43" fmla="*/ 665 h 4267"/>
                <a:gd name="T44" fmla="*/ 1950 w 4539"/>
                <a:gd name="T45" fmla="*/ 533 h 4267"/>
                <a:gd name="T46" fmla="*/ 1823 w 4539"/>
                <a:gd name="T47" fmla="*/ 363 h 4267"/>
                <a:gd name="T48" fmla="*/ 1696 w 4539"/>
                <a:gd name="T49" fmla="*/ 288 h 4267"/>
                <a:gd name="T50" fmla="*/ 1479 w 4539"/>
                <a:gd name="T51" fmla="*/ 221 h 4267"/>
                <a:gd name="T52" fmla="*/ 1402 w 4539"/>
                <a:gd name="T53" fmla="*/ 4 h 4267"/>
                <a:gd name="T54" fmla="*/ 1142 w 4539"/>
                <a:gd name="T55" fmla="*/ 52 h 4267"/>
                <a:gd name="T56" fmla="*/ 1005 w 4539"/>
                <a:gd name="T57" fmla="*/ 88 h 4267"/>
                <a:gd name="T58" fmla="*/ 1061 w 4539"/>
                <a:gd name="T59" fmla="*/ 237 h 4267"/>
                <a:gd name="T60" fmla="*/ 850 w 4539"/>
                <a:gd name="T61" fmla="*/ 217 h 4267"/>
                <a:gd name="T62" fmla="*/ 649 w 4539"/>
                <a:gd name="T63" fmla="*/ 208 h 4267"/>
                <a:gd name="T64" fmla="*/ 442 w 4539"/>
                <a:gd name="T65" fmla="*/ 303 h 4267"/>
                <a:gd name="T66" fmla="*/ 270 w 4539"/>
                <a:gd name="T67" fmla="*/ 373 h 4267"/>
                <a:gd name="T68" fmla="*/ 158 w 4539"/>
                <a:gd name="T69" fmla="*/ 399 h 4267"/>
                <a:gd name="T70" fmla="*/ 11 w 4539"/>
                <a:gd name="T71" fmla="*/ 480 h 4267"/>
                <a:gd name="T72" fmla="*/ 63 w 4539"/>
                <a:gd name="T73" fmla="*/ 1043 h 4267"/>
                <a:gd name="T74" fmla="*/ 224 w 4539"/>
                <a:gd name="T75" fmla="*/ 1336 h 4267"/>
                <a:gd name="T76" fmla="*/ 374 w 4539"/>
                <a:gd name="T77" fmla="*/ 1439 h 4267"/>
                <a:gd name="T78" fmla="*/ 623 w 4539"/>
                <a:gd name="T79" fmla="*/ 1475 h 4267"/>
                <a:gd name="T80" fmla="*/ 803 w 4539"/>
                <a:gd name="T81" fmla="*/ 1606 h 4267"/>
                <a:gd name="T82" fmla="*/ 236 w 4539"/>
                <a:gd name="T83" fmla="*/ 3176 h 4267"/>
                <a:gd name="T84" fmla="*/ 306 w 4539"/>
                <a:gd name="T85" fmla="*/ 3344 h 4267"/>
                <a:gd name="T86" fmla="*/ 454 w 4539"/>
                <a:gd name="T87" fmla="*/ 3713 h 4267"/>
                <a:gd name="T88" fmla="*/ 655 w 4539"/>
                <a:gd name="T89" fmla="*/ 3972 h 4267"/>
                <a:gd name="T90" fmla="*/ 3050 w 4539"/>
                <a:gd name="T91" fmla="*/ 4259 h 4267"/>
                <a:gd name="T92" fmla="*/ 3256 w 4539"/>
                <a:gd name="T93" fmla="*/ 3941 h 4267"/>
                <a:gd name="T94" fmla="*/ 3425 w 4539"/>
                <a:gd name="T95" fmla="*/ 3588 h 4267"/>
                <a:gd name="T96" fmla="*/ 3397 w 4539"/>
                <a:gd name="T97" fmla="*/ 3422 h 4267"/>
                <a:gd name="T98" fmla="*/ 3452 w 4539"/>
                <a:gd name="T99" fmla="*/ 3242 h 4267"/>
                <a:gd name="T100" fmla="*/ 3615 w 4539"/>
                <a:gd name="T101" fmla="*/ 3127 h 4267"/>
                <a:gd name="T102" fmla="*/ 3714 w 4539"/>
                <a:gd name="T103" fmla="*/ 3005 h 4267"/>
                <a:gd name="T104" fmla="*/ 3782 w 4539"/>
                <a:gd name="T105" fmla="*/ 2826 h 4267"/>
                <a:gd name="T106" fmla="*/ 3620 w 4539"/>
                <a:gd name="T107" fmla="*/ 2733 h 4267"/>
                <a:gd name="T108" fmla="*/ 3889 w 4539"/>
                <a:gd name="T109" fmla="*/ 2490 h 4267"/>
                <a:gd name="T110" fmla="*/ 4062 w 4539"/>
                <a:gd name="T111" fmla="*/ 2352 h 4267"/>
                <a:gd name="T112" fmla="*/ 4179 w 4539"/>
                <a:gd name="T113" fmla="*/ 2224 h 4267"/>
                <a:gd name="T114" fmla="*/ 4298 w 4539"/>
                <a:gd name="T115" fmla="*/ 2010 h 4267"/>
                <a:gd name="T116" fmla="*/ 4374 w 4539"/>
                <a:gd name="T117" fmla="*/ 1790 h 4267"/>
                <a:gd name="T118" fmla="*/ 4452 w 4539"/>
                <a:gd name="T119" fmla="*/ 1642 h 4267"/>
                <a:gd name="T120" fmla="*/ 4482 w 4539"/>
                <a:gd name="T121" fmla="*/ 1475 h 4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39" h="4267">
                  <a:moveTo>
                    <a:pt x="4539" y="1286"/>
                  </a:moveTo>
                  <a:lnTo>
                    <a:pt x="4530" y="1286"/>
                  </a:lnTo>
                  <a:lnTo>
                    <a:pt x="4523" y="1286"/>
                  </a:lnTo>
                  <a:lnTo>
                    <a:pt x="4515" y="1286"/>
                  </a:lnTo>
                  <a:lnTo>
                    <a:pt x="4507" y="1286"/>
                  </a:lnTo>
                  <a:lnTo>
                    <a:pt x="4506" y="1280"/>
                  </a:lnTo>
                  <a:lnTo>
                    <a:pt x="4505" y="1276"/>
                  </a:lnTo>
                  <a:lnTo>
                    <a:pt x="4503" y="1273"/>
                  </a:lnTo>
                  <a:lnTo>
                    <a:pt x="4501" y="1271"/>
                  </a:lnTo>
                  <a:lnTo>
                    <a:pt x="4499" y="1267"/>
                  </a:lnTo>
                  <a:lnTo>
                    <a:pt x="4496" y="1262"/>
                  </a:lnTo>
                  <a:lnTo>
                    <a:pt x="4493" y="1253"/>
                  </a:lnTo>
                  <a:lnTo>
                    <a:pt x="4491" y="1239"/>
                  </a:lnTo>
                  <a:lnTo>
                    <a:pt x="4474" y="1234"/>
                  </a:lnTo>
                  <a:lnTo>
                    <a:pt x="4462" y="1233"/>
                  </a:lnTo>
                  <a:lnTo>
                    <a:pt x="4454" y="1233"/>
                  </a:lnTo>
                  <a:lnTo>
                    <a:pt x="4448" y="1235"/>
                  </a:lnTo>
                  <a:lnTo>
                    <a:pt x="4446" y="1238"/>
                  </a:lnTo>
                  <a:lnTo>
                    <a:pt x="4445" y="1241"/>
                  </a:lnTo>
                  <a:lnTo>
                    <a:pt x="4444" y="1243"/>
                  </a:lnTo>
                  <a:lnTo>
                    <a:pt x="4445" y="1244"/>
                  </a:lnTo>
                  <a:lnTo>
                    <a:pt x="4444" y="1249"/>
                  </a:lnTo>
                  <a:lnTo>
                    <a:pt x="4443" y="1251"/>
                  </a:lnTo>
                  <a:lnTo>
                    <a:pt x="4441" y="1251"/>
                  </a:lnTo>
                  <a:lnTo>
                    <a:pt x="4438" y="1250"/>
                  </a:lnTo>
                  <a:lnTo>
                    <a:pt x="4430" y="1243"/>
                  </a:lnTo>
                  <a:lnTo>
                    <a:pt x="4419" y="1236"/>
                  </a:lnTo>
                  <a:lnTo>
                    <a:pt x="4413" y="1232"/>
                  </a:lnTo>
                  <a:lnTo>
                    <a:pt x="4406" y="1229"/>
                  </a:lnTo>
                  <a:lnTo>
                    <a:pt x="4399" y="1226"/>
                  </a:lnTo>
                  <a:lnTo>
                    <a:pt x="4391" y="1223"/>
                  </a:lnTo>
                  <a:lnTo>
                    <a:pt x="4383" y="1222"/>
                  </a:lnTo>
                  <a:lnTo>
                    <a:pt x="4374" y="1223"/>
                  </a:lnTo>
                  <a:lnTo>
                    <a:pt x="4365" y="1224"/>
                  </a:lnTo>
                  <a:lnTo>
                    <a:pt x="4355" y="1228"/>
                  </a:lnTo>
                  <a:lnTo>
                    <a:pt x="4352" y="1210"/>
                  </a:lnTo>
                  <a:lnTo>
                    <a:pt x="4348" y="1198"/>
                  </a:lnTo>
                  <a:lnTo>
                    <a:pt x="4347" y="1194"/>
                  </a:lnTo>
                  <a:lnTo>
                    <a:pt x="4345" y="1192"/>
                  </a:lnTo>
                  <a:lnTo>
                    <a:pt x="4343" y="1190"/>
                  </a:lnTo>
                  <a:lnTo>
                    <a:pt x="4340" y="1189"/>
                  </a:lnTo>
                  <a:lnTo>
                    <a:pt x="4325" y="1189"/>
                  </a:lnTo>
                  <a:lnTo>
                    <a:pt x="4297" y="1192"/>
                  </a:lnTo>
                  <a:lnTo>
                    <a:pt x="4290" y="1191"/>
                  </a:lnTo>
                  <a:lnTo>
                    <a:pt x="4285" y="1190"/>
                  </a:lnTo>
                  <a:lnTo>
                    <a:pt x="4275" y="1190"/>
                  </a:lnTo>
                  <a:lnTo>
                    <a:pt x="4250" y="1192"/>
                  </a:lnTo>
                  <a:lnTo>
                    <a:pt x="4251" y="1189"/>
                  </a:lnTo>
                  <a:lnTo>
                    <a:pt x="4251" y="1187"/>
                  </a:lnTo>
                  <a:lnTo>
                    <a:pt x="4251" y="1185"/>
                  </a:lnTo>
                  <a:lnTo>
                    <a:pt x="4250" y="1184"/>
                  </a:lnTo>
                  <a:lnTo>
                    <a:pt x="4247" y="1182"/>
                  </a:lnTo>
                  <a:lnTo>
                    <a:pt x="4244" y="1180"/>
                  </a:lnTo>
                  <a:lnTo>
                    <a:pt x="4240" y="1178"/>
                  </a:lnTo>
                  <a:lnTo>
                    <a:pt x="4235" y="1174"/>
                  </a:lnTo>
                  <a:lnTo>
                    <a:pt x="4234" y="1172"/>
                  </a:lnTo>
                  <a:lnTo>
                    <a:pt x="4232" y="1169"/>
                  </a:lnTo>
                  <a:lnTo>
                    <a:pt x="4230" y="1165"/>
                  </a:lnTo>
                  <a:lnTo>
                    <a:pt x="4229" y="1161"/>
                  </a:lnTo>
                  <a:lnTo>
                    <a:pt x="4223" y="1156"/>
                  </a:lnTo>
                  <a:lnTo>
                    <a:pt x="4217" y="1153"/>
                  </a:lnTo>
                  <a:lnTo>
                    <a:pt x="4212" y="1151"/>
                  </a:lnTo>
                  <a:lnTo>
                    <a:pt x="4208" y="1150"/>
                  </a:lnTo>
                  <a:lnTo>
                    <a:pt x="4199" y="1150"/>
                  </a:lnTo>
                  <a:lnTo>
                    <a:pt x="4193" y="1152"/>
                  </a:lnTo>
                  <a:lnTo>
                    <a:pt x="4186" y="1155"/>
                  </a:lnTo>
                  <a:lnTo>
                    <a:pt x="4179" y="1157"/>
                  </a:lnTo>
                  <a:lnTo>
                    <a:pt x="4175" y="1158"/>
                  </a:lnTo>
                  <a:lnTo>
                    <a:pt x="4171" y="1158"/>
                  </a:lnTo>
                  <a:lnTo>
                    <a:pt x="4166" y="1157"/>
                  </a:lnTo>
                  <a:lnTo>
                    <a:pt x="4161" y="1155"/>
                  </a:lnTo>
                  <a:lnTo>
                    <a:pt x="4153" y="1152"/>
                  </a:lnTo>
                  <a:lnTo>
                    <a:pt x="4146" y="1147"/>
                  </a:lnTo>
                  <a:lnTo>
                    <a:pt x="4138" y="1141"/>
                  </a:lnTo>
                  <a:lnTo>
                    <a:pt x="4129" y="1133"/>
                  </a:lnTo>
                  <a:lnTo>
                    <a:pt x="4124" y="1130"/>
                  </a:lnTo>
                  <a:lnTo>
                    <a:pt x="4119" y="1127"/>
                  </a:lnTo>
                  <a:lnTo>
                    <a:pt x="4112" y="1125"/>
                  </a:lnTo>
                  <a:lnTo>
                    <a:pt x="4105" y="1123"/>
                  </a:lnTo>
                  <a:lnTo>
                    <a:pt x="4097" y="1122"/>
                  </a:lnTo>
                  <a:lnTo>
                    <a:pt x="4087" y="1121"/>
                  </a:lnTo>
                  <a:lnTo>
                    <a:pt x="4077" y="1122"/>
                  </a:lnTo>
                  <a:lnTo>
                    <a:pt x="4066" y="1123"/>
                  </a:lnTo>
                  <a:lnTo>
                    <a:pt x="4047" y="1127"/>
                  </a:lnTo>
                  <a:lnTo>
                    <a:pt x="4032" y="1130"/>
                  </a:lnTo>
                  <a:lnTo>
                    <a:pt x="4021" y="1131"/>
                  </a:lnTo>
                  <a:lnTo>
                    <a:pt x="4012" y="1130"/>
                  </a:lnTo>
                  <a:lnTo>
                    <a:pt x="4005" y="1129"/>
                  </a:lnTo>
                  <a:lnTo>
                    <a:pt x="4001" y="1126"/>
                  </a:lnTo>
                  <a:lnTo>
                    <a:pt x="3998" y="1123"/>
                  </a:lnTo>
                  <a:lnTo>
                    <a:pt x="3997" y="1120"/>
                  </a:lnTo>
                  <a:lnTo>
                    <a:pt x="3997" y="1112"/>
                  </a:lnTo>
                  <a:lnTo>
                    <a:pt x="3998" y="1105"/>
                  </a:lnTo>
                  <a:lnTo>
                    <a:pt x="3998" y="1102"/>
                  </a:lnTo>
                  <a:lnTo>
                    <a:pt x="3998" y="1099"/>
                  </a:lnTo>
                  <a:lnTo>
                    <a:pt x="3996" y="1098"/>
                  </a:lnTo>
                  <a:lnTo>
                    <a:pt x="3993" y="1097"/>
                  </a:lnTo>
                  <a:lnTo>
                    <a:pt x="3983" y="1097"/>
                  </a:lnTo>
                  <a:lnTo>
                    <a:pt x="3973" y="1097"/>
                  </a:lnTo>
                  <a:lnTo>
                    <a:pt x="3966" y="1099"/>
                  </a:lnTo>
                  <a:lnTo>
                    <a:pt x="3960" y="1101"/>
                  </a:lnTo>
                  <a:lnTo>
                    <a:pt x="3956" y="1103"/>
                  </a:lnTo>
                  <a:lnTo>
                    <a:pt x="3953" y="1106"/>
                  </a:lnTo>
                  <a:lnTo>
                    <a:pt x="3950" y="1109"/>
                  </a:lnTo>
                  <a:lnTo>
                    <a:pt x="3947" y="1113"/>
                  </a:lnTo>
                  <a:lnTo>
                    <a:pt x="3943" y="1119"/>
                  </a:lnTo>
                  <a:lnTo>
                    <a:pt x="3937" y="1125"/>
                  </a:lnTo>
                  <a:lnTo>
                    <a:pt x="3934" y="1127"/>
                  </a:lnTo>
                  <a:lnTo>
                    <a:pt x="3929" y="1128"/>
                  </a:lnTo>
                  <a:lnTo>
                    <a:pt x="3922" y="1129"/>
                  </a:lnTo>
                  <a:lnTo>
                    <a:pt x="3914" y="1128"/>
                  </a:lnTo>
                  <a:lnTo>
                    <a:pt x="3909" y="1128"/>
                  </a:lnTo>
                  <a:lnTo>
                    <a:pt x="3904" y="1128"/>
                  </a:lnTo>
                  <a:lnTo>
                    <a:pt x="3900" y="1128"/>
                  </a:lnTo>
                  <a:lnTo>
                    <a:pt x="3896" y="1129"/>
                  </a:lnTo>
                  <a:lnTo>
                    <a:pt x="3889" y="1132"/>
                  </a:lnTo>
                  <a:lnTo>
                    <a:pt x="3883" y="1134"/>
                  </a:lnTo>
                  <a:lnTo>
                    <a:pt x="3877" y="1136"/>
                  </a:lnTo>
                  <a:lnTo>
                    <a:pt x="3870" y="1136"/>
                  </a:lnTo>
                  <a:lnTo>
                    <a:pt x="3866" y="1136"/>
                  </a:lnTo>
                  <a:lnTo>
                    <a:pt x="3861" y="1134"/>
                  </a:lnTo>
                  <a:lnTo>
                    <a:pt x="3856" y="1132"/>
                  </a:lnTo>
                  <a:lnTo>
                    <a:pt x="3851" y="1128"/>
                  </a:lnTo>
                  <a:lnTo>
                    <a:pt x="3849" y="1127"/>
                  </a:lnTo>
                  <a:lnTo>
                    <a:pt x="3847" y="1127"/>
                  </a:lnTo>
                  <a:lnTo>
                    <a:pt x="3845" y="1127"/>
                  </a:lnTo>
                  <a:lnTo>
                    <a:pt x="3842" y="1128"/>
                  </a:lnTo>
                  <a:lnTo>
                    <a:pt x="3835" y="1132"/>
                  </a:lnTo>
                  <a:lnTo>
                    <a:pt x="3828" y="1139"/>
                  </a:lnTo>
                  <a:lnTo>
                    <a:pt x="3810" y="1155"/>
                  </a:lnTo>
                  <a:lnTo>
                    <a:pt x="3791" y="1175"/>
                  </a:lnTo>
                  <a:lnTo>
                    <a:pt x="3753" y="1217"/>
                  </a:lnTo>
                  <a:lnTo>
                    <a:pt x="3730" y="1244"/>
                  </a:lnTo>
                  <a:lnTo>
                    <a:pt x="3721" y="1256"/>
                  </a:lnTo>
                  <a:lnTo>
                    <a:pt x="3714" y="1266"/>
                  </a:lnTo>
                  <a:lnTo>
                    <a:pt x="3708" y="1276"/>
                  </a:lnTo>
                  <a:lnTo>
                    <a:pt x="3704" y="1286"/>
                  </a:lnTo>
                  <a:lnTo>
                    <a:pt x="3701" y="1296"/>
                  </a:lnTo>
                  <a:lnTo>
                    <a:pt x="3699" y="1306"/>
                  </a:lnTo>
                  <a:lnTo>
                    <a:pt x="3697" y="1315"/>
                  </a:lnTo>
                  <a:lnTo>
                    <a:pt x="3696" y="1324"/>
                  </a:lnTo>
                  <a:lnTo>
                    <a:pt x="3696" y="1340"/>
                  </a:lnTo>
                  <a:lnTo>
                    <a:pt x="3697" y="1354"/>
                  </a:lnTo>
                  <a:lnTo>
                    <a:pt x="3697" y="1361"/>
                  </a:lnTo>
                  <a:lnTo>
                    <a:pt x="3696" y="1367"/>
                  </a:lnTo>
                  <a:lnTo>
                    <a:pt x="3695" y="1372"/>
                  </a:lnTo>
                  <a:lnTo>
                    <a:pt x="3694" y="1376"/>
                  </a:lnTo>
                  <a:lnTo>
                    <a:pt x="3676" y="1377"/>
                  </a:lnTo>
                  <a:lnTo>
                    <a:pt x="3661" y="1378"/>
                  </a:lnTo>
                  <a:lnTo>
                    <a:pt x="3648" y="1381"/>
                  </a:lnTo>
                  <a:lnTo>
                    <a:pt x="3636" y="1385"/>
                  </a:lnTo>
                  <a:lnTo>
                    <a:pt x="3627" y="1390"/>
                  </a:lnTo>
                  <a:lnTo>
                    <a:pt x="3619" y="1396"/>
                  </a:lnTo>
                  <a:lnTo>
                    <a:pt x="3613" y="1402"/>
                  </a:lnTo>
                  <a:lnTo>
                    <a:pt x="3608" y="1408"/>
                  </a:lnTo>
                  <a:lnTo>
                    <a:pt x="3598" y="1423"/>
                  </a:lnTo>
                  <a:lnTo>
                    <a:pt x="3588" y="1437"/>
                  </a:lnTo>
                  <a:lnTo>
                    <a:pt x="3582" y="1445"/>
                  </a:lnTo>
                  <a:lnTo>
                    <a:pt x="3576" y="1452"/>
                  </a:lnTo>
                  <a:lnTo>
                    <a:pt x="3567" y="1458"/>
                  </a:lnTo>
                  <a:lnTo>
                    <a:pt x="3558" y="1464"/>
                  </a:lnTo>
                  <a:lnTo>
                    <a:pt x="3548" y="1472"/>
                  </a:lnTo>
                  <a:lnTo>
                    <a:pt x="3541" y="1478"/>
                  </a:lnTo>
                  <a:lnTo>
                    <a:pt x="3538" y="1483"/>
                  </a:lnTo>
                  <a:lnTo>
                    <a:pt x="3536" y="1489"/>
                  </a:lnTo>
                  <a:lnTo>
                    <a:pt x="3536" y="1499"/>
                  </a:lnTo>
                  <a:lnTo>
                    <a:pt x="3536" y="1509"/>
                  </a:lnTo>
                  <a:lnTo>
                    <a:pt x="3534" y="1515"/>
                  </a:lnTo>
                  <a:lnTo>
                    <a:pt x="3529" y="1521"/>
                  </a:lnTo>
                  <a:lnTo>
                    <a:pt x="3523" y="1527"/>
                  </a:lnTo>
                  <a:lnTo>
                    <a:pt x="3513" y="1534"/>
                  </a:lnTo>
                  <a:lnTo>
                    <a:pt x="3499" y="1542"/>
                  </a:lnTo>
                  <a:lnTo>
                    <a:pt x="3480" y="1550"/>
                  </a:lnTo>
                  <a:lnTo>
                    <a:pt x="3457" y="1559"/>
                  </a:lnTo>
                  <a:lnTo>
                    <a:pt x="3427" y="1569"/>
                  </a:lnTo>
                  <a:lnTo>
                    <a:pt x="3423" y="1571"/>
                  </a:lnTo>
                  <a:lnTo>
                    <a:pt x="3418" y="1575"/>
                  </a:lnTo>
                  <a:lnTo>
                    <a:pt x="3414" y="1579"/>
                  </a:lnTo>
                  <a:lnTo>
                    <a:pt x="3410" y="1585"/>
                  </a:lnTo>
                  <a:lnTo>
                    <a:pt x="3402" y="1598"/>
                  </a:lnTo>
                  <a:lnTo>
                    <a:pt x="3394" y="1615"/>
                  </a:lnTo>
                  <a:lnTo>
                    <a:pt x="3379" y="1653"/>
                  </a:lnTo>
                  <a:lnTo>
                    <a:pt x="3363" y="1695"/>
                  </a:lnTo>
                  <a:lnTo>
                    <a:pt x="3355" y="1716"/>
                  </a:lnTo>
                  <a:lnTo>
                    <a:pt x="3348" y="1735"/>
                  </a:lnTo>
                  <a:lnTo>
                    <a:pt x="3340" y="1752"/>
                  </a:lnTo>
                  <a:lnTo>
                    <a:pt x="3332" y="1767"/>
                  </a:lnTo>
                  <a:lnTo>
                    <a:pt x="3328" y="1773"/>
                  </a:lnTo>
                  <a:lnTo>
                    <a:pt x="3324" y="1778"/>
                  </a:lnTo>
                  <a:lnTo>
                    <a:pt x="3320" y="1782"/>
                  </a:lnTo>
                  <a:lnTo>
                    <a:pt x="3316" y="1785"/>
                  </a:lnTo>
                  <a:lnTo>
                    <a:pt x="3313" y="1787"/>
                  </a:lnTo>
                  <a:lnTo>
                    <a:pt x="3308" y="1787"/>
                  </a:lnTo>
                  <a:lnTo>
                    <a:pt x="3304" y="1787"/>
                  </a:lnTo>
                  <a:lnTo>
                    <a:pt x="3300" y="1785"/>
                  </a:lnTo>
                  <a:lnTo>
                    <a:pt x="3296" y="1783"/>
                  </a:lnTo>
                  <a:lnTo>
                    <a:pt x="3293" y="1781"/>
                  </a:lnTo>
                  <a:lnTo>
                    <a:pt x="3292" y="1777"/>
                  </a:lnTo>
                  <a:lnTo>
                    <a:pt x="3291" y="1772"/>
                  </a:lnTo>
                  <a:lnTo>
                    <a:pt x="3292" y="1767"/>
                  </a:lnTo>
                  <a:lnTo>
                    <a:pt x="3293" y="1760"/>
                  </a:lnTo>
                  <a:lnTo>
                    <a:pt x="3296" y="1752"/>
                  </a:lnTo>
                  <a:lnTo>
                    <a:pt x="3299" y="1743"/>
                  </a:lnTo>
                  <a:lnTo>
                    <a:pt x="3306" y="1724"/>
                  </a:lnTo>
                  <a:lnTo>
                    <a:pt x="3318" y="1703"/>
                  </a:lnTo>
                  <a:lnTo>
                    <a:pt x="3329" y="1678"/>
                  </a:lnTo>
                  <a:lnTo>
                    <a:pt x="3342" y="1654"/>
                  </a:lnTo>
                  <a:lnTo>
                    <a:pt x="3368" y="1605"/>
                  </a:lnTo>
                  <a:lnTo>
                    <a:pt x="3391" y="1558"/>
                  </a:lnTo>
                  <a:lnTo>
                    <a:pt x="3400" y="1538"/>
                  </a:lnTo>
                  <a:lnTo>
                    <a:pt x="3406" y="1521"/>
                  </a:lnTo>
                  <a:lnTo>
                    <a:pt x="3409" y="1513"/>
                  </a:lnTo>
                  <a:lnTo>
                    <a:pt x="3410" y="1506"/>
                  </a:lnTo>
                  <a:lnTo>
                    <a:pt x="3410" y="1501"/>
                  </a:lnTo>
                  <a:lnTo>
                    <a:pt x="3410" y="1496"/>
                  </a:lnTo>
                  <a:lnTo>
                    <a:pt x="3409" y="1492"/>
                  </a:lnTo>
                  <a:lnTo>
                    <a:pt x="3407" y="1489"/>
                  </a:lnTo>
                  <a:lnTo>
                    <a:pt x="3405" y="1486"/>
                  </a:lnTo>
                  <a:lnTo>
                    <a:pt x="3402" y="1484"/>
                  </a:lnTo>
                  <a:lnTo>
                    <a:pt x="3398" y="1482"/>
                  </a:lnTo>
                  <a:lnTo>
                    <a:pt x="3395" y="1481"/>
                  </a:lnTo>
                  <a:lnTo>
                    <a:pt x="3391" y="1481"/>
                  </a:lnTo>
                  <a:lnTo>
                    <a:pt x="3386" y="1480"/>
                  </a:lnTo>
                  <a:lnTo>
                    <a:pt x="3376" y="1481"/>
                  </a:lnTo>
                  <a:lnTo>
                    <a:pt x="3366" y="1484"/>
                  </a:lnTo>
                  <a:lnTo>
                    <a:pt x="3355" y="1487"/>
                  </a:lnTo>
                  <a:lnTo>
                    <a:pt x="3344" y="1492"/>
                  </a:lnTo>
                  <a:lnTo>
                    <a:pt x="3333" y="1497"/>
                  </a:lnTo>
                  <a:lnTo>
                    <a:pt x="3322" y="1503"/>
                  </a:lnTo>
                  <a:lnTo>
                    <a:pt x="3312" y="1510"/>
                  </a:lnTo>
                  <a:lnTo>
                    <a:pt x="3302" y="1516"/>
                  </a:lnTo>
                  <a:lnTo>
                    <a:pt x="3295" y="1523"/>
                  </a:lnTo>
                  <a:lnTo>
                    <a:pt x="3289" y="1528"/>
                  </a:lnTo>
                  <a:lnTo>
                    <a:pt x="3286" y="1534"/>
                  </a:lnTo>
                  <a:lnTo>
                    <a:pt x="3284" y="1538"/>
                  </a:lnTo>
                  <a:lnTo>
                    <a:pt x="3260" y="1538"/>
                  </a:lnTo>
                  <a:lnTo>
                    <a:pt x="3240" y="1540"/>
                  </a:lnTo>
                  <a:lnTo>
                    <a:pt x="3232" y="1542"/>
                  </a:lnTo>
                  <a:lnTo>
                    <a:pt x="3224" y="1545"/>
                  </a:lnTo>
                  <a:lnTo>
                    <a:pt x="3218" y="1549"/>
                  </a:lnTo>
                  <a:lnTo>
                    <a:pt x="3211" y="1554"/>
                  </a:lnTo>
                  <a:lnTo>
                    <a:pt x="3207" y="1558"/>
                  </a:lnTo>
                  <a:lnTo>
                    <a:pt x="3203" y="1561"/>
                  </a:lnTo>
                  <a:lnTo>
                    <a:pt x="3198" y="1562"/>
                  </a:lnTo>
                  <a:lnTo>
                    <a:pt x="3194" y="1561"/>
                  </a:lnTo>
                  <a:lnTo>
                    <a:pt x="3189" y="1559"/>
                  </a:lnTo>
                  <a:lnTo>
                    <a:pt x="3185" y="1556"/>
                  </a:lnTo>
                  <a:lnTo>
                    <a:pt x="3180" y="1552"/>
                  </a:lnTo>
                  <a:lnTo>
                    <a:pt x="3175" y="1547"/>
                  </a:lnTo>
                  <a:lnTo>
                    <a:pt x="3165" y="1537"/>
                  </a:lnTo>
                  <a:lnTo>
                    <a:pt x="3155" y="1527"/>
                  </a:lnTo>
                  <a:lnTo>
                    <a:pt x="3149" y="1523"/>
                  </a:lnTo>
                  <a:lnTo>
                    <a:pt x="3144" y="1520"/>
                  </a:lnTo>
                  <a:lnTo>
                    <a:pt x="3138" y="1518"/>
                  </a:lnTo>
                  <a:lnTo>
                    <a:pt x="3132" y="1517"/>
                  </a:lnTo>
                  <a:lnTo>
                    <a:pt x="3124" y="1518"/>
                  </a:lnTo>
                  <a:lnTo>
                    <a:pt x="3115" y="1519"/>
                  </a:lnTo>
                  <a:lnTo>
                    <a:pt x="3106" y="1521"/>
                  </a:lnTo>
                  <a:lnTo>
                    <a:pt x="3097" y="1523"/>
                  </a:lnTo>
                  <a:lnTo>
                    <a:pt x="3078" y="1530"/>
                  </a:lnTo>
                  <a:lnTo>
                    <a:pt x="3061" y="1539"/>
                  </a:lnTo>
                  <a:lnTo>
                    <a:pt x="3045" y="1549"/>
                  </a:lnTo>
                  <a:lnTo>
                    <a:pt x="3030" y="1559"/>
                  </a:lnTo>
                  <a:lnTo>
                    <a:pt x="3017" y="1570"/>
                  </a:lnTo>
                  <a:lnTo>
                    <a:pt x="3007" y="1580"/>
                  </a:lnTo>
                  <a:lnTo>
                    <a:pt x="3004" y="1581"/>
                  </a:lnTo>
                  <a:lnTo>
                    <a:pt x="3001" y="1581"/>
                  </a:lnTo>
                  <a:lnTo>
                    <a:pt x="2997" y="1581"/>
                  </a:lnTo>
                  <a:lnTo>
                    <a:pt x="2993" y="1579"/>
                  </a:lnTo>
                  <a:lnTo>
                    <a:pt x="2983" y="1572"/>
                  </a:lnTo>
                  <a:lnTo>
                    <a:pt x="2972" y="1562"/>
                  </a:lnTo>
                  <a:lnTo>
                    <a:pt x="2960" y="1550"/>
                  </a:lnTo>
                  <a:lnTo>
                    <a:pt x="2948" y="1534"/>
                  </a:lnTo>
                  <a:lnTo>
                    <a:pt x="2936" y="1516"/>
                  </a:lnTo>
                  <a:lnTo>
                    <a:pt x="2923" y="1496"/>
                  </a:lnTo>
                  <a:lnTo>
                    <a:pt x="2911" y="1475"/>
                  </a:lnTo>
                  <a:lnTo>
                    <a:pt x="2899" y="1452"/>
                  </a:lnTo>
                  <a:lnTo>
                    <a:pt x="2889" y="1429"/>
                  </a:lnTo>
                  <a:lnTo>
                    <a:pt x="2879" y="1406"/>
                  </a:lnTo>
                  <a:lnTo>
                    <a:pt x="2871" y="1383"/>
                  </a:lnTo>
                  <a:lnTo>
                    <a:pt x="2864" y="1361"/>
                  </a:lnTo>
                  <a:lnTo>
                    <a:pt x="2862" y="1349"/>
                  </a:lnTo>
                  <a:lnTo>
                    <a:pt x="2860" y="1338"/>
                  </a:lnTo>
                  <a:lnTo>
                    <a:pt x="2859" y="1328"/>
                  </a:lnTo>
                  <a:lnTo>
                    <a:pt x="2859" y="1318"/>
                  </a:lnTo>
                  <a:lnTo>
                    <a:pt x="2858" y="1316"/>
                  </a:lnTo>
                  <a:lnTo>
                    <a:pt x="2857" y="1314"/>
                  </a:lnTo>
                  <a:lnTo>
                    <a:pt x="2855" y="1312"/>
                  </a:lnTo>
                  <a:lnTo>
                    <a:pt x="2852" y="1310"/>
                  </a:lnTo>
                  <a:lnTo>
                    <a:pt x="2845" y="1306"/>
                  </a:lnTo>
                  <a:lnTo>
                    <a:pt x="2838" y="1301"/>
                  </a:lnTo>
                  <a:lnTo>
                    <a:pt x="2835" y="1299"/>
                  </a:lnTo>
                  <a:lnTo>
                    <a:pt x="2832" y="1295"/>
                  </a:lnTo>
                  <a:lnTo>
                    <a:pt x="2830" y="1292"/>
                  </a:lnTo>
                  <a:lnTo>
                    <a:pt x="2828" y="1288"/>
                  </a:lnTo>
                  <a:lnTo>
                    <a:pt x="2828" y="1283"/>
                  </a:lnTo>
                  <a:lnTo>
                    <a:pt x="2828" y="1278"/>
                  </a:lnTo>
                  <a:lnTo>
                    <a:pt x="2830" y="1272"/>
                  </a:lnTo>
                  <a:lnTo>
                    <a:pt x="2833" y="1266"/>
                  </a:lnTo>
                  <a:lnTo>
                    <a:pt x="2838" y="1260"/>
                  </a:lnTo>
                  <a:lnTo>
                    <a:pt x="2842" y="1254"/>
                  </a:lnTo>
                  <a:lnTo>
                    <a:pt x="2845" y="1247"/>
                  </a:lnTo>
                  <a:lnTo>
                    <a:pt x="2847" y="1241"/>
                  </a:lnTo>
                  <a:lnTo>
                    <a:pt x="2848" y="1235"/>
                  </a:lnTo>
                  <a:lnTo>
                    <a:pt x="2849" y="1230"/>
                  </a:lnTo>
                  <a:lnTo>
                    <a:pt x="2848" y="1225"/>
                  </a:lnTo>
                  <a:lnTo>
                    <a:pt x="2847" y="1220"/>
                  </a:lnTo>
                  <a:lnTo>
                    <a:pt x="2845" y="1216"/>
                  </a:lnTo>
                  <a:lnTo>
                    <a:pt x="2842" y="1213"/>
                  </a:lnTo>
                  <a:lnTo>
                    <a:pt x="2839" y="1210"/>
                  </a:lnTo>
                  <a:lnTo>
                    <a:pt x="2835" y="1208"/>
                  </a:lnTo>
                  <a:lnTo>
                    <a:pt x="2831" y="1206"/>
                  </a:lnTo>
                  <a:lnTo>
                    <a:pt x="2827" y="1206"/>
                  </a:lnTo>
                  <a:lnTo>
                    <a:pt x="2822" y="1206"/>
                  </a:lnTo>
                  <a:lnTo>
                    <a:pt x="2817" y="1207"/>
                  </a:lnTo>
                  <a:lnTo>
                    <a:pt x="2804" y="1214"/>
                  </a:lnTo>
                  <a:lnTo>
                    <a:pt x="2788" y="1224"/>
                  </a:lnTo>
                  <a:lnTo>
                    <a:pt x="2771" y="1236"/>
                  </a:lnTo>
                  <a:lnTo>
                    <a:pt x="2752" y="1251"/>
                  </a:lnTo>
                  <a:lnTo>
                    <a:pt x="2711" y="1284"/>
                  </a:lnTo>
                  <a:lnTo>
                    <a:pt x="2668" y="1319"/>
                  </a:lnTo>
                  <a:lnTo>
                    <a:pt x="2646" y="1336"/>
                  </a:lnTo>
                  <a:lnTo>
                    <a:pt x="2623" y="1353"/>
                  </a:lnTo>
                  <a:lnTo>
                    <a:pt x="2601" y="1369"/>
                  </a:lnTo>
                  <a:lnTo>
                    <a:pt x="2580" y="1382"/>
                  </a:lnTo>
                  <a:lnTo>
                    <a:pt x="2569" y="1388"/>
                  </a:lnTo>
                  <a:lnTo>
                    <a:pt x="2559" y="1393"/>
                  </a:lnTo>
                  <a:lnTo>
                    <a:pt x="2549" y="1397"/>
                  </a:lnTo>
                  <a:lnTo>
                    <a:pt x="2539" y="1401"/>
                  </a:lnTo>
                  <a:lnTo>
                    <a:pt x="2529" y="1404"/>
                  </a:lnTo>
                  <a:lnTo>
                    <a:pt x="2520" y="1406"/>
                  </a:lnTo>
                  <a:lnTo>
                    <a:pt x="2511" y="1407"/>
                  </a:lnTo>
                  <a:lnTo>
                    <a:pt x="2502" y="1407"/>
                  </a:lnTo>
                  <a:lnTo>
                    <a:pt x="2496" y="1407"/>
                  </a:lnTo>
                  <a:lnTo>
                    <a:pt x="2489" y="1406"/>
                  </a:lnTo>
                  <a:lnTo>
                    <a:pt x="2482" y="1404"/>
                  </a:lnTo>
                  <a:lnTo>
                    <a:pt x="2475" y="1401"/>
                  </a:lnTo>
                  <a:lnTo>
                    <a:pt x="2469" y="1397"/>
                  </a:lnTo>
                  <a:lnTo>
                    <a:pt x="2463" y="1392"/>
                  </a:lnTo>
                  <a:lnTo>
                    <a:pt x="2460" y="1388"/>
                  </a:lnTo>
                  <a:lnTo>
                    <a:pt x="2458" y="1385"/>
                  </a:lnTo>
                  <a:lnTo>
                    <a:pt x="2457" y="1381"/>
                  </a:lnTo>
                  <a:lnTo>
                    <a:pt x="2456" y="1376"/>
                  </a:lnTo>
                  <a:lnTo>
                    <a:pt x="2456" y="1366"/>
                  </a:lnTo>
                  <a:lnTo>
                    <a:pt x="2457" y="1355"/>
                  </a:lnTo>
                  <a:lnTo>
                    <a:pt x="2458" y="1347"/>
                  </a:lnTo>
                  <a:lnTo>
                    <a:pt x="2460" y="1339"/>
                  </a:lnTo>
                  <a:lnTo>
                    <a:pt x="2463" y="1332"/>
                  </a:lnTo>
                  <a:lnTo>
                    <a:pt x="2466" y="1326"/>
                  </a:lnTo>
                  <a:lnTo>
                    <a:pt x="2469" y="1320"/>
                  </a:lnTo>
                  <a:lnTo>
                    <a:pt x="2473" y="1315"/>
                  </a:lnTo>
                  <a:lnTo>
                    <a:pt x="2481" y="1307"/>
                  </a:lnTo>
                  <a:lnTo>
                    <a:pt x="2490" y="1300"/>
                  </a:lnTo>
                  <a:lnTo>
                    <a:pt x="2500" y="1295"/>
                  </a:lnTo>
                  <a:lnTo>
                    <a:pt x="2509" y="1291"/>
                  </a:lnTo>
                  <a:lnTo>
                    <a:pt x="2529" y="1285"/>
                  </a:lnTo>
                  <a:lnTo>
                    <a:pt x="2546" y="1278"/>
                  </a:lnTo>
                  <a:lnTo>
                    <a:pt x="2550" y="1275"/>
                  </a:lnTo>
                  <a:lnTo>
                    <a:pt x="2553" y="1273"/>
                  </a:lnTo>
                  <a:lnTo>
                    <a:pt x="2555" y="1270"/>
                  </a:lnTo>
                  <a:lnTo>
                    <a:pt x="2558" y="1267"/>
                  </a:lnTo>
                  <a:lnTo>
                    <a:pt x="2559" y="1264"/>
                  </a:lnTo>
                  <a:lnTo>
                    <a:pt x="2560" y="1260"/>
                  </a:lnTo>
                  <a:lnTo>
                    <a:pt x="2561" y="1255"/>
                  </a:lnTo>
                  <a:lnTo>
                    <a:pt x="2561" y="1250"/>
                  </a:lnTo>
                  <a:lnTo>
                    <a:pt x="2403" y="1250"/>
                  </a:lnTo>
                  <a:lnTo>
                    <a:pt x="2388" y="1242"/>
                  </a:lnTo>
                  <a:lnTo>
                    <a:pt x="2373" y="1233"/>
                  </a:lnTo>
                  <a:lnTo>
                    <a:pt x="2358" y="1223"/>
                  </a:lnTo>
                  <a:lnTo>
                    <a:pt x="2344" y="1211"/>
                  </a:lnTo>
                  <a:lnTo>
                    <a:pt x="2329" y="1198"/>
                  </a:lnTo>
                  <a:lnTo>
                    <a:pt x="2316" y="1184"/>
                  </a:lnTo>
                  <a:lnTo>
                    <a:pt x="2301" y="1170"/>
                  </a:lnTo>
                  <a:lnTo>
                    <a:pt x="2289" y="1154"/>
                  </a:lnTo>
                  <a:lnTo>
                    <a:pt x="2278" y="1138"/>
                  </a:lnTo>
                  <a:lnTo>
                    <a:pt x="2267" y="1121"/>
                  </a:lnTo>
                  <a:lnTo>
                    <a:pt x="2258" y="1106"/>
                  </a:lnTo>
                  <a:lnTo>
                    <a:pt x="2250" y="1090"/>
                  </a:lnTo>
                  <a:lnTo>
                    <a:pt x="2244" y="1075"/>
                  </a:lnTo>
                  <a:lnTo>
                    <a:pt x="2239" y="1061"/>
                  </a:lnTo>
                  <a:lnTo>
                    <a:pt x="2236" y="1047"/>
                  </a:lnTo>
                  <a:lnTo>
                    <a:pt x="2235" y="1035"/>
                  </a:lnTo>
                  <a:lnTo>
                    <a:pt x="2235" y="1021"/>
                  </a:lnTo>
                  <a:lnTo>
                    <a:pt x="2235" y="1008"/>
                  </a:lnTo>
                  <a:lnTo>
                    <a:pt x="2234" y="998"/>
                  </a:lnTo>
                  <a:lnTo>
                    <a:pt x="2232" y="988"/>
                  </a:lnTo>
                  <a:lnTo>
                    <a:pt x="2228" y="978"/>
                  </a:lnTo>
                  <a:lnTo>
                    <a:pt x="2224" y="969"/>
                  </a:lnTo>
                  <a:lnTo>
                    <a:pt x="2218" y="959"/>
                  </a:lnTo>
                  <a:lnTo>
                    <a:pt x="2210" y="950"/>
                  </a:lnTo>
                  <a:lnTo>
                    <a:pt x="2202" y="942"/>
                  </a:lnTo>
                  <a:lnTo>
                    <a:pt x="2193" y="934"/>
                  </a:lnTo>
                  <a:lnTo>
                    <a:pt x="2183" y="926"/>
                  </a:lnTo>
                  <a:lnTo>
                    <a:pt x="2173" y="919"/>
                  </a:lnTo>
                  <a:lnTo>
                    <a:pt x="2162" y="912"/>
                  </a:lnTo>
                  <a:lnTo>
                    <a:pt x="2151" y="907"/>
                  </a:lnTo>
                  <a:lnTo>
                    <a:pt x="2139" y="903"/>
                  </a:lnTo>
                  <a:lnTo>
                    <a:pt x="2128" y="900"/>
                  </a:lnTo>
                  <a:lnTo>
                    <a:pt x="2116" y="898"/>
                  </a:lnTo>
                  <a:lnTo>
                    <a:pt x="2104" y="898"/>
                  </a:lnTo>
                  <a:lnTo>
                    <a:pt x="2104" y="892"/>
                  </a:lnTo>
                  <a:lnTo>
                    <a:pt x="2103" y="886"/>
                  </a:lnTo>
                  <a:lnTo>
                    <a:pt x="2101" y="881"/>
                  </a:lnTo>
                  <a:lnTo>
                    <a:pt x="2099" y="876"/>
                  </a:lnTo>
                  <a:lnTo>
                    <a:pt x="2094" y="866"/>
                  </a:lnTo>
                  <a:lnTo>
                    <a:pt x="2089" y="856"/>
                  </a:lnTo>
                  <a:lnTo>
                    <a:pt x="2082" y="846"/>
                  </a:lnTo>
                  <a:lnTo>
                    <a:pt x="2077" y="836"/>
                  </a:lnTo>
                  <a:lnTo>
                    <a:pt x="2075" y="831"/>
                  </a:lnTo>
                  <a:lnTo>
                    <a:pt x="2073" y="826"/>
                  </a:lnTo>
                  <a:lnTo>
                    <a:pt x="2072" y="820"/>
                  </a:lnTo>
                  <a:lnTo>
                    <a:pt x="2072" y="814"/>
                  </a:lnTo>
                  <a:lnTo>
                    <a:pt x="2072" y="792"/>
                  </a:lnTo>
                  <a:lnTo>
                    <a:pt x="2073" y="765"/>
                  </a:lnTo>
                  <a:lnTo>
                    <a:pt x="2074" y="734"/>
                  </a:lnTo>
                  <a:lnTo>
                    <a:pt x="2073" y="700"/>
                  </a:lnTo>
                  <a:lnTo>
                    <a:pt x="2073" y="682"/>
                  </a:lnTo>
                  <a:lnTo>
                    <a:pt x="2071" y="665"/>
                  </a:lnTo>
                  <a:lnTo>
                    <a:pt x="2070" y="649"/>
                  </a:lnTo>
                  <a:lnTo>
                    <a:pt x="2068" y="633"/>
                  </a:lnTo>
                  <a:lnTo>
                    <a:pt x="2065" y="617"/>
                  </a:lnTo>
                  <a:lnTo>
                    <a:pt x="2061" y="603"/>
                  </a:lnTo>
                  <a:lnTo>
                    <a:pt x="2056" y="590"/>
                  </a:lnTo>
                  <a:lnTo>
                    <a:pt x="2051" y="577"/>
                  </a:lnTo>
                  <a:lnTo>
                    <a:pt x="2048" y="573"/>
                  </a:lnTo>
                  <a:lnTo>
                    <a:pt x="2044" y="569"/>
                  </a:lnTo>
                  <a:lnTo>
                    <a:pt x="2039" y="566"/>
                  </a:lnTo>
                  <a:lnTo>
                    <a:pt x="2033" y="564"/>
                  </a:lnTo>
                  <a:lnTo>
                    <a:pt x="2018" y="560"/>
                  </a:lnTo>
                  <a:lnTo>
                    <a:pt x="2001" y="557"/>
                  </a:lnTo>
                  <a:lnTo>
                    <a:pt x="1993" y="555"/>
                  </a:lnTo>
                  <a:lnTo>
                    <a:pt x="1984" y="553"/>
                  </a:lnTo>
                  <a:lnTo>
                    <a:pt x="1975" y="551"/>
                  </a:lnTo>
                  <a:lnTo>
                    <a:pt x="1967" y="547"/>
                  </a:lnTo>
                  <a:lnTo>
                    <a:pt x="1961" y="543"/>
                  </a:lnTo>
                  <a:lnTo>
                    <a:pt x="1955" y="538"/>
                  </a:lnTo>
                  <a:lnTo>
                    <a:pt x="1950" y="533"/>
                  </a:lnTo>
                  <a:lnTo>
                    <a:pt x="1946" y="525"/>
                  </a:lnTo>
                  <a:lnTo>
                    <a:pt x="1941" y="509"/>
                  </a:lnTo>
                  <a:lnTo>
                    <a:pt x="1937" y="493"/>
                  </a:lnTo>
                  <a:lnTo>
                    <a:pt x="1933" y="478"/>
                  </a:lnTo>
                  <a:lnTo>
                    <a:pt x="1930" y="462"/>
                  </a:lnTo>
                  <a:lnTo>
                    <a:pt x="1924" y="435"/>
                  </a:lnTo>
                  <a:lnTo>
                    <a:pt x="1918" y="411"/>
                  </a:lnTo>
                  <a:lnTo>
                    <a:pt x="1914" y="400"/>
                  </a:lnTo>
                  <a:lnTo>
                    <a:pt x="1909" y="391"/>
                  </a:lnTo>
                  <a:lnTo>
                    <a:pt x="1903" y="383"/>
                  </a:lnTo>
                  <a:lnTo>
                    <a:pt x="1896" y="376"/>
                  </a:lnTo>
                  <a:lnTo>
                    <a:pt x="1891" y="373"/>
                  </a:lnTo>
                  <a:lnTo>
                    <a:pt x="1887" y="370"/>
                  </a:lnTo>
                  <a:lnTo>
                    <a:pt x="1881" y="368"/>
                  </a:lnTo>
                  <a:lnTo>
                    <a:pt x="1876" y="366"/>
                  </a:lnTo>
                  <a:lnTo>
                    <a:pt x="1862" y="364"/>
                  </a:lnTo>
                  <a:lnTo>
                    <a:pt x="1846" y="363"/>
                  </a:lnTo>
                  <a:lnTo>
                    <a:pt x="1830" y="363"/>
                  </a:lnTo>
                  <a:lnTo>
                    <a:pt x="1823" y="363"/>
                  </a:lnTo>
                  <a:lnTo>
                    <a:pt x="1816" y="363"/>
                  </a:lnTo>
                  <a:lnTo>
                    <a:pt x="1799" y="363"/>
                  </a:lnTo>
                  <a:lnTo>
                    <a:pt x="1796" y="363"/>
                  </a:lnTo>
                  <a:lnTo>
                    <a:pt x="1792" y="361"/>
                  </a:lnTo>
                  <a:lnTo>
                    <a:pt x="1788" y="358"/>
                  </a:lnTo>
                  <a:lnTo>
                    <a:pt x="1785" y="354"/>
                  </a:lnTo>
                  <a:lnTo>
                    <a:pt x="1777" y="346"/>
                  </a:lnTo>
                  <a:lnTo>
                    <a:pt x="1770" y="336"/>
                  </a:lnTo>
                  <a:lnTo>
                    <a:pt x="1761" y="327"/>
                  </a:lnTo>
                  <a:lnTo>
                    <a:pt x="1752" y="318"/>
                  </a:lnTo>
                  <a:lnTo>
                    <a:pt x="1747" y="315"/>
                  </a:lnTo>
                  <a:lnTo>
                    <a:pt x="1742" y="312"/>
                  </a:lnTo>
                  <a:lnTo>
                    <a:pt x="1737" y="311"/>
                  </a:lnTo>
                  <a:lnTo>
                    <a:pt x="1731" y="310"/>
                  </a:lnTo>
                  <a:lnTo>
                    <a:pt x="1725" y="309"/>
                  </a:lnTo>
                  <a:lnTo>
                    <a:pt x="1719" y="307"/>
                  </a:lnTo>
                  <a:lnTo>
                    <a:pt x="1714" y="304"/>
                  </a:lnTo>
                  <a:lnTo>
                    <a:pt x="1708" y="299"/>
                  </a:lnTo>
                  <a:lnTo>
                    <a:pt x="1696" y="288"/>
                  </a:lnTo>
                  <a:lnTo>
                    <a:pt x="1684" y="274"/>
                  </a:lnTo>
                  <a:lnTo>
                    <a:pt x="1671" y="260"/>
                  </a:lnTo>
                  <a:lnTo>
                    <a:pt x="1656" y="247"/>
                  </a:lnTo>
                  <a:lnTo>
                    <a:pt x="1648" y="239"/>
                  </a:lnTo>
                  <a:lnTo>
                    <a:pt x="1639" y="234"/>
                  </a:lnTo>
                  <a:lnTo>
                    <a:pt x="1630" y="229"/>
                  </a:lnTo>
                  <a:lnTo>
                    <a:pt x="1621" y="226"/>
                  </a:lnTo>
                  <a:lnTo>
                    <a:pt x="1611" y="224"/>
                  </a:lnTo>
                  <a:lnTo>
                    <a:pt x="1602" y="222"/>
                  </a:lnTo>
                  <a:lnTo>
                    <a:pt x="1592" y="222"/>
                  </a:lnTo>
                  <a:lnTo>
                    <a:pt x="1583" y="222"/>
                  </a:lnTo>
                  <a:lnTo>
                    <a:pt x="1566" y="224"/>
                  </a:lnTo>
                  <a:lnTo>
                    <a:pt x="1548" y="227"/>
                  </a:lnTo>
                  <a:lnTo>
                    <a:pt x="1531" y="230"/>
                  </a:lnTo>
                  <a:lnTo>
                    <a:pt x="1514" y="230"/>
                  </a:lnTo>
                  <a:lnTo>
                    <a:pt x="1505" y="230"/>
                  </a:lnTo>
                  <a:lnTo>
                    <a:pt x="1497" y="228"/>
                  </a:lnTo>
                  <a:lnTo>
                    <a:pt x="1488" y="225"/>
                  </a:lnTo>
                  <a:lnTo>
                    <a:pt x="1479" y="221"/>
                  </a:lnTo>
                  <a:lnTo>
                    <a:pt x="1484" y="74"/>
                  </a:lnTo>
                  <a:lnTo>
                    <a:pt x="1483" y="68"/>
                  </a:lnTo>
                  <a:lnTo>
                    <a:pt x="1478" y="55"/>
                  </a:lnTo>
                  <a:lnTo>
                    <a:pt x="1473" y="48"/>
                  </a:lnTo>
                  <a:lnTo>
                    <a:pt x="1467" y="41"/>
                  </a:lnTo>
                  <a:lnTo>
                    <a:pt x="1463" y="38"/>
                  </a:lnTo>
                  <a:lnTo>
                    <a:pt x="1459" y="36"/>
                  </a:lnTo>
                  <a:lnTo>
                    <a:pt x="1454" y="34"/>
                  </a:lnTo>
                  <a:lnTo>
                    <a:pt x="1448" y="33"/>
                  </a:lnTo>
                  <a:lnTo>
                    <a:pt x="1438" y="31"/>
                  </a:lnTo>
                  <a:lnTo>
                    <a:pt x="1431" y="30"/>
                  </a:lnTo>
                  <a:lnTo>
                    <a:pt x="1425" y="28"/>
                  </a:lnTo>
                  <a:lnTo>
                    <a:pt x="1419" y="25"/>
                  </a:lnTo>
                  <a:lnTo>
                    <a:pt x="1415" y="22"/>
                  </a:lnTo>
                  <a:lnTo>
                    <a:pt x="1413" y="19"/>
                  </a:lnTo>
                  <a:lnTo>
                    <a:pt x="1411" y="17"/>
                  </a:lnTo>
                  <a:lnTo>
                    <a:pt x="1409" y="14"/>
                  </a:lnTo>
                  <a:lnTo>
                    <a:pt x="1406" y="9"/>
                  </a:lnTo>
                  <a:lnTo>
                    <a:pt x="1402" y="4"/>
                  </a:lnTo>
                  <a:lnTo>
                    <a:pt x="1398" y="3"/>
                  </a:lnTo>
                  <a:lnTo>
                    <a:pt x="1393" y="1"/>
                  </a:lnTo>
                  <a:lnTo>
                    <a:pt x="1387" y="1"/>
                  </a:lnTo>
                  <a:lnTo>
                    <a:pt x="1379" y="0"/>
                  </a:lnTo>
                  <a:lnTo>
                    <a:pt x="1362" y="1"/>
                  </a:lnTo>
                  <a:lnTo>
                    <a:pt x="1348" y="3"/>
                  </a:lnTo>
                  <a:lnTo>
                    <a:pt x="1336" y="6"/>
                  </a:lnTo>
                  <a:lnTo>
                    <a:pt x="1326" y="11"/>
                  </a:lnTo>
                  <a:lnTo>
                    <a:pt x="1308" y="21"/>
                  </a:lnTo>
                  <a:lnTo>
                    <a:pt x="1291" y="33"/>
                  </a:lnTo>
                  <a:lnTo>
                    <a:pt x="1282" y="39"/>
                  </a:lnTo>
                  <a:lnTo>
                    <a:pt x="1271" y="44"/>
                  </a:lnTo>
                  <a:lnTo>
                    <a:pt x="1259" y="48"/>
                  </a:lnTo>
                  <a:lnTo>
                    <a:pt x="1244" y="52"/>
                  </a:lnTo>
                  <a:lnTo>
                    <a:pt x="1226" y="54"/>
                  </a:lnTo>
                  <a:lnTo>
                    <a:pt x="1205" y="56"/>
                  </a:lnTo>
                  <a:lnTo>
                    <a:pt x="1178" y="55"/>
                  </a:lnTo>
                  <a:lnTo>
                    <a:pt x="1149" y="53"/>
                  </a:lnTo>
                  <a:lnTo>
                    <a:pt x="1142" y="52"/>
                  </a:lnTo>
                  <a:lnTo>
                    <a:pt x="1134" y="49"/>
                  </a:lnTo>
                  <a:lnTo>
                    <a:pt x="1127" y="46"/>
                  </a:lnTo>
                  <a:lnTo>
                    <a:pt x="1119" y="43"/>
                  </a:lnTo>
                  <a:lnTo>
                    <a:pt x="1103" y="36"/>
                  </a:lnTo>
                  <a:lnTo>
                    <a:pt x="1088" y="30"/>
                  </a:lnTo>
                  <a:lnTo>
                    <a:pt x="1079" y="28"/>
                  </a:lnTo>
                  <a:lnTo>
                    <a:pt x="1071" y="27"/>
                  </a:lnTo>
                  <a:lnTo>
                    <a:pt x="1064" y="27"/>
                  </a:lnTo>
                  <a:lnTo>
                    <a:pt x="1057" y="28"/>
                  </a:lnTo>
                  <a:lnTo>
                    <a:pt x="1050" y="32"/>
                  </a:lnTo>
                  <a:lnTo>
                    <a:pt x="1044" y="37"/>
                  </a:lnTo>
                  <a:lnTo>
                    <a:pt x="1038" y="44"/>
                  </a:lnTo>
                  <a:lnTo>
                    <a:pt x="1033" y="53"/>
                  </a:lnTo>
                  <a:lnTo>
                    <a:pt x="1028" y="63"/>
                  </a:lnTo>
                  <a:lnTo>
                    <a:pt x="1022" y="71"/>
                  </a:lnTo>
                  <a:lnTo>
                    <a:pt x="1018" y="76"/>
                  </a:lnTo>
                  <a:lnTo>
                    <a:pt x="1013" y="81"/>
                  </a:lnTo>
                  <a:lnTo>
                    <a:pt x="1009" y="84"/>
                  </a:lnTo>
                  <a:lnTo>
                    <a:pt x="1005" y="88"/>
                  </a:lnTo>
                  <a:lnTo>
                    <a:pt x="1001" y="93"/>
                  </a:lnTo>
                  <a:lnTo>
                    <a:pt x="997" y="100"/>
                  </a:lnTo>
                  <a:lnTo>
                    <a:pt x="999" y="111"/>
                  </a:lnTo>
                  <a:lnTo>
                    <a:pt x="1003" y="120"/>
                  </a:lnTo>
                  <a:lnTo>
                    <a:pt x="1007" y="129"/>
                  </a:lnTo>
                  <a:lnTo>
                    <a:pt x="1012" y="137"/>
                  </a:lnTo>
                  <a:lnTo>
                    <a:pt x="1023" y="149"/>
                  </a:lnTo>
                  <a:lnTo>
                    <a:pt x="1035" y="159"/>
                  </a:lnTo>
                  <a:lnTo>
                    <a:pt x="1040" y="164"/>
                  </a:lnTo>
                  <a:lnTo>
                    <a:pt x="1046" y="170"/>
                  </a:lnTo>
                  <a:lnTo>
                    <a:pt x="1051" y="176"/>
                  </a:lnTo>
                  <a:lnTo>
                    <a:pt x="1055" y="182"/>
                  </a:lnTo>
                  <a:lnTo>
                    <a:pt x="1059" y="190"/>
                  </a:lnTo>
                  <a:lnTo>
                    <a:pt x="1062" y="199"/>
                  </a:lnTo>
                  <a:lnTo>
                    <a:pt x="1064" y="209"/>
                  </a:lnTo>
                  <a:lnTo>
                    <a:pt x="1064" y="221"/>
                  </a:lnTo>
                  <a:lnTo>
                    <a:pt x="1064" y="227"/>
                  </a:lnTo>
                  <a:lnTo>
                    <a:pt x="1063" y="233"/>
                  </a:lnTo>
                  <a:lnTo>
                    <a:pt x="1061" y="237"/>
                  </a:lnTo>
                  <a:lnTo>
                    <a:pt x="1059" y="241"/>
                  </a:lnTo>
                  <a:lnTo>
                    <a:pt x="1056" y="244"/>
                  </a:lnTo>
                  <a:lnTo>
                    <a:pt x="1053" y="248"/>
                  </a:lnTo>
                  <a:lnTo>
                    <a:pt x="1049" y="250"/>
                  </a:lnTo>
                  <a:lnTo>
                    <a:pt x="1045" y="251"/>
                  </a:lnTo>
                  <a:lnTo>
                    <a:pt x="1035" y="253"/>
                  </a:lnTo>
                  <a:lnTo>
                    <a:pt x="1025" y="253"/>
                  </a:lnTo>
                  <a:lnTo>
                    <a:pt x="1014" y="253"/>
                  </a:lnTo>
                  <a:lnTo>
                    <a:pt x="1002" y="253"/>
                  </a:lnTo>
                  <a:lnTo>
                    <a:pt x="988" y="253"/>
                  </a:lnTo>
                  <a:lnTo>
                    <a:pt x="974" y="251"/>
                  </a:lnTo>
                  <a:lnTo>
                    <a:pt x="962" y="250"/>
                  </a:lnTo>
                  <a:lnTo>
                    <a:pt x="951" y="247"/>
                  </a:lnTo>
                  <a:lnTo>
                    <a:pt x="931" y="240"/>
                  </a:lnTo>
                  <a:lnTo>
                    <a:pt x="913" y="234"/>
                  </a:lnTo>
                  <a:lnTo>
                    <a:pt x="894" y="227"/>
                  </a:lnTo>
                  <a:lnTo>
                    <a:pt x="874" y="221"/>
                  </a:lnTo>
                  <a:lnTo>
                    <a:pt x="862" y="219"/>
                  </a:lnTo>
                  <a:lnTo>
                    <a:pt x="850" y="217"/>
                  </a:lnTo>
                  <a:lnTo>
                    <a:pt x="837" y="216"/>
                  </a:lnTo>
                  <a:lnTo>
                    <a:pt x="823" y="216"/>
                  </a:lnTo>
                  <a:lnTo>
                    <a:pt x="812" y="216"/>
                  </a:lnTo>
                  <a:lnTo>
                    <a:pt x="801" y="219"/>
                  </a:lnTo>
                  <a:lnTo>
                    <a:pt x="791" y="222"/>
                  </a:lnTo>
                  <a:lnTo>
                    <a:pt x="780" y="226"/>
                  </a:lnTo>
                  <a:lnTo>
                    <a:pt x="769" y="230"/>
                  </a:lnTo>
                  <a:lnTo>
                    <a:pt x="757" y="233"/>
                  </a:lnTo>
                  <a:lnTo>
                    <a:pt x="743" y="235"/>
                  </a:lnTo>
                  <a:lnTo>
                    <a:pt x="729" y="236"/>
                  </a:lnTo>
                  <a:lnTo>
                    <a:pt x="717" y="236"/>
                  </a:lnTo>
                  <a:lnTo>
                    <a:pt x="707" y="235"/>
                  </a:lnTo>
                  <a:lnTo>
                    <a:pt x="699" y="233"/>
                  </a:lnTo>
                  <a:lnTo>
                    <a:pt x="692" y="231"/>
                  </a:lnTo>
                  <a:lnTo>
                    <a:pt x="682" y="226"/>
                  </a:lnTo>
                  <a:lnTo>
                    <a:pt x="674" y="221"/>
                  </a:lnTo>
                  <a:lnTo>
                    <a:pt x="666" y="215"/>
                  </a:lnTo>
                  <a:lnTo>
                    <a:pt x="655" y="210"/>
                  </a:lnTo>
                  <a:lnTo>
                    <a:pt x="649" y="208"/>
                  </a:lnTo>
                  <a:lnTo>
                    <a:pt x="640" y="206"/>
                  </a:lnTo>
                  <a:lnTo>
                    <a:pt x="630" y="205"/>
                  </a:lnTo>
                  <a:lnTo>
                    <a:pt x="618" y="205"/>
                  </a:lnTo>
                  <a:lnTo>
                    <a:pt x="605" y="206"/>
                  </a:lnTo>
                  <a:lnTo>
                    <a:pt x="594" y="207"/>
                  </a:lnTo>
                  <a:lnTo>
                    <a:pt x="583" y="210"/>
                  </a:lnTo>
                  <a:lnTo>
                    <a:pt x="574" y="213"/>
                  </a:lnTo>
                  <a:lnTo>
                    <a:pt x="566" y="217"/>
                  </a:lnTo>
                  <a:lnTo>
                    <a:pt x="558" y="222"/>
                  </a:lnTo>
                  <a:lnTo>
                    <a:pt x="551" y="227"/>
                  </a:lnTo>
                  <a:lnTo>
                    <a:pt x="545" y="232"/>
                  </a:lnTo>
                  <a:lnTo>
                    <a:pt x="522" y="259"/>
                  </a:lnTo>
                  <a:lnTo>
                    <a:pt x="498" y="284"/>
                  </a:lnTo>
                  <a:lnTo>
                    <a:pt x="491" y="289"/>
                  </a:lnTo>
                  <a:lnTo>
                    <a:pt x="484" y="292"/>
                  </a:lnTo>
                  <a:lnTo>
                    <a:pt x="477" y="295"/>
                  </a:lnTo>
                  <a:lnTo>
                    <a:pt x="470" y="298"/>
                  </a:lnTo>
                  <a:lnTo>
                    <a:pt x="457" y="301"/>
                  </a:lnTo>
                  <a:lnTo>
                    <a:pt x="442" y="303"/>
                  </a:lnTo>
                  <a:lnTo>
                    <a:pt x="428" y="304"/>
                  </a:lnTo>
                  <a:lnTo>
                    <a:pt x="413" y="305"/>
                  </a:lnTo>
                  <a:lnTo>
                    <a:pt x="398" y="307"/>
                  </a:lnTo>
                  <a:lnTo>
                    <a:pt x="382" y="310"/>
                  </a:lnTo>
                  <a:lnTo>
                    <a:pt x="375" y="313"/>
                  </a:lnTo>
                  <a:lnTo>
                    <a:pt x="369" y="317"/>
                  </a:lnTo>
                  <a:lnTo>
                    <a:pt x="363" y="322"/>
                  </a:lnTo>
                  <a:lnTo>
                    <a:pt x="358" y="326"/>
                  </a:lnTo>
                  <a:lnTo>
                    <a:pt x="349" y="337"/>
                  </a:lnTo>
                  <a:lnTo>
                    <a:pt x="340" y="347"/>
                  </a:lnTo>
                  <a:lnTo>
                    <a:pt x="335" y="352"/>
                  </a:lnTo>
                  <a:lnTo>
                    <a:pt x="330" y="358"/>
                  </a:lnTo>
                  <a:lnTo>
                    <a:pt x="324" y="362"/>
                  </a:lnTo>
                  <a:lnTo>
                    <a:pt x="317" y="366"/>
                  </a:lnTo>
                  <a:lnTo>
                    <a:pt x="309" y="369"/>
                  </a:lnTo>
                  <a:lnTo>
                    <a:pt x="300" y="372"/>
                  </a:lnTo>
                  <a:lnTo>
                    <a:pt x="289" y="373"/>
                  </a:lnTo>
                  <a:lnTo>
                    <a:pt x="277" y="374"/>
                  </a:lnTo>
                  <a:lnTo>
                    <a:pt x="270" y="373"/>
                  </a:lnTo>
                  <a:lnTo>
                    <a:pt x="264" y="371"/>
                  </a:lnTo>
                  <a:lnTo>
                    <a:pt x="259" y="369"/>
                  </a:lnTo>
                  <a:lnTo>
                    <a:pt x="254" y="366"/>
                  </a:lnTo>
                  <a:lnTo>
                    <a:pt x="249" y="363"/>
                  </a:lnTo>
                  <a:lnTo>
                    <a:pt x="244" y="360"/>
                  </a:lnTo>
                  <a:lnTo>
                    <a:pt x="238" y="359"/>
                  </a:lnTo>
                  <a:lnTo>
                    <a:pt x="231" y="358"/>
                  </a:lnTo>
                  <a:lnTo>
                    <a:pt x="223" y="356"/>
                  </a:lnTo>
                  <a:lnTo>
                    <a:pt x="215" y="355"/>
                  </a:lnTo>
                  <a:lnTo>
                    <a:pt x="208" y="356"/>
                  </a:lnTo>
                  <a:lnTo>
                    <a:pt x="202" y="356"/>
                  </a:lnTo>
                  <a:lnTo>
                    <a:pt x="195" y="359"/>
                  </a:lnTo>
                  <a:lnTo>
                    <a:pt x="190" y="361"/>
                  </a:lnTo>
                  <a:lnTo>
                    <a:pt x="185" y="363"/>
                  </a:lnTo>
                  <a:lnTo>
                    <a:pt x="181" y="366"/>
                  </a:lnTo>
                  <a:lnTo>
                    <a:pt x="174" y="373"/>
                  </a:lnTo>
                  <a:lnTo>
                    <a:pt x="167" y="381"/>
                  </a:lnTo>
                  <a:lnTo>
                    <a:pt x="162" y="390"/>
                  </a:lnTo>
                  <a:lnTo>
                    <a:pt x="158" y="399"/>
                  </a:lnTo>
                  <a:lnTo>
                    <a:pt x="151" y="418"/>
                  </a:lnTo>
                  <a:lnTo>
                    <a:pt x="145" y="435"/>
                  </a:lnTo>
                  <a:lnTo>
                    <a:pt x="141" y="442"/>
                  </a:lnTo>
                  <a:lnTo>
                    <a:pt x="137" y="447"/>
                  </a:lnTo>
                  <a:lnTo>
                    <a:pt x="134" y="449"/>
                  </a:lnTo>
                  <a:lnTo>
                    <a:pt x="132" y="450"/>
                  </a:lnTo>
                  <a:lnTo>
                    <a:pt x="129" y="451"/>
                  </a:lnTo>
                  <a:lnTo>
                    <a:pt x="126" y="452"/>
                  </a:lnTo>
                  <a:lnTo>
                    <a:pt x="112" y="452"/>
                  </a:lnTo>
                  <a:lnTo>
                    <a:pt x="100" y="454"/>
                  </a:lnTo>
                  <a:lnTo>
                    <a:pt x="88" y="456"/>
                  </a:lnTo>
                  <a:lnTo>
                    <a:pt x="76" y="459"/>
                  </a:lnTo>
                  <a:lnTo>
                    <a:pt x="57" y="466"/>
                  </a:lnTo>
                  <a:lnTo>
                    <a:pt x="41" y="474"/>
                  </a:lnTo>
                  <a:lnTo>
                    <a:pt x="33" y="477"/>
                  </a:lnTo>
                  <a:lnTo>
                    <a:pt x="27" y="479"/>
                  </a:lnTo>
                  <a:lnTo>
                    <a:pt x="21" y="481"/>
                  </a:lnTo>
                  <a:lnTo>
                    <a:pt x="16" y="481"/>
                  </a:lnTo>
                  <a:lnTo>
                    <a:pt x="11" y="480"/>
                  </a:lnTo>
                  <a:lnTo>
                    <a:pt x="7" y="478"/>
                  </a:lnTo>
                  <a:lnTo>
                    <a:pt x="3" y="474"/>
                  </a:lnTo>
                  <a:lnTo>
                    <a:pt x="0" y="467"/>
                  </a:lnTo>
                  <a:lnTo>
                    <a:pt x="0" y="478"/>
                  </a:lnTo>
                  <a:lnTo>
                    <a:pt x="2" y="504"/>
                  </a:lnTo>
                  <a:lnTo>
                    <a:pt x="4" y="542"/>
                  </a:lnTo>
                  <a:lnTo>
                    <a:pt x="7" y="589"/>
                  </a:lnTo>
                  <a:lnTo>
                    <a:pt x="11" y="640"/>
                  </a:lnTo>
                  <a:lnTo>
                    <a:pt x="15" y="692"/>
                  </a:lnTo>
                  <a:lnTo>
                    <a:pt x="20" y="738"/>
                  </a:lnTo>
                  <a:lnTo>
                    <a:pt x="26" y="777"/>
                  </a:lnTo>
                  <a:lnTo>
                    <a:pt x="27" y="788"/>
                  </a:lnTo>
                  <a:lnTo>
                    <a:pt x="31" y="819"/>
                  </a:lnTo>
                  <a:lnTo>
                    <a:pt x="36" y="861"/>
                  </a:lnTo>
                  <a:lnTo>
                    <a:pt x="43" y="911"/>
                  </a:lnTo>
                  <a:lnTo>
                    <a:pt x="50" y="962"/>
                  </a:lnTo>
                  <a:lnTo>
                    <a:pt x="56" y="1007"/>
                  </a:lnTo>
                  <a:lnTo>
                    <a:pt x="60" y="1027"/>
                  </a:lnTo>
                  <a:lnTo>
                    <a:pt x="63" y="1043"/>
                  </a:lnTo>
                  <a:lnTo>
                    <a:pt x="65" y="1054"/>
                  </a:lnTo>
                  <a:lnTo>
                    <a:pt x="67" y="1061"/>
                  </a:lnTo>
                  <a:lnTo>
                    <a:pt x="77" y="1077"/>
                  </a:lnTo>
                  <a:lnTo>
                    <a:pt x="94" y="1103"/>
                  </a:lnTo>
                  <a:lnTo>
                    <a:pt x="113" y="1136"/>
                  </a:lnTo>
                  <a:lnTo>
                    <a:pt x="134" y="1173"/>
                  </a:lnTo>
                  <a:lnTo>
                    <a:pt x="154" y="1207"/>
                  </a:lnTo>
                  <a:lnTo>
                    <a:pt x="171" y="1237"/>
                  </a:lnTo>
                  <a:lnTo>
                    <a:pt x="183" y="1258"/>
                  </a:lnTo>
                  <a:lnTo>
                    <a:pt x="188" y="1266"/>
                  </a:lnTo>
                  <a:lnTo>
                    <a:pt x="188" y="1269"/>
                  </a:lnTo>
                  <a:lnTo>
                    <a:pt x="190" y="1278"/>
                  </a:lnTo>
                  <a:lnTo>
                    <a:pt x="193" y="1290"/>
                  </a:lnTo>
                  <a:lnTo>
                    <a:pt x="199" y="1305"/>
                  </a:lnTo>
                  <a:lnTo>
                    <a:pt x="202" y="1312"/>
                  </a:lnTo>
                  <a:lnTo>
                    <a:pt x="206" y="1319"/>
                  </a:lnTo>
                  <a:lnTo>
                    <a:pt x="211" y="1326"/>
                  </a:lnTo>
                  <a:lnTo>
                    <a:pt x="217" y="1331"/>
                  </a:lnTo>
                  <a:lnTo>
                    <a:pt x="224" y="1336"/>
                  </a:lnTo>
                  <a:lnTo>
                    <a:pt x="232" y="1340"/>
                  </a:lnTo>
                  <a:lnTo>
                    <a:pt x="241" y="1343"/>
                  </a:lnTo>
                  <a:lnTo>
                    <a:pt x="251" y="1344"/>
                  </a:lnTo>
                  <a:lnTo>
                    <a:pt x="261" y="1354"/>
                  </a:lnTo>
                  <a:lnTo>
                    <a:pt x="270" y="1368"/>
                  </a:lnTo>
                  <a:lnTo>
                    <a:pt x="278" y="1381"/>
                  </a:lnTo>
                  <a:lnTo>
                    <a:pt x="284" y="1393"/>
                  </a:lnTo>
                  <a:lnTo>
                    <a:pt x="294" y="1414"/>
                  </a:lnTo>
                  <a:lnTo>
                    <a:pt x="298" y="1423"/>
                  </a:lnTo>
                  <a:lnTo>
                    <a:pt x="305" y="1430"/>
                  </a:lnTo>
                  <a:lnTo>
                    <a:pt x="312" y="1435"/>
                  </a:lnTo>
                  <a:lnTo>
                    <a:pt x="318" y="1439"/>
                  </a:lnTo>
                  <a:lnTo>
                    <a:pt x="324" y="1441"/>
                  </a:lnTo>
                  <a:lnTo>
                    <a:pt x="330" y="1443"/>
                  </a:lnTo>
                  <a:lnTo>
                    <a:pt x="336" y="1443"/>
                  </a:lnTo>
                  <a:lnTo>
                    <a:pt x="342" y="1443"/>
                  </a:lnTo>
                  <a:lnTo>
                    <a:pt x="348" y="1443"/>
                  </a:lnTo>
                  <a:lnTo>
                    <a:pt x="361" y="1441"/>
                  </a:lnTo>
                  <a:lnTo>
                    <a:pt x="374" y="1439"/>
                  </a:lnTo>
                  <a:lnTo>
                    <a:pt x="382" y="1439"/>
                  </a:lnTo>
                  <a:lnTo>
                    <a:pt x="390" y="1440"/>
                  </a:lnTo>
                  <a:lnTo>
                    <a:pt x="399" y="1441"/>
                  </a:lnTo>
                  <a:lnTo>
                    <a:pt x="408" y="1443"/>
                  </a:lnTo>
                  <a:lnTo>
                    <a:pt x="445" y="1454"/>
                  </a:lnTo>
                  <a:lnTo>
                    <a:pt x="476" y="1464"/>
                  </a:lnTo>
                  <a:lnTo>
                    <a:pt x="484" y="1466"/>
                  </a:lnTo>
                  <a:lnTo>
                    <a:pt x="491" y="1467"/>
                  </a:lnTo>
                  <a:lnTo>
                    <a:pt x="499" y="1467"/>
                  </a:lnTo>
                  <a:lnTo>
                    <a:pt x="507" y="1467"/>
                  </a:lnTo>
                  <a:lnTo>
                    <a:pt x="514" y="1465"/>
                  </a:lnTo>
                  <a:lnTo>
                    <a:pt x="522" y="1463"/>
                  </a:lnTo>
                  <a:lnTo>
                    <a:pt x="532" y="1459"/>
                  </a:lnTo>
                  <a:lnTo>
                    <a:pt x="540" y="1454"/>
                  </a:lnTo>
                  <a:lnTo>
                    <a:pt x="558" y="1455"/>
                  </a:lnTo>
                  <a:lnTo>
                    <a:pt x="575" y="1458"/>
                  </a:lnTo>
                  <a:lnTo>
                    <a:pt x="591" y="1462"/>
                  </a:lnTo>
                  <a:lnTo>
                    <a:pt x="607" y="1468"/>
                  </a:lnTo>
                  <a:lnTo>
                    <a:pt x="623" y="1475"/>
                  </a:lnTo>
                  <a:lnTo>
                    <a:pt x="637" y="1483"/>
                  </a:lnTo>
                  <a:lnTo>
                    <a:pt x="652" y="1491"/>
                  </a:lnTo>
                  <a:lnTo>
                    <a:pt x="665" y="1499"/>
                  </a:lnTo>
                  <a:lnTo>
                    <a:pt x="687" y="1515"/>
                  </a:lnTo>
                  <a:lnTo>
                    <a:pt x="704" y="1529"/>
                  </a:lnTo>
                  <a:lnTo>
                    <a:pt x="714" y="1539"/>
                  </a:lnTo>
                  <a:lnTo>
                    <a:pt x="718" y="1543"/>
                  </a:lnTo>
                  <a:lnTo>
                    <a:pt x="732" y="1548"/>
                  </a:lnTo>
                  <a:lnTo>
                    <a:pt x="744" y="1552"/>
                  </a:lnTo>
                  <a:lnTo>
                    <a:pt x="755" y="1558"/>
                  </a:lnTo>
                  <a:lnTo>
                    <a:pt x="763" y="1563"/>
                  </a:lnTo>
                  <a:lnTo>
                    <a:pt x="769" y="1569"/>
                  </a:lnTo>
                  <a:lnTo>
                    <a:pt x="775" y="1575"/>
                  </a:lnTo>
                  <a:lnTo>
                    <a:pt x="779" y="1581"/>
                  </a:lnTo>
                  <a:lnTo>
                    <a:pt x="784" y="1588"/>
                  </a:lnTo>
                  <a:lnTo>
                    <a:pt x="788" y="1593"/>
                  </a:lnTo>
                  <a:lnTo>
                    <a:pt x="792" y="1598"/>
                  </a:lnTo>
                  <a:lnTo>
                    <a:pt x="797" y="1603"/>
                  </a:lnTo>
                  <a:lnTo>
                    <a:pt x="803" y="1606"/>
                  </a:lnTo>
                  <a:lnTo>
                    <a:pt x="811" y="1609"/>
                  </a:lnTo>
                  <a:lnTo>
                    <a:pt x="820" y="1611"/>
                  </a:lnTo>
                  <a:lnTo>
                    <a:pt x="831" y="1612"/>
                  </a:lnTo>
                  <a:lnTo>
                    <a:pt x="844" y="1612"/>
                  </a:lnTo>
                  <a:lnTo>
                    <a:pt x="849" y="1611"/>
                  </a:lnTo>
                  <a:lnTo>
                    <a:pt x="854" y="1611"/>
                  </a:lnTo>
                  <a:lnTo>
                    <a:pt x="858" y="1612"/>
                  </a:lnTo>
                  <a:lnTo>
                    <a:pt x="863" y="1612"/>
                  </a:lnTo>
                  <a:lnTo>
                    <a:pt x="871" y="1616"/>
                  </a:lnTo>
                  <a:lnTo>
                    <a:pt x="877" y="1621"/>
                  </a:lnTo>
                  <a:lnTo>
                    <a:pt x="882" y="1627"/>
                  </a:lnTo>
                  <a:lnTo>
                    <a:pt x="887" y="1634"/>
                  </a:lnTo>
                  <a:lnTo>
                    <a:pt x="890" y="1641"/>
                  </a:lnTo>
                  <a:lnTo>
                    <a:pt x="892" y="1650"/>
                  </a:lnTo>
                  <a:lnTo>
                    <a:pt x="896" y="1666"/>
                  </a:lnTo>
                  <a:lnTo>
                    <a:pt x="897" y="1681"/>
                  </a:lnTo>
                  <a:lnTo>
                    <a:pt x="897" y="1691"/>
                  </a:lnTo>
                  <a:lnTo>
                    <a:pt x="897" y="1696"/>
                  </a:lnTo>
                  <a:lnTo>
                    <a:pt x="236" y="3176"/>
                  </a:lnTo>
                  <a:lnTo>
                    <a:pt x="231" y="3186"/>
                  </a:lnTo>
                  <a:lnTo>
                    <a:pt x="222" y="3209"/>
                  </a:lnTo>
                  <a:lnTo>
                    <a:pt x="221" y="3215"/>
                  </a:lnTo>
                  <a:lnTo>
                    <a:pt x="220" y="3222"/>
                  </a:lnTo>
                  <a:lnTo>
                    <a:pt x="220" y="3229"/>
                  </a:lnTo>
                  <a:lnTo>
                    <a:pt x="220" y="3235"/>
                  </a:lnTo>
                  <a:lnTo>
                    <a:pt x="222" y="3241"/>
                  </a:lnTo>
                  <a:lnTo>
                    <a:pt x="225" y="3246"/>
                  </a:lnTo>
                  <a:lnTo>
                    <a:pt x="230" y="3250"/>
                  </a:lnTo>
                  <a:lnTo>
                    <a:pt x="236" y="3255"/>
                  </a:lnTo>
                  <a:lnTo>
                    <a:pt x="247" y="3260"/>
                  </a:lnTo>
                  <a:lnTo>
                    <a:pt x="257" y="3268"/>
                  </a:lnTo>
                  <a:lnTo>
                    <a:pt x="267" y="3276"/>
                  </a:lnTo>
                  <a:lnTo>
                    <a:pt x="276" y="3286"/>
                  </a:lnTo>
                  <a:lnTo>
                    <a:pt x="283" y="3297"/>
                  </a:lnTo>
                  <a:lnTo>
                    <a:pt x="290" y="3308"/>
                  </a:lnTo>
                  <a:lnTo>
                    <a:pt x="296" y="3320"/>
                  </a:lnTo>
                  <a:lnTo>
                    <a:pt x="301" y="3332"/>
                  </a:lnTo>
                  <a:lnTo>
                    <a:pt x="306" y="3344"/>
                  </a:lnTo>
                  <a:lnTo>
                    <a:pt x="310" y="3356"/>
                  </a:lnTo>
                  <a:lnTo>
                    <a:pt x="312" y="3368"/>
                  </a:lnTo>
                  <a:lnTo>
                    <a:pt x="314" y="3378"/>
                  </a:lnTo>
                  <a:lnTo>
                    <a:pt x="314" y="3387"/>
                  </a:lnTo>
                  <a:lnTo>
                    <a:pt x="313" y="3395"/>
                  </a:lnTo>
                  <a:lnTo>
                    <a:pt x="312" y="3402"/>
                  </a:lnTo>
                  <a:lnTo>
                    <a:pt x="310" y="3406"/>
                  </a:lnTo>
                  <a:lnTo>
                    <a:pt x="330" y="3428"/>
                  </a:lnTo>
                  <a:lnTo>
                    <a:pt x="348" y="3450"/>
                  </a:lnTo>
                  <a:lnTo>
                    <a:pt x="365" y="3473"/>
                  </a:lnTo>
                  <a:lnTo>
                    <a:pt x="379" y="3497"/>
                  </a:lnTo>
                  <a:lnTo>
                    <a:pt x="393" y="3521"/>
                  </a:lnTo>
                  <a:lnTo>
                    <a:pt x="404" y="3545"/>
                  </a:lnTo>
                  <a:lnTo>
                    <a:pt x="415" y="3571"/>
                  </a:lnTo>
                  <a:lnTo>
                    <a:pt x="425" y="3598"/>
                  </a:lnTo>
                  <a:lnTo>
                    <a:pt x="433" y="3625"/>
                  </a:lnTo>
                  <a:lnTo>
                    <a:pt x="441" y="3653"/>
                  </a:lnTo>
                  <a:lnTo>
                    <a:pt x="448" y="3682"/>
                  </a:lnTo>
                  <a:lnTo>
                    <a:pt x="454" y="3713"/>
                  </a:lnTo>
                  <a:lnTo>
                    <a:pt x="466" y="3777"/>
                  </a:lnTo>
                  <a:lnTo>
                    <a:pt x="477" y="3847"/>
                  </a:lnTo>
                  <a:lnTo>
                    <a:pt x="479" y="3860"/>
                  </a:lnTo>
                  <a:lnTo>
                    <a:pt x="483" y="3871"/>
                  </a:lnTo>
                  <a:lnTo>
                    <a:pt x="488" y="3881"/>
                  </a:lnTo>
                  <a:lnTo>
                    <a:pt x="495" y="3891"/>
                  </a:lnTo>
                  <a:lnTo>
                    <a:pt x="503" y="3900"/>
                  </a:lnTo>
                  <a:lnTo>
                    <a:pt x="512" y="3908"/>
                  </a:lnTo>
                  <a:lnTo>
                    <a:pt x="523" y="3915"/>
                  </a:lnTo>
                  <a:lnTo>
                    <a:pt x="535" y="3923"/>
                  </a:lnTo>
                  <a:lnTo>
                    <a:pt x="547" y="3929"/>
                  </a:lnTo>
                  <a:lnTo>
                    <a:pt x="560" y="3935"/>
                  </a:lnTo>
                  <a:lnTo>
                    <a:pt x="573" y="3941"/>
                  </a:lnTo>
                  <a:lnTo>
                    <a:pt x="586" y="3946"/>
                  </a:lnTo>
                  <a:lnTo>
                    <a:pt x="613" y="3955"/>
                  </a:lnTo>
                  <a:lnTo>
                    <a:pt x="639" y="3963"/>
                  </a:lnTo>
                  <a:lnTo>
                    <a:pt x="646" y="3965"/>
                  </a:lnTo>
                  <a:lnTo>
                    <a:pt x="651" y="3968"/>
                  </a:lnTo>
                  <a:lnTo>
                    <a:pt x="655" y="3972"/>
                  </a:lnTo>
                  <a:lnTo>
                    <a:pt x="659" y="3976"/>
                  </a:lnTo>
                  <a:lnTo>
                    <a:pt x="666" y="3987"/>
                  </a:lnTo>
                  <a:lnTo>
                    <a:pt x="671" y="3998"/>
                  </a:lnTo>
                  <a:lnTo>
                    <a:pt x="677" y="4021"/>
                  </a:lnTo>
                  <a:lnTo>
                    <a:pt x="682" y="4042"/>
                  </a:lnTo>
                  <a:lnTo>
                    <a:pt x="687" y="4052"/>
                  </a:lnTo>
                  <a:lnTo>
                    <a:pt x="693" y="4061"/>
                  </a:lnTo>
                  <a:lnTo>
                    <a:pt x="699" y="4068"/>
                  </a:lnTo>
                  <a:lnTo>
                    <a:pt x="706" y="4075"/>
                  </a:lnTo>
                  <a:lnTo>
                    <a:pt x="721" y="4086"/>
                  </a:lnTo>
                  <a:lnTo>
                    <a:pt x="737" y="4096"/>
                  </a:lnTo>
                  <a:lnTo>
                    <a:pt x="754" y="4105"/>
                  </a:lnTo>
                  <a:lnTo>
                    <a:pt x="770" y="4116"/>
                  </a:lnTo>
                  <a:lnTo>
                    <a:pt x="777" y="4122"/>
                  </a:lnTo>
                  <a:lnTo>
                    <a:pt x="784" y="4129"/>
                  </a:lnTo>
                  <a:lnTo>
                    <a:pt x="791" y="4137"/>
                  </a:lnTo>
                  <a:lnTo>
                    <a:pt x="797" y="4147"/>
                  </a:lnTo>
                  <a:lnTo>
                    <a:pt x="3048" y="4267"/>
                  </a:lnTo>
                  <a:lnTo>
                    <a:pt x="3050" y="4259"/>
                  </a:lnTo>
                  <a:lnTo>
                    <a:pt x="3055" y="4234"/>
                  </a:lnTo>
                  <a:lnTo>
                    <a:pt x="3059" y="4217"/>
                  </a:lnTo>
                  <a:lnTo>
                    <a:pt x="3065" y="4198"/>
                  </a:lnTo>
                  <a:lnTo>
                    <a:pt x="3073" y="4176"/>
                  </a:lnTo>
                  <a:lnTo>
                    <a:pt x="3082" y="4153"/>
                  </a:lnTo>
                  <a:lnTo>
                    <a:pt x="3094" y="4127"/>
                  </a:lnTo>
                  <a:lnTo>
                    <a:pt x="3108" y="4101"/>
                  </a:lnTo>
                  <a:lnTo>
                    <a:pt x="3123" y="4075"/>
                  </a:lnTo>
                  <a:lnTo>
                    <a:pt x="3141" y="4048"/>
                  </a:lnTo>
                  <a:lnTo>
                    <a:pt x="3151" y="4035"/>
                  </a:lnTo>
                  <a:lnTo>
                    <a:pt x="3162" y="4021"/>
                  </a:lnTo>
                  <a:lnTo>
                    <a:pt x="3173" y="4008"/>
                  </a:lnTo>
                  <a:lnTo>
                    <a:pt x="3186" y="3995"/>
                  </a:lnTo>
                  <a:lnTo>
                    <a:pt x="3198" y="3983"/>
                  </a:lnTo>
                  <a:lnTo>
                    <a:pt x="3213" y="3970"/>
                  </a:lnTo>
                  <a:lnTo>
                    <a:pt x="3227" y="3959"/>
                  </a:lnTo>
                  <a:lnTo>
                    <a:pt x="3243" y="3947"/>
                  </a:lnTo>
                  <a:lnTo>
                    <a:pt x="3249" y="3944"/>
                  </a:lnTo>
                  <a:lnTo>
                    <a:pt x="3256" y="3941"/>
                  </a:lnTo>
                  <a:lnTo>
                    <a:pt x="3263" y="3936"/>
                  </a:lnTo>
                  <a:lnTo>
                    <a:pt x="3269" y="3931"/>
                  </a:lnTo>
                  <a:lnTo>
                    <a:pt x="3282" y="3918"/>
                  </a:lnTo>
                  <a:lnTo>
                    <a:pt x="3295" y="3903"/>
                  </a:lnTo>
                  <a:lnTo>
                    <a:pt x="3307" y="3886"/>
                  </a:lnTo>
                  <a:lnTo>
                    <a:pt x="3320" y="3868"/>
                  </a:lnTo>
                  <a:lnTo>
                    <a:pt x="3331" y="3848"/>
                  </a:lnTo>
                  <a:lnTo>
                    <a:pt x="3342" y="3827"/>
                  </a:lnTo>
                  <a:lnTo>
                    <a:pt x="3363" y="3783"/>
                  </a:lnTo>
                  <a:lnTo>
                    <a:pt x="3381" y="3740"/>
                  </a:lnTo>
                  <a:lnTo>
                    <a:pt x="3397" y="3699"/>
                  </a:lnTo>
                  <a:lnTo>
                    <a:pt x="3410" y="3663"/>
                  </a:lnTo>
                  <a:lnTo>
                    <a:pt x="3418" y="3641"/>
                  </a:lnTo>
                  <a:lnTo>
                    <a:pt x="3424" y="3622"/>
                  </a:lnTo>
                  <a:lnTo>
                    <a:pt x="3425" y="3614"/>
                  </a:lnTo>
                  <a:lnTo>
                    <a:pt x="3426" y="3606"/>
                  </a:lnTo>
                  <a:lnTo>
                    <a:pt x="3426" y="3600"/>
                  </a:lnTo>
                  <a:lnTo>
                    <a:pt x="3426" y="3594"/>
                  </a:lnTo>
                  <a:lnTo>
                    <a:pt x="3425" y="3588"/>
                  </a:lnTo>
                  <a:lnTo>
                    <a:pt x="3423" y="3582"/>
                  </a:lnTo>
                  <a:lnTo>
                    <a:pt x="3420" y="3577"/>
                  </a:lnTo>
                  <a:lnTo>
                    <a:pt x="3418" y="3573"/>
                  </a:lnTo>
                  <a:lnTo>
                    <a:pt x="3413" y="3566"/>
                  </a:lnTo>
                  <a:lnTo>
                    <a:pt x="3406" y="3560"/>
                  </a:lnTo>
                  <a:lnTo>
                    <a:pt x="3392" y="3550"/>
                  </a:lnTo>
                  <a:lnTo>
                    <a:pt x="3378" y="3539"/>
                  </a:lnTo>
                  <a:lnTo>
                    <a:pt x="3372" y="3532"/>
                  </a:lnTo>
                  <a:lnTo>
                    <a:pt x="3367" y="3524"/>
                  </a:lnTo>
                  <a:lnTo>
                    <a:pt x="3366" y="3519"/>
                  </a:lnTo>
                  <a:lnTo>
                    <a:pt x="3364" y="3513"/>
                  </a:lnTo>
                  <a:lnTo>
                    <a:pt x="3364" y="3508"/>
                  </a:lnTo>
                  <a:lnTo>
                    <a:pt x="3363" y="3501"/>
                  </a:lnTo>
                  <a:lnTo>
                    <a:pt x="3364" y="3491"/>
                  </a:lnTo>
                  <a:lnTo>
                    <a:pt x="3366" y="3482"/>
                  </a:lnTo>
                  <a:lnTo>
                    <a:pt x="3370" y="3472"/>
                  </a:lnTo>
                  <a:lnTo>
                    <a:pt x="3374" y="3462"/>
                  </a:lnTo>
                  <a:lnTo>
                    <a:pt x="3385" y="3443"/>
                  </a:lnTo>
                  <a:lnTo>
                    <a:pt x="3397" y="3422"/>
                  </a:lnTo>
                  <a:lnTo>
                    <a:pt x="3403" y="3411"/>
                  </a:lnTo>
                  <a:lnTo>
                    <a:pt x="3408" y="3400"/>
                  </a:lnTo>
                  <a:lnTo>
                    <a:pt x="3412" y="3387"/>
                  </a:lnTo>
                  <a:lnTo>
                    <a:pt x="3416" y="3374"/>
                  </a:lnTo>
                  <a:lnTo>
                    <a:pt x="3418" y="3359"/>
                  </a:lnTo>
                  <a:lnTo>
                    <a:pt x="3419" y="3345"/>
                  </a:lnTo>
                  <a:lnTo>
                    <a:pt x="3418" y="3329"/>
                  </a:lnTo>
                  <a:lnTo>
                    <a:pt x="3415" y="3312"/>
                  </a:lnTo>
                  <a:lnTo>
                    <a:pt x="3414" y="3305"/>
                  </a:lnTo>
                  <a:lnTo>
                    <a:pt x="3413" y="3299"/>
                  </a:lnTo>
                  <a:lnTo>
                    <a:pt x="3413" y="3293"/>
                  </a:lnTo>
                  <a:lnTo>
                    <a:pt x="3414" y="3287"/>
                  </a:lnTo>
                  <a:lnTo>
                    <a:pt x="3415" y="3281"/>
                  </a:lnTo>
                  <a:lnTo>
                    <a:pt x="3417" y="3276"/>
                  </a:lnTo>
                  <a:lnTo>
                    <a:pt x="3419" y="3271"/>
                  </a:lnTo>
                  <a:lnTo>
                    <a:pt x="3424" y="3266"/>
                  </a:lnTo>
                  <a:lnTo>
                    <a:pt x="3431" y="3258"/>
                  </a:lnTo>
                  <a:lnTo>
                    <a:pt x="3441" y="3249"/>
                  </a:lnTo>
                  <a:lnTo>
                    <a:pt x="3452" y="3242"/>
                  </a:lnTo>
                  <a:lnTo>
                    <a:pt x="3464" y="3235"/>
                  </a:lnTo>
                  <a:lnTo>
                    <a:pt x="3476" y="3230"/>
                  </a:lnTo>
                  <a:lnTo>
                    <a:pt x="3490" y="3225"/>
                  </a:lnTo>
                  <a:lnTo>
                    <a:pt x="3503" y="3221"/>
                  </a:lnTo>
                  <a:lnTo>
                    <a:pt x="3516" y="3217"/>
                  </a:lnTo>
                  <a:lnTo>
                    <a:pt x="3542" y="3211"/>
                  </a:lnTo>
                  <a:lnTo>
                    <a:pt x="3563" y="3207"/>
                  </a:lnTo>
                  <a:lnTo>
                    <a:pt x="3572" y="3205"/>
                  </a:lnTo>
                  <a:lnTo>
                    <a:pt x="3579" y="3203"/>
                  </a:lnTo>
                  <a:lnTo>
                    <a:pt x="3586" y="3200"/>
                  </a:lnTo>
                  <a:lnTo>
                    <a:pt x="3591" y="3198"/>
                  </a:lnTo>
                  <a:lnTo>
                    <a:pt x="3595" y="3195"/>
                  </a:lnTo>
                  <a:lnTo>
                    <a:pt x="3598" y="3192"/>
                  </a:lnTo>
                  <a:lnTo>
                    <a:pt x="3600" y="3189"/>
                  </a:lnTo>
                  <a:lnTo>
                    <a:pt x="3602" y="3185"/>
                  </a:lnTo>
                  <a:lnTo>
                    <a:pt x="3605" y="3168"/>
                  </a:lnTo>
                  <a:lnTo>
                    <a:pt x="3610" y="3144"/>
                  </a:lnTo>
                  <a:lnTo>
                    <a:pt x="3612" y="3135"/>
                  </a:lnTo>
                  <a:lnTo>
                    <a:pt x="3615" y="3127"/>
                  </a:lnTo>
                  <a:lnTo>
                    <a:pt x="3619" y="3121"/>
                  </a:lnTo>
                  <a:lnTo>
                    <a:pt x="3624" y="3116"/>
                  </a:lnTo>
                  <a:lnTo>
                    <a:pt x="3635" y="3107"/>
                  </a:lnTo>
                  <a:lnTo>
                    <a:pt x="3647" y="3099"/>
                  </a:lnTo>
                  <a:lnTo>
                    <a:pt x="3653" y="3095"/>
                  </a:lnTo>
                  <a:lnTo>
                    <a:pt x="3659" y="3091"/>
                  </a:lnTo>
                  <a:lnTo>
                    <a:pt x="3664" y="3085"/>
                  </a:lnTo>
                  <a:lnTo>
                    <a:pt x="3669" y="3079"/>
                  </a:lnTo>
                  <a:lnTo>
                    <a:pt x="3674" y="3072"/>
                  </a:lnTo>
                  <a:lnTo>
                    <a:pt x="3678" y="3063"/>
                  </a:lnTo>
                  <a:lnTo>
                    <a:pt x="3681" y="3052"/>
                  </a:lnTo>
                  <a:lnTo>
                    <a:pt x="3683" y="3039"/>
                  </a:lnTo>
                  <a:lnTo>
                    <a:pt x="3683" y="3036"/>
                  </a:lnTo>
                  <a:lnTo>
                    <a:pt x="3684" y="3033"/>
                  </a:lnTo>
                  <a:lnTo>
                    <a:pt x="3686" y="3029"/>
                  </a:lnTo>
                  <a:lnTo>
                    <a:pt x="3689" y="3026"/>
                  </a:lnTo>
                  <a:lnTo>
                    <a:pt x="3698" y="3019"/>
                  </a:lnTo>
                  <a:lnTo>
                    <a:pt x="3708" y="3011"/>
                  </a:lnTo>
                  <a:lnTo>
                    <a:pt x="3714" y="3005"/>
                  </a:lnTo>
                  <a:lnTo>
                    <a:pt x="3719" y="2998"/>
                  </a:lnTo>
                  <a:lnTo>
                    <a:pt x="3724" y="2990"/>
                  </a:lnTo>
                  <a:lnTo>
                    <a:pt x="3729" y="2981"/>
                  </a:lnTo>
                  <a:lnTo>
                    <a:pt x="3733" y="2970"/>
                  </a:lnTo>
                  <a:lnTo>
                    <a:pt x="3736" y="2956"/>
                  </a:lnTo>
                  <a:lnTo>
                    <a:pt x="3739" y="2941"/>
                  </a:lnTo>
                  <a:lnTo>
                    <a:pt x="3741" y="2924"/>
                  </a:lnTo>
                  <a:lnTo>
                    <a:pt x="3741" y="2909"/>
                  </a:lnTo>
                  <a:lnTo>
                    <a:pt x="3743" y="2897"/>
                  </a:lnTo>
                  <a:lnTo>
                    <a:pt x="3746" y="2886"/>
                  </a:lnTo>
                  <a:lnTo>
                    <a:pt x="3749" y="2877"/>
                  </a:lnTo>
                  <a:lnTo>
                    <a:pt x="3753" y="2869"/>
                  </a:lnTo>
                  <a:lnTo>
                    <a:pt x="3759" y="2861"/>
                  </a:lnTo>
                  <a:lnTo>
                    <a:pt x="3763" y="2855"/>
                  </a:lnTo>
                  <a:lnTo>
                    <a:pt x="3768" y="2850"/>
                  </a:lnTo>
                  <a:lnTo>
                    <a:pt x="3776" y="2841"/>
                  </a:lnTo>
                  <a:lnTo>
                    <a:pt x="3781" y="2833"/>
                  </a:lnTo>
                  <a:lnTo>
                    <a:pt x="3782" y="2830"/>
                  </a:lnTo>
                  <a:lnTo>
                    <a:pt x="3782" y="2826"/>
                  </a:lnTo>
                  <a:lnTo>
                    <a:pt x="3781" y="2823"/>
                  </a:lnTo>
                  <a:lnTo>
                    <a:pt x="3778" y="2819"/>
                  </a:lnTo>
                  <a:lnTo>
                    <a:pt x="3758" y="2794"/>
                  </a:lnTo>
                  <a:lnTo>
                    <a:pt x="3739" y="2773"/>
                  </a:lnTo>
                  <a:lnTo>
                    <a:pt x="3735" y="2768"/>
                  </a:lnTo>
                  <a:lnTo>
                    <a:pt x="3730" y="2764"/>
                  </a:lnTo>
                  <a:lnTo>
                    <a:pt x="3725" y="2760"/>
                  </a:lnTo>
                  <a:lnTo>
                    <a:pt x="3720" y="2757"/>
                  </a:lnTo>
                  <a:lnTo>
                    <a:pt x="3714" y="2754"/>
                  </a:lnTo>
                  <a:lnTo>
                    <a:pt x="3708" y="2752"/>
                  </a:lnTo>
                  <a:lnTo>
                    <a:pt x="3701" y="2751"/>
                  </a:lnTo>
                  <a:lnTo>
                    <a:pt x="3694" y="2750"/>
                  </a:lnTo>
                  <a:lnTo>
                    <a:pt x="3671" y="2748"/>
                  </a:lnTo>
                  <a:lnTo>
                    <a:pt x="3644" y="2745"/>
                  </a:lnTo>
                  <a:lnTo>
                    <a:pt x="3638" y="2743"/>
                  </a:lnTo>
                  <a:lnTo>
                    <a:pt x="3633" y="2741"/>
                  </a:lnTo>
                  <a:lnTo>
                    <a:pt x="3628" y="2739"/>
                  </a:lnTo>
                  <a:lnTo>
                    <a:pt x="3623" y="2737"/>
                  </a:lnTo>
                  <a:lnTo>
                    <a:pt x="3620" y="2733"/>
                  </a:lnTo>
                  <a:lnTo>
                    <a:pt x="3617" y="2729"/>
                  </a:lnTo>
                  <a:lnTo>
                    <a:pt x="3615" y="2725"/>
                  </a:lnTo>
                  <a:lnTo>
                    <a:pt x="3615" y="2719"/>
                  </a:lnTo>
                  <a:lnTo>
                    <a:pt x="3615" y="2714"/>
                  </a:lnTo>
                  <a:lnTo>
                    <a:pt x="3616" y="2710"/>
                  </a:lnTo>
                  <a:lnTo>
                    <a:pt x="3618" y="2706"/>
                  </a:lnTo>
                  <a:lnTo>
                    <a:pt x="3620" y="2701"/>
                  </a:lnTo>
                  <a:lnTo>
                    <a:pt x="3626" y="2692"/>
                  </a:lnTo>
                  <a:lnTo>
                    <a:pt x="3634" y="2684"/>
                  </a:lnTo>
                  <a:lnTo>
                    <a:pt x="3655" y="2669"/>
                  </a:lnTo>
                  <a:lnTo>
                    <a:pt x="3678" y="2651"/>
                  </a:lnTo>
                  <a:lnTo>
                    <a:pt x="3700" y="2633"/>
                  </a:lnTo>
                  <a:lnTo>
                    <a:pt x="3729" y="2610"/>
                  </a:lnTo>
                  <a:lnTo>
                    <a:pt x="3764" y="2582"/>
                  </a:lnTo>
                  <a:lnTo>
                    <a:pt x="3799" y="2555"/>
                  </a:lnTo>
                  <a:lnTo>
                    <a:pt x="3833" y="2529"/>
                  </a:lnTo>
                  <a:lnTo>
                    <a:pt x="3864" y="2506"/>
                  </a:lnTo>
                  <a:lnTo>
                    <a:pt x="3878" y="2497"/>
                  </a:lnTo>
                  <a:lnTo>
                    <a:pt x="3889" y="2490"/>
                  </a:lnTo>
                  <a:lnTo>
                    <a:pt x="3898" y="2486"/>
                  </a:lnTo>
                  <a:lnTo>
                    <a:pt x="3904" y="2483"/>
                  </a:lnTo>
                  <a:lnTo>
                    <a:pt x="3917" y="2480"/>
                  </a:lnTo>
                  <a:lnTo>
                    <a:pt x="3925" y="2479"/>
                  </a:lnTo>
                  <a:lnTo>
                    <a:pt x="3930" y="2479"/>
                  </a:lnTo>
                  <a:lnTo>
                    <a:pt x="3934" y="2479"/>
                  </a:lnTo>
                  <a:lnTo>
                    <a:pt x="3938" y="2479"/>
                  </a:lnTo>
                  <a:lnTo>
                    <a:pt x="3945" y="2477"/>
                  </a:lnTo>
                  <a:lnTo>
                    <a:pt x="3955" y="2474"/>
                  </a:lnTo>
                  <a:lnTo>
                    <a:pt x="3971" y="2467"/>
                  </a:lnTo>
                  <a:lnTo>
                    <a:pt x="3979" y="2465"/>
                  </a:lnTo>
                  <a:lnTo>
                    <a:pt x="3985" y="2461"/>
                  </a:lnTo>
                  <a:lnTo>
                    <a:pt x="3991" y="2455"/>
                  </a:lnTo>
                  <a:lnTo>
                    <a:pt x="3998" y="2448"/>
                  </a:lnTo>
                  <a:lnTo>
                    <a:pt x="4012" y="2430"/>
                  </a:lnTo>
                  <a:lnTo>
                    <a:pt x="4026" y="2410"/>
                  </a:lnTo>
                  <a:lnTo>
                    <a:pt x="4039" y="2389"/>
                  </a:lnTo>
                  <a:lnTo>
                    <a:pt x="4051" y="2369"/>
                  </a:lnTo>
                  <a:lnTo>
                    <a:pt x="4062" y="2352"/>
                  </a:lnTo>
                  <a:lnTo>
                    <a:pt x="4071" y="2341"/>
                  </a:lnTo>
                  <a:lnTo>
                    <a:pt x="4082" y="2330"/>
                  </a:lnTo>
                  <a:lnTo>
                    <a:pt x="4092" y="2319"/>
                  </a:lnTo>
                  <a:lnTo>
                    <a:pt x="4099" y="2310"/>
                  </a:lnTo>
                  <a:lnTo>
                    <a:pt x="4105" y="2301"/>
                  </a:lnTo>
                  <a:lnTo>
                    <a:pt x="4114" y="2286"/>
                  </a:lnTo>
                  <a:lnTo>
                    <a:pt x="4121" y="2273"/>
                  </a:lnTo>
                  <a:lnTo>
                    <a:pt x="4124" y="2268"/>
                  </a:lnTo>
                  <a:lnTo>
                    <a:pt x="4128" y="2262"/>
                  </a:lnTo>
                  <a:lnTo>
                    <a:pt x="4131" y="2258"/>
                  </a:lnTo>
                  <a:lnTo>
                    <a:pt x="4136" y="2253"/>
                  </a:lnTo>
                  <a:lnTo>
                    <a:pt x="4141" y="2248"/>
                  </a:lnTo>
                  <a:lnTo>
                    <a:pt x="4148" y="2244"/>
                  </a:lnTo>
                  <a:lnTo>
                    <a:pt x="4156" y="2240"/>
                  </a:lnTo>
                  <a:lnTo>
                    <a:pt x="4166" y="2236"/>
                  </a:lnTo>
                  <a:lnTo>
                    <a:pt x="4170" y="2234"/>
                  </a:lnTo>
                  <a:lnTo>
                    <a:pt x="4173" y="2231"/>
                  </a:lnTo>
                  <a:lnTo>
                    <a:pt x="4176" y="2228"/>
                  </a:lnTo>
                  <a:lnTo>
                    <a:pt x="4179" y="2224"/>
                  </a:lnTo>
                  <a:lnTo>
                    <a:pt x="4183" y="2215"/>
                  </a:lnTo>
                  <a:lnTo>
                    <a:pt x="4185" y="2205"/>
                  </a:lnTo>
                  <a:lnTo>
                    <a:pt x="4189" y="2179"/>
                  </a:lnTo>
                  <a:lnTo>
                    <a:pt x="4193" y="2150"/>
                  </a:lnTo>
                  <a:lnTo>
                    <a:pt x="4197" y="2133"/>
                  </a:lnTo>
                  <a:lnTo>
                    <a:pt x="4203" y="2117"/>
                  </a:lnTo>
                  <a:lnTo>
                    <a:pt x="4206" y="2108"/>
                  </a:lnTo>
                  <a:lnTo>
                    <a:pt x="4210" y="2100"/>
                  </a:lnTo>
                  <a:lnTo>
                    <a:pt x="4214" y="2091"/>
                  </a:lnTo>
                  <a:lnTo>
                    <a:pt x="4220" y="2083"/>
                  </a:lnTo>
                  <a:lnTo>
                    <a:pt x="4225" y="2074"/>
                  </a:lnTo>
                  <a:lnTo>
                    <a:pt x="4232" y="2066"/>
                  </a:lnTo>
                  <a:lnTo>
                    <a:pt x="4240" y="2057"/>
                  </a:lnTo>
                  <a:lnTo>
                    <a:pt x="4248" y="2049"/>
                  </a:lnTo>
                  <a:lnTo>
                    <a:pt x="4257" y="2040"/>
                  </a:lnTo>
                  <a:lnTo>
                    <a:pt x="4268" y="2032"/>
                  </a:lnTo>
                  <a:lnTo>
                    <a:pt x="4279" y="2023"/>
                  </a:lnTo>
                  <a:lnTo>
                    <a:pt x="4292" y="2015"/>
                  </a:lnTo>
                  <a:lnTo>
                    <a:pt x="4298" y="2010"/>
                  </a:lnTo>
                  <a:lnTo>
                    <a:pt x="4304" y="2002"/>
                  </a:lnTo>
                  <a:lnTo>
                    <a:pt x="4310" y="1994"/>
                  </a:lnTo>
                  <a:lnTo>
                    <a:pt x="4316" y="1984"/>
                  </a:lnTo>
                  <a:lnTo>
                    <a:pt x="4325" y="1963"/>
                  </a:lnTo>
                  <a:lnTo>
                    <a:pt x="4332" y="1941"/>
                  </a:lnTo>
                  <a:lnTo>
                    <a:pt x="4342" y="1901"/>
                  </a:lnTo>
                  <a:lnTo>
                    <a:pt x="4345" y="1884"/>
                  </a:lnTo>
                  <a:lnTo>
                    <a:pt x="4342" y="1874"/>
                  </a:lnTo>
                  <a:lnTo>
                    <a:pt x="4341" y="1864"/>
                  </a:lnTo>
                  <a:lnTo>
                    <a:pt x="4340" y="1855"/>
                  </a:lnTo>
                  <a:lnTo>
                    <a:pt x="4339" y="1847"/>
                  </a:lnTo>
                  <a:lnTo>
                    <a:pt x="4340" y="1840"/>
                  </a:lnTo>
                  <a:lnTo>
                    <a:pt x="4341" y="1834"/>
                  </a:lnTo>
                  <a:lnTo>
                    <a:pt x="4342" y="1828"/>
                  </a:lnTo>
                  <a:lnTo>
                    <a:pt x="4344" y="1822"/>
                  </a:lnTo>
                  <a:lnTo>
                    <a:pt x="4350" y="1813"/>
                  </a:lnTo>
                  <a:lnTo>
                    <a:pt x="4357" y="1804"/>
                  </a:lnTo>
                  <a:lnTo>
                    <a:pt x="4365" y="1797"/>
                  </a:lnTo>
                  <a:lnTo>
                    <a:pt x="4374" y="1790"/>
                  </a:lnTo>
                  <a:lnTo>
                    <a:pt x="4383" y="1783"/>
                  </a:lnTo>
                  <a:lnTo>
                    <a:pt x="4392" y="1775"/>
                  </a:lnTo>
                  <a:lnTo>
                    <a:pt x="4401" y="1765"/>
                  </a:lnTo>
                  <a:lnTo>
                    <a:pt x="4408" y="1752"/>
                  </a:lnTo>
                  <a:lnTo>
                    <a:pt x="4412" y="1745"/>
                  </a:lnTo>
                  <a:lnTo>
                    <a:pt x="4415" y="1737"/>
                  </a:lnTo>
                  <a:lnTo>
                    <a:pt x="4417" y="1729"/>
                  </a:lnTo>
                  <a:lnTo>
                    <a:pt x="4420" y="1719"/>
                  </a:lnTo>
                  <a:lnTo>
                    <a:pt x="4421" y="1709"/>
                  </a:lnTo>
                  <a:lnTo>
                    <a:pt x="4422" y="1697"/>
                  </a:lnTo>
                  <a:lnTo>
                    <a:pt x="4424" y="1683"/>
                  </a:lnTo>
                  <a:lnTo>
                    <a:pt x="4424" y="1669"/>
                  </a:lnTo>
                  <a:lnTo>
                    <a:pt x="4424" y="1666"/>
                  </a:lnTo>
                  <a:lnTo>
                    <a:pt x="4425" y="1663"/>
                  </a:lnTo>
                  <a:lnTo>
                    <a:pt x="4427" y="1661"/>
                  </a:lnTo>
                  <a:lnTo>
                    <a:pt x="4430" y="1659"/>
                  </a:lnTo>
                  <a:lnTo>
                    <a:pt x="4437" y="1655"/>
                  </a:lnTo>
                  <a:lnTo>
                    <a:pt x="4446" y="1648"/>
                  </a:lnTo>
                  <a:lnTo>
                    <a:pt x="4452" y="1642"/>
                  </a:lnTo>
                  <a:lnTo>
                    <a:pt x="4457" y="1635"/>
                  </a:lnTo>
                  <a:lnTo>
                    <a:pt x="4464" y="1627"/>
                  </a:lnTo>
                  <a:lnTo>
                    <a:pt x="4470" y="1616"/>
                  </a:lnTo>
                  <a:lnTo>
                    <a:pt x="4476" y="1602"/>
                  </a:lnTo>
                  <a:lnTo>
                    <a:pt x="4483" y="1586"/>
                  </a:lnTo>
                  <a:lnTo>
                    <a:pt x="4490" y="1566"/>
                  </a:lnTo>
                  <a:lnTo>
                    <a:pt x="4497" y="1543"/>
                  </a:lnTo>
                  <a:lnTo>
                    <a:pt x="4498" y="1536"/>
                  </a:lnTo>
                  <a:lnTo>
                    <a:pt x="4498" y="1530"/>
                  </a:lnTo>
                  <a:lnTo>
                    <a:pt x="4497" y="1524"/>
                  </a:lnTo>
                  <a:lnTo>
                    <a:pt x="4495" y="1519"/>
                  </a:lnTo>
                  <a:lnTo>
                    <a:pt x="4490" y="1511"/>
                  </a:lnTo>
                  <a:lnTo>
                    <a:pt x="4484" y="1504"/>
                  </a:lnTo>
                  <a:lnTo>
                    <a:pt x="4482" y="1500"/>
                  </a:lnTo>
                  <a:lnTo>
                    <a:pt x="4480" y="1496"/>
                  </a:lnTo>
                  <a:lnTo>
                    <a:pt x="4478" y="1492"/>
                  </a:lnTo>
                  <a:lnTo>
                    <a:pt x="4478" y="1487"/>
                  </a:lnTo>
                  <a:lnTo>
                    <a:pt x="4479" y="1482"/>
                  </a:lnTo>
                  <a:lnTo>
                    <a:pt x="4482" y="1475"/>
                  </a:lnTo>
                  <a:lnTo>
                    <a:pt x="4486" y="1467"/>
                  </a:lnTo>
                  <a:lnTo>
                    <a:pt x="4491" y="1459"/>
                  </a:lnTo>
                  <a:lnTo>
                    <a:pt x="4497" y="1451"/>
                  </a:lnTo>
                  <a:lnTo>
                    <a:pt x="4502" y="1441"/>
                  </a:lnTo>
                  <a:lnTo>
                    <a:pt x="4506" y="1430"/>
                  </a:lnTo>
                  <a:lnTo>
                    <a:pt x="4510" y="1418"/>
                  </a:lnTo>
                  <a:lnTo>
                    <a:pt x="4517" y="1393"/>
                  </a:lnTo>
                  <a:lnTo>
                    <a:pt x="4523" y="1367"/>
                  </a:lnTo>
                  <a:lnTo>
                    <a:pt x="4527" y="1341"/>
                  </a:lnTo>
                  <a:lnTo>
                    <a:pt x="4531" y="1318"/>
                  </a:lnTo>
                  <a:lnTo>
                    <a:pt x="4535" y="1300"/>
                  </a:lnTo>
                  <a:lnTo>
                    <a:pt x="4539" y="1286"/>
                  </a:lnTo>
                  <a:close/>
                </a:path>
              </a:pathLst>
            </a:custGeom>
            <a:grpFill/>
            <a:ln w="3175" cmpd="sng">
              <a:solidFill>
                <a:srgbClr val="FCF6F6"/>
              </a:solidFill>
              <a:round/>
              <a:headEnd/>
              <a:tailEnd/>
            </a:ln>
          </p:spPr>
          <p:txBody>
            <a:bodyPr/>
            <a:lstStyle/>
            <a:p>
              <a:endParaRPr lang="pt-BR"/>
            </a:p>
          </p:txBody>
        </p:sp>
        <p:sp>
          <p:nvSpPr>
            <p:cNvPr id="42" name="Freeform 32"/>
            <p:cNvSpPr>
              <a:spLocks/>
            </p:cNvSpPr>
            <p:nvPr/>
          </p:nvSpPr>
          <p:spPr bwMode="auto">
            <a:xfrm>
              <a:off x="5284788" y="2284413"/>
              <a:ext cx="676275" cy="1320800"/>
            </a:xfrm>
            <a:custGeom>
              <a:avLst/>
              <a:gdLst>
                <a:gd name="T0" fmla="*/ 172 w 1722"/>
                <a:gd name="T1" fmla="*/ 2684 h 3101"/>
                <a:gd name="T2" fmla="*/ 200 w 1722"/>
                <a:gd name="T3" fmla="*/ 2851 h 3101"/>
                <a:gd name="T4" fmla="*/ 477 w 1722"/>
                <a:gd name="T5" fmla="*/ 2948 h 3101"/>
                <a:gd name="T6" fmla="*/ 595 w 1722"/>
                <a:gd name="T7" fmla="*/ 2890 h 3101"/>
                <a:gd name="T8" fmla="*/ 735 w 1722"/>
                <a:gd name="T9" fmla="*/ 3001 h 3101"/>
                <a:gd name="T10" fmla="*/ 819 w 1722"/>
                <a:gd name="T11" fmla="*/ 2989 h 3101"/>
                <a:gd name="T12" fmla="*/ 955 w 1722"/>
                <a:gd name="T13" fmla="*/ 3096 h 3101"/>
                <a:gd name="T14" fmla="*/ 1053 w 1722"/>
                <a:gd name="T15" fmla="*/ 3029 h 3101"/>
                <a:gd name="T16" fmla="*/ 1148 w 1722"/>
                <a:gd name="T17" fmla="*/ 3036 h 3101"/>
                <a:gd name="T18" fmla="*/ 1312 w 1722"/>
                <a:gd name="T19" fmla="*/ 3016 h 3101"/>
                <a:gd name="T20" fmla="*/ 1497 w 1722"/>
                <a:gd name="T21" fmla="*/ 3033 h 3101"/>
                <a:gd name="T22" fmla="*/ 1561 w 1722"/>
                <a:gd name="T23" fmla="*/ 2884 h 3101"/>
                <a:gd name="T24" fmla="*/ 1539 w 1722"/>
                <a:gd name="T25" fmla="*/ 2824 h 3101"/>
                <a:gd name="T26" fmla="*/ 1576 w 1722"/>
                <a:gd name="T27" fmla="*/ 2750 h 3101"/>
                <a:gd name="T28" fmla="*/ 1529 w 1722"/>
                <a:gd name="T29" fmla="*/ 2666 h 3101"/>
                <a:gd name="T30" fmla="*/ 1548 w 1722"/>
                <a:gd name="T31" fmla="*/ 2589 h 3101"/>
                <a:gd name="T32" fmla="*/ 1507 w 1722"/>
                <a:gd name="T33" fmla="*/ 2447 h 3101"/>
                <a:gd name="T34" fmla="*/ 1576 w 1722"/>
                <a:gd name="T35" fmla="*/ 2368 h 3101"/>
                <a:gd name="T36" fmla="*/ 1538 w 1722"/>
                <a:gd name="T37" fmla="*/ 2319 h 3101"/>
                <a:gd name="T38" fmla="*/ 1574 w 1722"/>
                <a:gd name="T39" fmla="*/ 2262 h 3101"/>
                <a:gd name="T40" fmla="*/ 1451 w 1722"/>
                <a:gd name="T41" fmla="*/ 2211 h 3101"/>
                <a:gd name="T42" fmla="*/ 1465 w 1722"/>
                <a:gd name="T43" fmla="*/ 2094 h 3101"/>
                <a:gd name="T44" fmla="*/ 1538 w 1722"/>
                <a:gd name="T45" fmla="*/ 1983 h 3101"/>
                <a:gd name="T46" fmla="*/ 1722 w 1722"/>
                <a:gd name="T47" fmla="*/ 1832 h 3101"/>
                <a:gd name="T48" fmla="*/ 1604 w 1722"/>
                <a:gd name="T49" fmla="*/ 1788 h 3101"/>
                <a:gd name="T50" fmla="*/ 1494 w 1722"/>
                <a:gd name="T51" fmla="*/ 1744 h 3101"/>
                <a:gd name="T52" fmla="*/ 1426 w 1722"/>
                <a:gd name="T53" fmla="*/ 1617 h 3101"/>
                <a:gd name="T54" fmla="*/ 1448 w 1722"/>
                <a:gd name="T55" fmla="*/ 1532 h 3101"/>
                <a:gd name="T56" fmla="*/ 1357 w 1722"/>
                <a:gd name="T57" fmla="*/ 1453 h 3101"/>
                <a:gd name="T58" fmla="*/ 1299 w 1722"/>
                <a:gd name="T59" fmla="*/ 1372 h 3101"/>
                <a:gd name="T60" fmla="*/ 1345 w 1722"/>
                <a:gd name="T61" fmla="*/ 1270 h 3101"/>
                <a:gd name="T62" fmla="*/ 1409 w 1722"/>
                <a:gd name="T63" fmla="*/ 1152 h 3101"/>
                <a:gd name="T64" fmla="*/ 1488 w 1722"/>
                <a:gd name="T65" fmla="*/ 1097 h 3101"/>
                <a:gd name="T66" fmla="*/ 1456 w 1722"/>
                <a:gd name="T67" fmla="*/ 986 h 3101"/>
                <a:gd name="T68" fmla="*/ 1287 w 1722"/>
                <a:gd name="T69" fmla="*/ 997 h 3101"/>
                <a:gd name="T70" fmla="*/ 1189 w 1722"/>
                <a:gd name="T71" fmla="*/ 850 h 3101"/>
                <a:gd name="T72" fmla="*/ 1123 w 1722"/>
                <a:gd name="T73" fmla="*/ 797 h 3101"/>
                <a:gd name="T74" fmla="*/ 1078 w 1722"/>
                <a:gd name="T75" fmla="*/ 750 h 3101"/>
                <a:gd name="T76" fmla="*/ 1113 w 1722"/>
                <a:gd name="T77" fmla="*/ 684 h 3101"/>
                <a:gd name="T78" fmla="*/ 1174 w 1722"/>
                <a:gd name="T79" fmla="*/ 390 h 3101"/>
                <a:gd name="T80" fmla="*/ 1113 w 1722"/>
                <a:gd name="T81" fmla="*/ 123 h 3101"/>
                <a:gd name="T82" fmla="*/ 1026 w 1722"/>
                <a:gd name="T83" fmla="*/ 68 h 3101"/>
                <a:gd name="T84" fmla="*/ 902 w 1722"/>
                <a:gd name="T85" fmla="*/ 35 h 3101"/>
                <a:gd name="T86" fmla="*/ 748 w 1722"/>
                <a:gd name="T87" fmla="*/ 77 h 3101"/>
                <a:gd name="T88" fmla="*/ 861 w 1722"/>
                <a:gd name="T89" fmla="*/ 111 h 3101"/>
                <a:gd name="T90" fmla="*/ 880 w 1722"/>
                <a:gd name="T91" fmla="*/ 225 h 3101"/>
                <a:gd name="T92" fmla="*/ 823 w 1722"/>
                <a:gd name="T93" fmla="*/ 370 h 3101"/>
                <a:gd name="T94" fmla="*/ 756 w 1722"/>
                <a:gd name="T95" fmla="*/ 462 h 3101"/>
                <a:gd name="T96" fmla="*/ 694 w 1722"/>
                <a:gd name="T97" fmla="*/ 551 h 3101"/>
                <a:gd name="T98" fmla="*/ 545 w 1722"/>
                <a:gd name="T99" fmla="*/ 634 h 3101"/>
                <a:gd name="T100" fmla="*/ 505 w 1722"/>
                <a:gd name="T101" fmla="*/ 810 h 3101"/>
                <a:gd name="T102" fmla="*/ 549 w 1722"/>
                <a:gd name="T103" fmla="*/ 919 h 3101"/>
                <a:gd name="T104" fmla="*/ 494 w 1722"/>
                <a:gd name="T105" fmla="*/ 1131 h 3101"/>
                <a:gd name="T106" fmla="*/ 344 w 1722"/>
                <a:gd name="T107" fmla="*/ 1319 h 3101"/>
                <a:gd name="T108" fmla="*/ 186 w 1722"/>
                <a:gd name="T109" fmla="*/ 1583 h 3101"/>
                <a:gd name="T110" fmla="*/ 88 w 1722"/>
                <a:gd name="T111" fmla="*/ 1834 h 3101"/>
                <a:gd name="T112" fmla="*/ 34 w 1722"/>
                <a:gd name="T113" fmla="*/ 2071 h 3101"/>
                <a:gd name="T114" fmla="*/ 16 w 1722"/>
                <a:gd name="T115" fmla="*/ 2298 h 3101"/>
                <a:gd name="T116" fmla="*/ 33 w 1722"/>
                <a:gd name="T117" fmla="*/ 2485 h 3101"/>
                <a:gd name="T118" fmla="*/ 40 w 1722"/>
                <a:gd name="T119" fmla="*/ 2650 h 3101"/>
                <a:gd name="T120" fmla="*/ 42 w 1722"/>
                <a:gd name="T121" fmla="*/ 2811 h 3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22" h="3101">
                  <a:moveTo>
                    <a:pt x="85" y="2823"/>
                  </a:moveTo>
                  <a:lnTo>
                    <a:pt x="93" y="2809"/>
                  </a:lnTo>
                  <a:lnTo>
                    <a:pt x="101" y="2796"/>
                  </a:lnTo>
                  <a:lnTo>
                    <a:pt x="107" y="2784"/>
                  </a:lnTo>
                  <a:lnTo>
                    <a:pt x="113" y="2773"/>
                  </a:lnTo>
                  <a:lnTo>
                    <a:pt x="121" y="2755"/>
                  </a:lnTo>
                  <a:lnTo>
                    <a:pt x="127" y="2738"/>
                  </a:lnTo>
                  <a:lnTo>
                    <a:pt x="131" y="2730"/>
                  </a:lnTo>
                  <a:lnTo>
                    <a:pt x="135" y="2723"/>
                  </a:lnTo>
                  <a:lnTo>
                    <a:pt x="140" y="2715"/>
                  </a:lnTo>
                  <a:lnTo>
                    <a:pt x="146" y="2707"/>
                  </a:lnTo>
                  <a:lnTo>
                    <a:pt x="153" y="2700"/>
                  </a:lnTo>
                  <a:lnTo>
                    <a:pt x="161" y="2692"/>
                  </a:lnTo>
                  <a:lnTo>
                    <a:pt x="172" y="2684"/>
                  </a:lnTo>
                  <a:lnTo>
                    <a:pt x="184" y="2676"/>
                  </a:lnTo>
                  <a:lnTo>
                    <a:pt x="187" y="2685"/>
                  </a:lnTo>
                  <a:lnTo>
                    <a:pt x="189" y="2696"/>
                  </a:lnTo>
                  <a:lnTo>
                    <a:pt x="191" y="2708"/>
                  </a:lnTo>
                  <a:lnTo>
                    <a:pt x="193" y="2721"/>
                  </a:lnTo>
                  <a:lnTo>
                    <a:pt x="195" y="2747"/>
                  </a:lnTo>
                  <a:lnTo>
                    <a:pt x="195" y="2774"/>
                  </a:lnTo>
                  <a:lnTo>
                    <a:pt x="196" y="2798"/>
                  </a:lnTo>
                  <a:lnTo>
                    <a:pt x="195" y="2820"/>
                  </a:lnTo>
                  <a:lnTo>
                    <a:pt x="195" y="2836"/>
                  </a:lnTo>
                  <a:lnTo>
                    <a:pt x="195" y="2844"/>
                  </a:lnTo>
                  <a:lnTo>
                    <a:pt x="195" y="2846"/>
                  </a:lnTo>
                  <a:lnTo>
                    <a:pt x="197" y="2848"/>
                  </a:lnTo>
                  <a:lnTo>
                    <a:pt x="200" y="2851"/>
                  </a:lnTo>
                  <a:lnTo>
                    <a:pt x="204" y="2854"/>
                  </a:lnTo>
                  <a:lnTo>
                    <a:pt x="215" y="2860"/>
                  </a:lnTo>
                  <a:lnTo>
                    <a:pt x="230" y="2868"/>
                  </a:lnTo>
                  <a:lnTo>
                    <a:pt x="266" y="2886"/>
                  </a:lnTo>
                  <a:lnTo>
                    <a:pt x="308" y="2905"/>
                  </a:lnTo>
                  <a:lnTo>
                    <a:pt x="354" y="2923"/>
                  </a:lnTo>
                  <a:lnTo>
                    <a:pt x="396" y="2939"/>
                  </a:lnTo>
                  <a:lnTo>
                    <a:pt x="415" y="2946"/>
                  </a:lnTo>
                  <a:lnTo>
                    <a:pt x="432" y="2950"/>
                  </a:lnTo>
                  <a:lnTo>
                    <a:pt x="447" y="2953"/>
                  </a:lnTo>
                  <a:lnTo>
                    <a:pt x="458" y="2955"/>
                  </a:lnTo>
                  <a:lnTo>
                    <a:pt x="465" y="2954"/>
                  </a:lnTo>
                  <a:lnTo>
                    <a:pt x="472" y="2951"/>
                  </a:lnTo>
                  <a:lnTo>
                    <a:pt x="477" y="2948"/>
                  </a:lnTo>
                  <a:lnTo>
                    <a:pt x="483" y="2943"/>
                  </a:lnTo>
                  <a:lnTo>
                    <a:pt x="492" y="2931"/>
                  </a:lnTo>
                  <a:lnTo>
                    <a:pt x="500" y="2917"/>
                  </a:lnTo>
                  <a:lnTo>
                    <a:pt x="504" y="2910"/>
                  </a:lnTo>
                  <a:lnTo>
                    <a:pt x="509" y="2904"/>
                  </a:lnTo>
                  <a:lnTo>
                    <a:pt x="513" y="2898"/>
                  </a:lnTo>
                  <a:lnTo>
                    <a:pt x="519" y="2892"/>
                  </a:lnTo>
                  <a:lnTo>
                    <a:pt x="524" y="2887"/>
                  </a:lnTo>
                  <a:lnTo>
                    <a:pt x="531" y="2884"/>
                  </a:lnTo>
                  <a:lnTo>
                    <a:pt x="538" y="2882"/>
                  </a:lnTo>
                  <a:lnTo>
                    <a:pt x="546" y="2881"/>
                  </a:lnTo>
                  <a:lnTo>
                    <a:pt x="556" y="2882"/>
                  </a:lnTo>
                  <a:lnTo>
                    <a:pt x="573" y="2885"/>
                  </a:lnTo>
                  <a:lnTo>
                    <a:pt x="595" y="2890"/>
                  </a:lnTo>
                  <a:lnTo>
                    <a:pt x="621" y="2895"/>
                  </a:lnTo>
                  <a:lnTo>
                    <a:pt x="646" y="2901"/>
                  </a:lnTo>
                  <a:lnTo>
                    <a:pt x="670" y="2907"/>
                  </a:lnTo>
                  <a:lnTo>
                    <a:pt x="689" y="2913"/>
                  </a:lnTo>
                  <a:lnTo>
                    <a:pt x="699" y="2917"/>
                  </a:lnTo>
                  <a:lnTo>
                    <a:pt x="703" y="2921"/>
                  </a:lnTo>
                  <a:lnTo>
                    <a:pt x="706" y="2926"/>
                  </a:lnTo>
                  <a:lnTo>
                    <a:pt x="709" y="2933"/>
                  </a:lnTo>
                  <a:lnTo>
                    <a:pt x="712" y="2941"/>
                  </a:lnTo>
                  <a:lnTo>
                    <a:pt x="718" y="2958"/>
                  </a:lnTo>
                  <a:lnTo>
                    <a:pt x="724" y="2976"/>
                  </a:lnTo>
                  <a:lnTo>
                    <a:pt x="728" y="2985"/>
                  </a:lnTo>
                  <a:lnTo>
                    <a:pt x="731" y="2993"/>
                  </a:lnTo>
                  <a:lnTo>
                    <a:pt x="735" y="3001"/>
                  </a:lnTo>
                  <a:lnTo>
                    <a:pt x="739" y="3008"/>
                  </a:lnTo>
                  <a:lnTo>
                    <a:pt x="744" y="3014"/>
                  </a:lnTo>
                  <a:lnTo>
                    <a:pt x="749" y="3018"/>
                  </a:lnTo>
                  <a:lnTo>
                    <a:pt x="755" y="3021"/>
                  </a:lnTo>
                  <a:lnTo>
                    <a:pt x="761" y="3022"/>
                  </a:lnTo>
                  <a:lnTo>
                    <a:pt x="768" y="3022"/>
                  </a:lnTo>
                  <a:lnTo>
                    <a:pt x="774" y="3021"/>
                  </a:lnTo>
                  <a:lnTo>
                    <a:pt x="780" y="3019"/>
                  </a:lnTo>
                  <a:lnTo>
                    <a:pt x="785" y="3017"/>
                  </a:lnTo>
                  <a:lnTo>
                    <a:pt x="794" y="3012"/>
                  </a:lnTo>
                  <a:lnTo>
                    <a:pt x="801" y="3006"/>
                  </a:lnTo>
                  <a:lnTo>
                    <a:pt x="808" y="3000"/>
                  </a:lnTo>
                  <a:lnTo>
                    <a:pt x="814" y="2994"/>
                  </a:lnTo>
                  <a:lnTo>
                    <a:pt x="819" y="2989"/>
                  </a:lnTo>
                  <a:lnTo>
                    <a:pt x="825" y="2986"/>
                  </a:lnTo>
                  <a:lnTo>
                    <a:pt x="866" y="2986"/>
                  </a:lnTo>
                  <a:lnTo>
                    <a:pt x="867" y="3002"/>
                  </a:lnTo>
                  <a:lnTo>
                    <a:pt x="870" y="3016"/>
                  </a:lnTo>
                  <a:lnTo>
                    <a:pt x="873" y="3029"/>
                  </a:lnTo>
                  <a:lnTo>
                    <a:pt x="878" y="3041"/>
                  </a:lnTo>
                  <a:lnTo>
                    <a:pt x="884" y="3052"/>
                  </a:lnTo>
                  <a:lnTo>
                    <a:pt x="893" y="3062"/>
                  </a:lnTo>
                  <a:lnTo>
                    <a:pt x="901" y="3070"/>
                  </a:lnTo>
                  <a:lnTo>
                    <a:pt x="910" y="3077"/>
                  </a:lnTo>
                  <a:lnTo>
                    <a:pt x="921" y="3083"/>
                  </a:lnTo>
                  <a:lnTo>
                    <a:pt x="931" y="3088"/>
                  </a:lnTo>
                  <a:lnTo>
                    <a:pt x="943" y="3092"/>
                  </a:lnTo>
                  <a:lnTo>
                    <a:pt x="955" y="3096"/>
                  </a:lnTo>
                  <a:lnTo>
                    <a:pt x="968" y="3098"/>
                  </a:lnTo>
                  <a:lnTo>
                    <a:pt x="981" y="3100"/>
                  </a:lnTo>
                  <a:lnTo>
                    <a:pt x="994" y="3101"/>
                  </a:lnTo>
                  <a:lnTo>
                    <a:pt x="1009" y="3101"/>
                  </a:lnTo>
                  <a:lnTo>
                    <a:pt x="1010" y="3092"/>
                  </a:lnTo>
                  <a:lnTo>
                    <a:pt x="1012" y="3084"/>
                  </a:lnTo>
                  <a:lnTo>
                    <a:pt x="1015" y="3076"/>
                  </a:lnTo>
                  <a:lnTo>
                    <a:pt x="1018" y="3070"/>
                  </a:lnTo>
                  <a:lnTo>
                    <a:pt x="1021" y="3064"/>
                  </a:lnTo>
                  <a:lnTo>
                    <a:pt x="1025" y="3058"/>
                  </a:lnTo>
                  <a:lnTo>
                    <a:pt x="1030" y="3053"/>
                  </a:lnTo>
                  <a:lnTo>
                    <a:pt x="1034" y="3048"/>
                  </a:lnTo>
                  <a:lnTo>
                    <a:pt x="1044" y="3038"/>
                  </a:lnTo>
                  <a:lnTo>
                    <a:pt x="1053" y="3029"/>
                  </a:lnTo>
                  <a:lnTo>
                    <a:pt x="1063" y="3019"/>
                  </a:lnTo>
                  <a:lnTo>
                    <a:pt x="1071" y="3007"/>
                  </a:lnTo>
                  <a:lnTo>
                    <a:pt x="1082" y="3012"/>
                  </a:lnTo>
                  <a:lnTo>
                    <a:pt x="1091" y="3017"/>
                  </a:lnTo>
                  <a:lnTo>
                    <a:pt x="1099" y="3021"/>
                  </a:lnTo>
                  <a:lnTo>
                    <a:pt x="1105" y="3026"/>
                  </a:lnTo>
                  <a:lnTo>
                    <a:pt x="1111" y="3031"/>
                  </a:lnTo>
                  <a:lnTo>
                    <a:pt x="1116" y="3037"/>
                  </a:lnTo>
                  <a:lnTo>
                    <a:pt x="1120" y="3045"/>
                  </a:lnTo>
                  <a:lnTo>
                    <a:pt x="1124" y="3054"/>
                  </a:lnTo>
                  <a:lnTo>
                    <a:pt x="1130" y="3048"/>
                  </a:lnTo>
                  <a:lnTo>
                    <a:pt x="1136" y="3043"/>
                  </a:lnTo>
                  <a:lnTo>
                    <a:pt x="1142" y="3039"/>
                  </a:lnTo>
                  <a:lnTo>
                    <a:pt x="1148" y="3036"/>
                  </a:lnTo>
                  <a:lnTo>
                    <a:pt x="1161" y="3031"/>
                  </a:lnTo>
                  <a:lnTo>
                    <a:pt x="1173" y="3028"/>
                  </a:lnTo>
                  <a:lnTo>
                    <a:pt x="1186" y="3026"/>
                  </a:lnTo>
                  <a:lnTo>
                    <a:pt x="1199" y="3026"/>
                  </a:lnTo>
                  <a:lnTo>
                    <a:pt x="1212" y="3027"/>
                  </a:lnTo>
                  <a:lnTo>
                    <a:pt x="1226" y="3028"/>
                  </a:lnTo>
                  <a:lnTo>
                    <a:pt x="1239" y="3029"/>
                  </a:lnTo>
                  <a:lnTo>
                    <a:pt x="1252" y="3030"/>
                  </a:lnTo>
                  <a:lnTo>
                    <a:pt x="1264" y="3030"/>
                  </a:lnTo>
                  <a:lnTo>
                    <a:pt x="1277" y="3029"/>
                  </a:lnTo>
                  <a:lnTo>
                    <a:pt x="1289" y="3027"/>
                  </a:lnTo>
                  <a:lnTo>
                    <a:pt x="1301" y="3022"/>
                  </a:lnTo>
                  <a:lnTo>
                    <a:pt x="1306" y="3019"/>
                  </a:lnTo>
                  <a:lnTo>
                    <a:pt x="1312" y="3016"/>
                  </a:lnTo>
                  <a:lnTo>
                    <a:pt x="1317" y="3012"/>
                  </a:lnTo>
                  <a:lnTo>
                    <a:pt x="1323" y="3007"/>
                  </a:lnTo>
                  <a:lnTo>
                    <a:pt x="1330" y="3012"/>
                  </a:lnTo>
                  <a:lnTo>
                    <a:pt x="1340" y="3016"/>
                  </a:lnTo>
                  <a:lnTo>
                    <a:pt x="1349" y="3020"/>
                  </a:lnTo>
                  <a:lnTo>
                    <a:pt x="1359" y="3023"/>
                  </a:lnTo>
                  <a:lnTo>
                    <a:pt x="1369" y="3025"/>
                  </a:lnTo>
                  <a:lnTo>
                    <a:pt x="1380" y="3027"/>
                  </a:lnTo>
                  <a:lnTo>
                    <a:pt x="1392" y="3028"/>
                  </a:lnTo>
                  <a:lnTo>
                    <a:pt x="1404" y="3029"/>
                  </a:lnTo>
                  <a:lnTo>
                    <a:pt x="1428" y="3030"/>
                  </a:lnTo>
                  <a:lnTo>
                    <a:pt x="1453" y="3031"/>
                  </a:lnTo>
                  <a:lnTo>
                    <a:pt x="1476" y="3031"/>
                  </a:lnTo>
                  <a:lnTo>
                    <a:pt x="1497" y="3033"/>
                  </a:lnTo>
                  <a:lnTo>
                    <a:pt x="1497" y="3020"/>
                  </a:lnTo>
                  <a:lnTo>
                    <a:pt x="1498" y="3009"/>
                  </a:lnTo>
                  <a:lnTo>
                    <a:pt x="1499" y="2998"/>
                  </a:lnTo>
                  <a:lnTo>
                    <a:pt x="1501" y="2987"/>
                  </a:lnTo>
                  <a:lnTo>
                    <a:pt x="1503" y="2977"/>
                  </a:lnTo>
                  <a:lnTo>
                    <a:pt x="1506" y="2968"/>
                  </a:lnTo>
                  <a:lnTo>
                    <a:pt x="1509" y="2960"/>
                  </a:lnTo>
                  <a:lnTo>
                    <a:pt x="1513" y="2951"/>
                  </a:lnTo>
                  <a:lnTo>
                    <a:pt x="1520" y="2936"/>
                  </a:lnTo>
                  <a:lnTo>
                    <a:pt x="1529" y="2923"/>
                  </a:lnTo>
                  <a:lnTo>
                    <a:pt x="1537" y="2911"/>
                  </a:lnTo>
                  <a:lnTo>
                    <a:pt x="1545" y="2901"/>
                  </a:lnTo>
                  <a:lnTo>
                    <a:pt x="1553" y="2892"/>
                  </a:lnTo>
                  <a:lnTo>
                    <a:pt x="1561" y="2884"/>
                  </a:lnTo>
                  <a:lnTo>
                    <a:pt x="1566" y="2877"/>
                  </a:lnTo>
                  <a:lnTo>
                    <a:pt x="1570" y="2870"/>
                  </a:lnTo>
                  <a:lnTo>
                    <a:pt x="1571" y="2867"/>
                  </a:lnTo>
                  <a:lnTo>
                    <a:pt x="1572" y="2864"/>
                  </a:lnTo>
                  <a:lnTo>
                    <a:pt x="1571" y="2860"/>
                  </a:lnTo>
                  <a:lnTo>
                    <a:pt x="1571" y="2857"/>
                  </a:lnTo>
                  <a:lnTo>
                    <a:pt x="1569" y="2854"/>
                  </a:lnTo>
                  <a:lnTo>
                    <a:pt x="1567" y="2851"/>
                  </a:lnTo>
                  <a:lnTo>
                    <a:pt x="1564" y="2848"/>
                  </a:lnTo>
                  <a:lnTo>
                    <a:pt x="1560" y="2844"/>
                  </a:lnTo>
                  <a:lnTo>
                    <a:pt x="1551" y="2840"/>
                  </a:lnTo>
                  <a:lnTo>
                    <a:pt x="1545" y="2836"/>
                  </a:lnTo>
                  <a:lnTo>
                    <a:pt x="1541" y="2831"/>
                  </a:lnTo>
                  <a:lnTo>
                    <a:pt x="1539" y="2824"/>
                  </a:lnTo>
                  <a:lnTo>
                    <a:pt x="1538" y="2809"/>
                  </a:lnTo>
                  <a:lnTo>
                    <a:pt x="1538" y="2786"/>
                  </a:lnTo>
                  <a:lnTo>
                    <a:pt x="1539" y="2782"/>
                  </a:lnTo>
                  <a:lnTo>
                    <a:pt x="1540" y="2779"/>
                  </a:lnTo>
                  <a:lnTo>
                    <a:pt x="1541" y="2776"/>
                  </a:lnTo>
                  <a:lnTo>
                    <a:pt x="1544" y="2774"/>
                  </a:lnTo>
                  <a:lnTo>
                    <a:pt x="1550" y="2770"/>
                  </a:lnTo>
                  <a:lnTo>
                    <a:pt x="1557" y="2766"/>
                  </a:lnTo>
                  <a:lnTo>
                    <a:pt x="1564" y="2763"/>
                  </a:lnTo>
                  <a:lnTo>
                    <a:pt x="1570" y="2759"/>
                  </a:lnTo>
                  <a:lnTo>
                    <a:pt x="1572" y="2757"/>
                  </a:lnTo>
                  <a:lnTo>
                    <a:pt x="1574" y="2755"/>
                  </a:lnTo>
                  <a:lnTo>
                    <a:pt x="1575" y="2752"/>
                  </a:lnTo>
                  <a:lnTo>
                    <a:pt x="1576" y="2750"/>
                  </a:lnTo>
                  <a:lnTo>
                    <a:pt x="1575" y="2744"/>
                  </a:lnTo>
                  <a:lnTo>
                    <a:pt x="1574" y="2739"/>
                  </a:lnTo>
                  <a:lnTo>
                    <a:pt x="1571" y="2734"/>
                  </a:lnTo>
                  <a:lnTo>
                    <a:pt x="1568" y="2730"/>
                  </a:lnTo>
                  <a:lnTo>
                    <a:pt x="1561" y="2721"/>
                  </a:lnTo>
                  <a:lnTo>
                    <a:pt x="1551" y="2712"/>
                  </a:lnTo>
                  <a:lnTo>
                    <a:pt x="1543" y="2704"/>
                  </a:lnTo>
                  <a:lnTo>
                    <a:pt x="1535" y="2696"/>
                  </a:lnTo>
                  <a:lnTo>
                    <a:pt x="1532" y="2692"/>
                  </a:lnTo>
                  <a:lnTo>
                    <a:pt x="1530" y="2687"/>
                  </a:lnTo>
                  <a:lnTo>
                    <a:pt x="1528" y="2682"/>
                  </a:lnTo>
                  <a:lnTo>
                    <a:pt x="1528" y="2676"/>
                  </a:lnTo>
                  <a:lnTo>
                    <a:pt x="1528" y="2670"/>
                  </a:lnTo>
                  <a:lnTo>
                    <a:pt x="1529" y="2666"/>
                  </a:lnTo>
                  <a:lnTo>
                    <a:pt x="1531" y="2662"/>
                  </a:lnTo>
                  <a:lnTo>
                    <a:pt x="1533" y="2658"/>
                  </a:lnTo>
                  <a:lnTo>
                    <a:pt x="1538" y="2652"/>
                  </a:lnTo>
                  <a:lnTo>
                    <a:pt x="1543" y="2646"/>
                  </a:lnTo>
                  <a:lnTo>
                    <a:pt x="1549" y="2640"/>
                  </a:lnTo>
                  <a:lnTo>
                    <a:pt x="1555" y="2632"/>
                  </a:lnTo>
                  <a:lnTo>
                    <a:pt x="1557" y="2627"/>
                  </a:lnTo>
                  <a:lnTo>
                    <a:pt x="1559" y="2622"/>
                  </a:lnTo>
                  <a:lnTo>
                    <a:pt x="1560" y="2616"/>
                  </a:lnTo>
                  <a:lnTo>
                    <a:pt x="1560" y="2608"/>
                  </a:lnTo>
                  <a:lnTo>
                    <a:pt x="1559" y="2601"/>
                  </a:lnTo>
                  <a:lnTo>
                    <a:pt x="1557" y="2596"/>
                  </a:lnTo>
                  <a:lnTo>
                    <a:pt x="1553" y="2593"/>
                  </a:lnTo>
                  <a:lnTo>
                    <a:pt x="1548" y="2589"/>
                  </a:lnTo>
                  <a:lnTo>
                    <a:pt x="1538" y="2583"/>
                  </a:lnTo>
                  <a:lnTo>
                    <a:pt x="1526" y="2575"/>
                  </a:lnTo>
                  <a:lnTo>
                    <a:pt x="1520" y="2570"/>
                  </a:lnTo>
                  <a:lnTo>
                    <a:pt x="1514" y="2564"/>
                  </a:lnTo>
                  <a:lnTo>
                    <a:pt x="1509" y="2555"/>
                  </a:lnTo>
                  <a:lnTo>
                    <a:pt x="1504" y="2545"/>
                  </a:lnTo>
                  <a:lnTo>
                    <a:pt x="1500" y="2533"/>
                  </a:lnTo>
                  <a:lnTo>
                    <a:pt x="1498" y="2517"/>
                  </a:lnTo>
                  <a:lnTo>
                    <a:pt x="1496" y="2499"/>
                  </a:lnTo>
                  <a:lnTo>
                    <a:pt x="1497" y="2476"/>
                  </a:lnTo>
                  <a:lnTo>
                    <a:pt x="1498" y="2467"/>
                  </a:lnTo>
                  <a:lnTo>
                    <a:pt x="1500" y="2459"/>
                  </a:lnTo>
                  <a:lnTo>
                    <a:pt x="1503" y="2452"/>
                  </a:lnTo>
                  <a:lnTo>
                    <a:pt x="1507" y="2447"/>
                  </a:lnTo>
                  <a:lnTo>
                    <a:pt x="1512" y="2443"/>
                  </a:lnTo>
                  <a:lnTo>
                    <a:pt x="1516" y="2440"/>
                  </a:lnTo>
                  <a:lnTo>
                    <a:pt x="1522" y="2437"/>
                  </a:lnTo>
                  <a:lnTo>
                    <a:pt x="1527" y="2435"/>
                  </a:lnTo>
                  <a:lnTo>
                    <a:pt x="1539" y="2429"/>
                  </a:lnTo>
                  <a:lnTo>
                    <a:pt x="1550" y="2422"/>
                  </a:lnTo>
                  <a:lnTo>
                    <a:pt x="1556" y="2417"/>
                  </a:lnTo>
                  <a:lnTo>
                    <a:pt x="1561" y="2411"/>
                  </a:lnTo>
                  <a:lnTo>
                    <a:pt x="1566" y="2403"/>
                  </a:lnTo>
                  <a:lnTo>
                    <a:pt x="1570" y="2393"/>
                  </a:lnTo>
                  <a:lnTo>
                    <a:pt x="1575" y="2386"/>
                  </a:lnTo>
                  <a:lnTo>
                    <a:pt x="1577" y="2379"/>
                  </a:lnTo>
                  <a:lnTo>
                    <a:pt x="1578" y="2373"/>
                  </a:lnTo>
                  <a:lnTo>
                    <a:pt x="1576" y="2368"/>
                  </a:lnTo>
                  <a:lnTo>
                    <a:pt x="1573" y="2364"/>
                  </a:lnTo>
                  <a:lnTo>
                    <a:pt x="1569" y="2361"/>
                  </a:lnTo>
                  <a:lnTo>
                    <a:pt x="1565" y="2358"/>
                  </a:lnTo>
                  <a:lnTo>
                    <a:pt x="1559" y="2355"/>
                  </a:lnTo>
                  <a:lnTo>
                    <a:pt x="1547" y="2350"/>
                  </a:lnTo>
                  <a:lnTo>
                    <a:pt x="1536" y="2345"/>
                  </a:lnTo>
                  <a:lnTo>
                    <a:pt x="1532" y="2342"/>
                  </a:lnTo>
                  <a:lnTo>
                    <a:pt x="1529" y="2338"/>
                  </a:lnTo>
                  <a:lnTo>
                    <a:pt x="1528" y="2334"/>
                  </a:lnTo>
                  <a:lnTo>
                    <a:pt x="1528" y="2330"/>
                  </a:lnTo>
                  <a:lnTo>
                    <a:pt x="1528" y="2326"/>
                  </a:lnTo>
                  <a:lnTo>
                    <a:pt x="1531" y="2323"/>
                  </a:lnTo>
                  <a:lnTo>
                    <a:pt x="1534" y="2321"/>
                  </a:lnTo>
                  <a:lnTo>
                    <a:pt x="1538" y="2319"/>
                  </a:lnTo>
                  <a:lnTo>
                    <a:pt x="1549" y="2316"/>
                  </a:lnTo>
                  <a:lnTo>
                    <a:pt x="1561" y="2313"/>
                  </a:lnTo>
                  <a:lnTo>
                    <a:pt x="1567" y="2311"/>
                  </a:lnTo>
                  <a:lnTo>
                    <a:pt x="1572" y="2309"/>
                  </a:lnTo>
                  <a:lnTo>
                    <a:pt x="1577" y="2307"/>
                  </a:lnTo>
                  <a:lnTo>
                    <a:pt x="1581" y="2305"/>
                  </a:lnTo>
                  <a:lnTo>
                    <a:pt x="1585" y="2302"/>
                  </a:lnTo>
                  <a:lnTo>
                    <a:pt x="1586" y="2298"/>
                  </a:lnTo>
                  <a:lnTo>
                    <a:pt x="1587" y="2293"/>
                  </a:lnTo>
                  <a:lnTo>
                    <a:pt x="1586" y="2288"/>
                  </a:lnTo>
                  <a:lnTo>
                    <a:pt x="1584" y="2281"/>
                  </a:lnTo>
                  <a:lnTo>
                    <a:pt x="1581" y="2274"/>
                  </a:lnTo>
                  <a:lnTo>
                    <a:pt x="1578" y="2267"/>
                  </a:lnTo>
                  <a:lnTo>
                    <a:pt x="1574" y="2262"/>
                  </a:lnTo>
                  <a:lnTo>
                    <a:pt x="1569" y="2258"/>
                  </a:lnTo>
                  <a:lnTo>
                    <a:pt x="1565" y="2254"/>
                  </a:lnTo>
                  <a:lnTo>
                    <a:pt x="1560" y="2250"/>
                  </a:lnTo>
                  <a:lnTo>
                    <a:pt x="1553" y="2247"/>
                  </a:lnTo>
                  <a:lnTo>
                    <a:pt x="1542" y="2243"/>
                  </a:lnTo>
                  <a:lnTo>
                    <a:pt x="1530" y="2239"/>
                  </a:lnTo>
                  <a:lnTo>
                    <a:pt x="1517" y="2236"/>
                  </a:lnTo>
                  <a:lnTo>
                    <a:pt x="1504" y="2234"/>
                  </a:lnTo>
                  <a:lnTo>
                    <a:pt x="1492" y="2231"/>
                  </a:lnTo>
                  <a:lnTo>
                    <a:pt x="1480" y="2228"/>
                  </a:lnTo>
                  <a:lnTo>
                    <a:pt x="1469" y="2224"/>
                  </a:lnTo>
                  <a:lnTo>
                    <a:pt x="1459" y="2218"/>
                  </a:lnTo>
                  <a:lnTo>
                    <a:pt x="1455" y="2215"/>
                  </a:lnTo>
                  <a:lnTo>
                    <a:pt x="1451" y="2211"/>
                  </a:lnTo>
                  <a:lnTo>
                    <a:pt x="1448" y="2206"/>
                  </a:lnTo>
                  <a:lnTo>
                    <a:pt x="1445" y="2201"/>
                  </a:lnTo>
                  <a:lnTo>
                    <a:pt x="1441" y="2195"/>
                  </a:lnTo>
                  <a:lnTo>
                    <a:pt x="1440" y="2188"/>
                  </a:lnTo>
                  <a:lnTo>
                    <a:pt x="1439" y="2181"/>
                  </a:lnTo>
                  <a:lnTo>
                    <a:pt x="1438" y="2173"/>
                  </a:lnTo>
                  <a:lnTo>
                    <a:pt x="1439" y="2159"/>
                  </a:lnTo>
                  <a:lnTo>
                    <a:pt x="1440" y="2147"/>
                  </a:lnTo>
                  <a:lnTo>
                    <a:pt x="1442" y="2136"/>
                  </a:lnTo>
                  <a:lnTo>
                    <a:pt x="1446" y="2126"/>
                  </a:lnTo>
                  <a:lnTo>
                    <a:pt x="1450" y="2117"/>
                  </a:lnTo>
                  <a:lnTo>
                    <a:pt x="1454" y="2108"/>
                  </a:lnTo>
                  <a:lnTo>
                    <a:pt x="1459" y="2101"/>
                  </a:lnTo>
                  <a:lnTo>
                    <a:pt x="1465" y="2094"/>
                  </a:lnTo>
                  <a:lnTo>
                    <a:pt x="1477" y="2081"/>
                  </a:lnTo>
                  <a:lnTo>
                    <a:pt x="1490" y="2069"/>
                  </a:lnTo>
                  <a:lnTo>
                    <a:pt x="1504" y="2058"/>
                  </a:lnTo>
                  <a:lnTo>
                    <a:pt x="1517" y="2046"/>
                  </a:lnTo>
                  <a:lnTo>
                    <a:pt x="1524" y="2041"/>
                  </a:lnTo>
                  <a:lnTo>
                    <a:pt x="1529" y="2036"/>
                  </a:lnTo>
                  <a:lnTo>
                    <a:pt x="1533" y="2032"/>
                  </a:lnTo>
                  <a:lnTo>
                    <a:pt x="1536" y="2027"/>
                  </a:lnTo>
                  <a:lnTo>
                    <a:pt x="1538" y="2023"/>
                  </a:lnTo>
                  <a:lnTo>
                    <a:pt x="1540" y="2019"/>
                  </a:lnTo>
                  <a:lnTo>
                    <a:pt x="1541" y="2015"/>
                  </a:lnTo>
                  <a:lnTo>
                    <a:pt x="1541" y="2011"/>
                  </a:lnTo>
                  <a:lnTo>
                    <a:pt x="1540" y="1996"/>
                  </a:lnTo>
                  <a:lnTo>
                    <a:pt x="1538" y="1983"/>
                  </a:lnTo>
                  <a:lnTo>
                    <a:pt x="1541" y="1977"/>
                  </a:lnTo>
                  <a:lnTo>
                    <a:pt x="1547" y="1971"/>
                  </a:lnTo>
                  <a:lnTo>
                    <a:pt x="1556" y="1964"/>
                  </a:lnTo>
                  <a:lnTo>
                    <a:pt x="1566" y="1957"/>
                  </a:lnTo>
                  <a:lnTo>
                    <a:pt x="1590" y="1941"/>
                  </a:lnTo>
                  <a:lnTo>
                    <a:pt x="1618" y="1923"/>
                  </a:lnTo>
                  <a:lnTo>
                    <a:pt x="1633" y="1913"/>
                  </a:lnTo>
                  <a:lnTo>
                    <a:pt x="1648" y="1903"/>
                  </a:lnTo>
                  <a:lnTo>
                    <a:pt x="1663" y="1893"/>
                  </a:lnTo>
                  <a:lnTo>
                    <a:pt x="1678" y="1882"/>
                  </a:lnTo>
                  <a:lnTo>
                    <a:pt x="1691" y="1870"/>
                  </a:lnTo>
                  <a:lnTo>
                    <a:pt x="1703" y="1858"/>
                  </a:lnTo>
                  <a:lnTo>
                    <a:pt x="1713" y="1845"/>
                  </a:lnTo>
                  <a:lnTo>
                    <a:pt x="1722" y="1832"/>
                  </a:lnTo>
                  <a:lnTo>
                    <a:pt x="1710" y="1832"/>
                  </a:lnTo>
                  <a:lnTo>
                    <a:pt x="1697" y="1832"/>
                  </a:lnTo>
                  <a:lnTo>
                    <a:pt x="1683" y="1832"/>
                  </a:lnTo>
                  <a:lnTo>
                    <a:pt x="1664" y="1832"/>
                  </a:lnTo>
                  <a:lnTo>
                    <a:pt x="1659" y="1831"/>
                  </a:lnTo>
                  <a:lnTo>
                    <a:pt x="1654" y="1829"/>
                  </a:lnTo>
                  <a:lnTo>
                    <a:pt x="1650" y="1825"/>
                  </a:lnTo>
                  <a:lnTo>
                    <a:pt x="1646" y="1822"/>
                  </a:lnTo>
                  <a:lnTo>
                    <a:pt x="1638" y="1813"/>
                  </a:lnTo>
                  <a:lnTo>
                    <a:pt x="1628" y="1805"/>
                  </a:lnTo>
                  <a:lnTo>
                    <a:pt x="1623" y="1801"/>
                  </a:lnTo>
                  <a:lnTo>
                    <a:pt x="1618" y="1796"/>
                  </a:lnTo>
                  <a:lnTo>
                    <a:pt x="1611" y="1792"/>
                  </a:lnTo>
                  <a:lnTo>
                    <a:pt x="1604" y="1788"/>
                  </a:lnTo>
                  <a:lnTo>
                    <a:pt x="1596" y="1784"/>
                  </a:lnTo>
                  <a:lnTo>
                    <a:pt x="1587" y="1781"/>
                  </a:lnTo>
                  <a:lnTo>
                    <a:pt x="1576" y="1779"/>
                  </a:lnTo>
                  <a:lnTo>
                    <a:pt x="1565" y="1779"/>
                  </a:lnTo>
                  <a:lnTo>
                    <a:pt x="1557" y="1778"/>
                  </a:lnTo>
                  <a:lnTo>
                    <a:pt x="1548" y="1777"/>
                  </a:lnTo>
                  <a:lnTo>
                    <a:pt x="1540" y="1776"/>
                  </a:lnTo>
                  <a:lnTo>
                    <a:pt x="1534" y="1774"/>
                  </a:lnTo>
                  <a:lnTo>
                    <a:pt x="1527" y="1772"/>
                  </a:lnTo>
                  <a:lnTo>
                    <a:pt x="1521" y="1769"/>
                  </a:lnTo>
                  <a:lnTo>
                    <a:pt x="1516" y="1766"/>
                  </a:lnTo>
                  <a:lnTo>
                    <a:pt x="1511" y="1762"/>
                  </a:lnTo>
                  <a:lnTo>
                    <a:pt x="1502" y="1754"/>
                  </a:lnTo>
                  <a:lnTo>
                    <a:pt x="1494" y="1744"/>
                  </a:lnTo>
                  <a:lnTo>
                    <a:pt x="1487" y="1734"/>
                  </a:lnTo>
                  <a:lnTo>
                    <a:pt x="1482" y="1723"/>
                  </a:lnTo>
                  <a:lnTo>
                    <a:pt x="1471" y="1700"/>
                  </a:lnTo>
                  <a:lnTo>
                    <a:pt x="1461" y="1679"/>
                  </a:lnTo>
                  <a:lnTo>
                    <a:pt x="1455" y="1669"/>
                  </a:lnTo>
                  <a:lnTo>
                    <a:pt x="1449" y="1661"/>
                  </a:lnTo>
                  <a:lnTo>
                    <a:pt x="1441" y="1653"/>
                  </a:lnTo>
                  <a:lnTo>
                    <a:pt x="1433" y="1648"/>
                  </a:lnTo>
                  <a:lnTo>
                    <a:pt x="1430" y="1644"/>
                  </a:lnTo>
                  <a:lnTo>
                    <a:pt x="1427" y="1640"/>
                  </a:lnTo>
                  <a:lnTo>
                    <a:pt x="1426" y="1635"/>
                  </a:lnTo>
                  <a:lnTo>
                    <a:pt x="1425" y="1629"/>
                  </a:lnTo>
                  <a:lnTo>
                    <a:pt x="1425" y="1623"/>
                  </a:lnTo>
                  <a:lnTo>
                    <a:pt x="1426" y="1617"/>
                  </a:lnTo>
                  <a:lnTo>
                    <a:pt x="1427" y="1611"/>
                  </a:lnTo>
                  <a:lnTo>
                    <a:pt x="1429" y="1603"/>
                  </a:lnTo>
                  <a:lnTo>
                    <a:pt x="1434" y="1590"/>
                  </a:lnTo>
                  <a:lnTo>
                    <a:pt x="1439" y="1579"/>
                  </a:lnTo>
                  <a:lnTo>
                    <a:pt x="1445" y="1569"/>
                  </a:lnTo>
                  <a:lnTo>
                    <a:pt x="1450" y="1563"/>
                  </a:lnTo>
                  <a:lnTo>
                    <a:pt x="1452" y="1558"/>
                  </a:lnTo>
                  <a:lnTo>
                    <a:pt x="1454" y="1554"/>
                  </a:lnTo>
                  <a:lnTo>
                    <a:pt x="1455" y="1549"/>
                  </a:lnTo>
                  <a:lnTo>
                    <a:pt x="1455" y="1545"/>
                  </a:lnTo>
                  <a:lnTo>
                    <a:pt x="1454" y="1542"/>
                  </a:lnTo>
                  <a:lnTo>
                    <a:pt x="1453" y="1538"/>
                  </a:lnTo>
                  <a:lnTo>
                    <a:pt x="1451" y="1535"/>
                  </a:lnTo>
                  <a:lnTo>
                    <a:pt x="1448" y="1532"/>
                  </a:lnTo>
                  <a:lnTo>
                    <a:pt x="1441" y="1527"/>
                  </a:lnTo>
                  <a:lnTo>
                    <a:pt x="1433" y="1522"/>
                  </a:lnTo>
                  <a:lnTo>
                    <a:pt x="1424" y="1517"/>
                  </a:lnTo>
                  <a:lnTo>
                    <a:pt x="1414" y="1513"/>
                  </a:lnTo>
                  <a:lnTo>
                    <a:pt x="1403" y="1508"/>
                  </a:lnTo>
                  <a:lnTo>
                    <a:pt x="1393" y="1502"/>
                  </a:lnTo>
                  <a:lnTo>
                    <a:pt x="1383" y="1495"/>
                  </a:lnTo>
                  <a:lnTo>
                    <a:pt x="1374" y="1486"/>
                  </a:lnTo>
                  <a:lnTo>
                    <a:pt x="1370" y="1482"/>
                  </a:lnTo>
                  <a:lnTo>
                    <a:pt x="1366" y="1477"/>
                  </a:lnTo>
                  <a:lnTo>
                    <a:pt x="1363" y="1472"/>
                  </a:lnTo>
                  <a:lnTo>
                    <a:pt x="1360" y="1466"/>
                  </a:lnTo>
                  <a:lnTo>
                    <a:pt x="1358" y="1460"/>
                  </a:lnTo>
                  <a:lnTo>
                    <a:pt x="1357" y="1453"/>
                  </a:lnTo>
                  <a:lnTo>
                    <a:pt x="1355" y="1446"/>
                  </a:lnTo>
                  <a:lnTo>
                    <a:pt x="1355" y="1438"/>
                  </a:lnTo>
                  <a:lnTo>
                    <a:pt x="1354" y="1423"/>
                  </a:lnTo>
                  <a:lnTo>
                    <a:pt x="1351" y="1410"/>
                  </a:lnTo>
                  <a:lnTo>
                    <a:pt x="1348" y="1401"/>
                  </a:lnTo>
                  <a:lnTo>
                    <a:pt x="1344" y="1393"/>
                  </a:lnTo>
                  <a:lnTo>
                    <a:pt x="1340" y="1388"/>
                  </a:lnTo>
                  <a:lnTo>
                    <a:pt x="1335" y="1384"/>
                  </a:lnTo>
                  <a:lnTo>
                    <a:pt x="1329" y="1380"/>
                  </a:lnTo>
                  <a:lnTo>
                    <a:pt x="1324" y="1379"/>
                  </a:lnTo>
                  <a:lnTo>
                    <a:pt x="1314" y="1377"/>
                  </a:lnTo>
                  <a:lnTo>
                    <a:pt x="1305" y="1376"/>
                  </a:lnTo>
                  <a:lnTo>
                    <a:pt x="1302" y="1375"/>
                  </a:lnTo>
                  <a:lnTo>
                    <a:pt x="1299" y="1372"/>
                  </a:lnTo>
                  <a:lnTo>
                    <a:pt x="1297" y="1369"/>
                  </a:lnTo>
                  <a:lnTo>
                    <a:pt x="1297" y="1364"/>
                  </a:lnTo>
                  <a:lnTo>
                    <a:pt x="1297" y="1355"/>
                  </a:lnTo>
                  <a:lnTo>
                    <a:pt x="1299" y="1347"/>
                  </a:lnTo>
                  <a:lnTo>
                    <a:pt x="1301" y="1339"/>
                  </a:lnTo>
                  <a:lnTo>
                    <a:pt x="1303" y="1333"/>
                  </a:lnTo>
                  <a:lnTo>
                    <a:pt x="1310" y="1322"/>
                  </a:lnTo>
                  <a:lnTo>
                    <a:pt x="1318" y="1313"/>
                  </a:lnTo>
                  <a:lnTo>
                    <a:pt x="1327" y="1304"/>
                  </a:lnTo>
                  <a:lnTo>
                    <a:pt x="1335" y="1295"/>
                  </a:lnTo>
                  <a:lnTo>
                    <a:pt x="1338" y="1290"/>
                  </a:lnTo>
                  <a:lnTo>
                    <a:pt x="1341" y="1284"/>
                  </a:lnTo>
                  <a:lnTo>
                    <a:pt x="1343" y="1278"/>
                  </a:lnTo>
                  <a:lnTo>
                    <a:pt x="1345" y="1270"/>
                  </a:lnTo>
                  <a:lnTo>
                    <a:pt x="1348" y="1246"/>
                  </a:lnTo>
                  <a:lnTo>
                    <a:pt x="1352" y="1217"/>
                  </a:lnTo>
                  <a:lnTo>
                    <a:pt x="1355" y="1203"/>
                  </a:lnTo>
                  <a:lnTo>
                    <a:pt x="1359" y="1189"/>
                  </a:lnTo>
                  <a:lnTo>
                    <a:pt x="1361" y="1182"/>
                  </a:lnTo>
                  <a:lnTo>
                    <a:pt x="1364" y="1176"/>
                  </a:lnTo>
                  <a:lnTo>
                    <a:pt x="1367" y="1170"/>
                  </a:lnTo>
                  <a:lnTo>
                    <a:pt x="1371" y="1165"/>
                  </a:lnTo>
                  <a:lnTo>
                    <a:pt x="1375" y="1162"/>
                  </a:lnTo>
                  <a:lnTo>
                    <a:pt x="1380" y="1159"/>
                  </a:lnTo>
                  <a:lnTo>
                    <a:pt x="1384" y="1156"/>
                  </a:lnTo>
                  <a:lnTo>
                    <a:pt x="1389" y="1154"/>
                  </a:lnTo>
                  <a:lnTo>
                    <a:pt x="1399" y="1152"/>
                  </a:lnTo>
                  <a:lnTo>
                    <a:pt x="1409" y="1152"/>
                  </a:lnTo>
                  <a:lnTo>
                    <a:pt x="1429" y="1153"/>
                  </a:lnTo>
                  <a:lnTo>
                    <a:pt x="1449" y="1153"/>
                  </a:lnTo>
                  <a:lnTo>
                    <a:pt x="1453" y="1152"/>
                  </a:lnTo>
                  <a:lnTo>
                    <a:pt x="1458" y="1151"/>
                  </a:lnTo>
                  <a:lnTo>
                    <a:pt x="1462" y="1149"/>
                  </a:lnTo>
                  <a:lnTo>
                    <a:pt x="1466" y="1147"/>
                  </a:lnTo>
                  <a:lnTo>
                    <a:pt x="1470" y="1144"/>
                  </a:lnTo>
                  <a:lnTo>
                    <a:pt x="1473" y="1140"/>
                  </a:lnTo>
                  <a:lnTo>
                    <a:pt x="1476" y="1135"/>
                  </a:lnTo>
                  <a:lnTo>
                    <a:pt x="1479" y="1130"/>
                  </a:lnTo>
                  <a:lnTo>
                    <a:pt x="1482" y="1123"/>
                  </a:lnTo>
                  <a:lnTo>
                    <a:pt x="1484" y="1116"/>
                  </a:lnTo>
                  <a:lnTo>
                    <a:pt x="1486" y="1107"/>
                  </a:lnTo>
                  <a:lnTo>
                    <a:pt x="1488" y="1097"/>
                  </a:lnTo>
                  <a:lnTo>
                    <a:pt x="1490" y="1074"/>
                  </a:lnTo>
                  <a:lnTo>
                    <a:pt x="1491" y="1044"/>
                  </a:lnTo>
                  <a:lnTo>
                    <a:pt x="1491" y="1037"/>
                  </a:lnTo>
                  <a:lnTo>
                    <a:pt x="1490" y="1030"/>
                  </a:lnTo>
                  <a:lnTo>
                    <a:pt x="1489" y="1024"/>
                  </a:lnTo>
                  <a:lnTo>
                    <a:pt x="1487" y="1018"/>
                  </a:lnTo>
                  <a:lnTo>
                    <a:pt x="1485" y="1013"/>
                  </a:lnTo>
                  <a:lnTo>
                    <a:pt x="1483" y="1008"/>
                  </a:lnTo>
                  <a:lnTo>
                    <a:pt x="1479" y="1003"/>
                  </a:lnTo>
                  <a:lnTo>
                    <a:pt x="1476" y="999"/>
                  </a:lnTo>
                  <a:lnTo>
                    <a:pt x="1472" y="995"/>
                  </a:lnTo>
                  <a:lnTo>
                    <a:pt x="1467" y="991"/>
                  </a:lnTo>
                  <a:lnTo>
                    <a:pt x="1462" y="988"/>
                  </a:lnTo>
                  <a:lnTo>
                    <a:pt x="1456" y="986"/>
                  </a:lnTo>
                  <a:lnTo>
                    <a:pt x="1450" y="984"/>
                  </a:lnTo>
                  <a:lnTo>
                    <a:pt x="1444" y="982"/>
                  </a:lnTo>
                  <a:lnTo>
                    <a:pt x="1435" y="981"/>
                  </a:lnTo>
                  <a:lnTo>
                    <a:pt x="1428" y="981"/>
                  </a:lnTo>
                  <a:lnTo>
                    <a:pt x="1408" y="982"/>
                  </a:lnTo>
                  <a:lnTo>
                    <a:pt x="1387" y="986"/>
                  </a:lnTo>
                  <a:lnTo>
                    <a:pt x="1366" y="990"/>
                  </a:lnTo>
                  <a:lnTo>
                    <a:pt x="1346" y="995"/>
                  </a:lnTo>
                  <a:lnTo>
                    <a:pt x="1326" y="999"/>
                  </a:lnTo>
                  <a:lnTo>
                    <a:pt x="1310" y="1001"/>
                  </a:lnTo>
                  <a:lnTo>
                    <a:pt x="1303" y="1001"/>
                  </a:lnTo>
                  <a:lnTo>
                    <a:pt x="1296" y="1001"/>
                  </a:lnTo>
                  <a:lnTo>
                    <a:pt x="1291" y="999"/>
                  </a:lnTo>
                  <a:lnTo>
                    <a:pt x="1287" y="997"/>
                  </a:lnTo>
                  <a:lnTo>
                    <a:pt x="1279" y="991"/>
                  </a:lnTo>
                  <a:lnTo>
                    <a:pt x="1269" y="981"/>
                  </a:lnTo>
                  <a:lnTo>
                    <a:pt x="1257" y="968"/>
                  </a:lnTo>
                  <a:lnTo>
                    <a:pt x="1245" y="953"/>
                  </a:lnTo>
                  <a:lnTo>
                    <a:pt x="1232" y="934"/>
                  </a:lnTo>
                  <a:lnTo>
                    <a:pt x="1221" y="915"/>
                  </a:lnTo>
                  <a:lnTo>
                    <a:pt x="1214" y="906"/>
                  </a:lnTo>
                  <a:lnTo>
                    <a:pt x="1210" y="896"/>
                  </a:lnTo>
                  <a:lnTo>
                    <a:pt x="1206" y="886"/>
                  </a:lnTo>
                  <a:lnTo>
                    <a:pt x="1202" y="876"/>
                  </a:lnTo>
                  <a:lnTo>
                    <a:pt x="1200" y="868"/>
                  </a:lnTo>
                  <a:lnTo>
                    <a:pt x="1197" y="861"/>
                  </a:lnTo>
                  <a:lnTo>
                    <a:pt x="1193" y="855"/>
                  </a:lnTo>
                  <a:lnTo>
                    <a:pt x="1189" y="850"/>
                  </a:lnTo>
                  <a:lnTo>
                    <a:pt x="1184" y="846"/>
                  </a:lnTo>
                  <a:lnTo>
                    <a:pt x="1179" y="842"/>
                  </a:lnTo>
                  <a:lnTo>
                    <a:pt x="1174" y="839"/>
                  </a:lnTo>
                  <a:lnTo>
                    <a:pt x="1169" y="837"/>
                  </a:lnTo>
                  <a:lnTo>
                    <a:pt x="1150" y="832"/>
                  </a:lnTo>
                  <a:lnTo>
                    <a:pt x="1140" y="829"/>
                  </a:lnTo>
                  <a:lnTo>
                    <a:pt x="1130" y="821"/>
                  </a:lnTo>
                  <a:lnTo>
                    <a:pt x="1124" y="815"/>
                  </a:lnTo>
                  <a:lnTo>
                    <a:pt x="1122" y="812"/>
                  </a:lnTo>
                  <a:lnTo>
                    <a:pt x="1121" y="809"/>
                  </a:lnTo>
                  <a:lnTo>
                    <a:pt x="1120" y="807"/>
                  </a:lnTo>
                  <a:lnTo>
                    <a:pt x="1120" y="804"/>
                  </a:lnTo>
                  <a:lnTo>
                    <a:pt x="1121" y="800"/>
                  </a:lnTo>
                  <a:lnTo>
                    <a:pt x="1123" y="797"/>
                  </a:lnTo>
                  <a:lnTo>
                    <a:pt x="1126" y="793"/>
                  </a:lnTo>
                  <a:lnTo>
                    <a:pt x="1130" y="790"/>
                  </a:lnTo>
                  <a:lnTo>
                    <a:pt x="1134" y="787"/>
                  </a:lnTo>
                  <a:lnTo>
                    <a:pt x="1136" y="784"/>
                  </a:lnTo>
                  <a:lnTo>
                    <a:pt x="1138" y="780"/>
                  </a:lnTo>
                  <a:lnTo>
                    <a:pt x="1138" y="776"/>
                  </a:lnTo>
                  <a:lnTo>
                    <a:pt x="1135" y="772"/>
                  </a:lnTo>
                  <a:lnTo>
                    <a:pt x="1130" y="767"/>
                  </a:lnTo>
                  <a:lnTo>
                    <a:pt x="1121" y="762"/>
                  </a:lnTo>
                  <a:lnTo>
                    <a:pt x="1108" y="755"/>
                  </a:lnTo>
                  <a:lnTo>
                    <a:pt x="1104" y="755"/>
                  </a:lnTo>
                  <a:lnTo>
                    <a:pt x="1096" y="754"/>
                  </a:lnTo>
                  <a:lnTo>
                    <a:pt x="1087" y="752"/>
                  </a:lnTo>
                  <a:lnTo>
                    <a:pt x="1078" y="750"/>
                  </a:lnTo>
                  <a:lnTo>
                    <a:pt x="1074" y="748"/>
                  </a:lnTo>
                  <a:lnTo>
                    <a:pt x="1070" y="746"/>
                  </a:lnTo>
                  <a:lnTo>
                    <a:pt x="1067" y="743"/>
                  </a:lnTo>
                  <a:lnTo>
                    <a:pt x="1065" y="740"/>
                  </a:lnTo>
                  <a:lnTo>
                    <a:pt x="1065" y="737"/>
                  </a:lnTo>
                  <a:lnTo>
                    <a:pt x="1065" y="733"/>
                  </a:lnTo>
                  <a:lnTo>
                    <a:pt x="1067" y="729"/>
                  </a:lnTo>
                  <a:lnTo>
                    <a:pt x="1071" y="724"/>
                  </a:lnTo>
                  <a:lnTo>
                    <a:pt x="1075" y="715"/>
                  </a:lnTo>
                  <a:lnTo>
                    <a:pt x="1079" y="707"/>
                  </a:lnTo>
                  <a:lnTo>
                    <a:pt x="1083" y="701"/>
                  </a:lnTo>
                  <a:lnTo>
                    <a:pt x="1089" y="696"/>
                  </a:lnTo>
                  <a:lnTo>
                    <a:pt x="1100" y="689"/>
                  </a:lnTo>
                  <a:lnTo>
                    <a:pt x="1113" y="684"/>
                  </a:lnTo>
                  <a:lnTo>
                    <a:pt x="1118" y="682"/>
                  </a:lnTo>
                  <a:lnTo>
                    <a:pt x="1124" y="679"/>
                  </a:lnTo>
                  <a:lnTo>
                    <a:pt x="1129" y="676"/>
                  </a:lnTo>
                  <a:lnTo>
                    <a:pt x="1134" y="672"/>
                  </a:lnTo>
                  <a:lnTo>
                    <a:pt x="1138" y="667"/>
                  </a:lnTo>
                  <a:lnTo>
                    <a:pt x="1141" y="661"/>
                  </a:lnTo>
                  <a:lnTo>
                    <a:pt x="1144" y="654"/>
                  </a:lnTo>
                  <a:lnTo>
                    <a:pt x="1145" y="645"/>
                  </a:lnTo>
                  <a:lnTo>
                    <a:pt x="1152" y="596"/>
                  </a:lnTo>
                  <a:lnTo>
                    <a:pt x="1159" y="552"/>
                  </a:lnTo>
                  <a:lnTo>
                    <a:pt x="1164" y="511"/>
                  </a:lnTo>
                  <a:lnTo>
                    <a:pt x="1168" y="470"/>
                  </a:lnTo>
                  <a:lnTo>
                    <a:pt x="1172" y="430"/>
                  </a:lnTo>
                  <a:lnTo>
                    <a:pt x="1174" y="390"/>
                  </a:lnTo>
                  <a:lnTo>
                    <a:pt x="1176" y="346"/>
                  </a:lnTo>
                  <a:lnTo>
                    <a:pt x="1176" y="299"/>
                  </a:lnTo>
                  <a:lnTo>
                    <a:pt x="1176" y="278"/>
                  </a:lnTo>
                  <a:lnTo>
                    <a:pt x="1173" y="257"/>
                  </a:lnTo>
                  <a:lnTo>
                    <a:pt x="1170" y="238"/>
                  </a:lnTo>
                  <a:lnTo>
                    <a:pt x="1165" y="221"/>
                  </a:lnTo>
                  <a:lnTo>
                    <a:pt x="1160" y="204"/>
                  </a:lnTo>
                  <a:lnTo>
                    <a:pt x="1154" y="189"/>
                  </a:lnTo>
                  <a:lnTo>
                    <a:pt x="1147" y="174"/>
                  </a:lnTo>
                  <a:lnTo>
                    <a:pt x="1141" y="162"/>
                  </a:lnTo>
                  <a:lnTo>
                    <a:pt x="1133" y="149"/>
                  </a:lnTo>
                  <a:lnTo>
                    <a:pt x="1126" y="139"/>
                  </a:lnTo>
                  <a:lnTo>
                    <a:pt x="1119" y="130"/>
                  </a:lnTo>
                  <a:lnTo>
                    <a:pt x="1113" y="123"/>
                  </a:lnTo>
                  <a:lnTo>
                    <a:pt x="1106" y="117"/>
                  </a:lnTo>
                  <a:lnTo>
                    <a:pt x="1100" y="113"/>
                  </a:lnTo>
                  <a:lnTo>
                    <a:pt x="1096" y="111"/>
                  </a:lnTo>
                  <a:lnTo>
                    <a:pt x="1092" y="110"/>
                  </a:lnTo>
                  <a:lnTo>
                    <a:pt x="1084" y="109"/>
                  </a:lnTo>
                  <a:lnTo>
                    <a:pt x="1076" y="108"/>
                  </a:lnTo>
                  <a:lnTo>
                    <a:pt x="1070" y="107"/>
                  </a:lnTo>
                  <a:lnTo>
                    <a:pt x="1064" y="105"/>
                  </a:lnTo>
                  <a:lnTo>
                    <a:pt x="1054" y="100"/>
                  </a:lnTo>
                  <a:lnTo>
                    <a:pt x="1046" y="95"/>
                  </a:lnTo>
                  <a:lnTo>
                    <a:pt x="1040" y="89"/>
                  </a:lnTo>
                  <a:lnTo>
                    <a:pt x="1034" y="82"/>
                  </a:lnTo>
                  <a:lnTo>
                    <a:pt x="1030" y="75"/>
                  </a:lnTo>
                  <a:lnTo>
                    <a:pt x="1026" y="68"/>
                  </a:lnTo>
                  <a:lnTo>
                    <a:pt x="1021" y="61"/>
                  </a:lnTo>
                  <a:lnTo>
                    <a:pt x="1016" y="54"/>
                  </a:lnTo>
                  <a:lnTo>
                    <a:pt x="1009" y="48"/>
                  </a:lnTo>
                  <a:lnTo>
                    <a:pt x="1000" y="42"/>
                  </a:lnTo>
                  <a:lnTo>
                    <a:pt x="994" y="40"/>
                  </a:lnTo>
                  <a:lnTo>
                    <a:pt x="988" y="38"/>
                  </a:lnTo>
                  <a:lnTo>
                    <a:pt x="981" y="37"/>
                  </a:lnTo>
                  <a:lnTo>
                    <a:pt x="974" y="36"/>
                  </a:lnTo>
                  <a:lnTo>
                    <a:pt x="956" y="35"/>
                  </a:lnTo>
                  <a:lnTo>
                    <a:pt x="935" y="36"/>
                  </a:lnTo>
                  <a:lnTo>
                    <a:pt x="926" y="37"/>
                  </a:lnTo>
                  <a:lnTo>
                    <a:pt x="918" y="37"/>
                  </a:lnTo>
                  <a:lnTo>
                    <a:pt x="910" y="36"/>
                  </a:lnTo>
                  <a:lnTo>
                    <a:pt x="902" y="35"/>
                  </a:lnTo>
                  <a:lnTo>
                    <a:pt x="885" y="31"/>
                  </a:lnTo>
                  <a:lnTo>
                    <a:pt x="870" y="26"/>
                  </a:lnTo>
                  <a:lnTo>
                    <a:pt x="840" y="13"/>
                  </a:lnTo>
                  <a:lnTo>
                    <a:pt x="809" y="0"/>
                  </a:lnTo>
                  <a:lnTo>
                    <a:pt x="786" y="15"/>
                  </a:lnTo>
                  <a:lnTo>
                    <a:pt x="765" y="30"/>
                  </a:lnTo>
                  <a:lnTo>
                    <a:pt x="757" y="38"/>
                  </a:lnTo>
                  <a:lnTo>
                    <a:pt x="751" y="47"/>
                  </a:lnTo>
                  <a:lnTo>
                    <a:pt x="749" y="52"/>
                  </a:lnTo>
                  <a:lnTo>
                    <a:pt x="747" y="57"/>
                  </a:lnTo>
                  <a:lnTo>
                    <a:pt x="746" y="63"/>
                  </a:lnTo>
                  <a:lnTo>
                    <a:pt x="746" y="68"/>
                  </a:lnTo>
                  <a:lnTo>
                    <a:pt x="746" y="73"/>
                  </a:lnTo>
                  <a:lnTo>
                    <a:pt x="748" y="77"/>
                  </a:lnTo>
                  <a:lnTo>
                    <a:pt x="751" y="80"/>
                  </a:lnTo>
                  <a:lnTo>
                    <a:pt x="754" y="83"/>
                  </a:lnTo>
                  <a:lnTo>
                    <a:pt x="759" y="86"/>
                  </a:lnTo>
                  <a:lnTo>
                    <a:pt x="764" y="88"/>
                  </a:lnTo>
                  <a:lnTo>
                    <a:pt x="769" y="90"/>
                  </a:lnTo>
                  <a:lnTo>
                    <a:pt x="775" y="92"/>
                  </a:lnTo>
                  <a:lnTo>
                    <a:pt x="802" y="96"/>
                  </a:lnTo>
                  <a:lnTo>
                    <a:pt x="825" y="99"/>
                  </a:lnTo>
                  <a:lnTo>
                    <a:pt x="832" y="100"/>
                  </a:lnTo>
                  <a:lnTo>
                    <a:pt x="839" y="101"/>
                  </a:lnTo>
                  <a:lnTo>
                    <a:pt x="845" y="103"/>
                  </a:lnTo>
                  <a:lnTo>
                    <a:pt x="851" y="105"/>
                  </a:lnTo>
                  <a:lnTo>
                    <a:pt x="856" y="108"/>
                  </a:lnTo>
                  <a:lnTo>
                    <a:pt x="861" y="111"/>
                  </a:lnTo>
                  <a:lnTo>
                    <a:pt x="866" y="115"/>
                  </a:lnTo>
                  <a:lnTo>
                    <a:pt x="870" y="119"/>
                  </a:lnTo>
                  <a:lnTo>
                    <a:pt x="889" y="139"/>
                  </a:lnTo>
                  <a:lnTo>
                    <a:pt x="909" y="163"/>
                  </a:lnTo>
                  <a:lnTo>
                    <a:pt x="912" y="167"/>
                  </a:lnTo>
                  <a:lnTo>
                    <a:pt x="913" y="170"/>
                  </a:lnTo>
                  <a:lnTo>
                    <a:pt x="913" y="174"/>
                  </a:lnTo>
                  <a:lnTo>
                    <a:pt x="912" y="178"/>
                  </a:lnTo>
                  <a:lnTo>
                    <a:pt x="907" y="186"/>
                  </a:lnTo>
                  <a:lnTo>
                    <a:pt x="899" y="196"/>
                  </a:lnTo>
                  <a:lnTo>
                    <a:pt x="894" y="202"/>
                  </a:lnTo>
                  <a:lnTo>
                    <a:pt x="890" y="209"/>
                  </a:lnTo>
                  <a:lnTo>
                    <a:pt x="884" y="216"/>
                  </a:lnTo>
                  <a:lnTo>
                    <a:pt x="880" y="225"/>
                  </a:lnTo>
                  <a:lnTo>
                    <a:pt x="877" y="235"/>
                  </a:lnTo>
                  <a:lnTo>
                    <a:pt x="874" y="246"/>
                  </a:lnTo>
                  <a:lnTo>
                    <a:pt x="872" y="258"/>
                  </a:lnTo>
                  <a:lnTo>
                    <a:pt x="872" y="273"/>
                  </a:lnTo>
                  <a:lnTo>
                    <a:pt x="870" y="290"/>
                  </a:lnTo>
                  <a:lnTo>
                    <a:pt x="868" y="305"/>
                  </a:lnTo>
                  <a:lnTo>
                    <a:pt x="864" y="318"/>
                  </a:lnTo>
                  <a:lnTo>
                    <a:pt x="861" y="329"/>
                  </a:lnTo>
                  <a:lnTo>
                    <a:pt x="856" y="338"/>
                  </a:lnTo>
                  <a:lnTo>
                    <a:pt x="851" y="346"/>
                  </a:lnTo>
                  <a:lnTo>
                    <a:pt x="846" y="352"/>
                  </a:lnTo>
                  <a:lnTo>
                    <a:pt x="841" y="357"/>
                  </a:lnTo>
                  <a:lnTo>
                    <a:pt x="831" y="365"/>
                  </a:lnTo>
                  <a:lnTo>
                    <a:pt x="823" y="370"/>
                  </a:lnTo>
                  <a:lnTo>
                    <a:pt x="819" y="373"/>
                  </a:lnTo>
                  <a:lnTo>
                    <a:pt x="817" y="376"/>
                  </a:lnTo>
                  <a:lnTo>
                    <a:pt x="815" y="380"/>
                  </a:lnTo>
                  <a:lnTo>
                    <a:pt x="814" y="383"/>
                  </a:lnTo>
                  <a:lnTo>
                    <a:pt x="813" y="397"/>
                  </a:lnTo>
                  <a:lnTo>
                    <a:pt x="810" y="408"/>
                  </a:lnTo>
                  <a:lnTo>
                    <a:pt x="807" y="418"/>
                  </a:lnTo>
                  <a:lnTo>
                    <a:pt x="802" y="426"/>
                  </a:lnTo>
                  <a:lnTo>
                    <a:pt x="797" y="433"/>
                  </a:lnTo>
                  <a:lnTo>
                    <a:pt x="792" y="438"/>
                  </a:lnTo>
                  <a:lnTo>
                    <a:pt x="786" y="443"/>
                  </a:lnTo>
                  <a:lnTo>
                    <a:pt x="780" y="447"/>
                  </a:lnTo>
                  <a:lnTo>
                    <a:pt x="767" y="454"/>
                  </a:lnTo>
                  <a:lnTo>
                    <a:pt x="756" y="462"/>
                  </a:lnTo>
                  <a:lnTo>
                    <a:pt x="751" y="467"/>
                  </a:lnTo>
                  <a:lnTo>
                    <a:pt x="747" y="473"/>
                  </a:lnTo>
                  <a:lnTo>
                    <a:pt x="743" y="479"/>
                  </a:lnTo>
                  <a:lnTo>
                    <a:pt x="741" y="487"/>
                  </a:lnTo>
                  <a:lnTo>
                    <a:pt x="739" y="502"/>
                  </a:lnTo>
                  <a:lnTo>
                    <a:pt x="738" y="514"/>
                  </a:lnTo>
                  <a:lnTo>
                    <a:pt x="737" y="524"/>
                  </a:lnTo>
                  <a:lnTo>
                    <a:pt x="735" y="531"/>
                  </a:lnTo>
                  <a:lnTo>
                    <a:pt x="733" y="534"/>
                  </a:lnTo>
                  <a:lnTo>
                    <a:pt x="730" y="537"/>
                  </a:lnTo>
                  <a:lnTo>
                    <a:pt x="727" y="540"/>
                  </a:lnTo>
                  <a:lnTo>
                    <a:pt x="722" y="542"/>
                  </a:lnTo>
                  <a:lnTo>
                    <a:pt x="711" y="547"/>
                  </a:lnTo>
                  <a:lnTo>
                    <a:pt x="694" y="551"/>
                  </a:lnTo>
                  <a:lnTo>
                    <a:pt x="673" y="555"/>
                  </a:lnTo>
                  <a:lnTo>
                    <a:pt x="647" y="561"/>
                  </a:lnTo>
                  <a:lnTo>
                    <a:pt x="634" y="565"/>
                  </a:lnTo>
                  <a:lnTo>
                    <a:pt x="621" y="569"/>
                  </a:lnTo>
                  <a:lnTo>
                    <a:pt x="607" y="574"/>
                  </a:lnTo>
                  <a:lnTo>
                    <a:pt x="595" y="580"/>
                  </a:lnTo>
                  <a:lnTo>
                    <a:pt x="583" y="586"/>
                  </a:lnTo>
                  <a:lnTo>
                    <a:pt x="572" y="594"/>
                  </a:lnTo>
                  <a:lnTo>
                    <a:pt x="562" y="603"/>
                  </a:lnTo>
                  <a:lnTo>
                    <a:pt x="555" y="612"/>
                  </a:lnTo>
                  <a:lnTo>
                    <a:pt x="550" y="617"/>
                  </a:lnTo>
                  <a:lnTo>
                    <a:pt x="548" y="623"/>
                  </a:lnTo>
                  <a:lnTo>
                    <a:pt x="546" y="628"/>
                  </a:lnTo>
                  <a:lnTo>
                    <a:pt x="545" y="634"/>
                  </a:lnTo>
                  <a:lnTo>
                    <a:pt x="544" y="640"/>
                  </a:lnTo>
                  <a:lnTo>
                    <a:pt x="544" y="647"/>
                  </a:lnTo>
                  <a:lnTo>
                    <a:pt x="545" y="654"/>
                  </a:lnTo>
                  <a:lnTo>
                    <a:pt x="546" y="661"/>
                  </a:lnTo>
                  <a:lnTo>
                    <a:pt x="549" y="677"/>
                  </a:lnTo>
                  <a:lnTo>
                    <a:pt x="550" y="692"/>
                  </a:lnTo>
                  <a:lnTo>
                    <a:pt x="549" y="707"/>
                  </a:lnTo>
                  <a:lnTo>
                    <a:pt x="547" y="721"/>
                  </a:lnTo>
                  <a:lnTo>
                    <a:pt x="543" y="734"/>
                  </a:lnTo>
                  <a:lnTo>
                    <a:pt x="539" y="746"/>
                  </a:lnTo>
                  <a:lnTo>
                    <a:pt x="534" y="758"/>
                  </a:lnTo>
                  <a:lnTo>
                    <a:pt x="528" y="769"/>
                  </a:lnTo>
                  <a:lnTo>
                    <a:pt x="516" y="790"/>
                  </a:lnTo>
                  <a:lnTo>
                    <a:pt x="505" y="810"/>
                  </a:lnTo>
                  <a:lnTo>
                    <a:pt x="501" y="820"/>
                  </a:lnTo>
                  <a:lnTo>
                    <a:pt x="497" y="831"/>
                  </a:lnTo>
                  <a:lnTo>
                    <a:pt x="495" y="840"/>
                  </a:lnTo>
                  <a:lnTo>
                    <a:pt x="494" y="850"/>
                  </a:lnTo>
                  <a:lnTo>
                    <a:pt x="495" y="857"/>
                  </a:lnTo>
                  <a:lnTo>
                    <a:pt x="495" y="862"/>
                  </a:lnTo>
                  <a:lnTo>
                    <a:pt x="497" y="868"/>
                  </a:lnTo>
                  <a:lnTo>
                    <a:pt x="498" y="872"/>
                  </a:lnTo>
                  <a:lnTo>
                    <a:pt x="503" y="880"/>
                  </a:lnTo>
                  <a:lnTo>
                    <a:pt x="509" y="887"/>
                  </a:lnTo>
                  <a:lnTo>
                    <a:pt x="523" y="897"/>
                  </a:lnTo>
                  <a:lnTo>
                    <a:pt x="537" y="907"/>
                  </a:lnTo>
                  <a:lnTo>
                    <a:pt x="544" y="912"/>
                  </a:lnTo>
                  <a:lnTo>
                    <a:pt x="549" y="919"/>
                  </a:lnTo>
                  <a:lnTo>
                    <a:pt x="551" y="923"/>
                  </a:lnTo>
                  <a:lnTo>
                    <a:pt x="554" y="927"/>
                  </a:lnTo>
                  <a:lnTo>
                    <a:pt x="556" y="932"/>
                  </a:lnTo>
                  <a:lnTo>
                    <a:pt x="557" y="938"/>
                  </a:lnTo>
                  <a:lnTo>
                    <a:pt x="557" y="944"/>
                  </a:lnTo>
                  <a:lnTo>
                    <a:pt x="557" y="951"/>
                  </a:lnTo>
                  <a:lnTo>
                    <a:pt x="556" y="958"/>
                  </a:lnTo>
                  <a:lnTo>
                    <a:pt x="555" y="966"/>
                  </a:lnTo>
                  <a:lnTo>
                    <a:pt x="549" y="985"/>
                  </a:lnTo>
                  <a:lnTo>
                    <a:pt x="541" y="1007"/>
                  </a:lnTo>
                  <a:lnTo>
                    <a:pt x="528" y="1044"/>
                  </a:lnTo>
                  <a:lnTo>
                    <a:pt x="512" y="1086"/>
                  </a:lnTo>
                  <a:lnTo>
                    <a:pt x="503" y="1108"/>
                  </a:lnTo>
                  <a:lnTo>
                    <a:pt x="494" y="1131"/>
                  </a:lnTo>
                  <a:lnTo>
                    <a:pt x="484" y="1153"/>
                  </a:lnTo>
                  <a:lnTo>
                    <a:pt x="473" y="1176"/>
                  </a:lnTo>
                  <a:lnTo>
                    <a:pt x="462" y="1197"/>
                  </a:lnTo>
                  <a:lnTo>
                    <a:pt x="451" y="1217"/>
                  </a:lnTo>
                  <a:lnTo>
                    <a:pt x="438" y="1235"/>
                  </a:lnTo>
                  <a:lnTo>
                    <a:pt x="426" y="1252"/>
                  </a:lnTo>
                  <a:lnTo>
                    <a:pt x="413" y="1267"/>
                  </a:lnTo>
                  <a:lnTo>
                    <a:pt x="400" y="1280"/>
                  </a:lnTo>
                  <a:lnTo>
                    <a:pt x="394" y="1285"/>
                  </a:lnTo>
                  <a:lnTo>
                    <a:pt x="387" y="1290"/>
                  </a:lnTo>
                  <a:lnTo>
                    <a:pt x="380" y="1293"/>
                  </a:lnTo>
                  <a:lnTo>
                    <a:pt x="374" y="1296"/>
                  </a:lnTo>
                  <a:lnTo>
                    <a:pt x="358" y="1308"/>
                  </a:lnTo>
                  <a:lnTo>
                    <a:pt x="344" y="1319"/>
                  </a:lnTo>
                  <a:lnTo>
                    <a:pt x="329" y="1332"/>
                  </a:lnTo>
                  <a:lnTo>
                    <a:pt x="317" y="1344"/>
                  </a:lnTo>
                  <a:lnTo>
                    <a:pt x="304" y="1357"/>
                  </a:lnTo>
                  <a:lnTo>
                    <a:pt x="293" y="1370"/>
                  </a:lnTo>
                  <a:lnTo>
                    <a:pt x="282" y="1384"/>
                  </a:lnTo>
                  <a:lnTo>
                    <a:pt x="272" y="1397"/>
                  </a:lnTo>
                  <a:lnTo>
                    <a:pt x="254" y="1424"/>
                  </a:lnTo>
                  <a:lnTo>
                    <a:pt x="239" y="1450"/>
                  </a:lnTo>
                  <a:lnTo>
                    <a:pt x="225" y="1476"/>
                  </a:lnTo>
                  <a:lnTo>
                    <a:pt x="213" y="1502"/>
                  </a:lnTo>
                  <a:lnTo>
                    <a:pt x="204" y="1525"/>
                  </a:lnTo>
                  <a:lnTo>
                    <a:pt x="196" y="1547"/>
                  </a:lnTo>
                  <a:lnTo>
                    <a:pt x="190" y="1566"/>
                  </a:lnTo>
                  <a:lnTo>
                    <a:pt x="186" y="1583"/>
                  </a:lnTo>
                  <a:lnTo>
                    <a:pt x="181" y="1608"/>
                  </a:lnTo>
                  <a:lnTo>
                    <a:pt x="179" y="1616"/>
                  </a:lnTo>
                  <a:lnTo>
                    <a:pt x="162" y="1648"/>
                  </a:lnTo>
                  <a:lnTo>
                    <a:pt x="146" y="1678"/>
                  </a:lnTo>
                  <a:lnTo>
                    <a:pt x="132" y="1705"/>
                  </a:lnTo>
                  <a:lnTo>
                    <a:pt x="119" y="1732"/>
                  </a:lnTo>
                  <a:lnTo>
                    <a:pt x="109" y="1755"/>
                  </a:lnTo>
                  <a:lnTo>
                    <a:pt x="99" y="1777"/>
                  </a:lnTo>
                  <a:lnTo>
                    <a:pt x="96" y="1787"/>
                  </a:lnTo>
                  <a:lnTo>
                    <a:pt x="93" y="1797"/>
                  </a:lnTo>
                  <a:lnTo>
                    <a:pt x="91" y="1806"/>
                  </a:lnTo>
                  <a:lnTo>
                    <a:pt x="90" y="1815"/>
                  </a:lnTo>
                  <a:lnTo>
                    <a:pt x="89" y="1825"/>
                  </a:lnTo>
                  <a:lnTo>
                    <a:pt x="88" y="1834"/>
                  </a:lnTo>
                  <a:lnTo>
                    <a:pt x="86" y="1841"/>
                  </a:lnTo>
                  <a:lnTo>
                    <a:pt x="83" y="1848"/>
                  </a:lnTo>
                  <a:lnTo>
                    <a:pt x="76" y="1861"/>
                  </a:lnTo>
                  <a:lnTo>
                    <a:pt x="68" y="1877"/>
                  </a:lnTo>
                  <a:lnTo>
                    <a:pt x="63" y="1887"/>
                  </a:lnTo>
                  <a:lnTo>
                    <a:pt x="59" y="1899"/>
                  </a:lnTo>
                  <a:lnTo>
                    <a:pt x="54" y="1914"/>
                  </a:lnTo>
                  <a:lnTo>
                    <a:pt x="50" y="1932"/>
                  </a:lnTo>
                  <a:lnTo>
                    <a:pt x="46" y="1953"/>
                  </a:lnTo>
                  <a:lnTo>
                    <a:pt x="43" y="1978"/>
                  </a:lnTo>
                  <a:lnTo>
                    <a:pt x="40" y="2007"/>
                  </a:lnTo>
                  <a:lnTo>
                    <a:pt x="38" y="2041"/>
                  </a:lnTo>
                  <a:lnTo>
                    <a:pt x="36" y="2057"/>
                  </a:lnTo>
                  <a:lnTo>
                    <a:pt x="34" y="2071"/>
                  </a:lnTo>
                  <a:lnTo>
                    <a:pt x="30" y="2084"/>
                  </a:lnTo>
                  <a:lnTo>
                    <a:pt x="26" y="2097"/>
                  </a:lnTo>
                  <a:lnTo>
                    <a:pt x="18" y="2121"/>
                  </a:lnTo>
                  <a:lnTo>
                    <a:pt x="9" y="2145"/>
                  </a:lnTo>
                  <a:lnTo>
                    <a:pt x="6" y="2158"/>
                  </a:lnTo>
                  <a:lnTo>
                    <a:pt x="3" y="2172"/>
                  </a:lnTo>
                  <a:lnTo>
                    <a:pt x="1" y="2186"/>
                  </a:lnTo>
                  <a:lnTo>
                    <a:pt x="0" y="2201"/>
                  </a:lnTo>
                  <a:lnTo>
                    <a:pt x="0" y="2218"/>
                  </a:lnTo>
                  <a:lnTo>
                    <a:pt x="2" y="2236"/>
                  </a:lnTo>
                  <a:lnTo>
                    <a:pt x="6" y="2255"/>
                  </a:lnTo>
                  <a:lnTo>
                    <a:pt x="12" y="2278"/>
                  </a:lnTo>
                  <a:lnTo>
                    <a:pt x="14" y="2288"/>
                  </a:lnTo>
                  <a:lnTo>
                    <a:pt x="16" y="2298"/>
                  </a:lnTo>
                  <a:lnTo>
                    <a:pt x="16" y="2309"/>
                  </a:lnTo>
                  <a:lnTo>
                    <a:pt x="16" y="2320"/>
                  </a:lnTo>
                  <a:lnTo>
                    <a:pt x="15" y="2342"/>
                  </a:lnTo>
                  <a:lnTo>
                    <a:pt x="12" y="2364"/>
                  </a:lnTo>
                  <a:lnTo>
                    <a:pt x="10" y="2387"/>
                  </a:lnTo>
                  <a:lnTo>
                    <a:pt x="10" y="2407"/>
                  </a:lnTo>
                  <a:lnTo>
                    <a:pt x="10" y="2416"/>
                  </a:lnTo>
                  <a:lnTo>
                    <a:pt x="11" y="2425"/>
                  </a:lnTo>
                  <a:lnTo>
                    <a:pt x="14" y="2433"/>
                  </a:lnTo>
                  <a:lnTo>
                    <a:pt x="17" y="2440"/>
                  </a:lnTo>
                  <a:lnTo>
                    <a:pt x="22" y="2452"/>
                  </a:lnTo>
                  <a:lnTo>
                    <a:pt x="27" y="2464"/>
                  </a:lnTo>
                  <a:lnTo>
                    <a:pt x="30" y="2474"/>
                  </a:lnTo>
                  <a:lnTo>
                    <a:pt x="33" y="2485"/>
                  </a:lnTo>
                  <a:lnTo>
                    <a:pt x="35" y="2495"/>
                  </a:lnTo>
                  <a:lnTo>
                    <a:pt x="37" y="2504"/>
                  </a:lnTo>
                  <a:lnTo>
                    <a:pt x="38" y="2513"/>
                  </a:lnTo>
                  <a:lnTo>
                    <a:pt x="38" y="2522"/>
                  </a:lnTo>
                  <a:lnTo>
                    <a:pt x="37" y="2538"/>
                  </a:lnTo>
                  <a:lnTo>
                    <a:pt x="35" y="2554"/>
                  </a:lnTo>
                  <a:lnTo>
                    <a:pt x="31" y="2570"/>
                  </a:lnTo>
                  <a:lnTo>
                    <a:pt x="27" y="2587"/>
                  </a:lnTo>
                  <a:lnTo>
                    <a:pt x="26" y="2600"/>
                  </a:lnTo>
                  <a:lnTo>
                    <a:pt x="27" y="2612"/>
                  </a:lnTo>
                  <a:lnTo>
                    <a:pt x="29" y="2623"/>
                  </a:lnTo>
                  <a:lnTo>
                    <a:pt x="32" y="2633"/>
                  </a:lnTo>
                  <a:lnTo>
                    <a:pt x="35" y="2642"/>
                  </a:lnTo>
                  <a:lnTo>
                    <a:pt x="40" y="2650"/>
                  </a:lnTo>
                  <a:lnTo>
                    <a:pt x="45" y="2657"/>
                  </a:lnTo>
                  <a:lnTo>
                    <a:pt x="49" y="2664"/>
                  </a:lnTo>
                  <a:lnTo>
                    <a:pt x="59" y="2677"/>
                  </a:lnTo>
                  <a:lnTo>
                    <a:pt x="65" y="2690"/>
                  </a:lnTo>
                  <a:lnTo>
                    <a:pt x="67" y="2696"/>
                  </a:lnTo>
                  <a:lnTo>
                    <a:pt x="68" y="2703"/>
                  </a:lnTo>
                  <a:lnTo>
                    <a:pt x="67" y="2710"/>
                  </a:lnTo>
                  <a:lnTo>
                    <a:pt x="64" y="2719"/>
                  </a:lnTo>
                  <a:lnTo>
                    <a:pt x="59" y="2731"/>
                  </a:lnTo>
                  <a:lnTo>
                    <a:pt x="55" y="2745"/>
                  </a:lnTo>
                  <a:lnTo>
                    <a:pt x="51" y="2761"/>
                  </a:lnTo>
                  <a:lnTo>
                    <a:pt x="48" y="2777"/>
                  </a:lnTo>
                  <a:lnTo>
                    <a:pt x="45" y="2794"/>
                  </a:lnTo>
                  <a:lnTo>
                    <a:pt x="42" y="2811"/>
                  </a:lnTo>
                  <a:lnTo>
                    <a:pt x="38" y="2827"/>
                  </a:lnTo>
                  <a:lnTo>
                    <a:pt x="33" y="2844"/>
                  </a:lnTo>
                  <a:lnTo>
                    <a:pt x="85" y="2823"/>
                  </a:lnTo>
                  <a:close/>
                </a:path>
              </a:pathLst>
            </a:custGeom>
            <a:grpFill/>
            <a:ln w="3175" cmpd="sng">
              <a:solidFill>
                <a:srgbClr val="FCF6F6"/>
              </a:solidFill>
              <a:round/>
              <a:headEnd/>
              <a:tailEnd/>
            </a:ln>
          </p:spPr>
          <p:txBody>
            <a:bodyPr/>
            <a:lstStyle/>
            <a:p>
              <a:endParaRPr lang="pt-BR"/>
            </a:p>
          </p:txBody>
        </p:sp>
        <p:sp>
          <p:nvSpPr>
            <p:cNvPr id="43" name="Freeform 33"/>
            <p:cNvSpPr>
              <a:spLocks/>
            </p:cNvSpPr>
            <p:nvPr/>
          </p:nvSpPr>
          <p:spPr bwMode="auto">
            <a:xfrm>
              <a:off x="3090863" y="2713038"/>
              <a:ext cx="965200" cy="847725"/>
            </a:xfrm>
            <a:custGeom>
              <a:avLst/>
              <a:gdLst>
                <a:gd name="T0" fmla="*/ 263 w 2457"/>
                <a:gd name="T1" fmla="*/ 716 h 1984"/>
                <a:gd name="T2" fmla="*/ 439 w 2457"/>
                <a:gd name="T3" fmla="*/ 714 h 1984"/>
                <a:gd name="T4" fmla="*/ 507 w 2457"/>
                <a:gd name="T5" fmla="*/ 667 h 1984"/>
                <a:gd name="T6" fmla="*/ 552 w 2457"/>
                <a:gd name="T7" fmla="*/ 725 h 1984"/>
                <a:gd name="T8" fmla="*/ 555 w 2457"/>
                <a:gd name="T9" fmla="*/ 870 h 1984"/>
                <a:gd name="T10" fmla="*/ 520 w 2457"/>
                <a:gd name="T11" fmla="*/ 965 h 1984"/>
                <a:gd name="T12" fmla="*/ 559 w 2457"/>
                <a:gd name="T13" fmla="*/ 1068 h 1984"/>
                <a:gd name="T14" fmla="*/ 559 w 2457"/>
                <a:gd name="T15" fmla="*/ 1184 h 1984"/>
                <a:gd name="T16" fmla="*/ 574 w 2457"/>
                <a:gd name="T17" fmla="*/ 1305 h 1984"/>
                <a:gd name="T18" fmla="*/ 634 w 2457"/>
                <a:gd name="T19" fmla="*/ 1374 h 1984"/>
                <a:gd name="T20" fmla="*/ 681 w 2457"/>
                <a:gd name="T21" fmla="*/ 1445 h 1984"/>
                <a:gd name="T22" fmla="*/ 747 w 2457"/>
                <a:gd name="T23" fmla="*/ 1484 h 1984"/>
                <a:gd name="T24" fmla="*/ 808 w 2457"/>
                <a:gd name="T25" fmla="*/ 1541 h 1984"/>
                <a:gd name="T26" fmla="*/ 873 w 2457"/>
                <a:gd name="T27" fmla="*/ 1576 h 1984"/>
                <a:gd name="T28" fmla="*/ 933 w 2457"/>
                <a:gd name="T29" fmla="*/ 1634 h 1984"/>
                <a:gd name="T30" fmla="*/ 1044 w 2457"/>
                <a:gd name="T31" fmla="*/ 1636 h 1984"/>
                <a:gd name="T32" fmla="*/ 1138 w 2457"/>
                <a:gd name="T33" fmla="*/ 1618 h 1984"/>
                <a:gd name="T34" fmla="*/ 1223 w 2457"/>
                <a:gd name="T35" fmla="*/ 1667 h 1984"/>
                <a:gd name="T36" fmla="*/ 1288 w 2457"/>
                <a:gd name="T37" fmla="*/ 1689 h 1984"/>
                <a:gd name="T38" fmla="*/ 1344 w 2457"/>
                <a:gd name="T39" fmla="*/ 1679 h 1984"/>
                <a:gd name="T40" fmla="*/ 1412 w 2457"/>
                <a:gd name="T41" fmla="*/ 1760 h 1984"/>
                <a:gd name="T42" fmla="*/ 1563 w 2457"/>
                <a:gd name="T43" fmla="*/ 1810 h 1984"/>
                <a:gd name="T44" fmla="*/ 1630 w 2457"/>
                <a:gd name="T45" fmla="*/ 1841 h 1984"/>
                <a:gd name="T46" fmla="*/ 1689 w 2457"/>
                <a:gd name="T47" fmla="*/ 1841 h 1984"/>
                <a:gd name="T48" fmla="*/ 1732 w 2457"/>
                <a:gd name="T49" fmla="*/ 1895 h 1984"/>
                <a:gd name="T50" fmla="*/ 1816 w 2457"/>
                <a:gd name="T51" fmla="*/ 1966 h 1984"/>
                <a:gd name="T52" fmla="*/ 2042 w 2457"/>
                <a:gd name="T53" fmla="*/ 1948 h 1984"/>
                <a:gd name="T54" fmla="*/ 2186 w 2457"/>
                <a:gd name="T55" fmla="*/ 1949 h 1984"/>
                <a:gd name="T56" fmla="*/ 2292 w 2457"/>
                <a:gd name="T57" fmla="*/ 1838 h 1984"/>
                <a:gd name="T58" fmla="*/ 2344 w 2457"/>
                <a:gd name="T59" fmla="*/ 1718 h 1984"/>
                <a:gd name="T60" fmla="*/ 2444 w 2457"/>
                <a:gd name="T61" fmla="*/ 1557 h 1984"/>
                <a:gd name="T62" fmla="*/ 2451 w 2457"/>
                <a:gd name="T63" fmla="*/ 1426 h 1984"/>
                <a:gd name="T64" fmla="*/ 2372 w 2457"/>
                <a:gd name="T65" fmla="*/ 1299 h 1984"/>
                <a:gd name="T66" fmla="*/ 2389 w 2457"/>
                <a:gd name="T67" fmla="*/ 1223 h 1984"/>
                <a:gd name="T68" fmla="*/ 2424 w 2457"/>
                <a:gd name="T69" fmla="*/ 1123 h 1984"/>
                <a:gd name="T70" fmla="*/ 2382 w 2457"/>
                <a:gd name="T71" fmla="*/ 1080 h 1984"/>
                <a:gd name="T72" fmla="*/ 2188 w 2457"/>
                <a:gd name="T73" fmla="*/ 1040 h 1984"/>
                <a:gd name="T74" fmla="*/ 2025 w 2457"/>
                <a:gd name="T75" fmla="*/ 1042 h 1984"/>
                <a:gd name="T76" fmla="*/ 2000 w 2457"/>
                <a:gd name="T77" fmla="*/ 1010 h 1984"/>
                <a:gd name="T78" fmla="*/ 1875 w 2457"/>
                <a:gd name="T79" fmla="*/ 877 h 1984"/>
                <a:gd name="T80" fmla="*/ 1860 w 2457"/>
                <a:gd name="T81" fmla="*/ 780 h 1984"/>
                <a:gd name="T82" fmla="*/ 1921 w 2457"/>
                <a:gd name="T83" fmla="*/ 584 h 1984"/>
                <a:gd name="T84" fmla="*/ 1885 w 2457"/>
                <a:gd name="T85" fmla="*/ 356 h 1984"/>
                <a:gd name="T86" fmla="*/ 1843 w 2457"/>
                <a:gd name="T87" fmla="*/ 256 h 1984"/>
                <a:gd name="T88" fmla="*/ 1703 w 2457"/>
                <a:gd name="T89" fmla="*/ 235 h 1984"/>
                <a:gd name="T90" fmla="*/ 1580 w 2457"/>
                <a:gd name="T91" fmla="*/ 175 h 1984"/>
                <a:gd name="T92" fmla="*/ 1469 w 2457"/>
                <a:gd name="T93" fmla="*/ 101 h 1984"/>
                <a:gd name="T94" fmla="*/ 1372 w 2457"/>
                <a:gd name="T95" fmla="*/ 1 h 1984"/>
                <a:gd name="T96" fmla="*/ 1136 w 2457"/>
                <a:gd name="T97" fmla="*/ 24 h 1984"/>
                <a:gd name="T98" fmla="*/ 1092 w 2457"/>
                <a:gd name="T99" fmla="*/ 87 h 1984"/>
                <a:gd name="T100" fmla="*/ 1083 w 2457"/>
                <a:gd name="T101" fmla="*/ 117 h 1984"/>
                <a:gd name="T102" fmla="*/ 1003 w 2457"/>
                <a:gd name="T103" fmla="*/ 138 h 1984"/>
                <a:gd name="T104" fmla="*/ 981 w 2457"/>
                <a:gd name="T105" fmla="*/ 191 h 1984"/>
                <a:gd name="T106" fmla="*/ 960 w 2457"/>
                <a:gd name="T107" fmla="*/ 278 h 1984"/>
                <a:gd name="T108" fmla="*/ 890 w 2457"/>
                <a:gd name="T109" fmla="*/ 344 h 1984"/>
                <a:gd name="T110" fmla="*/ 746 w 2457"/>
                <a:gd name="T111" fmla="*/ 383 h 1984"/>
                <a:gd name="T112" fmla="*/ 617 w 2457"/>
                <a:gd name="T113" fmla="*/ 518 h 1984"/>
                <a:gd name="T114" fmla="*/ 577 w 2457"/>
                <a:gd name="T115" fmla="*/ 528 h 1984"/>
                <a:gd name="T116" fmla="*/ 506 w 2457"/>
                <a:gd name="T117" fmla="*/ 545 h 1984"/>
                <a:gd name="T118" fmla="*/ 417 w 2457"/>
                <a:gd name="T119" fmla="*/ 569 h 1984"/>
                <a:gd name="T120" fmla="*/ 310 w 2457"/>
                <a:gd name="T121" fmla="*/ 531 h 1984"/>
                <a:gd name="T122" fmla="*/ 211 w 2457"/>
                <a:gd name="T123" fmla="*/ 544 h 1984"/>
                <a:gd name="T124" fmla="*/ 99 w 2457"/>
                <a:gd name="T125" fmla="*/ 64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57" h="1984">
                  <a:moveTo>
                    <a:pt x="153" y="756"/>
                  </a:moveTo>
                  <a:lnTo>
                    <a:pt x="173" y="748"/>
                  </a:lnTo>
                  <a:lnTo>
                    <a:pt x="189" y="741"/>
                  </a:lnTo>
                  <a:lnTo>
                    <a:pt x="202" y="734"/>
                  </a:lnTo>
                  <a:lnTo>
                    <a:pt x="214" y="728"/>
                  </a:lnTo>
                  <a:lnTo>
                    <a:pt x="227" y="722"/>
                  </a:lnTo>
                  <a:lnTo>
                    <a:pt x="243" y="718"/>
                  </a:lnTo>
                  <a:lnTo>
                    <a:pt x="253" y="717"/>
                  </a:lnTo>
                  <a:lnTo>
                    <a:pt x="263" y="716"/>
                  </a:lnTo>
                  <a:lnTo>
                    <a:pt x="275" y="715"/>
                  </a:lnTo>
                  <a:lnTo>
                    <a:pt x="289" y="715"/>
                  </a:lnTo>
                  <a:lnTo>
                    <a:pt x="333" y="714"/>
                  </a:lnTo>
                  <a:lnTo>
                    <a:pt x="364" y="713"/>
                  </a:lnTo>
                  <a:lnTo>
                    <a:pt x="378" y="712"/>
                  </a:lnTo>
                  <a:lnTo>
                    <a:pt x="392" y="712"/>
                  </a:lnTo>
                  <a:lnTo>
                    <a:pt x="409" y="713"/>
                  </a:lnTo>
                  <a:lnTo>
                    <a:pt x="430" y="715"/>
                  </a:lnTo>
                  <a:lnTo>
                    <a:pt x="439" y="714"/>
                  </a:lnTo>
                  <a:lnTo>
                    <a:pt x="446" y="712"/>
                  </a:lnTo>
                  <a:lnTo>
                    <a:pt x="453" y="710"/>
                  </a:lnTo>
                  <a:lnTo>
                    <a:pt x="459" y="707"/>
                  </a:lnTo>
                  <a:lnTo>
                    <a:pt x="469" y="697"/>
                  </a:lnTo>
                  <a:lnTo>
                    <a:pt x="479" y="688"/>
                  </a:lnTo>
                  <a:lnTo>
                    <a:pt x="488" y="679"/>
                  </a:lnTo>
                  <a:lnTo>
                    <a:pt x="497" y="672"/>
                  </a:lnTo>
                  <a:lnTo>
                    <a:pt x="502" y="669"/>
                  </a:lnTo>
                  <a:lnTo>
                    <a:pt x="507" y="667"/>
                  </a:lnTo>
                  <a:lnTo>
                    <a:pt x="513" y="666"/>
                  </a:lnTo>
                  <a:lnTo>
                    <a:pt x="520" y="667"/>
                  </a:lnTo>
                  <a:lnTo>
                    <a:pt x="529" y="676"/>
                  </a:lnTo>
                  <a:lnTo>
                    <a:pt x="536" y="685"/>
                  </a:lnTo>
                  <a:lnTo>
                    <a:pt x="541" y="694"/>
                  </a:lnTo>
                  <a:lnTo>
                    <a:pt x="546" y="702"/>
                  </a:lnTo>
                  <a:lnTo>
                    <a:pt x="549" y="710"/>
                  </a:lnTo>
                  <a:lnTo>
                    <a:pt x="551" y="718"/>
                  </a:lnTo>
                  <a:lnTo>
                    <a:pt x="552" y="725"/>
                  </a:lnTo>
                  <a:lnTo>
                    <a:pt x="552" y="732"/>
                  </a:lnTo>
                  <a:lnTo>
                    <a:pt x="549" y="758"/>
                  </a:lnTo>
                  <a:lnTo>
                    <a:pt x="546" y="787"/>
                  </a:lnTo>
                  <a:lnTo>
                    <a:pt x="547" y="809"/>
                  </a:lnTo>
                  <a:lnTo>
                    <a:pt x="551" y="832"/>
                  </a:lnTo>
                  <a:lnTo>
                    <a:pt x="554" y="849"/>
                  </a:lnTo>
                  <a:lnTo>
                    <a:pt x="556" y="856"/>
                  </a:lnTo>
                  <a:lnTo>
                    <a:pt x="556" y="863"/>
                  </a:lnTo>
                  <a:lnTo>
                    <a:pt x="555" y="870"/>
                  </a:lnTo>
                  <a:lnTo>
                    <a:pt x="553" y="877"/>
                  </a:lnTo>
                  <a:lnTo>
                    <a:pt x="550" y="883"/>
                  </a:lnTo>
                  <a:lnTo>
                    <a:pt x="545" y="894"/>
                  </a:lnTo>
                  <a:lnTo>
                    <a:pt x="538" y="906"/>
                  </a:lnTo>
                  <a:lnTo>
                    <a:pt x="531" y="919"/>
                  </a:lnTo>
                  <a:lnTo>
                    <a:pt x="525" y="935"/>
                  </a:lnTo>
                  <a:lnTo>
                    <a:pt x="523" y="944"/>
                  </a:lnTo>
                  <a:lnTo>
                    <a:pt x="521" y="954"/>
                  </a:lnTo>
                  <a:lnTo>
                    <a:pt x="520" y="965"/>
                  </a:lnTo>
                  <a:lnTo>
                    <a:pt x="520" y="977"/>
                  </a:lnTo>
                  <a:lnTo>
                    <a:pt x="520" y="989"/>
                  </a:lnTo>
                  <a:lnTo>
                    <a:pt x="522" y="999"/>
                  </a:lnTo>
                  <a:lnTo>
                    <a:pt x="524" y="1008"/>
                  </a:lnTo>
                  <a:lnTo>
                    <a:pt x="527" y="1017"/>
                  </a:lnTo>
                  <a:lnTo>
                    <a:pt x="534" y="1031"/>
                  </a:lnTo>
                  <a:lnTo>
                    <a:pt x="543" y="1044"/>
                  </a:lnTo>
                  <a:lnTo>
                    <a:pt x="552" y="1056"/>
                  </a:lnTo>
                  <a:lnTo>
                    <a:pt x="559" y="1068"/>
                  </a:lnTo>
                  <a:lnTo>
                    <a:pt x="562" y="1075"/>
                  </a:lnTo>
                  <a:lnTo>
                    <a:pt x="564" y="1083"/>
                  </a:lnTo>
                  <a:lnTo>
                    <a:pt x="566" y="1092"/>
                  </a:lnTo>
                  <a:lnTo>
                    <a:pt x="566" y="1102"/>
                  </a:lnTo>
                  <a:lnTo>
                    <a:pt x="566" y="1120"/>
                  </a:lnTo>
                  <a:lnTo>
                    <a:pt x="565" y="1136"/>
                  </a:lnTo>
                  <a:lnTo>
                    <a:pt x="563" y="1153"/>
                  </a:lnTo>
                  <a:lnTo>
                    <a:pt x="561" y="1168"/>
                  </a:lnTo>
                  <a:lnTo>
                    <a:pt x="559" y="1184"/>
                  </a:lnTo>
                  <a:lnTo>
                    <a:pt x="558" y="1200"/>
                  </a:lnTo>
                  <a:lnTo>
                    <a:pt x="557" y="1216"/>
                  </a:lnTo>
                  <a:lnTo>
                    <a:pt x="556" y="1233"/>
                  </a:lnTo>
                  <a:lnTo>
                    <a:pt x="557" y="1245"/>
                  </a:lnTo>
                  <a:lnTo>
                    <a:pt x="558" y="1257"/>
                  </a:lnTo>
                  <a:lnTo>
                    <a:pt x="561" y="1270"/>
                  </a:lnTo>
                  <a:lnTo>
                    <a:pt x="565" y="1282"/>
                  </a:lnTo>
                  <a:lnTo>
                    <a:pt x="569" y="1294"/>
                  </a:lnTo>
                  <a:lnTo>
                    <a:pt x="574" y="1305"/>
                  </a:lnTo>
                  <a:lnTo>
                    <a:pt x="580" y="1316"/>
                  </a:lnTo>
                  <a:lnTo>
                    <a:pt x="587" y="1326"/>
                  </a:lnTo>
                  <a:lnTo>
                    <a:pt x="593" y="1336"/>
                  </a:lnTo>
                  <a:lnTo>
                    <a:pt x="600" y="1345"/>
                  </a:lnTo>
                  <a:lnTo>
                    <a:pt x="607" y="1353"/>
                  </a:lnTo>
                  <a:lnTo>
                    <a:pt x="614" y="1360"/>
                  </a:lnTo>
                  <a:lnTo>
                    <a:pt x="621" y="1365"/>
                  </a:lnTo>
                  <a:lnTo>
                    <a:pt x="628" y="1370"/>
                  </a:lnTo>
                  <a:lnTo>
                    <a:pt x="634" y="1374"/>
                  </a:lnTo>
                  <a:lnTo>
                    <a:pt x="640" y="1376"/>
                  </a:lnTo>
                  <a:lnTo>
                    <a:pt x="647" y="1380"/>
                  </a:lnTo>
                  <a:lnTo>
                    <a:pt x="652" y="1384"/>
                  </a:lnTo>
                  <a:lnTo>
                    <a:pt x="657" y="1390"/>
                  </a:lnTo>
                  <a:lnTo>
                    <a:pt x="661" y="1397"/>
                  </a:lnTo>
                  <a:lnTo>
                    <a:pt x="668" y="1413"/>
                  </a:lnTo>
                  <a:lnTo>
                    <a:pt x="675" y="1429"/>
                  </a:lnTo>
                  <a:lnTo>
                    <a:pt x="678" y="1437"/>
                  </a:lnTo>
                  <a:lnTo>
                    <a:pt x="681" y="1445"/>
                  </a:lnTo>
                  <a:lnTo>
                    <a:pt x="685" y="1453"/>
                  </a:lnTo>
                  <a:lnTo>
                    <a:pt x="689" y="1459"/>
                  </a:lnTo>
                  <a:lnTo>
                    <a:pt x="695" y="1465"/>
                  </a:lnTo>
                  <a:lnTo>
                    <a:pt x="701" y="1470"/>
                  </a:lnTo>
                  <a:lnTo>
                    <a:pt x="707" y="1473"/>
                  </a:lnTo>
                  <a:lnTo>
                    <a:pt x="714" y="1475"/>
                  </a:lnTo>
                  <a:lnTo>
                    <a:pt x="727" y="1476"/>
                  </a:lnTo>
                  <a:lnTo>
                    <a:pt x="738" y="1479"/>
                  </a:lnTo>
                  <a:lnTo>
                    <a:pt x="747" y="1484"/>
                  </a:lnTo>
                  <a:lnTo>
                    <a:pt x="755" y="1488"/>
                  </a:lnTo>
                  <a:lnTo>
                    <a:pt x="761" y="1494"/>
                  </a:lnTo>
                  <a:lnTo>
                    <a:pt x="767" y="1499"/>
                  </a:lnTo>
                  <a:lnTo>
                    <a:pt x="772" y="1505"/>
                  </a:lnTo>
                  <a:lnTo>
                    <a:pt x="777" y="1511"/>
                  </a:lnTo>
                  <a:lnTo>
                    <a:pt x="785" y="1523"/>
                  </a:lnTo>
                  <a:lnTo>
                    <a:pt x="795" y="1533"/>
                  </a:lnTo>
                  <a:lnTo>
                    <a:pt x="800" y="1538"/>
                  </a:lnTo>
                  <a:lnTo>
                    <a:pt x="808" y="1541"/>
                  </a:lnTo>
                  <a:lnTo>
                    <a:pt x="815" y="1543"/>
                  </a:lnTo>
                  <a:lnTo>
                    <a:pt x="824" y="1543"/>
                  </a:lnTo>
                  <a:lnTo>
                    <a:pt x="837" y="1544"/>
                  </a:lnTo>
                  <a:lnTo>
                    <a:pt x="847" y="1547"/>
                  </a:lnTo>
                  <a:lnTo>
                    <a:pt x="854" y="1551"/>
                  </a:lnTo>
                  <a:lnTo>
                    <a:pt x="861" y="1556"/>
                  </a:lnTo>
                  <a:lnTo>
                    <a:pt x="866" y="1562"/>
                  </a:lnTo>
                  <a:lnTo>
                    <a:pt x="870" y="1569"/>
                  </a:lnTo>
                  <a:lnTo>
                    <a:pt x="873" y="1576"/>
                  </a:lnTo>
                  <a:lnTo>
                    <a:pt x="877" y="1584"/>
                  </a:lnTo>
                  <a:lnTo>
                    <a:pt x="881" y="1592"/>
                  </a:lnTo>
                  <a:lnTo>
                    <a:pt x="885" y="1601"/>
                  </a:lnTo>
                  <a:lnTo>
                    <a:pt x="891" y="1609"/>
                  </a:lnTo>
                  <a:lnTo>
                    <a:pt x="898" y="1617"/>
                  </a:lnTo>
                  <a:lnTo>
                    <a:pt x="907" y="1623"/>
                  </a:lnTo>
                  <a:lnTo>
                    <a:pt x="919" y="1629"/>
                  </a:lnTo>
                  <a:lnTo>
                    <a:pt x="926" y="1632"/>
                  </a:lnTo>
                  <a:lnTo>
                    <a:pt x="933" y="1634"/>
                  </a:lnTo>
                  <a:lnTo>
                    <a:pt x="941" y="1636"/>
                  </a:lnTo>
                  <a:lnTo>
                    <a:pt x="950" y="1638"/>
                  </a:lnTo>
                  <a:lnTo>
                    <a:pt x="969" y="1640"/>
                  </a:lnTo>
                  <a:lnTo>
                    <a:pt x="985" y="1642"/>
                  </a:lnTo>
                  <a:lnTo>
                    <a:pt x="1000" y="1642"/>
                  </a:lnTo>
                  <a:lnTo>
                    <a:pt x="1013" y="1641"/>
                  </a:lnTo>
                  <a:lnTo>
                    <a:pt x="1024" y="1640"/>
                  </a:lnTo>
                  <a:lnTo>
                    <a:pt x="1035" y="1638"/>
                  </a:lnTo>
                  <a:lnTo>
                    <a:pt x="1044" y="1636"/>
                  </a:lnTo>
                  <a:lnTo>
                    <a:pt x="1053" y="1633"/>
                  </a:lnTo>
                  <a:lnTo>
                    <a:pt x="1067" y="1628"/>
                  </a:lnTo>
                  <a:lnTo>
                    <a:pt x="1080" y="1623"/>
                  </a:lnTo>
                  <a:lnTo>
                    <a:pt x="1086" y="1620"/>
                  </a:lnTo>
                  <a:lnTo>
                    <a:pt x="1093" y="1619"/>
                  </a:lnTo>
                  <a:lnTo>
                    <a:pt x="1100" y="1618"/>
                  </a:lnTo>
                  <a:lnTo>
                    <a:pt x="1107" y="1617"/>
                  </a:lnTo>
                  <a:lnTo>
                    <a:pt x="1123" y="1617"/>
                  </a:lnTo>
                  <a:lnTo>
                    <a:pt x="1138" y="1618"/>
                  </a:lnTo>
                  <a:lnTo>
                    <a:pt x="1150" y="1619"/>
                  </a:lnTo>
                  <a:lnTo>
                    <a:pt x="1160" y="1620"/>
                  </a:lnTo>
                  <a:lnTo>
                    <a:pt x="1168" y="1622"/>
                  </a:lnTo>
                  <a:lnTo>
                    <a:pt x="1176" y="1625"/>
                  </a:lnTo>
                  <a:lnTo>
                    <a:pt x="1182" y="1628"/>
                  </a:lnTo>
                  <a:lnTo>
                    <a:pt x="1187" y="1631"/>
                  </a:lnTo>
                  <a:lnTo>
                    <a:pt x="1198" y="1640"/>
                  </a:lnTo>
                  <a:lnTo>
                    <a:pt x="1209" y="1652"/>
                  </a:lnTo>
                  <a:lnTo>
                    <a:pt x="1223" y="1667"/>
                  </a:lnTo>
                  <a:lnTo>
                    <a:pt x="1243" y="1685"/>
                  </a:lnTo>
                  <a:lnTo>
                    <a:pt x="1250" y="1689"/>
                  </a:lnTo>
                  <a:lnTo>
                    <a:pt x="1256" y="1692"/>
                  </a:lnTo>
                  <a:lnTo>
                    <a:pt x="1261" y="1693"/>
                  </a:lnTo>
                  <a:lnTo>
                    <a:pt x="1267" y="1694"/>
                  </a:lnTo>
                  <a:lnTo>
                    <a:pt x="1272" y="1694"/>
                  </a:lnTo>
                  <a:lnTo>
                    <a:pt x="1278" y="1693"/>
                  </a:lnTo>
                  <a:lnTo>
                    <a:pt x="1283" y="1691"/>
                  </a:lnTo>
                  <a:lnTo>
                    <a:pt x="1288" y="1689"/>
                  </a:lnTo>
                  <a:lnTo>
                    <a:pt x="1298" y="1684"/>
                  </a:lnTo>
                  <a:lnTo>
                    <a:pt x="1308" y="1680"/>
                  </a:lnTo>
                  <a:lnTo>
                    <a:pt x="1313" y="1678"/>
                  </a:lnTo>
                  <a:lnTo>
                    <a:pt x="1318" y="1676"/>
                  </a:lnTo>
                  <a:lnTo>
                    <a:pt x="1323" y="1675"/>
                  </a:lnTo>
                  <a:lnTo>
                    <a:pt x="1328" y="1674"/>
                  </a:lnTo>
                  <a:lnTo>
                    <a:pt x="1333" y="1675"/>
                  </a:lnTo>
                  <a:lnTo>
                    <a:pt x="1339" y="1676"/>
                  </a:lnTo>
                  <a:lnTo>
                    <a:pt x="1344" y="1679"/>
                  </a:lnTo>
                  <a:lnTo>
                    <a:pt x="1349" y="1682"/>
                  </a:lnTo>
                  <a:lnTo>
                    <a:pt x="1358" y="1690"/>
                  </a:lnTo>
                  <a:lnTo>
                    <a:pt x="1368" y="1700"/>
                  </a:lnTo>
                  <a:lnTo>
                    <a:pt x="1381" y="1721"/>
                  </a:lnTo>
                  <a:lnTo>
                    <a:pt x="1391" y="1738"/>
                  </a:lnTo>
                  <a:lnTo>
                    <a:pt x="1396" y="1744"/>
                  </a:lnTo>
                  <a:lnTo>
                    <a:pt x="1401" y="1750"/>
                  </a:lnTo>
                  <a:lnTo>
                    <a:pt x="1407" y="1756"/>
                  </a:lnTo>
                  <a:lnTo>
                    <a:pt x="1412" y="1760"/>
                  </a:lnTo>
                  <a:lnTo>
                    <a:pt x="1424" y="1769"/>
                  </a:lnTo>
                  <a:lnTo>
                    <a:pt x="1436" y="1775"/>
                  </a:lnTo>
                  <a:lnTo>
                    <a:pt x="1449" y="1780"/>
                  </a:lnTo>
                  <a:lnTo>
                    <a:pt x="1462" y="1785"/>
                  </a:lnTo>
                  <a:lnTo>
                    <a:pt x="1477" y="1788"/>
                  </a:lnTo>
                  <a:lnTo>
                    <a:pt x="1491" y="1791"/>
                  </a:lnTo>
                  <a:lnTo>
                    <a:pt x="1519" y="1797"/>
                  </a:lnTo>
                  <a:lnTo>
                    <a:pt x="1548" y="1805"/>
                  </a:lnTo>
                  <a:lnTo>
                    <a:pt x="1563" y="1810"/>
                  </a:lnTo>
                  <a:lnTo>
                    <a:pt x="1577" y="1818"/>
                  </a:lnTo>
                  <a:lnTo>
                    <a:pt x="1592" y="1827"/>
                  </a:lnTo>
                  <a:lnTo>
                    <a:pt x="1606" y="1838"/>
                  </a:lnTo>
                  <a:lnTo>
                    <a:pt x="1610" y="1840"/>
                  </a:lnTo>
                  <a:lnTo>
                    <a:pt x="1613" y="1842"/>
                  </a:lnTo>
                  <a:lnTo>
                    <a:pt x="1616" y="1843"/>
                  </a:lnTo>
                  <a:lnTo>
                    <a:pt x="1619" y="1843"/>
                  </a:lnTo>
                  <a:lnTo>
                    <a:pt x="1625" y="1843"/>
                  </a:lnTo>
                  <a:lnTo>
                    <a:pt x="1630" y="1841"/>
                  </a:lnTo>
                  <a:lnTo>
                    <a:pt x="1636" y="1838"/>
                  </a:lnTo>
                  <a:lnTo>
                    <a:pt x="1642" y="1835"/>
                  </a:lnTo>
                  <a:lnTo>
                    <a:pt x="1649" y="1833"/>
                  </a:lnTo>
                  <a:lnTo>
                    <a:pt x="1658" y="1832"/>
                  </a:lnTo>
                  <a:lnTo>
                    <a:pt x="1667" y="1832"/>
                  </a:lnTo>
                  <a:lnTo>
                    <a:pt x="1674" y="1833"/>
                  </a:lnTo>
                  <a:lnTo>
                    <a:pt x="1680" y="1835"/>
                  </a:lnTo>
                  <a:lnTo>
                    <a:pt x="1685" y="1838"/>
                  </a:lnTo>
                  <a:lnTo>
                    <a:pt x="1689" y="1841"/>
                  </a:lnTo>
                  <a:lnTo>
                    <a:pt x="1692" y="1846"/>
                  </a:lnTo>
                  <a:lnTo>
                    <a:pt x="1695" y="1851"/>
                  </a:lnTo>
                  <a:lnTo>
                    <a:pt x="1698" y="1856"/>
                  </a:lnTo>
                  <a:lnTo>
                    <a:pt x="1702" y="1867"/>
                  </a:lnTo>
                  <a:lnTo>
                    <a:pt x="1708" y="1878"/>
                  </a:lnTo>
                  <a:lnTo>
                    <a:pt x="1712" y="1883"/>
                  </a:lnTo>
                  <a:lnTo>
                    <a:pt x="1718" y="1887"/>
                  </a:lnTo>
                  <a:lnTo>
                    <a:pt x="1724" y="1891"/>
                  </a:lnTo>
                  <a:lnTo>
                    <a:pt x="1732" y="1895"/>
                  </a:lnTo>
                  <a:lnTo>
                    <a:pt x="1741" y="1909"/>
                  </a:lnTo>
                  <a:lnTo>
                    <a:pt x="1749" y="1922"/>
                  </a:lnTo>
                  <a:lnTo>
                    <a:pt x="1758" y="1934"/>
                  </a:lnTo>
                  <a:lnTo>
                    <a:pt x="1767" y="1943"/>
                  </a:lnTo>
                  <a:lnTo>
                    <a:pt x="1776" y="1950"/>
                  </a:lnTo>
                  <a:lnTo>
                    <a:pt x="1785" y="1956"/>
                  </a:lnTo>
                  <a:lnTo>
                    <a:pt x="1795" y="1961"/>
                  </a:lnTo>
                  <a:lnTo>
                    <a:pt x="1806" y="1964"/>
                  </a:lnTo>
                  <a:lnTo>
                    <a:pt x="1816" y="1966"/>
                  </a:lnTo>
                  <a:lnTo>
                    <a:pt x="1827" y="1967"/>
                  </a:lnTo>
                  <a:lnTo>
                    <a:pt x="1839" y="1967"/>
                  </a:lnTo>
                  <a:lnTo>
                    <a:pt x="1851" y="1967"/>
                  </a:lnTo>
                  <a:lnTo>
                    <a:pt x="1879" y="1963"/>
                  </a:lnTo>
                  <a:lnTo>
                    <a:pt x="1910" y="1958"/>
                  </a:lnTo>
                  <a:lnTo>
                    <a:pt x="1948" y="1954"/>
                  </a:lnTo>
                  <a:lnTo>
                    <a:pt x="1982" y="1951"/>
                  </a:lnTo>
                  <a:lnTo>
                    <a:pt x="2012" y="1949"/>
                  </a:lnTo>
                  <a:lnTo>
                    <a:pt x="2042" y="1948"/>
                  </a:lnTo>
                  <a:lnTo>
                    <a:pt x="2050" y="1948"/>
                  </a:lnTo>
                  <a:lnTo>
                    <a:pt x="2060" y="1951"/>
                  </a:lnTo>
                  <a:lnTo>
                    <a:pt x="2071" y="1954"/>
                  </a:lnTo>
                  <a:lnTo>
                    <a:pt x="2083" y="1958"/>
                  </a:lnTo>
                  <a:lnTo>
                    <a:pt x="2111" y="1970"/>
                  </a:lnTo>
                  <a:lnTo>
                    <a:pt x="2142" y="1984"/>
                  </a:lnTo>
                  <a:lnTo>
                    <a:pt x="2156" y="1971"/>
                  </a:lnTo>
                  <a:lnTo>
                    <a:pt x="2171" y="1959"/>
                  </a:lnTo>
                  <a:lnTo>
                    <a:pt x="2186" y="1949"/>
                  </a:lnTo>
                  <a:lnTo>
                    <a:pt x="2201" y="1939"/>
                  </a:lnTo>
                  <a:lnTo>
                    <a:pt x="2232" y="1919"/>
                  </a:lnTo>
                  <a:lnTo>
                    <a:pt x="2262" y="1900"/>
                  </a:lnTo>
                  <a:lnTo>
                    <a:pt x="2269" y="1895"/>
                  </a:lnTo>
                  <a:lnTo>
                    <a:pt x="2274" y="1888"/>
                  </a:lnTo>
                  <a:lnTo>
                    <a:pt x="2278" y="1881"/>
                  </a:lnTo>
                  <a:lnTo>
                    <a:pt x="2282" y="1874"/>
                  </a:lnTo>
                  <a:lnTo>
                    <a:pt x="2288" y="1856"/>
                  </a:lnTo>
                  <a:lnTo>
                    <a:pt x="2292" y="1838"/>
                  </a:lnTo>
                  <a:lnTo>
                    <a:pt x="2296" y="1818"/>
                  </a:lnTo>
                  <a:lnTo>
                    <a:pt x="2300" y="1797"/>
                  </a:lnTo>
                  <a:lnTo>
                    <a:pt x="2303" y="1787"/>
                  </a:lnTo>
                  <a:lnTo>
                    <a:pt x="2306" y="1777"/>
                  </a:lnTo>
                  <a:lnTo>
                    <a:pt x="2310" y="1768"/>
                  </a:lnTo>
                  <a:lnTo>
                    <a:pt x="2314" y="1759"/>
                  </a:lnTo>
                  <a:lnTo>
                    <a:pt x="2324" y="1744"/>
                  </a:lnTo>
                  <a:lnTo>
                    <a:pt x="2334" y="1731"/>
                  </a:lnTo>
                  <a:lnTo>
                    <a:pt x="2344" y="1718"/>
                  </a:lnTo>
                  <a:lnTo>
                    <a:pt x="2354" y="1707"/>
                  </a:lnTo>
                  <a:lnTo>
                    <a:pt x="2376" y="1684"/>
                  </a:lnTo>
                  <a:lnTo>
                    <a:pt x="2395" y="1661"/>
                  </a:lnTo>
                  <a:lnTo>
                    <a:pt x="2405" y="1649"/>
                  </a:lnTo>
                  <a:lnTo>
                    <a:pt x="2414" y="1635"/>
                  </a:lnTo>
                  <a:lnTo>
                    <a:pt x="2422" y="1619"/>
                  </a:lnTo>
                  <a:lnTo>
                    <a:pt x="2430" y="1601"/>
                  </a:lnTo>
                  <a:lnTo>
                    <a:pt x="2438" y="1580"/>
                  </a:lnTo>
                  <a:lnTo>
                    <a:pt x="2444" y="1557"/>
                  </a:lnTo>
                  <a:lnTo>
                    <a:pt x="2450" y="1531"/>
                  </a:lnTo>
                  <a:lnTo>
                    <a:pt x="2456" y="1502"/>
                  </a:lnTo>
                  <a:lnTo>
                    <a:pt x="2457" y="1489"/>
                  </a:lnTo>
                  <a:lnTo>
                    <a:pt x="2457" y="1476"/>
                  </a:lnTo>
                  <a:lnTo>
                    <a:pt x="2457" y="1465"/>
                  </a:lnTo>
                  <a:lnTo>
                    <a:pt x="2456" y="1454"/>
                  </a:lnTo>
                  <a:lnTo>
                    <a:pt x="2455" y="1444"/>
                  </a:lnTo>
                  <a:lnTo>
                    <a:pt x="2453" y="1435"/>
                  </a:lnTo>
                  <a:lnTo>
                    <a:pt x="2451" y="1426"/>
                  </a:lnTo>
                  <a:lnTo>
                    <a:pt x="2448" y="1417"/>
                  </a:lnTo>
                  <a:lnTo>
                    <a:pt x="2442" y="1402"/>
                  </a:lnTo>
                  <a:lnTo>
                    <a:pt x="2435" y="1389"/>
                  </a:lnTo>
                  <a:lnTo>
                    <a:pt x="2426" y="1376"/>
                  </a:lnTo>
                  <a:lnTo>
                    <a:pt x="2417" y="1364"/>
                  </a:lnTo>
                  <a:lnTo>
                    <a:pt x="2399" y="1343"/>
                  </a:lnTo>
                  <a:lnTo>
                    <a:pt x="2383" y="1322"/>
                  </a:lnTo>
                  <a:lnTo>
                    <a:pt x="2377" y="1311"/>
                  </a:lnTo>
                  <a:lnTo>
                    <a:pt x="2372" y="1299"/>
                  </a:lnTo>
                  <a:lnTo>
                    <a:pt x="2370" y="1292"/>
                  </a:lnTo>
                  <a:lnTo>
                    <a:pt x="2368" y="1286"/>
                  </a:lnTo>
                  <a:lnTo>
                    <a:pt x="2368" y="1278"/>
                  </a:lnTo>
                  <a:lnTo>
                    <a:pt x="2367" y="1271"/>
                  </a:lnTo>
                  <a:lnTo>
                    <a:pt x="2368" y="1261"/>
                  </a:lnTo>
                  <a:lnTo>
                    <a:pt x="2370" y="1251"/>
                  </a:lnTo>
                  <a:lnTo>
                    <a:pt x="2374" y="1243"/>
                  </a:lnTo>
                  <a:lnTo>
                    <a:pt x="2378" y="1236"/>
                  </a:lnTo>
                  <a:lnTo>
                    <a:pt x="2389" y="1223"/>
                  </a:lnTo>
                  <a:lnTo>
                    <a:pt x="2402" y="1211"/>
                  </a:lnTo>
                  <a:lnTo>
                    <a:pt x="2408" y="1204"/>
                  </a:lnTo>
                  <a:lnTo>
                    <a:pt x="2413" y="1196"/>
                  </a:lnTo>
                  <a:lnTo>
                    <a:pt x="2418" y="1188"/>
                  </a:lnTo>
                  <a:lnTo>
                    <a:pt x="2422" y="1178"/>
                  </a:lnTo>
                  <a:lnTo>
                    <a:pt x="2425" y="1168"/>
                  </a:lnTo>
                  <a:lnTo>
                    <a:pt x="2426" y="1155"/>
                  </a:lnTo>
                  <a:lnTo>
                    <a:pt x="2426" y="1140"/>
                  </a:lnTo>
                  <a:lnTo>
                    <a:pt x="2424" y="1123"/>
                  </a:lnTo>
                  <a:lnTo>
                    <a:pt x="2423" y="1117"/>
                  </a:lnTo>
                  <a:lnTo>
                    <a:pt x="2420" y="1112"/>
                  </a:lnTo>
                  <a:lnTo>
                    <a:pt x="2417" y="1106"/>
                  </a:lnTo>
                  <a:lnTo>
                    <a:pt x="2414" y="1102"/>
                  </a:lnTo>
                  <a:lnTo>
                    <a:pt x="2410" y="1097"/>
                  </a:lnTo>
                  <a:lnTo>
                    <a:pt x="2405" y="1093"/>
                  </a:lnTo>
                  <a:lnTo>
                    <a:pt x="2400" y="1089"/>
                  </a:lnTo>
                  <a:lnTo>
                    <a:pt x="2394" y="1086"/>
                  </a:lnTo>
                  <a:lnTo>
                    <a:pt x="2382" y="1080"/>
                  </a:lnTo>
                  <a:lnTo>
                    <a:pt x="2368" y="1075"/>
                  </a:lnTo>
                  <a:lnTo>
                    <a:pt x="2352" y="1071"/>
                  </a:lnTo>
                  <a:lnTo>
                    <a:pt x="2336" y="1068"/>
                  </a:lnTo>
                  <a:lnTo>
                    <a:pt x="2301" y="1062"/>
                  </a:lnTo>
                  <a:lnTo>
                    <a:pt x="2263" y="1057"/>
                  </a:lnTo>
                  <a:lnTo>
                    <a:pt x="2243" y="1054"/>
                  </a:lnTo>
                  <a:lnTo>
                    <a:pt x="2225" y="1050"/>
                  </a:lnTo>
                  <a:lnTo>
                    <a:pt x="2206" y="1045"/>
                  </a:lnTo>
                  <a:lnTo>
                    <a:pt x="2188" y="1040"/>
                  </a:lnTo>
                  <a:lnTo>
                    <a:pt x="2181" y="1038"/>
                  </a:lnTo>
                  <a:lnTo>
                    <a:pt x="2171" y="1035"/>
                  </a:lnTo>
                  <a:lnTo>
                    <a:pt x="2159" y="1035"/>
                  </a:lnTo>
                  <a:lnTo>
                    <a:pt x="2146" y="1035"/>
                  </a:lnTo>
                  <a:lnTo>
                    <a:pt x="2117" y="1036"/>
                  </a:lnTo>
                  <a:lnTo>
                    <a:pt x="2087" y="1039"/>
                  </a:lnTo>
                  <a:lnTo>
                    <a:pt x="2059" y="1042"/>
                  </a:lnTo>
                  <a:lnTo>
                    <a:pt x="2035" y="1042"/>
                  </a:lnTo>
                  <a:lnTo>
                    <a:pt x="2025" y="1042"/>
                  </a:lnTo>
                  <a:lnTo>
                    <a:pt x="2017" y="1040"/>
                  </a:lnTo>
                  <a:lnTo>
                    <a:pt x="2014" y="1039"/>
                  </a:lnTo>
                  <a:lnTo>
                    <a:pt x="2012" y="1038"/>
                  </a:lnTo>
                  <a:lnTo>
                    <a:pt x="2010" y="1036"/>
                  </a:lnTo>
                  <a:lnTo>
                    <a:pt x="2010" y="1034"/>
                  </a:lnTo>
                  <a:lnTo>
                    <a:pt x="2008" y="1028"/>
                  </a:lnTo>
                  <a:lnTo>
                    <a:pt x="2006" y="1021"/>
                  </a:lnTo>
                  <a:lnTo>
                    <a:pt x="2003" y="1015"/>
                  </a:lnTo>
                  <a:lnTo>
                    <a:pt x="2000" y="1010"/>
                  </a:lnTo>
                  <a:lnTo>
                    <a:pt x="1992" y="998"/>
                  </a:lnTo>
                  <a:lnTo>
                    <a:pt x="1982" y="987"/>
                  </a:lnTo>
                  <a:lnTo>
                    <a:pt x="1957" y="964"/>
                  </a:lnTo>
                  <a:lnTo>
                    <a:pt x="1930" y="940"/>
                  </a:lnTo>
                  <a:lnTo>
                    <a:pt x="1917" y="928"/>
                  </a:lnTo>
                  <a:lnTo>
                    <a:pt x="1903" y="914"/>
                  </a:lnTo>
                  <a:lnTo>
                    <a:pt x="1891" y="900"/>
                  </a:lnTo>
                  <a:lnTo>
                    <a:pt x="1880" y="885"/>
                  </a:lnTo>
                  <a:lnTo>
                    <a:pt x="1875" y="877"/>
                  </a:lnTo>
                  <a:lnTo>
                    <a:pt x="1871" y="869"/>
                  </a:lnTo>
                  <a:lnTo>
                    <a:pt x="1867" y="861"/>
                  </a:lnTo>
                  <a:lnTo>
                    <a:pt x="1864" y="852"/>
                  </a:lnTo>
                  <a:lnTo>
                    <a:pt x="1861" y="843"/>
                  </a:lnTo>
                  <a:lnTo>
                    <a:pt x="1859" y="834"/>
                  </a:lnTo>
                  <a:lnTo>
                    <a:pt x="1858" y="824"/>
                  </a:lnTo>
                  <a:lnTo>
                    <a:pt x="1858" y="813"/>
                  </a:lnTo>
                  <a:lnTo>
                    <a:pt x="1859" y="796"/>
                  </a:lnTo>
                  <a:lnTo>
                    <a:pt x="1860" y="780"/>
                  </a:lnTo>
                  <a:lnTo>
                    <a:pt x="1864" y="764"/>
                  </a:lnTo>
                  <a:lnTo>
                    <a:pt x="1868" y="749"/>
                  </a:lnTo>
                  <a:lnTo>
                    <a:pt x="1878" y="720"/>
                  </a:lnTo>
                  <a:lnTo>
                    <a:pt x="1889" y="690"/>
                  </a:lnTo>
                  <a:lnTo>
                    <a:pt x="1900" y="662"/>
                  </a:lnTo>
                  <a:lnTo>
                    <a:pt x="1910" y="633"/>
                  </a:lnTo>
                  <a:lnTo>
                    <a:pt x="1914" y="617"/>
                  </a:lnTo>
                  <a:lnTo>
                    <a:pt x="1919" y="602"/>
                  </a:lnTo>
                  <a:lnTo>
                    <a:pt x="1921" y="584"/>
                  </a:lnTo>
                  <a:lnTo>
                    <a:pt x="1921" y="567"/>
                  </a:lnTo>
                  <a:lnTo>
                    <a:pt x="1921" y="549"/>
                  </a:lnTo>
                  <a:lnTo>
                    <a:pt x="1919" y="531"/>
                  </a:lnTo>
                  <a:lnTo>
                    <a:pt x="1917" y="513"/>
                  </a:lnTo>
                  <a:lnTo>
                    <a:pt x="1913" y="496"/>
                  </a:lnTo>
                  <a:lnTo>
                    <a:pt x="1906" y="461"/>
                  </a:lnTo>
                  <a:lnTo>
                    <a:pt x="1898" y="427"/>
                  </a:lnTo>
                  <a:lnTo>
                    <a:pt x="1891" y="392"/>
                  </a:lnTo>
                  <a:lnTo>
                    <a:pt x="1885" y="356"/>
                  </a:lnTo>
                  <a:lnTo>
                    <a:pt x="1883" y="337"/>
                  </a:lnTo>
                  <a:lnTo>
                    <a:pt x="1882" y="319"/>
                  </a:lnTo>
                  <a:lnTo>
                    <a:pt x="1883" y="299"/>
                  </a:lnTo>
                  <a:lnTo>
                    <a:pt x="1884" y="279"/>
                  </a:lnTo>
                  <a:lnTo>
                    <a:pt x="1881" y="275"/>
                  </a:lnTo>
                  <a:lnTo>
                    <a:pt x="1876" y="271"/>
                  </a:lnTo>
                  <a:lnTo>
                    <a:pt x="1870" y="267"/>
                  </a:lnTo>
                  <a:lnTo>
                    <a:pt x="1862" y="264"/>
                  </a:lnTo>
                  <a:lnTo>
                    <a:pt x="1843" y="256"/>
                  </a:lnTo>
                  <a:lnTo>
                    <a:pt x="1821" y="249"/>
                  </a:lnTo>
                  <a:lnTo>
                    <a:pt x="1798" y="244"/>
                  </a:lnTo>
                  <a:lnTo>
                    <a:pt x="1776" y="240"/>
                  </a:lnTo>
                  <a:lnTo>
                    <a:pt x="1757" y="237"/>
                  </a:lnTo>
                  <a:lnTo>
                    <a:pt x="1742" y="236"/>
                  </a:lnTo>
                  <a:lnTo>
                    <a:pt x="1731" y="238"/>
                  </a:lnTo>
                  <a:lnTo>
                    <a:pt x="1720" y="238"/>
                  </a:lnTo>
                  <a:lnTo>
                    <a:pt x="1711" y="237"/>
                  </a:lnTo>
                  <a:lnTo>
                    <a:pt x="1703" y="235"/>
                  </a:lnTo>
                  <a:lnTo>
                    <a:pt x="1695" y="232"/>
                  </a:lnTo>
                  <a:lnTo>
                    <a:pt x="1687" y="228"/>
                  </a:lnTo>
                  <a:lnTo>
                    <a:pt x="1680" y="223"/>
                  </a:lnTo>
                  <a:lnTo>
                    <a:pt x="1672" y="218"/>
                  </a:lnTo>
                  <a:lnTo>
                    <a:pt x="1654" y="207"/>
                  </a:lnTo>
                  <a:lnTo>
                    <a:pt x="1631" y="194"/>
                  </a:lnTo>
                  <a:lnTo>
                    <a:pt x="1617" y="187"/>
                  </a:lnTo>
                  <a:lnTo>
                    <a:pt x="1600" y="181"/>
                  </a:lnTo>
                  <a:lnTo>
                    <a:pt x="1580" y="175"/>
                  </a:lnTo>
                  <a:lnTo>
                    <a:pt x="1558" y="169"/>
                  </a:lnTo>
                  <a:lnTo>
                    <a:pt x="1549" y="166"/>
                  </a:lnTo>
                  <a:lnTo>
                    <a:pt x="1541" y="162"/>
                  </a:lnTo>
                  <a:lnTo>
                    <a:pt x="1532" y="157"/>
                  </a:lnTo>
                  <a:lnTo>
                    <a:pt x="1524" y="153"/>
                  </a:lnTo>
                  <a:lnTo>
                    <a:pt x="1509" y="141"/>
                  </a:lnTo>
                  <a:lnTo>
                    <a:pt x="1495" y="129"/>
                  </a:lnTo>
                  <a:lnTo>
                    <a:pt x="1482" y="115"/>
                  </a:lnTo>
                  <a:lnTo>
                    <a:pt x="1469" y="101"/>
                  </a:lnTo>
                  <a:lnTo>
                    <a:pt x="1458" y="87"/>
                  </a:lnTo>
                  <a:lnTo>
                    <a:pt x="1448" y="73"/>
                  </a:lnTo>
                  <a:lnTo>
                    <a:pt x="1432" y="46"/>
                  </a:lnTo>
                  <a:lnTo>
                    <a:pt x="1418" y="22"/>
                  </a:lnTo>
                  <a:lnTo>
                    <a:pt x="1413" y="13"/>
                  </a:lnTo>
                  <a:lnTo>
                    <a:pt x="1409" y="6"/>
                  </a:lnTo>
                  <a:lnTo>
                    <a:pt x="1405" y="2"/>
                  </a:lnTo>
                  <a:lnTo>
                    <a:pt x="1401" y="0"/>
                  </a:lnTo>
                  <a:lnTo>
                    <a:pt x="1372" y="1"/>
                  </a:lnTo>
                  <a:lnTo>
                    <a:pt x="1339" y="2"/>
                  </a:lnTo>
                  <a:lnTo>
                    <a:pt x="1304" y="4"/>
                  </a:lnTo>
                  <a:lnTo>
                    <a:pt x="1268" y="6"/>
                  </a:lnTo>
                  <a:lnTo>
                    <a:pt x="1232" y="7"/>
                  </a:lnTo>
                  <a:lnTo>
                    <a:pt x="1198" y="9"/>
                  </a:lnTo>
                  <a:lnTo>
                    <a:pt x="1167" y="10"/>
                  </a:lnTo>
                  <a:lnTo>
                    <a:pt x="1139" y="11"/>
                  </a:lnTo>
                  <a:lnTo>
                    <a:pt x="1139" y="17"/>
                  </a:lnTo>
                  <a:lnTo>
                    <a:pt x="1136" y="24"/>
                  </a:lnTo>
                  <a:lnTo>
                    <a:pt x="1134" y="30"/>
                  </a:lnTo>
                  <a:lnTo>
                    <a:pt x="1131" y="37"/>
                  </a:lnTo>
                  <a:lnTo>
                    <a:pt x="1124" y="48"/>
                  </a:lnTo>
                  <a:lnTo>
                    <a:pt x="1115" y="59"/>
                  </a:lnTo>
                  <a:lnTo>
                    <a:pt x="1106" y="68"/>
                  </a:lnTo>
                  <a:lnTo>
                    <a:pt x="1099" y="76"/>
                  </a:lnTo>
                  <a:lnTo>
                    <a:pt x="1096" y="80"/>
                  </a:lnTo>
                  <a:lnTo>
                    <a:pt x="1094" y="83"/>
                  </a:lnTo>
                  <a:lnTo>
                    <a:pt x="1092" y="87"/>
                  </a:lnTo>
                  <a:lnTo>
                    <a:pt x="1092" y="90"/>
                  </a:lnTo>
                  <a:lnTo>
                    <a:pt x="1093" y="95"/>
                  </a:lnTo>
                  <a:lnTo>
                    <a:pt x="1093" y="99"/>
                  </a:lnTo>
                  <a:lnTo>
                    <a:pt x="1093" y="103"/>
                  </a:lnTo>
                  <a:lnTo>
                    <a:pt x="1092" y="107"/>
                  </a:lnTo>
                  <a:lnTo>
                    <a:pt x="1090" y="110"/>
                  </a:lnTo>
                  <a:lnTo>
                    <a:pt x="1088" y="112"/>
                  </a:lnTo>
                  <a:lnTo>
                    <a:pt x="1086" y="115"/>
                  </a:lnTo>
                  <a:lnTo>
                    <a:pt x="1083" y="117"/>
                  </a:lnTo>
                  <a:lnTo>
                    <a:pt x="1075" y="120"/>
                  </a:lnTo>
                  <a:lnTo>
                    <a:pt x="1067" y="122"/>
                  </a:lnTo>
                  <a:lnTo>
                    <a:pt x="1057" y="123"/>
                  </a:lnTo>
                  <a:lnTo>
                    <a:pt x="1047" y="125"/>
                  </a:lnTo>
                  <a:lnTo>
                    <a:pt x="1037" y="126"/>
                  </a:lnTo>
                  <a:lnTo>
                    <a:pt x="1027" y="128"/>
                  </a:lnTo>
                  <a:lnTo>
                    <a:pt x="1016" y="131"/>
                  </a:lnTo>
                  <a:lnTo>
                    <a:pt x="1007" y="135"/>
                  </a:lnTo>
                  <a:lnTo>
                    <a:pt x="1003" y="138"/>
                  </a:lnTo>
                  <a:lnTo>
                    <a:pt x="999" y="140"/>
                  </a:lnTo>
                  <a:lnTo>
                    <a:pt x="996" y="144"/>
                  </a:lnTo>
                  <a:lnTo>
                    <a:pt x="993" y="148"/>
                  </a:lnTo>
                  <a:lnTo>
                    <a:pt x="991" y="153"/>
                  </a:lnTo>
                  <a:lnTo>
                    <a:pt x="989" y="157"/>
                  </a:lnTo>
                  <a:lnTo>
                    <a:pt x="987" y="163"/>
                  </a:lnTo>
                  <a:lnTo>
                    <a:pt x="987" y="169"/>
                  </a:lnTo>
                  <a:lnTo>
                    <a:pt x="984" y="182"/>
                  </a:lnTo>
                  <a:lnTo>
                    <a:pt x="981" y="191"/>
                  </a:lnTo>
                  <a:lnTo>
                    <a:pt x="978" y="197"/>
                  </a:lnTo>
                  <a:lnTo>
                    <a:pt x="974" y="203"/>
                  </a:lnTo>
                  <a:lnTo>
                    <a:pt x="971" y="208"/>
                  </a:lnTo>
                  <a:lnTo>
                    <a:pt x="968" y="214"/>
                  </a:lnTo>
                  <a:lnTo>
                    <a:pt x="966" y="223"/>
                  </a:lnTo>
                  <a:lnTo>
                    <a:pt x="966" y="236"/>
                  </a:lnTo>
                  <a:lnTo>
                    <a:pt x="965" y="254"/>
                  </a:lnTo>
                  <a:lnTo>
                    <a:pt x="962" y="271"/>
                  </a:lnTo>
                  <a:lnTo>
                    <a:pt x="960" y="278"/>
                  </a:lnTo>
                  <a:lnTo>
                    <a:pt x="958" y="285"/>
                  </a:lnTo>
                  <a:lnTo>
                    <a:pt x="955" y="291"/>
                  </a:lnTo>
                  <a:lnTo>
                    <a:pt x="952" y="297"/>
                  </a:lnTo>
                  <a:lnTo>
                    <a:pt x="944" y="308"/>
                  </a:lnTo>
                  <a:lnTo>
                    <a:pt x="936" y="318"/>
                  </a:lnTo>
                  <a:lnTo>
                    <a:pt x="926" y="326"/>
                  </a:lnTo>
                  <a:lnTo>
                    <a:pt x="914" y="333"/>
                  </a:lnTo>
                  <a:lnTo>
                    <a:pt x="902" y="339"/>
                  </a:lnTo>
                  <a:lnTo>
                    <a:pt x="890" y="344"/>
                  </a:lnTo>
                  <a:lnTo>
                    <a:pt x="877" y="349"/>
                  </a:lnTo>
                  <a:lnTo>
                    <a:pt x="864" y="352"/>
                  </a:lnTo>
                  <a:lnTo>
                    <a:pt x="836" y="358"/>
                  </a:lnTo>
                  <a:lnTo>
                    <a:pt x="809" y="362"/>
                  </a:lnTo>
                  <a:lnTo>
                    <a:pt x="794" y="365"/>
                  </a:lnTo>
                  <a:lnTo>
                    <a:pt x="781" y="368"/>
                  </a:lnTo>
                  <a:lnTo>
                    <a:pt x="768" y="373"/>
                  </a:lnTo>
                  <a:lnTo>
                    <a:pt x="757" y="377"/>
                  </a:lnTo>
                  <a:lnTo>
                    <a:pt x="746" y="383"/>
                  </a:lnTo>
                  <a:lnTo>
                    <a:pt x="735" y="388"/>
                  </a:lnTo>
                  <a:lnTo>
                    <a:pt x="725" y="395"/>
                  </a:lnTo>
                  <a:lnTo>
                    <a:pt x="716" y="402"/>
                  </a:lnTo>
                  <a:lnTo>
                    <a:pt x="698" y="416"/>
                  </a:lnTo>
                  <a:lnTo>
                    <a:pt x="682" y="432"/>
                  </a:lnTo>
                  <a:lnTo>
                    <a:pt x="668" y="448"/>
                  </a:lnTo>
                  <a:lnTo>
                    <a:pt x="656" y="464"/>
                  </a:lnTo>
                  <a:lnTo>
                    <a:pt x="635" y="495"/>
                  </a:lnTo>
                  <a:lnTo>
                    <a:pt x="617" y="518"/>
                  </a:lnTo>
                  <a:lnTo>
                    <a:pt x="612" y="523"/>
                  </a:lnTo>
                  <a:lnTo>
                    <a:pt x="608" y="527"/>
                  </a:lnTo>
                  <a:lnTo>
                    <a:pt x="604" y="530"/>
                  </a:lnTo>
                  <a:lnTo>
                    <a:pt x="600" y="532"/>
                  </a:lnTo>
                  <a:lnTo>
                    <a:pt x="596" y="533"/>
                  </a:lnTo>
                  <a:lnTo>
                    <a:pt x="592" y="533"/>
                  </a:lnTo>
                  <a:lnTo>
                    <a:pt x="587" y="532"/>
                  </a:lnTo>
                  <a:lnTo>
                    <a:pt x="583" y="531"/>
                  </a:lnTo>
                  <a:lnTo>
                    <a:pt x="577" y="528"/>
                  </a:lnTo>
                  <a:lnTo>
                    <a:pt x="572" y="526"/>
                  </a:lnTo>
                  <a:lnTo>
                    <a:pt x="568" y="525"/>
                  </a:lnTo>
                  <a:lnTo>
                    <a:pt x="563" y="524"/>
                  </a:lnTo>
                  <a:lnTo>
                    <a:pt x="554" y="524"/>
                  </a:lnTo>
                  <a:lnTo>
                    <a:pt x="544" y="526"/>
                  </a:lnTo>
                  <a:lnTo>
                    <a:pt x="535" y="529"/>
                  </a:lnTo>
                  <a:lnTo>
                    <a:pt x="526" y="534"/>
                  </a:lnTo>
                  <a:lnTo>
                    <a:pt x="516" y="539"/>
                  </a:lnTo>
                  <a:lnTo>
                    <a:pt x="506" y="545"/>
                  </a:lnTo>
                  <a:lnTo>
                    <a:pt x="496" y="551"/>
                  </a:lnTo>
                  <a:lnTo>
                    <a:pt x="485" y="556"/>
                  </a:lnTo>
                  <a:lnTo>
                    <a:pt x="474" y="561"/>
                  </a:lnTo>
                  <a:lnTo>
                    <a:pt x="462" y="566"/>
                  </a:lnTo>
                  <a:lnTo>
                    <a:pt x="450" y="569"/>
                  </a:lnTo>
                  <a:lnTo>
                    <a:pt x="437" y="570"/>
                  </a:lnTo>
                  <a:lnTo>
                    <a:pt x="430" y="570"/>
                  </a:lnTo>
                  <a:lnTo>
                    <a:pt x="424" y="570"/>
                  </a:lnTo>
                  <a:lnTo>
                    <a:pt x="417" y="569"/>
                  </a:lnTo>
                  <a:lnTo>
                    <a:pt x="409" y="567"/>
                  </a:lnTo>
                  <a:lnTo>
                    <a:pt x="399" y="563"/>
                  </a:lnTo>
                  <a:lnTo>
                    <a:pt x="390" y="558"/>
                  </a:lnTo>
                  <a:lnTo>
                    <a:pt x="381" y="552"/>
                  </a:lnTo>
                  <a:lnTo>
                    <a:pt x="372" y="547"/>
                  </a:lnTo>
                  <a:lnTo>
                    <a:pt x="361" y="542"/>
                  </a:lnTo>
                  <a:lnTo>
                    <a:pt x="347" y="537"/>
                  </a:lnTo>
                  <a:lnTo>
                    <a:pt x="331" y="533"/>
                  </a:lnTo>
                  <a:lnTo>
                    <a:pt x="310" y="531"/>
                  </a:lnTo>
                  <a:lnTo>
                    <a:pt x="296" y="530"/>
                  </a:lnTo>
                  <a:lnTo>
                    <a:pt x="282" y="529"/>
                  </a:lnTo>
                  <a:lnTo>
                    <a:pt x="270" y="530"/>
                  </a:lnTo>
                  <a:lnTo>
                    <a:pt x="259" y="531"/>
                  </a:lnTo>
                  <a:lnTo>
                    <a:pt x="248" y="532"/>
                  </a:lnTo>
                  <a:lnTo>
                    <a:pt x="237" y="534"/>
                  </a:lnTo>
                  <a:lnTo>
                    <a:pt x="228" y="537"/>
                  </a:lnTo>
                  <a:lnTo>
                    <a:pt x="219" y="541"/>
                  </a:lnTo>
                  <a:lnTo>
                    <a:pt x="211" y="544"/>
                  </a:lnTo>
                  <a:lnTo>
                    <a:pt x="203" y="549"/>
                  </a:lnTo>
                  <a:lnTo>
                    <a:pt x="195" y="554"/>
                  </a:lnTo>
                  <a:lnTo>
                    <a:pt x="188" y="559"/>
                  </a:lnTo>
                  <a:lnTo>
                    <a:pt x="175" y="570"/>
                  </a:lnTo>
                  <a:lnTo>
                    <a:pt x="161" y="583"/>
                  </a:lnTo>
                  <a:lnTo>
                    <a:pt x="148" y="598"/>
                  </a:lnTo>
                  <a:lnTo>
                    <a:pt x="132" y="613"/>
                  </a:lnTo>
                  <a:lnTo>
                    <a:pt x="117" y="628"/>
                  </a:lnTo>
                  <a:lnTo>
                    <a:pt x="99" y="643"/>
                  </a:lnTo>
                  <a:lnTo>
                    <a:pt x="80" y="659"/>
                  </a:lnTo>
                  <a:lnTo>
                    <a:pt x="57" y="674"/>
                  </a:lnTo>
                  <a:lnTo>
                    <a:pt x="44" y="682"/>
                  </a:lnTo>
                  <a:lnTo>
                    <a:pt x="31" y="689"/>
                  </a:lnTo>
                  <a:lnTo>
                    <a:pt x="15" y="696"/>
                  </a:lnTo>
                  <a:lnTo>
                    <a:pt x="0" y="704"/>
                  </a:lnTo>
                  <a:lnTo>
                    <a:pt x="153" y="756"/>
                  </a:lnTo>
                  <a:close/>
                </a:path>
              </a:pathLst>
            </a:custGeom>
            <a:grpFill/>
            <a:ln w="3175" cmpd="sng">
              <a:solidFill>
                <a:srgbClr val="FCF6F6"/>
              </a:solidFill>
              <a:round/>
              <a:headEnd/>
              <a:tailEnd/>
            </a:ln>
          </p:spPr>
          <p:txBody>
            <a:bodyPr/>
            <a:lstStyle/>
            <a:p>
              <a:endParaRPr lang="pt-BR"/>
            </a:p>
          </p:txBody>
        </p:sp>
      </p:grpSp>
      <p:sp>
        <p:nvSpPr>
          <p:cNvPr id="11" name="Título 1"/>
          <p:cNvSpPr txBox="1">
            <a:spLocks/>
          </p:cNvSpPr>
          <p:nvPr/>
        </p:nvSpPr>
        <p:spPr bwMode="auto">
          <a:xfrm>
            <a:off x="683543" y="-670"/>
            <a:ext cx="864098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err="1" smtClean="0">
                <a:solidFill>
                  <a:schemeClr val="bg1">
                    <a:lumMod val="65000"/>
                  </a:schemeClr>
                </a:solidFill>
              </a:rPr>
              <a:t>Fourth</a:t>
            </a:r>
            <a:r>
              <a:rPr lang="pt-BR" b="1" dirty="0" smtClean="0">
                <a:solidFill>
                  <a:schemeClr val="bg1">
                    <a:lumMod val="65000"/>
                  </a:schemeClr>
                </a:solidFill>
              </a:rPr>
              <a:t> Case</a:t>
            </a:r>
            <a:r>
              <a:rPr lang="pt-BR" dirty="0" smtClean="0">
                <a:solidFill>
                  <a:schemeClr val="bg1">
                    <a:lumMod val="65000"/>
                  </a:schemeClr>
                </a:solidFill>
              </a:rPr>
              <a:t/>
            </a:r>
            <a:br>
              <a:rPr lang="pt-BR" dirty="0" smtClean="0">
                <a:solidFill>
                  <a:schemeClr val="bg1">
                    <a:lumMod val="65000"/>
                  </a:schemeClr>
                </a:solidFill>
              </a:rPr>
            </a:br>
            <a:r>
              <a:rPr lang="en-US" sz="2100" b="1" dirty="0" smtClean="0"/>
              <a:t>Scenarios </a:t>
            </a:r>
            <a:r>
              <a:rPr lang="en-US" sz="2100" b="1" dirty="0"/>
              <a:t>and development strategy of </a:t>
            </a:r>
            <a:r>
              <a:rPr lang="en-US" sz="2100" b="1" dirty="0" smtClean="0"/>
              <a:t>the state of Minas </a:t>
            </a:r>
            <a:r>
              <a:rPr lang="en-US" sz="2100" b="1" dirty="0" err="1"/>
              <a:t>Gerais</a:t>
            </a:r>
            <a:r>
              <a:rPr lang="en-US" sz="2100" b="1" dirty="0"/>
              <a:t> </a:t>
            </a:r>
            <a:r>
              <a:rPr lang="en-US" sz="1400" dirty="0"/>
              <a:t>(2003, 2007</a:t>
            </a:r>
            <a:r>
              <a:rPr lang="en-US" sz="1400" dirty="0" smtClean="0"/>
              <a:t>)</a:t>
            </a:r>
            <a:endParaRPr lang="pt-BR" sz="1400" dirty="0"/>
          </a:p>
        </p:txBody>
      </p:sp>
      <p:sp>
        <p:nvSpPr>
          <p:cNvPr id="12" name="Arredondar Retângulo no Mesmo Canto Lateral 11"/>
          <p:cNvSpPr/>
          <p:nvPr/>
        </p:nvSpPr>
        <p:spPr>
          <a:xfrm rot="5400000">
            <a:off x="15144" y="98884"/>
            <a:ext cx="576064" cy="611560"/>
          </a:xfrm>
          <a:prstGeom prst="round2SameRect">
            <a:avLst>
              <a:gd name="adj1" fmla="val 5000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4º</a:t>
            </a:r>
            <a:endParaRPr lang="pt-BR" sz="2000" b="1" dirty="0"/>
          </a:p>
        </p:txBody>
      </p:sp>
      <p:sp>
        <p:nvSpPr>
          <p:cNvPr id="13" name="Arredondar Retângulo no Mesmo Canto Lateral 12"/>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14" name="Conector reto 13"/>
          <p:cNvCxnSpPr/>
          <p:nvPr/>
        </p:nvCxnSpPr>
        <p:spPr>
          <a:xfrm>
            <a:off x="0" y="1340768"/>
            <a:ext cx="9144000"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tângulo de cantos arredondados 4"/>
          <p:cNvSpPr/>
          <p:nvPr/>
        </p:nvSpPr>
        <p:spPr>
          <a:xfrm>
            <a:off x="2498815"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solidFill>
                <a:srgbClr val="FF0000"/>
              </a:solidFill>
            </a:endParaRPr>
          </a:p>
        </p:txBody>
      </p:sp>
      <p:sp>
        <p:nvSpPr>
          <p:cNvPr id="6" name="Retângulo de cantos arredondados 5"/>
          <p:cNvSpPr/>
          <p:nvPr/>
        </p:nvSpPr>
        <p:spPr>
          <a:xfrm>
            <a:off x="4717082"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lnSpc>
                <a:spcPct val="120000"/>
              </a:lnSpc>
            </a:pPr>
            <a:r>
              <a:rPr lang="en-US" sz="1600" dirty="0" smtClean="0">
                <a:solidFill>
                  <a:schemeClr val="tx1"/>
                </a:solidFill>
              </a:rPr>
              <a:t>“</a:t>
            </a:r>
            <a:r>
              <a:rPr lang="en-US" sz="1600" i="1" dirty="0" smtClean="0">
                <a:solidFill>
                  <a:schemeClr val="tx1"/>
                </a:solidFill>
              </a:rPr>
              <a:t>To </a:t>
            </a:r>
            <a:r>
              <a:rPr lang="en-US" sz="1600" i="1" dirty="0">
                <a:solidFill>
                  <a:schemeClr val="tx1"/>
                </a:solidFill>
              </a:rPr>
              <a:t>turn Minas </a:t>
            </a:r>
            <a:r>
              <a:rPr lang="en-US" sz="1600" i="1" dirty="0" err="1">
                <a:solidFill>
                  <a:schemeClr val="tx1"/>
                </a:solidFill>
              </a:rPr>
              <a:t>Gerais</a:t>
            </a:r>
            <a:r>
              <a:rPr lang="en-US" sz="1600" i="1" dirty="0">
                <a:solidFill>
                  <a:schemeClr val="tx1"/>
                </a:solidFill>
              </a:rPr>
              <a:t> into the best state to live in</a:t>
            </a:r>
            <a:r>
              <a:rPr lang="en-US" sz="1600" dirty="0" smtClean="0">
                <a:solidFill>
                  <a:schemeClr val="tx1"/>
                </a:solidFill>
              </a:rPr>
              <a:t>”</a:t>
            </a:r>
            <a:endParaRPr lang="en-US" sz="1600" dirty="0">
              <a:solidFill>
                <a:schemeClr val="tx1"/>
              </a:solidFill>
            </a:endParaRPr>
          </a:p>
        </p:txBody>
      </p:sp>
      <p:sp>
        <p:nvSpPr>
          <p:cNvPr id="7" name="Retângulo de cantos arredondados 6"/>
          <p:cNvSpPr/>
          <p:nvPr/>
        </p:nvSpPr>
        <p:spPr>
          <a:xfrm>
            <a:off x="6935348"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marL="144463" indent="-144463">
              <a:lnSpc>
                <a:spcPct val="120000"/>
              </a:lnSpc>
              <a:spcBef>
                <a:spcPts val="300"/>
              </a:spcBef>
              <a:spcAft>
                <a:spcPts val="300"/>
              </a:spcAft>
              <a:buClr>
                <a:schemeClr val="accent2">
                  <a:lumMod val="75000"/>
                </a:schemeClr>
              </a:buClr>
              <a:buFont typeface="Arial" pitchFamily="34" charset="0"/>
              <a:buChar char="•"/>
            </a:pPr>
            <a:r>
              <a:rPr lang="pt-BR" sz="1600" dirty="0" err="1" smtClean="0">
                <a:solidFill>
                  <a:schemeClr val="tx1"/>
                </a:solidFill>
              </a:rPr>
              <a:t>Strategic</a:t>
            </a:r>
            <a:r>
              <a:rPr lang="pt-BR" sz="1600" dirty="0" smtClean="0">
                <a:solidFill>
                  <a:schemeClr val="tx1"/>
                </a:solidFill>
              </a:rPr>
              <a:t> </a:t>
            </a:r>
            <a:r>
              <a:rPr lang="pt-BR" sz="1600" dirty="0" err="1" smtClean="0">
                <a:solidFill>
                  <a:schemeClr val="tx1"/>
                </a:solidFill>
              </a:rPr>
              <a:t>Guidelines</a:t>
            </a:r>
            <a:endParaRPr lang="pt-BR" sz="1600" dirty="0" smtClean="0">
              <a:solidFill>
                <a:schemeClr val="tx1"/>
              </a:solidFill>
            </a:endParaRPr>
          </a:p>
          <a:p>
            <a:pPr marL="144463" indent="-144463">
              <a:lnSpc>
                <a:spcPct val="120000"/>
              </a:lnSpc>
              <a:spcBef>
                <a:spcPts val="300"/>
              </a:spcBef>
              <a:spcAft>
                <a:spcPts val="300"/>
              </a:spcAft>
              <a:buClr>
                <a:schemeClr val="accent2">
                  <a:lumMod val="75000"/>
                </a:schemeClr>
              </a:buClr>
              <a:buFont typeface="Arial" pitchFamily="34" charset="0"/>
              <a:buChar char="•"/>
            </a:pPr>
            <a:r>
              <a:rPr lang="pt-BR" sz="1600" dirty="0" err="1" smtClean="0">
                <a:solidFill>
                  <a:schemeClr val="tx1"/>
                </a:solidFill>
              </a:rPr>
              <a:t>Projects</a:t>
            </a:r>
            <a:endParaRPr lang="pt-BR" sz="1600" dirty="0">
              <a:solidFill>
                <a:schemeClr val="tx1"/>
              </a:solidFill>
            </a:endParaRPr>
          </a:p>
        </p:txBody>
      </p:sp>
      <p:pic>
        <p:nvPicPr>
          <p:cNvPr id="16" name="Imagem 15"/>
          <p:cNvPicPr>
            <a:picLocks noChangeAspect="1"/>
          </p:cNvPicPr>
          <p:nvPr/>
        </p:nvPicPr>
        <p:blipFill rotWithShape="1">
          <a:blip r:embed="rId2" cstate="print">
            <a:extLst>
              <a:ext uri="{28A0092B-C50C-407E-A947-70E740481C1C}">
                <a14:useLocalDpi xmlns:a14="http://schemas.microsoft.com/office/drawing/2010/main" xmlns="" val="0"/>
              </a:ext>
            </a:extLst>
          </a:blip>
          <a:srcRect l="772"/>
          <a:stretch/>
        </p:blipFill>
        <p:spPr>
          <a:xfrm>
            <a:off x="517525" y="1497484"/>
            <a:ext cx="1525446" cy="576064"/>
          </a:xfrm>
          <a:prstGeom prst="rect">
            <a:avLst/>
          </a:prstGeom>
        </p:spPr>
      </p:pic>
      <p:sp>
        <p:nvSpPr>
          <p:cNvPr id="45" name="Retângulo de cantos arredondados 44"/>
          <p:cNvSpPr/>
          <p:nvPr/>
        </p:nvSpPr>
        <p:spPr>
          <a:xfrm>
            <a:off x="279986" y="2334366"/>
            <a:ext cx="3168352" cy="2664296"/>
          </a:xfrm>
          <a:prstGeom prst="roundRect">
            <a:avLst>
              <a:gd name="adj" fmla="val 8604"/>
            </a:avLst>
          </a:prstGeom>
          <a:solidFill>
            <a:srgbClr val="F2D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smtClean="0">
                <a:solidFill>
                  <a:schemeClr val="tx1"/>
                </a:solidFill>
              </a:rPr>
              <a:t>Area: 586,528 </a:t>
            </a:r>
            <a:r>
              <a:rPr lang="en-US" cap="small" dirty="0">
                <a:solidFill>
                  <a:schemeClr val="tx1"/>
                </a:solidFill>
              </a:rPr>
              <a:t>km² (larger than France)</a:t>
            </a:r>
          </a:p>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a:solidFill>
                  <a:schemeClr val="tx1"/>
                </a:solidFill>
              </a:rPr>
              <a:t>Population: nearly 20 million </a:t>
            </a:r>
            <a:r>
              <a:rPr lang="en-US" cap="small" dirty="0" smtClean="0">
                <a:solidFill>
                  <a:schemeClr val="tx1"/>
                </a:solidFill>
              </a:rPr>
              <a:t>people</a:t>
            </a:r>
          </a:p>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smtClean="0">
                <a:solidFill>
                  <a:schemeClr val="tx1"/>
                </a:solidFill>
              </a:rPr>
              <a:t>Economy: third among </a:t>
            </a:r>
            <a:r>
              <a:rPr lang="en-US" cap="small" dirty="0" err="1" smtClean="0">
                <a:solidFill>
                  <a:schemeClr val="tx1"/>
                </a:solidFill>
              </a:rPr>
              <a:t>brazilian</a:t>
            </a:r>
            <a:r>
              <a:rPr lang="en-US" cap="small" dirty="0" smtClean="0">
                <a:solidFill>
                  <a:schemeClr val="tx1"/>
                </a:solidFill>
              </a:rPr>
              <a:t> states </a:t>
            </a:r>
            <a:endParaRPr lang="en-US" cap="small" dirty="0">
              <a:solidFill>
                <a:schemeClr val="tx1"/>
              </a:solidFill>
            </a:endParaRPr>
          </a:p>
        </p:txBody>
      </p:sp>
      <p:sp>
        <p:nvSpPr>
          <p:cNvPr id="46" name="Forma livre 45"/>
          <p:cNvSpPr/>
          <p:nvPr/>
        </p:nvSpPr>
        <p:spPr>
          <a:xfrm>
            <a:off x="3526971" y="2728686"/>
            <a:ext cx="3875315" cy="1698171"/>
          </a:xfrm>
          <a:custGeom>
            <a:avLst/>
            <a:gdLst>
              <a:gd name="connsiteX0" fmla="*/ 0 w 3918857"/>
              <a:gd name="connsiteY0" fmla="*/ 0 h 1698171"/>
              <a:gd name="connsiteX1" fmla="*/ 885371 w 3918857"/>
              <a:gd name="connsiteY1" fmla="*/ 0 h 1698171"/>
              <a:gd name="connsiteX2" fmla="*/ 3918857 w 3918857"/>
              <a:gd name="connsiteY2" fmla="*/ 1698171 h 1698171"/>
            </a:gdLst>
            <a:ahLst/>
            <a:cxnLst>
              <a:cxn ang="0">
                <a:pos x="connsiteX0" y="connsiteY0"/>
              </a:cxn>
              <a:cxn ang="0">
                <a:pos x="connsiteX1" y="connsiteY1"/>
              </a:cxn>
              <a:cxn ang="0">
                <a:pos x="connsiteX2" y="connsiteY2"/>
              </a:cxn>
            </a:cxnLst>
            <a:rect l="l" t="t" r="r" b="b"/>
            <a:pathLst>
              <a:path w="3918857" h="1698171">
                <a:moveTo>
                  <a:pt x="0" y="0"/>
                </a:moveTo>
                <a:lnTo>
                  <a:pt x="885371" y="0"/>
                </a:lnTo>
                <a:lnTo>
                  <a:pt x="3918857" y="1698171"/>
                </a:ln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7" name="Elipse 46"/>
          <p:cNvSpPr/>
          <p:nvPr/>
        </p:nvSpPr>
        <p:spPr>
          <a:xfrm>
            <a:off x="7344229" y="4350028"/>
            <a:ext cx="165585" cy="16558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8" name="Triângulo isósceles 47"/>
          <p:cNvSpPr/>
          <p:nvPr/>
        </p:nvSpPr>
        <p:spPr>
          <a:xfrm rot="5400000">
            <a:off x="2150095"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9" name="Triângulo isósceles 48"/>
          <p:cNvSpPr/>
          <p:nvPr/>
        </p:nvSpPr>
        <p:spPr>
          <a:xfrm rot="5400000">
            <a:off x="4370782"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0" name="Triângulo isósceles 49"/>
          <p:cNvSpPr/>
          <p:nvPr/>
        </p:nvSpPr>
        <p:spPr>
          <a:xfrm rot="5400000">
            <a:off x="6591468"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365" t="3193" r="1913" b="3603"/>
          <a:stretch/>
        </p:blipFill>
        <p:spPr bwMode="auto">
          <a:xfrm>
            <a:off x="2548384" y="5445224"/>
            <a:ext cx="1879600" cy="1079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 name="Retângulo 50"/>
          <p:cNvSpPr/>
          <p:nvPr/>
        </p:nvSpPr>
        <p:spPr>
          <a:xfrm>
            <a:off x="0" y="1368152"/>
            <a:ext cx="9144000" cy="551723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de cantos arredondados 3"/>
          <p:cNvSpPr/>
          <p:nvPr/>
        </p:nvSpPr>
        <p:spPr>
          <a:xfrm>
            <a:off x="280548"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solidFill>
                <a:srgbClr val="FF0000"/>
              </a:solidFill>
            </a:endParaRPr>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67069" y="5344188"/>
            <a:ext cx="1810073" cy="1281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52" name="Grupo 51"/>
          <p:cNvGrpSpPr/>
          <p:nvPr/>
        </p:nvGrpSpPr>
        <p:grpSpPr>
          <a:xfrm>
            <a:off x="178948" y="1498358"/>
            <a:ext cx="8857548" cy="5228496"/>
            <a:chOff x="178948" y="1498358"/>
            <a:chExt cx="8857548" cy="5228496"/>
          </a:xfrm>
        </p:grpSpPr>
        <p:sp>
          <p:nvSpPr>
            <p:cNvPr id="53" name="Retângulo de cantos arredondados 52"/>
            <p:cNvSpPr/>
            <p:nvPr/>
          </p:nvSpPr>
          <p:spPr>
            <a:xfrm>
              <a:off x="178948" y="1498358"/>
              <a:ext cx="8857548" cy="5228496"/>
            </a:xfrm>
            <a:prstGeom prst="roundRect">
              <a:avLst>
                <a:gd name="adj" fmla="val 4175"/>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solidFill>
                  <a:srgbClr val="FF0000"/>
                </a:solidFill>
              </a:endParaRPr>
            </a:p>
          </p:txBody>
        </p:sp>
        <p:sp>
          <p:nvSpPr>
            <p:cNvPr id="54" name="Retângulo 53"/>
            <p:cNvSpPr/>
            <p:nvPr/>
          </p:nvSpPr>
          <p:spPr>
            <a:xfrm>
              <a:off x="203200" y="1628800"/>
              <a:ext cx="8833296" cy="5761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5" name="Rectangle 2"/>
            <p:cNvSpPr txBox="1">
              <a:spLocks noChangeArrowheads="1"/>
            </p:cNvSpPr>
            <p:nvPr/>
          </p:nvSpPr>
          <p:spPr>
            <a:xfrm>
              <a:off x="323528" y="1718232"/>
              <a:ext cx="8488482" cy="400110"/>
            </a:xfrm>
            <a:prstGeom prst="rect">
              <a:avLst/>
            </a:prstGeom>
            <a:noFill/>
            <a:ln w="9525">
              <a:noFill/>
              <a:miter lim="800000"/>
              <a:headEnd/>
              <a:tailEnd/>
            </a:ln>
          </p:spPr>
          <p:txBody>
            <a:bodyPr wrap="square">
              <a:spAutoFit/>
            </a:bodyPr>
            <a:lstStyle>
              <a:defPPr>
                <a:defRPr lang="pt-BR"/>
              </a:defPPr>
              <a:lvl1pPr algn="ctr">
                <a:defRPr sz="2000" b="1">
                  <a:latin typeface="Calibri" pitchFamily="34" charset="0"/>
                </a:defRPr>
              </a:lvl1pPr>
            </a:lstStyle>
            <a:p>
              <a:r>
                <a:rPr lang="en-US" b="0" dirty="0"/>
                <a:t>Scenarios for Minas Gerais State </a:t>
              </a:r>
              <a:r>
                <a:rPr lang="en-US" b="0" dirty="0" smtClean="0"/>
                <a:t>2003-2023</a:t>
              </a:r>
              <a:endParaRPr lang="en-US" b="0" dirty="0"/>
            </a:p>
          </p:txBody>
        </p:sp>
        <p:grpSp>
          <p:nvGrpSpPr>
            <p:cNvPr id="56" name="Grupo 20"/>
            <p:cNvGrpSpPr>
              <a:grpSpLocks/>
            </p:cNvGrpSpPr>
            <p:nvPr/>
          </p:nvGrpSpPr>
          <p:grpSpPr bwMode="auto">
            <a:xfrm>
              <a:off x="487625" y="2348880"/>
              <a:ext cx="8171543" cy="4193354"/>
              <a:chOff x="242866" y="1339850"/>
              <a:chExt cx="9536134" cy="5260975"/>
            </a:xfrm>
          </p:grpSpPr>
          <p:sp>
            <p:nvSpPr>
              <p:cNvPr id="57" name="Oval 4"/>
              <p:cNvSpPr>
                <a:spLocks noChangeArrowheads="1"/>
              </p:cNvSpPr>
              <p:nvPr/>
            </p:nvSpPr>
            <p:spPr bwMode="auto">
              <a:xfrm>
                <a:off x="5264150" y="3721100"/>
                <a:ext cx="306388" cy="304800"/>
              </a:xfrm>
              <a:prstGeom prst="ellipse">
                <a:avLst/>
              </a:prstGeom>
              <a:solidFill>
                <a:schemeClr val="bg1">
                  <a:lumMod val="50000"/>
                </a:schemeClr>
              </a:solidFill>
              <a:ln w="9525">
                <a:noFill/>
                <a:round/>
                <a:headEnd/>
                <a:tailEnd/>
              </a:ln>
              <a:effectLst>
                <a:outerShdw blurRad="50800" dist="38100" dir="5400000" algn="t" rotWithShape="0">
                  <a:prstClr val="black">
                    <a:alpha val="40000"/>
                  </a:prstClr>
                </a:outerShdw>
              </a:effectLst>
            </p:spPr>
            <p:txBody>
              <a:bodyPr wrap="none" lIns="45720" rIns="45720" anchor="ctr"/>
              <a:lstStyle/>
              <a:p>
                <a:pPr algn="ctr" eaLnBrk="0" hangingPunct="0">
                  <a:defRPr/>
                </a:pPr>
                <a:r>
                  <a:rPr lang="en-US" sz="1200">
                    <a:solidFill>
                      <a:schemeClr val="bg1"/>
                    </a:solidFill>
                    <a:effectLst>
                      <a:outerShdw blurRad="38100" dist="38100" dir="2700000" algn="tl">
                        <a:srgbClr val="000000">
                          <a:alpha val="43137"/>
                        </a:srgbClr>
                      </a:outerShdw>
                    </a:effectLst>
                    <a:latin typeface="+mj-lt"/>
                  </a:rPr>
                  <a:t>I</a:t>
                </a:r>
              </a:p>
            </p:txBody>
          </p:sp>
          <p:sp>
            <p:nvSpPr>
              <p:cNvPr id="58" name="Oval 5">
                <a:hlinkClick r:id="rId5" action="ppaction://hlinksldjump"/>
              </p:cNvPr>
              <p:cNvSpPr>
                <a:spLocks noChangeArrowheads="1"/>
              </p:cNvSpPr>
              <p:nvPr/>
            </p:nvSpPr>
            <p:spPr bwMode="auto">
              <a:xfrm>
                <a:off x="5732463" y="2420938"/>
                <a:ext cx="2516187" cy="1371600"/>
              </a:xfrm>
              <a:prstGeom prst="ellipse">
                <a:avLst/>
              </a:prstGeom>
              <a:solidFill>
                <a:schemeClr val="bg1">
                  <a:lumMod val="85000"/>
                </a:schemeClr>
              </a:solidFill>
              <a:ln w="9525">
                <a:noFill/>
                <a:round/>
                <a:headEnd/>
                <a:tailEnd/>
              </a:ln>
              <a:effectLst>
                <a:outerShdw blurRad="50800" dist="38100" dir="5400000" algn="t" rotWithShape="0">
                  <a:prstClr val="black">
                    <a:alpha val="40000"/>
                  </a:prstClr>
                </a:outerShdw>
              </a:effectLst>
            </p:spPr>
            <p:txBody>
              <a:bodyPr lIns="0" tIns="0" rIns="0" bIns="0" anchor="ctr"/>
              <a:lstStyle/>
              <a:p>
                <a:pPr algn="ctr" eaLnBrk="0" hangingPunct="0">
                  <a:defRPr/>
                </a:pPr>
                <a:r>
                  <a:rPr lang="en-US" sz="1600">
                    <a:latin typeface="+mj-lt"/>
                  </a:rPr>
                  <a:t>CONQUEST of a better future</a:t>
                </a:r>
              </a:p>
            </p:txBody>
          </p:sp>
          <p:sp>
            <p:nvSpPr>
              <p:cNvPr id="59" name="Oval 7"/>
              <p:cNvSpPr>
                <a:spLocks noChangeArrowheads="1"/>
              </p:cNvSpPr>
              <p:nvPr/>
            </p:nvSpPr>
            <p:spPr bwMode="auto">
              <a:xfrm>
                <a:off x="4608513" y="3717925"/>
                <a:ext cx="304800" cy="304800"/>
              </a:xfrm>
              <a:prstGeom prst="ellipse">
                <a:avLst/>
              </a:prstGeom>
              <a:solidFill>
                <a:schemeClr val="bg1">
                  <a:lumMod val="50000"/>
                </a:schemeClr>
              </a:solidFill>
              <a:ln w="9525">
                <a:noFill/>
                <a:round/>
                <a:headEnd/>
                <a:tailEnd/>
              </a:ln>
              <a:effectLst>
                <a:outerShdw blurRad="50800" dist="38100" dir="5400000" algn="t" rotWithShape="0">
                  <a:prstClr val="black">
                    <a:alpha val="40000"/>
                  </a:prstClr>
                </a:outerShdw>
              </a:effectLst>
            </p:spPr>
            <p:txBody>
              <a:bodyPr wrap="none" lIns="45720" rIns="45720" anchor="ctr"/>
              <a:lstStyle/>
              <a:p>
                <a:pPr algn="ctr" eaLnBrk="0" hangingPunct="0">
                  <a:defRPr/>
                </a:pPr>
                <a:r>
                  <a:rPr lang="en-US" sz="1200" dirty="0">
                    <a:solidFill>
                      <a:schemeClr val="bg1"/>
                    </a:solidFill>
                    <a:effectLst>
                      <a:outerShdw blurRad="38100" dist="38100" dir="2700000" algn="tl">
                        <a:srgbClr val="000000">
                          <a:alpha val="43137"/>
                        </a:srgbClr>
                      </a:outerShdw>
                    </a:effectLst>
                    <a:latin typeface="+mj-lt"/>
                  </a:rPr>
                  <a:t>II</a:t>
                </a:r>
              </a:p>
            </p:txBody>
          </p:sp>
          <p:sp>
            <p:nvSpPr>
              <p:cNvPr id="60" name="Oval 8">
                <a:hlinkClick r:id="rId6" action="ppaction://hlinksldjump"/>
              </p:cNvPr>
              <p:cNvSpPr>
                <a:spLocks noChangeArrowheads="1"/>
              </p:cNvSpPr>
              <p:nvPr/>
            </p:nvSpPr>
            <p:spPr bwMode="auto">
              <a:xfrm>
                <a:off x="1873250" y="2417763"/>
                <a:ext cx="2651125" cy="1371600"/>
              </a:xfrm>
              <a:prstGeom prst="ellipse">
                <a:avLst/>
              </a:prstGeom>
              <a:solidFill>
                <a:schemeClr val="bg1">
                  <a:lumMod val="85000"/>
                </a:schemeClr>
              </a:solidFill>
              <a:ln w="9525">
                <a:noFill/>
                <a:round/>
                <a:headEnd/>
                <a:tailEnd/>
              </a:ln>
              <a:effectLst>
                <a:outerShdw blurRad="50800" dist="38100" dir="5400000" algn="t" rotWithShape="0">
                  <a:prstClr val="black">
                    <a:alpha val="40000"/>
                  </a:prstClr>
                </a:outerShdw>
              </a:effectLst>
            </p:spPr>
            <p:txBody>
              <a:bodyPr lIns="0" tIns="0" rIns="0" bIns="0" anchor="ctr"/>
              <a:lstStyle/>
              <a:p>
                <a:pPr algn="ctr" eaLnBrk="0" hangingPunct="0">
                  <a:defRPr/>
                </a:pPr>
                <a:r>
                  <a:rPr lang="en-US" sz="1600" dirty="0">
                    <a:latin typeface="+mj-lt"/>
                  </a:rPr>
                  <a:t>WASTE of opportunities</a:t>
                </a:r>
              </a:p>
            </p:txBody>
          </p:sp>
          <p:sp>
            <p:nvSpPr>
              <p:cNvPr id="61" name="Oval 10"/>
              <p:cNvSpPr>
                <a:spLocks noChangeArrowheads="1"/>
              </p:cNvSpPr>
              <p:nvPr/>
            </p:nvSpPr>
            <p:spPr bwMode="auto">
              <a:xfrm>
                <a:off x="5303838" y="4276725"/>
                <a:ext cx="306387" cy="304800"/>
              </a:xfrm>
              <a:prstGeom prst="ellipse">
                <a:avLst/>
              </a:prstGeom>
              <a:solidFill>
                <a:schemeClr val="bg1">
                  <a:lumMod val="50000"/>
                </a:schemeClr>
              </a:solidFill>
              <a:ln w="9525">
                <a:noFill/>
                <a:round/>
                <a:headEnd/>
                <a:tailEnd/>
              </a:ln>
              <a:effectLst>
                <a:outerShdw blurRad="50800" dist="38100" dir="5400000" algn="t" rotWithShape="0">
                  <a:prstClr val="black">
                    <a:alpha val="40000"/>
                  </a:prstClr>
                </a:outerShdw>
              </a:effectLst>
            </p:spPr>
            <p:txBody>
              <a:bodyPr wrap="none" lIns="45720" rIns="45720" anchor="ctr"/>
              <a:lstStyle/>
              <a:p>
                <a:pPr algn="ctr" eaLnBrk="0" hangingPunct="0">
                  <a:defRPr/>
                </a:pPr>
                <a:r>
                  <a:rPr lang="en-US" sz="1200">
                    <a:solidFill>
                      <a:schemeClr val="bg1"/>
                    </a:solidFill>
                    <a:effectLst>
                      <a:outerShdw blurRad="38100" dist="38100" dir="2700000" algn="tl">
                        <a:srgbClr val="000000">
                          <a:alpha val="43137"/>
                        </a:srgbClr>
                      </a:outerShdw>
                    </a:effectLst>
                    <a:latin typeface="+mj-lt"/>
                  </a:rPr>
                  <a:t>III</a:t>
                </a:r>
              </a:p>
            </p:txBody>
          </p:sp>
          <p:sp>
            <p:nvSpPr>
              <p:cNvPr id="62" name="Oval 11">
                <a:hlinkClick r:id="rId7" action="ppaction://hlinksldjump"/>
              </p:cNvPr>
              <p:cNvSpPr>
                <a:spLocks noChangeArrowheads="1"/>
              </p:cNvSpPr>
              <p:nvPr/>
            </p:nvSpPr>
            <p:spPr bwMode="auto">
              <a:xfrm>
                <a:off x="5830888" y="4527550"/>
                <a:ext cx="2514600" cy="1371600"/>
              </a:xfrm>
              <a:prstGeom prst="ellipse">
                <a:avLst/>
              </a:prstGeom>
              <a:solidFill>
                <a:schemeClr val="bg1">
                  <a:lumMod val="85000"/>
                </a:schemeClr>
              </a:solidFill>
              <a:ln w="9525">
                <a:noFill/>
                <a:round/>
                <a:headEnd/>
                <a:tailEnd/>
              </a:ln>
              <a:effectLst>
                <a:outerShdw blurRad="50800" dist="38100" dir="5400000" algn="t" rotWithShape="0">
                  <a:prstClr val="black">
                    <a:alpha val="40000"/>
                  </a:prstClr>
                </a:outerShdw>
              </a:effectLst>
            </p:spPr>
            <p:txBody>
              <a:bodyPr lIns="0" tIns="0" rIns="0" bIns="0" anchor="ctr"/>
              <a:lstStyle/>
              <a:p>
                <a:pPr algn="ctr" eaLnBrk="0" hangingPunct="0">
                  <a:defRPr/>
                </a:pPr>
                <a:r>
                  <a:rPr lang="en-US" sz="1600" dirty="0">
                    <a:latin typeface="+mj-lt"/>
                  </a:rPr>
                  <a:t>OVERCOMING adversities</a:t>
                </a:r>
              </a:p>
            </p:txBody>
          </p:sp>
          <p:sp>
            <p:nvSpPr>
              <p:cNvPr id="63" name="Oval 13"/>
              <p:cNvSpPr>
                <a:spLocks noChangeArrowheads="1"/>
              </p:cNvSpPr>
              <p:nvPr/>
            </p:nvSpPr>
            <p:spPr bwMode="auto">
              <a:xfrm>
                <a:off x="4602163" y="4276725"/>
                <a:ext cx="304800" cy="304800"/>
              </a:xfrm>
              <a:prstGeom prst="ellipse">
                <a:avLst/>
              </a:prstGeom>
              <a:solidFill>
                <a:schemeClr val="bg1">
                  <a:lumMod val="50000"/>
                </a:schemeClr>
              </a:solidFill>
              <a:ln w="9525">
                <a:noFill/>
                <a:round/>
                <a:headEnd/>
                <a:tailEnd/>
              </a:ln>
              <a:effectLst>
                <a:outerShdw blurRad="50800" dist="38100" dir="5400000" algn="t" rotWithShape="0">
                  <a:prstClr val="black">
                    <a:alpha val="40000"/>
                  </a:prstClr>
                </a:outerShdw>
              </a:effectLst>
            </p:spPr>
            <p:txBody>
              <a:bodyPr wrap="none" lIns="45720" rIns="45720" anchor="ctr"/>
              <a:lstStyle/>
              <a:p>
                <a:pPr algn="ctr" eaLnBrk="0" hangingPunct="0">
                  <a:defRPr/>
                </a:pPr>
                <a:r>
                  <a:rPr lang="en-US" sz="1200">
                    <a:solidFill>
                      <a:schemeClr val="bg1"/>
                    </a:solidFill>
                    <a:effectLst>
                      <a:outerShdw blurRad="38100" dist="38100" dir="2700000" algn="tl">
                        <a:srgbClr val="000000">
                          <a:alpha val="43137"/>
                        </a:srgbClr>
                      </a:outerShdw>
                    </a:effectLst>
                    <a:latin typeface="+mj-lt"/>
                  </a:rPr>
                  <a:t>IV</a:t>
                </a:r>
              </a:p>
            </p:txBody>
          </p:sp>
          <p:sp>
            <p:nvSpPr>
              <p:cNvPr id="64" name="Oval 14">
                <a:hlinkClick r:id="rId8" action="ppaction://hlinksldjump"/>
              </p:cNvPr>
              <p:cNvSpPr>
                <a:spLocks noChangeArrowheads="1"/>
              </p:cNvSpPr>
              <p:nvPr/>
            </p:nvSpPr>
            <p:spPr bwMode="auto">
              <a:xfrm>
                <a:off x="1873250" y="4527550"/>
                <a:ext cx="2571750" cy="1371600"/>
              </a:xfrm>
              <a:prstGeom prst="ellipse">
                <a:avLst/>
              </a:prstGeom>
              <a:solidFill>
                <a:schemeClr val="bg1">
                  <a:lumMod val="85000"/>
                </a:schemeClr>
              </a:solidFill>
              <a:ln w="9525">
                <a:noFill/>
                <a:round/>
                <a:headEnd/>
                <a:tailEnd/>
              </a:ln>
              <a:effectLst>
                <a:outerShdw blurRad="50800" dist="38100" dir="5400000" algn="t" rotWithShape="0">
                  <a:prstClr val="black">
                    <a:alpha val="40000"/>
                  </a:prstClr>
                </a:outerShdw>
              </a:effectLst>
            </p:spPr>
            <p:txBody>
              <a:bodyPr lIns="0" tIns="0" rIns="0" bIns="0" anchor="ctr"/>
              <a:lstStyle/>
              <a:p>
                <a:pPr algn="ctr" eaLnBrk="0" hangingPunct="0">
                  <a:defRPr/>
                </a:pPr>
                <a:r>
                  <a:rPr lang="en-US" sz="1600">
                    <a:latin typeface="+mj-lt"/>
                  </a:rPr>
                  <a:t>DECADENCE and impoverishment</a:t>
                </a:r>
              </a:p>
            </p:txBody>
          </p:sp>
          <p:sp>
            <p:nvSpPr>
              <p:cNvPr id="65" name="Line 17"/>
              <p:cNvSpPr>
                <a:spLocks noChangeShapeType="1"/>
              </p:cNvSpPr>
              <p:nvPr/>
            </p:nvSpPr>
            <p:spPr bwMode="auto">
              <a:xfrm>
                <a:off x="5097463" y="1784350"/>
                <a:ext cx="0" cy="4724400"/>
              </a:xfrm>
              <a:prstGeom prst="line">
                <a:avLst/>
              </a:prstGeom>
              <a:noFill/>
              <a:ln w="6350">
                <a:solidFill>
                  <a:schemeClr val="tx1">
                    <a:lumMod val="65000"/>
                    <a:lumOff val="35000"/>
                  </a:schemeClr>
                </a:solidFill>
                <a:round/>
                <a:headEnd type="triangle" w="med" len="med"/>
                <a:tailEnd type="triangle" w="med" len="med"/>
              </a:ln>
            </p:spPr>
            <p:txBody>
              <a:bodyPr wrap="none" lIns="45720" rIns="45720" anchor="ctr"/>
              <a:lstStyle/>
              <a:p>
                <a:pPr>
                  <a:defRPr/>
                </a:pPr>
                <a:endParaRPr lang="pt-BR">
                  <a:latin typeface="+mj-lt"/>
                </a:endParaRPr>
              </a:p>
            </p:txBody>
          </p:sp>
          <p:sp>
            <p:nvSpPr>
              <p:cNvPr id="66" name="Text Box 18"/>
              <p:cNvSpPr txBox="1">
                <a:spLocks noChangeArrowheads="1"/>
              </p:cNvSpPr>
              <p:nvPr/>
            </p:nvSpPr>
            <p:spPr bwMode="auto">
              <a:xfrm>
                <a:off x="5305425" y="1700213"/>
                <a:ext cx="2489200" cy="369887"/>
              </a:xfrm>
              <a:prstGeom prst="rect">
                <a:avLst/>
              </a:prstGeom>
              <a:noFill/>
              <a:ln w="12700">
                <a:noFill/>
                <a:miter lim="800000"/>
                <a:headEnd/>
                <a:tailEnd/>
              </a:ln>
            </p:spPr>
            <p:txBody>
              <a:bodyPr lIns="0" tIns="0" rIns="0" bIns="0" anchor="ctr">
                <a:spAutoFit/>
              </a:bodyPr>
              <a:lstStyle/>
              <a:p>
                <a:pPr eaLnBrk="0" hangingPunct="0">
                  <a:defRPr/>
                </a:pPr>
                <a:r>
                  <a:rPr lang="en-US" sz="1200" dirty="0">
                    <a:solidFill>
                      <a:schemeClr val="tx1">
                        <a:lumMod val="50000"/>
                        <a:lumOff val="50000"/>
                      </a:schemeClr>
                    </a:solidFill>
                    <a:latin typeface="+mj-lt"/>
                  </a:rPr>
                  <a:t>Sustained development of domestic economy</a:t>
                </a:r>
              </a:p>
            </p:txBody>
          </p:sp>
          <p:sp>
            <p:nvSpPr>
              <p:cNvPr id="67" name="Text Box 19"/>
              <p:cNvSpPr txBox="1">
                <a:spLocks noChangeArrowheads="1"/>
              </p:cNvSpPr>
              <p:nvPr/>
            </p:nvSpPr>
            <p:spPr bwMode="auto">
              <a:xfrm>
                <a:off x="5305425" y="6230938"/>
                <a:ext cx="2282825" cy="369887"/>
              </a:xfrm>
              <a:prstGeom prst="rect">
                <a:avLst/>
              </a:prstGeom>
              <a:noFill/>
              <a:ln w="12700">
                <a:noFill/>
                <a:miter lim="800000"/>
                <a:headEnd/>
                <a:tailEnd/>
              </a:ln>
            </p:spPr>
            <p:txBody>
              <a:bodyPr lIns="0" tIns="0" rIns="0" bIns="0" anchor="ctr">
                <a:spAutoFit/>
              </a:bodyPr>
              <a:lstStyle/>
              <a:p>
                <a:pPr eaLnBrk="0" hangingPunct="0">
                  <a:defRPr/>
                </a:pPr>
                <a:r>
                  <a:rPr lang="en-US" sz="1200" dirty="0">
                    <a:solidFill>
                      <a:schemeClr val="tx1">
                        <a:lumMod val="50000"/>
                        <a:lumOff val="50000"/>
                      </a:schemeClr>
                    </a:solidFill>
                    <a:latin typeface="+mj-lt"/>
                  </a:rPr>
                  <a:t>Domestic economy with intermittent </a:t>
                </a:r>
                <a:r>
                  <a:rPr lang="en-US" sz="1200" dirty="0" smtClean="0">
                    <a:solidFill>
                      <a:schemeClr val="tx1">
                        <a:lumMod val="50000"/>
                        <a:lumOff val="50000"/>
                      </a:schemeClr>
                    </a:solidFill>
                    <a:latin typeface="+mj-lt"/>
                  </a:rPr>
                  <a:t>growth</a:t>
                </a:r>
                <a:endParaRPr lang="en-US" sz="1200" dirty="0">
                  <a:solidFill>
                    <a:schemeClr val="tx1">
                      <a:lumMod val="50000"/>
                      <a:lumOff val="50000"/>
                    </a:schemeClr>
                  </a:solidFill>
                  <a:latin typeface="+mj-lt"/>
                </a:endParaRPr>
              </a:p>
            </p:txBody>
          </p:sp>
          <p:sp>
            <p:nvSpPr>
              <p:cNvPr id="68" name="Text Box 20"/>
              <p:cNvSpPr txBox="1">
                <a:spLocks noChangeArrowheads="1"/>
              </p:cNvSpPr>
              <p:nvPr/>
            </p:nvSpPr>
            <p:spPr bwMode="auto">
              <a:xfrm>
                <a:off x="4759325" y="1339850"/>
                <a:ext cx="936625" cy="277813"/>
              </a:xfrm>
              <a:prstGeom prst="rect">
                <a:avLst/>
              </a:prstGeom>
              <a:noFill/>
              <a:ln w="12700">
                <a:noFill/>
                <a:miter lim="800000"/>
                <a:headEnd/>
                <a:tailEnd/>
              </a:ln>
            </p:spPr>
            <p:txBody>
              <a:bodyPr lIns="0" tIns="0" rIns="0" bIns="0" anchor="ctr">
                <a:spAutoFit/>
              </a:bodyPr>
              <a:lstStyle/>
              <a:p>
                <a:pPr eaLnBrk="0" hangingPunct="0">
                  <a:defRPr/>
                </a:pPr>
                <a:r>
                  <a:rPr lang="en-US" dirty="0">
                    <a:solidFill>
                      <a:schemeClr val="tx1">
                        <a:lumMod val="50000"/>
                        <a:lumOff val="50000"/>
                      </a:schemeClr>
                    </a:solidFill>
                    <a:latin typeface="+mj-lt"/>
                  </a:rPr>
                  <a:t>Brazil</a:t>
                </a:r>
              </a:p>
            </p:txBody>
          </p:sp>
          <p:sp>
            <p:nvSpPr>
              <p:cNvPr id="69" name="Line 22"/>
              <p:cNvSpPr>
                <a:spLocks noChangeShapeType="1"/>
              </p:cNvSpPr>
              <p:nvPr/>
            </p:nvSpPr>
            <p:spPr bwMode="auto">
              <a:xfrm rot="5400000" flipH="1" flipV="1">
                <a:off x="5072857" y="950119"/>
                <a:ext cx="0" cy="6396037"/>
              </a:xfrm>
              <a:prstGeom prst="line">
                <a:avLst/>
              </a:prstGeom>
              <a:noFill/>
              <a:ln w="6350">
                <a:solidFill>
                  <a:schemeClr val="tx1">
                    <a:lumMod val="65000"/>
                    <a:lumOff val="35000"/>
                  </a:schemeClr>
                </a:solidFill>
                <a:round/>
                <a:headEnd type="triangle" w="med" len="med"/>
                <a:tailEnd type="triangle" w="med" len="med"/>
              </a:ln>
            </p:spPr>
            <p:txBody>
              <a:bodyPr wrap="none" lIns="45720" rIns="45720" anchor="ctr"/>
              <a:lstStyle/>
              <a:p>
                <a:pPr>
                  <a:defRPr/>
                </a:pPr>
                <a:endParaRPr lang="pt-BR">
                  <a:latin typeface="+mj-lt"/>
                </a:endParaRPr>
              </a:p>
            </p:txBody>
          </p:sp>
          <p:sp>
            <p:nvSpPr>
              <p:cNvPr id="70" name="Text Box 23"/>
              <p:cNvSpPr txBox="1">
                <a:spLocks noChangeArrowheads="1"/>
              </p:cNvSpPr>
              <p:nvPr/>
            </p:nvSpPr>
            <p:spPr bwMode="auto">
              <a:xfrm>
                <a:off x="8462963" y="3814406"/>
                <a:ext cx="1316037" cy="1772364"/>
              </a:xfrm>
              <a:prstGeom prst="rect">
                <a:avLst/>
              </a:prstGeom>
              <a:noFill/>
              <a:ln w="12700">
                <a:noFill/>
                <a:miter lim="800000"/>
                <a:headEnd/>
                <a:tailEnd/>
              </a:ln>
            </p:spPr>
            <p:txBody>
              <a:bodyPr lIns="0" tIns="0" rIns="0" bIns="0" anchor="ctr">
                <a:spAutoFit/>
              </a:bodyPr>
              <a:lstStyle/>
              <a:p>
                <a:pPr eaLnBrk="0" hangingPunct="0">
                  <a:lnSpc>
                    <a:spcPct val="120000"/>
                  </a:lnSpc>
                  <a:spcBef>
                    <a:spcPts val="1200"/>
                  </a:spcBef>
                  <a:spcAft>
                    <a:spcPts val="0"/>
                  </a:spcAft>
                  <a:defRPr/>
                </a:pPr>
                <a:r>
                  <a:rPr lang="en-US" sz="1400" b="1" dirty="0">
                    <a:solidFill>
                      <a:schemeClr val="tx1">
                        <a:lumMod val="50000"/>
                        <a:lumOff val="50000"/>
                      </a:schemeClr>
                    </a:solidFill>
                    <a:latin typeface="+mj-lt"/>
                  </a:rPr>
                  <a:t>Minas </a:t>
                </a:r>
                <a:r>
                  <a:rPr lang="en-US" sz="1400" b="1" dirty="0" err="1" smtClean="0">
                    <a:solidFill>
                      <a:schemeClr val="tx1">
                        <a:lumMod val="50000"/>
                        <a:lumOff val="50000"/>
                      </a:schemeClr>
                    </a:solidFill>
                    <a:latin typeface="+mj-lt"/>
                  </a:rPr>
                  <a:t>Gerais</a:t>
                </a:r>
                <a:r>
                  <a:rPr lang="en-US" sz="1400" b="1" dirty="0" smtClean="0">
                    <a:solidFill>
                      <a:schemeClr val="tx1">
                        <a:lumMod val="50000"/>
                        <a:lumOff val="50000"/>
                      </a:schemeClr>
                    </a:solidFill>
                    <a:latin typeface="+mj-lt"/>
                  </a:rPr>
                  <a:t>’ </a:t>
                </a:r>
                <a:r>
                  <a:rPr lang="en-US" sz="1400" b="1" dirty="0">
                    <a:solidFill>
                      <a:schemeClr val="tx1">
                        <a:lumMod val="50000"/>
                        <a:lumOff val="50000"/>
                      </a:schemeClr>
                    </a:solidFill>
                    <a:latin typeface="+mj-lt"/>
                  </a:rPr>
                  <a:t>environment</a:t>
                </a:r>
              </a:p>
              <a:p>
                <a:pPr marL="180975" indent="-95250" eaLnBrk="0" hangingPunct="0">
                  <a:lnSpc>
                    <a:spcPct val="120000"/>
                  </a:lnSpc>
                  <a:spcBef>
                    <a:spcPts val="600"/>
                  </a:spcBef>
                  <a:spcAft>
                    <a:spcPts val="0"/>
                  </a:spcAft>
                  <a:buFont typeface="Wingdings" pitchFamily="2" charset="2"/>
                  <a:buChar char="§"/>
                  <a:defRPr/>
                </a:pPr>
                <a:r>
                  <a:rPr lang="en-US" sz="1200" dirty="0">
                    <a:solidFill>
                      <a:schemeClr val="tx1">
                        <a:lumMod val="50000"/>
                        <a:lumOff val="50000"/>
                      </a:schemeClr>
                    </a:solidFill>
                    <a:latin typeface="+mj-lt"/>
                  </a:rPr>
                  <a:t> Creative</a:t>
                </a:r>
              </a:p>
              <a:p>
                <a:pPr marL="180975" indent="-95250" eaLnBrk="0" hangingPunct="0">
                  <a:lnSpc>
                    <a:spcPct val="120000"/>
                  </a:lnSpc>
                  <a:spcBef>
                    <a:spcPts val="600"/>
                  </a:spcBef>
                  <a:spcAft>
                    <a:spcPts val="0"/>
                  </a:spcAft>
                  <a:buFont typeface="Wingdings" pitchFamily="2" charset="2"/>
                  <a:buChar char="§"/>
                  <a:defRPr/>
                </a:pPr>
                <a:r>
                  <a:rPr lang="en-US" sz="1200" dirty="0">
                    <a:solidFill>
                      <a:schemeClr val="tx1">
                        <a:lumMod val="50000"/>
                        <a:lumOff val="50000"/>
                      </a:schemeClr>
                    </a:solidFill>
                    <a:latin typeface="+mj-lt"/>
                  </a:rPr>
                  <a:t> Competitive</a:t>
                </a:r>
              </a:p>
              <a:p>
                <a:pPr marL="180975" indent="-95250" eaLnBrk="0" hangingPunct="0">
                  <a:lnSpc>
                    <a:spcPct val="120000"/>
                  </a:lnSpc>
                  <a:spcBef>
                    <a:spcPts val="600"/>
                  </a:spcBef>
                  <a:spcAft>
                    <a:spcPts val="0"/>
                  </a:spcAft>
                  <a:buFont typeface="Wingdings" pitchFamily="2" charset="2"/>
                  <a:buChar char="§"/>
                  <a:defRPr/>
                </a:pPr>
                <a:r>
                  <a:rPr lang="en-US" sz="1200" dirty="0">
                    <a:solidFill>
                      <a:schemeClr val="tx1">
                        <a:lumMod val="50000"/>
                        <a:lumOff val="50000"/>
                      </a:schemeClr>
                    </a:solidFill>
                    <a:latin typeface="+mj-lt"/>
                  </a:rPr>
                  <a:t> Inclusive</a:t>
                </a:r>
              </a:p>
            </p:txBody>
          </p:sp>
          <p:sp>
            <p:nvSpPr>
              <p:cNvPr id="71" name="Text Box 24"/>
              <p:cNvSpPr txBox="1">
                <a:spLocks noChangeArrowheads="1"/>
              </p:cNvSpPr>
              <p:nvPr/>
            </p:nvSpPr>
            <p:spPr bwMode="auto">
              <a:xfrm>
                <a:off x="741363" y="3820757"/>
                <a:ext cx="1439862" cy="1772364"/>
              </a:xfrm>
              <a:prstGeom prst="rect">
                <a:avLst/>
              </a:prstGeom>
              <a:noFill/>
              <a:ln w="12700">
                <a:noFill/>
                <a:miter lim="800000"/>
                <a:headEnd/>
                <a:tailEnd/>
              </a:ln>
            </p:spPr>
            <p:txBody>
              <a:bodyPr lIns="0" tIns="0" rIns="0" bIns="0" anchor="ctr">
                <a:spAutoFit/>
              </a:bodyPr>
              <a:lstStyle/>
              <a:p>
                <a:pPr eaLnBrk="0" hangingPunct="0">
                  <a:lnSpc>
                    <a:spcPct val="120000"/>
                  </a:lnSpc>
                  <a:spcBef>
                    <a:spcPts val="1200"/>
                  </a:spcBef>
                  <a:spcAft>
                    <a:spcPts val="0"/>
                  </a:spcAft>
                  <a:defRPr/>
                </a:pPr>
                <a:r>
                  <a:rPr lang="en-US" sz="1400" b="1" dirty="0">
                    <a:solidFill>
                      <a:schemeClr val="tx1">
                        <a:lumMod val="50000"/>
                        <a:lumOff val="50000"/>
                      </a:schemeClr>
                    </a:solidFill>
                    <a:latin typeface="+mj-lt"/>
                  </a:rPr>
                  <a:t>Minas </a:t>
                </a:r>
                <a:r>
                  <a:rPr lang="en-US" sz="1400" b="1" dirty="0" err="1" smtClean="0">
                    <a:solidFill>
                      <a:schemeClr val="tx1">
                        <a:lumMod val="50000"/>
                        <a:lumOff val="50000"/>
                      </a:schemeClr>
                    </a:solidFill>
                    <a:latin typeface="+mj-lt"/>
                  </a:rPr>
                  <a:t>Gerais</a:t>
                </a:r>
                <a:r>
                  <a:rPr lang="en-US" sz="1400" b="1" dirty="0" smtClean="0">
                    <a:solidFill>
                      <a:schemeClr val="tx1">
                        <a:lumMod val="50000"/>
                        <a:lumOff val="50000"/>
                      </a:schemeClr>
                    </a:solidFill>
                    <a:latin typeface="+mj-lt"/>
                  </a:rPr>
                  <a:t>’ </a:t>
                </a:r>
                <a:r>
                  <a:rPr lang="en-US" sz="1400" b="1" dirty="0">
                    <a:solidFill>
                      <a:schemeClr val="tx1">
                        <a:lumMod val="50000"/>
                        <a:lumOff val="50000"/>
                      </a:schemeClr>
                    </a:solidFill>
                    <a:latin typeface="+mj-lt"/>
                  </a:rPr>
                  <a:t>environment</a:t>
                </a:r>
              </a:p>
              <a:p>
                <a:pPr marL="180975" indent="-95250" eaLnBrk="0" hangingPunct="0">
                  <a:lnSpc>
                    <a:spcPct val="120000"/>
                  </a:lnSpc>
                  <a:spcBef>
                    <a:spcPts val="600"/>
                  </a:spcBef>
                  <a:spcAft>
                    <a:spcPts val="0"/>
                  </a:spcAft>
                  <a:buFont typeface="Wingdings" pitchFamily="2" charset="2"/>
                  <a:buChar char="§"/>
                  <a:defRPr/>
                </a:pPr>
                <a:r>
                  <a:rPr lang="en-US" sz="1200" dirty="0">
                    <a:solidFill>
                      <a:schemeClr val="tx1">
                        <a:lumMod val="50000"/>
                        <a:lumOff val="50000"/>
                      </a:schemeClr>
                    </a:solidFill>
                    <a:latin typeface="+mj-lt"/>
                  </a:rPr>
                  <a:t>Conservative</a:t>
                </a:r>
              </a:p>
              <a:p>
                <a:pPr marL="180975" indent="-95250" eaLnBrk="0" hangingPunct="0">
                  <a:lnSpc>
                    <a:spcPct val="120000"/>
                  </a:lnSpc>
                  <a:spcBef>
                    <a:spcPts val="600"/>
                  </a:spcBef>
                  <a:spcAft>
                    <a:spcPts val="0"/>
                  </a:spcAft>
                  <a:buFont typeface="Wingdings" pitchFamily="2" charset="2"/>
                  <a:buChar char="§"/>
                  <a:defRPr/>
                </a:pPr>
                <a:r>
                  <a:rPr lang="en-US" sz="1200" dirty="0">
                    <a:solidFill>
                      <a:schemeClr val="tx1">
                        <a:lumMod val="50000"/>
                        <a:lumOff val="50000"/>
                      </a:schemeClr>
                    </a:solidFill>
                    <a:latin typeface="+mj-lt"/>
                  </a:rPr>
                  <a:t> Inefficient</a:t>
                </a:r>
              </a:p>
              <a:p>
                <a:pPr marL="180975" indent="-95250" eaLnBrk="0" hangingPunct="0">
                  <a:lnSpc>
                    <a:spcPct val="120000"/>
                  </a:lnSpc>
                  <a:spcBef>
                    <a:spcPts val="600"/>
                  </a:spcBef>
                  <a:spcAft>
                    <a:spcPts val="0"/>
                  </a:spcAft>
                  <a:buFont typeface="Wingdings" pitchFamily="2" charset="2"/>
                  <a:buChar char="§"/>
                  <a:defRPr/>
                </a:pPr>
                <a:r>
                  <a:rPr lang="en-US" sz="1200" dirty="0">
                    <a:solidFill>
                      <a:schemeClr val="tx1">
                        <a:lumMod val="50000"/>
                        <a:lumOff val="50000"/>
                      </a:schemeClr>
                    </a:solidFill>
                    <a:latin typeface="+mj-lt"/>
                  </a:rPr>
                  <a:t> </a:t>
                </a:r>
                <a:r>
                  <a:rPr lang="en-US" sz="1200" dirty="0" smtClean="0">
                    <a:solidFill>
                      <a:schemeClr val="tx1">
                        <a:lumMod val="50000"/>
                        <a:lumOff val="50000"/>
                      </a:schemeClr>
                    </a:solidFill>
                    <a:latin typeface="+mj-lt"/>
                  </a:rPr>
                  <a:t>Excluding</a:t>
                </a:r>
                <a:endParaRPr lang="en-US" sz="1200" dirty="0">
                  <a:solidFill>
                    <a:schemeClr val="tx1">
                      <a:lumMod val="50000"/>
                      <a:lumOff val="50000"/>
                    </a:schemeClr>
                  </a:solidFill>
                  <a:latin typeface="+mj-lt"/>
                </a:endParaRPr>
              </a:p>
            </p:txBody>
          </p:sp>
          <p:sp>
            <p:nvSpPr>
              <p:cNvPr id="72" name="Text Box 25"/>
              <p:cNvSpPr txBox="1">
                <a:spLocks noChangeArrowheads="1"/>
              </p:cNvSpPr>
              <p:nvPr/>
            </p:nvSpPr>
            <p:spPr bwMode="auto">
              <a:xfrm rot="16200000">
                <a:off x="-651668" y="3964758"/>
                <a:ext cx="2089150" cy="300082"/>
              </a:xfrm>
              <a:prstGeom prst="rect">
                <a:avLst/>
              </a:prstGeom>
              <a:noFill/>
              <a:ln w="12700">
                <a:noFill/>
                <a:miter lim="800000"/>
                <a:headEnd/>
                <a:tailEnd/>
              </a:ln>
            </p:spPr>
            <p:txBody>
              <a:bodyPr lIns="0" tIns="0" rIns="0" bIns="0" anchor="ctr">
                <a:spAutoFit/>
              </a:bodyPr>
              <a:lstStyle/>
              <a:p>
                <a:pPr algn="ctr" eaLnBrk="0" hangingPunct="0">
                  <a:defRPr/>
                </a:pPr>
                <a:r>
                  <a:rPr lang="en-US" dirty="0">
                    <a:solidFill>
                      <a:schemeClr val="tx1">
                        <a:lumMod val="50000"/>
                        <a:lumOff val="50000"/>
                      </a:schemeClr>
                    </a:solidFill>
                    <a:latin typeface="+mj-lt"/>
                  </a:rPr>
                  <a:t>Minas Gerais</a:t>
                </a:r>
              </a:p>
            </p:txBody>
          </p:sp>
        </p:grpSp>
      </p:grpSp>
    </p:spTree>
    <p:extLst>
      <p:ext uri="{BB962C8B-B14F-4D97-AF65-F5344CB8AC3E}">
        <p14:creationId xmlns:p14="http://schemas.microsoft.com/office/powerpoint/2010/main" xmlns="" val="72689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ângulo 9"/>
          <p:cNvSpPr/>
          <p:nvPr/>
        </p:nvSpPr>
        <p:spPr>
          <a:xfrm>
            <a:off x="0" y="1340768"/>
            <a:ext cx="9144000" cy="5517232"/>
          </a:xfrm>
          <a:prstGeom prst="rect">
            <a:avLst/>
          </a:prstGeom>
          <a:solidFill>
            <a:srgbClr val="FC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44" name="Grupo 43"/>
          <p:cNvGrpSpPr/>
          <p:nvPr/>
        </p:nvGrpSpPr>
        <p:grpSpPr>
          <a:xfrm>
            <a:off x="3851920" y="1442683"/>
            <a:ext cx="4973960" cy="5370693"/>
            <a:chOff x="2124075" y="765175"/>
            <a:chExt cx="5334000" cy="5759450"/>
          </a:xfrm>
          <a:solidFill>
            <a:srgbClr val="F8E8E8"/>
          </a:solidFill>
        </p:grpSpPr>
        <p:sp>
          <p:nvSpPr>
            <p:cNvPr id="17" name="Freeform 2"/>
            <p:cNvSpPr>
              <a:spLocks/>
            </p:cNvSpPr>
            <p:nvPr/>
          </p:nvSpPr>
          <p:spPr bwMode="auto">
            <a:xfrm>
              <a:off x="4968875" y="4449763"/>
              <a:ext cx="1127125" cy="825500"/>
            </a:xfrm>
            <a:custGeom>
              <a:avLst/>
              <a:gdLst>
                <a:gd name="T0" fmla="*/ 2513 w 2872"/>
                <a:gd name="T1" fmla="*/ 1401 h 1933"/>
                <a:gd name="T2" fmla="*/ 2431 w 2872"/>
                <a:gd name="T3" fmla="*/ 1448 h 1933"/>
                <a:gd name="T4" fmla="*/ 2396 w 2872"/>
                <a:gd name="T5" fmla="*/ 1489 h 1933"/>
                <a:gd name="T6" fmla="*/ 2291 w 2872"/>
                <a:gd name="T7" fmla="*/ 1469 h 1933"/>
                <a:gd name="T8" fmla="*/ 2191 w 2872"/>
                <a:gd name="T9" fmla="*/ 1524 h 1933"/>
                <a:gd name="T10" fmla="*/ 1992 w 2872"/>
                <a:gd name="T11" fmla="*/ 1602 h 1933"/>
                <a:gd name="T12" fmla="*/ 1686 w 2872"/>
                <a:gd name="T13" fmla="*/ 1820 h 1933"/>
                <a:gd name="T14" fmla="*/ 1602 w 2872"/>
                <a:gd name="T15" fmla="*/ 1892 h 1933"/>
                <a:gd name="T16" fmla="*/ 1585 w 2872"/>
                <a:gd name="T17" fmla="*/ 1932 h 1933"/>
                <a:gd name="T18" fmla="*/ 1516 w 2872"/>
                <a:gd name="T19" fmla="*/ 1872 h 1933"/>
                <a:gd name="T20" fmla="*/ 1441 w 2872"/>
                <a:gd name="T21" fmla="*/ 1838 h 1933"/>
                <a:gd name="T22" fmla="*/ 1426 w 2872"/>
                <a:gd name="T23" fmla="*/ 1778 h 1933"/>
                <a:gd name="T24" fmla="*/ 1207 w 2872"/>
                <a:gd name="T25" fmla="*/ 1712 h 1933"/>
                <a:gd name="T26" fmla="*/ 1204 w 2872"/>
                <a:gd name="T27" fmla="*/ 1622 h 1933"/>
                <a:gd name="T28" fmla="*/ 1096 w 2872"/>
                <a:gd name="T29" fmla="*/ 1424 h 1933"/>
                <a:gd name="T30" fmla="*/ 1067 w 2872"/>
                <a:gd name="T31" fmla="*/ 1169 h 1933"/>
                <a:gd name="T32" fmla="*/ 957 w 2872"/>
                <a:gd name="T33" fmla="*/ 1085 h 1933"/>
                <a:gd name="T34" fmla="*/ 734 w 2872"/>
                <a:gd name="T35" fmla="*/ 1085 h 1933"/>
                <a:gd name="T36" fmla="*/ 561 w 2872"/>
                <a:gd name="T37" fmla="*/ 997 h 1933"/>
                <a:gd name="T38" fmla="*/ 454 w 2872"/>
                <a:gd name="T39" fmla="*/ 1014 h 1933"/>
                <a:gd name="T40" fmla="*/ 320 w 2872"/>
                <a:gd name="T41" fmla="*/ 962 h 1933"/>
                <a:gd name="T42" fmla="*/ 24 w 2872"/>
                <a:gd name="T43" fmla="*/ 934 h 1933"/>
                <a:gd name="T44" fmla="*/ 157 w 2872"/>
                <a:gd name="T45" fmla="*/ 851 h 1933"/>
                <a:gd name="T46" fmla="*/ 285 w 2872"/>
                <a:gd name="T47" fmla="*/ 702 h 1933"/>
                <a:gd name="T48" fmla="*/ 315 w 2872"/>
                <a:gd name="T49" fmla="*/ 604 h 1933"/>
                <a:gd name="T50" fmla="*/ 374 w 2872"/>
                <a:gd name="T51" fmla="*/ 508 h 1933"/>
                <a:gd name="T52" fmla="*/ 446 w 2872"/>
                <a:gd name="T53" fmla="*/ 400 h 1933"/>
                <a:gd name="T54" fmla="*/ 530 w 2872"/>
                <a:gd name="T55" fmla="*/ 242 h 1933"/>
                <a:gd name="T56" fmla="*/ 578 w 2872"/>
                <a:gd name="T57" fmla="*/ 187 h 1933"/>
                <a:gd name="T58" fmla="*/ 657 w 2872"/>
                <a:gd name="T59" fmla="*/ 158 h 1933"/>
                <a:gd name="T60" fmla="*/ 751 w 2872"/>
                <a:gd name="T61" fmla="*/ 68 h 1933"/>
                <a:gd name="T62" fmla="*/ 869 w 2872"/>
                <a:gd name="T63" fmla="*/ 21 h 1933"/>
                <a:gd name="T64" fmla="*/ 1060 w 2872"/>
                <a:gd name="T65" fmla="*/ 64 h 1933"/>
                <a:gd name="T66" fmla="*/ 1222 w 2872"/>
                <a:gd name="T67" fmla="*/ 74 h 1933"/>
                <a:gd name="T68" fmla="*/ 1254 w 2872"/>
                <a:gd name="T69" fmla="*/ 190 h 1933"/>
                <a:gd name="T70" fmla="*/ 1308 w 2872"/>
                <a:gd name="T71" fmla="*/ 173 h 1933"/>
                <a:gd name="T72" fmla="*/ 1362 w 2872"/>
                <a:gd name="T73" fmla="*/ 220 h 1933"/>
                <a:gd name="T74" fmla="*/ 1376 w 2872"/>
                <a:gd name="T75" fmla="*/ 163 h 1933"/>
                <a:gd name="T76" fmla="*/ 1540 w 2872"/>
                <a:gd name="T77" fmla="*/ 135 h 1933"/>
                <a:gd name="T78" fmla="*/ 1664 w 2872"/>
                <a:gd name="T79" fmla="*/ 149 h 1933"/>
                <a:gd name="T80" fmla="*/ 1753 w 2872"/>
                <a:gd name="T81" fmla="*/ 103 h 1933"/>
                <a:gd name="T82" fmla="*/ 1829 w 2872"/>
                <a:gd name="T83" fmla="*/ 100 h 1933"/>
                <a:gd name="T84" fmla="*/ 1893 w 2872"/>
                <a:gd name="T85" fmla="*/ 151 h 1933"/>
                <a:gd name="T86" fmla="*/ 1899 w 2872"/>
                <a:gd name="T87" fmla="*/ 271 h 1933"/>
                <a:gd name="T88" fmla="*/ 1945 w 2872"/>
                <a:gd name="T89" fmla="*/ 323 h 1933"/>
                <a:gd name="T90" fmla="*/ 1906 w 2872"/>
                <a:gd name="T91" fmla="*/ 410 h 1933"/>
                <a:gd name="T92" fmla="*/ 1973 w 2872"/>
                <a:gd name="T93" fmla="*/ 593 h 1933"/>
                <a:gd name="T94" fmla="*/ 2076 w 2872"/>
                <a:gd name="T95" fmla="*/ 597 h 1933"/>
                <a:gd name="T96" fmla="*/ 2120 w 2872"/>
                <a:gd name="T97" fmla="*/ 653 h 1933"/>
                <a:gd name="T98" fmla="*/ 2077 w 2872"/>
                <a:gd name="T99" fmla="*/ 732 h 1933"/>
                <a:gd name="T100" fmla="*/ 2062 w 2872"/>
                <a:gd name="T101" fmla="*/ 893 h 1933"/>
                <a:gd name="T102" fmla="*/ 2110 w 2872"/>
                <a:gd name="T103" fmla="*/ 976 h 1933"/>
                <a:gd name="T104" fmla="*/ 2145 w 2872"/>
                <a:gd name="T105" fmla="*/ 1060 h 1933"/>
                <a:gd name="T106" fmla="*/ 2270 w 2872"/>
                <a:gd name="T107" fmla="*/ 1116 h 1933"/>
                <a:gd name="T108" fmla="*/ 2353 w 2872"/>
                <a:gd name="T109" fmla="*/ 1067 h 1933"/>
                <a:gd name="T110" fmla="*/ 2411 w 2872"/>
                <a:gd name="T111" fmla="*/ 1037 h 1933"/>
                <a:gd name="T112" fmla="*/ 2523 w 2872"/>
                <a:gd name="T113" fmla="*/ 1031 h 1933"/>
                <a:gd name="T114" fmla="*/ 2634 w 2872"/>
                <a:gd name="T115" fmla="*/ 989 h 1933"/>
                <a:gd name="T116" fmla="*/ 2730 w 2872"/>
                <a:gd name="T117" fmla="*/ 1047 h 1933"/>
                <a:gd name="T118" fmla="*/ 2868 w 2872"/>
                <a:gd name="T119" fmla="*/ 1093 h 1933"/>
                <a:gd name="T120" fmla="*/ 2781 w 2872"/>
                <a:gd name="T121" fmla="*/ 1143 h 1933"/>
                <a:gd name="T122" fmla="*/ 2668 w 2872"/>
                <a:gd name="T123" fmla="*/ 1180 h 1933"/>
                <a:gd name="T124" fmla="*/ 2652 w 2872"/>
                <a:gd name="T125" fmla="*/ 1259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72" h="1933">
                  <a:moveTo>
                    <a:pt x="2703" y="1340"/>
                  </a:moveTo>
                  <a:lnTo>
                    <a:pt x="2682" y="1343"/>
                  </a:lnTo>
                  <a:lnTo>
                    <a:pt x="2664" y="1345"/>
                  </a:lnTo>
                  <a:lnTo>
                    <a:pt x="2648" y="1345"/>
                  </a:lnTo>
                  <a:lnTo>
                    <a:pt x="2634" y="1345"/>
                  </a:lnTo>
                  <a:lnTo>
                    <a:pt x="2613" y="1354"/>
                  </a:lnTo>
                  <a:lnTo>
                    <a:pt x="2594" y="1363"/>
                  </a:lnTo>
                  <a:lnTo>
                    <a:pt x="2573" y="1373"/>
                  </a:lnTo>
                  <a:lnTo>
                    <a:pt x="2554" y="1383"/>
                  </a:lnTo>
                  <a:lnTo>
                    <a:pt x="2534" y="1392"/>
                  </a:lnTo>
                  <a:lnTo>
                    <a:pt x="2513" y="1401"/>
                  </a:lnTo>
                  <a:lnTo>
                    <a:pt x="2502" y="1405"/>
                  </a:lnTo>
                  <a:lnTo>
                    <a:pt x="2491" y="1408"/>
                  </a:lnTo>
                  <a:lnTo>
                    <a:pt x="2479" y="1411"/>
                  </a:lnTo>
                  <a:lnTo>
                    <a:pt x="2466" y="1413"/>
                  </a:lnTo>
                  <a:lnTo>
                    <a:pt x="2459" y="1416"/>
                  </a:lnTo>
                  <a:lnTo>
                    <a:pt x="2446" y="1426"/>
                  </a:lnTo>
                  <a:lnTo>
                    <a:pt x="2442" y="1430"/>
                  </a:lnTo>
                  <a:lnTo>
                    <a:pt x="2439" y="1434"/>
                  </a:lnTo>
                  <a:lnTo>
                    <a:pt x="2435" y="1438"/>
                  </a:lnTo>
                  <a:lnTo>
                    <a:pt x="2433" y="1442"/>
                  </a:lnTo>
                  <a:lnTo>
                    <a:pt x="2431" y="1448"/>
                  </a:lnTo>
                  <a:lnTo>
                    <a:pt x="2429" y="1453"/>
                  </a:lnTo>
                  <a:lnTo>
                    <a:pt x="2429" y="1459"/>
                  </a:lnTo>
                  <a:lnTo>
                    <a:pt x="2429" y="1466"/>
                  </a:lnTo>
                  <a:lnTo>
                    <a:pt x="2428" y="1470"/>
                  </a:lnTo>
                  <a:lnTo>
                    <a:pt x="2426" y="1473"/>
                  </a:lnTo>
                  <a:lnTo>
                    <a:pt x="2424" y="1476"/>
                  </a:lnTo>
                  <a:lnTo>
                    <a:pt x="2421" y="1479"/>
                  </a:lnTo>
                  <a:lnTo>
                    <a:pt x="2415" y="1483"/>
                  </a:lnTo>
                  <a:lnTo>
                    <a:pt x="2409" y="1486"/>
                  </a:lnTo>
                  <a:lnTo>
                    <a:pt x="2402" y="1488"/>
                  </a:lnTo>
                  <a:lnTo>
                    <a:pt x="2396" y="1489"/>
                  </a:lnTo>
                  <a:lnTo>
                    <a:pt x="2391" y="1488"/>
                  </a:lnTo>
                  <a:lnTo>
                    <a:pt x="2388" y="1487"/>
                  </a:lnTo>
                  <a:lnTo>
                    <a:pt x="2382" y="1482"/>
                  </a:lnTo>
                  <a:lnTo>
                    <a:pt x="2376" y="1478"/>
                  </a:lnTo>
                  <a:lnTo>
                    <a:pt x="2369" y="1475"/>
                  </a:lnTo>
                  <a:lnTo>
                    <a:pt x="2363" y="1473"/>
                  </a:lnTo>
                  <a:lnTo>
                    <a:pt x="2348" y="1469"/>
                  </a:lnTo>
                  <a:lnTo>
                    <a:pt x="2334" y="1467"/>
                  </a:lnTo>
                  <a:lnTo>
                    <a:pt x="2320" y="1467"/>
                  </a:lnTo>
                  <a:lnTo>
                    <a:pt x="2306" y="1468"/>
                  </a:lnTo>
                  <a:lnTo>
                    <a:pt x="2291" y="1469"/>
                  </a:lnTo>
                  <a:lnTo>
                    <a:pt x="2278" y="1471"/>
                  </a:lnTo>
                  <a:lnTo>
                    <a:pt x="2271" y="1472"/>
                  </a:lnTo>
                  <a:lnTo>
                    <a:pt x="2264" y="1473"/>
                  </a:lnTo>
                  <a:lnTo>
                    <a:pt x="2258" y="1476"/>
                  </a:lnTo>
                  <a:lnTo>
                    <a:pt x="2252" y="1479"/>
                  </a:lnTo>
                  <a:lnTo>
                    <a:pt x="2239" y="1488"/>
                  </a:lnTo>
                  <a:lnTo>
                    <a:pt x="2227" y="1498"/>
                  </a:lnTo>
                  <a:lnTo>
                    <a:pt x="2215" y="1508"/>
                  </a:lnTo>
                  <a:lnTo>
                    <a:pt x="2203" y="1517"/>
                  </a:lnTo>
                  <a:lnTo>
                    <a:pt x="2197" y="1521"/>
                  </a:lnTo>
                  <a:lnTo>
                    <a:pt x="2191" y="1524"/>
                  </a:lnTo>
                  <a:lnTo>
                    <a:pt x="2184" y="1527"/>
                  </a:lnTo>
                  <a:lnTo>
                    <a:pt x="2178" y="1528"/>
                  </a:lnTo>
                  <a:lnTo>
                    <a:pt x="2153" y="1533"/>
                  </a:lnTo>
                  <a:lnTo>
                    <a:pt x="2129" y="1537"/>
                  </a:lnTo>
                  <a:lnTo>
                    <a:pt x="2108" y="1542"/>
                  </a:lnTo>
                  <a:lnTo>
                    <a:pt x="2088" y="1549"/>
                  </a:lnTo>
                  <a:lnTo>
                    <a:pt x="2070" y="1556"/>
                  </a:lnTo>
                  <a:lnTo>
                    <a:pt x="2054" y="1563"/>
                  </a:lnTo>
                  <a:lnTo>
                    <a:pt x="2038" y="1572"/>
                  </a:lnTo>
                  <a:lnTo>
                    <a:pt x="2022" y="1581"/>
                  </a:lnTo>
                  <a:lnTo>
                    <a:pt x="1992" y="1602"/>
                  </a:lnTo>
                  <a:lnTo>
                    <a:pt x="1963" y="1626"/>
                  </a:lnTo>
                  <a:lnTo>
                    <a:pt x="1931" y="1653"/>
                  </a:lnTo>
                  <a:lnTo>
                    <a:pt x="1894" y="1681"/>
                  </a:lnTo>
                  <a:lnTo>
                    <a:pt x="1874" y="1698"/>
                  </a:lnTo>
                  <a:lnTo>
                    <a:pt x="1858" y="1711"/>
                  </a:lnTo>
                  <a:lnTo>
                    <a:pt x="1844" y="1721"/>
                  </a:lnTo>
                  <a:lnTo>
                    <a:pt x="1830" y="1729"/>
                  </a:lnTo>
                  <a:lnTo>
                    <a:pt x="1799" y="1743"/>
                  </a:lnTo>
                  <a:lnTo>
                    <a:pt x="1758" y="1765"/>
                  </a:lnTo>
                  <a:lnTo>
                    <a:pt x="1719" y="1795"/>
                  </a:lnTo>
                  <a:lnTo>
                    <a:pt x="1686" y="1820"/>
                  </a:lnTo>
                  <a:lnTo>
                    <a:pt x="1671" y="1831"/>
                  </a:lnTo>
                  <a:lnTo>
                    <a:pt x="1656" y="1841"/>
                  </a:lnTo>
                  <a:lnTo>
                    <a:pt x="1642" y="1851"/>
                  </a:lnTo>
                  <a:lnTo>
                    <a:pt x="1627" y="1859"/>
                  </a:lnTo>
                  <a:lnTo>
                    <a:pt x="1614" y="1868"/>
                  </a:lnTo>
                  <a:lnTo>
                    <a:pt x="1605" y="1874"/>
                  </a:lnTo>
                  <a:lnTo>
                    <a:pt x="1600" y="1880"/>
                  </a:lnTo>
                  <a:lnTo>
                    <a:pt x="1598" y="1884"/>
                  </a:lnTo>
                  <a:lnTo>
                    <a:pt x="1598" y="1887"/>
                  </a:lnTo>
                  <a:lnTo>
                    <a:pt x="1599" y="1890"/>
                  </a:lnTo>
                  <a:lnTo>
                    <a:pt x="1602" y="1892"/>
                  </a:lnTo>
                  <a:lnTo>
                    <a:pt x="1606" y="1894"/>
                  </a:lnTo>
                  <a:lnTo>
                    <a:pt x="1610" y="1897"/>
                  </a:lnTo>
                  <a:lnTo>
                    <a:pt x="1613" y="1899"/>
                  </a:lnTo>
                  <a:lnTo>
                    <a:pt x="1616" y="1902"/>
                  </a:lnTo>
                  <a:lnTo>
                    <a:pt x="1618" y="1906"/>
                  </a:lnTo>
                  <a:lnTo>
                    <a:pt x="1618" y="1911"/>
                  </a:lnTo>
                  <a:lnTo>
                    <a:pt x="1615" y="1917"/>
                  </a:lnTo>
                  <a:lnTo>
                    <a:pt x="1610" y="1924"/>
                  </a:lnTo>
                  <a:lnTo>
                    <a:pt x="1601" y="1933"/>
                  </a:lnTo>
                  <a:lnTo>
                    <a:pt x="1593" y="1933"/>
                  </a:lnTo>
                  <a:lnTo>
                    <a:pt x="1585" y="1932"/>
                  </a:lnTo>
                  <a:lnTo>
                    <a:pt x="1577" y="1930"/>
                  </a:lnTo>
                  <a:lnTo>
                    <a:pt x="1571" y="1929"/>
                  </a:lnTo>
                  <a:lnTo>
                    <a:pt x="1565" y="1926"/>
                  </a:lnTo>
                  <a:lnTo>
                    <a:pt x="1560" y="1924"/>
                  </a:lnTo>
                  <a:lnTo>
                    <a:pt x="1555" y="1921"/>
                  </a:lnTo>
                  <a:lnTo>
                    <a:pt x="1550" y="1917"/>
                  </a:lnTo>
                  <a:lnTo>
                    <a:pt x="1542" y="1910"/>
                  </a:lnTo>
                  <a:lnTo>
                    <a:pt x="1535" y="1901"/>
                  </a:lnTo>
                  <a:lnTo>
                    <a:pt x="1528" y="1892"/>
                  </a:lnTo>
                  <a:lnTo>
                    <a:pt x="1522" y="1882"/>
                  </a:lnTo>
                  <a:lnTo>
                    <a:pt x="1516" y="1872"/>
                  </a:lnTo>
                  <a:lnTo>
                    <a:pt x="1510" y="1862"/>
                  </a:lnTo>
                  <a:lnTo>
                    <a:pt x="1503" y="1853"/>
                  </a:lnTo>
                  <a:lnTo>
                    <a:pt x="1495" y="1844"/>
                  </a:lnTo>
                  <a:lnTo>
                    <a:pt x="1486" y="1837"/>
                  </a:lnTo>
                  <a:lnTo>
                    <a:pt x="1476" y="1830"/>
                  </a:lnTo>
                  <a:lnTo>
                    <a:pt x="1469" y="1828"/>
                  </a:lnTo>
                  <a:lnTo>
                    <a:pt x="1462" y="1826"/>
                  </a:lnTo>
                  <a:lnTo>
                    <a:pt x="1455" y="1824"/>
                  </a:lnTo>
                  <a:lnTo>
                    <a:pt x="1448" y="1823"/>
                  </a:lnTo>
                  <a:lnTo>
                    <a:pt x="1445" y="1830"/>
                  </a:lnTo>
                  <a:lnTo>
                    <a:pt x="1441" y="1838"/>
                  </a:lnTo>
                  <a:lnTo>
                    <a:pt x="1436" y="1845"/>
                  </a:lnTo>
                  <a:lnTo>
                    <a:pt x="1430" y="1851"/>
                  </a:lnTo>
                  <a:lnTo>
                    <a:pt x="1424" y="1857"/>
                  </a:lnTo>
                  <a:lnTo>
                    <a:pt x="1416" y="1861"/>
                  </a:lnTo>
                  <a:lnTo>
                    <a:pt x="1409" y="1863"/>
                  </a:lnTo>
                  <a:lnTo>
                    <a:pt x="1401" y="1864"/>
                  </a:lnTo>
                  <a:lnTo>
                    <a:pt x="1401" y="1802"/>
                  </a:lnTo>
                  <a:lnTo>
                    <a:pt x="1410" y="1796"/>
                  </a:lnTo>
                  <a:lnTo>
                    <a:pt x="1417" y="1791"/>
                  </a:lnTo>
                  <a:lnTo>
                    <a:pt x="1422" y="1785"/>
                  </a:lnTo>
                  <a:lnTo>
                    <a:pt x="1426" y="1778"/>
                  </a:lnTo>
                  <a:lnTo>
                    <a:pt x="1429" y="1771"/>
                  </a:lnTo>
                  <a:lnTo>
                    <a:pt x="1431" y="1762"/>
                  </a:lnTo>
                  <a:lnTo>
                    <a:pt x="1432" y="1751"/>
                  </a:lnTo>
                  <a:lnTo>
                    <a:pt x="1432" y="1738"/>
                  </a:lnTo>
                  <a:lnTo>
                    <a:pt x="1410" y="1732"/>
                  </a:lnTo>
                  <a:lnTo>
                    <a:pt x="1391" y="1727"/>
                  </a:lnTo>
                  <a:lnTo>
                    <a:pt x="1381" y="1725"/>
                  </a:lnTo>
                  <a:lnTo>
                    <a:pt x="1371" y="1722"/>
                  </a:lnTo>
                  <a:lnTo>
                    <a:pt x="1359" y="1718"/>
                  </a:lnTo>
                  <a:lnTo>
                    <a:pt x="1348" y="1712"/>
                  </a:lnTo>
                  <a:lnTo>
                    <a:pt x="1207" y="1712"/>
                  </a:lnTo>
                  <a:lnTo>
                    <a:pt x="1195" y="1704"/>
                  </a:lnTo>
                  <a:lnTo>
                    <a:pt x="1185" y="1695"/>
                  </a:lnTo>
                  <a:lnTo>
                    <a:pt x="1181" y="1690"/>
                  </a:lnTo>
                  <a:lnTo>
                    <a:pt x="1178" y="1685"/>
                  </a:lnTo>
                  <a:lnTo>
                    <a:pt x="1176" y="1678"/>
                  </a:lnTo>
                  <a:lnTo>
                    <a:pt x="1175" y="1671"/>
                  </a:lnTo>
                  <a:lnTo>
                    <a:pt x="1177" y="1664"/>
                  </a:lnTo>
                  <a:lnTo>
                    <a:pt x="1180" y="1656"/>
                  </a:lnTo>
                  <a:lnTo>
                    <a:pt x="1186" y="1647"/>
                  </a:lnTo>
                  <a:lnTo>
                    <a:pt x="1192" y="1637"/>
                  </a:lnTo>
                  <a:lnTo>
                    <a:pt x="1204" y="1622"/>
                  </a:lnTo>
                  <a:lnTo>
                    <a:pt x="1212" y="1613"/>
                  </a:lnTo>
                  <a:lnTo>
                    <a:pt x="1202" y="1598"/>
                  </a:lnTo>
                  <a:lnTo>
                    <a:pt x="1187" y="1575"/>
                  </a:lnTo>
                  <a:lnTo>
                    <a:pt x="1169" y="1547"/>
                  </a:lnTo>
                  <a:lnTo>
                    <a:pt x="1149" y="1516"/>
                  </a:lnTo>
                  <a:lnTo>
                    <a:pt x="1128" y="1486"/>
                  </a:lnTo>
                  <a:lnTo>
                    <a:pt x="1112" y="1459"/>
                  </a:lnTo>
                  <a:lnTo>
                    <a:pt x="1106" y="1447"/>
                  </a:lnTo>
                  <a:lnTo>
                    <a:pt x="1101" y="1437"/>
                  </a:lnTo>
                  <a:lnTo>
                    <a:pt x="1098" y="1430"/>
                  </a:lnTo>
                  <a:lnTo>
                    <a:pt x="1096" y="1424"/>
                  </a:lnTo>
                  <a:lnTo>
                    <a:pt x="1097" y="1379"/>
                  </a:lnTo>
                  <a:lnTo>
                    <a:pt x="1098" y="1333"/>
                  </a:lnTo>
                  <a:lnTo>
                    <a:pt x="1097" y="1310"/>
                  </a:lnTo>
                  <a:lnTo>
                    <a:pt x="1096" y="1287"/>
                  </a:lnTo>
                  <a:lnTo>
                    <a:pt x="1094" y="1264"/>
                  </a:lnTo>
                  <a:lnTo>
                    <a:pt x="1091" y="1242"/>
                  </a:lnTo>
                  <a:lnTo>
                    <a:pt x="1087" y="1220"/>
                  </a:lnTo>
                  <a:lnTo>
                    <a:pt x="1080" y="1199"/>
                  </a:lnTo>
                  <a:lnTo>
                    <a:pt x="1076" y="1188"/>
                  </a:lnTo>
                  <a:lnTo>
                    <a:pt x="1072" y="1178"/>
                  </a:lnTo>
                  <a:lnTo>
                    <a:pt x="1067" y="1169"/>
                  </a:lnTo>
                  <a:lnTo>
                    <a:pt x="1061" y="1160"/>
                  </a:lnTo>
                  <a:lnTo>
                    <a:pt x="1055" y="1151"/>
                  </a:lnTo>
                  <a:lnTo>
                    <a:pt x="1048" y="1142"/>
                  </a:lnTo>
                  <a:lnTo>
                    <a:pt x="1041" y="1134"/>
                  </a:lnTo>
                  <a:lnTo>
                    <a:pt x="1033" y="1126"/>
                  </a:lnTo>
                  <a:lnTo>
                    <a:pt x="1023" y="1119"/>
                  </a:lnTo>
                  <a:lnTo>
                    <a:pt x="1013" y="1112"/>
                  </a:lnTo>
                  <a:lnTo>
                    <a:pt x="1003" y="1105"/>
                  </a:lnTo>
                  <a:lnTo>
                    <a:pt x="991" y="1099"/>
                  </a:lnTo>
                  <a:lnTo>
                    <a:pt x="974" y="1091"/>
                  </a:lnTo>
                  <a:lnTo>
                    <a:pt x="957" y="1085"/>
                  </a:lnTo>
                  <a:lnTo>
                    <a:pt x="941" y="1081"/>
                  </a:lnTo>
                  <a:lnTo>
                    <a:pt x="924" y="1079"/>
                  </a:lnTo>
                  <a:lnTo>
                    <a:pt x="907" y="1078"/>
                  </a:lnTo>
                  <a:lnTo>
                    <a:pt x="891" y="1078"/>
                  </a:lnTo>
                  <a:lnTo>
                    <a:pt x="875" y="1079"/>
                  </a:lnTo>
                  <a:lnTo>
                    <a:pt x="858" y="1080"/>
                  </a:lnTo>
                  <a:lnTo>
                    <a:pt x="825" y="1084"/>
                  </a:lnTo>
                  <a:lnTo>
                    <a:pt x="790" y="1088"/>
                  </a:lnTo>
                  <a:lnTo>
                    <a:pt x="772" y="1088"/>
                  </a:lnTo>
                  <a:lnTo>
                    <a:pt x="753" y="1088"/>
                  </a:lnTo>
                  <a:lnTo>
                    <a:pt x="734" y="1085"/>
                  </a:lnTo>
                  <a:lnTo>
                    <a:pt x="714" y="1082"/>
                  </a:lnTo>
                  <a:lnTo>
                    <a:pt x="705" y="1080"/>
                  </a:lnTo>
                  <a:lnTo>
                    <a:pt x="695" y="1076"/>
                  </a:lnTo>
                  <a:lnTo>
                    <a:pt x="684" y="1070"/>
                  </a:lnTo>
                  <a:lnTo>
                    <a:pt x="674" y="1064"/>
                  </a:lnTo>
                  <a:lnTo>
                    <a:pt x="652" y="1050"/>
                  </a:lnTo>
                  <a:lnTo>
                    <a:pt x="629" y="1034"/>
                  </a:lnTo>
                  <a:lnTo>
                    <a:pt x="606" y="1019"/>
                  </a:lnTo>
                  <a:lnTo>
                    <a:pt x="583" y="1006"/>
                  </a:lnTo>
                  <a:lnTo>
                    <a:pt x="571" y="1001"/>
                  </a:lnTo>
                  <a:lnTo>
                    <a:pt x="561" y="997"/>
                  </a:lnTo>
                  <a:lnTo>
                    <a:pt x="550" y="995"/>
                  </a:lnTo>
                  <a:lnTo>
                    <a:pt x="540" y="994"/>
                  </a:lnTo>
                  <a:lnTo>
                    <a:pt x="531" y="995"/>
                  </a:lnTo>
                  <a:lnTo>
                    <a:pt x="521" y="997"/>
                  </a:lnTo>
                  <a:lnTo>
                    <a:pt x="513" y="1001"/>
                  </a:lnTo>
                  <a:lnTo>
                    <a:pt x="504" y="1004"/>
                  </a:lnTo>
                  <a:lnTo>
                    <a:pt x="495" y="1008"/>
                  </a:lnTo>
                  <a:lnTo>
                    <a:pt x="486" y="1011"/>
                  </a:lnTo>
                  <a:lnTo>
                    <a:pt x="477" y="1014"/>
                  </a:lnTo>
                  <a:lnTo>
                    <a:pt x="466" y="1015"/>
                  </a:lnTo>
                  <a:lnTo>
                    <a:pt x="454" y="1014"/>
                  </a:lnTo>
                  <a:lnTo>
                    <a:pt x="442" y="1012"/>
                  </a:lnTo>
                  <a:lnTo>
                    <a:pt x="431" y="1010"/>
                  </a:lnTo>
                  <a:lnTo>
                    <a:pt x="421" y="1007"/>
                  </a:lnTo>
                  <a:lnTo>
                    <a:pt x="402" y="998"/>
                  </a:lnTo>
                  <a:lnTo>
                    <a:pt x="384" y="989"/>
                  </a:lnTo>
                  <a:lnTo>
                    <a:pt x="367" y="979"/>
                  </a:lnTo>
                  <a:lnTo>
                    <a:pt x="351" y="970"/>
                  </a:lnTo>
                  <a:lnTo>
                    <a:pt x="343" y="967"/>
                  </a:lnTo>
                  <a:lnTo>
                    <a:pt x="335" y="964"/>
                  </a:lnTo>
                  <a:lnTo>
                    <a:pt x="327" y="962"/>
                  </a:lnTo>
                  <a:lnTo>
                    <a:pt x="320" y="962"/>
                  </a:lnTo>
                  <a:lnTo>
                    <a:pt x="289" y="963"/>
                  </a:lnTo>
                  <a:lnTo>
                    <a:pt x="254" y="965"/>
                  </a:lnTo>
                  <a:lnTo>
                    <a:pt x="216" y="967"/>
                  </a:lnTo>
                  <a:lnTo>
                    <a:pt x="176" y="970"/>
                  </a:lnTo>
                  <a:lnTo>
                    <a:pt x="133" y="971"/>
                  </a:lnTo>
                  <a:lnTo>
                    <a:pt x="90" y="970"/>
                  </a:lnTo>
                  <a:lnTo>
                    <a:pt x="68" y="969"/>
                  </a:lnTo>
                  <a:lnTo>
                    <a:pt x="45" y="968"/>
                  </a:lnTo>
                  <a:lnTo>
                    <a:pt x="22" y="965"/>
                  </a:lnTo>
                  <a:lnTo>
                    <a:pt x="0" y="962"/>
                  </a:lnTo>
                  <a:lnTo>
                    <a:pt x="24" y="934"/>
                  </a:lnTo>
                  <a:lnTo>
                    <a:pt x="51" y="906"/>
                  </a:lnTo>
                  <a:lnTo>
                    <a:pt x="59" y="899"/>
                  </a:lnTo>
                  <a:lnTo>
                    <a:pt x="67" y="892"/>
                  </a:lnTo>
                  <a:lnTo>
                    <a:pt x="76" y="886"/>
                  </a:lnTo>
                  <a:lnTo>
                    <a:pt x="87" y="880"/>
                  </a:lnTo>
                  <a:lnTo>
                    <a:pt x="98" y="874"/>
                  </a:lnTo>
                  <a:lnTo>
                    <a:pt x="111" y="868"/>
                  </a:lnTo>
                  <a:lnTo>
                    <a:pt x="125" y="862"/>
                  </a:lnTo>
                  <a:lnTo>
                    <a:pt x="142" y="857"/>
                  </a:lnTo>
                  <a:lnTo>
                    <a:pt x="149" y="854"/>
                  </a:lnTo>
                  <a:lnTo>
                    <a:pt x="157" y="851"/>
                  </a:lnTo>
                  <a:lnTo>
                    <a:pt x="164" y="847"/>
                  </a:lnTo>
                  <a:lnTo>
                    <a:pt x="171" y="843"/>
                  </a:lnTo>
                  <a:lnTo>
                    <a:pt x="186" y="832"/>
                  </a:lnTo>
                  <a:lnTo>
                    <a:pt x="201" y="820"/>
                  </a:lnTo>
                  <a:lnTo>
                    <a:pt x="215" y="805"/>
                  </a:lnTo>
                  <a:lnTo>
                    <a:pt x="229" y="789"/>
                  </a:lnTo>
                  <a:lnTo>
                    <a:pt x="242" y="773"/>
                  </a:lnTo>
                  <a:lnTo>
                    <a:pt x="255" y="755"/>
                  </a:lnTo>
                  <a:lnTo>
                    <a:pt x="266" y="737"/>
                  </a:lnTo>
                  <a:lnTo>
                    <a:pt x="276" y="719"/>
                  </a:lnTo>
                  <a:lnTo>
                    <a:pt x="285" y="702"/>
                  </a:lnTo>
                  <a:lnTo>
                    <a:pt x="292" y="686"/>
                  </a:lnTo>
                  <a:lnTo>
                    <a:pt x="298" y="671"/>
                  </a:lnTo>
                  <a:lnTo>
                    <a:pt x="302" y="658"/>
                  </a:lnTo>
                  <a:lnTo>
                    <a:pt x="304" y="646"/>
                  </a:lnTo>
                  <a:lnTo>
                    <a:pt x="304" y="636"/>
                  </a:lnTo>
                  <a:lnTo>
                    <a:pt x="303" y="627"/>
                  </a:lnTo>
                  <a:lnTo>
                    <a:pt x="303" y="619"/>
                  </a:lnTo>
                  <a:lnTo>
                    <a:pt x="305" y="613"/>
                  </a:lnTo>
                  <a:lnTo>
                    <a:pt x="307" y="609"/>
                  </a:lnTo>
                  <a:lnTo>
                    <a:pt x="311" y="606"/>
                  </a:lnTo>
                  <a:lnTo>
                    <a:pt x="315" y="604"/>
                  </a:lnTo>
                  <a:lnTo>
                    <a:pt x="320" y="602"/>
                  </a:lnTo>
                  <a:lnTo>
                    <a:pt x="326" y="601"/>
                  </a:lnTo>
                  <a:lnTo>
                    <a:pt x="337" y="599"/>
                  </a:lnTo>
                  <a:lnTo>
                    <a:pt x="349" y="595"/>
                  </a:lnTo>
                  <a:lnTo>
                    <a:pt x="354" y="592"/>
                  </a:lnTo>
                  <a:lnTo>
                    <a:pt x="360" y="588"/>
                  </a:lnTo>
                  <a:lnTo>
                    <a:pt x="364" y="582"/>
                  </a:lnTo>
                  <a:lnTo>
                    <a:pt x="368" y="574"/>
                  </a:lnTo>
                  <a:lnTo>
                    <a:pt x="368" y="549"/>
                  </a:lnTo>
                  <a:lnTo>
                    <a:pt x="371" y="526"/>
                  </a:lnTo>
                  <a:lnTo>
                    <a:pt x="374" y="508"/>
                  </a:lnTo>
                  <a:lnTo>
                    <a:pt x="379" y="491"/>
                  </a:lnTo>
                  <a:lnTo>
                    <a:pt x="385" y="477"/>
                  </a:lnTo>
                  <a:lnTo>
                    <a:pt x="391" y="465"/>
                  </a:lnTo>
                  <a:lnTo>
                    <a:pt x="398" y="455"/>
                  </a:lnTo>
                  <a:lnTo>
                    <a:pt x="405" y="446"/>
                  </a:lnTo>
                  <a:lnTo>
                    <a:pt x="419" y="432"/>
                  </a:lnTo>
                  <a:lnTo>
                    <a:pt x="431" y="421"/>
                  </a:lnTo>
                  <a:lnTo>
                    <a:pt x="436" y="416"/>
                  </a:lnTo>
                  <a:lnTo>
                    <a:pt x="441" y="411"/>
                  </a:lnTo>
                  <a:lnTo>
                    <a:pt x="444" y="406"/>
                  </a:lnTo>
                  <a:lnTo>
                    <a:pt x="446" y="400"/>
                  </a:lnTo>
                  <a:lnTo>
                    <a:pt x="450" y="371"/>
                  </a:lnTo>
                  <a:lnTo>
                    <a:pt x="455" y="347"/>
                  </a:lnTo>
                  <a:lnTo>
                    <a:pt x="461" y="326"/>
                  </a:lnTo>
                  <a:lnTo>
                    <a:pt x="467" y="309"/>
                  </a:lnTo>
                  <a:lnTo>
                    <a:pt x="474" y="294"/>
                  </a:lnTo>
                  <a:lnTo>
                    <a:pt x="481" y="283"/>
                  </a:lnTo>
                  <a:lnTo>
                    <a:pt x="489" y="273"/>
                  </a:lnTo>
                  <a:lnTo>
                    <a:pt x="496" y="266"/>
                  </a:lnTo>
                  <a:lnTo>
                    <a:pt x="510" y="255"/>
                  </a:lnTo>
                  <a:lnTo>
                    <a:pt x="524" y="246"/>
                  </a:lnTo>
                  <a:lnTo>
                    <a:pt x="530" y="242"/>
                  </a:lnTo>
                  <a:lnTo>
                    <a:pt x="536" y="237"/>
                  </a:lnTo>
                  <a:lnTo>
                    <a:pt x="541" y="230"/>
                  </a:lnTo>
                  <a:lnTo>
                    <a:pt x="545" y="222"/>
                  </a:lnTo>
                  <a:lnTo>
                    <a:pt x="548" y="216"/>
                  </a:lnTo>
                  <a:lnTo>
                    <a:pt x="552" y="210"/>
                  </a:lnTo>
                  <a:lnTo>
                    <a:pt x="556" y="204"/>
                  </a:lnTo>
                  <a:lnTo>
                    <a:pt x="560" y="200"/>
                  </a:lnTo>
                  <a:lnTo>
                    <a:pt x="564" y="196"/>
                  </a:lnTo>
                  <a:lnTo>
                    <a:pt x="568" y="192"/>
                  </a:lnTo>
                  <a:lnTo>
                    <a:pt x="573" y="190"/>
                  </a:lnTo>
                  <a:lnTo>
                    <a:pt x="578" y="187"/>
                  </a:lnTo>
                  <a:lnTo>
                    <a:pt x="589" y="184"/>
                  </a:lnTo>
                  <a:lnTo>
                    <a:pt x="599" y="182"/>
                  </a:lnTo>
                  <a:lnTo>
                    <a:pt x="610" y="181"/>
                  </a:lnTo>
                  <a:lnTo>
                    <a:pt x="620" y="179"/>
                  </a:lnTo>
                  <a:lnTo>
                    <a:pt x="630" y="177"/>
                  </a:lnTo>
                  <a:lnTo>
                    <a:pt x="639" y="174"/>
                  </a:lnTo>
                  <a:lnTo>
                    <a:pt x="643" y="172"/>
                  </a:lnTo>
                  <a:lnTo>
                    <a:pt x="647" y="169"/>
                  </a:lnTo>
                  <a:lnTo>
                    <a:pt x="650" y="166"/>
                  </a:lnTo>
                  <a:lnTo>
                    <a:pt x="654" y="162"/>
                  </a:lnTo>
                  <a:lnTo>
                    <a:pt x="657" y="158"/>
                  </a:lnTo>
                  <a:lnTo>
                    <a:pt x="660" y="153"/>
                  </a:lnTo>
                  <a:lnTo>
                    <a:pt x="662" y="147"/>
                  </a:lnTo>
                  <a:lnTo>
                    <a:pt x="664" y="140"/>
                  </a:lnTo>
                  <a:lnTo>
                    <a:pt x="665" y="132"/>
                  </a:lnTo>
                  <a:lnTo>
                    <a:pt x="666" y="123"/>
                  </a:lnTo>
                  <a:lnTo>
                    <a:pt x="666" y="113"/>
                  </a:lnTo>
                  <a:lnTo>
                    <a:pt x="666" y="102"/>
                  </a:lnTo>
                  <a:lnTo>
                    <a:pt x="691" y="95"/>
                  </a:lnTo>
                  <a:lnTo>
                    <a:pt x="714" y="86"/>
                  </a:lnTo>
                  <a:lnTo>
                    <a:pt x="734" y="77"/>
                  </a:lnTo>
                  <a:lnTo>
                    <a:pt x="751" y="68"/>
                  </a:lnTo>
                  <a:lnTo>
                    <a:pt x="766" y="59"/>
                  </a:lnTo>
                  <a:lnTo>
                    <a:pt x="779" y="49"/>
                  </a:lnTo>
                  <a:lnTo>
                    <a:pt x="790" y="40"/>
                  </a:lnTo>
                  <a:lnTo>
                    <a:pt x="800" y="32"/>
                  </a:lnTo>
                  <a:lnTo>
                    <a:pt x="817" y="17"/>
                  </a:lnTo>
                  <a:lnTo>
                    <a:pt x="828" y="6"/>
                  </a:lnTo>
                  <a:lnTo>
                    <a:pt x="833" y="2"/>
                  </a:lnTo>
                  <a:lnTo>
                    <a:pt x="837" y="0"/>
                  </a:lnTo>
                  <a:lnTo>
                    <a:pt x="841" y="0"/>
                  </a:lnTo>
                  <a:lnTo>
                    <a:pt x="845" y="2"/>
                  </a:lnTo>
                  <a:lnTo>
                    <a:pt x="869" y="21"/>
                  </a:lnTo>
                  <a:lnTo>
                    <a:pt x="886" y="33"/>
                  </a:lnTo>
                  <a:lnTo>
                    <a:pt x="894" y="36"/>
                  </a:lnTo>
                  <a:lnTo>
                    <a:pt x="903" y="39"/>
                  </a:lnTo>
                  <a:lnTo>
                    <a:pt x="914" y="42"/>
                  </a:lnTo>
                  <a:lnTo>
                    <a:pt x="929" y="44"/>
                  </a:lnTo>
                  <a:lnTo>
                    <a:pt x="961" y="49"/>
                  </a:lnTo>
                  <a:lnTo>
                    <a:pt x="998" y="56"/>
                  </a:lnTo>
                  <a:lnTo>
                    <a:pt x="1016" y="59"/>
                  </a:lnTo>
                  <a:lnTo>
                    <a:pt x="1034" y="62"/>
                  </a:lnTo>
                  <a:lnTo>
                    <a:pt x="1048" y="64"/>
                  </a:lnTo>
                  <a:lnTo>
                    <a:pt x="1060" y="64"/>
                  </a:lnTo>
                  <a:lnTo>
                    <a:pt x="1073" y="65"/>
                  </a:lnTo>
                  <a:lnTo>
                    <a:pt x="1090" y="66"/>
                  </a:lnTo>
                  <a:lnTo>
                    <a:pt x="1111" y="67"/>
                  </a:lnTo>
                  <a:lnTo>
                    <a:pt x="1134" y="68"/>
                  </a:lnTo>
                  <a:lnTo>
                    <a:pt x="1159" y="69"/>
                  </a:lnTo>
                  <a:lnTo>
                    <a:pt x="1181" y="69"/>
                  </a:lnTo>
                  <a:lnTo>
                    <a:pt x="1191" y="68"/>
                  </a:lnTo>
                  <a:lnTo>
                    <a:pt x="1201" y="67"/>
                  </a:lnTo>
                  <a:lnTo>
                    <a:pt x="1210" y="66"/>
                  </a:lnTo>
                  <a:lnTo>
                    <a:pt x="1217" y="64"/>
                  </a:lnTo>
                  <a:lnTo>
                    <a:pt x="1222" y="74"/>
                  </a:lnTo>
                  <a:lnTo>
                    <a:pt x="1226" y="85"/>
                  </a:lnTo>
                  <a:lnTo>
                    <a:pt x="1229" y="94"/>
                  </a:lnTo>
                  <a:lnTo>
                    <a:pt x="1231" y="103"/>
                  </a:lnTo>
                  <a:lnTo>
                    <a:pt x="1233" y="121"/>
                  </a:lnTo>
                  <a:lnTo>
                    <a:pt x="1233" y="138"/>
                  </a:lnTo>
                  <a:lnTo>
                    <a:pt x="1234" y="153"/>
                  </a:lnTo>
                  <a:lnTo>
                    <a:pt x="1237" y="167"/>
                  </a:lnTo>
                  <a:lnTo>
                    <a:pt x="1239" y="174"/>
                  </a:lnTo>
                  <a:lnTo>
                    <a:pt x="1243" y="180"/>
                  </a:lnTo>
                  <a:lnTo>
                    <a:pt x="1247" y="185"/>
                  </a:lnTo>
                  <a:lnTo>
                    <a:pt x="1254" y="190"/>
                  </a:lnTo>
                  <a:lnTo>
                    <a:pt x="1258" y="193"/>
                  </a:lnTo>
                  <a:lnTo>
                    <a:pt x="1262" y="194"/>
                  </a:lnTo>
                  <a:lnTo>
                    <a:pt x="1266" y="194"/>
                  </a:lnTo>
                  <a:lnTo>
                    <a:pt x="1269" y="193"/>
                  </a:lnTo>
                  <a:lnTo>
                    <a:pt x="1276" y="189"/>
                  </a:lnTo>
                  <a:lnTo>
                    <a:pt x="1283" y="184"/>
                  </a:lnTo>
                  <a:lnTo>
                    <a:pt x="1290" y="179"/>
                  </a:lnTo>
                  <a:lnTo>
                    <a:pt x="1297" y="175"/>
                  </a:lnTo>
                  <a:lnTo>
                    <a:pt x="1300" y="174"/>
                  </a:lnTo>
                  <a:lnTo>
                    <a:pt x="1304" y="173"/>
                  </a:lnTo>
                  <a:lnTo>
                    <a:pt x="1308" y="173"/>
                  </a:lnTo>
                  <a:lnTo>
                    <a:pt x="1312" y="175"/>
                  </a:lnTo>
                  <a:lnTo>
                    <a:pt x="1324" y="178"/>
                  </a:lnTo>
                  <a:lnTo>
                    <a:pt x="1334" y="182"/>
                  </a:lnTo>
                  <a:lnTo>
                    <a:pt x="1342" y="186"/>
                  </a:lnTo>
                  <a:lnTo>
                    <a:pt x="1348" y="191"/>
                  </a:lnTo>
                  <a:lnTo>
                    <a:pt x="1353" y="196"/>
                  </a:lnTo>
                  <a:lnTo>
                    <a:pt x="1356" y="201"/>
                  </a:lnTo>
                  <a:lnTo>
                    <a:pt x="1358" y="205"/>
                  </a:lnTo>
                  <a:lnTo>
                    <a:pt x="1361" y="209"/>
                  </a:lnTo>
                  <a:lnTo>
                    <a:pt x="1362" y="216"/>
                  </a:lnTo>
                  <a:lnTo>
                    <a:pt x="1362" y="220"/>
                  </a:lnTo>
                  <a:lnTo>
                    <a:pt x="1364" y="219"/>
                  </a:lnTo>
                  <a:lnTo>
                    <a:pt x="1370" y="212"/>
                  </a:lnTo>
                  <a:lnTo>
                    <a:pt x="1369" y="210"/>
                  </a:lnTo>
                  <a:lnTo>
                    <a:pt x="1367" y="205"/>
                  </a:lnTo>
                  <a:lnTo>
                    <a:pt x="1366" y="197"/>
                  </a:lnTo>
                  <a:lnTo>
                    <a:pt x="1365" y="186"/>
                  </a:lnTo>
                  <a:lnTo>
                    <a:pt x="1366" y="181"/>
                  </a:lnTo>
                  <a:lnTo>
                    <a:pt x="1367" y="176"/>
                  </a:lnTo>
                  <a:lnTo>
                    <a:pt x="1369" y="172"/>
                  </a:lnTo>
                  <a:lnTo>
                    <a:pt x="1372" y="167"/>
                  </a:lnTo>
                  <a:lnTo>
                    <a:pt x="1376" y="163"/>
                  </a:lnTo>
                  <a:lnTo>
                    <a:pt x="1381" y="159"/>
                  </a:lnTo>
                  <a:lnTo>
                    <a:pt x="1388" y="156"/>
                  </a:lnTo>
                  <a:lnTo>
                    <a:pt x="1396" y="154"/>
                  </a:lnTo>
                  <a:lnTo>
                    <a:pt x="1433" y="148"/>
                  </a:lnTo>
                  <a:lnTo>
                    <a:pt x="1462" y="146"/>
                  </a:lnTo>
                  <a:lnTo>
                    <a:pt x="1477" y="145"/>
                  </a:lnTo>
                  <a:lnTo>
                    <a:pt x="1490" y="144"/>
                  </a:lnTo>
                  <a:lnTo>
                    <a:pt x="1505" y="141"/>
                  </a:lnTo>
                  <a:lnTo>
                    <a:pt x="1522" y="138"/>
                  </a:lnTo>
                  <a:lnTo>
                    <a:pt x="1531" y="136"/>
                  </a:lnTo>
                  <a:lnTo>
                    <a:pt x="1540" y="135"/>
                  </a:lnTo>
                  <a:lnTo>
                    <a:pt x="1549" y="135"/>
                  </a:lnTo>
                  <a:lnTo>
                    <a:pt x="1557" y="135"/>
                  </a:lnTo>
                  <a:lnTo>
                    <a:pt x="1573" y="139"/>
                  </a:lnTo>
                  <a:lnTo>
                    <a:pt x="1590" y="143"/>
                  </a:lnTo>
                  <a:lnTo>
                    <a:pt x="1605" y="148"/>
                  </a:lnTo>
                  <a:lnTo>
                    <a:pt x="1620" y="151"/>
                  </a:lnTo>
                  <a:lnTo>
                    <a:pt x="1628" y="152"/>
                  </a:lnTo>
                  <a:lnTo>
                    <a:pt x="1636" y="152"/>
                  </a:lnTo>
                  <a:lnTo>
                    <a:pt x="1644" y="151"/>
                  </a:lnTo>
                  <a:lnTo>
                    <a:pt x="1653" y="149"/>
                  </a:lnTo>
                  <a:lnTo>
                    <a:pt x="1664" y="149"/>
                  </a:lnTo>
                  <a:lnTo>
                    <a:pt x="1674" y="149"/>
                  </a:lnTo>
                  <a:lnTo>
                    <a:pt x="1682" y="149"/>
                  </a:lnTo>
                  <a:lnTo>
                    <a:pt x="1689" y="148"/>
                  </a:lnTo>
                  <a:lnTo>
                    <a:pt x="1695" y="146"/>
                  </a:lnTo>
                  <a:lnTo>
                    <a:pt x="1699" y="144"/>
                  </a:lnTo>
                  <a:lnTo>
                    <a:pt x="1702" y="142"/>
                  </a:lnTo>
                  <a:lnTo>
                    <a:pt x="1704" y="139"/>
                  </a:lnTo>
                  <a:lnTo>
                    <a:pt x="1709" y="123"/>
                  </a:lnTo>
                  <a:lnTo>
                    <a:pt x="1716" y="102"/>
                  </a:lnTo>
                  <a:lnTo>
                    <a:pt x="1737" y="103"/>
                  </a:lnTo>
                  <a:lnTo>
                    <a:pt x="1753" y="103"/>
                  </a:lnTo>
                  <a:lnTo>
                    <a:pt x="1760" y="103"/>
                  </a:lnTo>
                  <a:lnTo>
                    <a:pt x="1767" y="105"/>
                  </a:lnTo>
                  <a:lnTo>
                    <a:pt x="1773" y="108"/>
                  </a:lnTo>
                  <a:lnTo>
                    <a:pt x="1778" y="112"/>
                  </a:lnTo>
                  <a:lnTo>
                    <a:pt x="1783" y="109"/>
                  </a:lnTo>
                  <a:lnTo>
                    <a:pt x="1789" y="105"/>
                  </a:lnTo>
                  <a:lnTo>
                    <a:pt x="1796" y="103"/>
                  </a:lnTo>
                  <a:lnTo>
                    <a:pt x="1803" y="101"/>
                  </a:lnTo>
                  <a:lnTo>
                    <a:pt x="1812" y="100"/>
                  </a:lnTo>
                  <a:lnTo>
                    <a:pt x="1820" y="100"/>
                  </a:lnTo>
                  <a:lnTo>
                    <a:pt x="1829" y="100"/>
                  </a:lnTo>
                  <a:lnTo>
                    <a:pt x="1837" y="102"/>
                  </a:lnTo>
                  <a:lnTo>
                    <a:pt x="1842" y="108"/>
                  </a:lnTo>
                  <a:lnTo>
                    <a:pt x="1847" y="113"/>
                  </a:lnTo>
                  <a:lnTo>
                    <a:pt x="1852" y="118"/>
                  </a:lnTo>
                  <a:lnTo>
                    <a:pt x="1857" y="122"/>
                  </a:lnTo>
                  <a:lnTo>
                    <a:pt x="1868" y="129"/>
                  </a:lnTo>
                  <a:lnTo>
                    <a:pt x="1878" y="135"/>
                  </a:lnTo>
                  <a:lnTo>
                    <a:pt x="1882" y="138"/>
                  </a:lnTo>
                  <a:lnTo>
                    <a:pt x="1886" y="142"/>
                  </a:lnTo>
                  <a:lnTo>
                    <a:pt x="1890" y="146"/>
                  </a:lnTo>
                  <a:lnTo>
                    <a:pt x="1893" y="151"/>
                  </a:lnTo>
                  <a:lnTo>
                    <a:pt x="1896" y="156"/>
                  </a:lnTo>
                  <a:lnTo>
                    <a:pt x="1897" y="163"/>
                  </a:lnTo>
                  <a:lnTo>
                    <a:pt x="1899" y="171"/>
                  </a:lnTo>
                  <a:lnTo>
                    <a:pt x="1899" y="180"/>
                  </a:lnTo>
                  <a:lnTo>
                    <a:pt x="1898" y="200"/>
                  </a:lnTo>
                  <a:lnTo>
                    <a:pt x="1896" y="221"/>
                  </a:lnTo>
                  <a:lnTo>
                    <a:pt x="1895" y="241"/>
                  </a:lnTo>
                  <a:lnTo>
                    <a:pt x="1894" y="254"/>
                  </a:lnTo>
                  <a:lnTo>
                    <a:pt x="1894" y="261"/>
                  </a:lnTo>
                  <a:lnTo>
                    <a:pt x="1896" y="266"/>
                  </a:lnTo>
                  <a:lnTo>
                    <a:pt x="1899" y="271"/>
                  </a:lnTo>
                  <a:lnTo>
                    <a:pt x="1902" y="274"/>
                  </a:lnTo>
                  <a:lnTo>
                    <a:pt x="1910" y="279"/>
                  </a:lnTo>
                  <a:lnTo>
                    <a:pt x="1921" y="282"/>
                  </a:lnTo>
                  <a:lnTo>
                    <a:pt x="1930" y="285"/>
                  </a:lnTo>
                  <a:lnTo>
                    <a:pt x="1939" y="290"/>
                  </a:lnTo>
                  <a:lnTo>
                    <a:pt x="1942" y="294"/>
                  </a:lnTo>
                  <a:lnTo>
                    <a:pt x="1945" y="298"/>
                  </a:lnTo>
                  <a:lnTo>
                    <a:pt x="1946" y="304"/>
                  </a:lnTo>
                  <a:lnTo>
                    <a:pt x="1947" y="312"/>
                  </a:lnTo>
                  <a:lnTo>
                    <a:pt x="1946" y="318"/>
                  </a:lnTo>
                  <a:lnTo>
                    <a:pt x="1945" y="323"/>
                  </a:lnTo>
                  <a:lnTo>
                    <a:pt x="1943" y="328"/>
                  </a:lnTo>
                  <a:lnTo>
                    <a:pt x="1940" y="334"/>
                  </a:lnTo>
                  <a:lnTo>
                    <a:pt x="1934" y="344"/>
                  </a:lnTo>
                  <a:lnTo>
                    <a:pt x="1926" y="353"/>
                  </a:lnTo>
                  <a:lnTo>
                    <a:pt x="1918" y="363"/>
                  </a:lnTo>
                  <a:lnTo>
                    <a:pt x="1911" y="373"/>
                  </a:lnTo>
                  <a:lnTo>
                    <a:pt x="1908" y="378"/>
                  </a:lnTo>
                  <a:lnTo>
                    <a:pt x="1906" y="384"/>
                  </a:lnTo>
                  <a:lnTo>
                    <a:pt x="1905" y="389"/>
                  </a:lnTo>
                  <a:lnTo>
                    <a:pt x="1904" y="395"/>
                  </a:lnTo>
                  <a:lnTo>
                    <a:pt x="1906" y="410"/>
                  </a:lnTo>
                  <a:lnTo>
                    <a:pt x="1912" y="433"/>
                  </a:lnTo>
                  <a:lnTo>
                    <a:pt x="1920" y="461"/>
                  </a:lnTo>
                  <a:lnTo>
                    <a:pt x="1929" y="490"/>
                  </a:lnTo>
                  <a:lnTo>
                    <a:pt x="1939" y="519"/>
                  </a:lnTo>
                  <a:lnTo>
                    <a:pt x="1947" y="546"/>
                  </a:lnTo>
                  <a:lnTo>
                    <a:pt x="1954" y="564"/>
                  </a:lnTo>
                  <a:lnTo>
                    <a:pt x="1957" y="574"/>
                  </a:lnTo>
                  <a:lnTo>
                    <a:pt x="1960" y="580"/>
                  </a:lnTo>
                  <a:lnTo>
                    <a:pt x="1964" y="585"/>
                  </a:lnTo>
                  <a:lnTo>
                    <a:pt x="1968" y="590"/>
                  </a:lnTo>
                  <a:lnTo>
                    <a:pt x="1973" y="593"/>
                  </a:lnTo>
                  <a:lnTo>
                    <a:pt x="1977" y="596"/>
                  </a:lnTo>
                  <a:lnTo>
                    <a:pt x="1982" y="598"/>
                  </a:lnTo>
                  <a:lnTo>
                    <a:pt x="1988" y="600"/>
                  </a:lnTo>
                  <a:lnTo>
                    <a:pt x="1993" y="601"/>
                  </a:lnTo>
                  <a:lnTo>
                    <a:pt x="2005" y="601"/>
                  </a:lnTo>
                  <a:lnTo>
                    <a:pt x="2018" y="600"/>
                  </a:lnTo>
                  <a:lnTo>
                    <a:pt x="2032" y="599"/>
                  </a:lnTo>
                  <a:lnTo>
                    <a:pt x="2045" y="597"/>
                  </a:lnTo>
                  <a:lnTo>
                    <a:pt x="2058" y="596"/>
                  </a:lnTo>
                  <a:lnTo>
                    <a:pt x="2070" y="596"/>
                  </a:lnTo>
                  <a:lnTo>
                    <a:pt x="2076" y="597"/>
                  </a:lnTo>
                  <a:lnTo>
                    <a:pt x="2081" y="598"/>
                  </a:lnTo>
                  <a:lnTo>
                    <a:pt x="2087" y="599"/>
                  </a:lnTo>
                  <a:lnTo>
                    <a:pt x="2092" y="602"/>
                  </a:lnTo>
                  <a:lnTo>
                    <a:pt x="2097" y="605"/>
                  </a:lnTo>
                  <a:lnTo>
                    <a:pt x="2101" y="608"/>
                  </a:lnTo>
                  <a:lnTo>
                    <a:pt x="2106" y="613"/>
                  </a:lnTo>
                  <a:lnTo>
                    <a:pt x="2109" y="619"/>
                  </a:lnTo>
                  <a:lnTo>
                    <a:pt x="2113" y="625"/>
                  </a:lnTo>
                  <a:lnTo>
                    <a:pt x="2115" y="633"/>
                  </a:lnTo>
                  <a:lnTo>
                    <a:pt x="2118" y="643"/>
                  </a:lnTo>
                  <a:lnTo>
                    <a:pt x="2120" y="653"/>
                  </a:lnTo>
                  <a:lnTo>
                    <a:pt x="2121" y="661"/>
                  </a:lnTo>
                  <a:lnTo>
                    <a:pt x="2121" y="667"/>
                  </a:lnTo>
                  <a:lnTo>
                    <a:pt x="2119" y="672"/>
                  </a:lnTo>
                  <a:lnTo>
                    <a:pt x="2117" y="677"/>
                  </a:lnTo>
                  <a:lnTo>
                    <a:pt x="2110" y="684"/>
                  </a:lnTo>
                  <a:lnTo>
                    <a:pt x="2101" y="693"/>
                  </a:lnTo>
                  <a:lnTo>
                    <a:pt x="2096" y="698"/>
                  </a:lnTo>
                  <a:lnTo>
                    <a:pt x="2091" y="704"/>
                  </a:lnTo>
                  <a:lnTo>
                    <a:pt x="2086" y="711"/>
                  </a:lnTo>
                  <a:lnTo>
                    <a:pt x="2081" y="721"/>
                  </a:lnTo>
                  <a:lnTo>
                    <a:pt x="2077" y="732"/>
                  </a:lnTo>
                  <a:lnTo>
                    <a:pt x="2073" y="746"/>
                  </a:lnTo>
                  <a:lnTo>
                    <a:pt x="2070" y="764"/>
                  </a:lnTo>
                  <a:lnTo>
                    <a:pt x="2068" y="784"/>
                  </a:lnTo>
                  <a:lnTo>
                    <a:pt x="2066" y="802"/>
                  </a:lnTo>
                  <a:lnTo>
                    <a:pt x="2063" y="824"/>
                  </a:lnTo>
                  <a:lnTo>
                    <a:pt x="2062" y="833"/>
                  </a:lnTo>
                  <a:lnTo>
                    <a:pt x="2061" y="842"/>
                  </a:lnTo>
                  <a:lnTo>
                    <a:pt x="2061" y="848"/>
                  </a:lnTo>
                  <a:lnTo>
                    <a:pt x="2062" y="851"/>
                  </a:lnTo>
                  <a:lnTo>
                    <a:pt x="2062" y="876"/>
                  </a:lnTo>
                  <a:lnTo>
                    <a:pt x="2062" y="893"/>
                  </a:lnTo>
                  <a:lnTo>
                    <a:pt x="2062" y="910"/>
                  </a:lnTo>
                  <a:lnTo>
                    <a:pt x="2062" y="930"/>
                  </a:lnTo>
                  <a:lnTo>
                    <a:pt x="2063" y="935"/>
                  </a:lnTo>
                  <a:lnTo>
                    <a:pt x="2063" y="939"/>
                  </a:lnTo>
                  <a:lnTo>
                    <a:pt x="2064" y="943"/>
                  </a:lnTo>
                  <a:lnTo>
                    <a:pt x="2066" y="947"/>
                  </a:lnTo>
                  <a:lnTo>
                    <a:pt x="2070" y="952"/>
                  </a:lnTo>
                  <a:lnTo>
                    <a:pt x="2075" y="957"/>
                  </a:lnTo>
                  <a:lnTo>
                    <a:pt x="2088" y="965"/>
                  </a:lnTo>
                  <a:lnTo>
                    <a:pt x="2103" y="971"/>
                  </a:lnTo>
                  <a:lnTo>
                    <a:pt x="2110" y="976"/>
                  </a:lnTo>
                  <a:lnTo>
                    <a:pt x="2117" y="981"/>
                  </a:lnTo>
                  <a:lnTo>
                    <a:pt x="2123" y="987"/>
                  </a:lnTo>
                  <a:lnTo>
                    <a:pt x="2128" y="994"/>
                  </a:lnTo>
                  <a:lnTo>
                    <a:pt x="2132" y="1002"/>
                  </a:lnTo>
                  <a:lnTo>
                    <a:pt x="2135" y="1013"/>
                  </a:lnTo>
                  <a:lnTo>
                    <a:pt x="2136" y="1025"/>
                  </a:lnTo>
                  <a:lnTo>
                    <a:pt x="2135" y="1041"/>
                  </a:lnTo>
                  <a:lnTo>
                    <a:pt x="2136" y="1044"/>
                  </a:lnTo>
                  <a:lnTo>
                    <a:pt x="2138" y="1049"/>
                  </a:lnTo>
                  <a:lnTo>
                    <a:pt x="2141" y="1054"/>
                  </a:lnTo>
                  <a:lnTo>
                    <a:pt x="2145" y="1060"/>
                  </a:lnTo>
                  <a:lnTo>
                    <a:pt x="2154" y="1073"/>
                  </a:lnTo>
                  <a:lnTo>
                    <a:pt x="2165" y="1087"/>
                  </a:lnTo>
                  <a:lnTo>
                    <a:pt x="2187" y="1112"/>
                  </a:lnTo>
                  <a:lnTo>
                    <a:pt x="2199" y="1125"/>
                  </a:lnTo>
                  <a:lnTo>
                    <a:pt x="2204" y="1128"/>
                  </a:lnTo>
                  <a:lnTo>
                    <a:pt x="2209" y="1130"/>
                  </a:lnTo>
                  <a:lnTo>
                    <a:pt x="2215" y="1131"/>
                  </a:lnTo>
                  <a:lnTo>
                    <a:pt x="2222" y="1130"/>
                  </a:lnTo>
                  <a:lnTo>
                    <a:pt x="2236" y="1127"/>
                  </a:lnTo>
                  <a:lnTo>
                    <a:pt x="2253" y="1122"/>
                  </a:lnTo>
                  <a:lnTo>
                    <a:pt x="2270" y="1116"/>
                  </a:lnTo>
                  <a:lnTo>
                    <a:pt x="2289" y="1110"/>
                  </a:lnTo>
                  <a:lnTo>
                    <a:pt x="2299" y="1108"/>
                  </a:lnTo>
                  <a:lnTo>
                    <a:pt x="2309" y="1106"/>
                  </a:lnTo>
                  <a:lnTo>
                    <a:pt x="2319" y="1105"/>
                  </a:lnTo>
                  <a:lnTo>
                    <a:pt x="2330" y="1104"/>
                  </a:lnTo>
                  <a:lnTo>
                    <a:pt x="2335" y="1103"/>
                  </a:lnTo>
                  <a:lnTo>
                    <a:pt x="2339" y="1101"/>
                  </a:lnTo>
                  <a:lnTo>
                    <a:pt x="2342" y="1097"/>
                  </a:lnTo>
                  <a:lnTo>
                    <a:pt x="2345" y="1093"/>
                  </a:lnTo>
                  <a:lnTo>
                    <a:pt x="2349" y="1080"/>
                  </a:lnTo>
                  <a:lnTo>
                    <a:pt x="2353" y="1067"/>
                  </a:lnTo>
                  <a:lnTo>
                    <a:pt x="2355" y="1060"/>
                  </a:lnTo>
                  <a:lnTo>
                    <a:pt x="2358" y="1053"/>
                  </a:lnTo>
                  <a:lnTo>
                    <a:pt x="2362" y="1047"/>
                  </a:lnTo>
                  <a:lnTo>
                    <a:pt x="2366" y="1042"/>
                  </a:lnTo>
                  <a:lnTo>
                    <a:pt x="2371" y="1037"/>
                  </a:lnTo>
                  <a:lnTo>
                    <a:pt x="2377" y="1033"/>
                  </a:lnTo>
                  <a:lnTo>
                    <a:pt x="2384" y="1031"/>
                  </a:lnTo>
                  <a:lnTo>
                    <a:pt x="2393" y="1030"/>
                  </a:lnTo>
                  <a:lnTo>
                    <a:pt x="2400" y="1031"/>
                  </a:lnTo>
                  <a:lnTo>
                    <a:pt x="2406" y="1034"/>
                  </a:lnTo>
                  <a:lnTo>
                    <a:pt x="2411" y="1037"/>
                  </a:lnTo>
                  <a:lnTo>
                    <a:pt x="2416" y="1041"/>
                  </a:lnTo>
                  <a:lnTo>
                    <a:pt x="2421" y="1045"/>
                  </a:lnTo>
                  <a:lnTo>
                    <a:pt x="2427" y="1048"/>
                  </a:lnTo>
                  <a:lnTo>
                    <a:pt x="2433" y="1050"/>
                  </a:lnTo>
                  <a:lnTo>
                    <a:pt x="2440" y="1051"/>
                  </a:lnTo>
                  <a:lnTo>
                    <a:pt x="2459" y="1050"/>
                  </a:lnTo>
                  <a:lnTo>
                    <a:pt x="2476" y="1048"/>
                  </a:lnTo>
                  <a:lnTo>
                    <a:pt x="2490" y="1045"/>
                  </a:lnTo>
                  <a:lnTo>
                    <a:pt x="2503" y="1041"/>
                  </a:lnTo>
                  <a:lnTo>
                    <a:pt x="2514" y="1037"/>
                  </a:lnTo>
                  <a:lnTo>
                    <a:pt x="2523" y="1031"/>
                  </a:lnTo>
                  <a:lnTo>
                    <a:pt x="2532" y="1026"/>
                  </a:lnTo>
                  <a:lnTo>
                    <a:pt x="2540" y="1020"/>
                  </a:lnTo>
                  <a:lnTo>
                    <a:pt x="2547" y="1014"/>
                  </a:lnTo>
                  <a:lnTo>
                    <a:pt x="2555" y="1008"/>
                  </a:lnTo>
                  <a:lnTo>
                    <a:pt x="2563" y="1003"/>
                  </a:lnTo>
                  <a:lnTo>
                    <a:pt x="2572" y="998"/>
                  </a:lnTo>
                  <a:lnTo>
                    <a:pt x="2582" y="994"/>
                  </a:lnTo>
                  <a:lnTo>
                    <a:pt x="2595" y="991"/>
                  </a:lnTo>
                  <a:lnTo>
                    <a:pt x="2608" y="989"/>
                  </a:lnTo>
                  <a:lnTo>
                    <a:pt x="2624" y="989"/>
                  </a:lnTo>
                  <a:lnTo>
                    <a:pt x="2634" y="989"/>
                  </a:lnTo>
                  <a:lnTo>
                    <a:pt x="2643" y="990"/>
                  </a:lnTo>
                  <a:lnTo>
                    <a:pt x="2651" y="991"/>
                  </a:lnTo>
                  <a:lnTo>
                    <a:pt x="2659" y="993"/>
                  </a:lnTo>
                  <a:lnTo>
                    <a:pt x="2666" y="996"/>
                  </a:lnTo>
                  <a:lnTo>
                    <a:pt x="2672" y="998"/>
                  </a:lnTo>
                  <a:lnTo>
                    <a:pt x="2677" y="1001"/>
                  </a:lnTo>
                  <a:lnTo>
                    <a:pt x="2682" y="1005"/>
                  </a:lnTo>
                  <a:lnTo>
                    <a:pt x="2701" y="1022"/>
                  </a:lnTo>
                  <a:lnTo>
                    <a:pt x="2718" y="1041"/>
                  </a:lnTo>
                  <a:lnTo>
                    <a:pt x="2723" y="1044"/>
                  </a:lnTo>
                  <a:lnTo>
                    <a:pt x="2730" y="1047"/>
                  </a:lnTo>
                  <a:lnTo>
                    <a:pt x="2738" y="1049"/>
                  </a:lnTo>
                  <a:lnTo>
                    <a:pt x="2748" y="1051"/>
                  </a:lnTo>
                  <a:lnTo>
                    <a:pt x="2769" y="1053"/>
                  </a:lnTo>
                  <a:lnTo>
                    <a:pt x="2793" y="1054"/>
                  </a:lnTo>
                  <a:lnTo>
                    <a:pt x="2839" y="1055"/>
                  </a:lnTo>
                  <a:lnTo>
                    <a:pt x="2865" y="1056"/>
                  </a:lnTo>
                  <a:lnTo>
                    <a:pt x="2869" y="1064"/>
                  </a:lnTo>
                  <a:lnTo>
                    <a:pt x="2871" y="1071"/>
                  </a:lnTo>
                  <a:lnTo>
                    <a:pt x="2872" y="1079"/>
                  </a:lnTo>
                  <a:lnTo>
                    <a:pt x="2871" y="1085"/>
                  </a:lnTo>
                  <a:lnTo>
                    <a:pt x="2868" y="1093"/>
                  </a:lnTo>
                  <a:lnTo>
                    <a:pt x="2865" y="1099"/>
                  </a:lnTo>
                  <a:lnTo>
                    <a:pt x="2861" y="1105"/>
                  </a:lnTo>
                  <a:lnTo>
                    <a:pt x="2856" y="1110"/>
                  </a:lnTo>
                  <a:lnTo>
                    <a:pt x="2850" y="1115"/>
                  </a:lnTo>
                  <a:lnTo>
                    <a:pt x="2844" y="1119"/>
                  </a:lnTo>
                  <a:lnTo>
                    <a:pt x="2838" y="1123"/>
                  </a:lnTo>
                  <a:lnTo>
                    <a:pt x="2831" y="1127"/>
                  </a:lnTo>
                  <a:lnTo>
                    <a:pt x="2819" y="1132"/>
                  </a:lnTo>
                  <a:lnTo>
                    <a:pt x="2808" y="1135"/>
                  </a:lnTo>
                  <a:lnTo>
                    <a:pt x="2794" y="1140"/>
                  </a:lnTo>
                  <a:lnTo>
                    <a:pt x="2781" y="1143"/>
                  </a:lnTo>
                  <a:lnTo>
                    <a:pt x="2767" y="1146"/>
                  </a:lnTo>
                  <a:lnTo>
                    <a:pt x="2754" y="1148"/>
                  </a:lnTo>
                  <a:lnTo>
                    <a:pt x="2741" y="1150"/>
                  </a:lnTo>
                  <a:lnTo>
                    <a:pt x="2728" y="1153"/>
                  </a:lnTo>
                  <a:lnTo>
                    <a:pt x="2715" y="1155"/>
                  </a:lnTo>
                  <a:lnTo>
                    <a:pt x="2703" y="1159"/>
                  </a:lnTo>
                  <a:lnTo>
                    <a:pt x="2691" y="1163"/>
                  </a:lnTo>
                  <a:lnTo>
                    <a:pt x="2681" y="1169"/>
                  </a:lnTo>
                  <a:lnTo>
                    <a:pt x="2677" y="1172"/>
                  </a:lnTo>
                  <a:lnTo>
                    <a:pt x="2672" y="1176"/>
                  </a:lnTo>
                  <a:lnTo>
                    <a:pt x="2668" y="1180"/>
                  </a:lnTo>
                  <a:lnTo>
                    <a:pt x="2665" y="1185"/>
                  </a:lnTo>
                  <a:lnTo>
                    <a:pt x="2661" y="1190"/>
                  </a:lnTo>
                  <a:lnTo>
                    <a:pt x="2658" y="1196"/>
                  </a:lnTo>
                  <a:lnTo>
                    <a:pt x="2656" y="1204"/>
                  </a:lnTo>
                  <a:lnTo>
                    <a:pt x="2654" y="1211"/>
                  </a:lnTo>
                  <a:lnTo>
                    <a:pt x="2652" y="1218"/>
                  </a:lnTo>
                  <a:lnTo>
                    <a:pt x="2651" y="1227"/>
                  </a:lnTo>
                  <a:lnTo>
                    <a:pt x="2650" y="1236"/>
                  </a:lnTo>
                  <a:lnTo>
                    <a:pt x="2650" y="1246"/>
                  </a:lnTo>
                  <a:lnTo>
                    <a:pt x="2650" y="1252"/>
                  </a:lnTo>
                  <a:lnTo>
                    <a:pt x="2652" y="1259"/>
                  </a:lnTo>
                  <a:lnTo>
                    <a:pt x="2655" y="1266"/>
                  </a:lnTo>
                  <a:lnTo>
                    <a:pt x="2658" y="1273"/>
                  </a:lnTo>
                  <a:lnTo>
                    <a:pt x="2666" y="1289"/>
                  </a:lnTo>
                  <a:lnTo>
                    <a:pt x="2676" y="1304"/>
                  </a:lnTo>
                  <a:lnTo>
                    <a:pt x="2694" y="1330"/>
                  </a:lnTo>
                  <a:lnTo>
                    <a:pt x="2703" y="1340"/>
                  </a:lnTo>
                  <a:close/>
                </a:path>
              </a:pathLst>
            </a:custGeom>
            <a:grpFill/>
            <a:ln w="3175" cap="flat" cmpd="sng">
              <a:solidFill>
                <a:srgbClr val="FCF6F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pt-BR"/>
            </a:p>
          </p:txBody>
        </p:sp>
        <p:sp>
          <p:nvSpPr>
            <p:cNvPr id="18" name="Freeform 4"/>
            <p:cNvSpPr>
              <a:spLocks/>
            </p:cNvSpPr>
            <p:nvPr/>
          </p:nvSpPr>
          <p:spPr bwMode="auto">
            <a:xfrm>
              <a:off x="5603875" y="1700213"/>
              <a:ext cx="923925" cy="1354137"/>
            </a:xfrm>
            <a:custGeom>
              <a:avLst/>
              <a:gdLst>
                <a:gd name="T0" fmla="*/ 712 w 2356"/>
                <a:gd name="T1" fmla="*/ 3139 h 3175"/>
                <a:gd name="T2" fmla="*/ 617 w 2356"/>
                <a:gd name="T3" fmla="*/ 3002 h 3175"/>
                <a:gd name="T4" fmla="*/ 639 w 2356"/>
                <a:gd name="T5" fmla="*/ 2900 h 3175"/>
                <a:gd name="T6" fmla="*/ 546 w 2356"/>
                <a:gd name="T7" fmla="*/ 2816 h 3175"/>
                <a:gd name="T8" fmla="*/ 488 w 2356"/>
                <a:gd name="T9" fmla="*/ 2729 h 3175"/>
                <a:gd name="T10" fmla="*/ 546 w 2356"/>
                <a:gd name="T11" fmla="*/ 2568 h 3175"/>
                <a:gd name="T12" fmla="*/ 647 w 2356"/>
                <a:gd name="T13" fmla="*/ 2518 h 3175"/>
                <a:gd name="T14" fmla="*/ 682 w 2356"/>
                <a:gd name="T15" fmla="*/ 2402 h 3175"/>
                <a:gd name="T16" fmla="*/ 619 w 2356"/>
                <a:gd name="T17" fmla="*/ 2346 h 3175"/>
                <a:gd name="T18" fmla="*/ 423 w 2356"/>
                <a:gd name="T19" fmla="*/ 2299 h 3175"/>
                <a:gd name="T20" fmla="*/ 331 w 2356"/>
                <a:gd name="T21" fmla="*/ 2194 h 3175"/>
                <a:gd name="T22" fmla="*/ 312 w 2356"/>
                <a:gd name="T23" fmla="*/ 2132 h 3175"/>
                <a:gd name="T24" fmla="*/ 270 w 2356"/>
                <a:gd name="T25" fmla="*/ 2072 h 3175"/>
                <a:gd name="T26" fmla="*/ 353 w 2356"/>
                <a:gd name="T27" fmla="*/ 1876 h 3175"/>
                <a:gd name="T28" fmla="*/ 314 w 2356"/>
                <a:gd name="T29" fmla="*/ 1508 h 3175"/>
                <a:gd name="T30" fmla="*/ 220 w 2356"/>
                <a:gd name="T31" fmla="*/ 1440 h 3175"/>
                <a:gd name="T32" fmla="*/ 61 w 2356"/>
                <a:gd name="T33" fmla="*/ 1391 h 3175"/>
                <a:gd name="T34" fmla="*/ 252 w 2356"/>
                <a:gd name="T35" fmla="*/ 1193 h 3175"/>
                <a:gd name="T36" fmla="*/ 393 w 2356"/>
                <a:gd name="T37" fmla="*/ 1055 h 3175"/>
                <a:gd name="T38" fmla="*/ 492 w 2356"/>
                <a:gd name="T39" fmla="*/ 948 h 3175"/>
                <a:gd name="T40" fmla="*/ 554 w 2356"/>
                <a:gd name="T41" fmla="*/ 780 h 3175"/>
                <a:gd name="T42" fmla="*/ 664 w 2356"/>
                <a:gd name="T43" fmla="*/ 588 h 3175"/>
                <a:gd name="T44" fmla="*/ 730 w 2356"/>
                <a:gd name="T45" fmla="*/ 466 h 3175"/>
                <a:gd name="T46" fmla="*/ 774 w 2356"/>
                <a:gd name="T47" fmla="*/ 356 h 3175"/>
                <a:gd name="T48" fmla="*/ 802 w 2356"/>
                <a:gd name="T49" fmla="*/ 210 h 3175"/>
                <a:gd name="T50" fmla="*/ 857 w 2356"/>
                <a:gd name="T51" fmla="*/ 14 h 3175"/>
                <a:gd name="T52" fmla="*/ 969 w 2356"/>
                <a:gd name="T53" fmla="*/ 58 h 3175"/>
                <a:gd name="T54" fmla="*/ 1034 w 2356"/>
                <a:gd name="T55" fmla="*/ 100 h 3175"/>
                <a:gd name="T56" fmla="*/ 1101 w 2356"/>
                <a:gd name="T57" fmla="*/ 162 h 3175"/>
                <a:gd name="T58" fmla="*/ 1152 w 2356"/>
                <a:gd name="T59" fmla="*/ 210 h 3175"/>
                <a:gd name="T60" fmla="*/ 1232 w 2356"/>
                <a:gd name="T61" fmla="*/ 169 h 3175"/>
                <a:gd name="T62" fmla="*/ 1406 w 2356"/>
                <a:gd name="T63" fmla="*/ 336 h 3175"/>
                <a:gd name="T64" fmla="*/ 1345 w 2356"/>
                <a:gd name="T65" fmla="*/ 454 h 3175"/>
                <a:gd name="T66" fmla="*/ 1416 w 2356"/>
                <a:gd name="T67" fmla="*/ 398 h 3175"/>
                <a:gd name="T68" fmla="*/ 1435 w 2356"/>
                <a:gd name="T69" fmla="*/ 480 h 3175"/>
                <a:gd name="T70" fmla="*/ 1373 w 2356"/>
                <a:gd name="T71" fmla="*/ 586 h 3175"/>
                <a:gd name="T72" fmla="*/ 1424 w 2356"/>
                <a:gd name="T73" fmla="*/ 597 h 3175"/>
                <a:gd name="T74" fmla="*/ 1455 w 2356"/>
                <a:gd name="T75" fmla="*/ 637 h 3175"/>
                <a:gd name="T76" fmla="*/ 1506 w 2356"/>
                <a:gd name="T77" fmla="*/ 465 h 3175"/>
                <a:gd name="T78" fmla="*/ 1525 w 2356"/>
                <a:gd name="T79" fmla="*/ 570 h 3175"/>
                <a:gd name="T80" fmla="*/ 1613 w 2356"/>
                <a:gd name="T81" fmla="*/ 547 h 3175"/>
                <a:gd name="T82" fmla="*/ 1771 w 2356"/>
                <a:gd name="T83" fmla="*/ 506 h 3175"/>
                <a:gd name="T84" fmla="*/ 1919 w 2356"/>
                <a:gd name="T85" fmla="*/ 499 h 3175"/>
                <a:gd name="T86" fmla="*/ 2197 w 2356"/>
                <a:gd name="T87" fmla="*/ 643 h 3175"/>
                <a:gd name="T88" fmla="*/ 2351 w 2356"/>
                <a:gd name="T89" fmla="*/ 620 h 3175"/>
                <a:gd name="T90" fmla="*/ 2290 w 2356"/>
                <a:gd name="T91" fmla="*/ 769 h 3175"/>
                <a:gd name="T92" fmla="*/ 2073 w 2356"/>
                <a:gd name="T93" fmla="*/ 880 h 3175"/>
                <a:gd name="T94" fmla="*/ 1974 w 2356"/>
                <a:gd name="T95" fmla="*/ 1044 h 3175"/>
                <a:gd name="T96" fmla="*/ 1956 w 2356"/>
                <a:gd name="T97" fmla="*/ 1210 h 3175"/>
                <a:gd name="T98" fmla="*/ 1967 w 2356"/>
                <a:gd name="T99" fmla="*/ 1384 h 3175"/>
                <a:gd name="T100" fmla="*/ 1914 w 2356"/>
                <a:gd name="T101" fmla="*/ 1557 h 3175"/>
                <a:gd name="T102" fmla="*/ 1900 w 2356"/>
                <a:gd name="T103" fmla="*/ 1758 h 3175"/>
                <a:gd name="T104" fmla="*/ 1936 w 2356"/>
                <a:gd name="T105" fmla="*/ 1959 h 3175"/>
                <a:gd name="T106" fmla="*/ 1700 w 2356"/>
                <a:gd name="T107" fmla="*/ 1982 h 3175"/>
                <a:gd name="T108" fmla="*/ 1485 w 2356"/>
                <a:gd name="T109" fmla="*/ 2034 h 3175"/>
                <a:gd name="T110" fmla="*/ 1275 w 2356"/>
                <a:gd name="T111" fmla="*/ 2170 h 3175"/>
                <a:gd name="T112" fmla="*/ 1115 w 2356"/>
                <a:gd name="T113" fmla="*/ 2229 h 3175"/>
                <a:gd name="T114" fmla="*/ 1015 w 2356"/>
                <a:gd name="T115" fmla="*/ 2340 h 3175"/>
                <a:gd name="T116" fmla="*/ 937 w 2356"/>
                <a:gd name="T117" fmla="*/ 2538 h 3175"/>
                <a:gd name="T118" fmla="*/ 858 w 2356"/>
                <a:gd name="T119" fmla="*/ 2663 h 3175"/>
                <a:gd name="T120" fmla="*/ 890 w 2356"/>
                <a:gd name="T121" fmla="*/ 2863 h 3175"/>
                <a:gd name="T122" fmla="*/ 831 w 2356"/>
                <a:gd name="T123" fmla="*/ 3150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56" h="3175">
                  <a:moveTo>
                    <a:pt x="819" y="3175"/>
                  </a:moveTo>
                  <a:lnTo>
                    <a:pt x="814" y="3169"/>
                  </a:lnTo>
                  <a:lnTo>
                    <a:pt x="809" y="3164"/>
                  </a:lnTo>
                  <a:lnTo>
                    <a:pt x="802" y="3160"/>
                  </a:lnTo>
                  <a:lnTo>
                    <a:pt x="795" y="3156"/>
                  </a:lnTo>
                  <a:lnTo>
                    <a:pt x="787" y="3153"/>
                  </a:lnTo>
                  <a:lnTo>
                    <a:pt x="778" y="3151"/>
                  </a:lnTo>
                  <a:lnTo>
                    <a:pt x="767" y="3149"/>
                  </a:lnTo>
                  <a:lnTo>
                    <a:pt x="756" y="3149"/>
                  </a:lnTo>
                  <a:lnTo>
                    <a:pt x="748" y="3149"/>
                  </a:lnTo>
                  <a:lnTo>
                    <a:pt x="739" y="3148"/>
                  </a:lnTo>
                  <a:lnTo>
                    <a:pt x="731" y="3146"/>
                  </a:lnTo>
                  <a:lnTo>
                    <a:pt x="725" y="3144"/>
                  </a:lnTo>
                  <a:lnTo>
                    <a:pt x="718" y="3142"/>
                  </a:lnTo>
                  <a:lnTo>
                    <a:pt x="712" y="3139"/>
                  </a:lnTo>
                  <a:lnTo>
                    <a:pt x="707" y="3135"/>
                  </a:lnTo>
                  <a:lnTo>
                    <a:pt x="702" y="3131"/>
                  </a:lnTo>
                  <a:lnTo>
                    <a:pt x="693" y="3123"/>
                  </a:lnTo>
                  <a:lnTo>
                    <a:pt x="685" y="3113"/>
                  </a:lnTo>
                  <a:lnTo>
                    <a:pt x="678" y="3102"/>
                  </a:lnTo>
                  <a:lnTo>
                    <a:pt x="673" y="3091"/>
                  </a:lnTo>
                  <a:lnTo>
                    <a:pt x="662" y="3067"/>
                  </a:lnTo>
                  <a:lnTo>
                    <a:pt x="652" y="3045"/>
                  </a:lnTo>
                  <a:lnTo>
                    <a:pt x="646" y="3035"/>
                  </a:lnTo>
                  <a:lnTo>
                    <a:pt x="640" y="3026"/>
                  </a:lnTo>
                  <a:lnTo>
                    <a:pt x="632" y="3018"/>
                  </a:lnTo>
                  <a:lnTo>
                    <a:pt x="624" y="3013"/>
                  </a:lnTo>
                  <a:lnTo>
                    <a:pt x="621" y="3010"/>
                  </a:lnTo>
                  <a:lnTo>
                    <a:pt x="618" y="3006"/>
                  </a:lnTo>
                  <a:lnTo>
                    <a:pt x="617" y="3002"/>
                  </a:lnTo>
                  <a:lnTo>
                    <a:pt x="616" y="2997"/>
                  </a:lnTo>
                  <a:lnTo>
                    <a:pt x="617" y="2984"/>
                  </a:lnTo>
                  <a:lnTo>
                    <a:pt x="620" y="2971"/>
                  </a:lnTo>
                  <a:lnTo>
                    <a:pt x="625" y="2957"/>
                  </a:lnTo>
                  <a:lnTo>
                    <a:pt x="630" y="2944"/>
                  </a:lnTo>
                  <a:lnTo>
                    <a:pt x="636" y="2935"/>
                  </a:lnTo>
                  <a:lnTo>
                    <a:pt x="641" y="2928"/>
                  </a:lnTo>
                  <a:lnTo>
                    <a:pt x="643" y="2924"/>
                  </a:lnTo>
                  <a:lnTo>
                    <a:pt x="645" y="2919"/>
                  </a:lnTo>
                  <a:lnTo>
                    <a:pt x="646" y="2916"/>
                  </a:lnTo>
                  <a:lnTo>
                    <a:pt x="646" y="2912"/>
                  </a:lnTo>
                  <a:lnTo>
                    <a:pt x="645" y="2909"/>
                  </a:lnTo>
                  <a:lnTo>
                    <a:pt x="644" y="2906"/>
                  </a:lnTo>
                  <a:lnTo>
                    <a:pt x="642" y="2903"/>
                  </a:lnTo>
                  <a:lnTo>
                    <a:pt x="639" y="2900"/>
                  </a:lnTo>
                  <a:lnTo>
                    <a:pt x="632" y="2895"/>
                  </a:lnTo>
                  <a:lnTo>
                    <a:pt x="624" y="2891"/>
                  </a:lnTo>
                  <a:lnTo>
                    <a:pt x="615" y="2887"/>
                  </a:lnTo>
                  <a:lnTo>
                    <a:pt x="605" y="2882"/>
                  </a:lnTo>
                  <a:lnTo>
                    <a:pt x="594" y="2877"/>
                  </a:lnTo>
                  <a:lnTo>
                    <a:pt x="584" y="2872"/>
                  </a:lnTo>
                  <a:lnTo>
                    <a:pt x="574" y="2865"/>
                  </a:lnTo>
                  <a:lnTo>
                    <a:pt x="565" y="2856"/>
                  </a:lnTo>
                  <a:lnTo>
                    <a:pt x="561" y="2852"/>
                  </a:lnTo>
                  <a:lnTo>
                    <a:pt x="557" y="2847"/>
                  </a:lnTo>
                  <a:lnTo>
                    <a:pt x="554" y="2842"/>
                  </a:lnTo>
                  <a:lnTo>
                    <a:pt x="551" y="2836"/>
                  </a:lnTo>
                  <a:lnTo>
                    <a:pt x="549" y="2830"/>
                  </a:lnTo>
                  <a:lnTo>
                    <a:pt x="548" y="2823"/>
                  </a:lnTo>
                  <a:lnTo>
                    <a:pt x="546" y="2816"/>
                  </a:lnTo>
                  <a:lnTo>
                    <a:pt x="546" y="2808"/>
                  </a:lnTo>
                  <a:lnTo>
                    <a:pt x="545" y="2792"/>
                  </a:lnTo>
                  <a:lnTo>
                    <a:pt x="542" y="2779"/>
                  </a:lnTo>
                  <a:lnTo>
                    <a:pt x="539" y="2768"/>
                  </a:lnTo>
                  <a:lnTo>
                    <a:pt x="535" y="2760"/>
                  </a:lnTo>
                  <a:lnTo>
                    <a:pt x="531" y="2755"/>
                  </a:lnTo>
                  <a:lnTo>
                    <a:pt x="526" y="2750"/>
                  </a:lnTo>
                  <a:lnTo>
                    <a:pt x="520" y="2747"/>
                  </a:lnTo>
                  <a:lnTo>
                    <a:pt x="515" y="2744"/>
                  </a:lnTo>
                  <a:lnTo>
                    <a:pt x="505" y="2742"/>
                  </a:lnTo>
                  <a:lnTo>
                    <a:pt x="496" y="2741"/>
                  </a:lnTo>
                  <a:lnTo>
                    <a:pt x="493" y="2740"/>
                  </a:lnTo>
                  <a:lnTo>
                    <a:pt x="490" y="2737"/>
                  </a:lnTo>
                  <a:lnTo>
                    <a:pt x="488" y="2734"/>
                  </a:lnTo>
                  <a:lnTo>
                    <a:pt x="488" y="2729"/>
                  </a:lnTo>
                  <a:lnTo>
                    <a:pt x="488" y="2720"/>
                  </a:lnTo>
                  <a:lnTo>
                    <a:pt x="490" y="2712"/>
                  </a:lnTo>
                  <a:lnTo>
                    <a:pt x="492" y="2705"/>
                  </a:lnTo>
                  <a:lnTo>
                    <a:pt x="494" y="2699"/>
                  </a:lnTo>
                  <a:lnTo>
                    <a:pt x="501" y="2689"/>
                  </a:lnTo>
                  <a:lnTo>
                    <a:pt x="509" y="2680"/>
                  </a:lnTo>
                  <a:lnTo>
                    <a:pt x="518" y="2672"/>
                  </a:lnTo>
                  <a:lnTo>
                    <a:pt x="526" y="2662"/>
                  </a:lnTo>
                  <a:lnTo>
                    <a:pt x="529" y="2657"/>
                  </a:lnTo>
                  <a:lnTo>
                    <a:pt x="532" y="2650"/>
                  </a:lnTo>
                  <a:lnTo>
                    <a:pt x="534" y="2643"/>
                  </a:lnTo>
                  <a:lnTo>
                    <a:pt x="536" y="2635"/>
                  </a:lnTo>
                  <a:lnTo>
                    <a:pt x="539" y="2611"/>
                  </a:lnTo>
                  <a:lnTo>
                    <a:pt x="543" y="2582"/>
                  </a:lnTo>
                  <a:lnTo>
                    <a:pt x="546" y="2568"/>
                  </a:lnTo>
                  <a:lnTo>
                    <a:pt x="550" y="2554"/>
                  </a:lnTo>
                  <a:lnTo>
                    <a:pt x="552" y="2547"/>
                  </a:lnTo>
                  <a:lnTo>
                    <a:pt x="555" y="2541"/>
                  </a:lnTo>
                  <a:lnTo>
                    <a:pt x="558" y="2535"/>
                  </a:lnTo>
                  <a:lnTo>
                    <a:pt x="562" y="2530"/>
                  </a:lnTo>
                  <a:lnTo>
                    <a:pt x="566" y="2527"/>
                  </a:lnTo>
                  <a:lnTo>
                    <a:pt x="570" y="2524"/>
                  </a:lnTo>
                  <a:lnTo>
                    <a:pt x="574" y="2521"/>
                  </a:lnTo>
                  <a:lnTo>
                    <a:pt x="579" y="2519"/>
                  </a:lnTo>
                  <a:lnTo>
                    <a:pt x="588" y="2518"/>
                  </a:lnTo>
                  <a:lnTo>
                    <a:pt x="598" y="2518"/>
                  </a:lnTo>
                  <a:lnTo>
                    <a:pt x="618" y="2520"/>
                  </a:lnTo>
                  <a:lnTo>
                    <a:pt x="638" y="2520"/>
                  </a:lnTo>
                  <a:lnTo>
                    <a:pt x="643" y="2519"/>
                  </a:lnTo>
                  <a:lnTo>
                    <a:pt x="647" y="2518"/>
                  </a:lnTo>
                  <a:lnTo>
                    <a:pt x="651" y="2516"/>
                  </a:lnTo>
                  <a:lnTo>
                    <a:pt x="655" y="2514"/>
                  </a:lnTo>
                  <a:lnTo>
                    <a:pt x="659" y="2511"/>
                  </a:lnTo>
                  <a:lnTo>
                    <a:pt x="663" y="2507"/>
                  </a:lnTo>
                  <a:lnTo>
                    <a:pt x="666" y="2503"/>
                  </a:lnTo>
                  <a:lnTo>
                    <a:pt x="669" y="2497"/>
                  </a:lnTo>
                  <a:lnTo>
                    <a:pt x="672" y="2490"/>
                  </a:lnTo>
                  <a:lnTo>
                    <a:pt x="675" y="2483"/>
                  </a:lnTo>
                  <a:lnTo>
                    <a:pt x="677" y="2474"/>
                  </a:lnTo>
                  <a:lnTo>
                    <a:pt x="679" y="2464"/>
                  </a:lnTo>
                  <a:lnTo>
                    <a:pt x="680" y="2452"/>
                  </a:lnTo>
                  <a:lnTo>
                    <a:pt x="681" y="2440"/>
                  </a:lnTo>
                  <a:lnTo>
                    <a:pt x="682" y="2425"/>
                  </a:lnTo>
                  <a:lnTo>
                    <a:pt x="682" y="2409"/>
                  </a:lnTo>
                  <a:lnTo>
                    <a:pt x="682" y="2402"/>
                  </a:lnTo>
                  <a:lnTo>
                    <a:pt x="681" y="2395"/>
                  </a:lnTo>
                  <a:lnTo>
                    <a:pt x="680" y="2389"/>
                  </a:lnTo>
                  <a:lnTo>
                    <a:pt x="678" y="2383"/>
                  </a:lnTo>
                  <a:lnTo>
                    <a:pt x="676" y="2378"/>
                  </a:lnTo>
                  <a:lnTo>
                    <a:pt x="674" y="2373"/>
                  </a:lnTo>
                  <a:lnTo>
                    <a:pt x="670" y="2368"/>
                  </a:lnTo>
                  <a:lnTo>
                    <a:pt x="667" y="2364"/>
                  </a:lnTo>
                  <a:lnTo>
                    <a:pt x="663" y="2360"/>
                  </a:lnTo>
                  <a:lnTo>
                    <a:pt x="658" y="2356"/>
                  </a:lnTo>
                  <a:lnTo>
                    <a:pt x="653" y="2353"/>
                  </a:lnTo>
                  <a:lnTo>
                    <a:pt x="647" y="2351"/>
                  </a:lnTo>
                  <a:lnTo>
                    <a:pt x="641" y="2349"/>
                  </a:lnTo>
                  <a:lnTo>
                    <a:pt x="635" y="2347"/>
                  </a:lnTo>
                  <a:lnTo>
                    <a:pt x="626" y="2346"/>
                  </a:lnTo>
                  <a:lnTo>
                    <a:pt x="619" y="2346"/>
                  </a:lnTo>
                  <a:lnTo>
                    <a:pt x="599" y="2347"/>
                  </a:lnTo>
                  <a:lnTo>
                    <a:pt x="578" y="2351"/>
                  </a:lnTo>
                  <a:lnTo>
                    <a:pt x="557" y="2355"/>
                  </a:lnTo>
                  <a:lnTo>
                    <a:pt x="537" y="2360"/>
                  </a:lnTo>
                  <a:lnTo>
                    <a:pt x="517" y="2364"/>
                  </a:lnTo>
                  <a:lnTo>
                    <a:pt x="501" y="2366"/>
                  </a:lnTo>
                  <a:lnTo>
                    <a:pt x="494" y="2366"/>
                  </a:lnTo>
                  <a:lnTo>
                    <a:pt x="487" y="2366"/>
                  </a:lnTo>
                  <a:lnTo>
                    <a:pt x="482" y="2364"/>
                  </a:lnTo>
                  <a:lnTo>
                    <a:pt x="478" y="2362"/>
                  </a:lnTo>
                  <a:lnTo>
                    <a:pt x="470" y="2356"/>
                  </a:lnTo>
                  <a:lnTo>
                    <a:pt x="460" y="2346"/>
                  </a:lnTo>
                  <a:lnTo>
                    <a:pt x="448" y="2333"/>
                  </a:lnTo>
                  <a:lnTo>
                    <a:pt x="436" y="2318"/>
                  </a:lnTo>
                  <a:lnTo>
                    <a:pt x="423" y="2299"/>
                  </a:lnTo>
                  <a:lnTo>
                    <a:pt x="412" y="2280"/>
                  </a:lnTo>
                  <a:lnTo>
                    <a:pt x="405" y="2271"/>
                  </a:lnTo>
                  <a:lnTo>
                    <a:pt x="401" y="2261"/>
                  </a:lnTo>
                  <a:lnTo>
                    <a:pt x="397" y="2251"/>
                  </a:lnTo>
                  <a:lnTo>
                    <a:pt x="393" y="2241"/>
                  </a:lnTo>
                  <a:lnTo>
                    <a:pt x="391" y="2233"/>
                  </a:lnTo>
                  <a:lnTo>
                    <a:pt x="388" y="2226"/>
                  </a:lnTo>
                  <a:lnTo>
                    <a:pt x="384" y="2220"/>
                  </a:lnTo>
                  <a:lnTo>
                    <a:pt x="380" y="2215"/>
                  </a:lnTo>
                  <a:lnTo>
                    <a:pt x="375" y="2211"/>
                  </a:lnTo>
                  <a:lnTo>
                    <a:pt x="370" y="2207"/>
                  </a:lnTo>
                  <a:lnTo>
                    <a:pt x="365" y="2204"/>
                  </a:lnTo>
                  <a:lnTo>
                    <a:pt x="360" y="2202"/>
                  </a:lnTo>
                  <a:lnTo>
                    <a:pt x="341" y="2197"/>
                  </a:lnTo>
                  <a:lnTo>
                    <a:pt x="331" y="2194"/>
                  </a:lnTo>
                  <a:lnTo>
                    <a:pt x="321" y="2186"/>
                  </a:lnTo>
                  <a:lnTo>
                    <a:pt x="315" y="2180"/>
                  </a:lnTo>
                  <a:lnTo>
                    <a:pt x="312" y="2175"/>
                  </a:lnTo>
                  <a:lnTo>
                    <a:pt x="311" y="2170"/>
                  </a:lnTo>
                  <a:lnTo>
                    <a:pt x="312" y="2167"/>
                  </a:lnTo>
                  <a:lnTo>
                    <a:pt x="314" y="2163"/>
                  </a:lnTo>
                  <a:lnTo>
                    <a:pt x="317" y="2160"/>
                  </a:lnTo>
                  <a:lnTo>
                    <a:pt x="321" y="2158"/>
                  </a:lnTo>
                  <a:lnTo>
                    <a:pt x="325" y="2155"/>
                  </a:lnTo>
                  <a:lnTo>
                    <a:pt x="327" y="2152"/>
                  </a:lnTo>
                  <a:lnTo>
                    <a:pt x="329" y="2149"/>
                  </a:lnTo>
                  <a:lnTo>
                    <a:pt x="329" y="2146"/>
                  </a:lnTo>
                  <a:lnTo>
                    <a:pt x="326" y="2142"/>
                  </a:lnTo>
                  <a:lnTo>
                    <a:pt x="321" y="2137"/>
                  </a:lnTo>
                  <a:lnTo>
                    <a:pt x="312" y="2132"/>
                  </a:lnTo>
                  <a:lnTo>
                    <a:pt x="299" y="2126"/>
                  </a:lnTo>
                  <a:lnTo>
                    <a:pt x="295" y="2125"/>
                  </a:lnTo>
                  <a:lnTo>
                    <a:pt x="287" y="2124"/>
                  </a:lnTo>
                  <a:lnTo>
                    <a:pt x="278" y="2121"/>
                  </a:lnTo>
                  <a:lnTo>
                    <a:pt x="269" y="2117"/>
                  </a:lnTo>
                  <a:lnTo>
                    <a:pt x="265" y="2115"/>
                  </a:lnTo>
                  <a:lnTo>
                    <a:pt x="261" y="2112"/>
                  </a:lnTo>
                  <a:lnTo>
                    <a:pt x="258" y="2109"/>
                  </a:lnTo>
                  <a:lnTo>
                    <a:pt x="256" y="2106"/>
                  </a:lnTo>
                  <a:lnTo>
                    <a:pt x="256" y="2102"/>
                  </a:lnTo>
                  <a:lnTo>
                    <a:pt x="256" y="2098"/>
                  </a:lnTo>
                  <a:lnTo>
                    <a:pt x="258" y="2094"/>
                  </a:lnTo>
                  <a:lnTo>
                    <a:pt x="262" y="2089"/>
                  </a:lnTo>
                  <a:lnTo>
                    <a:pt x="266" y="2080"/>
                  </a:lnTo>
                  <a:lnTo>
                    <a:pt x="270" y="2072"/>
                  </a:lnTo>
                  <a:lnTo>
                    <a:pt x="274" y="2066"/>
                  </a:lnTo>
                  <a:lnTo>
                    <a:pt x="280" y="2061"/>
                  </a:lnTo>
                  <a:lnTo>
                    <a:pt x="291" y="2054"/>
                  </a:lnTo>
                  <a:lnTo>
                    <a:pt x="304" y="2049"/>
                  </a:lnTo>
                  <a:lnTo>
                    <a:pt x="309" y="2047"/>
                  </a:lnTo>
                  <a:lnTo>
                    <a:pt x="315" y="2044"/>
                  </a:lnTo>
                  <a:lnTo>
                    <a:pt x="320" y="2041"/>
                  </a:lnTo>
                  <a:lnTo>
                    <a:pt x="325" y="2037"/>
                  </a:lnTo>
                  <a:lnTo>
                    <a:pt x="329" y="2032"/>
                  </a:lnTo>
                  <a:lnTo>
                    <a:pt x="332" y="2026"/>
                  </a:lnTo>
                  <a:lnTo>
                    <a:pt x="335" y="2019"/>
                  </a:lnTo>
                  <a:lnTo>
                    <a:pt x="336" y="2010"/>
                  </a:lnTo>
                  <a:lnTo>
                    <a:pt x="343" y="1961"/>
                  </a:lnTo>
                  <a:lnTo>
                    <a:pt x="349" y="1917"/>
                  </a:lnTo>
                  <a:lnTo>
                    <a:pt x="353" y="1876"/>
                  </a:lnTo>
                  <a:lnTo>
                    <a:pt x="357" y="1835"/>
                  </a:lnTo>
                  <a:lnTo>
                    <a:pt x="359" y="1795"/>
                  </a:lnTo>
                  <a:lnTo>
                    <a:pt x="361" y="1755"/>
                  </a:lnTo>
                  <a:lnTo>
                    <a:pt x="362" y="1711"/>
                  </a:lnTo>
                  <a:lnTo>
                    <a:pt x="362" y="1664"/>
                  </a:lnTo>
                  <a:lnTo>
                    <a:pt x="361" y="1644"/>
                  </a:lnTo>
                  <a:lnTo>
                    <a:pt x="359" y="1624"/>
                  </a:lnTo>
                  <a:lnTo>
                    <a:pt x="356" y="1606"/>
                  </a:lnTo>
                  <a:lnTo>
                    <a:pt x="352" y="1588"/>
                  </a:lnTo>
                  <a:lnTo>
                    <a:pt x="347" y="1572"/>
                  </a:lnTo>
                  <a:lnTo>
                    <a:pt x="341" y="1557"/>
                  </a:lnTo>
                  <a:lnTo>
                    <a:pt x="335" y="1543"/>
                  </a:lnTo>
                  <a:lnTo>
                    <a:pt x="328" y="1530"/>
                  </a:lnTo>
                  <a:lnTo>
                    <a:pt x="321" y="1518"/>
                  </a:lnTo>
                  <a:lnTo>
                    <a:pt x="314" y="1508"/>
                  </a:lnTo>
                  <a:lnTo>
                    <a:pt x="307" y="1499"/>
                  </a:lnTo>
                  <a:lnTo>
                    <a:pt x="301" y="1491"/>
                  </a:lnTo>
                  <a:lnTo>
                    <a:pt x="293" y="1485"/>
                  </a:lnTo>
                  <a:lnTo>
                    <a:pt x="287" y="1480"/>
                  </a:lnTo>
                  <a:lnTo>
                    <a:pt x="282" y="1477"/>
                  </a:lnTo>
                  <a:lnTo>
                    <a:pt x="278" y="1475"/>
                  </a:lnTo>
                  <a:lnTo>
                    <a:pt x="270" y="1474"/>
                  </a:lnTo>
                  <a:lnTo>
                    <a:pt x="263" y="1473"/>
                  </a:lnTo>
                  <a:lnTo>
                    <a:pt x="257" y="1472"/>
                  </a:lnTo>
                  <a:lnTo>
                    <a:pt x="251" y="1470"/>
                  </a:lnTo>
                  <a:lnTo>
                    <a:pt x="242" y="1465"/>
                  </a:lnTo>
                  <a:lnTo>
                    <a:pt x="235" y="1460"/>
                  </a:lnTo>
                  <a:lnTo>
                    <a:pt x="229" y="1454"/>
                  </a:lnTo>
                  <a:lnTo>
                    <a:pt x="224" y="1447"/>
                  </a:lnTo>
                  <a:lnTo>
                    <a:pt x="220" y="1440"/>
                  </a:lnTo>
                  <a:lnTo>
                    <a:pt x="216" y="1433"/>
                  </a:lnTo>
                  <a:lnTo>
                    <a:pt x="212" y="1427"/>
                  </a:lnTo>
                  <a:lnTo>
                    <a:pt x="206" y="1420"/>
                  </a:lnTo>
                  <a:lnTo>
                    <a:pt x="200" y="1415"/>
                  </a:lnTo>
                  <a:lnTo>
                    <a:pt x="191" y="1409"/>
                  </a:lnTo>
                  <a:lnTo>
                    <a:pt x="179" y="1406"/>
                  </a:lnTo>
                  <a:lnTo>
                    <a:pt x="165" y="1404"/>
                  </a:lnTo>
                  <a:lnTo>
                    <a:pt x="147" y="1404"/>
                  </a:lnTo>
                  <a:lnTo>
                    <a:pt x="126" y="1406"/>
                  </a:lnTo>
                  <a:lnTo>
                    <a:pt x="117" y="1406"/>
                  </a:lnTo>
                  <a:lnTo>
                    <a:pt x="109" y="1405"/>
                  </a:lnTo>
                  <a:lnTo>
                    <a:pt x="101" y="1404"/>
                  </a:lnTo>
                  <a:lnTo>
                    <a:pt x="93" y="1402"/>
                  </a:lnTo>
                  <a:lnTo>
                    <a:pt x="76" y="1397"/>
                  </a:lnTo>
                  <a:lnTo>
                    <a:pt x="61" y="1391"/>
                  </a:lnTo>
                  <a:lnTo>
                    <a:pt x="31" y="1378"/>
                  </a:lnTo>
                  <a:lnTo>
                    <a:pt x="0" y="1365"/>
                  </a:lnTo>
                  <a:lnTo>
                    <a:pt x="22" y="1347"/>
                  </a:lnTo>
                  <a:lnTo>
                    <a:pt x="51" y="1324"/>
                  </a:lnTo>
                  <a:lnTo>
                    <a:pt x="86" y="1296"/>
                  </a:lnTo>
                  <a:lnTo>
                    <a:pt x="121" y="1269"/>
                  </a:lnTo>
                  <a:lnTo>
                    <a:pt x="155" y="1243"/>
                  </a:lnTo>
                  <a:lnTo>
                    <a:pt x="186" y="1220"/>
                  </a:lnTo>
                  <a:lnTo>
                    <a:pt x="200" y="1211"/>
                  </a:lnTo>
                  <a:lnTo>
                    <a:pt x="211" y="1204"/>
                  </a:lnTo>
                  <a:lnTo>
                    <a:pt x="220" y="1200"/>
                  </a:lnTo>
                  <a:lnTo>
                    <a:pt x="226" y="1197"/>
                  </a:lnTo>
                  <a:lnTo>
                    <a:pt x="239" y="1194"/>
                  </a:lnTo>
                  <a:lnTo>
                    <a:pt x="247" y="1193"/>
                  </a:lnTo>
                  <a:lnTo>
                    <a:pt x="252" y="1193"/>
                  </a:lnTo>
                  <a:lnTo>
                    <a:pt x="256" y="1193"/>
                  </a:lnTo>
                  <a:lnTo>
                    <a:pt x="260" y="1193"/>
                  </a:lnTo>
                  <a:lnTo>
                    <a:pt x="267" y="1191"/>
                  </a:lnTo>
                  <a:lnTo>
                    <a:pt x="277" y="1188"/>
                  </a:lnTo>
                  <a:lnTo>
                    <a:pt x="293" y="1181"/>
                  </a:lnTo>
                  <a:lnTo>
                    <a:pt x="301" y="1179"/>
                  </a:lnTo>
                  <a:lnTo>
                    <a:pt x="307" y="1175"/>
                  </a:lnTo>
                  <a:lnTo>
                    <a:pt x="313" y="1169"/>
                  </a:lnTo>
                  <a:lnTo>
                    <a:pt x="320" y="1162"/>
                  </a:lnTo>
                  <a:lnTo>
                    <a:pt x="334" y="1144"/>
                  </a:lnTo>
                  <a:lnTo>
                    <a:pt x="348" y="1124"/>
                  </a:lnTo>
                  <a:lnTo>
                    <a:pt x="361" y="1103"/>
                  </a:lnTo>
                  <a:lnTo>
                    <a:pt x="373" y="1083"/>
                  </a:lnTo>
                  <a:lnTo>
                    <a:pt x="384" y="1066"/>
                  </a:lnTo>
                  <a:lnTo>
                    <a:pt x="393" y="1055"/>
                  </a:lnTo>
                  <a:lnTo>
                    <a:pt x="404" y="1044"/>
                  </a:lnTo>
                  <a:lnTo>
                    <a:pt x="414" y="1033"/>
                  </a:lnTo>
                  <a:lnTo>
                    <a:pt x="421" y="1024"/>
                  </a:lnTo>
                  <a:lnTo>
                    <a:pt x="427" y="1015"/>
                  </a:lnTo>
                  <a:lnTo>
                    <a:pt x="436" y="1000"/>
                  </a:lnTo>
                  <a:lnTo>
                    <a:pt x="443" y="987"/>
                  </a:lnTo>
                  <a:lnTo>
                    <a:pt x="446" y="982"/>
                  </a:lnTo>
                  <a:lnTo>
                    <a:pt x="450" y="976"/>
                  </a:lnTo>
                  <a:lnTo>
                    <a:pt x="453" y="972"/>
                  </a:lnTo>
                  <a:lnTo>
                    <a:pt x="458" y="967"/>
                  </a:lnTo>
                  <a:lnTo>
                    <a:pt x="463" y="962"/>
                  </a:lnTo>
                  <a:lnTo>
                    <a:pt x="470" y="958"/>
                  </a:lnTo>
                  <a:lnTo>
                    <a:pt x="478" y="954"/>
                  </a:lnTo>
                  <a:lnTo>
                    <a:pt x="488" y="950"/>
                  </a:lnTo>
                  <a:lnTo>
                    <a:pt x="492" y="948"/>
                  </a:lnTo>
                  <a:lnTo>
                    <a:pt x="495" y="945"/>
                  </a:lnTo>
                  <a:lnTo>
                    <a:pt x="498" y="942"/>
                  </a:lnTo>
                  <a:lnTo>
                    <a:pt x="501" y="938"/>
                  </a:lnTo>
                  <a:lnTo>
                    <a:pt x="505" y="929"/>
                  </a:lnTo>
                  <a:lnTo>
                    <a:pt x="507" y="919"/>
                  </a:lnTo>
                  <a:lnTo>
                    <a:pt x="511" y="893"/>
                  </a:lnTo>
                  <a:lnTo>
                    <a:pt x="515" y="864"/>
                  </a:lnTo>
                  <a:lnTo>
                    <a:pt x="519" y="847"/>
                  </a:lnTo>
                  <a:lnTo>
                    <a:pt x="525" y="831"/>
                  </a:lnTo>
                  <a:lnTo>
                    <a:pt x="528" y="822"/>
                  </a:lnTo>
                  <a:lnTo>
                    <a:pt x="532" y="814"/>
                  </a:lnTo>
                  <a:lnTo>
                    <a:pt x="536" y="805"/>
                  </a:lnTo>
                  <a:lnTo>
                    <a:pt x="542" y="797"/>
                  </a:lnTo>
                  <a:lnTo>
                    <a:pt x="547" y="788"/>
                  </a:lnTo>
                  <a:lnTo>
                    <a:pt x="554" y="780"/>
                  </a:lnTo>
                  <a:lnTo>
                    <a:pt x="562" y="771"/>
                  </a:lnTo>
                  <a:lnTo>
                    <a:pt x="570" y="763"/>
                  </a:lnTo>
                  <a:lnTo>
                    <a:pt x="579" y="754"/>
                  </a:lnTo>
                  <a:lnTo>
                    <a:pt x="590" y="746"/>
                  </a:lnTo>
                  <a:lnTo>
                    <a:pt x="601" y="737"/>
                  </a:lnTo>
                  <a:lnTo>
                    <a:pt x="614" y="729"/>
                  </a:lnTo>
                  <a:lnTo>
                    <a:pt x="620" y="724"/>
                  </a:lnTo>
                  <a:lnTo>
                    <a:pt x="626" y="716"/>
                  </a:lnTo>
                  <a:lnTo>
                    <a:pt x="632" y="708"/>
                  </a:lnTo>
                  <a:lnTo>
                    <a:pt x="638" y="698"/>
                  </a:lnTo>
                  <a:lnTo>
                    <a:pt x="647" y="677"/>
                  </a:lnTo>
                  <a:lnTo>
                    <a:pt x="654" y="655"/>
                  </a:lnTo>
                  <a:lnTo>
                    <a:pt x="664" y="615"/>
                  </a:lnTo>
                  <a:lnTo>
                    <a:pt x="667" y="598"/>
                  </a:lnTo>
                  <a:lnTo>
                    <a:pt x="664" y="588"/>
                  </a:lnTo>
                  <a:lnTo>
                    <a:pt x="663" y="578"/>
                  </a:lnTo>
                  <a:lnTo>
                    <a:pt x="662" y="569"/>
                  </a:lnTo>
                  <a:lnTo>
                    <a:pt x="661" y="561"/>
                  </a:lnTo>
                  <a:lnTo>
                    <a:pt x="662" y="554"/>
                  </a:lnTo>
                  <a:lnTo>
                    <a:pt x="663" y="548"/>
                  </a:lnTo>
                  <a:lnTo>
                    <a:pt x="664" y="542"/>
                  </a:lnTo>
                  <a:lnTo>
                    <a:pt x="666" y="536"/>
                  </a:lnTo>
                  <a:lnTo>
                    <a:pt x="672" y="527"/>
                  </a:lnTo>
                  <a:lnTo>
                    <a:pt x="679" y="518"/>
                  </a:lnTo>
                  <a:lnTo>
                    <a:pt x="687" y="511"/>
                  </a:lnTo>
                  <a:lnTo>
                    <a:pt x="696" y="504"/>
                  </a:lnTo>
                  <a:lnTo>
                    <a:pt x="705" y="497"/>
                  </a:lnTo>
                  <a:lnTo>
                    <a:pt x="714" y="489"/>
                  </a:lnTo>
                  <a:lnTo>
                    <a:pt x="723" y="479"/>
                  </a:lnTo>
                  <a:lnTo>
                    <a:pt x="730" y="466"/>
                  </a:lnTo>
                  <a:lnTo>
                    <a:pt x="734" y="459"/>
                  </a:lnTo>
                  <a:lnTo>
                    <a:pt x="737" y="451"/>
                  </a:lnTo>
                  <a:lnTo>
                    <a:pt x="739" y="443"/>
                  </a:lnTo>
                  <a:lnTo>
                    <a:pt x="742" y="433"/>
                  </a:lnTo>
                  <a:lnTo>
                    <a:pt x="743" y="423"/>
                  </a:lnTo>
                  <a:lnTo>
                    <a:pt x="744" y="411"/>
                  </a:lnTo>
                  <a:lnTo>
                    <a:pt x="746" y="397"/>
                  </a:lnTo>
                  <a:lnTo>
                    <a:pt x="746" y="383"/>
                  </a:lnTo>
                  <a:lnTo>
                    <a:pt x="746" y="380"/>
                  </a:lnTo>
                  <a:lnTo>
                    <a:pt x="747" y="377"/>
                  </a:lnTo>
                  <a:lnTo>
                    <a:pt x="749" y="375"/>
                  </a:lnTo>
                  <a:lnTo>
                    <a:pt x="752" y="373"/>
                  </a:lnTo>
                  <a:lnTo>
                    <a:pt x="759" y="369"/>
                  </a:lnTo>
                  <a:lnTo>
                    <a:pt x="768" y="362"/>
                  </a:lnTo>
                  <a:lnTo>
                    <a:pt x="774" y="356"/>
                  </a:lnTo>
                  <a:lnTo>
                    <a:pt x="779" y="349"/>
                  </a:lnTo>
                  <a:lnTo>
                    <a:pt x="786" y="341"/>
                  </a:lnTo>
                  <a:lnTo>
                    <a:pt x="792" y="330"/>
                  </a:lnTo>
                  <a:lnTo>
                    <a:pt x="798" y="316"/>
                  </a:lnTo>
                  <a:lnTo>
                    <a:pt x="805" y="300"/>
                  </a:lnTo>
                  <a:lnTo>
                    <a:pt x="812" y="280"/>
                  </a:lnTo>
                  <a:lnTo>
                    <a:pt x="819" y="257"/>
                  </a:lnTo>
                  <a:lnTo>
                    <a:pt x="820" y="250"/>
                  </a:lnTo>
                  <a:lnTo>
                    <a:pt x="820" y="244"/>
                  </a:lnTo>
                  <a:lnTo>
                    <a:pt x="819" y="238"/>
                  </a:lnTo>
                  <a:lnTo>
                    <a:pt x="817" y="233"/>
                  </a:lnTo>
                  <a:lnTo>
                    <a:pt x="812" y="225"/>
                  </a:lnTo>
                  <a:lnTo>
                    <a:pt x="806" y="218"/>
                  </a:lnTo>
                  <a:lnTo>
                    <a:pt x="804" y="214"/>
                  </a:lnTo>
                  <a:lnTo>
                    <a:pt x="802" y="210"/>
                  </a:lnTo>
                  <a:lnTo>
                    <a:pt x="800" y="206"/>
                  </a:lnTo>
                  <a:lnTo>
                    <a:pt x="800" y="201"/>
                  </a:lnTo>
                  <a:lnTo>
                    <a:pt x="801" y="196"/>
                  </a:lnTo>
                  <a:lnTo>
                    <a:pt x="804" y="189"/>
                  </a:lnTo>
                  <a:lnTo>
                    <a:pt x="808" y="181"/>
                  </a:lnTo>
                  <a:lnTo>
                    <a:pt x="813" y="173"/>
                  </a:lnTo>
                  <a:lnTo>
                    <a:pt x="819" y="165"/>
                  </a:lnTo>
                  <a:lnTo>
                    <a:pt x="824" y="155"/>
                  </a:lnTo>
                  <a:lnTo>
                    <a:pt x="828" y="144"/>
                  </a:lnTo>
                  <a:lnTo>
                    <a:pt x="832" y="132"/>
                  </a:lnTo>
                  <a:lnTo>
                    <a:pt x="839" y="107"/>
                  </a:lnTo>
                  <a:lnTo>
                    <a:pt x="845" y="81"/>
                  </a:lnTo>
                  <a:lnTo>
                    <a:pt x="849" y="55"/>
                  </a:lnTo>
                  <a:lnTo>
                    <a:pt x="853" y="32"/>
                  </a:lnTo>
                  <a:lnTo>
                    <a:pt x="857" y="14"/>
                  </a:lnTo>
                  <a:lnTo>
                    <a:pt x="861" y="0"/>
                  </a:lnTo>
                  <a:lnTo>
                    <a:pt x="872" y="5"/>
                  </a:lnTo>
                  <a:lnTo>
                    <a:pt x="882" y="11"/>
                  </a:lnTo>
                  <a:lnTo>
                    <a:pt x="891" y="17"/>
                  </a:lnTo>
                  <a:lnTo>
                    <a:pt x="899" y="25"/>
                  </a:lnTo>
                  <a:lnTo>
                    <a:pt x="914" y="39"/>
                  </a:lnTo>
                  <a:lnTo>
                    <a:pt x="929" y="52"/>
                  </a:lnTo>
                  <a:lnTo>
                    <a:pt x="950" y="37"/>
                  </a:lnTo>
                  <a:lnTo>
                    <a:pt x="953" y="36"/>
                  </a:lnTo>
                  <a:lnTo>
                    <a:pt x="956" y="36"/>
                  </a:lnTo>
                  <a:lnTo>
                    <a:pt x="959" y="37"/>
                  </a:lnTo>
                  <a:lnTo>
                    <a:pt x="961" y="38"/>
                  </a:lnTo>
                  <a:lnTo>
                    <a:pt x="964" y="42"/>
                  </a:lnTo>
                  <a:lnTo>
                    <a:pt x="966" y="47"/>
                  </a:lnTo>
                  <a:lnTo>
                    <a:pt x="969" y="58"/>
                  </a:lnTo>
                  <a:lnTo>
                    <a:pt x="971" y="68"/>
                  </a:lnTo>
                  <a:lnTo>
                    <a:pt x="982" y="59"/>
                  </a:lnTo>
                  <a:lnTo>
                    <a:pt x="988" y="52"/>
                  </a:lnTo>
                  <a:lnTo>
                    <a:pt x="990" y="52"/>
                  </a:lnTo>
                  <a:lnTo>
                    <a:pt x="992" y="52"/>
                  </a:lnTo>
                  <a:lnTo>
                    <a:pt x="994" y="52"/>
                  </a:lnTo>
                  <a:lnTo>
                    <a:pt x="996" y="53"/>
                  </a:lnTo>
                  <a:lnTo>
                    <a:pt x="1003" y="59"/>
                  </a:lnTo>
                  <a:lnTo>
                    <a:pt x="1013" y="68"/>
                  </a:lnTo>
                  <a:lnTo>
                    <a:pt x="1018" y="71"/>
                  </a:lnTo>
                  <a:lnTo>
                    <a:pt x="1023" y="76"/>
                  </a:lnTo>
                  <a:lnTo>
                    <a:pt x="1026" y="81"/>
                  </a:lnTo>
                  <a:lnTo>
                    <a:pt x="1029" y="87"/>
                  </a:lnTo>
                  <a:lnTo>
                    <a:pt x="1033" y="96"/>
                  </a:lnTo>
                  <a:lnTo>
                    <a:pt x="1034" y="100"/>
                  </a:lnTo>
                  <a:lnTo>
                    <a:pt x="1049" y="98"/>
                  </a:lnTo>
                  <a:lnTo>
                    <a:pt x="1058" y="98"/>
                  </a:lnTo>
                  <a:lnTo>
                    <a:pt x="1066" y="100"/>
                  </a:lnTo>
                  <a:lnTo>
                    <a:pt x="1075" y="100"/>
                  </a:lnTo>
                  <a:lnTo>
                    <a:pt x="1081" y="101"/>
                  </a:lnTo>
                  <a:lnTo>
                    <a:pt x="1085" y="102"/>
                  </a:lnTo>
                  <a:lnTo>
                    <a:pt x="1088" y="104"/>
                  </a:lnTo>
                  <a:lnTo>
                    <a:pt x="1091" y="107"/>
                  </a:lnTo>
                  <a:lnTo>
                    <a:pt x="1094" y="111"/>
                  </a:lnTo>
                  <a:lnTo>
                    <a:pt x="1096" y="115"/>
                  </a:lnTo>
                  <a:lnTo>
                    <a:pt x="1097" y="120"/>
                  </a:lnTo>
                  <a:lnTo>
                    <a:pt x="1099" y="125"/>
                  </a:lnTo>
                  <a:lnTo>
                    <a:pt x="1100" y="136"/>
                  </a:lnTo>
                  <a:lnTo>
                    <a:pt x="1101" y="149"/>
                  </a:lnTo>
                  <a:lnTo>
                    <a:pt x="1101" y="162"/>
                  </a:lnTo>
                  <a:lnTo>
                    <a:pt x="1102" y="176"/>
                  </a:lnTo>
                  <a:lnTo>
                    <a:pt x="1102" y="190"/>
                  </a:lnTo>
                  <a:lnTo>
                    <a:pt x="1103" y="201"/>
                  </a:lnTo>
                  <a:lnTo>
                    <a:pt x="1105" y="212"/>
                  </a:lnTo>
                  <a:lnTo>
                    <a:pt x="1108" y="220"/>
                  </a:lnTo>
                  <a:lnTo>
                    <a:pt x="1110" y="223"/>
                  </a:lnTo>
                  <a:lnTo>
                    <a:pt x="1112" y="225"/>
                  </a:lnTo>
                  <a:lnTo>
                    <a:pt x="1115" y="227"/>
                  </a:lnTo>
                  <a:lnTo>
                    <a:pt x="1119" y="228"/>
                  </a:lnTo>
                  <a:lnTo>
                    <a:pt x="1123" y="228"/>
                  </a:lnTo>
                  <a:lnTo>
                    <a:pt x="1127" y="226"/>
                  </a:lnTo>
                  <a:lnTo>
                    <a:pt x="1133" y="224"/>
                  </a:lnTo>
                  <a:lnTo>
                    <a:pt x="1139" y="221"/>
                  </a:lnTo>
                  <a:lnTo>
                    <a:pt x="1146" y="216"/>
                  </a:lnTo>
                  <a:lnTo>
                    <a:pt x="1152" y="210"/>
                  </a:lnTo>
                  <a:lnTo>
                    <a:pt x="1158" y="204"/>
                  </a:lnTo>
                  <a:lnTo>
                    <a:pt x="1162" y="196"/>
                  </a:lnTo>
                  <a:lnTo>
                    <a:pt x="1166" y="188"/>
                  </a:lnTo>
                  <a:lnTo>
                    <a:pt x="1168" y="179"/>
                  </a:lnTo>
                  <a:lnTo>
                    <a:pt x="1169" y="171"/>
                  </a:lnTo>
                  <a:lnTo>
                    <a:pt x="1170" y="163"/>
                  </a:lnTo>
                  <a:lnTo>
                    <a:pt x="1181" y="160"/>
                  </a:lnTo>
                  <a:lnTo>
                    <a:pt x="1191" y="159"/>
                  </a:lnTo>
                  <a:lnTo>
                    <a:pt x="1199" y="158"/>
                  </a:lnTo>
                  <a:lnTo>
                    <a:pt x="1206" y="159"/>
                  </a:lnTo>
                  <a:lnTo>
                    <a:pt x="1212" y="159"/>
                  </a:lnTo>
                  <a:lnTo>
                    <a:pt x="1217" y="161"/>
                  </a:lnTo>
                  <a:lnTo>
                    <a:pt x="1221" y="163"/>
                  </a:lnTo>
                  <a:lnTo>
                    <a:pt x="1225" y="165"/>
                  </a:lnTo>
                  <a:lnTo>
                    <a:pt x="1232" y="169"/>
                  </a:lnTo>
                  <a:lnTo>
                    <a:pt x="1239" y="174"/>
                  </a:lnTo>
                  <a:lnTo>
                    <a:pt x="1243" y="176"/>
                  </a:lnTo>
                  <a:lnTo>
                    <a:pt x="1248" y="177"/>
                  </a:lnTo>
                  <a:lnTo>
                    <a:pt x="1253" y="178"/>
                  </a:lnTo>
                  <a:lnTo>
                    <a:pt x="1259" y="178"/>
                  </a:lnTo>
                  <a:lnTo>
                    <a:pt x="1264" y="179"/>
                  </a:lnTo>
                  <a:lnTo>
                    <a:pt x="1269" y="181"/>
                  </a:lnTo>
                  <a:lnTo>
                    <a:pt x="1275" y="186"/>
                  </a:lnTo>
                  <a:lnTo>
                    <a:pt x="1281" y="190"/>
                  </a:lnTo>
                  <a:lnTo>
                    <a:pt x="1297" y="204"/>
                  </a:lnTo>
                  <a:lnTo>
                    <a:pt x="1316" y="222"/>
                  </a:lnTo>
                  <a:lnTo>
                    <a:pt x="1336" y="245"/>
                  </a:lnTo>
                  <a:lnTo>
                    <a:pt x="1358" y="271"/>
                  </a:lnTo>
                  <a:lnTo>
                    <a:pt x="1381" y="303"/>
                  </a:lnTo>
                  <a:lnTo>
                    <a:pt x="1406" y="336"/>
                  </a:lnTo>
                  <a:lnTo>
                    <a:pt x="1408" y="340"/>
                  </a:lnTo>
                  <a:lnTo>
                    <a:pt x="1410" y="345"/>
                  </a:lnTo>
                  <a:lnTo>
                    <a:pt x="1411" y="349"/>
                  </a:lnTo>
                  <a:lnTo>
                    <a:pt x="1411" y="354"/>
                  </a:lnTo>
                  <a:lnTo>
                    <a:pt x="1410" y="359"/>
                  </a:lnTo>
                  <a:lnTo>
                    <a:pt x="1408" y="364"/>
                  </a:lnTo>
                  <a:lnTo>
                    <a:pt x="1406" y="369"/>
                  </a:lnTo>
                  <a:lnTo>
                    <a:pt x="1404" y="374"/>
                  </a:lnTo>
                  <a:lnTo>
                    <a:pt x="1397" y="385"/>
                  </a:lnTo>
                  <a:lnTo>
                    <a:pt x="1390" y="395"/>
                  </a:lnTo>
                  <a:lnTo>
                    <a:pt x="1381" y="406"/>
                  </a:lnTo>
                  <a:lnTo>
                    <a:pt x="1373" y="417"/>
                  </a:lnTo>
                  <a:lnTo>
                    <a:pt x="1357" y="436"/>
                  </a:lnTo>
                  <a:lnTo>
                    <a:pt x="1347" y="451"/>
                  </a:lnTo>
                  <a:lnTo>
                    <a:pt x="1345" y="454"/>
                  </a:lnTo>
                  <a:lnTo>
                    <a:pt x="1345" y="456"/>
                  </a:lnTo>
                  <a:lnTo>
                    <a:pt x="1345" y="458"/>
                  </a:lnTo>
                  <a:lnTo>
                    <a:pt x="1346" y="460"/>
                  </a:lnTo>
                  <a:lnTo>
                    <a:pt x="1348" y="461"/>
                  </a:lnTo>
                  <a:lnTo>
                    <a:pt x="1351" y="462"/>
                  </a:lnTo>
                  <a:lnTo>
                    <a:pt x="1354" y="462"/>
                  </a:lnTo>
                  <a:lnTo>
                    <a:pt x="1359" y="462"/>
                  </a:lnTo>
                  <a:lnTo>
                    <a:pt x="1368" y="448"/>
                  </a:lnTo>
                  <a:lnTo>
                    <a:pt x="1377" y="435"/>
                  </a:lnTo>
                  <a:lnTo>
                    <a:pt x="1384" y="425"/>
                  </a:lnTo>
                  <a:lnTo>
                    <a:pt x="1392" y="416"/>
                  </a:lnTo>
                  <a:lnTo>
                    <a:pt x="1398" y="410"/>
                  </a:lnTo>
                  <a:lnTo>
                    <a:pt x="1404" y="403"/>
                  </a:lnTo>
                  <a:lnTo>
                    <a:pt x="1410" y="400"/>
                  </a:lnTo>
                  <a:lnTo>
                    <a:pt x="1416" y="398"/>
                  </a:lnTo>
                  <a:lnTo>
                    <a:pt x="1421" y="397"/>
                  </a:lnTo>
                  <a:lnTo>
                    <a:pt x="1425" y="397"/>
                  </a:lnTo>
                  <a:lnTo>
                    <a:pt x="1428" y="399"/>
                  </a:lnTo>
                  <a:lnTo>
                    <a:pt x="1432" y="401"/>
                  </a:lnTo>
                  <a:lnTo>
                    <a:pt x="1434" y="405"/>
                  </a:lnTo>
                  <a:lnTo>
                    <a:pt x="1437" y="410"/>
                  </a:lnTo>
                  <a:lnTo>
                    <a:pt x="1439" y="415"/>
                  </a:lnTo>
                  <a:lnTo>
                    <a:pt x="1440" y="420"/>
                  </a:lnTo>
                  <a:lnTo>
                    <a:pt x="1442" y="432"/>
                  </a:lnTo>
                  <a:lnTo>
                    <a:pt x="1443" y="444"/>
                  </a:lnTo>
                  <a:lnTo>
                    <a:pt x="1442" y="456"/>
                  </a:lnTo>
                  <a:lnTo>
                    <a:pt x="1440" y="467"/>
                  </a:lnTo>
                  <a:lnTo>
                    <a:pt x="1439" y="472"/>
                  </a:lnTo>
                  <a:lnTo>
                    <a:pt x="1437" y="476"/>
                  </a:lnTo>
                  <a:lnTo>
                    <a:pt x="1435" y="480"/>
                  </a:lnTo>
                  <a:lnTo>
                    <a:pt x="1433" y="483"/>
                  </a:lnTo>
                  <a:lnTo>
                    <a:pt x="1431" y="484"/>
                  </a:lnTo>
                  <a:lnTo>
                    <a:pt x="1428" y="485"/>
                  </a:lnTo>
                  <a:lnTo>
                    <a:pt x="1425" y="485"/>
                  </a:lnTo>
                  <a:lnTo>
                    <a:pt x="1423" y="483"/>
                  </a:lnTo>
                  <a:lnTo>
                    <a:pt x="1421" y="493"/>
                  </a:lnTo>
                  <a:lnTo>
                    <a:pt x="1419" y="502"/>
                  </a:lnTo>
                  <a:lnTo>
                    <a:pt x="1416" y="511"/>
                  </a:lnTo>
                  <a:lnTo>
                    <a:pt x="1413" y="518"/>
                  </a:lnTo>
                  <a:lnTo>
                    <a:pt x="1404" y="533"/>
                  </a:lnTo>
                  <a:lnTo>
                    <a:pt x="1396" y="546"/>
                  </a:lnTo>
                  <a:lnTo>
                    <a:pt x="1387" y="558"/>
                  </a:lnTo>
                  <a:lnTo>
                    <a:pt x="1379" y="571"/>
                  </a:lnTo>
                  <a:lnTo>
                    <a:pt x="1376" y="578"/>
                  </a:lnTo>
                  <a:lnTo>
                    <a:pt x="1373" y="586"/>
                  </a:lnTo>
                  <a:lnTo>
                    <a:pt x="1371" y="594"/>
                  </a:lnTo>
                  <a:lnTo>
                    <a:pt x="1370" y="604"/>
                  </a:lnTo>
                  <a:lnTo>
                    <a:pt x="1373" y="607"/>
                  </a:lnTo>
                  <a:lnTo>
                    <a:pt x="1376" y="608"/>
                  </a:lnTo>
                  <a:lnTo>
                    <a:pt x="1379" y="608"/>
                  </a:lnTo>
                  <a:lnTo>
                    <a:pt x="1382" y="606"/>
                  </a:lnTo>
                  <a:lnTo>
                    <a:pt x="1389" y="602"/>
                  </a:lnTo>
                  <a:lnTo>
                    <a:pt x="1396" y="596"/>
                  </a:lnTo>
                  <a:lnTo>
                    <a:pt x="1400" y="593"/>
                  </a:lnTo>
                  <a:lnTo>
                    <a:pt x="1404" y="591"/>
                  </a:lnTo>
                  <a:lnTo>
                    <a:pt x="1407" y="589"/>
                  </a:lnTo>
                  <a:lnTo>
                    <a:pt x="1411" y="589"/>
                  </a:lnTo>
                  <a:lnTo>
                    <a:pt x="1416" y="590"/>
                  </a:lnTo>
                  <a:lnTo>
                    <a:pt x="1420" y="592"/>
                  </a:lnTo>
                  <a:lnTo>
                    <a:pt x="1424" y="597"/>
                  </a:lnTo>
                  <a:lnTo>
                    <a:pt x="1428" y="604"/>
                  </a:lnTo>
                  <a:lnTo>
                    <a:pt x="1427" y="633"/>
                  </a:lnTo>
                  <a:lnTo>
                    <a:pt x="1425" y="657"/>
                  </a:lnTo>
                  <a:lnTo>
                    <a:pt x="1423" y="678"/>
                  </a:lnTo>
                  <a:lnTo>
                    <a:pt x="1423" y="698"/>
                  </a:lnTo>
                  <a:lnTo>
                    <a:pt x="1428" y="700"/>
                  </a:lnTo>
                  <a:lnTo>
                    <a:pt x="1432" y="701"/>
                  </a:lnTo>
                  <a:lnTo>
                    <a:pt x="1436" y="699"/>
                  </a:lnTo>
                  <a:lnTo>
                    <a:pt x="1440" y="697"/>
                  </a:lnTo>
                  <a:lnTo>
                    <a:pt x="1443" y="693"/>
                  </a:lnTo>
                  <a:lnTo>
                    <a:pt x="1445" y="688"/>
                  </a:lnTo>
                  <a:lnTo>
                    <a:pt x="1447" y="681"/>
                  </a:lnTo>
                  <a:lnTo>
                    <a:pt x="1449" y="674"/>
                  </a:lnTo>
                  <a:lnTo>
                    <a:pt x="1452" y="657"/>
                  </a:lnTo>
                  <a:lnTo>
                    <a:pt x="1455" y="637"/>
                  </a:lnTo>
                  <a:lnTo>
                    <a:pt x="1456" y="614"/>
                  </a:lnTo>
                  <a:lnTo>
                    <a:pt x="1458" y="591"/>
                  </a:lnTo>
                  <a:lnTo>
                    <a:pt x="1459" y="567"/>
                  </a:lnTo>
                  <a:lnTo>
                    <a:pt x="1461" y="544"/>
                  </a:lnTo>
                  <a:lnTo>
                    <a:pt x="1464" y="523"/>
                  </a:lnTo>
                  <a:lnTo>
                    <a:pt x="1468" y="503"/>
                  </a:lnTo>
                  <a:lnTo>
                    <a:pt x="1470" y="495"/>
                  </a:lnTo>
                  <a:lnTo>
                    <a:pt x="1473" y="487"/>
                  </a:lnTo>
                  <a:lnTo>
                    <a:pt x="1476" y="481"/>
                  </a:lnTo>
                  <a:lnTo>
                    <a:pt x="1480" y="475"/>
                  </a:lnTo>
                  <a:lnTo>
                    <a:pt x="1484" y="471"/>
                  </a:lnTo>
                  <a:lnTo>
                    <a:pt x="1489" y="469"/>
                  </a:lnTo>
                  <a:lnTo>
                    <a:pt x="1495" y="467"/>
                  </a:lnTo>
                  <a:lnTo>
                    <a:pt x="1501" y="467"/>
                  </a:lnTo>
                  <a:lnTo>
                    <a:pt x="1506" y="465"/>
                  </a:lnTo>
                  <a:lnTo>
                    <a:pt x="1510" y="464"/>
                  </a:lnTo>
                  <a:lnTo>
                    <a:pt x="1514" y="464"/>
                  </a:lnTo>
                  <a:lnTo>
                    <a:pt x="1517" y="465"/>
                  </a:lnTo>
                  <a:lnTo>
                    <a:pt x="1520" y="467"/>
                  </a:lnTo>
                  <a:lnTo>
                    <a:pt x="1522" y="469"/>
                  </a:lnTo>
                  <a:lnTo>
                    <a:pt x="1524" y="472"/>
                  </a:lnTo>
                  <a:lnTo>
                    <a:pt x="1526" y="476"/>
                  </a:lnTo>
                  <a:lnTo>
                    <a:pt x="1527" y="485"/>
                  </a:lnTo>
                  <a:lnTo>
                    <a:pt x="1528" y="495"/>
                  </a:lnTo>
                  <a:lnTo>
                    <a:pt x="1527" y="507"/>
                  </a:lnTo>
                  <a:lnTo>
                    <a:pt x="1526" y="521"/>
                  </a:lnTo>
                  <a:lnTo>
                    <a:pt x="1525" y="534"/>
                  </a:lnTo>
                  <a:lnTo>
                    <a:pt x="1525" y="547"/>
                  </a:lnTo>
                  <a:lnTo>
                    <a:pt x="1524" y="559"/>
                  </a:lnTo>
                  <a:lnTo>
                    <a:pt x="1525" y="570"/>
                  </a:lnTo>
                  <a:lnTo>
                    <a:pt x="1526" y="575"/>
                  </a:lnTo>
                  <a:lnTo>
                    <a:pt x="1527" y="579"/>
                  </a:lnTo>
                  <a:lnTo>
                    <a:pt x="1528" y="583"/>
                  </a:lnTo>
                  <a:lnTo>
                    <a:pt x="1530" y="587"/>
                  </a:lnTo>
                  <a:lnTo>
                    <a:pt x="1533" y="589"/>
                  </a:lnTo>
                  <a:lnTo>
                    <a:pt x="1536" y="591"/>
                  </a:lnTo>
                  <a:lnTo>
                    <a:pt x="1539" y="593"/>
                  </a:lnTo>
                  <a:lnTo>
                    <a:pt x="1543" y="593"/>
                  </a:lnTo>
                  <a:lnTo>
                    <a:pt x="1554" y="592"/>
                  </a:lnTo>
                  <a:lnTo>
                    <a:pt x="1563" y="590"/>
                  </a:lnTo>
                  <a:lnTo>
                    <a:pt x="1570" y="586"/>
                  </a:lnTo>
                  <a:lnTo>
                    <a:pt x="1577" y="580"/>
                  </a:lnTo>
                  <a:lnTo>
                    <a:pt x="1590" y="568"/>
                  </a:lnTo>
                  <a:lnTo>
                    <a:pt x="1604" y="553"/>
                  </a:lnTo>
                  <a:lnTo>
                    <a:pt x="1613" y="547"/>
                  </a:lnTo>
                  <a:lnTo>
                    <a:pt x="1624" y="540"/>
                  </a:lnTo>
                  <a:lnTo>
                    <a:pt x="1638" y="534"/>
                  </a:lnTo>
                  <a:lnTo>
                    <a:pt x="1654" y="530"/>
                  </a:lnTo>
                  <a:lnTo>
                    <a:pt x="1673" y="526"/>
                  </a:lnTo>
                  <a:lnTo>
                    <a:pt x="1695" y="524"/>
                  </a:lnTo>
                  <a:lnTo>
                    <a:pt x="1721" y="524"/>
                  </a:lnTo>
                  <a:lnTo>
                    <a:pt x="1753" y="526"/>
                  </a:lnTo>
                  <a:lnTo>
                    <a:pt x="1764" y="527"/>
                  </a:lnTo>
                  <a:lnTo>
                    <a:pt x="1771" y="527"/>
                  </a:lnTo>
                  <a:lnTo>
                    <a:pt x="1773" y="526"/>
                  </a:lnTo>
                  <a:lnTo>
                    <a:pt x="1775" y="525"/>
                  </a:lnTo>
                  <a:lnTo>
                    <a:pt x="1775" y="524"/>
                  </a:lnTo>
                  <a:lnTo>
                    <a:pt x="1776" y="523"/>
                  </a:lnTo>
                  <a:lnTo>
                    <a:pt x="1774" y="515"/>
                  </a:lnTo>
                  <a:lnTo>
                    <a:pt x="1771" y="506"/>
                  </a:lnTo>
                  <a:lnTo>
                    <a:pt x="1771" y="501"/>
                  </a:lnTo>
                  <a:lnTo>
                    <a:pt x="1772" y="497"/>
                  </a:lnTo>
                  <a:lnTo>
                    <a:pt x="1774" y="494"/>
                  </a:lnTo>
                  <a:lnTo>
                    <a:pt x="1776" y="492"/>
                  </a:lnTo>
                  <a:lnTo>
                    <a:pt x="1779" y="490"/>
                  </a:lnTo>
                  <a:lnTo>
                    <a:pt x="1782" y="489"/>
                  </a:lnTo>
                  <a:lnTo>
                    <a:pt x="1793" y="486"/>
                  </a:lnTo>
                  <a:lnTo>
                    <a:pt x="1807" y="484"/>
                  </a:lnTo>
                  <a:lnTo>
                    <a:pt x="1827" y="483"/>
                  </a:lnTo>
                  <a:lnTo>
                    <a:pt x="1852" y="483"/>
                  </a:lnTo>
                  <a:lnTo>
                    <a:pt x="1863" y="483"/>
                  </a:lnTo>
                  <a:lnTo>
                    <a:pt x="1873" y="485"/>
                  </a:lnTo>
                  <a:lnTo>
                    <a:pt x="1884" y="487"/>
                  </a:lnTo>
                  <a:lnTo>
                    <a:pt x="1896" y="490"/>
                  </a:lnTo>
                  <a:lnTo>
                    <a:pt x="1919" y="499"/>
                  </a:lnTo>
                  <a:lnTo>
                    <a:pt x="1943" y="510"/>
                  </a:lnTo>
                  <a:lnTo>
                    <a:pt x="1970" y="524"/>
                  </a:lnTo>
                  <a:lnTo>
                    <a:pt x="1995" y="539"/>
                  </a:lnTo>
                  <a:lnTo>
                    <a:pt x="2021" y="554"/>
                  </a:lnTo>
                  <a:lnTo>
                    <a:pt x="2046" y="570"/>
                  </a:lnTo>
                  <a:lnTo>
                    <a:pt x="2071" y="585"/>
                  </a:lnTo>
                  <a:lnTo>
                    <a:pt x="2097" y="600"/>
                  </a:lnTo>
                  <a:lnTo>
                    <a:pt x="2120" y="613"/>
                  </a:lnTo>
                  <a:lnTo>
                    <a:pt x="2142" y="624"/>
                  </a:lnTo>
                  <a:lnTo>
                    <a:pt x="2152" y="629"/>
                  </a:lnTo>
                  <a:lnTo>
                    <a:pt x="2162" y="634"/>
                  </a:lnTo>
                  <a:lnTo>
                    <a:pt x="2171" y="638"/>
                  </a:lnTo>
                  <a:lnTo>
                    <a:pt x="2180" y="640"/>
                  </a:lnTo>
                  <a:lnTo>
                    <a:pt x="2188" y="642"/>
                  </a:lnTo>
                  <a:lnTo>
                    <a:pt x="2197" y="643"/>
                  </a:lnTo>
                  <a:lnTo>
                    <a:pt x="2203" y="642"/>
                  </a:lnTo>
                  <a:lnTo>
                    <a:pt x="2210" y="641"/>
                  </a:lnTo>
                  <a:lnTo>
                    <a:pt x="2220" y="644"/>
                  </a:lnTo>
                  <a:lnTo>
                    <a:pt x="2246" y="649"/>
                  </a:lnTo>
                  <a:lnTo>
                    <a:pt x="2262" y="650"/>
                  </a:lnTo>
                  <a:lnTo>
                    <a:pt x="2280" y="650"/>
                  </a:lnTo>
                  <a:lnTo>
                    <a:pt x="2289" y="649"/>
                  </a:lnTo>
                  <a:lnTo>
                    <a:pt x="2297" y="647"/>
                  </a:lnTo>
                  <a:lnTo>
                    <a:pt x="2307" y="644"/>
                  </a:lnTo>
                  <a:lnTo>
                    <a:pt x="2315" y="641"/>
                  </a:lnTo>
                  <a:lnTo>
                    <a:pt x="2326" y="635"/>
                  </a:lnTo>
                  <a:lnTo>
                    <a:pt x="2335" y="628"/>
                  </a:lnTo>
                  <a:lnTo>
                    <a:pt x="2340" y="624"/>
                  </a:lnTo>
                  <a:lnTo>
                    <a:pt x="2345" y="622"/>
                  </a:lnTo>
                  <a:lnTo>
                    <a:pt x="2351" y="620"/>
                  </a:lnTo>
                  <a:lnTo>
                    <a:pt x="2356" y="619"/>
                  </a:lnTo>
                  <a:lnTo>
                    <a:pt x="2355" y="634"/>
                  </a:lnTo>
                  <a:lnTo>
                    <a:pt x="2354" y="649"/>
                  </a:lnTo>
                  <a:lnTo>
                    <a:pt x="2352" y="662"/>
                  </a:lnTo>
                  <a:lnTo>
                    <a:pt x="2351" y="667"/>
                  </a:lnTo>
                  <a:lnTo>
                    <a:pt x="2351" y="672"/>
                  </a:lnTo>
                  <a:lnTo>
                    <a:pt x="2350" y="678"/>
                  </a:lnTo>
                  <a:lnTo>
                    <a:pt x="2348" y="684"/>
                  </a:lnTo>
                  <a:lnTo>
                    <a:pt x="2346" y="690"/>
                  </a:lnTo>
                  <a:lnTo>
                    <a:pt x="2341" y="703"/>
                  </a:lnTo>
                  <a:lnTo>
                    <a:pt x="2334" y="716"/>
                  </a:lnTo>
                  <a:lnTo>
                    <a:pt x="2325" y="729"/>
                  </a:lnTo>
                  <a:lnTo>
                    <a:pt x="2315" y="743"/>
                  </a:lnTo>
                  <a:lnTo>
                    <a:pt x="2304" y="756"/>
                  </a:lnTo>
                  <a:lnTo>
                    <a:pt x="2290" y="769"/>
                  </a:lnTo>
                  <a:lnTo>
                    <a:pt x="2277" y="782"/>
                  </a:lnTo>
                  <a:lnTo>
                    <a:pt x="2264" y="793"/>
                  </a:lnTo>
                  <a:lnTo>
                    <a:pt x="2250" y="804"/>
                  </a:lnTo>
                  <a:lnTo>
                    <a:pt x="2236" y="814"/>
                  </a:lnTo>
                  <a:lnTo>
                    <a:pt x="2222" y="823"/>
                  </a:lnTo>
                  <a:lnTo>
                    <a:pt x="2209" y="830"/>
                  </a:lnTo>
                  <a:lnTo>
                    <a:pt x="2196" y="836"/>
                  </a:lnTo>
                  <a:lnTo>
                    <a:pt x="2183" y="840"/>
                  </a:lnTo>
                  <a:lnTo>
                    <a:pt x="2156" y="846"/>
                  </a:lnTo>
                  <a:lnTo>
                    <a:pt x="2136" y="852"/>
                  </a:lnTo>
                  <a:lnTo>
                    <a:pt x="2120" y="857"/>
                  </a:lnTo>
                  <a:lnTo>
                    <a:pt x="2105" y="861"/>
                  </a:lnTo>
                  <a:lnTo>
                    <a:pt x="2092" y="867"/>
                  </a:lnTo>
                  <a:lnTo>
                    <a:pt x="2082" y="873"/>
                  </a:lnTo>
                  <a:lnTo>
                    <a:pt x="2073" y="880"/>
                  </a:lnTo>
                  <a:lnTo>
                    <a:pt x="2066" y="888"/>
                  </a:lnTo>
                  <a:lnTo>
                    <a:pt x="2061" y="897"/>
                  </a:lnTo>
                  <a:lnTo>
                    <a:pt x="2057" y="906"/>
                  </a:lnTo>
                  <a:lnTo>
                    <a:pt x="2054" y="915"/>
                  </a:lnTo>
                  <a:lnTo>
                    <a:pt x="2052" y="924"/>
                  </a:lnTo>
                  <a:lnTo>
                    <a:pt x="2048" y="943"/>
                  </a:lnTo>
                  <a:lnTo>
                    <a:pt x="2045" y="962"/>
                  </a:lnTo>
                  <a:lnTo>
                    <a:pt x="2043" y="971"/>
                  </a:lnTo>
                  <a:lnTo>
                    <a:pt x="2040" y="979"/>
                  </a:lnTo>
                  <a:lnTo>
                    <a:pt x="2036" y="986"/>
                  </a:lnTo>
                  <a:lnTo>
                    <a:pt x="2031" y="992"/>
                  </a:lnTo>
                  <a:lnTo>
                    <a:pt x="2015" y="1008"/>
                  </a:lnTo>
                  <a:lnTo>
                    <a:pt x="2000" y="1021"/>
                  </a:lnTo>
                  <a:lnTo>
                    <a:pt x="1986" y="1033"/>
                  </a:lnTo>
                  <a:lnTo>
                    <a:pt x="1974" y="1044"/>
                  </a:lnTo>
                  <a:lnTo>
                    <a:pt x="1967" y="1049"/>
                  </a:lnTo>
                  <a:lnTo>
                    <a:pt x="1962" y="1056"/>
                  </a:lnTo>
                  <a:lnTo>
                    <a:pt x="1958" y="1062"/>
                  </a:lnTo>
                  <a:lnTo>
                    <a:pt x="1954" y="1069"/>
                  </a:lnTo>
                  <a:lnTo>
                    <a:pt x="1951" y="1078"/>
                  </a:lnTo>
                  <a:lnTo>
                    <a:pt x="1949" y="1087"/>
                  </a:lnTo>
                  <a:lnTo>
                    <a:pt x="1947" y="1097"/>
                  </a:lnTo>
                  <a:lnTo>
                    <a:pt x="1947" y="1108"/>
                  </a:lnTo>
                  <a:lnTo>
                    <a:pt x="1947" y="1119"/>
                  </a:lnTo>
                  <a:lnTo>
                    <a:pt x="1948" y="1131"/>
                  </a:lnTo>
                  <a:lnTo>
                    <a:pt x="1950" y="1143"/>
                  </a:lnTo>
                  <a:lnTo>
                    <a:pt x="1952" y="1154"/>
                  </a:lnTo>
                  <a:lnTo>
                    <a:pt x="1955" y="1176"/>
                  </a:lnTo>
                  <a:lnTo>
                    <a:pt x="1957" y="1197"/>
                  </a:lnTo>
                  <a:lnTo>
                    <a:pt x="1956" y="1210"/>
                  </a:lnTo>
                  <a:lnTo>
                    <a:pt x="1954" y="1220"/>
                  </a:lnTo>
                  <a:lnTo>
                    <a:pt x="1950" y="1229"/>
                  </a:lnTo>
                  <a:lnTo>
                    <a:pt x="1947" y="1238"/>
                  </a:lnTo>
                  <a:lnTo>
                    <a:pt x="1943" y="1245"/>
                  </a:lnTo>
                  <a:lnTo>
                    <a:pt x="1939" y="1253"/>
                  </a:lnTo>
                  <a:lnTo>
                    <a:pt x="1937" y="1261"/>
                  </a:lnTo>
                  <a:lnTo>
                    <a:pt x="1936" y="1270"/>
                  </a:lnTo>
                  <a:lnTo>
                    <a:pt x="1937" y="1280"/>
                  </a:lnTo>
                  <a:lnTo>
                    <a:pt x="1938" y="1289"/>
                  </a:lnTo>
                  <a:lnTo>
                    <a:pt x="1940" y="1299"/>
                  </a:lnTo>
                  <a:lnTo>
                    <a:pt x="1942" y="1309"/>
                  </a:lnTo>
                  <a:lnTo>
                    <a:pt x="1948" y="1327"/>
                  </a:lnTo>
                  <a:lnTo>
                    <a:pt x="1954" y="1345"/>
                  </a:lnTo>
                  <a:lnTo>
                    <a:pt x="1961" y="1364"/>
                  </a:lnTo>
                  <a:lnTo>
                    <a:pt x="1967" y="1384"/>
                  </a:lnTo>
                  <a:lnTo>
                    <a:pt x="1970" y="1394"/>
                  </a:lnTo>
                  <a:lnTo>
                    <a:pt x="1972" y="1405"/>
                  </a:lnTo>
                  <a:lnTo>
                    <a:pt x="1973" y="1417"/>
                  </a:lnTo>
                  <a:lnTo>
                    <a:pt x="1974" y="1428"/>
                  </a:lnTo>
                  <a:lnTo>
                    <a:pt x="1973" y="1439"/>
                  </a:lnTo>
                  <a:lnTo>
                    <a:pt x="1973" y="1449"/>
                  </a:lnTo>
                  <a:lnTo>
                    <a:pt x="1971" y="1459"/>
                  </a:lnTo>
                  <a:lnTo>
                    <a:pt x="1969" y="1468"/>
                  </a:lnTo>
                  <a:lnTo>
                    <a:pt x="1964" y="1484"/>
                  </a:lnTo>
                  <a:lnTo>
                    <a:pt x="1957" y="1498"/>
                  </a:lnTo>
                  <a:lnTo>
                    <a:pt x="1950" y="1511"/>
                  </a:lnTo>
                  <a:lnTo>
                    <a:pt x="1941" y="1524"/>
                  </a:lnTo>
                  <a:lnTo>
                    <a:pt x="1932" y="1535"/>
                  </a:lnTo>
                  <a:lnTo>
                    <a:pt x="1923" y="1546"/>
                  </a:lnTo>
                  <a:lnTo>
                    <a:pt x="1914" y="1557"/>
                  </a:lnTo>
                  <a:lnTo>
                    <a:pt x="1905" y="1568"/>
                  </a:lnTo>
                  <a:lnTo>
                    <a:pt x="1897" y="1580"/>
                  </a:lnTo>
                  <a:lnTo>
                    <a:pt x="1889" y="1593"/>
                  </a:lnTo>
                  <a:lnTo>
                    <a:pt x="1883" y="1607"/>
                  </a:lnTo>
                  <a:lnTo>
                    <a:pt x="1878" y="1624"/>
                  </a:lnTo>
                  <a:lnTo>
                    <a:pt x="1876" y="1633"/>
                  </a:lnTo>
                  <a:lnTo>
                    <a:pt x="1875" y="1643"/>
                  </a:lnTo>
                  <a:lnTo>
                    <a:pt x="1874" y="1653"/>
                  </a:lnTo>
                  <a:lnTo>
                    <a:pt x="1874" y="1664"/>
                  </a:lnTo>
                  <a:lnTo>
                    <a:pt x="1875" y="1685"/>
                  </a:lnTo>
                  <a:lnTo>
                    <a:pt x="1877" y="1703"/>
                  </a:lnTo>
                  <a:lnTo>
                    <a:pt x="1882" y="1720"/>
                  </a:lnTo>
                  <a:lnTo>
                    <a:pt x="1887" y="1734"/>
                  </a:lnTo>
                  <a:lnTo>
                    <a:pt x="1893" y="1747"/>
                  </a:lnTo>
                  <a:lnTo>
                    <a:pt x="1900" y="1758"/>
                  </a:lnTo>
                  <a:lnTo>
                    <a:pt x="1908" y="1768"/>
                  </a:lnTo>
                  <a:lnTo>
                    <a:pt x="1915" y="1777"/>
                  </a:lnTo>
                  <a:lnTo>
                    <a:pt x="1931" y="1794"/>
                  </a:lnTo>
                  <a:lnTo>
                    <a:pt x="1944" y="1811"/>
                  </a:lnTo>
                  <a:lnTo>
                    <a:pt x="1949" y="1821"/>
                  </a:lnTo>
                  <a:lnTo>
                    <a:pt x="1953" y="1832"/>
                  </a:lnTo>
                  <a:lnTo>
                    <a:pt x="1956" y="1844"/>
                  </a:lnTo>
                  <a:lnTo>
                    <a:pt x="1957" y="1858"/>
                  </a:lnTo>
                  <a:lnTo>
                    <a:pt x="1957" y="1877"/>
                  </a:lnTo>
                  <a:lnTo>
                    <a:pt x="1956" y="1894"/>
                  </a:lnTo>
                  <a:lnTo>
                    <a:pt x="1954" y="1910"/>
                  </a:lnTo>
                  <a:lnTo>
                    <a:pt x="1951" y="1924"/>
                  </a:lnTo>
                  <a:lnTo>
                    <a:pt x="1947" y="1937"/>
                  </a:lnTo>
                  <a:lnTo>
                    <a:pt x="1943" y="1949"/>
                  </a:lnTo>
                  <a:lnTo>
                    <a:pt x="1936" y="1959"/>
                  </a:lnTo>
                  <a:lnTo>
                    <a:pt x="1929" y="1969"/>
                  </a:lnTo>
                  <a:lnTo>
                    <a:pt x="1920" y="1976"/>
                  </a:lnTo>
                  <a:lnTo>
                    <a:pt x="1910" y="1983"/>
                  </a:lnTo>
                  <a:lnTo>
                    <a:pt x="1898" y="1988"/>
                  </a:lnTo>
                  <a:lnTo>
                    <a:pt x="1885" y="1993"/>
                  </a:lnTo>
                  <a:lnTo>
                    <a:pt x="1869" y="1996"/>
                  </a:lnTo>
                  <a:lnTo>
                    <a:pt x="1851" y="1998"/>
                  </a:lnTo>
                  <a:lnTo>
                    <a:pt x="1832" y="1999"/>
                  </a:lnTo>
                  <a:lnTo>
                    <a:pt x="1810" y="2000"/>
                  </a:lnTo>
                  <a:lnTo>
                    <a:pt x="1799" y="1999"/>
                  </a:lnTo>
                  <a:lnTo>
                    <a:pt x="1787" y="1998"/>
                  </a:lnTo>
                  <a:lnTo>
                    <a:pt x="1774" y="1997"/>
                  </a:lnTo>
                  <a:lnTo>
                    <a:pt x="1760" y="1994"/>
                  </a:lnTo>
                  <a:lnTo>
                    <a:pt x="1730" y="1988"/>
                  </a:lnTo>
                  <a:lnTo>
                    <a:pt x="1700" y="1982"/>
                  </a:lnTo>
                  <a:lnTo>
                    <a:pt x="1670" y="1975"/>
                  </a:lnTo>
                  <a:lnTo>
                    <a:pt x="1641" y="1969"/>
                  </a:lnTo>
                  <a:lnTo>
                    <a:pt x="1626" y="1967"/>
                  </a:lnTo>
                  <a:lnTo>
                    <a:pt x="1613" y="1964"/>
                  </a:lnTo>
                  <a:lnTo>
                    <a:pt x="1601" y="1963"/>
                  </a:lnTo>
                  <a:lnTo>
                    <a:pt x="1590" y="1962"/>
                  </a:lnTo>
                  <a:lnTo>
                    <a:pt x="1578" y="1963"/>
                  </a:lnTo>
                  <a:lnTo>
                    <a:pt x="1566" y="1965"/>
                  </a:lnTo>
                  <a:lnTo>
                    <a:pt x="1556" y="1970"/>
                  </a:lnTo>
                  <a:lnTo>
                    <a:pt x="1546" y="1975"/>
                  </a:lnTo>
                  <a:lnTo>
                    <a:pt x="1536" y="1980"/>
                  </a:lnTo>
                  <a:lnTo>
                    <a:pt x="1528" y="1987"/>
                  </a:lnTo>
                  <a:lnTo>
                    <a:pt x="1519" y="1994"/>
                  </a:lnTo>
                  <a:lnTo>
                    <a:pt x="1511" y="2001"/>
                  </a:lnTo>
                  <a:lnTo>
                    <a:pt x="1485" y="2034"/>
                  </a:lnTo>
                  <a:lnTo>
                    <a:pt x="1464" y="2062"/>
                  </a:lnTo>
                  <a:lnTo>
                    <a:pt x="1450" y="2076"/>
                  </a:lnTo>
                  <a:lnTo>
                    <a:pt x="1435" y="2092"/>
                  </a:lnTo>
                  <a:lnTo>
                    <a:pt x="1419" y="2106"/>
                  </a:lnTo>
                  <a:lnTo>
                    <a:pt x="1402" y="2119"/>
                  </a:lnTo>
                  <a:lnTo>
                    <a:pt x="1385" y="2131"/>
                  </a:lnTo>
                  <a:lnTo>
                    <a:pt x="1368" y="2141"/>
                  </a:lnTo>
                  <a:lnTo>
                    <a:pt x="1359" y="2145"/>
                  </a:lnTo>
                  <a:lnTo>
                    <a:pt x="1351" y="2148"/>
                  </a:lnTo>
                  <a:lnTo>
                    <a:pt x="1342" y="2150"/>
                  </a:lnTo>
                  <a:lnTo>
                    <a:pt x="1333" y="2152"/>
                  </a:lnTo>
                  <a:lnTo>
                    <a:pt x="1315" y="2155"/>
                  </a:lnTo>
                  <a:lnTo>
                    <a:pt x="1299" y="2159"/>
                  </a:lnTo>
                  <a:lnTo>
                    <a:pt x="1286" y="2164"/>
                  </a:lnTo>
                  <a:lnTo>
                    <a:pt x="1275" y="2170"/>
                  </a:lnTo>
                  <a:lnTo>
                    <a:pt x="1266" y="2176"/>
                  </a:lnTo>
                  <a:lnTo>
                    <a:pt x="1258" y="2182"/>
                  </a:lnTo>
                  <a:lnTo>
                    <a:pt x="1251" y="2188"/>
                  </a:lnTo>
                  <a:lnTo>
                    <a:pt x="1244" y="2195"/>
                  </a:lnTo>
                  <a:lnTo>
                    <a:pt x="1237" y="2201"/>
                  </a:lnTo>
                  <a:lnTo>
                    <a:pt x="1230" y="2207"/>
                  </a:lnTo>
                  <a:lnTo>
                    <a:pt x="1222" y="2212"/>
                  </a:lnTo>
                  <a:lnTo>
                    <a:pt x="1212" y="2216"/>
                  </a:lnTo>
                  <a:lnTo>
                    <a:pt x="1201" y="2220"/>
                  </a:lnTo>
                  <a:lnTo>
                    <a:pt x="1188" y="2223"/>
                  </a:lnTo>
                  <a:lnTo>
                    <a:pt x="1172" y="2225"/>
                  </a:lnTo>
                  <a:lnTo>
                    <a:pt x="1154" y="2226"/>
                  </a:lnTo>
                  <a:lnTo>
                    <a:pt x="1140" y="2226"/>
                  </a:lnTo>
                  <a:lnTo>
                    <a:pt x="1127" y="2227"/>
                  </a:lnTo>
                  <a:lnTo>
                    <a:pt x="1115" y="2229"/>
                  </a:lnTo>
                  <a:lnTo>
                    <a:pt x="1104" y="2232"/>
                  </a:lnTo>
                  <a:lnTo>
                    <a:pt x="1093" y="2235"/>
                  </a:lnTo>
                  <a:lnTo>
                    <a:pt x="1084" y="2239"/>
                  </a:lnTo>
                  <a:lnTo>
                    <a:pt x="1074" y="2244"/>
                  </a:lnTo>
                  <a:lnTo>
                    <a:pt x="1066" y="2249"/>
                  </a:lnTo>
                  <a:lnTo>
                    <a:pt x="1059" y="2255"/>
                  </a:lnTo>
                  <a:lnTo>
                    <a:pt x="1052" y="2261"/>
                  </a:lnTo>
                  <a:lnTo>
                    <a:pt x="1046" y="2268"/>
                  </a:lnTo>
                  <a:lnTo>
                    <a:pt x="1041" y="2275"/>
                  </a:lnTo>
                  <a:lnTo>
                    <a:pt x="1036" y="2282"/>
                  </a:lnTo>
                  <a:lnTo>
                    <a:pt x="1032" y="2290"/>
                  </a:lnTo>
                  <a:lnTo>
                    <a:pt x="1028" y="2297"/>
                  </a:lnTo>
                  <a:lnTo>
                    <a:pt x="1025" y="2306"/>
                  </a:lnTo>
                  <a:lnTo>
                    <a:pt x="1019" y="2323"/>
                  </a:lnTo>
                  <a:lnTo>
                    <a:pt x="1015" y="2340"/>
                  </a:lnTo>
                  <a:lnTo>
                    <a:pt x="1011" y="2357"/>
                  </a:lnTo>
                  <a:lnTo>
                    <a:pt x="1009" y="2374"/>
                  </a:lnTo>
                  <a:lnTo>
                    <a:pt x="1006" y="2389"/>
                  </a:lnTo>
                  <a:lnTo>
                    <a:pt x="1004" y="2404"/>
                  </a:lnTo>
                  <a:lnTo>
                    <a:pt x="1001" y="2419"/>
                  </a:lnTo>
                  <a:lnTo>
                    <a:pt x="997" y="2430"/>
                  </a:lnTo>
                  <a:lnTo>
                    <a:pt x="992" y="2442"/>
                  </a:lnTo>
                  <a:lnTo>
                    <a:pt x="987" y="2453"/>
                  </a:lnTo>
                  <a:lnTo>
                    <a:pt x="982" y="2462"/>
                  </a:lnTo>
                  <a:lnTo>
                    <a:pt x="977" y="2471"/>
                  </a:lnTo>
                  <a:lnTo>
                    <a:pt x="966" y="2485"/>
                  </a:lnTo>
                  <a:lnTo>
                    <a:pt x="957" y="2499"/>
                  </a:lnTo>
                  <a:lnTo>
                    <a:pt x="948" y="2512"/>
                  </a:lnTo>
                  <a:lnTo>
                    <a:pt x="940" y="2529"/>
                  </a:lnTo>
                  <a:lnTo>
                    <a:pt x="937" y="2538"/>
                  </a:lnTo>
                  <a:lnTo>
                    <a:pt x="934" y="2548"/>
                  </a:lnTo>
                  <a:lnTo>
                    <a:pt x="931" y="2559"/>
                  </a:lnTo>
                  <a:lnTo>
                    <a:pt x="929" y="2572"/>
                  </a:lnTo>
                  <a:lnTo>
                    <a:pt x="927" y="2586"/>
                  </a:lnTo>
                  <a:lnTo>
                    <a:pt x="923" y="2598"/>
                  </a:lnTo>
                  <a:lnTo>
                    <a:pt x="919" y="2608"/>
                  </a:lnTo>
                  <a:lnTo>
                    <a:pt x="913" y="2617"/>
                  </a:lnTo>
                  <a:lnTo>
                    <a:pt x="906" y="2624"/>
                  </a:lnTo>
                  <a:lnTo>
                    <a:pt x="899" y="2630"/>
                  </a:lnTo>
                  <a:lnTo>
                    <a:pt x="891" y="2637"/>
                  </a:lnTo>
                  <a:lnTo>
                    <a:pt x="884" y="2642"/>
                  </a:lnTo>
                  <a:lnTo>
                    <a:pt x="876" y="2647"/>
                  </a:lnTo>
                  <a:lnTo>
                    <a:pt x="869" y="2652"/>
                  </a:lnTo>
                  <a:lnTo>
                    <a:pt x="863" y="2657"/>
                  </a:lnTo>
                  <a:lnTo>
                    <a:pt x="858" y="2663"/>
                  </a:lnTo>
                  <a:lnTo>
                    <a:pt x="853" y="2671"/>
                  </a:lnTo>
                  <a:lnTo>
                    <a:pt x="850" y="2680"/>
                  </a:lnTo>
                  <a:lnTo>
                    <a:pt x="849" y="2690"/>
                  </a:lnTo>
                  <a:lnTo>
                    <a:pt x="850" y="2703"/>
                  </a:lnTo>
                  <a:lnTo>
                    <a:pt x="848" y="2720"/>
                  </a:lnTo>
                  <a:lnTo>
                    <a:pt x="849" y="2736"/>
                  </a:lnTo>
                  <a:lnTo>
                    <a:pt x="850" y="2752"/>
                  </a:lnTo>
                  <a:lnTo>
                    <a:pt x="852" y="2766"/>
                  </a:lnTo>
                  <a:lnTo>
                    <a:pt x="855" y="2779"/>
                  </a:lnTo>
                  <a:lnTo>
                    <a:pt x="860" y="2792"/>
                  </a:lnTo>
                  <a:lnTo>
                    <a:pt x="864" y="2803"/>
                  </a:lnTo>
                  <a:lnTo>
                    <a:pt x="868" y="2814"/>
                  </a:lnTo>
                  <a:lnTo>
                    <a:pt x="878" y="2835"/>
                  </a:lnTo>
                  <a:lnTo>
                    <a:pt x="887" y="2853"/>
                  </a:lnTo>
                  <a:lnTo>
                    <a:pt x="890" y="2863"/>
                  </a:lnTo>
                  <a:lnTo>
                    <a:pt x="894" y="2871"/>
                  </a:lnTo>
                  <a:lnTo>
                    <a:pt x="896" y="2879"/>
                  </a:lnTo>
                  <a:lnTo>
                    <a:pt x="898" y="2887"/>
                  </a:lnTo>
                  <a:lnTo>
                    <a:pt x="882" y="3049"/>
                  </a:lnTo>
                  <a:lnTo>
                    <a:pt x="883" y="3058"/>
                  </a:lnTo>
                  <a:lnTo>
                    <a:pt x="883" y="3067"/>
                  </a:lnTo>
                  <a:lnTo>
                    <a:pt x="881" y="3076"/>
                  </a:lnTo>
                  <a:lnTo>
                    <a:pt x="879" y="3085"/>
                  </a:lnTo>
                  <a:lnTo>
                    <a:pt x="875" y="3093"/>
                  </a:lnTo>
                  <a:lnTo>
                    <a:pt x="871" y="3100"/>
                  </a:lnTo>
                  <a:lnTo>
                    <a:pt x="866" y="3107"/>
                  </a:lnTo>
                  <a:lnTo>
                    <a:pt x="860" y="3114"/>
                  </a:lnTo>
                  <a:lnTo>
                    <a:pt x="848" y="3128"/>
                  </a:lnTo>
                  <a:lnTo>
                    <a:pt x="836" y="3143"/>
                  </a:lnTo>
                  <a:lnTo>
                    <a:pt x="831" y="3150"/>
                  </a:lnTo>
                  <a:lnTo>
                    <a:pt x="826" y="3158"/>
                  </a:lnTo>
                  <a:lnTo>
                    <a:pt x="822" y="3166"/>
                  </a:lnTo>
                  <a:lnTo>
                    <a:pt x="819" y="3175"/>
                  </a:lnTo>
                  <a:close/>
                </a:path>
              </a:pathLst>
            </a:custGeom>
            <a:grpFill/>
            <a:ln w="3175" cmpd="sng">
              <a:solidFill>
                <a:srgbClr val="FCF6F6"/>
              </a:solidFill>
              <a:round/>
              <a:headEnd/>
              <a:tailEnd/>
            </a:ln>
          </p:spPr>
          <p:txBody>
            <a:bodyPr/>
            <a:lstStyle/>
            <a:p>
              <a:endParaRPr lang="pt-BR"/>
            </a:p>
          </p:txBody>
        </p:sp>
        <p:sp>
          <p:nvSpPr>
            <p:cNvPr id="19" name="Freeform 5"/>
            <p:cNvSpPr>
              <a:spLocks/>
            </p:cNvSpPr>
            <p:nvPr/>
          </p:nvSpPr>
          <p:spPr bwMode="auto">
            <a:xfrm>
              <a:off x="5924550" y="1966913"/>
              <a:ext cx="773113" cy="1182687"/>
            </a:xfrm>
            <a:custGeom>
              <a:avLst/>
              <a:gdLst>
                <a:gd name="T0" fmla="*/ 1713 w 1973"/>
                <a:gd name="T1" fmla="*/ 148 h 2776"/>
                <a:gd name="T2" fmla="*/ 1664 w 1973"/>
                <a:gd name="T3" fmla="*/ 205 h 2776"/>
                <a:gd name="T4" fmla="*/ 1691 w 1973"/>
                <a:gd name="T5" fmla="*/ 265 h 2776"/>
                <a:gd name="T6" fmla="*/ 1711 w 1973"/>
                <a:gd name="T7" fmla="*/ 385 h 2776"/>
                <a:gd name="T8" fmla="*/ 1767 w 1973"/>
                <a:gd name="T9" fmla="*/ 555 h 2776"/>
                <a:gd name="T10" fmla="*/ 1736 w 1973"/>
                <a:gd name="T11" fmla="*/ 678 h 2776"/>
                <a:gd name="T12" fmla="*/ 1776 w 1973"/>
                <a:gd name="T13" fmla="*/ 815 h 2776"/>
                <a:gd name="T14" fmla="*/ 1764 w 1973"/>
                <a:gd name="T15" fmla="*/ 1008 h 2776"/>
                <a:gd name="T16" fmla="*/ 1831 w 1973"/>
                <a:gd name="T17" fmla="*/ 1109 h 2776"/>
                <a:gd name="T18" fmla="*/ 1863 w 1973"/>
                <a:gd name="T19" fmla="*/ 1290 h 2776"/>
                <a:gd name="T20" fmla="*/ 1915 w 1973"/>
                <a:gd name="T21" fmla="*/ 1365 h 2776"/>
                <a:gd name="T22" fmla="*/ 1973 w 1973"/>
                <a:gd name="T23" fmla="*/ 1439 h 2776"/>
                <a:gd name="T24" fmla="*/ 1922 w 1973"/>
                <a:gd name="T25" fmla="*/ 1542 h 2776"/>
                <a:gd name="T26" fmla="*/ 1882 w 1973"/>
                <a:gd name="T27" fmla="*/ 1639 h 2776"/>
                <a:gd name="T28" fmla="*/ 1905 w 1973"/>
                <a:gd name="T29" fmla="*/ 1780 h 2776"/>
                <a:gd name="T30" fmla="*/ 1911 w 1973"/>
                <a:gd name="T31" fmla="*/ 1893 h 2776"/>
                <a:gd name="T32" fmla="*/ 1760 w 1973"/>
                <a:gd name="T33" fmla="*/ 1986 h 2776"/>
                <a:gd name="T34" fmla="*/ 1646 w 1973"/>
                <a:gd name="T35" fmla="*/ 2066 h 2776"/>
                <a:gd name="T36" fmla="*/ 1569 w 1973"/>
                <a:gd name="T37" fmla="*/ 2152 h 2776"/>
                <a:gd name="T38" fmla="*/ 1485 w 1973"/>
                <a:gd name="T39" fmla="*/ 2221 h 2776"/>
                <a:gd name="T40" fmla="*/ 1385 w 1973"/>
                <a:gd name="T41" fmla="*/ 2257 h 2776"/>
                <a:gd name="T42" fmla="*/ 1201 w 1973"/>
                <a:gd name="T43" fmla="*/ 2338 h 2776"/>
                <a:gd name="T44" fmla="*/ 1067 w 1973"/>
                <a:gd name="T45" fmla="*/ 2317 h 2776"/>
                <a:gd name="T46" fmla="*/ 961 w 1973"/>
                <a:gd name="T47" fmla="*/ 2293 h 2776"/>
                <a:gd name="T48" fmla="*/ 892 w 1973"/>
                <a:gd name="T49" fmla="*/ 2263 h 2776"/>
                <a:gd name="T50" fmla="*/ 769 w 1973"/>
                <a:gd name="T51" fmla="*/ 2295 h 2776"/>
                <a:gd name="T52" fmla="*/ 797 w 1973"/>
                <a:gd name="T53" fmla="*/ 2362 h 2776"/>
                <a:gd name="T54" fmla="*/ 774 w 1973"/>
                <a:gd name="T55" fmla="*/ 2561 h 2776"/>
                <a:gd name="T56" fmla="*/ 641 w 1973"/>
                <a:gd name="T57" fmla="*/ 2697 h 2776"/>
                <a:gd name="T58" fmla="*/ 541 w 1973"/>
                <a:gd name="T59" fmla="*/ 2698 h 2776"/>
                <a:gd name="T60" fmla="*/ 455 w 1973"/>
                <a:gd name="T61" fmla="*/ 2745 h 2776"/>
                <a:gd name="T62" fmla="*/ 352 w 1973"/>
                <a:gd name="T63" fmla="*/ 2776 h 2776"/>
                <a:gd name="T64" fmla="*/ 238 w 1973"/>
                <a:gd name="T65" fmla="*/ 2734 h 2776"/>
                <a:gd name="T66" fmla="*/ 186 w 1973"/>
                <a:gd name="T67" fmla="*/ 2637 h 2776"/>
                <a:gd name="T68" fmla="*/ 95 w 1973"/>
                <a:gd name="T69" fmla="*/ 2578 h 2776"/>
                <a:gd name="T70" fmla="*/ 3 w 1973"/>
                <a:gd name="T71" fmla="*/ 2547 h 2776"/>
                <a:gd name="T72" fmla="*/ 64 w 1973"/>
                <a:gd name="T73" fmla="*/ 2448 h 2776"/>
                <a:gd name="T74" fmla="*/ 41 w 1973"/>
                <a:gd name="T75" fmla="*/ 2173 h 2776"/>
                <a:gd name="T76" fmla="*/ 44 w 1973"/>
                <a:gd name="T77" fmla="*/ 2038 h 2776"/>
                <a:gd name="T78" fmla="*/ 110 w 1973"/>
                <a:gd name="T79" fmla="*/ 1953 h 2776"/>
                <a:gd name="T80" fmla="*/ 173 w 1973"/>
                <a:gd name="T81" fmla="*/ 1823 h 2776"/>
                <a:gd name="T82" fmla="*/ 213 w 1973"/>
                <a:gd name="T83" fmla="*/ 1671 h 2776"/>
                <a:gd name="T84" fmla="*/ 296 w 1973"/>
                <a:gd name="T85" fmla="*/ 1610 h 2776"/>
                <a:gd name="T86" fmla="*/ 425 w 1973"/>
                <a:gd name="T87" fmla="*/ 1576 h 2776"/>
                <a:gd name="T88" fmla="*/ 540 w 1973"/>
                <a:gd name="T89" fmla="*/ 1526 h 2776"/>
                <a:gd name="T90" fmla="*/ 709 w 1973"/>
                <a:gd name="T91" fmla="*/ 1368 h 2776"/>
                <a:gd name="T92" fmla="*/ 851 w 1973"/>
                <a:gd name="T93" fmla="*/ 1356 h 2776"/>
                <a:gd name="T94" fmla="*/ 1066 w 1973"/>
                <a:gd name="T95" fmla="*/ 1374 h 2776"/>
                <a:gd name="T96" fmla="*/ 1138 w 1973"/>
                <a:gd name="T97" fmla="*/ 1258 h 2776"/>
                <a:gd name="T98" fmla="*/ 1068 w 1973"/>
                <a:gd name="T99" fmla="*/ 1115 h 2776"/>
                <a:gd name="T100" fmla="*/ 1078 w 1973"/>
                <a:gd name="T101" fmla="*/ 961 h 2776"/>
                <a:gd name="T102" fmla="*/ 1154 w 1973"/>
                <a:gd name="T103" fmla="*/ 830 h 2776"/>
                <a:gd name="T104" fmla="*/ 1121 w 1973"/>
                <a:gd name="T105" fmla="*/ 680 h 2776"/>
                <a:gd name="T106" fmla="*/ 1138 w 1973"/>
                <a:gd name="T107" fmla="*/ 578 h 2776"/>
                <a:gd name="T108" fmla="*/ 1139 w 1973"/>
                <a:gd name="T109" fmla="*/ 443 h 2776"/>
                <a:gd name="T110" fmla="*/ 1226 w 1973"/>
                <a:gd name="T111" fmla="*/ 343 h 2776"/>
                <a:gd name="T112" fmla="*/ 1301 w 1973"/>
                <a:gd name="T113" fmla="*/ 238 h 2776"/>
                <a:gd name="T114" fmla="*/ 1471 w 1973"/>
                <a:gd name="T115" fmla="*/ 150 h 2776"/>
                <a:gd name="T116" fmla="*/ 1533 w 1973"/>
                <a:gd name="T117" fmla="*/ 43 h 2776"/>
                <a:gd name="T118" fmla="*/ 1565 w 1973"/>
                <a:gd name="T119" fmla="*/ 25 h 2776"/>
                <a:gd name="T120" fmla="*/ 1644 w 1973"/>
                <a:gd name="T121" fmla="*/ 66 h 2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73" h="2776">
                  <a:moveTo>
                    <a:pt x="1753" y="64"/>
                  </a:moveTo>
                  <a:lnTo>
                    <a:pt x="1747" y="70"/>
                  </a:lnTo>
                  <a:lnTo>
                    <a:pt x="1743" y="76"/>
                  </a:lnTo>
                  <a:lnTo>
                    <a:pt x="1740" y="83"/>
                  </a:lnTo>
                  <a:lnTo>
                    <a:pt x="1737" y="89"/>
                  </a:lnTo>
                  <a:lnTo>
                    <a:pt x="1732" y="104"/>
                  </a:lnTo>
                  <a:lnTo>
                    <a:pt x="1728" y="118"/>
                  </a:lnTo>
                  <a:lnTo>
                    <a:pt x="1725" y="126"/>
                  </a:lnTo>
                  <a:lnTo>
                    <a:pt x="1722" y="134"/>
                  </a:lnTo>
                  <a:lnTo>
                    <a:pt x="1718" y="141"/>
                  </a:lnTo>
                  <a:lnTo>
                    <a:pt x="1713" y="148"/>
                  </a:lnTo>
                  <a:lnTo>
                    <a:pt x="1707" y="155"/>
                  </a:lnTo>
                  <a:lnTo>
                    <a:pt x="1698" y="161"/>
                  </a:lnTo>
                  <a:lnTo>
                    <a:pt x="1689" y="168"/>
                  </a:lnTo>
                  <a:lnTo>
                    <a:pt x="1679" y="174"/>
                  </a:lnTo>
                  <a:lnTo>
                    <a:pt x="1672" y="179"/>
                  </a:lnTo>
                  <a:lnTo>
                    <a:pt x="1667" y="183"/>
                  </a:lnTo>
                  <a:lnTo>
                    <a:pt x="1663" y="188"/>
                  </a:lnTo>
                  <a:lnTo>
                    <a:pt x="1662" y="192"/>
                  </a:lnTo>
                  <a:lnTo>
                    <a:pt x="1661" y="197"/>
                  </a:lnTo>
                  <a:lnTo>
                    <a:pt x="1662" y="201"/>
                  </a:lnTo>
                  <a:lnTo>
                    <a:pt x="1664" y="205"/>
                  </a:lnTo>
                  <a:lnTo>
                    <a:pt x="1668" y="209"/>
                  </a:lnTo>
                  <a:lnTo>
                    <a:pt x="1677" y="216"/>
                  </a:lnTo>
                  <a:lnTo>
                    <a:pt x="1688" y="223"/>
                  </a:lnTo>
                  <a:lnTo>
                    <a:pt x="1701" y="230"/>
                  </a:lnTo>
                  <a:lnTo>
                    <a:pt x="1716" y="237"/>
                  </a:lnTo>
                  <a:lnTo>
                    <a:pt x="1715" y="242"/>
                  </a:lnTo>
                  <a:lnTo>
                    <a:pt x="1713" y="246"/>
                  </a:lnTo>
                  <a:lnTo>
                    <a:pt x="1710" y="250"/>
                  </a:lnTo>
                  <a:lnTo>
                    <a:pt x="1707" y="253"/>
                  </a:lnTo>
                  <a:lnTo>
                    <a:pt x="1699" y="260"/>
                  </a:lnTo>
                  <a:lnTo>
                    <a:pt x="1691" y="265"/>
                  </a:lnTo>
                  <a:lnTo>
                    <a:pt x="1684" y="270"/>
                  </a:lnTo>
                  <a:lnTo>
                    <a:pt x="1679" y="276"/>
                  </a:lnTo>
                  <a:lnTo>
                    <a:pt x="1678" y="279"/>
                  </a:lnTo>
                  <a:lnTo>
                    <a:pt x="1677" y="282"/>
                  </a:lnTo>
                  <a:lnTo>
                    <a:pt x="1677" y="285"/>
                  </a:lnTo>
                  <a:lnTo>
                    <a:pt x="1679" y="289"/>
                  </a:lnTo>
                  <a:lnTo>
                    <a:pt x="1687" y="308"/>
                  </a:lnTo>
                  <a:lnTo>
                    <a:pt x="1694" y="327"/>
                  </a:lnTo>
                  <a:lnTo>
                    <a:pt x="1700" y="347"/>
                  </a:lnTo>
                  <a:lnTo>
                    <a:pt x="1706" y="366"/>
                  </a:lnTo>
                  <a:lnTo>
                    <a:pt x="1711" y="385"/>
                  </a:lnTo>
                  <a:lnTo>
                    <a:pt x="1716" y="405"/>
                  </a:lnTo>
                  <a:lnTo>
                    <a:pt x="1723" y="425"/>
                  </a:lnTo>
                  <a:lnTo>
                    <a:pt x="1732" y="446"/>
                  </a:lnTo>
                  <a:lnTo>
                    <a:pt x="1742" y="464"/>
                  </a:lnTo>
                  <a:lnTo>
                    <a:pt x="1754" y="487"/>
                  </a:lnTo>
                  <a:lnTo>
                    <a:pt x="1759" y="500"/>
                  </a:lnTo>
                  <a:lnTo>
                    <a:pt x="1764" y="513"/>
                  </a:lnTo>
                  <a:lnTo>
                    <a:pt x="1767" y="525"/>
                  </a:lnTo>
                  <a:lnTo>
                    <a:pt x="1768" y="536"/>
                  </a:lnTo>
                  <a:lnTo>
                    <a:pt x="1768" y="546"/>
                  </a:lnTo>
                  <a:lnTo>
                    <a:pt x="1767" y="555"/>
                  </a:lnTo>
                  <a:lnTo>
                    <a:pt x="1765" y="563"/>
                  </a:lnTo>
                  <a:lnTo>
                    <a:pt x="1763" y="571"/>
                  </a:lnTo>
                  <a:lnTo>
                    <a:pt x="1758" y="584"/>
                  </a:lnTo>
                  <a:lnTo>
                    <a:pt x="1753" y="596"/>
                  </a:lnTo>
                  <a:lnTo>
                    <a:pt x="1747" y="608"/>
                  </a:lnTo>
                  <a:lnTo>
                    <a:pt x="1742" y="621"/>
                  </a:lnTo>
                  <a:lnTo>
                    <a:pt x="1740" y="629"/>
                  </a:lnTo>
                  <a:lnTo>
                    <a:pt x="1738" y="637"/>
                  </a:lnTo>
                  <a:lnTo>
                    <a:pt x="1737" y="646"/>
                  </a:lnTo>
                  <a:lnTo>
                    <a:pt x="1737" y="656"/>
                  </a:lnTo>
                  <a:lnTo>
                    <a:pt x="1736" y="678"/>
                  </a:lnTo>
                  <a:lnTo>
                    <a:pt x="1736" y="698"/>
                  </a:lnTo>
                  <a:lnTo>
                    <a:pt x="1737" y="714"/>
                  </a:lnTo>
                  <a:lnTo>
                    <a:pt x="1739" y="727"/>
                  </a:lnTo>
                  <a:lnTo>
                    <a:pt x="1742" y="739"/>
                  </a:lnTo>
                  <a:lnTo>
                    <a:pt x="1745" y="749"/>
                  </a:lnTo>
                  <a:lnTo>
                    <a:pt x="1749" y="758"/>
                  </a:lnTo>
                  <a:lnTo>
                    <a:pt x="1754" y="766"/>
                  </a:lnTo>
                  <a:lnTo>
                    <a:pt x="1763" y="780"/>
                  </a:lnTo>
                  <a:lnTo>
                    <a:pt x="1771" y="796"/>
                  </a:lnTo>
                  <a:lnTo>
                    <a:pt x="1774" y="805"/>
                  </a:lnTo>
                  <a:lnTo>
                    <a:pt x="1776" y="815"/>
                  </a:lnTo>
                  <a:lnTo>
                    <a:pt x="1778" y="827"/>
                  </a:lnTo>
                  <a:lnTo>
                    <a:pt x="1779" y="840"/>
                  </a:lnTo>
                  <a:lnTo>
                    <a:pt x="1776" y="858"/>
                  </a:lnTo>
                  <a:lnTo>
                    <a:pt x="1774" y="878"/>
                  </a:lnTo>
                  <a:lnTo>
                    <a:pt x="1771" y="898"/>
                  </a:lnTo>
                  <a:lnTo>
                    <a:pt x="1769" y="919"/>
                  </a:lnTo>
                  <a:lnTo>
                    <a:pt x="1766" y="940"/>
                  </a:lnTo>
                  <a:lnTo>
                    <a:pt x="1765" y="960"/>
                  </a:lnTo>
                  <a:lnTo>
                    <a:pt x="1763" y="979"/>
                  </a:lnTo>
                  <a:lnTo>
                    <a:pt x="1763" y="997"/>
                  </a:lnTo>
                  <a:lnTo>
                    <a:pt x="1764" y="1008"/>
                  </a:lnTo>
                  <a:lnTo>
                    <a:pt x="1766" y="1019"/>
                  </a:lnTo>
                  <a:lnTo>
                    <a:pt x="1769" y="1029"/>
                  </a:lnTo>
                  <a:lnTo>
                    <a:pt x="1773" y="1037"/>
                  </a:lnTo>
                  <a:lnTo>
                    <a:pt x="1778" y="1045"/>
                  </a:lnTo>
                  <a:lnTo>
                    <a:pt x="1783" y="1052"/>
                  </a:lnTo>
                  <a:lnTo>
                    <a:pt x="1789" y="1059"/>
                  </a:lnTo>
                  <a:lnTo>
                    <a:pt x="1795" y="1065"/>
                  </a:lnTo>
                  <a:lnTo>
                    <a:pt x="1808" y="1078"/>
                  </a:lnTo>
                  <a:lnTo>
                    <a:pt x="1821" y="1093"/>
                  </a:lnTo>
                  <a:lnTo>
                    <a:pt x="1826" y="1100"/>
                  </a:lnTo>
                  <a:lnTo>
                    <a:pt x="1831" y="1109"/>
                  </a:lnTo>
                  <a:lnTo>
                    <a:pt x="1834" y="1118"/>
                  </a:lnTo>
                  <a:lnTo>
                    <a:pt x="1837" y="1129"/>
                  </a:lnTo>
                  <a:lnTo>
                    <a:pt x="1839" y="1151"/>
                  </a:lnTo>
                  <a:lnTo>
                    <a:pt x="1842" y="1171"/>
                  </a:lnTo>
                  <a:lnTo>
                    <a:pt x="1844" y="1189"/>
                  </a:lnTo>
                  <a:lnTo>
                    <a:pt x="1848" y="1207"/>
                  </a:lnTo>
                  <a:lnTo>
                    <a:pt x="1851" y="1224"/>
                  </a:lnTo>
                  <a:lnTo>
                    <a:pt x="1855" y="1242"/>
                  </a:lnTo>
                  <a:lnTo>
                    <a:pt x="1859" y="1261"/>
                  </a:lnTo>
                  <a:lnTo>
                    <a:pt x="1863" y="1281"/>
                  </a:lnTo>
                  <a:lnTo>
                    <a:pt x="1863" y="1290"/>
                  </a:lnTo>
                  <a:lnTo>
                    <a:pt x="1863" y="1299"/>
                  </a:lnTo>
                  <a:lnTo>
                    <a:pt x="1864" y="1307"/>
                  </a:lnTo>
                  <a:lnTo>
                    <a:pt x="1866" y="1314"/>
                  </a:lnTo>
                  <a:lnTo>
                    <a:pt x="1868" y="1320"/>
                  </a:lnTo>
                  <a:lnTo>
                    <a:pt x="1871" y="1326"/>
                  </a:lnTo>
                  <a:lnTo>
                    <a:pt x="1874" y="1331"/>
                  </a:lnTo>
                  <a:lnTo>
                    <a:pt x="1878" y="1336"/>
                  </a:lnTo>
                  <a:lnTo>
                    <a:pt x="1886" y="1345"/>
                  </a:lnTo>
                  <a:lnTo>
                    <a:pt x="1895" y="1353"/>
                  </a:lnTo>
                  <a:lnTo>
                    <a:pt x="1905" y="1359"/>
                  </a:lnTo>
                  <a:lnTo>
                    <a:pt x="1915" y="1365"/>
                  </a:lnTo>
                  <a:lnTo>
                    <a:pt x="1926" y="1371"/>
                  </a:lnTo>
                  <a:lnTo>
                    <a:pt x="1937" y="1378"/>
                  </a:lnTo>
                  <a:lnTo>
                    <a:pt x="1947" y="1385"/>
                  </a:lnTo>
                  <a:lnTo>
                    <a:pt x="1955" y="1393"/>
                  </a:lnTo>
                  <a:lnTo>
                    <a:pt x="1959" y="1398"/>
                  </a:lnTo>
                  <a:lnTo>
                    <a:pt x="1962" y="1403"/>
                  </a:lnTo>
                  <a:lnTo>
                    <a:pt x="1965" y="1409"/>
                  </a:lnTo>
                  <a:lnTo>
                    <a:pt x="1968" y="1416"/>
                  </a:lnTo>
                  <a:lnTo>
                    <a:pt x="1970" y="1423"/>
                  </a:lnTo>
                  <a:lnTo>
                    <a:pt x="1972" y="1431"/>
                  </a:lnTo>
                  <a:lnTo>
                    <a:pt x="1973" y="1439"/>
                  </a:lnTo>
                  <a:lnTo>
                    <a:pt x="1973" y="1448"/>
                  </a:lnTo>
                  <a:lnTo>
                    <a:pt x="1972" y="1458"/>
                  </a:lnTo>
                  <a:lnTo>
                    <a:pt x="1971" y="1468"/>
                  </a:lnTo>
                  <a:lnTo>
                    <a:pt x="1968" y="1476"/>
                  </a:lnTo>
                  <a:lnTo>
                    <a:pt x="1965" y="1483"/>
                  </a:lnTo>
                  <a:lnTo>
                    <a:pt x="1956" y="1497"/>
                  </a:lnTo>
                  <a:lnTo>
                    <a:pt x="1947" y="1509"/>
                  </a:lnTo>
                  <a:lnTo>
                    <a:pt x="1937" y="1521"/>
                  </a:lnTo>
                  <a:lnTo>
                    <a:pt x="1929" y="1531"/>
                  </a:lnTo>
                  <a:lnTo>
                    <a:pt x="1925" y="1537"/>
                  </a:lnTo>
                  <a:lnTo>
                    <a:pt x="1922" y="1542"/>
                  </a:lnTo>
                  <a:lnTo>
                    <a:pt x="1921" y="1548"/>
                  </a:lnTo>
                  <a:lnTo>
                    <a:pt x="1920" y="1554"/>
                  </a:lnTo>
                  <a:lnTo>
                    <a:pt x="1917" y="1568"/>
                  </a:lnTo>
                  <a:lnTo>
                    <a:pt x="1912" y="1592"/>
                  </a:lnTo>
                  <a:lnTo>
                    <a:pt x="1907" y="1613"/>
                  </a:lnTo>
                  <a:lnTo>
                    <a:pt x="1904" y="1622"/>
                  </a:lnTo>
                  <a:lnTo>
                    <a:pt x="1898" y="1624"/>
                  </a:lnTo>
                  <a:lnTo>
                    <a:pt x="1893" y="1627"/>
                  </a:lnTo>
                  <a:lnTo>
                    <a:pt x="1888" y="1631"/>
                  </a:lnTo>
                  <a:lnTo>
                    <a:pt x="1885" y="1635"/>
                  </a:lnTo>
                  <a:lnTo>
                    <a:pt x="1882" y="1639"/>
                  </a:lnTo>
                  <a:lnTo>
                    <a:pt x="1880" y="1644"/>
                  </a:lnTo>
                  <a:lnTo>
                    <a:pt x="1879" y="1649"/>
                  </a:lnTo>
                  <a:lnTo>
                    <a:pt x="1878" y="1655"/>
                  </a:lnTo>
                  <a:lnTo>
                    <a:pt x="1877" y="1684"/>
                  </a:lnTo>
                  <a:lnTo>
                    <a:pt x="1878" y="1717"/>
                  </a:lnTo>
                  <a:lnTo>
                    <a:pt x="1879" y="1728"/>
                  </a:lnTo>
                  <a:lnTo>
                    <a:pt x="1881" y="1739"/>
                  </a:lnTo>
                  <a:lnTo>
                    <a:pt x="1883" y="1747"/>
                  </a:lnTo>
                  <a:lnTo>
                    <a:pt x="1887" y="1755"/>
                  </a:lnTo>
                  <a:lnTo>
                    <a:pt x="1896" y="1768"/>
                  </a:lnTo>
                  <a:lnTo>
                    <a:pt x="1905" y="1780"/>
                  </a:lnTo>
                  <a:lnTo>
                    <a:pt x="1909" y="1787"/>
                  </a:lnTo>
                  <a:lnTo>
                    <a:pt x="1914" y="1795"/>
                  </a:lnTo>
                  <a:lnTo>
                    <a:pt x="1917" y="1803"/>
                  </a:lnTo>
                  <a:lnTo>
                    <a:pt x="1920" y="1813"/>
                  </a:lnTo>
                  <a:lnTo>
                    <a:pt x="1922" y="1824"/>
                  </a:lnTo>
                  <a:lnTo>
                    <a:pt x="1923" y="1836"/>
                  </a:lnTo>
                  <a:lnTo>
                    <a:pt x="1922" y="1851"/>
                  </a:lnTo>
                  <a:lnTo>
                    <a:pt x="1920" y="1869"/>
                  </a:lnTo>
                  <a:lnTo>
                    <a:pt x="1918" y="1877"/>
                  </a:lnTo>
                  <a:lnTo>
                    <a:pt x="1915" y="1885"/>
                  </a:lnTo>
                  <a:lnTo>
                    <a:pt x="1911" y="1893"/>
                  </a:lnTo>
                  <a:lnTo>
                    <a:pt x="1906" y="1900"/>
                  </a:lnTo>
                  <a:lnTo>
                    <a:pt x="1901" y="1908"/>
                  </a:lnTo>
                  <a:lnTo>
                    <a:pt x="1896" y="1915"/>
                  </a:lnTo>
                  <a:lnTo>
                    <a:pt x="1890" y="1921"/>
                  </a:lnTo>
                  <a:lnTo>
                    <a:pt x="1883" y="1927"/>
                  </a:lnTo>
                  <a:lnTo>
                    <a:pt x="1869" y="1937"/>
                  </a:lnTo>
                  <a:lnTo>
                    <a:pt x="1854" y="1947"/>
                  </a:lnTo>
                  <a:lnTo>
                    <a:pt x="1838" y="1955"/>
                  </a:lnTo>
                  <a:lnTo>
                    <a:pt x="1822" y="1963"/>
                  </a:lnTo>
                  <a:lnTo>
                    <a:pt x="1789" y="1975"/>
                  </a:lnTo>
                  <a:lnTo>
                    <a:pt x="1760" y="1986"/>
                  </a:lnTo>
                  <a:lnTo>
                    <a:pt x="1748" y="1991"/>
                  </a:lnTo>
                  <a:lnTo>
                    <a:pt x="1738" y="1995"/>
                  </a:lnTo>
                  <a:lnTo>
                    <a:pt x="1731" y="2000"/>
                  </a:lnTo>
                  <a:lnTo>
                    <a:pt x="1727" y="2005"/>
                  </a:lnTo>
                  <a:lnTo>
                    <a:pt x="1719" y="2017"/>
                  </a:lnTo>
                  <a:lnTo>
                    <a:pt x="1712" y="2026"/>
                  </a:lnTo>
                  <a:lnTo>
                    <a:pt x="1702" y="2033"/>
                  </a:lnTo>
                  <a:lnTo>
                    <a:pt x="1693" y="2040"/>
                  </a:lnTo>
                  <a:lnTo>
                    <a:pt x="1675" y="2051"/>
                  </a:lnTo>
                  <a:lnTo>
                    <a:pt x="1655" y="2061"/>
                  </a:lnTo>
                  <a:lnTo>
                    <a:pt x="1646" y="2066"/>
                  </a:lnTo>
                  <a:lnTo>
                    <a:pt x="1636" y="2072"/>
                  </a:lnTo>
                  <a:lnTo>
                    <a:pt x="1626" y="2079"/>
                  </a:lnTo>
                  <a:lnTo>
                    <a:pt x="1617" y="2087"/>
                  </a:lnTo>
                  <a:lnTo>
                    <a:pt x="1608" y="2096"/>
                  </a:lnTo>
                  <a:lnTo>
                    <a:pt x="1600" y="2107"/>
                  </a:lnTo>
                  <a:lnTo>
                    <a:pt x="1591" y="2120"/>
                  </a:lnTo>
                  <a:lnTo>
                    <a:pt x="1584" y="2137"/>
                  </a:lnTo>
                  <a:lnTo>
                    <a:pt x="1582" y="2141"/>
                  </a:lnTo>
                  <a:lnTo>
                    <a:pt x="1579" y="2145"/>
                  </a:lnTo>
                  <a:lnTo>
                    <a:pt x="1574" y="2149"/>
                  </a:lnTo>
                  <a:lnTo>
                    <a:pt x="1569" y="2152"/>
                  </a:lnTo>
                  <a:lnTo>
                    <a:pt x="1555" y="2157"/>
                  </a:lnTo>
                  <a:lnTo>
                    <a:pt x="1540" y="2161"/>
                  </a:lnTo>
                  <a:lnTo>
                    <a:pt x="1525" y="2167"/>
                  </a:lnTo>
                  <a:lnTo>
                    <a:pt x="1511" y="2173"/>
                  </a:lnTo>
                  <a:lnTo>
                    <a:pt x="1505" y="2177"/>
                  </a:lnTo>
                  <a:lnTo>
                    <a:pt x="1501" y="2182"/>
                  </a:lnTo>
                  <a:lnTo>
                    <a:pt x="1497" y="2188"/>
                  </a:lnTo>
                  <a:lnTo>
                    <a:pt x="1496" y="2194"/>
                  </a:lnTo>
                  <a:lnTo>
                    <a:pt x="1493" y="2204"/>
                  </a:lnTo>
                  <a:lnTo>
                    <a:pt x="1490" y="2213"/>
                  </a:lnTo>
                  <a:lnTo>
                    <a:pt x="1485" y="2221"/>
                  </a:lnTo>
                  <a:lnTo>
                    <a:pt x="1479" y="2228"/>
                  </a:lnTo>
                  <a:lnTo>
                    <a:pt x="1473" y="2234"/>
                  </a:lnTo>
                  <a:lnTo>
                    <a:pt x="1467" y="2240"/>
                  </a:lnTo>
                  <a:lnTo>
                    <a:pt x="1459" y="2244"/>
                  </a:lnTo>
                  <a:lnTo>
                    <a:pt x="1452" y="2248"/>
                  </a:lnTo>
                  <a:lnTo>
                    <a:pt x="1444" y="2250"/>
                  </a:lnTo>
                  <a:lnTo>
                    <a:pt x="1436" y="2253"/>
                  </a:lnTo>
                  <a:lnTo>
                    <a:pt x="1427" y="2254"/>
                  </a:lnTo>
                  <a:lnTo>
                    <a:pt x="1419" y="2256"/>
                  </a:lnTo>
                  <a:lnTo>
                    <a:pt x="1402" y="2257"/>
                  </a:lnTo>
                  <a:lnTo>
                    <a:pt x="1385" y="2257"/>
                  </a:lnTo>
                  <a:lnTo>
                    <a:pt x="1370" y="2258"/>
                  </a:lnTo>
                  <a:lnTo>
                    <a:pt x="1356" y="2261"/>
                  </a:lnTo>
                  <a:lnTo>
                    <a:pt x="1342" y="2266"/>
                  </a:lnTo>
                  <a:lnTo>
                    <a:pt x="1329" y="2271"/>
                  </a:lnTo>
                  <a:lnTo>
                    <a:pt x="1302" y="2285"/>
                  </a:lnTo>
                  <a:lnTo>
                    <a:pt x="1275" y="2302"/>
                  </a:lnTo>
                  <a:lnTo>
                    <a:pt x="1261" y="2310"/>
                  </a:lnTo>
                  <a:lnTo>
                    <a:pt x="1246" y="2318"/>
                  </a:lnTo>
                  <a:lnTo>
                    <a:pt x="1232" y="2325"/>
                  </a:lnTo>
                  <a:lnTo>
                    <a:pt x="1217" y="2332"/>
                  </a:lnTo>
                  <a:lnTo>
                    <a:pt x="1201" y="2338"/>
                  </a:lnTo>
                  <a:lnTo>
                    <a:pt x="1185" y="2342"/>
                  </a:lnTo>
                  <a:lnTo>
                    <a:pt x="1167" y="2345"/>
                  </a:lnTo>
                  <a:lnTo>
                    <a:pt x="1148" y="2346"/>
                  </a:lnTo>
                  <a:lnTo>
                    <a:pt x="1126" y="2345"/>
                  </a:lnTo>
                  <a:lnTo>
                    <a:pt x="1109" y="2343"/>
                  </a:lnTo>
                  <a:lnTo>
                    <a:pt x="1102" y="2341"/>
                  </a:lnTo>
                  <a:lnTo>
                    <a:pt x="1095" y="2339"/>
                  </a:lnTo>
                  <a:lnTo>
                    <a:pt x="1090" y="2336"/>
                  </a:lnTo>
                  <a:lnTo>
                    <a:pt x="1085" y="2333"/>
                  </a:lnTo>
                  <a:lnTo>
                    <a:pt x="1076" y="2326"/>
                  </a:lnTo>
                  <a:lnTo>
                    <a:pt x="1067" y="2317"/>
                  </a:lnTo>
                  <a:lnTo>
                    <a:pt x="1057" y="2306"/>
                  </a:lnTo>
                  <a:lnTo>
                    <a:pt x="1044" y="2294"/>
                  </a:lnTo>
                  <a:lnTo>
                    <a:pt x="1041" y="2291"/>
                  </a:lnTo>
                  <a:lnTo>
                    <a:pt x="1037" y="2289"/>
                  </a:lnTo>
                  <a:lnTo>
                    <a:pt x="1033" y="2288"/>
                  </a:lnTo>
                  <a:lnTo>
                    <a:pt x="1029" y="2287"/>
                  </a:lnTo>
                  <a:lnTo>
                    <a:pt x="1020" y="2287"/>
                  </a:lnTo>
                  <a:lnTo>
                    <a:pt x="1010" y="2288"/>
                  </a:lnTo>
                  <a:lnTo>
                    <a:pt x="989" y="2292"/>
                  </a:lnTo>
                  <a:lnTo>
                    <a:pt x="965" y="2294"/>
                  </a:lnTo>
                  <a:lnTo>
                    <a:pt x="961" y="2293"/>
                  </a:lnTo>
                  <a:lnTo>
                    <a:pt x="957" y="2292"/>
                  </a:lnTo>
                  <a:lnTo>
                    <a:pt x="952" y="2290"/>
                  </a:lnTo>
                  <a:lnTo>
                    <a:pt x="947" y="2287"/>
                  </a:lnTo>
                  <a:lnTo>
                    <a:pt x="937" y="2280"/>
                  </a:lnTo>
                  <a:lnTo>
                    <a:pt x="926" y="2272"/>
                  </a:lnTo>
                  <a:lnTo>
                    <a:pt x="916" y="2266"/>
                  </a:lnTo>
                  <a:lnTo>
                    <a:pt x="907" y="2261"/>
                  </a:lnTo>
                  <a:lnTo>
                    <a:pt x="902" y="2260"/>
                  </a:lnTo>
                  <a:lnTo>
                    <a:pt x="898" y="2259"/>
                  </a:lnTo>
                  <a:lnTo>
                    <a:pt x="895" y="2260"/>
                  </a:lnTo>
                  <a:lnTo>
                    <a:pt x="892" y="2263"/>
                  </a:lnTo>
                  <a:lnTo>
                    <a:pt x="876" y="2271"/>
                  </a:lnTo>
                  <a:lnTo>
                    <a:pt x="864" y="2279"/>
                  </a:lnTo>
                  <a:lnTo>
                    <a:pt x="857" y="2283"/>
                  </a:lnTo>
                  <a:lnTo>
                    <a:pt x="848" y="2286"/>
                  </a:lnTo>
                  <a:lnTo>
                    <a:pt x="838" y="2288"/>
                  </a:lnTo>
                  <a:lnTo>
                    <a:pt x="824" y="2289"/>
                  </a:lnTo>
                  <a:lnTo>
                    <a:pt x="805" y="2288"/>
                  </a:lnTo>
                  <a:lnTo>
                    <a:pt x="787" y="2289"/>
                  </a:lnTo>
                  <a:lnTo>
                    <a:pt x="778" y="2290"/>
                  </a:lnTo>
                  <a:lnTo>
                    <a:pt x="772" y="2293"/>
                  </a:lnTo>
                  <a:lnTo>
                    <a:pt x="769" y="2295"/>
                  </a:lnTo>
                  <a:lnTo>
                    <a:pt x="767" y="2298"/>
                  </a:lnTo>
                  <a:lnTo>
                    <a:pt x="766" y="2301"/>
                  </a:lnTo>
                  <a:lnTo>
                    <a:pt x="766" y="2304"/>
                  </a:lnTo>
                  <a:lnTo>
                    <a:pt x="767" y="2311"/>
                  </a:lnTo>
                  <a:lnTo>
                    <a:pt x="768" y="2318"/>
                  </a:lnTo>
                  <a:lnTo>
                    <a:pt x="772" y="2326"/>
                  </a:lnTo>
                  <a:lnTo>
                    <a:pt x="776" y="2335"/>
                  </a:lnTo>
                  <a:lnTo>
                    <a:pt x="780" y="2343"/>
                  </a:lnTo>
                  <a:lnTo>
                    <a:pt x="786" y="2351"/>
                  </a:lnTo>
                  <a:lnTo>
                    <a:pt x="791" y="2358"/>
                  </a:lnTo>
                  <a:lnTo>
                    <a:pt x="797" y="2362"/>
                  </a:lnTo>
                  <a:lnTo>
                    <a:pt x="797" y="2377"/>
                  </a:lnTo>
                  <a:lnTo>
                    <a:pt x="799" y="2395"/>
                  </a:lnTo>
                  <a:lnTo>
                    <a:pt x="800" y="2417"/>
                  </a:lnTo>
                  <a:lnTo>
                    <a:pt x="802" y="2440"/>
                  </a:lnTo>
                  <a:lnTo>
                    <a:pt x="803" y="2463"/>
                  </a:lnTo>
                  <a:lnTo>
                    <a:pt x="804" y="2484"/>
                  </a:lnTo>
                  <a:lnTo>
                    <a:pt x="803" y="2502"/>
                  </a:lnTo>
                  <a:lnTo>
                    <a:pt x="802" y="2514"/>
                  </a:lnTo>
                  <a:lnTo>
                    <a:pt x="794" y="2529"/>
                  </a:lnTo>
                  <a:lnTo>
                    <a:pt x="785" y="2545"/>
                  </a:lnTo>
                  <a:lnTo>
                    <a:pt x="774" y="2561"/>
                  </a:lnTo>
                  <a:lnTo>
                    <a:pt x="763" y="2579"/>
                  </a:lnTo>
                  <a:lnTo>
                    <a:pt x="751" y="2595"/>
                  </a:lnTo>
                  <a:lnTo>
                    <a:pt x="739" y="2611"/>
                  </a:lnTo>
                  <a:lnTo>
                    <a:pt x="726" y="2627"/>
                  </a:lnTo>
                  <a:lnTo>
                    <a:pt x="713" y="2642"/>
                  </a:lnTo>
                  <a:lnTo>
                    <a:pt x="698" y="2656"/>
                  </a:lnTo>
                  <a:lnTo>
                    <a:pt x="684" y="2668"/>
                  </a:lnTo>
                  <a:lnTo>
                    <a:pt x="669" y="2679"/>
                  </a:lnTo>
                  <a:lnTo>
                    <a:pt x="655" y="2690"/>
                  </a:lnTo>
                  <a:lnTo>
                    <a:pt x="648" y="2693"/>
                  </a:lnTo>
                  <a:lnTo>
                    <a:pt x="641" y="2697"/>
                  </a:lnTo>
                  <a:lnTo>
                    <a:pt x="633" y="2699"/>
                  </a:lnTo>
                  <a:lnTo>
                    <a:pt x="626" y="2702"/>
                  </a:lnTo>
                  <a:lnTo>
                    <a:pt x="619" y="2703"/>
                  </a:lnTo>
                  <a:lnTo>
                    <a:pt x="612" y="2704"/>
                  </a:lnTo>
                  <a:lnTo>
                    <a:pt x="605" y="2704"/>
                  </a:lnTo>
                  <a:lnTo>
                    <a:pt x="598" y="2703"/>
                  </a:lnTo>
                  <a:lnTo>
                    <a:pt x="584" y="2701"/>
                  </a:lnTo>
                  <a:lnTo>
                    <a:pt x="572" y="2699"/>
                  </a:lnTo>
                  <a:lnTo>
                    <a:pt x="561" y="2698"/>
                  </a:lnTo>
                  <a:lnTo>
                    <a:pt x="551" y="2698"/>
                  </a:lnTo>
                  <a:lnTo>
                    <a:pt x="541" y="2698"/>
                  </a:lnTo>
                  <a:lnTo>
                    <a:pt x="532" y="2699"/>
                  </a:lnTo>
                  <a:lnTo>
                    <a:pt x="524" y="2700"/>
                  </a:lnTo>
                  <a:lnTo>
                    <a:pt x="517" y="2702"/>
                  </a:lnTo>
                  <a:lnTo>
                    <a:pt x="510" y="2704"/>
                  </a:lnTo>
                  <a:lnTo>
                    <a:pt x="504" y="2707"/>
                  </a:lnTo>
                  <a:lnTo>
                    <a:pt x="498" y="2709"/>
                  </a:lnTo>
                  <a:lnTo>
                    <a:pt x="493" y="2713"/>
                  </a:lnTo>
                  <a:lnTo>
                    <a:pt x="483" y="2720"/>
                  </a:lnTo>
                  <a:lnTo>
                    <a:pt x="473" y="2728"/>
                  </a:lnTo>
                  <a:lnTo>
                    <a:pt x="464" y="2737"/>
                  </a:lnTo>
                  <a:lnTo>
                    <a:pt x="455" y="2745"/>
                  </a:lnTo>
                  <a:lnTo>
                    <a:pt x="446" y="2753"/>
                  </a:lnTo>
                  <a:lnTo>
                    <a:pt x="435" y="2760"/>
                  </a:lnTo>
                  <a:lnTo>
                    <a:pt x="430" y="2764"/>
                  </a:lnTo>
                  <a:lnTo>
                    <a:pt x="423" y="2767"/>
                  </a:lnTo>
                  <a:lnTo>
                    <a:pt x="417" y="2770"/>
                  </a:lnTo>
                  <a:lnTo>
                    <a:pt x="409" y="2772"/>
                  </a:lnTo>
                  <a:lnTo>
                    <a:pt x="401" y="2774"/>
                  </a:lnTo>
                  <a:lnTo>
                    <a:pt x="393" y="2775"/>
                  </a:lnTo>
                  <a:lnTo>
                    <a:pt x="383" y="2776"/>
                  </a:lnTo>
                  <a:lnTo>
                    <a:pt x="373" y="2776"/>
                  </a:lnTo>
                  <a:lnTo>
                    <a:pt x="352" y="2776"/>
                  </a:lnTo>
                  <a:lnTo>
                    <a:pt x="333" y="2775"/>
                  </a:lnTo>
                  <a:lnTo>
                    <a:pt x="323" y="2774"/>
                  </a:lnTo>
                  <a:lnTo>
                    <a:pt x="314" y="2773"/>
                  </a:lnTo>
                  <a:lnTo>
                    <a:pt x="304" y="2771"/>
                  </a:lnTo>
                  <a:lnTo>
                    <a:pt x="294" y="2768"/>
                  </a:lnTo>
                  <a:lnTo>
                    <a:pt x="285" y="2765"/>
                  </a:lnTo>
                  <a:lnTo>
                    <a:pt x="276" y="2761"/>
                  </a:lnTo>
                  <a:lnTo>
                    <a:pt x="266" y="2756"/>
                  </a:lnTo>
                  <a:lnTo>
                    <a:pt x="256" y="2750"/>
                  </a:lnTo>
                  <a:lnTo>
                    <a:pt x="247" y="2743"/>
                  </a:lnTo>
                  <a:lnTo>
                    <a:pt x="238" y="2734"/>
                  </a:lnTo>
                  <a:lnTo>
                    <a:pt x="229" y="2725"/>
                  </a:lnTo>
                  <a:lnTo>
                    <a:pt x="220" y="2714"/>
                  </a:lnTo>
                  <a:lnTo>
                    <a:pt x="210" y="2707"/>
                  </a:lnTo>
                  <a:lnTo>
                    <a:pt x="203" y="2699"/>
                  </a:lnTo>
                  <a:lnTo>
                    <a:pt x="198" y="2691"/>
                  </a:lnTo>
                  <a:lnTo>
                    <a:pt x="194" y="2682"/>
                  </a:lnTo>
                  <a:lnTo>
                    <a:pt x="191" y="2673"/>
                  </a:lnTo>
                  <a:lnTo>
                    <a:pt x="190" y="2664"/>
                  </a:lnTo>
                  <a:lnTo>
                    <a:pt x="188" y="2655"/>
                  </a:lnTo>
                  <a:lnTo>
                    <a:pt x="187" y="2646"/>
                  </a:lnTo>
                  <a:lnTo>
                    <a:pt x="186" y="2637"/>
                  </a:lnTo>
                  <a:lnTo>
                    <a:pt x="185" y="2628"/>
                  </a:lnTo>
                  <a:lnTo>
                    <a:pt x="182" y="2619"/>
                  </a:lnTo>
                  <a:lnTo>
                    <a:pt x="179" y="2611"/>
                  </a:lnTo>
                  <a:lnTo>
                    <a:pt x="174" y="2603"/>
                  </a:lnTo>
                  <a:lnTo>
                    <a:pt x="167" y="2596"/>
                  </a:lnTo>
                  <a:lnTo>
                    <a:pt x="158" y="2589"/>
                  </a:lnTo>
                  <a:lnTo>
                    <a:pt x="146" y="2583"/>
                  </a:lnTo>
                  <a:lnTo>
                    <a:pt x="132" y="2580"/>
                  </a:lnTo>
                  <a:lnTo>
                    <a:pt x="119" y="2578"/>
                  </a:lnTo>
                  <a:lnTo>
                    <a:pt x="107" y="2578"/>
                  </a:lnTo>
                  <a:lnTo>
                    <a:pt x="95" y="2578"/>
                  </a:lnTo>
                  <a:lnTo>
                    <a:pt x="83" y="2579"/>
                  </a:lnTo>
                  <a:lnTo>
                    <a:pt x="70" y="2579"/>
                  </a:lnTo>
                  <a:lnTo>
                    <a:pt x="55" y="2579"/>
                  </a:lnTo>
                  <a:lnTo>
                    <a:pt x="36" y="2578"/>
                  </a:lnTo>
                  <a:lnTo>
                    <a:pt x="31" y="2577"/>
                  </a:lnTo>
                  <a:lnTo>
                    <a:pt x="26" y="2576"/>
                  </a:lnTo>
                  <a:lnTo>
                    <a:pt x="22" y="2574"/>
                  </a:lnTo>
                  <a:lnTo>
                    <a:pt x="18" y="2570"/>
                  </a:lnTo>
                  <a:lnTo>
                    <a:pt x="10" y="2563"/>
                  </a:lnTo>
                  <a:lnTo>
                    <a:pt x="0" y="2556"/>
                  </a:lnTo>
                  <a:lnTo>
                    <a:pt x="3" y="2547"/>
                  </a:lnTo>
                  <a:lnTo>
                    <a:pt x="7" y="2539"/>
                  </a:lnTo>
                  <a:lnTo>
                    <a:pt x="12" y="2531"/>
                  </a:lnTo>
                  <a:lnTo>
                    <a:pt x="17" y="2524"/>
                  </a:lnTo>
                  <a:lnTo>
                    <a:pt x="29" y="2509"/>
                  </a:lnTo>
                  <a:lnTo>
                    <a:pt x="41" y="2495"/>
                  </a:lnTo>
                  <a:lnTo>
                    <a:pt x="47" y="2488"/>
                  </a:lnTo>
                  <a:lnTo>
                    <a:pt x="52" y="2481"/>
                  </a:lnTo>
                  <a:lnTo>
                    <a:pt x="56" y="2474"/>
                  </a:lnTo>
                  <a:lnTo>
                    <a:pt x="60" y="2466"/>
                  </a:lnTo>
                  <a:lnTo>
                    <a:pt x="62" y="2457"/>
                  </a:lnTo>
                  <a:lnTo>
                    <a:pt x="64" y="2448"/>
                  </a:lnTo>
                  <a:lnTo>
                    <a:pt x="64" y="2439"/>
                  </a:lnTo>
                  <a:lnTo>
                    <a:pt x="63" y="2430"/>
                  </a:lnTo>
                  <a:lnTo>
                    <a:pt x="79" y="2268"/>
                  </a:lnTo>
                  <a:lnTo>
                    <a:pt x="77" y="2260"/>
                  </a:lnTo>
                  <a:lnTo>
                    <a:pt x="75" y="2252"/>
                  </a:lnTo>
                  <a:lnTo>
                    <a:pt x="71" y="2244"/>
                  </a:lnTo>
                  <a:lnTo>
                    <a:pt x="68" y="2234"/>
                  </a:lnTo>
                  <a:lnTo>
                    <a:pt x="59" y="2216"/>
                  </a:lnTo>
                  <a:lnTo>
                    <a:pt x="49" y="2195"/>
                  </a:lnTo>
                  <a:lnTo>
                    <a:pt x="45" y="2184"/>
                  </a:lnTo>
                  <a:lnTo>
                    <a:pt x="41" y="2173"/>
                  </a:lnTo>
                  <a:lnTo>
                    <a:pt x="36" y="2160"/>
                  </a:lnTo>
                  <a:lnTo>
                    <a:pt x="33" y="2147"/>
                  </a:lnTo>
                  <a:lnTo>
                    <a:pt x="31" y="2133"/>
                  </a:lnTo>
                  <a:lnTo>
                    <a:pt x="30" y="2117"/>
                  </a:lnTo>
                  <a:lnTo>
                    <a:pt x="29" y="2101"/>
                  </a:lnTo>
                  <a:lnTo>
                    <a:pt x="31" y="2084"/>
                  </a:lnTo>
                  <a:lnTo>
                    <a:pt x="30" y="2071"/>
                  </a:lnTo>
                  <a:lnTo>
                    <a:pt x="31" y="2061"/>
                  </a:lnTo>
                  <a:lnTo>
                    <a:pt x="34" y="2052"/>
                  </a:lnTo>
                  <a:lnTo>
                    <a:pt x="39" y="2044"/>
                  </a:lnTo>
                  <a:lnTo>
                    <a:pt x="44" y="2038"/>
                  </a:lnTo>
                  <a:lnTo>
                    <a:pt x="50" y="2033"/>
                  </a:lnTo>
                  <a:lnTo>
                    <a:pt x="57" y="2028"/>
                  </a:lnTo>
                  <a:lnTo>
                    <a:pt x="65" y="2023"/>
                  </a:lnTo>
                  <a:lnTo>
                    <a:pt x="72" y="2018"/>
                  </a:lnTo>
                  <a:lnTo>
                    <a:pt x="80" y="2011"/>
                  </a:lnTo>
                  <a:lnTo>
                    <a:pt x="87" y="2005"/>
                  </a:lnTo>
                  <a:lnTo>
                    <a:pt x="94" y="1998"/>
                  </a:lnTo>
                  <a:lnTo>
                    <a:pt x="100" y="1989"/>
                  </a:lnTo>
                  <a:lnTo>
                    <a:pt x="104" y="1979"/>
                  </a:lnTo>
                  <a:lnTo>
                    <a:pt x="108" y="1967"/>
                  </a:lnTo>
                  <a:lnTo>
                    <a:pt x="110" y="1953"/>
                  </a:lnTo>
                  <a:lnTo>
                    <a:pt x="112" y="1940"/>
                  </a:lnTo>
                  <a:lnTo>
                    <a:pt x="115" y="1929"/>
                  </a:lnTo>
                  <a:lnTo>
                    <a:pt x="118" y="1919"/>
                  </a:lnTo>
                  <a:lnTo>
                    <a:pt x="121" y="1910"/>
                  </a:lnTo>
                  <a:lnTo>
                    <a:pt x="129" y="1893"/>
                  </a:lnTo>
                  <a:lnTo>
                    <a:pt x="138" y="1880"/>
                  </a:lnTo>
                  <a:lnTo>
                    <a:pt x="147" y="1866"/>
                  </a:lnTo>
                  <a:lnTo>
                    <a:pt x="158" y="1852"/>
                  </a:lnTo>
                  <a:lnTo>
                    <a:pt x="163" y="1843"/>
                  </a:lnTo>
                  <a:lnTo>
                    <a:pt x="168" y="1834"/>
                  </a:lnTo>
                  <a:lnTo>
                    <a:pt x="173" y="1823"/>
                  </a:lnTo>
                  <a:lnTo>
                    <a:pt x="178" y="1811"/>
                  </a:lnTo>
                  <a:lnTo>
                    <a:pt x="182" y="1800"/>
                  </a:lnTo>
                  <a:lnTo>
                    <a:pt x="185" y="1785"/>
                  </a:lnTo>
                  <a:lnTo>
                    <a:pt x="187" y="1770"/>
                  </a:lnTo>
                  <a:lnTo>
                    <a:pt x="190" y="1755"/>
                  </a:lnTo>
                  <a:lnTo>
                    <a:pt x="192" y="1738"/>
                  </a:lnTo>
                  <a:lnTo>
                    <a:pt x="196" y="1721"/>
                  </a:lnTo>
                  <a:lnTo>
                    <a:pt x="200" y="1704"/>
                  </a:lnTo>
                  <a:lnTo>
                    <a:pt x="206" y="1687"/>
                  </a:lnTo>
                  <a:lnTo>
                    <a:pt x="209" y="1678"/>
                  </a:lnTo>
                  <a:lnTo>
                    <a:pt x="213" y="1671"/>
                  </a:lnTo>
                  <a:lnTo>
                    <a:pt x="217" y="1663"/>
                  </a:lnTo>
                  <a:lnTo>
                    <a:pt x="222" y="1656"/>
                  </a:lnTo>
                  <a:lnTo>
                    <a:pt x="227" y="1649"/>
                  </a:lnTo>
                  <a:lnTo>
                    <a:pt x="233" y="1642"/>
                  </a:lnTo>
                  <a:lnTo>
                    <a:pt x="240" y="1636"/>
                  </a:lnTo>
                  <a:lnTo>
                    <a:pt x="247" y="1630"/>
                  </a:lnTo>
                  <a:lnTo>
                    <a:pt x="255" y="1625"/>
                  </a:lnTo>
                  <a:lnTo>
                    <a:pt x="265" y="1620"/>
                  </a:lnTo>
                  <a:lnTo>
                    <a:pt x="274" y="1616"/>
                  </a:lnTo>
                  <a:lnTo>
                    <a:pt x="285" y="1613"/>
                  </a:lnTo>
                  <a:lnTo>
                    <a:pt x="296" y="1610"/>
                  </a:lnTo>
                  <a:lnTo>
                    <a:pt x="308" y="1608"/>
                  </a:lnTo>
                  <a:lnTo>
                    <a:pt x="321" y="1607"/>
                  </a:lnTo>
                  <a:lnTo>
                    <a:pt x="335" y="1607"/>
                  </a:lnTo>
                  <a:lnTo>
                    <a:pt x="353" y="1606"/>
                  </a:lnTo>
                  <a:lnTo>
                    <a:pt x="369" y="1604"/>
                  </a:lnTo>
                  <a:lnTo>
                    <a:pt x="382" y="1601"/>
                  </a:lnTo>
                  <a:lnTo>
                    <a:pt x="393" y="1597"/>
                  </a:lnTo>
                  <a:lnTo>
                    <a:pt x="403" y="1593"/>
                  </a:lnTo>
                  <a:lnTo>
                    <a:pt x="411" y="1588"/>
                  </a:lnTo>
                  <a:lnTo>
                    <a:pt x="418" y="1582"/>
                  </a:lnTo>
                  <a:lnTo>
                    <a:pt x="425" y="1576"/>
                  </a:lnTo>
                  <a:lnTo>
                    <a:pt x="432" y="1569"/>
                  </a:lnTo>
                  <a:lnTo>
                    <a:pt x="439" y="1563"/>
                  </a:lnTo>
                  <a:lnTo>
                    <a:pt x="447" y="1557"/>
                  </a:lnTo>
                  <a:lnTo>
                    <a:pt x="456" y="1551"/>
                  </a:lnTo>
                  <a:lnTo>
                    <a:pt x="467" y="1545"/>
                  </a:lnTo>
                  <a:lnTo>
                    <a:pt x="480" y="1540"/>
                  </a:lnTo>
                  <a:lnTo>
                    <a:pt x="496" y="1536"/>
                  </a:lnTo>
                  <a:lnTo>
                    <a:pt x="514" y="1533"/>
                  </a:lnTo>
                  <a:lnTo>
                    <a:pt x="523" y="1531"/>
                  </a:lnTo>
                  <a:lnTo>
                    <a:pt x="532" y="1529"/>
                  </a:lnTo>
                  <a:lnTo>
                    <a:pt x="540" y="1526"/>
                  </a:lnTo>
                  <a:lnTo>
                    <a:pt x="549" y="1522"/>
                  </a:lnTo>
                  <a:lnTo>
                    <a:pt x="566" y="1512"/>
                  </a:lnTo>
                  <a:lnTo>
                    <a:pt x="583" y="1500"/>
                  </a:lnTo>
                  <a:lnTo>
                    <a:pt x="600" y="1487"/>
                  </a:lnTo>
                  <a:lnTo>
                    <a:pt x="616" y="1473"/>
                  </a:lnTo>
                  <a:lnTo>
                    <a:pt x="631" y="1457"/>
                  </a:lnTo>
                  <a:lnTo>
                    <a:pt x="645" y="1443"/>
                  </a:lnTo>
                  <a:lnTo>
                    <a:pt x="666" y="1415"/>
                  </a:lnTo>
                  <a:lnTo>
                    <a:pt x="692" y="1382"/>
                  </a:lnTo>
                  <a:lnTo>
                    <a:pt x="700" y="1375"/>
                  </a:lnTo>
                  <a:lnTo>
                    <a:pt x="709" y="1368"/>
                  </a:lnTo>
                  <a:lnTo>
                    <a:pt x="717" y="1361"/>
                  </a:lnTo>
                  <a:lnTo>
                    <a:pt x="727" y="1356"/>
                  </a:lnTo>
                  <a:lnTo>
                    <a:pt x="737" y="1351"/>
                  </a:lnTo>
                  <a:lnTo>
                    <a:pt x="747" y="1346"/>
                  </a:lnTo>
                  <a:lnTo>
                    <a:pt x="759" y="1344"/>
                  </a:lnTo>
                  <a:lnTo>
                    <a:pt x="771" y="1343"/>
                  </a:lnTo>
                  <a:lnTo>
                    <a:pt x="782" y="1344"/>
                  </a:lnTo>
                  <a:lnTo>
                    <a:pt x="794" y="1345"/>
                  </a:lnTo>
                  <a:lnTo>
                    <a:pt x="807" y="1348"/>
                  </a:lnTo>
                  <a:lnTo>
                    <a:pt x="822" y="1350"/>
                  </a:lnTo>
                  <a:lnTo>
                    <a:pt x="851" y="1356"/>
                  </a:lnTo>
                  <a:lnTo>
                    <a:pt x="881" y="1363"/>
                  </a:lnTo>
                  <a:lnTo>
                    <a:pt x="911" y="1369"/>
                  </a:lnTo>
                  <a:lnTo>
                    <a:pt x="941" y="1375"/>
                  </a:lnTo>
                  <a:lnTo>
                    <a:pt x="955" y="1378"/>
                  </a:lnTo>
                  <a:lnTo>
                    <a:pt x="968" y="1379"/>
                  </a:lnTo>
                  <a:lnTo>
                    <a:pt x="980" y="1380"/>
                  </a:lnTo>
                  <a:lnTo>
                    <a:pt x="991" y="1381"/>
                  </a:lnTo>
                  <a:lnTo>
                    <a:pt x="1013" y="1380"/>
                  </a:lnTo>
                  <a:lnTo>
                    <a:pt x="1032" y="1379"/>
                  </a:lnTo>
                  <a:lnTo>
                    <a:pt x="1050" y="1377"/>
                  </a:lnTo>
                  <a:lnTo>
                    <a:pt x="1066" y="1374"/>
                  </a:lnTo>
                  <a:lnTo>
                    <a:pt x="1079" y="1369"/>
                  </a:lnTo>
                  <a:lnTo>
                    <a:pt x="1091" y="1364"/>
                  </a:lnTo>
                  <a:lnTo>
                    <a:pt x="1101" y="1357"/>
                  </a:lnTo>
                  <a:lnTo>
                    <a:pt x="1110" y="1350"/>
                  </a:lnTo>
                  <a:lnTo>
                    <a:pt x="1117" y="1340"/>
                  </a:lnTo>
                  <a:lnTo>
                    <a:pt x="1124" y="1330"/>
                  </a:lnTo>
                  <a:lnTo>
                    <a:pt x="1128" y="1318"/>
                  </a:lnTo>
                  <a:lnTo>
                    <a:pt x="1132" y="1305"/>
                  </a:lnTo>
                  <a:lnTo>
                    <a:pt x="1135" y="1291"/>
                  </a:lnTo>
                  <a:lnTo>
                    <a:pt x="1137" y="1275"/>
                  </a:lnTo>
                  <a:lnTo>
                    <a:pt x="1138" y="1258"/>
                  </a:lnTo>
                  <a:lnTo>
                    <a:pt x="1138" y="1239"/>
                  </a:lnTo>
                  <a:lnTo>
                    <a:pt x="1137" y="1225"/>
                  </a:lnTo>
                  <a:lnTo>
                    <a:pt x="1134" y="1213"/>
                  </a:lnTo>
                  <a:lnTo>
                    <a:pt x="1130" y="1202"/>
                  </a:lnTo>
                  <a:lnTo>
                    <a:pt x="1125" y="1192"/>
                  </a:lnTo>
                  <a:lnTo>
                    <a:pt x="1112" y="1175"/>
                  </a:lnTo>
                  <a:lnTo>
                    <a:pt x="1096" y="1158"/>
                  </a:lnTo>
                  <a:lnTo>
                    <a:pt x="1089" y="1149"/>
                  </a:lnTo>
                  <a:lnTo>
                    <a:pt x="1081" y="1139"/>
                  </a:lnTo>
                  <a:lnTo>
                    <a:pt x="1074" y="1128"/>
                  </a:lnTo>
                  <a:lnTo>
                    <a:pt x="1068" y="1115"/>
                  </a:lnTo>
                  <a:lnTo>
                    <a:pt x="1063" y="1101"/>
                  </a:lnTo>
                  <a:lnTo>
                    <a:pt x="1058" y="1084"/>
                  </a:lnTo>
                  <a:lnTo>
                    <a:pt x="1056" y="1066"/>
                  </a:lnTo>
                  <a:lnTo>
                    <a:pt x="1055" y="1045"/>
                  </a:lnTo>
                  <a:lnTo>
                    <a:pt x="1055" y="1034"/>
                  </a:lnTo>
                  <a:lnTo>
                    <a:pt x="1056" y="1024"/>
                  </a:lnTo>
                  <a:lnTo>
                    <a:pt x="1057" y="1014"/>
                  </a:lnTo>
                  <a:lnTo>
                    <a:pt x="1059" y="1005"/>
                  </a:lnTo>
                  <a:lnTo>
                    <a:pt x="1064" y="988"/>
                  </a:lnTo>
                  <a:lnTo>
                    <a:pt x="1070" y="974"/>
                  </a:lnTo>
                  <a:lnTo>
                    <a:pt x="1078" y="961"/>
                  </a:lnTo>
                  <a:lnTo>
                    <a:pt x="1086" y="949"/>
                  </a:lnTo>
                  <a:lnTo>
                    <a:pt x="1095" y="938"/>
                  </a:lnTo>
                  <a:lnTo>
                    <a:pt x="1104" y="927"/>
                  </a:lnTo>
                  <a:lnTo>
                    <a:pt x="1113" y="916"/>
                  </a:lnTo>
                  <a:lnTo>
                    <a:pt x="1122" y="905"/>
                  </a:lnTo>
                  <a:lnTo>
                    <a:pt x="1131" y="892"/>
                  </a:lnTo>
                  <a:lnTo>
                    <a:pt x="1138" y="879"/>
                  </a:lnTo>
                  <a:lnTo>
                    <a:pt x="1145" y="865"/>
                  </a:lnTo>
                  <a:lnTo>
                    <a:pt x="1150" y="849"/>
                  </a:lnTo>
                  <a:lnTo>
                    <a:pt x="1152" y="840"/>
                  </a:lnTo>
                  <a:lnTo>
                    <a:pt x="1154" y="830"/>
                  </a:lnTo>
                  <a:lnTo>
                    <a:pt x="1154" y="820"/>
                  </a:lnTo>
                  <a:lnTo>
                    <a:pt x="1155" y="809"/>
                  </a:lnTo>
                  <a:lnTo>
                    <a:pt x="1154" y="798"/>
                  </a:lnTo>
                  <a:lnTo>
                    <a:pt x="1153" y="786"/>
                  </a:lnTo>
                  <a:lnTo>
                    <a:pt x="1151" y="775"/>
                  </a:lnTo>
                  <a:lnTo>
                    <a:pt x="1148" y="765"/>
                  </a:lnTo>
                  <a:lnTo>
                    <a:pt x="1142" y="745"/>
                  </a:lnTo>
                  <a:lnTo>
                    <a:pt x="1135" y="726"/>
                  </a:lnTo>
                  <a:lnTo>
                    <a:pt x="1129" y="708"/>
                  </a:lnTo>
                  <a:lnTo>
                    <a:pt x="1123" y="690"/>
                  </a:lnTo>
                  <a:lnTo>
                    <a:pt x="1121" y="680"/>
                  </a:lnTo>
                  <a:lnTo>
                    <a:pt x="1119" y="670"/>
                  </a:lnTo>
                  <a:lnTo>
                    <a:pt x="1118" y="661"/>
                  </a:lnTo>
                  <a:lnTo>
                    <a:pt x="1117" y="651"/>
                  </a:lnTo>
                  <a:lnTo>
                    <a:pt x="1118" y="642"/>
                  </a:lnTo>
                  <a:lnTo>
                    <a:pt x="1120" y="634"/>
                  </a:lnTo>
                  <a:lnTo>
                    <a:pt x="1124" y="626"/>
                  </a:lnTo>
                  <a:lnTo>
                    <a:pt x="1128" y="619"/>
                  </a:lnTo>
                  <a:lnTo>
                    <a:pt x="1131" y="610"/>
                  </a:lnTo>
                  <a:lnTo>
                    <a:pt x="1135" y="601"/>
                  </a:lnTo>
                  <a:lnTo>
                    <a:pt x="1137" y="591"/>
                  </a:lnTo>
                  <a:lnTo>
                    <a:pt x="1138" y="578"/>
                  </a:lnTo>
                  <a:lnTo>
                    <a:pt x="1136" y="557"/>
                  </a:lnTo>
                  <a:lnTo>
                    <a:pt x="1133" y="535"/>
                  </a:lnTo>
                  <a:lnTo>
                    <a:pt x="1131" y="524"/>
                  </a:lnTo>
                  <a:lnTo>
                    <a:pt x="1129" y="512"/>
                  </a:lnTo>
                  <a:lnTo>
                    <a:pt x="1128" y="500"/>
                  </a:lnTo>
                  <a:lnTo>
                    <a:pt x="1128" y="489"/>
                  </a:lnTo>
                  <a:lnTo>
                    <a:pt x="1128" y="478"/>
                  </a:lnTo>
                  <a:lnTo>
                    <a:pt x="1130" y="468"/>
                  </a:lnTo>
                  <a:lnTo>
                    <a:pt x="1132" y="459"/>
                  </a:lnTo>
                  <a:lnTo>
                    <a:pt x="1135" y="450"/>
                  </a:lnTo>
                  <a:lnTo>
                    <a:pt x="1139" y="443"/>
                  </a:lnTo>
                  <a:lnTo>
                    <a:pt x="1143" y="437"/>
                  </a:lnTo>
                  <a:lnTo>
                    <a:pt x="1148" y="430"/>
                  </a:lnTo>
                  <a:lnTo>
                    <a:pt x="1155" y="425"/>
                  </a:lnTo>
                  <a:lnTo>
                    <a:pt x="1167" y="414"/>
                  </a:lnTo>
                  <a:lnTo>
                    <a:pt x="1181" y="402"/>
                  </a:lnTo>
                  <a:lnTo>
                    <a:pt x="1196" y="389"/>
                  </a:lnTo>
                  <a:lnTo>
                    <a:pt x="1212" y="373"/>
                  </a:lnTo>
                  <a:lnTo>
                    <a:pt x="1217" y="367"/>
                  </a:lnTo>
                  <a:lnTo>
                    <a:pt x="1221" y="360"/>
                  </a:lnTo>
                  <a:lnTo>
                    <a:pt x="1224" y="352"/>
                  </a:lnTo>
                  <a:lnTo>
                    <a:pt x="1226" y="343"/>
                  </a:lnTo>
                  <a:lnTo>
                    <a:pt x="1229" y="324"/>
                  </a:lnTo>
                  <a:lnTo>
                    <a:pt x="1233" y="305"/>
                  </a:lnTo>
                  <a:lnTo>
                    <a:pt x="1235" y="296"/>
                  </a:lnTo>
                  <a:lnTo>
                    <a:pt x="1238" y="287"/>
                  </a:lnTo>
                  <a:lnTo>
                    <a:pt x="1242" y="278"/>
                  </a:lnTo>
                  <a:lnTo>
                    <a:pt x="1247" y="269"/>
                  </a:lnTo>
                  <a:lnTo>
                    <a:pt x="1254" y="261"/>
                  </a:lnTo>
                  <a:lnTo>
                    <a:pt x="1263" y="254"/>
                  </a:lnTo>
                  <a:lnTo>
                    <a:pt x="1273" y="248"/>
                  </a:lnTo>
                  <a:lnTo>
                    <a:pt x="1286" y="242"/>
                  </a:lnTo>
                  <a:lnTo>
                    <a:pt x="1301" y="238"/>
                  </a:lnTo>
                  <a:lnTo>
                    <a:pt x="1317" y="233"/>
                  </a:lnTo>
                  <a:lnTo>
                    <a:pt x="1337" y="227"/>
                  </a:lnTo>
                  <a:lnTo>
                    <a:pt x="1364" y="221"/>
                  </a:lnTo>
                  <a:lnTo>
                    <a:pt x="1377" y="217"/>
                  </a:lnTo>
                  <a:lnTo>
                    <a:pt x="1390" y="211"/>
                  </a:lnTo>
                  <a:lnTo>
                    <a:pt x="1403" y="204"/>
                  </a:lnTo>
                  <a:lnTo>
                    <a:pt x="1417" y="195"/>
                  </a:lnTo>
                  <a:lnTo>
                    <a:pt x="1431" y="185"/>
                  </a:lnTo>
                  <a:lnTo>
                    <a:pt x="1445" y="174"/>
                  </a:lnTo>
                  <a:lnTo>
                    <a:pt x="1458" y="163"/>
                  </a:lnTo>
                  <a:lnTo>
                    <a:pt x="1471" y="150"/>
                  </a:lnTo>
                  <a:lnTo>
                    <a:pt x="1485" y="137"/>
                  </a:lnTo>
                  <a:lnTo>
                    <a:pt x="1496" y="124"/>
                  </a:lnTo>
                  <a:lnTo>
                    <a:pt x="1506" y="110"/>
                  </a:lnTo>
                  <a:lnTo>
                    <a:pt x="1515" y="97"/>
                  </a:lnTo>
                  <a:lnTo>
                    <a:pt x="1522" y="84"/>
                  </a:lnTo>
                  <a:lnTo>
                    <a:pt x="1527" y="71"/>
                  </a:lnTo>
                  <a:lnTo>
                    <a:pt x="1529" y="65"/>
                  </a:lnTo>
                  <a:lnTo>
                    <a:pt x="1531" y="59"/>
                  </a:lnTo>
                  <a:lnTo>
                    <a:pt x="1532" y="53"/>
                  </a:lnTo>
                  <a:lnTo>
                    <a:pt x="1532" y="48"/>
                  </a:lnTo>
                  <a:lnTo>
                    <a:pt x="1533" y="43"/>
                  </a:lnTo>
                  <a:lnTo>
                    <a:pt x="1535" y="30"/>
                  </a:lnTo>
                  <a:lnTo>
                    <a:pt x="1536" y="15"/>
                  </a:lnTo>
                  <a:lnTo>
                    <a:pt x="1537" y="0"/>
                  </a:lnTo>
                  <a:lnTo>
                    <a:pt x="1545" y="1"/>
                  </a:lnTo>
                  <a:lnTo>
                    <a:pt x="1551" y="2"/>
                  </a:lnTo>
                  <a:lnTo>
                    <a:pt x="1556" y="4"/>
                  </a:lnTo>
                  <a:lnTo>
                    <a:pt x="1560" y="8"/>
                  </a:lnTo>
                  <a:lnTo>
                    <a:pt x="1562" y="12"/>
                  </a:lnTo>
                  <a:lnTo>
                    <a:pt x="1564" y="16"/>
                  </a:lnTo>
                  <a:lnTo>
                    <a:pt x="1565" y="21"/>
                  </a:lnTo>
                  <a:lnTo>
                    <a:pt x="1565" y="25"/>
                  </a:lnTo>
                  <a:lnTo>
                    <a:pt x="1565" y="34"/>
                  </a:lnTo>
                  <a:lnTo>
                    <a:pt x="1566" y="43"/>
                  </a:lnTo>
                  <a:lnTo>
                    <a:pt x="1567" y="46"/>
                  </a:lnTo>
                  <a:lnTo>
                    <a:pt x="1568" y="49"/>
                  </a:lnTo>
                  <a:lnTo>
                    <a:pt x="1570" y="52"/>
                  </a:lnTo>
                  <a:lnTo>
                    <a:pt x="1574" y="53"/>
                  </a:lnTo>
                  <a:lnTo>
                    <a:pt x="1585" y="57"/>
                  </a:lnTo>
                  <a:lnTo>
                    <a:pt x="1598" y="61"/>
                  </a:lnTo>
                  <a:lnTo>
                    <a:pt x="1610" y="63"/>
                  </a:lnTo>
                  <a:lnTo>
                    <a:pt x="1621" y="65"/>
                  </a:lnTo>
                  <a:lnTo>
                    <a:pt x="1644" y="66"/>
                  </a:lnTo>
                  <a:lnTo>
                    <a:pt x="1667" y="66"/>
                  </a:lnTo>
                  <a:lnTo>
                    <a:pt x="1689" y="65"/>
                  </a:lnTo>
                  <a:lnTo>
                    <a:pt x="1712" y="63"/>
                  </a:lnTo>
                  <a:lnTo>
                    <a:pt x="1733" y="63"/>
                  </a:lnTo>
                  <a:lnTo>
                    <a:pt x="1753" y="64"/>
                  </a:lnTo>
                  <a:close/>
                </a:path>
              </a:pathLst>
            </a:custGeom>
            <a:grpFill/>
            <a:ln w="3175" cmpd="sng">
              <a:solidFill>
                <a:srgbClr val="FCF6F6"/>
              </a:solidFill>
              <a:round/>
              <a:headEnd/>
              <a:tailEnd/>
            </a:ln>
          </p:spPr>
          <p:txBody>
            <a:bodyPr/>
            <a:lstStyle/>
            <a:p>
              <a:endParaRPr lang="pt-BR"/>
            </a:p>
          </p:txBody>
        </p:sp>
        <p:sp>
          <p:nvSpPr>
            <p:cNvPr id="20" name="Freeform 6"/>
            <p:cNvSpPr>
              <a:spLocks/>
            </p:cNvSpPr>
            <p:nvPr/>
          </p:nvSpPr>
          <p:spPr bwMode="auto">
            <a:xfrm>
              <a:off x="5849938" y="2840038"/>
              <a:ext cx="1227137" cy="1458912"/>
            </a:xfrm>
            <a:custGeom>
              <a:avLst/>
              <a:gdLst>
                <a:gd name="T0" fmla="*/ 1933 w 3129"/>
                <a:gd name="T1" fmla="*/ 3072 h 3422"/>
                <a:gd name="T2" fmla="*/ 2037 w 3129"/>
                <a:gd name="T3" fmla="*/ 2883 h 3422"/>
                <a:gd name="T4" fmla="*/ 2185 w 3129"/>
                <a:gd name="T5" fmla="*/ 2684 h 3422"/>
                <a:gd name="T6" fmla="*/ 2026 w 3129"/>
                <a:gd name="T7" fmla="*/ 2521 h 3422"/>
                <a:gd name="T8" fmla="*/ 1798 w 3129"/>
                <a:gd name="T9" fmla="*/ 2487 h 3422"/>
                <a:gd name="T10" fmla="*/ 1697 w 3129"/>
                <a:gd name="T11" fmla="*/ 2392 h 3422"/>
                <a:gd name="T12" fmla="*/ 1465 w 3129"/>
                <a:gd name="T13" fmla="*/ 2272 h 3422"/>
                <a:gd name="T14" fmla="*/ 1098 w 3129"/>
                <a:gd name="T15" fmla="*/ 2071 h 3422"/>
                <a:gd name="T16" fmla="*/ 872 w 3129"/>
                <a:gd name="T17" fmla="*/ 2070 h 3422"/>
                <a:gd name="T18" fmla="*/ 867 w 3129"/>
                <a:gd name="T19" fmla="*/ 1939 h 3422"/>
                <a:gd name="T20" fmla="*/ 520 w 3129"/>
                <a:gd name="T21" fmla="*/ 2026 h 3422"/>
                <a:gd name="T22" fmla="*/ 352 w 3129"/>
                <a:gd name="T23" fmla="*/ 2126 h 3422"/>
                <a:gd name="T24" fmla="*/ 133 w 3129"/>
                <a:gd name="T25" fmla="*/ 2228 h 3422"/>
                <a:gd name="T26" fmla="*/ 142 w 3129"/>
                <a:gd name="T27" fmla="*/ 2114 h 3422"/>
                <a:gd name="T28" fmla="*/ 162 w 3129"/>
                <a:gd name="T29" fmla="*/ 1917 h 3422"/>
                <a:gd name="T30" fmla="*/ 64 w 3129"/>
                <a:gd name="T31" fmla="*/ 1714 h 3422"/>
                <a:gd name="T32" fmla="*/ 131 w 3129"/>
                <a:gd name="T33" fmla="*/ 1553 h 3422"/>
                <a:gd name="T34" fmla="*/ 137 w 3129"/>
                <a:gd name="T35" fmla="*/ 1447 h 3422"/>
                <a:gd name="T36" fmla="*/ 111 w 3129"/>
                <a:gd name="T37" fmla="*/ 1335 h 3422"/>
                <a:gd name="T38" fmla="*/ 60 w 3129"/>
                <a:gd name="T39" fmla="*/ 1166 h 3422"/>
                <a:gd name="T40" fmla="*/ 134 w 3129"/>
                <a:gd name="T41" fmla="*/ 1059 h 3422"/>
                <a:gd name="T42" fmla="*/ 146 w 3129"/>
                <a:gd name="T43" fmla="*/ 996 h 3422"/>
                <a:gd name="T44" fmla="*/ 17 w 3129"/>
                <a:gd name="T45" fmla="*/ 913 h 3422"/>
                <a:gd name="T46" fmla="*/ 89 w 3129"/>
                <a:gd name="T47" fmla="*/ 734 h 3422"/>
                <a:gd name="T48" fmla="*/ 296 w 3129"/>
                <a:gd name="T49" fmla="*/ 526 h 3422"/>
                <a:gd name="T50" fmla="*/ 419 w 3129"/>
                <a:gd name="T51" fmla="*/ 673 h 3422"/>
                <a:gd name="T52" fmla="*/ 620 w 3129"/>
                <a:gd name="T53" fmla="*/ 712 h 3422"/>
                <a:gd name="T54" fmla="*/ 795 w 3129"/>
                <a:gd name="T55" fmla="*/ 652 h 3422"/>
                <a:gd name="T56" fmla="*/ 993 w 3129"/>
                <a:gd name="T57" fmla="*/ 450 h 3422"/>
                <a:gd name="T58" fmla="*/ 968 w 3129"/>
                <a:gd name="T59" fmla="*/ 238 h 3422"/>
                <a:gd name="T60" fmla="*/ 1151 w 3129"/>
                <a:gd name="T61" fmla="*/ 241 h 3422"/>
                <a:gd name="T62" fmla="*/ 1357 w 3129"/>
                <a:gd name="T63" fmla="*/ 293 h 3422"/>
                <a:gd name="T64" fmla="*/ 1649 w 3129"/>
                <a:gd name="T65" fmla="*/ 192 h 3422"/>
                <a:gd name="T66" fmla="*/ 1780 w 3129"/>
                <a:gd name="T67" fmla="*/ 69 h 3422"/>
                <a:gd name="T68" fmla="*/ 1975 w 3129"/>
                <a:gd name="T69" fmla="*/ 95 h 3422"/>
                <a:gd name="T70" fmla="*/ 2041 w 3129"/>
                <a:gd name="T71" fmla="*/ 265 h 3422"/>
                <a:gd name="T72" fmla="*/ 2125 w 3129"/>
                <a:gd name="T73" fmla="*/ 267 h 3422"/>
                <a:gd name="T74" fmla="*/ 2193 w 3129"/>
                <a:gd name="T75" fmla="*/ 190 h 3422"/>
                <a:gd name="T76" fmla="*/ 2326 w 3129"/>
                <a:gd name="T77" fmla="*/ 120 h 3422"/>
                <a:gd name="T78" fmla="*/ 2413 w 3129"/>
                <a:gd name="T79" fmla="*/ 28 h 3422"/>
                <a:gd name="T80" fmla="*/ 2591 w 3129"/>
                <a:gd name="T81" fmla="*/ 73 h 3422"/>
                <a:gd name="T82" fmla="*/ 2731 w 3129"/>
                <a:gd name="T83" fmla="*/ 146 h 3422"/>
                <a:gd name="T84" fmla="*/ 2819 w 3129"/>
                <a:gd name="T85" fmla="*/ 184 h 3422"/>
                <a:gd name="T86" fmla="*/ 2890 w 3129"/>
                <a:gd name="T87" fmla="*/ 315 h 3422"/>
                <a:gd name="T88" fmla="*/ 3008 w 3129"/>
                <a:gd name="T89" fmla="*/ 557 h 3422"/>
                <a:gd name="T90" fmla="*/ 3006 w 3129"/>
                <a:gd name="T91" fmla="*/ 802 h 3422"/>
                <a:gd name="T92" fmla="*/ 2852 w 3129"/>
                <a:gd name="T93" fmla="*/ 814 h 3422"/>
                <a:gd name="T94" fmla="*/ 2930 w 3129"/>
                <a:gd name="T95" fmla="*/ 987 h 3422"/>
                <a:gd name="T96" fmla="*/ 2978 w 3129"/>
                <a:gd name="T97" fmla="*/ 1053 h 3422"/>
                <a:gd name="T98" fmla="*/ 3052 w 3129"/>
                <a:gd name="T99" fmla="*/ 1251 h 3422"/>
                <a:gd name="T100" fmla="*/ 2731 w 3129"/>
                <a:gd name="T101" fmla="*/ 1617 h 3422"/>
                <a:gd name="T102" fmla="*/ 2673 w 3129"/>
                <a:gd name="T103" fmla="*/ 1488 h 3422"/>
                <a:gd name="T104" fmla="*/ 2651 w 3129"/>
                <a:gd name="T105" fmla="*/ 1580 h 3422"/>
                <a:gd name="T106" fmla="*/ 2585 w 3129"/>
                <a:gd name="T107" fmla="*/ 1663 h 3422"/>
                <a:gd name="T108" fmla="*/ 2572 w 3129"/>
                <a:gd name="T109" fmla="*/ 1811 h 3422"/>
                <a:gd name="T110" fmla="*/ 2526 w 3129"/>
                <a:gd name="T111" fmla="*/ 1896 h 3422"/>
                <a:gd name="T112" fmla="*/ 2495 w 3129"/>
                <a:gd name="T113" fmla="*/ 2147 h 3422"/>
                <a:gd name="T114" fmla="*/ 2520 w 3129"/>
                <a:gd name="T115" fmla="*/ 2549 h 3422"/>
                <a:gd name="T116" fmla="*/ 2371 w 3129"/>
                <a:gd name="T117" fmla="*/ 3134 h 3422"/>
                <a:gd name="T118" fmla="*/ 2274 w 3129"/>
                <a:gd name="T119" fmla="*/ 3340 h 3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9" h="3422">
                  <a:moveTo>
                    <a:pt x="2037" y="3285"/>
                  </a:moveTo>
                  <a:lnTo>
                    <a:pt x="2041" y="3266"/>
                  </a:lnTo>
                  <a:lnTo>
                    <a:pt x="2045" y="3257"/>
                  </a:lnTo>
                  <a:lnTo>
                    <a:pt x="2045" y="3252"/>
                  </a:lnTo>
                  <a:lnTo>
                    <a:pt x="2044" y="3247"/>
                  </a:lnTo>
                  <a:lnTo>
                    <a:pt x="2042" y="3239"/>
                  </a:lnTo>
                  <a:lnTo>
                    <a:pt x="2037" y="3228"/>
                  </a:lnTo>
                  <a:lnTo>
                    <a:pt x="2027" y="3213"/>
                  </a:lnTo>
                  <a:lnTo>
                    <a:pt x="2016" y="3199"/>
                  </a:lnTo>
                  <a:lnTo>
                    <a:pt x="2004" y="3184"/>
                  </a:lnTo>
                  <a:lnTo>
                    <a:pt x="1993" y="3170"/>
                  </a:lnTo>
                  <a:lnTo>
                    <a:pt x="1982" y="3156"/>
                  </a:lnTo>
                  <a:lnTo>
                    <a:pt x="1971" y="3140"/>
                  </a:lnTo>
                  <a:lnTo>
                    <a:pt x="1966" y="3131"/>
                  </a:lnTo>
                  <a:lnTo>
                    <a:pt x="1961" y="3122"/>
                  </a:lnTo>
                  <a:lnTo>
                    <a:pt x="1957" y="3112"/>
                  </a:lnTo>
                  <a:lnTo>
                    <a:pt x="1953" y="3102"/>
                  </a:lnTo>
                  <a:lnTo>
                    <a:pt x="1946" y="3092"/>
                  </a:lnTo>
                  <a:lnTo>
                    <a:pt x="1937" y="3079"/>
                  </a:lnTo>
                  <a:lnTo>
                    <a:pt x="1933" y="3072"/>
                  </a:lnTo>
                  <a:lnTo>
                    <a:pt x="1929" y="3065"/>
                  </a:lnTo>
                  <a:lnTo>
                    <a:pt x="1926" y="3056"/>
                  </a:lnTo>
                  <a:lnTo>
                    <a:pt x="1924" y="3047"/>
                  </a:lnTo>
                  <a:lnTo>
                    <a:pt x="1923" y="3036"/>
                  </a:lnTo>
                  <a:lnTo>
                    <a:pt x="1923" y="3023"/>
                  </a:lnTo>
                  <a:lnTo>
                    <a:pt x="1925" y="3010"/>
                  </a:lnTo>
                  <a:lnTo>
                    <a:pt x="1929" y="2994"/>
                  </a:lnTo>
                  <a:lnTo>
                    <a:pt x="1935" y="2977"/>
                  </a:lnTo>
                  <a:lnTo>
                    <a:pt x="1943" y="2957"/>
                  </a:lnTo>
                  <a:lnTo>
                    <a:pt x="1954" y="2936"/>
                  </a:lnTo>
                  <a:lnTo>
                    <a:pt x="1969" y="2913"/>
                  </a:lnTo>
                  <a:lnTo>
                    <a:pt x="1972" y="2908"/>
                  </a:lnTo>
                  <a:lnTo>
                    <a:pt x="1977" y="2904"/>
                  </a:lnTo>
                  <a:lnTo>
                    <a:pt x="1982" y="2902"/>
                  </a:lnTo>
                  <a:lnTo>
                    <a:pt x="1988" y="2900"/>
                  </a:lnTo>
                  <a:lnTo>
                    <a:pt x="2002" y="2898"/>
                  </a:lnTo>
                  <a:lnTo>
                    <a:pt x="2017" y="2895"/>
                  </a:lnTo>
                  <a:lnTo>
                    <a:pt x="2024" y="2893"/>
                  </a:lnTo>
                  <a:lnTo>
                    <a:pt x="2030" y="2889"/>
                  </a:lnTo>
                  <a:lnTo>
                    <a:pt x="2037" y="2883"/>
                  </a:lnTo>
                  <a:lnTo>
                    <a:pt x="2042" y="2876"/>
                  </a:lnTo>
                  <a:lnTo>
                    <a:pt x="2046" y="2866"/>
                  </a:lnTo>
                  <a:lnTo>
                    <a:pt x="2050" y="2852"/>
                  </a:lnTo>
                  <a:lnTo>
                    <a:pt x="2052" y="2837"/>
                  </a:lnTo>
                  <a:lnTo>
                    <a:pt x="2053" y="2818"/>
                  </a:lnTo>
                  <a:lnTo>
                    <a:pt x="2053" y="2811"/>
                  </a:lnTo>
                  <a:lnTo>
                    <a:pt x="2055" y="2804"/>
                  </a:lnTo>
                  <a:lnTo>
                    <a:pt x="2059" y="2797"/>
                  </a:lnTo>
                  <a:lnTo>
                    <a:pt x="2063" y="2789"/>
                  </a:lnTo>
                  <a:lnTo>
                    <a:pt x="2069" y="2782"/>
                  </a:lnTo>
                  <a:lnTo>
                    <a:pt x="2075" y="2774"/>
                  </a:lnTo>
                  <a:lnTo>
                    <a:pt x="2082" y="2767"/>
                  </a:lnTo>
                  <a:lnTo>
                    <a:pt x="2090" y="2759"/>
                  </a:lnTo>
                  <a:lnTo>
                    <a:pt x="2107" y="2743"/>
                  </a:lnTo>
                  <a:lnTo>
                    <a:pt x="2126" y="2729"/>
                  </a:lnTo>
                  <a:lnTo>
                    <a:pt x="2145" y="2715"/>
                  </a:lnTo>
                  <a:lnTo>
                    <a:pt x="2163" y="2703"/>
                  </a:lnTo>
                  <a:lnTo>
                    <a:pt x="2172" y="2698"/>
                  </a:lnTo>
                  <a:lnTo>
                    <a:pt x="2179" y="2691"/>
                  </a:lnTo>
                  <a:lnTo>
                    <a:pt x="2185" y="2684"/>
                  </a:lnTo>
                  <a:lnTo>
                    <a:pt x="2189" y="2677"/>
                  </a:lnTo>
                  <a:lnTo>
                    <a:pt x="2191" y="2669"/>
                  </a:lnTo>
                  <a:lnTo>
                    <a:pt x="2193" y="2660"/>
                  </a:lnTo>
                  <a:lnTo>
                    <a:pt x="2192" y="2652"/>
                  </a:lnTo>
                  <a:lnTo>
                    <a:pt x="2191" y="2643"/>
                  </a:lnTo>
                  <a:lnTo>
                    <a:pt x="2188" y="2633"/>
                  </a:lnTo>
                  <a:lnTo>
                    <a:pt x="2184" y="2625"/>
                  </a:lnTo>
                  <a:lnTo>
                    <a:pt x="2179" y="2616"/>
                  </a:lnTo>
                  <a:lnTo>
                    <a:pt x="2172" y="2608"/>
                  </a:lnTo>
                  <a:lnTo>
                    <a:pt x="2165" y="2601"/>
                  </a:lnTo>
                  <a:lnTo>
                    <a:pt x="2157" y="2594"/>
                  </a:lnTo>
                  <a:lnTo>
                    <a:pt x="2147" y="2588"/>
                  </a:lnTo>
                  <a:lnTo>
                    <a:pt x="2137" y="2582"/>
                  </a:lnTo>
                  <a:lnTo>
                    <a:pt x="2116" y="2566"/>
                  </a:lnTo>
                  <a:lnTo>
                    <a:pt x="2098" y="2553"/>
                  </a:lnTo>
                  <a:lnTo>
                    <a:pt x="2081" y="2543"/>
                  </a:lnTo>
                  <a:lnTo>
                    <a:pt x="2066" y="2535"/>
                  </a:lnTo>
                  <a:lnTo>
                    <a:pt x="2051" y="2529"/>
                  </a:lnTo>
                  <a:lnTo>
                    <a:pt x="2038" y="2525"/>
                  </a:lnTo>
                  <a:lnTo>
                    <a:pt x="2026" y="2521"/>
                  </a:lnTo>
                  <a:lnTo>
                    <a:pt x="2014" y="2520"/>
                  </a:lnTo>
                  <a:lnTo>
                    <a:pt x="1993" y="2518"/>
                  </a:lnTo>
                  <a:lnTo>
                    <a:pt x="1975" y="2518"/>
                  </a:lnTo>
                  <a:lnTo>
                    <a:pt x="1966" y="2517"/>
                  </a:lnTo>
                  <a:lnTo>
                    <a:pt x="1958" y="2515"/>
                  </a:lnTo>
                  <a:lnTo>
                    <a:pt x="1950" y="2513"/>
                  </a:lnTo>
                  <a:lnTo>
                    <a:pt x="1943" y="2508"/>
                  </a:lnTo>
                  <a:lnTo>
                    <a:pt x="1932" y="2501"/>
                  </a:lnTo>
                  <a:lnTo>
                    <a:pt x="1922" y="2495"/>
                  </a:lnTo>
                  <a:lnTo>
                    <a:pt x="1912" y="2489"/>
                  </a:lnTo>
                  <a:lnTo>
                    <a:pt x="1903" y="2485"/>
                  </a:lnTo>
                  <a:lnTo>
                    <a:pt x="1894" y="2481"/>
                  </a:lnTo>
                  <a:lnTo>
                    <a:pt x="1885" y="2478"/>
                  </a:lnTo>
                  <a:lnTo>
                    <a:pt x="1877" y="2476"/>
                  </a:lnTo>
                  <a:lnTo>
                    <a:pt x="1870" y="2475"/>
                  </a:lnTo>
                  <a:lnTo>
                    <a:pt x="1855" y="2473"/>
                  </a:lnTo>
                  <a:lnTo>
                    <a:pt x="1842" y="2474"/>
                  </a:lnTo>
                  <a:lnTo>
                    <a:pt x="1830" y="2476"/>
                  </a:lnTo>
                  <a:lnTo>
                    <a:pt x="1819" y="2479"/>
                  </a:lnTo>
                  <a:lnTo>
                    <a:pt x="1798" y="2487"/>
                  </a:lnTo>
                  <a:lnTo>
                    <a:pt x="1777" y="2495"/>
                  </a:lnTo>
                  <a:lnTo>
                    <a:pt x="1768" y="2497"/>
                  </a:lnTo>
                  <a:lnTo>
                    <a:pt x="1758" y="2498"/>
                  </a:lnTo>
                  <a:lnTo>
                    <a:pt x="1753" y="2497"/>
                  </a:lnTo>
                  <a:lnTo>
                    <a:pt x="1748" y="2496"/>
                  </a:lnTo>
                  <a:lnTo>
                    <a:pt x="1743" y="2495"/>
                  </a:lnTo>
                  <a:lnTo>
                    <a:pt x="1738" y="2493"/>
                  </a:lnTo>
                  <a:lnTo>
                    <a:pt x="1728" y="2488"/>
                  </a:lnTo>
                  <a:lnTo>
                    <a:pt x="1721" y="2482"/>
                  </a:lnTo>
                  <a:lnTo>
                    <a:pt x="1716" y="2475"/>
                  </a:lnTo>
                  <a:lnTo>
                    <a:pt x="1712" y="2468"/>
                  </a:lnTo>
                  <a:lnTo>
                    <a:pt x="1709" y="2461"/>
                  </a:lnTo>
                  <a:lnTo>
                    <a:pt x="1708" y="2453"/>
                  </a:lnTo>
                  <a:lnTo>
                    <a:pt x="1707" y="2445"/>
                  </a:lnTo>
                  <a:lnTo>
                    <a:pt x="1706" y="2436"/>
                  </a:lnTo>
                  <a:lnTo>
                    <a:pt x="1706" y="2428"/>
                  </a:lnTo>
                  <a:lnTo>
                    <a:pt x="1705" y="2419"/>
                  </a:lnTo>
                  <a:lnTo>
                    <a:pt x="1704" y="2409"/>
                  </a:lnTo>
                  <a:lnTo>
                    <a:pt x="1701" y="2400"/>
                  </a:lnTo>
                  <a:lnTo>
                    <a:pt x="1697" y="2392"/>
                  </a:lnTo>
                  <a:lnTo>
                    <a:pt x="1692" y="2383"/>
                  </a:lnTo>
                  <a:lnTo>
                    <a:pt x="1685" y="2375"/>
                  </a:lnTo>
                  <a:lnTo>
                    <a:pt x="1675" y="2367"/>
                  </a:lnTo>
                  <a:lnTo>
                    <a:pt x="1672" y="2363"/>
                  </a:lnTo>
                  <a:lnTo>
                    <a:pt x="1663" y="2351"/>
                  </a:lnTo>
                  <a:lnTo>
                    <a:pt x="1657" y="2343"/>
                  </a:lnTo>
                  <a:lnTo>
                    <a:pt x="1649" y="2335"/>
                  </a:lnTo>
                  <a:lnTo>
                    <a:pt x="1639" y="2326"/>
                  </a:lnTo>
                  <a:lnTo>
                    <a:pt x="1627" y="2316"/>
                  </a:lnTo>
                  <a:lnTo>
                    <a:pt x="1613" y="2307"/>
                  </a:lnTo>
                  <a:lnTo>
                    <a:pt x="1597" y="2297"/>
                  </a:lnTo>
                  <a:lnTo>
                    <a:pt x="1579" y="2290"/>
                  </a:lnTo>
                  <a:lnTo>
                    <a:pt x="1557" y="2283"/>
                  </a:lnTo>
                  <a:lnTo>
                    <a:pt x="1546" y="2280"/>
                  </a:lnTo>
                  <a:lnTo>
                    <a:pt x="1534" y="2277"/>
                  </a:lnTo>
                  <a:lnTo>
                    <a:pt x="1522" y="2275"/>
                  </a:lnTo>
                  <a:lnTo>
                    <a:pt x="1509" y="2273"/>
                  </a:lnTo>
                  <a:lnTo>
                    <a:pt x="1495" y="2272"/>
                  </a:lnTo>
                  <a:lnTo>
                    <a:pt x="1480" y="2272"/>
                  </a:lnTo>
                  <a:lnTo>
                    <a:pt x="1465" y="2272"/>
                  </a:lnTo>
                  <a:lnTo>
                    <a:pt x="1449" y="2272"/>
                  </a:lnTo>
                  <a:lnTo>
                    <a:pt x="1424" y="2256"/>
                  </a:lnTo>
                  <a:lnTo>
                    <a:pt x="1396" y="2240"/>
                  </a:lnTo>
                  <a:lnTo>
                    <a:pt x="1367" y="2222"/>
                  </a:lnTo>
                  <a:lnTo>
                    <a:pt x="1337" y="2205"/>
                  </a:lnTo>
                  <a:lnTo>
                    <a:pt x="1308" y="2186"/>
                  </a:lnTo>
                  <a:lnTo>
                    <a:pt x="1281" y="2169"/>
                  </a:lnTo>
                  <a:lnTo>
                    <a:pt x="1256" y="2152"/>
                  </a:lnTo>
                  <a:lnTo>
                    <a:pt x="1234" y="2136"/>
                  </a:lnTo>
                  <a:lnTo>
                    <a:pt x="1208" y="2115"/>
                  </a:lnTo>
                  <a:lnTo>
                    <a:pt x="1187" y="2097"/>
                  </a:lnTo>
                  <a:lnTo>
                    <a:pt x="1181" y="2093"/>
                  </a:lnTo>
                  <a:lnTo>
                    <a:pt x="1175" y="2090"/>
                  </a:lnTo>
                  <a:lnTo>
                    <a:pt x="1168" y="2087"/>
                  </a:lnTo>
                  <a:lnTo>
                    <a:pt x="1160" y="2084"/>
                  </a:lnTo>
                  <a:lnTo>
                    <a:pt x="1150" y="2081"/>
                  </a:lnTo>
                  <a:lnTo>
                    <a:pt x="1140" y="2077"/>
                  </a:lnTo>
                  <a:lnTo>
                    <a:pt x="1128" y="2075"/>
                  </a:lnTo>
                  <a:lnTo>
                    <a:pt x="1113" y="2073"/>
                  </a:lnTo>
                  <a:lnTo>
                    <a:pt x="1098" y="2071"/>
                  </a:lnTo>
                  <a:lnTo>
                    <a:pt x="1085" y="2071"/>
                  </a:lnTo>
                  <a:lnTo>
                    <a:pt x="1073" y="2073"/>
                  </a:lnTo>
                  <a:lnTo>
                    <a:pt x="1063" y="2076"/>
                  </a:lnTo>
                  <a:lnTo>
                    <a:pt x="1053" y="2081"/>
                  </a:lnTo>
                  <a:lnTo>
                    <a:pt x="1044" y="2086"/>
                  </a:lnTo>
                  <a:lnTo>
                    <a:pt x="1036" y="2091"/>
                  </a:lnTo>
                  <a:lnTo>
                    <a:pt x="1028" y="2097"/>
                  </a:lnTo>
                  <a:lnTo>
                    <a:pt x="1020" y="2101"/>
                  </a:lnTo>
                  <a:lnTo>
                    <a:pt x="1011" y="2106"/>
                  </a:lnTo>
                  <a:lnTo>
                    <a:pt x="1002" y="2109"/>
                  </a:lnTo>
                  <a:lnTo>
                    <a:pt x="993" y="2111"/>
                  </a:lnTo>
                  <a:lnTo>
                    <a:pt x="983" y="2112"/>
                  </a:lnTo>
                  <a:lnTo>
                    <a:pt x="972" y="2110"/>
                  </a:lnTo>
                  <a:lnTo>
                    <a:pt x="959" y="2106"/>
                  </a:lnTo>
                  <a:lnTo>
                    <a:pt x="945" y="2100"/>
                  </a:lnTo>
                  <a:lnTo>
                    <a:pt x="927" y="2095"/>
                  </a:lnTo>
                  <a:lnTo>
                    <a:pt x="901" y="2087"/>
                  </a:lnTo>
                  <a:lnTo>
                    <a:pt x="887" y="2081"/>
                  </a:lnTo>
                  <a:lnTo>
                    <a:pt x="876" y="2074"/>
                  </a:lnTo>
                  <a:lnTo>
                    <a:pt x="872" y="2070"/>
                  </a:lnTo>
                  <a:lnTo>
                    <a:pt x="869" y="2066"/>
                  </a:lnTo>
                  <a:lnTo>
                    <a:pt x="867" y="2062"/>
                  </a:lnTo>
                  <a:lnTo>
                    <a:pt x="866" y="2057"/>
                  </a:lnTo>
                  <a:lnTo>
                    <a:pt x="867" y="2051"/>
                  </a:lnTo>
                  <a:lnTo>
                    <a:pt x="869" y="2044"/>
                  </a:lnTo>
                  <a:lnTo>
                    <a:pt x="872" y="2036"/>
                  </a:lnTo>
                  <a:lnTo>
                    <a:pt x="875" y="2028"/>
                  </a:lnTo>
                  <a:lnTo>
                    <a:pt x="883" y="2011"/>
                  </a:lnTo>
                  <a:lnTo>
                    <a:pt x="889" y="1993"/>
                  </a:lnTo>
                  <a:lnTo>
                    <a:pt x="891" y="1985"/>
                  </a:lnTo>
                  <a:lnTo>
                    <a:pt x="893" y="1976"/>
                  </a:lnTo>
                  <a:lnTo>
                    <a:pt x="892" y="1967"/>
                  </a:lnTo>
                  <a:lnTo>
                    <a:pt x="891" y="1960"/>
                  </a:lnTo>
                  <a:lnTo>
                    <a:pt x="889" y="1956"/>
                  </a:lnTo>
                  <a:lnTo>
                    <a:pt x="887" y="1953"/>
                  </a:lnTo>
                  <a:lnTo>
                    <a:pt x="884" y="1949"/>
                  </a:lnTo>
                  <a:lnTo>
                    <a:pt x="881" y="1946"/>
                  </a:lnTo>
                  <a:lnTo>
                    <a:pt x="877" y="1944"/>
                  </a:lnTo>
                  <a:lnTo>
                    <a:pt x="872" y="1941"/>
                  </a:lnTo>
                  <a:lnTo>
                    <a:pt x="867" y="1939"/>
                  </a:lnTo>
                  <a:lnTo>
                    <a:pt x="861" y="1937"/>
                  </a:lnTo>
                  <a:lnTo>
                    <a:pt x="840" y="1931"/>
                  </a:lnTo>
                  <a:lnTo>
                    <a:pt x="823" y="1928"/>
                  </a:lnTo>
                  <a:lnTo>
                    <a:pt x="809" y="1925"/>
                  </a:lnTo>
                  <a:lnTo>
                    <a:pt x="796" y="1923"/>
                  </a:lnTo>
                  <a:lnTo>
                    <a:pt x="768" y="1921"/>
                  </a:lnTo>
                  <a:lnTo>
                    <a:pt x="730" y="1921"/>
                  </a:lnTo>
                  <a:lnTo>
                    <a:pt x="714" y="1922"/>
                  </a:lnTo>
                  <a:lnTo>
                    <a:pt x="699" y="1923"/>
                  </a:lnTo>
                  <a:lnTo>
                    <a:pt x="684" y="1926"/>
                  </a:lnTo>
                  <a:lnTo>
                    <a:pt x="669" y="1929"/>
                  </a:lnTo>
                  <a:lnTo>
                    <a:pt x="656" y="1933"/>
                  </a:lnTo>
                  <a:lnTo>
                    <a:pt x="643" y="1938"/>
                  </a:lnTo>
                  <a:lnTo>
                    <a:pt x="631" y="1943"/>
                  </a:lnTo>
                  <a:lnTo>
                    <a:pt x="620" y="1949"/>
                  </a:lnTo>
                  <a:lnTo>
                    <a:pt x="598" y="1962"/>
                  </a:lnTo>
                  <a:lnTo>
                    <a:pt x="579" y="1977"/>
                  </a:lnTo>
                  <a:lnTo>
                    <a:pt x="559" y="1991"/>
                  </a:lnTo>
                  <a:lnTo>
                    <a:pt x="541" y="2005"/>
                  </a:lnTo>
                  <a:lnTo>
                    <a:pt x="520" y="2026"/>
                  </a:lnTo>
                  <a:lnTo>
                    <a:pt x="507" y="2041"/>
                  </a:lnTo>
                  <a:lnTo>
                    <a:pt x="500" y="2047"/>
                  </a:lnTo>
                  <a:lnTo>
                    <a:pt x="492" y="2051"/>
                  </a:lnTo>
                  <a:lnTo>
                    <a:pt x="482" y="2055"/>
                  </a:lnTo>
                  <a:lnTo>
                    <a:pt x="468" y="2057"/>
                  </a:lnTo>
                  <a:lnTo>
                    <a:pt x="458" y="2058"/>
                  </a:lnTo>
                  <a:lnTo>
                    <a:pt x="448" y="2059"/>
                  </a:lnTo>
                  <a:lnTo>
                    <a:pt x="440" y="2062"/>
                  </a:lnTo>
                  <a:lnTo>
                    <a:pt x="433" y="2065"/>
                  </a:lnTo>
                  <a:lnTo>
                    <a:pt x="427" y="2068"/>
                  </a:lnTo>
                  <a:lnTo>
                    <a:pt x="421" y="2073"/>
                  </a:lnTo>
                  <a:lnTo>
                    <a:pt x="416" y="2077"/>
                  </a:lnTo>
                  <a:lnTo>
                    <a:pt x="412" y="2083"/>
                  </a:lnTo>
                  <a:lnTo>
                    <a:pt x="404" y="2093"/>
                  </a:lnTo>
                  <a:lnTo>
                    <a:pt x="398" y="2102"/>
                  </a:lnTo>
                  <a:lnTo>
                    <a:pt x="394" y="2106"/>
                  </a:lnTo>
                  <a:lnTo>
                    <a:pt x="391" y="2110"/>
                  </a:lnTo>
                  <a:lnTo>
                    <a:pt x="388" y="2113"/>
                  </a:lnTo>
                  <a:lnTo>
                    <a:pt x="384" y="2115"/>
                  </a:lnTo>
                  <a:lnTo>
                    <a:pt x="352" y="2126"/>
                  </a:lnTo>
                  <a:lnTo>
                    <a:pt x="326" y="2133"/>
                  </a:lnTo>
                  <a:lnTo>
                    <a:pt x="307" y="2137"/>
                  </a:lnTo>
                  <a:lnTo>
                    <a:pt x="291" y="2142"/>
                  </a:lnTo>
                  <a:lnTo>
                    <a:pt x="284" y="2145"/>
                  </a:lnTo>
                  <a:lnTo>
                    <a:pt x="276" y="2149"/>
                  </a:lnTo>
                  <a:lnTo>
                    <a:pt x="268" y="2154"/>
                  </a:lnTo>
                  <a:lnTo>
                    <a:pt x="259" y="2160"/>
                  </a:lnTo>
                  <a:lnTo>
                    <a:pt x="250" y="2168"/>
                  </a:lnTo>
                  <a:lnTo>
                    <a:pt x="239" y="2178"/>
                  </a:lnTo>
                  <a:lnTo>
                    <a:pt x="225" y="2191"/>
                  </a:lnTo>
                  <a:lnTo>
                    <a:pt x="210" y="2205"/>
                  </a:lnTo>
                  <a:lnTo>
                    <a:pt x="190" y="2216"/>
                  </a:lnTo>
                  <a:lnTo>
                    <a:pt x="173" y="2224"/>
                  </a:lnTo>
                  <a:lnTo>
                    <a:pt x="159" y="2228"/>
                  </a:lnTo>
                  <a:lnTo>
                    <a:pt x="148" y="2231"/>
                  </a:lnTo>
                  <a:lnTo>
                    <a:pt x="144" y="2231"/>
                  </a:lnTo>
                  <a:lnTo>
                    <a:pt x="140" y="2231"/>
                  </a:lnTo>
                  <a:lnTo>
                    <a:pt x="137" y="2231"/>
                  </a:lnTo>
                  <a:lnTo>
                    <a:pt x="135" y="2230"/>
                  </a:lnTo>
                  <a:lnTo>
                    <a:pt x="133" y="2228"/>
                  </a:lnTo>
                  <a:lnTo>
                    <a:pt x="131" y="2227"/>
                  </a:lnTo>
                  <a:lnTo>
                    <a:pt x="130" y="2225"/>
                  </a:lnTo>
                  <a:lnTo>
                    <a:pt x="129" y="2222"/>
                  </a:lnTo>
                  <a:lnTo>
                    <a:pt x="129" y="2217"/>
                  </a:lnTo>
                  <a:lnTo>
                    <a:pt x="129" y="2212"/>
                  </a:lnTo>
                  <a:lnTo>
                    <a:pt x="130" y="2206"/>
                  </a:lnTo>
                  <a:lnTo>
                    <a:pt x="132" y="2201"/>
                  </a:lnTo>
                  <a:lnTo>
                    <a:pt x="136" y="2193"/>
                  </a:lnTo>
                  <a:lnTo>
                    <a:pt x="138" y="2188"/>
                  </a:lnTo>
                  <a:lnTo>
                    <a:pt x="140" y="2182"/>
                  </a:lnTo>
                  <a:lnTo>
                    <a:pt x="142" y="2176"/>
                  </a:lnTo>
                  <a:lnTo>
                    <a:pt x="143" y="2171"/>
                  </a:lnTo>
                  <a:lnTo>
                    <a:pt x="143" y="2166"/>
                  </a:lnTo>
                  <a:lnTo>
                    <a:pt x="143" y="2158"/>
                  </a:lnTo>
                  <a:lnTo>
                    <a:pt x="141" y="2151"/>
                  </a:lnTo>
                  <a:lnTo>
                    <a:pt x="138" y="2144"/>
                  </a:lnTo>
                  <a:lnTo>
                    <a:pt x="135" y="2137"/>
                  </a:lnTo>
                  <a:lnTo>
                    <a:pt x="133" y="2129"/>
                  </a:lnTo>
                  <a:lnTo>
                    <a:pt x="132" y="2121"/>
                  </a:lnTo>
                  <a:lnTo>
                    <a:pt x="142" y="2114"/>
                  </a:lnTo>
                  <a:lnTo>
                    <a:pt x="150" y="2107"/>
                  </a:lnTo>
                  <a:lnTo>
                    <a:pt x="157" y="2100"/>
                  </a:lnTo>
                  <a:lnTo>
                    <a:pt x="164" y="2092"/>
                  </a:lnTo>
                  <a:lnTo>
                    <a:pt x="169" y="2084"/>
                  </a:lnTo>
                  <a:lnTo>
                    <a:pt x="173" y="2076"/>
                  </a:lnTo>
                  <a:lnTo>
                    <a:pt x="177" y="2069"/>
                  </a:lnTo>
                  <a:lnTo>
                    <a:pt x="179" y="2062"/>
                  </a:lnTo>
                  <a:lnTo>
                    <a:pt x="180" y="2055"/>
                  </a:lnTo>
                  <a:lnTo>
                    <a:pt x="180" y="2045"/>
                  </a:lnTo>
                  <a:lnTo>
                    <a:pt x="178" y="2032"/>
                  </a:lnTo>
                  <a:lnTo>
                    <a:pt x="176" y="2018"/>
                  </a:lnTo>
                  <a:lnTo>
                    <a:pt x="173" y="2002"/>
                  </a:lnTo>
                  <a:lnTo>
                    <a:pt x="171" y="1986"/>
                  </a:lnTo>
                  <a:lnTo>
                    <a:pt x="169" y="1969"/>
                  </a:lnTo>
                  <a:lnTo>
                    <a:pt x="169" y="1952"/>
                  </a:lnTo>
                  <a:lnTo>
                    <a:pt x="168" y="1943"/>
                  </a:lnTo>
                  <a:lnTo>
                    <a:pt x="168" y="1936"/>
                  </a:lnTo>
                  <a:lnTo>
                    <a:pt x="166" y="1929"/>
                  </a:lnTo>
                  <a:lnTo>
                    <a:pt x="164" y="1923"/>
                  </a:lnTo>
                  <a:lnTo>
                    <a:pt x="162" y="1917"/>
                  </a:lnTo>
                  <a:lnTo>
                    <a:pt x="160" y="1913"/>
                  </a:lnTo>
                  <a:lnTo>
                    <a:pt x="157" y="1909"/>
                  </a:lnTo>
                  <a:lnTo>
                    <a:pt x="153" y="1905"/>
                  </a:lnTo>
                  <a:lnTo>
                    <a:pt x="137" y="1893"/>
                  </a:lnTo>
                  <a:lnTo>
                    <a:pt x="119" y="1881"/>
                  </a:lnTo>
                  <a:lnTo>
                    <a:pt x="108" y="1874"/>
                  </a:lnTo>
                  <a:lnTo>
                    <a:pt x="99" y="1865"/>
                  </a:lnTo>
                  <a:lnTo>
                    <a:pt x="94" y="1859"/>
                  </a:lnTo>
                  <a:lnTo>
                    <a:pt x="90" y="1852"/>
                  </a:lnTo>
                  <a:lnTo>
                    <a:pt x="86" y="1845"/>
                  </a:lnTo>
                  <a:lnTo>
                    <a:pt x="82" y="1836"/>
                  </a:lnTo>
                  <a:lnTo>
                    <a:pt x="79" y="1827"/>
                  </a:lnTo>
                  <a:lnTo>
                    <a:pt x="75" y="1817"/>
                  </a:lnTo>
                  <a:lnTo>
                    <a:pt x="72" y="1806"/>
                  </a:lnTo>
                  <a:lnTo>
                    <a:pt x="70" y="1793"/>
                  </a:lnTo>
                  <a:lnTo>
                    <a:pt x="67" y="1779"/>
                  </a:lnTo>
                  <a:lnTo>
                    <a:pt x="66" y="1763"/>
                  </a:lnTo>
                  <a:lnTo>
                    <a:pt x="64" y="1746"/>
                  </a:lnTo>
                  <a:lnTo>
                    <a:pt x="64" y="1727"/>
                  </a:lnTo>
                  <a:lnTo>
                    <a:pt x="64" y="1714"/>
                  </a:lnTo>
                  <a:lnTo>
                    <a:pt x="64" y="1703"/>
                  </a:lnTo>
                  <a:lnTo>
                    <a:pt x="65" y="1692"/>
                  </a:lnTo>
                  <a:lnTo>
                    <a:pt x="67" y="1681"/>
                  </a:lnTo>
                  <a:lnTo>
                    <a:pt x="69" y="1672"/>
                  </a:lnTo>
                  <a:lnTo>
                    <a:pt x="71" y="1663"/>
                  </a:lnTo>
                  <a:lnTo>
                    <a:pt x="74" y="1654"/>
                  </a:lnTo>
                  <a:lnTo>
                    <a:pt x="77" y="1646"/>
                  </a:lnTo>
                  <a:lnTo>
                    <a:pt x="84" y="1631"/>
                  </a:lnTo>
                  <a:lnTo>
                    <a:pt x="92" y="1618"/>
                  </a:lnTo>
                  <a:lnTo>
                    <a:pt x="100" y="1607"/>
                  </a:lnTo>
                  <a:lnTo>
                    <a:pt x="108" y="1597"/>
                  </a:lnTo>
                  <a:lnTo>
                    <a:pt x="115" y="1589"/>
                  </a:lnTo>
                  <a:lnTo>
                    <a:pt x="123" y="1581"/>
                  </a:lnTo>
                  <a:lnTo>
                    <a:pt x="128" y="1575"/>
                  </a:lnTo>
                  <a:lnTo>
                    <a:pt x="132" y="1568"/>
                  </a:lnTo>
                  <a:lnTo>
                    <a:pt x="133" y="1565"/>
                  </a:lnTo>
                  <a:lnTo>
                    <a:pt x="134" y="1562"/>
                  </a:lnTo>
                  <a:lnTo>
                    <a:pt x="133" y="1559"/>
                  </a:lnTo>
                  <a:lnTo>
                    <a:pt x="133" y="1556"/>
                  </a:lnTo>
                  <a:lnTo>
                    <a:pt x="131" y="1553"/>
                  </a:lnTo>
                  <a:lnTo>
                    <a:pt x="129" y="1550"/>
                  </a:lnTo>
                  <a:lnTo>
                    <a:pt x="126" y="1547"/>
                  </a:lnTo>
                  <a:lnTo>
                    <a:pt x="122" y="1544"/>
                  </a:lnTo>
                  <a:lnTo>
                    <a:pt x="113" y="1538"/>
                  </a:lnTo>
                  <a:lnTo>
                    <a:pt x="107" y="1532"/>
                  </a:lnTo>
                  <a:lnTo>
                    <a:pt x="103" y="1527"/>
                  </a:lnTo>
                  <a:lnTo>
                    <a:pt x="101" y="1519"/>
                  </a:lnTo>
                  <a:lnTo>
                    <a:pt x="100" y="1503"/>
                  </a:lnTo>
                  <a:lnTo>
                    <a:pt x="100" y="1480"/>
                  </a:lnTo>
                  <a:lnTo>
                    <a:pt x="101" y="1477"/>
                  </a:lnTo>
                  <a:lnTo>
                    <a:pt x="102" y="1475"/>
                  </a:lnTo>
                  <a:lnTo>
                    <a:pt x="103" y="1473"/>
                  </a:lnTo>
                  <a:lnTo>
                    <a:pt x="106" y="1471"/>
                  </a:lnTo>
                  <a:lnTo>
                    <a:pt x="112" y="1467"/>
                  </a:lnTo>
                  <a:lnTo>
                    <a:pt x="119" y="1464"/>
                  </a:lnTo>
                  <a:lnTo>
                    <a:pt x="126" y="1460"/>
                  </a:lnTo>
                  <a:lnTo>
                    <a:pt x="132" y="1456"/>
                  </a:lnTo>
                  <a:lnTo>
                    <a:pt x="134" y="1453"/>
                  </a:lnTo>
                  <a:lnTo>
                    <a:pt x="136" y="1451"/>
                  </a:lnTo>
                  <a:lnTo>
                    <a:pt x="137" y="1447"/>
                  </a:lnTo>
                  <a:lnTo>
                    <a:pt x="138" y="1444"/>
                  </a:lnTo>
                  <a:lnTo>
                    <a:pt x="137" y="1438"/>
                  </a:lnTo>
                  <a:lnTo>
                    <a:pt x="136" y="1433"/>
                  </a:lnTo>
                  <a:lnTo>
                    <a:pt x="133" y="1428"/>
                  </a:lnTo>
                  <a:lnTo>
                    <a:pt x="130" y="1424"/>
                  </a:lnTo>
                  <a:lnTo>
                    <a:pt x="123" y="1415"/>
                  </a:lnTo>
                  <a:lnTo>
                    <a:pt x="113" y="1407"/>
                  </a:lnTo>
                  <a:lnTo>
                    <a:pt x="105" y="1400"/>
                  </a:lnTo>
                  <a:lnTo>
                    <a:pt x="97" y="1392"/>
                  </a:lnTo>
                  <a:lnTo>
                    <a:pt x="94" y="1388"/>
                  </a:lnTo>
                  <a:lnTo>
                    <a:pt x="92" y="1384"/>
                  </a:lnTo>
                  <a:lnTo>
                    <a:pt x="90" y="1380"/>
                  </a:lnTo>
                  <a:lnTo>
                    <a:pt x="90" y="1375"/>
                  </a:lnTo>
                  <a:lnTo>
                    <a:pt x="90" y="1369"/>
                  </a:lnTo>
                  <a:lnTo>
                    <a:pt x="91" y="1363"/>
                  </a:lnTo>
                  <a:lnTo>
                    <a:pt x="93" y="1358"/>
                  </a:lnTo>
                  <a:lnTo>
                    <a:pt x="95" y="1354"/>
                  </a:lnTo>
                  <a:lnTo>
                    <a:pt x="100" y="1347"/>
                  </a:lnTo>
                  <a:lnTo>
                    <a:pt x="105" y="1341"/>
                  </a:lnTo>
                  <a:lnTo>
                    <a:pt x="111" y="1335"/>
                  </a:lnTo>
                  <a:lnTo>
                    <a:pt x="117" y="1328"/>
                  </a:lnTo>
                  <a:lnTo>
                    <a:pt x="119" y="1324"/>
                  </a:lnTo>
                  <a:lnTo>
                    <a:pt x="121" y="1319"/>
                  </a:lnTo>
                  <a:lnTo>
                    <a:pt x="122" y="1314"/>
                  </a:lnTo>
                  <a:lnTo>
                    <a:pt x="122" y="1308"/>
                  </a:lnTo>
                  <a:lnTo>
                    <a:pt x="121" y="1301"/>
                  </a:lnTo>
                  <a:lnTo>
                    <a:pt x="119" y="1294"/>
                  </a:lnTo>
                  <a:lnTo>
                    <a:pt x="115" y="1289"/>
                  </a:lnTo>
                  <a:lnTo>
                    <a:pt x="110" y="1285"/>
                  </a:lnTo>
                  <a:lnTo>
                    <a:pt x="100" y="1279"/>
                  </a:lnTo>
                  <a:lnTo>
                    <a:pt x="88" y="1271"/>
                  </a:lnTo>
                  <a:lnTo>
                    <a:pt x="82" y="1266"/>
                  </a:lnTo>
                  <a:lnTo>
                    <a:pt x="76" y="1259"/>
                  </a:lnTo>
                  <a:lnTo>
                    <a:pt x="71" y="1251"/>
                  </a:lnTo>
                  <a:lnTo>
                    <a:pt x="66" y="1241"/>
                  </a:lnTo>
                  <a:lnTo>
                    <a:pt x="62" y="1229"/>
                  </a:lnTo>
                  <a:lnTo>
                    <a:pt x="60" y="1215"/>
                  </a:lnTo>
                  <a:lnTo>
                    <a:pt x="58" y="1197"/>
                  </a:lnTo>
                  <a:lnTo>
                    <a:pt x="59" y="1175"/>
                  </a:lnTo>
                  <a:lnTo>
                    <a:pt x="60" y="1166"/>
                  </a:lnTo>
                  <a:lnTo>
                    <a:pt x="62" y="1158"/>
                  </a:lnTo>
                  <a:lnTo>
                    <a:pt x="65" y="1151"/>
                  </a:lnTo>
                  <a:lnTo>
                    <a:pt x="69" y="1146"/>
                  </a:lnTo>
                  <a:lnTo>
                    <a:pt x="73" y="1142"/>
                  </a:lnTo>
                  <a:lnTo>
                    <a:pt x="78" y="1139"/>
                  </a:lnTo>
                  <a:lnTo>
                    <a:pt x="83" y="1136"/>
                  </a:lnTo>
                  <a:lnTo>
                    <a:pt x="88" y="1133"/>
                  </a:lnTo>
                  <a:lnTo>
                    <a:pt x="94" y="1130"/>
                  </a:lnTo>
                  <a:lnTo>
                    <a:pt x="99" y="1127"/>
                  </a:lnTo>
                  <a:lnTo>
                    <a:pt x="105" y="1124"/>
                  </a:lnTo>
                  <a:lnTo>
                    <a:pt x="110" y="1119"/>
                  </a:lnTo>
                  <a:lnTo>
                    <a:pt x="115" y="1114"/>
                  </a:lnTo>
                  <a:lnTo>
                    <a:pt x="120" y="1106"/>
                  </a:lnTo>
                  <a:lnTo>
                    <a:pt x="124" y="1098"/>
                  </a:lnTo>
                  <a:lnTo>
                    <a:pt x="127" y="1087"/>
                  </a:lnTo>
                  <a:lnTo>
                    <a:pt x="133" y="1080"/>
                  </a:lnTo>
                  <a:lnTo>
                    <a:pt x="136" y="1073"/>
                  </a:lnTo>
                  <a:lnTo>
                    <a:pt x="137" y="1068"/>
                  </a:lnTo>
                  <a:lnTo>
                    <a:pt x="136" y="1063"/>
                  </a:lnTo>
                  <a:lnTo>
                    <a:pt x="134" y="1059"/>
                  </a:lnTo>
                  <a:lnTo>
                    <a:pt x="130" y="1056"/>
                  </a:lnTo>
                  <a:lnTo>
                    <a:pt x="126" y="1054"/>
                  </a:lnTo>
                  <a:lnTo>
                    <a:pt x="121" y="1051"/>
                  </a:lnTo>
                  <a:lnTo>
                    <a:pt x="109" y="1046"/>
                  </a:lnTo>
                  <a:lnTo>
                    <a:pt x="98" y="1041"/>
                  </a:lnTo>
                  <a:lnTo>
                    <a:pt x="94" y="1037"/>
                  </a:lnTo>
                  <a:lnTo>
                    <a:pt x="91" y="1034"/>
                  </a:lnTo>
                  <a:lnTo>
                    <a:pt x="90" y="1029"/>
                  </a:lnTo>
                  <a:lnTo>
                    <a:pt x="90" y="1024"/>
                  </a:lnTo>
                  <a:lnTo>
                    <a:pt x="90" y="1021"/>
                  </a:lnTo>
                  <a:lnTo>
                    <a:pt x="91" y="1019"/>
                  </a:lnTo>
                  <a:lnTo>
                    <a:pt x="94" y="1017"/>
                  </a:lnTo>
                  <a:lnTo>
                    <a:pt x="98" y="1015"/>
                  </a:lnTo>
                  <a:lnTo>
                    <a:pt x="108" y="1012"/>
                  </a:lnTo>
                  <a:lnTo>
                    <a:pt x="121" y="1009"/>
                  </a:lnTo>
                  <a:lnTo>
                    <a:pt x="127" y="1007"/>
                  </a:lnTo>
                  <a:lnTo>
                    <a:pt x="133" y="1005"/>
                  </a:lnTo>
                  <a:lnTo>
                    <a:pt x="138" y="1002"/>
                  </a:lnTo>
                  <a:lnTo>
                    <a:pt x="143" y="1000"/>
                  </a:lnTo>
                  <a:lnTo>
                    <a:pt x="146" y="996"/>
                  </a:lnTo>
                  <a:lnTo>
                    <a:pt x="148" y="992"/>
                  </a:lnTo>
                  <a:lnTo>
                    <a:pt x="149" y="988"/>
                  </a:lnTo>
                  <a:lnTo>
                    <a:pt x="148" y="982"/>
                  </a:lnTo>
                  <a:lnTo>
                    <a:pt x="146" y="975"/>
                  </a:lnTo>
                  <a:lnTo>
                    <a:pt x="143" y="968"/>
                  </a:lnTo>
                  <a:lnTo>
                    <a:pt x="140" y="961"/>
                  </a:lnTo>
                  <a:lnTo>
                    <a:pt x="136" y="956"/>
                  </a:lnTo>
                  <a:lnTo>
                    <a:pt x="131" y="952"/>
                  </a:lnTo>
                  <a:lnTo>
                    <a:pt x="127" y="948"/>
                  </a:lnTo>
                  <a:lnTo>
                    <a:pt x="122" y="945"/>
                  </a:lnTo>
                  <a:lnTo>
                    <a:pt x="115" y="942"/>
                  </a:lnTo>
                  <a:lnTo>
                    <a:pt x="104" y="938"/>
                  </a:lnTo>
                  <a:lnTo>
                    <a:pt x="92" y="935"/>
                  </a:lnTo>
                  <a:lnTo>
                    <a:pt x="79" y="932"/>
                  </a:lnTo>
                  <a:lnTo>
                    <a:pt x="66" y="930"/>
                  </a:lnTo>
                  <a:lnTo>
                    <a:pt x="54" y="928"/>
                  </a:lnTo>
                  <a:lnTo>
                    <a:pt x="42" y="926"/>
                  </a:lnTo>
                  <a:lnTo>
                    <a:pt x="31" y="922"/>
                  </a:lnTo>
                  <a:lnTo>
                    <a:pt x="21" y="917"/>
                  </a:lnTo>
                  <a:lnTo>
                    <a:pt x="17" y="913"/>
                  </a:lnTo>
                  <a:lnTo>
                    <a:pt x="13" y="910"/>
                  </a:lnTo>
                  <a:lnTo>
                    <a:pt x="10" y="905"/>
                  </a:lnTo>
                  <a:lnTo>
                    <a:pt x="7" y="900"/>
                  </a:lnTo>
                  <a:lnTo>
                    <a:pt x="3" y="894"/>
                  </a:lnTo>
                  <a:lnTo>
                    <a:pt x="2" y="888"/>
                  </a:lnTo>
                  <a:lnTo>
                    <a:pt x="1" y="880"/>
                  </a:lnTo>
                  <a:lnTo>
                    <a:pt x="0" y="872"/>
                  </a:lnTo>
                  <a:lnTo>
                    <a:pt x="1" y="859"/>
                  </a:lnTo>
                  <a:lnTo>
                    <a:pt x="2" y="846"/>
                  </a:lnTo>
                  <a:lnTo>
                    <a:pt x="4" y="835"/>
                  </a:lnTo>
                  <a:lnTo>
                    <a:pt x="8" y="824"/>
                  </a:lnTo>
                  <a:lnTo>
                    <a:pt x="12" y="815"/>
                  </a:lnTo>
                  <a:lnTo>
                    <a:pt x="16" y="806"/>
                  </a:lnTo>
                  <a:lnTo>
                    <a:pt x="21" y="798"/>
                  </a:lnTo>
                  <a:lnTo>
                    <a:pt x="27" y="791"/>
                  </a:lnTo>
                  <a:lnTo>
                    <a:pt x="39" y="778"/>
                  </a:lnTo>
                  <a:lnTo>
                    <a:pt x="52" y="766"/>
                  </a:lnTo>
                  <a:lnTo>
                    <a:pt x="66" y="756"/>
                  </a:lnTo>
                  <a:lnTo>
                    <a:pt x="79" y="746"/>
                  </a:lnTo>
                  <a:lnTo>
                    <a:pt x="89" y="734"/>
                  </a:lnTo>
                  <a:lnTo>
                    <a:pt x="96" y="724"/>
                  </a:lnTo>
                  <a:lnTo>
                    <a:pt x="100" y="716"/>
                  </a:lnTo>
                  <a:lnTo>
                    <a:pt x="101" y="708"/>
                  </a:lnTo>
                  <a:lnTo>
                    <a:pt x="101" y="695"/>
                  </a:lnTo>
                  <a:lnTo>
                    <a:pt x="100" y="683"/>
                  </a:lnTo>
                  <a:lnTo>
                    <a:pt x="103" y="676"/>
                  </a:lnTo>
                  <a:lnTo>
                    <a:pt x="109" y="669"/>
                  </a:lnTo>
                  <a:lnTo>
                    <a:pt x="118" y="661"/>
                  </a:lnTo>
                  <a:lnTo>
                    <a:pt x="128" y="654"/>
                  </a:lnTo>
                  <a:lnTo>
                    <a:pt x="152" y="638"/>
                  </a:lnTo>
                  <a:lnTo>
                    <a:pt x="180" y="619"/>
                  </a:lnTo>
                  <a:lnTo>
                    <a:pt x="195" y="610"/>
                  </a:lnTo>
                  <a:lnTo>
                    <a:pt x="210" y="600"/>
                  </a:lnTo>
                  <a:lnTo>
                    <a:pt x="225" y="589"/>
                  </a:lnTo>
                  <a:lnTo>
                    <a:pt x="240" y="578"/>
                  </a:lnTo>
                  <a:lnTo>
                    <a:pt x="253" y="566"/>
                  </a:lnTo>
                  <a:lnTo>
                    <a:pt x="265" y="553"/>
                  </a:lnTo>
                  <a:lnTo>
                    <a:pt x="275" y="540"/>
                  </a:lnTo>
                  <a:lnTo>
                    <a:pt x="284" y="526"/>
                  </a:lnTo>
                  <a:lnTo>
                    <a:pt x="296" y="526"/>
                  </a:lnTo>
                  <a:lnTo>
                    <a:pt x="308" y="526"/>
                  </a:lnTo>
                  <a:lnTo>
                    <a:pt x="321" y="528"/>
                  </a:lnTo>
                  <a:lnTo>
                    <a:pt x="336" y="531"/>
                  </a:lnTo>
                  <a:lnTo>
                    <a:pt x="348" y="537"/>
                  </a:lnTo>
                  <a:lnTo>
                    <a:pt x="357" y="544"/>
                  </a:lnTo>
                  <a:lnTo>
                    <a:pt x="364" y="551"/>
                  </a:lnTo>
                  <a:lnTo>
                    <a:pt x="369" y="559"/>
                  </a:lnTo>
                  <a:lnTo>
                    <a:pt x="372" y="567"/>
                  </a:lnTo>
                  <a:lnTo>
                    <a:pt x="375" y="576"/>
                  </a:lnTo>
                  <a:lnTo>
                    <a:pt x="376" y="585"/>
                  </a:lnTo>
                  <a:lnTo>
                    <a:pt x="377" y="594"/>
                  </a:lnTo>
                  <a:lnTo>
                    <a:pt x="378" y="603"/>
                  </a:lnTo>
                  <a:lnTo>
                    <a:pt x="380" y="612"/>
                  </a:lnTo>
                  <a:lnTo>
                    <a:pt x="381" y="621"/>
                  </a:lnTo>
                  <a:lnTo>
                    <a:pt x="384" y="630"/>
                  </a:lnTo>
                  <a:lnTo>
                    <a:pt x="388" y="639"/>
                  </a:lnTo>
                  <a:lnTo>
                    <a:pt x="393" y="647"/>
                  </a:lnTo>
                  <a:lnTo>
                    <a:pt x="400" y="655"/>
                  </a:lnTo>
                  <a:lnTo>
                    <a:pt x="410" y="662"/>
                  </a:lnTo>
                  <a:lnTo>
                    <a:pt x="419" y="673"/>
                  </a:lnTo>
                  <a:lnTo>
                    <a:pt x="428" y="682"/>
                  </a:lnTo>
                  <a:lnTo>
                    <a:pt x="437" y="691"/>
                  </a:lnTo>
                  <a:lnTo>
                    <a:pt x="446" y="698"/>
                  </a:lnTo>
                  <a:lnTo>
                    <a:pt x="456" y="704"/>
                  </a:lnTo>
                  <a:lnTo>
                    <a:pt x="466" y="709"/>
                  </a:lnTo>
                  <a:lnTo>
                    <a:pt x="475" y="713"/>
                  </a:lnTo>
                  <a:lnTo>
                    <a:pt x="484" y="716"/>
                  </a:lnTo>
                  <a:lnTo>
                    <a:pt x="494" y="719"/>
                  </a:lnTo>
                  <a:lnTo>
                    <a:pt x="504" y="721"/>
                  </a:lnTo>
                  <a:lnTo>
                    <a:pt x="513" y="722"/>
                  </a:lnTo>
                  <a:lnTo>
                    <a:pt x="523" y="723"/>
                  </a:lnTo>
                  <a:lnTo>
                    <a:pt x="542" y="724"/>
                  </a:lnTo>
                  <a:lnTo>
                    <a:pt x="563" y="724"/>
                  </a:lnTo>
                  <a:lnTo>
                    <a:pt x="573" y="724"/>
                  </a:lnTo>
                  <a:lnTo>
                    <a:pt x="583" y="723"/>
                  </a:lnTo>
                  <a:lnTo>
                    <a:pt x="591" y="722"/>
                  </a:lnTo>
                  <a:lnTo>
                    <a:pt x="599" y="720"/>
                  </a:lnTo>
                  <a:lnTo>
                    <a:pt x="607" y="718"/>
                  </a:lnTo>
                  <a:lnTo>
                    <a:pt x="613" y="715"/>
                  </a:lnTo>
                  <a:lnTo>
                    <a:pt x="620" y="712"/>
                  </a:lnTo>
                  <a:lnTo>
                    <a:pt x="625" y="708"/>
                  </a:lnTo>
                  <a:lnTo>
                    <a:pt x="636" y="701"/>
                  </a:lnTo>
                  <a:lnTo>
                    <a:pt x="645" y="693"/>
                  </a:lnTo>
                  <a:lnTo>
                    <a:pt x="654" y="685"/>
                  </a:lnTo>
                  <a:lnTo>
                    <a:pt x="663" y="676"/>
                  </a:lnTo>
                  <a:lnTo>
                    <a:pt x="673" y="668"/>
                  </a:lnTo>
                  <a:lnTo>
                    <a:pt x="683" y="661"/>
                  </a:lnTo>
                  <a:lnTo>
                    <a:pt x="688" y="657"/>
                  </a:lnTo>
                  <a:lnTo>
                    <a:pt x="694" y="655"/>
                  </a:lnTo>
                  <a:lnTo>
                    <a:pt x="700" y="652"/>
                  </a:lnTo>
                  <a:lnTo>
                    <a:pt x="707" y="650"/>
                  </a:lnTo>
                  <a:lnTo>
                    <a:pt x="714" y="648"/>
                  </a:lnTo>
                  <a:lnTo>
                    <a:pt x="722" y="647"/>
                  </a:lnTo>
                  <a:lnTo>
                    <a:pt x="731" y="646"/>
                  </a:lnTo>
                  <a:lnTo>
                    <a:pt x="741" y="646"/>
                  </a:lnTo>
                  <a:lnTo>
                    <a:pt x="751" y="646"/>
                  </a:lnTo>
                  <a:lnTo>
                    <a:pt x="762" y="647"/>
                  </a:lnTo>
                  <a:lnTo>
                    <a:pt x="774" y="649"/>
                  </a:lnTo>
                  <a:lnTo>
                    <a:pt x="788" y="651"/>
                  </a:lnTo>
                  <a:lnTo>
                    <a:pt x="795" y="652"/>
                  </a:lnTo>
                  <a:lnTo>
                    <a:pt x="802" y="652"/>
                  </a:lnTo>
                  <a:lnTo>
                    <a:pt x="809" y="651"/>
                  </a:lnTo>
                  <a:lnTo>
                    <a:pt x="816" y="650"/>
                  </a:lnTo>
                  <a:lnTo>
                    <a:pt x="823" y="647"/>
                  </a:lnTo>
                  <a:lnTo>
                    <a:pt x="831" y="645"/>
                  </a:lnTo>
                  <a:lnTo>
                    <a:pt x="838" y="641"/>
                  </a:lnTo>
                  <a:lnTo>
                    <a:pt x="845" y="638"/>
                  </a:lnTo>
                  <a:lnTo>
                    <a:pt x="859" y="627"/>
                  </a:lnTo>
                  <a:lnTo>
                    <a:pt x="874" y="616"/>
                  </a:lnTo>
                  <a:lnTo>
                    <a:pt x="888" y="604"/>
                  </a:lnTo>
                  <a:lnTo>
                    <a:pt x="903" y="590"/>
                  </a:lnTo>
                  <a:lnTo>
                    <a:pt x="916" y="575"/>
                  </a:lnTo>
                  <a:lnTo>
                    <a:pt x="929" y="559"/>
                  </a:lnTo>
                  <a:lnTo>
                    <a:pt x="941" y="543"/>
                  </a:lnTo>
                  <a:lnTo>
                    <a:pt x="953" y="527"/>
                  </a:lnTo>
                  <a:lnTo>
                    <a:pt x="964" y="509"/>
                  </a:lnTo>
                  <a:lnTo>
                    <a:pt x="975" y="493"/>
                  </a:lnTo>
                  <a:lnTo>
                    <a:pt x="984" y="477"/>
                  </a:lnTo>
                  <a:lnTo>
                    <a:pt x="992" y="462"/>
                  </a:lnTo>
                  <a:lnTo>
                    <a:pt x="993" y="450"/>
                  </a:lnTo>
                  <a:lnTo>
                    <a:pt x="994" y="432"/>
                  </a:lnTo>
                  <a:lnTo>
                    <a:pt x="993" y="411"/>
                  </a:lnTo>
                  <a:lnTo>
                    <a:pt x="992" y="388"/>
                  </a:lnTo>
                  <a:lnTo>
                    <a:pt x="990" y="365"/>
                  </a:lnTo>
                  <a:lnTo>
                    <a:pt x="989" y="343"/>
                  </a:lnTo>
                  <a:lnTo>
                    <a:pt x="987" y="325"/>
                  </a:lnTo>
                  <a:lnTo>
                    <a:pt x="987" y="310"/>
                  </a:lnTo>
                  <a:lnTo>
                    <a:pt x="981" y="306"/>
                  </a:lnTo>
                  <a:lnTo>
                    <a:pt x="976" y="299"/>
                  </a:lnTo>
                  <a:lnTo>
                    <a:pt x="970" y="291"/>
                  </a:lnTo>
                  <a:lnTo>
                    <a:pt x="966" y="283"/>
                  </a:lnTo>
                  <a:lnTo>
                    <a:pt x="962" y="274"/>
                  </a:lnTo>
                  <a:lnTo>
                    <a:pt x="958" y="266"/>
                  </a:lnTo>
                  <a:lnTo>
                    <a:pt x="957" y="259"/>
                  </a:lnTo>
                  <a:lnTo>
                    <a:pt x="956" y="252"/>
                  </a:lnTo>
                  <a:lnTo>
                    <a:pt x="956" y="249"/>
                  </a:lnTo>
                  <a:lnTo>
                    <a:pt x="957" y="246"/>
                  </a:lnTo>
                  <a:lnTo>
                    <a:pt x="959" y="243"/>
                  </a:lnTo>
                  <a:lnTo>
                    <a:pt x="962" y="241"/>
                  </a:lnTo>
                  <a:lnTo>
                    <a:pt x="968" y="238"/>
                  </a:lnTo>
                  <a:lnTo>
                    <a:pt x="977" y="237"/>
                  </a:lnTo>
                  <a:lnTo>
                    <a:pt x="995" y="236"/>
                  </a:lnTo>
                  <a:lnTo>
                    <a:pt x="1014" y="237"/>
                  </a:lnTo>
                  <a:lnTo>
                    <a:pt x="1028" y="236"/>
                  </a:lnTo>
                  <a:lnTo>
                    <a:pt x="1038" y="234"/>
                  </a:lnTo>
                  <a:lnTo>
                    <a:pt x="1047" y="231"/>
                  </a:lnTo>
                  <a:lnTo>
                    <a:pt x="1054" y="227"/>
                  </a:lnTo>
                  <a:lnTo>
                    <a:pt x="1066" y="219"/>
                  </a:lnTo>
                  <a:lnTo>
                    <a:pt x="1082" y="211"/>
                  </a:lnTo>
                  <a:lnTo>
                    <a:pt x="1085" y="208"/>
                  </a:lnTo>
                  <a:lnTo>
                    <a:pt x="1088" y="207"/>
                  </a:lnTo>
                  <a:lnTo>
                    <a:pt x="1092" y="208"/>
                  </a:lnTo>
                  <a:lnTo>
                    <a:pt x="1097" y="209"/>
                  </a:lnTo>
                  <a:lnTo>
                    <a:pt x="1106" y="214"/>
                  </a:lnTo>
                  <a:lnTo>
                    <a:pt x="1116" y="220"/>
                  </a:lnTo>
                  <a:lnTo>
                    <a:pt x="1127" y="228"/>
                  </a:lnTo>
                  <a:lnTo>
                    <a:pt x="1137" y="235"/>
                  </a:lnTo>
                  <a:lnTo>
                    <a:pt x="1142" y="238"/>
                  </a:lnTo>
                  <a:lnTo>
                    <a:pt x="1147" y="240"/>
                  </a:lnTo>
                  <a:lnTo>
                    <a:pt x="1151" y="241"/>
                  </a:lnTo>
                  <a:lnTo>
                    <a:pt x="1155" y="242"/>
                  </a:lnTo>
                  <a:lnTo>
                    <a:pt x="1179" y="240"/>
                  </a:lnTo>
                  <a:lnTo>
                    <a:pt x="1200" y="236"/>
                  </a:lnTo>
                  <a:lnTo>
                    <a:pt x="1210" y="235"/>
                  </a:lnTo>
                  <a:lnTo>
                    <a:pt x="1219" y="235"/>
                  </a:lnTo>
                  <a:lnTo>
                    <a:pt x="1223" y="236"/>
                  </a:lnTo>
                  <a:lnTo>
                    <a:pt x="1227" y="237"/>
                  </a:lnTo>
                  <a:lnTo>
                    <a:pt x="1231" y="239"/>
                  </a:lnTo>
                  <a:lnTo>
                    <a:pt x="1234" y="242"/>
                  </a:lnTo>
                  <a:lnTo>
                    <a:pt x="1247" y="254"/>
                  </a:lnTo>
                  <a:lnTo>
                    <a:pt x="1257" y="265"/>
                  </a:lnTo>
                  <a:lnTo>
                    <a:pt x="1266" y="274"/>
                  </a:lnTo>
                  <a:lnTo>
                    <a:pt x="1275" y="281"/>
                  </a:lnTo>
                  <a:lnTo>
                    <a:pt x="1280" y="284"/>
                  </a:lnTo>
                  <a:lnTo>
                    <a:pt x="1285" y="287"/>
                  </a:lnTo>
                  <a:lnTo>
                    <a:pt x="1292" y="289"/>
                  </a:lnTo>
                  <a:lnTo>
                    <a:pt x="1299" y="291"/>
                  </a:lnTo>
                  <a:lnTo>
                    <a:pt x="1316" y="293"/>
                  </a:lnTo>
                  <a:lnTo>
                    <a:pt x="1338" y="294"/>
                  </a:lnTo>
                  <a:lnTo>
                    <a:pt x="1357" y="293"/>
                  </a:lnTo>
                  <a:lnTo>
                    <a:pt x="1375" y="290"/>
                  </a:lnTo>
                  <a:lnTo>
                    <a:pt x="1391" y="286"/>
                  </a:lnTo>
                  <a:lnTo>
                    <a:pt x="1407" y="280"/>
                  </a:lnTo>
                  <a:lnTo>
                    <a:pt x="1422" y="273"/>
                  </a:lnTo>
                  <a:lnTo>
                    <a:pt x="1436" y="266"/>
                  </a:lnTo>
                  <a:lnTo>
                    <a:pt x="1451" y="258"/>
                  </a:lnTo>
                  <a:lnTo>
                    <a:pt x="1465" y="250"/>
                  </a:lnTo>
                  <a:lnTo>
                    <a:pt x="1492" y="233"/>
                  </a:lnTo>
                  <a:lnTo>
                    <a:pt x="1519" y="219"/>
                  </a:lnTo>
                  <a:lnTo>
                    <a:pt x="1532" y="214"/>
                  </a:lnTo>
                  <a:lnTo>
                    <a:pt x="1546" y="209"/>
                  </a:lnTo>
                  <a:lnTo>
                    <a:pt x="1560" y="206"/>
                  </a:lnTo>
                  <a:lnTo>
                    <a:pt x="1575" y="205"/>
                  </a:lnTo>
                  <a:lnTo>
                    <a:pt x="1592" y="205"/>
                  </a:lnTo>
                  <a:lnTo>
                    <a:pt x="1609" y="204"/>
                  </a:lnTo>
                  <a:lnTo>
                    <a:pt x="1617" y="202"/>
                  </a:lnTo>
                  <a:lnTo>
                    <a:pt x="1626" y="201"/>
                  </a:lnTo>
                  <a:lnTo>
                    <a:pt x="1634" y="198"/>
                  </a:lnTo>
                  <a:lnTo>
                    <a:pt x="1642" y="196"/>
                  </a:lnTo>
                  <a:lnTo>
                    <a:pt x="1649" y="192"/>
                  </a:lnTo>
                  <a:lnTo>
                    <a:pt x="1657" y="188"/>
                  </a:lnTo>
                  <a:lnTo>
                    <a:pt x="1663" y="182"/>
                  </a:lnTo>
                  <a:lnTo>
                    <a:pt x="1669" y="176"/>
                  </a:lnTo>
                  <a:lnTo>
                    <a:pt x="1675" y="169"/>
                  </a:lnTo>
                  <a:lnTo>
                    <a:pt x="1680" y="161"/>
                  </a:lnTo>
                  <a:lnTo>
                    <a:pt x="1683" y="152"/>
                  </a:lnTo>
                  <a:lnTo>
                    <a:pt x="1686" y="142"/>
                  </a:lnTo>
                  <a:lnTo>
                    <a:pt x="1687" y="136"/>
                  </a:lnTo>
                  <a:lnTo>
                    <a:pt x="1691" y="130"/>
                  </a:lnTo>
                  <a:lnTo>
                    <a:pt x="1695" y="125"/>
                  </a:lnTo>
                  <a:lnTo>
                    <a:pt x="1701" y="121"/>
                  </a:lnTo>
                  <a:lnTo>
                    <a:pt x="1715" y="115"/>
                  </a:lnTo>
                  <a:lnTo>
                    <a:pt x="1730" y="109"/>
                  </a:lnTo>
                  <a:lnTo>
                    <a:pt x="1745" y="105"/>
                  </a:lnTo>
                  <a:lnTo>
                    <a:pt x="1759" y="100"/>
                  </a:lnTo>
                  <a:lnTo>
                    <a:pt x="1764" y="97"/>
                  </a:lnTo>
                  <a:lnTo>
                    <a:pt x="1769" y="93"/>
                  </a:lnTo>
                  <a:lnTo>
                    <a:pt x="1772" y="89"/>
                  </a:lnTo>
                  <a:lnTo>
                    <a:pt x="1774" y="85"/>
                  </a:lnTo>
                  <a:lnTo>
                    <a:pt x="1780" y="69"/>
                  </a:lnTo>
                  <a:lnTo>
                    <a:pt x="1789" y="57"/>
                  </a:lnTo>
                  <a:lnTo>
                    <a:pt x="1796" y="47"/>
                  </a:lnTo>
                  <a:lnTo>
                    <a:pt x="1805" y="38"/>
                  </a:lnTo>
                  <a:lnTo>
                    <a:pt x="1814" y="30"/>
                  </a:lnTo>
                  <a:lnTo>
                    <a:pt x="1823" y="23"/>
                  </a:lnTo>
                  <a:lnTo>
                    <a:pt x="1833" y="17"/>
                  </a:lnTo>
                  <a:lnTo>
                    <a:pt x="1843" y="11"/>
                  </a:lnTo>
                  <a:lnTo>
                    <a:pt x="1863" y="17"/>
                  </a:lnTo>
                  <a:lnTo>
                    <a:pt x="1882" y="23"/>
                  </a:lnTo>
                  <a:lnTo>
                    <a:pt x="1899" y="29"/>
                  </a:lnTo>
                  <a:lnTo>
                    <a:pt x="1914" y="35"/>
                  </a:lnTo>
                  <a:lnTo>
                    <a:pt x="1927" y="42"/>
                  </a:lnTo>
                  <a:lnTo>
                    <a:pt x="1937" y="48"/>
                  </a:lnTo>
                  <a:lnTo>
                    <a:pt x="1947" y="55"/>
                  </a:lnTo>
                  <a:lnTo>
                    <a:pt x="1955" y="61"/>
                  </a:lnTo>
                  <a:lnTo>
                    <a:pt x="1961" y="68"/>
                  </a:lnTo>
                  <a:lnTo>
                    <a:pt x="1966" y="74"/>
                  </a:lnTo>
                  <a:lnTo>
                    <a:pt x="1970" y="82"/>
                  </a:lnTo>
                  <a:lnTo>
                    <a:pt x="1973" y="88"/>
                  </a:lnTo>
                  <a:lnTo>
                    <a:pt x="1975" y="95"/>
                  </a:lnTo>
                  <a:lnTo>
                    <a:pt x="1977" y="101"/>
                  </a:lnTo>
                  <a:lnTo>
                    <a:pt x="1977" y="108"/>
                  </a:lnTo>
                  <a:lnTo>
                    <a:pt x="1978" y="114"/>
                  </a:lnTo>
                  <a:lnTo>
                    <a:pt x="1976" y="138"/>
                  </a:lnTo>
                  <a:lnTo>
                    <a:pt x="1975" y="159"/>
                  </a:lnTo>
                  <a:lnTo>
                    <a:pt x="1976" y="164"/>
                  </a:lnTo>
                  <a:lnTo>
                    <a:pt x="1978" y="168"/>
                  </a:lnTo>
                  <a:lnTo>
                    <a:pt x="1981" y="172"/>
                  </a:lnTo>
                  <a:lnTo>
                    <a:pt x="1984" y="176"/>
                  </a:lnTo>
                  <a:lnTo>
                    <a:pt x="1989" y="180"/>
                  </a:lnTo>
                  <a:lnTo>
                    <a:pt x="1995" y="183"/>
                  </a:lnTo>
                  <a:lnTo>
                    <a:pt x="2002" y="187"/>
                  </a:lnTo>
                  <a:lnTo>
                    <a:pt x="2011" y="190"/>
                  </a:lnTo>
                  <a:lnTo>
                    <a:pt x="2016" y="192"/>
                  </a:lnTo>
                  <a:lnTo>
                    <a:pt x="2020" y="195"/>
                  </a:lnTo>
                  <a:lnTo>
                    <a:pt x="2024" y="199"/>
                  </a:lnTo>
                  <a:lnTo>
                    <a:pt x="2027" y="205"/>
                  </a:lnTo>
                  <a:lnTo>
                    <a:pt x="2032" y="219"/>
                  </a:lnTo>
                  <a:lnTo>
                    <a:pt x="2036" y="235"/>
                  </a:lnTo>
                  <a:lnTo>
                    <a:pt x="2041" y="265"/>
                  </a:lnTo>
                  <a:lnTo>
                    <a:pt x="2042" y="283"/>
                  </a:lnTo>
                  <a:lnTo>
                    <a:pt x="2043" y="285"/>
                  </a:lnTo>
                  <a:lnTo>
                    <a:pt x="2044" y="287"/>
                  </a:lnTo>
                  <a:lnTo>
                    <a:pt x="2047" y="290"/>
                  </a:lnTo>
                  <a:lnTo>
                    <a:pt x="2051" y="292"/>
                  </a:lnTo>
                  <a:lnTo>
                    <a:pt x="2062" y="297"/>
                  </a:lnTo>
                  <a:lnTo>
                    <a:pt x="2079" y="305"/>
                  </a:lnTo>
                  <a:lnTo>
                    <a:pt x="2081" y="306"/>
                  </a:lnTo>
                  <a:lnTo>
                    <a:pt x="2082" y="305"/>
                  </a:lnTo>
                  <a:lnTo>
                    <a:pt x="2084" y="303"/>
                  </a:lnTo>
                  <a:lnTo>
                    <a:pt x="2086" y="301"/>
                  </a:lnTo>
                  <a:lnTo>
                    <a:pt x="2090" y="294"/>
                  </a:lnTo>
                  <a:lnTo>
                    <a:pt x="2095" y="286"/>
                  </a:lnTo>
                  <a:lnTo>
                    <a:pt x="2098" y="282"/>
                  </a:lnTo>
                  <a:lnTo>
                    <a:pt x="2101" y="278"/>
                  </a:lnTo>
                  <a:lnTo>
                    <a:pt x="2105" y="275"/>
                  </a:lnTo>
                  <a:lnTo>
                    <a:pt x="2109" y="272"/>
                  </a:lnTo>
                  <a:lnTo>
                    <a:pt x="2113" y="270"/>
                  </a:lnTo>
                  <a:lnTo>
                    <a:pt x="2119" y="268"/>
                  </a:lnTo>
                  <a:lnTo>
                    <a:pt x="2125" y="267"/>
                  </a:lnTo>
                  <a:lnTo>
                    <a:pt x="2132" y="268"/>
                  </a:lnTo>
                  <a:lnTo>
                    <a:pt x="2139" y="269"/>
                  </a:lnTo>
                  <a:lnTo>
                    <a:pt x="2145" y="269"/>
                  </a:lnTo>
                  <a:lnTo>
                    <a:pt x="2150" y="269"/>
                  </a:lnTo>
                  <a:lnTo>
                    <a:pt x="2154" y="268"/>
                  </a:lnTo>
                  <a:lnTo>
                    <a:pt x="2158" y="267"/>
                  </a:lnTo>
                  <a:lnTo>
                    <a:pt x="2161" y="265"/>
                  </a:lnTo>
                  <a:lnTo>
                    <a:pt x="2164" y="262"/>
                  </a:lnTo>
                  <a:lnTo>
                    <a:pt x="2166" y="259"/>
                  </a:lnTo>
                  <a:lnTo>
                    <a:pt x="2169" y="252"/>
                  </a:lnTo>
                  <a:lnTo>
                    <a:pt x="2171" y="244"/>
                  </a:lnTo>
                  <a:lnTo>
                    <a:pt x="2172" y="235"/>
                  </a:lnTo>
                  <a:lnTo>
                    <a:pt x="2173" y="226"/>
                  </a:lnTo>
                  <a:lnTo>
                    <a:pt x="2175" y="217"/>
                  </a:lnTo>
                  <a:lnTo>
                    <a:pt x="2178" y="208"/>
                  </a:lnTo>
                  <a:lnTo>
                    <a:pt x="2180" y="204"/>
                  </a:lnTo>
                  <a:lnTo>
                    <a:pt x="2182" y="200"/>
                  </a:lnTo>
                  <a:lnTo>
                    <a:pt x="2185" y="197"/>
                  </a:lnTo>
                  <a:lnTo>
                    <a:pt x="2189" y="193"/>
                  </a:lnTo>
                  <a:lnTo>
                    <a:pt x="2193" y="190"/>
                  </a:lnTo>
                  <a:lnTo>
                    <a:pt x="2198" y="188"/>
                  </a:lnTo>
                  <a:lnTo>
                    <a:pt x="2204" y="185"/>
                  </a:lnTo>
                  <a:lnTo>
                    <a:pt x="2210" y="183"/>
                  </a:lnTo>
                  <a:lnTo>
                    <a:pt x="2218" y="182"/>
                  </a:lnTo>
                  <a:lnTo>
                    <a:pt x="2226" y="182"/>
                  </a:lnTo>
                  <a:lnTo>
                    <a:pt x="2236" y="183"/>
                  </a:lnTo>
                  <a:lnTo>
                    <a:pt x="2247" y="184"/>
                  </a:lnTo>
                  <a:lnTo>
                    <a:pt x="2255" y="184"/>
                  </a:lnTo>
                  <a:lnTo>
                    <a:pt x="2262" y="184"/>
                  </a:lnTo>
                  <a:lnTo>
                    <a:pt x="2269" y="184"/>
                  </a:lnTo>
                  <a:lnTo>
                    <a:pt x="2275" y="182"/>
                  </a:lnTo>
                  <a:lnTo>
                    <a:pt x="2281" y="181"/>
                  </a:lnTo>
                  <a:lnTo>
                    <a:pt x="2286" y="178"/>
                  </a:lnTo>
                  <a:lnTo>
                    <a:pt x="2291" y="176"/>
                  </a:lnTo>
                  <a:lnTo>
                    <a:pt x="2295" y="173"/>
                  </a:lnTo>
                  <a:lnTo>
                    <a:pt x="2302" y="165"/>
                  </a:lnTo>
                  <a:lnTo>
                    <a:pt x="2308" y="157"/>
                  </a:lnTo>
                  <a:lnTo>
                    <a:pt x="2314" y="148"/>
                  </a:lnTo>
                  <a:lnTo>
                    <a:pt x="2318" y="139"/>
                  </a:lnTo>
                  <a:lnTo>
                    <a:pt x="2326" y="120"/>
                  </a:lnTo>
                  <a:lnTo>
                    <a:pt x="2334" y="104"/>
                  </a:lnTo>
                  <a:lnTo>
                    <a:pt x="2339" y="98"/>
                  </a:lnTo>
                  <a:lnTo>
                    <a:pt x="2346" y="93"/>
                  </a:lnTo>
                  <a:lnTo>
                    <a:pt x="2350" y="91"/>
                  </a:lnTo>
                  <a:lnTo>
                    <a:pt x="2354" y="90"/>
                  </a:lnTo>
                  <a:lnTo>
                    <a:pt x="2358" y="90"/>
                  </a:lnTo>
                  <a:lnTo>
                    <a:pt x="2363" y="90"/>
                  </a:lnTo>
                  <a:lnTo>
                    <a:pt x="2372" y="91"/>
                  </a:lnTo>
                  <a:lnTo>
                    <a:pt x="2378" y="90"/>
                  </a:lnTo>
                  <a:lnTo>
                    <a:pt x="2381" y="89"/>
                  </a:lnTo>
                  <a:lnTo>
                    <a:pt x="2382" y="87"/>
                  </a:lnTo>
                  <a:lnTo>
                    <a:pt x="2384" y="86"/>
                  </a:lnTo>
                  <a:lnTo>
                    <a:pt x="2385" y="83"/>
                  </a:lnTo>
                  <a:lnTo>
                    <a:pt x="2388" y="71"/>
                  </a:lnTo>
                  <a:lnTo>
                    <a:pt x="2392" y="56"/>
                  </a:lnTo>
                  <a:lnTo>
                    <a:pt x="2395" y="49"/>
                  </a:lnTo>
                  <a:lnTo>
                    <a:pt x="2400" y="40"/>
                  </a:lnTo>
                  <a:lnTo>
                    <a:pt x="2404" y="36"/>
                  </a:lnTo>
                  <a:lnTo>
                    <a:pt x="2408" y="32"/>
                  </a:lnTo>
                  <a:lnTo>
                    <a:pt x="2413" y="28"/>
                  </a:lnTo>
                  <a:lnTo>
                    <a:pt x="2419" y="25"/>
                  </a:lnTo>
                  <a:lnTo>
                    <a:pt x="2425" y="21"/>
                  </a:lnTo>
                  <a:lnTo>
                    <a:pt x="2433" y="17"/>
                  </a:lnTo>
                  <a:lnTo>
                    <a:pt x="2442" y="14"/>
                  </a:lnTo>
                  <a:lnTo>
                    <a:pt x="2452" y="11"/>
                  </a:lnTo>
                  <a:lnTo>
                    <a:pt x="2463" y="8"/>
                  </a:lnTo>
                  <a:lnTo>
                    <a:pt x="2476" y="5"/>
                  </a:lnTo>
                  <a:lnTo>
                    <a:pt x="2489" y="3"/>
                  </a:lnTo>
                  <a:lnTo>
                    <a:pt x="2504" y="1"/>
                  </a:lnTo>
                  <a:lnTo>
                    <a:pt x="2509" y="0"/>
                  </a:lnTo>
                  <a:lnTo>
                    <a:pt x="2514" y="1"/>
                  </a:lnTo>
                  <a:lnTo>
                    <a:pt x="2518" y="2"/>
                  </a:lnTo>
                  <a:lnTo>
                    <a:pt x="2522" y="3"/>
                  </a:lnTo>
                  <a:lnTo>
                    <a:pt x="2529" y="8"/>
                  </a:lnTo>
                  <a:lnTo>
                    <a:pt x="2536" y="14"/>
                  </a:lnTo>
                  <a:lnTo>
                    <a:pt x="2548" y="30"/>
                  </a:lnTo>
                  <a:lnTo>
                    <a:pt x="2564" y="49"/>
                  </a:lnTo>
                  <a:lnTo>
                    <a:pt x="2573" y="58"/>
                  </a:lnTo>
                  <a:lnTo>
                    <a:pt x="2585" y="68"/>
                  </a:lnTo>
                  <a:lnTo>
                    <a:pt x="2591" y="73"/>
                  </a:lnTo>
                  <a:lnTo>
                    <a:pt x="2598" y="78"/>
                  </a:lnTo>
                  <a:lnTo>
                    <a:pt x="2606" y="82"/>
                  </a:lnTo>
                  <a:lnTo>
                    <a:pt x="2614" y="86"/>
                  </a:lnTo>
                  <a:lnTo>
                    <a:pt x="2623" y="90"/>
                  </a:lnTo>
                  <a:lnTo>
                    <a:pt x="2633" y="94"/>
                  </a:lnTo>
                  <a:lnTo>
                    <a:pt x="2644" y="97"/>
                  </a:lnTo>
                  <a:lnTo>
                    <a:pt x="2656" y="99"/>
                  </a:lnTo>
                  <a:lnTo>
                    <a:pt x="2668" y="102"/>
                  </a:lnTo>
                  <a:lnTo>
                    <a:pt x="2683" y="104"/>
                  </a:lnTo>
                  <a:lnTo>
                    <a:pt x="2698" y="105"/>
                  </a:lnTo>
                  <a:lnTo>
                    <a:pt x="2714" y="106"/>
                  </a:lnTo>
                  <a:lnTo>
                    <a:pt x="2718" y="106"/>
                  </a:lnTo>
                  <a:lnTo>
                    <a:pt x="2722" y="108"/>
                  </a:lnTo>
                  <a:lnTo>
                    <a:pt x="2724" y="110"/>
                  </a:lnTo>
                  <a:lnTo>
                    <a:pt x="2726" y="114"/>
                  </a:lnTo>
                  <a:lnTo>
                    <a:pt x="2727" y="122"/>
                  </a:lnTo>
                  <a:lnTo>
                    <a:pt x="2728" y="132"/>
                  </a:lnTo>
                  <a:lnTo>
                    <a:pt x="2729" y="136"/>
                  </a:lnTo>
                  <a:lnTo>
                    <a:pt x="2730" y="141"/>
                  </a:lnTo>
                  <a:lnTo>
                    <a:pt x="2731" y="146"/>
                  </a:lnTo>
                  <a:lnTo>
                    <a:pt x="2733" y="149"/>
                  </a:lnTo>
                  <a:lnTo>
                    <a:pt x="2736" y="153"/>
                  </a:lnTo>
                  <a:lnTo>
                    <a:pt x="2739" y="155"/>
                  </a:lnTo>
                  <a:lnTo>
                    <a:pt x="2744" y="157"/>
                  </a:lnTo>
                  <a:lnTo>
                    <a:pt x="2750" y="158"/>
                  </a:lnTo>
                  <a:lnTo>
                    <a:pt x="2756" y="157"/>
                  </a:lnTo>
                  <a:lnTo>
                    <a:pt x="2760" y="155"/>
                  </a:lnTo>
                  <a:lnTo>
                    <a:pt x="2764" y="153"/>
                  </a:lnTo>
                  <a:lnTo>
                    <a:pt x="2767" y="150"/>
                  </a:lnTo>
                  <a:lnTo>
                    <a:pt x="2772" y="143"/>
                  </a:lnTo>
                  <a:lnTo>
                    <a:pt x="2776" y="135"/>
                  </a:lnTo>
                  <a:lnTo>
                    <a:pt x="2778" y="131"/>
                  </a:lnTo>
                  <a:lnTo>
                    <a:pt x="2780" y="128"/>
                  </a:lnTo>
                  <a:lnTo>
                    <a:pt x="2783" y="126"/>
                  </a:lnTo>
                  <a:lnTo>
                    <a:pt x="2786" y="125"/>
                  </a:lnTo>
                  <a:lnTo>
                    <a:pt x="2790" y="124"/>
                  </a:lnTo>
                  <a:lnTo>
                    <a:pt x="2793" y="125"/>
                  </a:lnTo>
                  <a:lnTo>
                    <a:pt x="2798" y="128"/>
                  </a:lnTo>
                  <a:lnTo>
                    <a:pt x="2803" y="132"/>
                  </a:lnTo>
                  <a:lnTo>
                    <a:pt x="2819" y="184"/>
                  </a:lnTo>
                  <a:lnTo>
                    <a:pt x="2832" y="187"/>
                  </a:lnTo>
                  <a:lnTo>
                    <a:pt x="2842" y="189"/>
                  </a:lnTo>
                  <a:lnTo>
                    <a:pt x="2851" y="192"/>
                  </a:lnTo>
                  <a:lnTo>
                    <a:pt x="2858" y="195"/>
                  </a:lnTo>
                  <a:lnTo>
                    <a:pt x="2863" y="199"/>
                  </a:lnTo>
                  <a:lnTo>
                    <a:pt x="2867" y="203"/>
                  </a:lnTo>
                  <a:lnTo>
                    <a:pt x="2870" y="208"/>
                  </a:lnTo>
                  <a:lnTo>
                    <a:pt x="2872" y="213"/>
                  </a:lnTo>
                  <a:lnTo>
                    <a:pt x="2873" y="219"/>
                  </a:lnTo>
                  <a:lnTo>
                    <a:pt x="2874" y="225"/>
                  </a:lnTo>
                  <a:lnTo>
                    <a:pt x="2874" y="232"/>
                  </a:lnTo>
                  <a:lnTo>
                    <a:pt x="2873" y="239"/>
                  </a:lnTo>
                  <a:lnTo>
                    <a:pt x="2872" y="255"/>
                  </a:lnTo>
                  <a:lnTo>
                    <a:pt x="2871" y="273"/>
                  </a:lnTo>
                  <a:lnTo>
                    <a:pt x="2872" y="281"/>
                  </a:lnTo>
                  <a:lnTo>
                    <a:pt x="2873" y="288"/>
                  </a:lnTo>
                  <a:lnTo>
                    <a:pt x="2876" y="295"/>
                  </a:lnTo>
                  <a:lnTo>
                    <a:pt x="2880" y="302"/>
                  </a:lnTo>
                  <a:lnTo>
                    <a:pt x="2885" y="309"/>
                  </a:lnTo>
                  <a:lnTo>
                    <a:pt x="2890" y="315"/>
                  </a:lnTo>
                  <a:lnTo>
                    <a:pt x="2895" y="320"/>
                  </a:lnTo>
                  <a:lnTo>
                    <a:pt x="2902" y="325"/>
                  </a:lnTo>
                  <a:lnTo>
                    <a:pt x="2925" y="343"/>
                  </a:lnTo>
                  <a:lnTo>
                    <a:pt x="2940" y="357"/>
                  </a:lnTo>
                  <a:lnTo>
                    <a:pt x="2945" y="365"/>
                  </a:lnTo>
                  <a:lnTo>
                    <a:pt x="2949" y="372"/>
                  </a:lnTo>
                  <a:lnTo>
                    <a:pt x="2952" y="378"/>
                  </a:lnTo>
                  <a:lnTo>
                    <a:pt x="2955" y="385"/>
                  </a:lnTo>
                  <a:lnTo>
                    <a:pt x="2957" y="397"/>
                  </a:lnTo>
                  <a:lnTo>
                    <a:pt x="2958" y="410"/>
                  </a:lnTo>
                  <a:lnTo>
                    <a:pt x="2957" y="422"/>
                  </a:lnTo>
                  <a:lnTo>
                    <a:pt x="2957" y="436"/>
                  </a:lnTo>
                  <a:lnTo>
                    <a:pt x="2958" y="453"/>
                  </a:lnTo>
                  <a:lnTo>
                    <a:pt x="2960" y="473"/>
                  </a:lnTo>
                  <a:lnTo>
                    <a:pt x="2963" y="482"/>
                  </a:lnTo>
                  <a:lnTo>
                    <a:pt x="2967" y="491"/>
                  </a:lnTo>
                  <a:lnTo>
                    <a:pt x="2973" y="501"/>
                  </a:lnTo>
                  <a:lnTo>
                    <a:pt x="2979" y="511"/>
                  </a:lnTo>
                  <a:lnTo>
                    <a:pt x="2993" y="534"/>
                  </a:lnTo>
                  <a:lnTo>
                    <a:pt x="3008" y="557"/>
                  </a:lnTo>
                  <a:lnTo>
                    <a:pt x="3015" y="570"/>
                  </a:lnTo>
                  <a:lnTo>
                    <a:pt x="3021" y="582"/>
                  </a:lnTo>
                  <a:lnTo>
                    <a:pt x="3025" y="595"/>
                  </a:lnTo>
                  <a:lnTo>
                    <a:pt x="3029" y="607"/>
                  </a:lnTo>
                  <a:lnTo>
                    <a:pt x="3031" y="621"/>
                  </a:lnTo>
                  <a:lnTo>
                    <a:pt x="3031" y="635"/>
                  </a:lnTo>
                  <a:lnTo>
                    <a:pt x="3030" y="642"/>
                  </a:lnTo>
                  <a:lnTo>
                    <a:pt x="3028" y="648"/>
                  </a:lnTo>
                  <a:lnTo>
                    <a:pt x="3026" y="655"/>
                  </a:lnTo>
                  <a:lnTo>
                    <a:pt x="3024" y="662"/>
                  </a:lnTo>
                  <a:lnTo>
                    <a:pt x="3021" y="671"/>
                  </a:lnTo>
                  <a:lnTo>
                    <a:pt x="3019" y="682"/>
                  </a:lnTo>
                  <a:lnTo>
                    <a:pt x="3018" y="694"/>
                  </a:lnTo>
                  <a:lnTo>
                    <a:pt x="3018" y="708"/>
                  </a:lnTo>
                  <a:lnTo>
                    <a:pt x="3018" y="737"/>
                  </a:lnTo>
                  <a:lnTo>
                    <a:pt x="3017" y="767"/>
                  </a:lnTo>
                  <a:lnTo>
                    <a:pt x="3015" y="780"/>
                  </a:lnTo>
                  <a:lnTo>
                    <a:pt x="3012" y="792"/>
                  </a:lnTo>
                  <a:lnTo>
                    <a:pt x="3010" y="797"/>
                  </a:lnTo>
                  <a:lnTo>
                    <a:pt x="3006" y="802"/>
                  </a:lnTo>
                  <a:lnTo>
                    <a:pt x="3004" y="806"/>
                  </a:lnTo>
                  <a:lnTo>
                    <a:pt x="3000" y="809"/>
                  </a:lnTo>
                  <a:lnTo>
                    <a:pt x="2996" y="812"/>
                  </a:lnTo>
                  <a:lnTo>
                    <a:pt x="2992" y="814"/>
                  </a:lnTo>
                  <a:lnTo>
                    <a:pt x="2986" y="815"/>
                  </a:lnTo>
                  <a:lnTo>
                    <a:pt x="2981" y="816"/>
                  </a:lnTo>
                  <a:lnTo>
                    <a:pt x="2974" y="815"/>
                  </a:lnTo>
                  <a:lnTo>
                    <a:pt x="2967" y="814"/>
                  </a:lnTo>
                  <a:lnTo>
                    <a:pt x="2959" y="812"/>
                  </a:lnTo>
                  <a:lnTo>
                    <a:pt x="2950" y="808"/>
                  </a:lnTo>
                  <a:lnTo>
                    <a:pt x="2920" y="794"/>
                  </a:lnTo>
                  <a:lnTo>
                    <a:pt x="2901" y="786"/>
                  </a:lnTo>
                  <a:lnTo>
                    <a:pt x="2897" y="786"/>
                  </a:lnTo>
                  <a:lnTo>
                    <a:pt x="2892" y="786"/>
                  </a:lnTo>
                  <a:lnTo>
                    <a:pt x="2887" y="786"/>
                  </a:lnTo>
                  <a:lnTo>
                    <a:pt x="2882" y="788"/>
                  </a:lnTo>
                  <a:lnTo>
                    <a:pt x="2871" y="794"/>
                  </a:lnTo>
                  <a:lnTo>
                    <a:pt x="2855" y="803"/>
                  </a:lnTo>
                  <a:lnTo>
                    <a:pt x="2853" y="808"/>
                  </a:lnTo>
                  <a:lnTo>
                    <a:pt x="2852" y="814"/>
                  </a:lnTo>
                  <a:lnTo>
                    <a:pt x="2852" y="821"/>
                  </a:lnTo>
                  <a:lnTo>
                    <a:pt x="2852" y="827"/>
                  </a:lnTo>
                  <a:lnTo>
                    <a:pt x="2855" y="841"/>
                  </a:lnTo>
                  <a:lnTo>
                    <a:pt x="2860" y="856"/>
                  </a:lnTo>
                  <a:lnTo>
                    <a:pt x="2871" y="878"/>
                  </a:lnTo>
                  <a:lnTo>
                    <a:pt x="2876" y="887"/>
                  </a:lnTo>
                  <a:lnTo>
                    <a:pt x="2885" y="901"/>
                  </a:lnTo>
                  <a:lnTo>
                    <a:pt x="2892" y="912"/>
                  </a:lnTo>
                  <a:lnTo>
                    <a:pt x="2899" y="920"/>
                  </a:lnTo>
                  <a:lnTo>
                    <a:pt x="2904" y="926"/>
                  </a:lnTo>
                  <a:lnTo>
                    <a:pt x="2911" y="932"/>
                  </a:lnTo>
                  <a:lnTo>
                    <a:pt x="2918" y="937"/>
                  </a:lnTo>
                  <a:lnTo>
                    <a:pt x="2928" y="943"/>
                  </a:lnTo>
                  <a:lnTo>
                    <a:pt x="2940" y="950"/>
                  </a:lnTo>
                  <a:lnTo>
                    <a:pt x="2942" y="956"/>
                  </a:lnTo>
                  <a:lnTo>
                    <a:pt x="2943" y="962"/>
                  </a:lnTo>
                  <a:lnTo>
                    <a:pt x="2942" y="968"/>
                  </a:lnTo>
                  <a:lnTo>
                    <a:pt x="2941" y="972"/>
                  </a:lnTo>
                  <a:lnTo>
                    <a:pt x="2936" y="979"/>
                  </a:lnTo>
                  <a:lnTo>
                    <a:pt x="2930" y="987"/>
                  </a:lnTo>
                  <a:lnTo>
                    <a:pt x="2927" y="990"/>
                  </a:lnTo>
                  <a:lnTo>
                    <a:pt x="2924" y="995"/>
                  </a:lnTo>
                  <a:lnTo>
                    <a:pt x="2922" y="999"/>
                  </a:lnTo>
                  <a:lnTo>
                    <a:pt x="2920" y="1004"/>
                  </a:lnTo>
                  <a:lnTo>
                    <a:pt x="2919" y="1010"/>
                  </a:lnTo>
                  <a:lnTo>
                    <a:pt x="2919" y="1017"/>
                  </a:lnTo>
                  <a:lnTo>
                    <a:pt x="2921" y="1025"/>
                  </a:lnTo>
                  <a:lnTo>
                    <a:pt x="2924" y="1034"/>
                  </a:lnTo>
                  <a:lnTo>
                    <a:pt x="2925" y="1037"/>
                  </a:lnTo>
                  <a:lnTo>
                    <a:pt x="2927" y="1039"/>
                  </a:lnTo>
                  <a:lnTo>
                    <a:pt x="2929" y="1041"/>
                  </a:lnTo>
                  <a:lnTo>
                    <a:pt x="2931" y="1042"/>
                  </a:lnTo>
                  <a:lnTo>
                    <a:pt x="2936" y="1044"/>
                  </a:lnTo>
                  <a:lnTo>
                    <a:pt x="2942" y="1045"/>
                  </a:lnTo>
                  <a:lnTo>
                    <a:pt x="2953" y="1045"/>
                  </a:lnTo>
                  <a:lnTo>
                    <a:pt x="2960" y="1044"/>
                  </a:lnTo>
                  <a:lnTo>
                    <a:pt x="2966" y="1046"/>
                  </a:lnTo>
                  <a:lnTo>
                    <a:pt x="2971" y="1048"/>
                  </a:lnTo>
                  <a:lnTo>
                    <a:pt x="2975" y="1050"/>
                  </a:lnTo>
                  <a:lnTo>
                    <a:pt x="2978" y="1053"/>
                  </a:lnTo>
                  <a:lnTo>
                    <a:pt x="2983" y="1060"/>
                  </a:lnTo>
                  <a:lnTo>
                    <a:pt x="2988" y="1069"/>
                  </a:lnTo>
                  <a:lnTo>
                    <a:pt x="2991" y="1078"/>
                  </a:lnTo>
                  <a:lnTo>
                    <a:pt x="2995" y="1086"/>
                  </a:lnTo>
                  <a:lnTo>
                    <a:pt x="2998" y="1089"/>
                  </a:lnTo>
                  <a:lnTo>
                    <a:pt x="3000" y="1092"/>
                  </a:lnTo>
                  <a:lnTo>
                    <a:pt x="3004" y="1095"/>
                  </a:lnTo>
                  <a:lnTo>
                    <a:pt x="3008" y="1097"/>
                  </a:lnTo>
                  <a:lnTo>
                    <a:pt x="3014" y="1100"/>
                  </a:lnTo>
                  <a:lnTo>
                    <a:pt x="3021" y="1102"/>
                  </a:lnTo>
                  <a:lnTo>
                    <a:pt x="3029" y="1103"/>
                  </a:lnTo>
                  <a:lnTo>
                    <a:pt x="3038" y="1104"/>
                  </a:lnTo>
                  <a:lnTo>
                    <a:pt x="3057" y="1104"/>
                  </a:lnTo>
                  <a:lnTo>
                    <a:pt x="3078" y="1103"/>
                  </a:lnTo>
                  <a:lnTo>
                    <a:pt x="3113" y="1100"/>
                  </a:lnTo>
                  <a:lnTo>
                    <a:pt x="3129" y="1097"/>
                  </a:lnTo>
                  <a:lnTo>
                    <a:pt x="3110" y="1138"/>
                  </a:lnTo>
                  <a:lnTo>
                    <a:pt x="3092" y="1176"/>
                  </a:lnTo>
                  <a:lnTo>
                    <a:pt x="3072" y="1215"/>
                  </a:lnTo>
                  <a:lnTo>
                    <a:pt x="3052" y="1251"/>
                  </a:lnTo>
                  <a:lnTo>
                    <a:pt x="3031" y="1285"/>
                  </a:lnTo>
                  <a:lnTo>
                    <a:pt x="3009" y="1319"/>
                  </a:lnTo>
                  <a:lnTo>
                    <a:pt x="2985" y="1350"/>
                  </a:lnTo>
                  <a:lnTo>
                    <a:pt x="2960" y="1380"/>
                  </a:lnTo>
                  <a:lnTo>
                    <a:pt x="2931" y="1419"/>
                  </a:lnTo>
                  <a:lnTo>
                    <a:pt x="2898" y="1464"/>
                  </a:lnTo>
                  <a:lnTo>
                    <a:pt x="2880" y="1487"/>
                  </a:lnTo>
                  <a:lnTo>
                    <a:pt x="2862" y="1510"/>
                  </a:lnTo>
                  <a:lnTo>
                    <a:pt x="2844" y="1533"/>
                  </a:lnTo>
                  <a:lnTo>
                    <a:pt x="2827" y="1554"/>
                  </a:lnTo>
                  <a:lnTo>
                    <a:pt x="2809" y="1573"/>
                  </a:lnTo>
                  <a:lnTo>
                    <a:pt x="2792" y="1589"/>
                  </a:lnTo>
                  <a:lnTo>
                    <a:pt x="2783" y="1596"/>
                  </a:lnTo>
                  <a:lnTo>
                    <a:pt x="2775" y="1602"/>
                  </a:lnTo>
                  <a:lnTo>
                    <a:pt x="2767" y="1608"/>
                  </a:lnTo>
                  <a:lnTo>
                    <a:pt x="2759" y="1612"/>
                  </a:lnTo>
                  <a:lnTo>
                    <a:pt x="2752" y="1615"/>
                  </a:lnTo>
                  <a:lnTo>
                    <a:pt x="2745" y="1617"/>
                  </a:lnTo>
                  <a:lnTo>
                    <a:pt x="2738" y="1618"/>
                  </a:lnTo>
                  <a:lnTo>
                    <a:pt x="2731" y="1617"/>
                  </a:lnTo>
                  <a:lnTo>
                    <a:pt x="2725" y="1615"/>
                  </a:lnTo>
                  <a:lnTo>
                    <a:pt x="2719" y="1612"/>
                  </a:lnTo>
                  <a:lnTo>
                    <a:pt x="2714" y="1607"/>
                  </a:lnTo>
                  <a:lnTo>
                    <a:pt x="2709" y="1601"/>
                  </a:lnTo>
                  <a:lnTo>
                    <a:pt x="2703" y="1592"/>
                  </a:lnTo>
                  <a:lnTo>
                    <a:pt x="2699" y="1585"/>
                  </a:lnTo>
                  <a:lnTo>
                    <a:pt x="2696" y="1577"/>
                  </a:lnTo>
                  <a:lnTo>
                    <a:pt x="2694" y="1571"/>
                  </a:lnTo>
                  <a:lnTo>
                    <a:pt x="2694" y="1564"/>
                  </a:lnTo>
                  <a:lnTo>
                    <a:pt x="2694" y="1558"/>
                  </a:lnTo>
                  <a:lnTo>
                    <a:pt x="2695" y="1552"/>
                  </a:lnTo>
                  <a:lnTo>
                    <a:pt x="2696" y="1546"/>
                  </a:lnTo>
                  <a:lnTo>
                    <a:pt x="2697" y="1534"/>
                  </a:lnTo>
                  <a:lnTo>
                    <a:pt x="2697" y="1521"/>
                  </a:lnTo>
                  <a:lnTo>
                    <a:pt x="2696" y="1514"/>
                  </a:lnTo>
                  <a:lnTo>
                    <a:pt x="2693" y="1507"/>
                  </a:lnTo>
                  <a:lnTo>
                    <a:pt x="2689" y="1499"/>
                  </a:lnTo>
                  <a:lnTo>
                    <a:pt x="2683" y="1491"/>
                  </a:lnTo>
                  <a:lnTo>
                    <a:pt x="2679" y="1489"/>
                  </a:lnTo>
                  <a:lnTo>
                    <a:pt x="2673" y="1488"/>
                  </a:lnTo>
                  <a:lnTo>
                    <a:pt x="2668" y="1488"/>
                  </a:lnTo>
                  <a:lnTo>
                    <a:pt x="2663" y="1489"/>
                  </a:lnTo>
                  <a:lnTo>
                    <a:pt x="2652" y="1490"/>
                  </a:lnTo>
                  <a:lnTo>
                    <a:pt x="2640" y="1491"/>
                  </a:lnTo>
                  <a:lnTo>
                    <a:pt x="2636" y="1490"/>
                  </a:lnTo>
                  <a:lnTo>
                    <a:pt x="2631" y="1491"/>
                  </a:lnTo>
                  <a:lnTo>
                    <a:pt x="2625" y="1492"/>
                  </a:lnTo>
                  <a:lnTo>
                    <a:pt x="2620" y="1495"/>
                  </a:lnTo>
                  <a:lnTo>
                    <a:pt x="2614" y="1498"/>
                  </a:lnTo>
                  <a:lnTo>
                    <a:pt x="2610" y="1503"/>
                  </a:lnTo>
                  <a:lnTo>
                    <a:pt x="2606" y="1508"/>
                  </a:lnTo>
                  <a:lnTo>
                    <a:pt x="2602" y="1513"/>
                  </a:lnTo>
                  <a:lnTo>
                    <a:pt x="2601" y="1520"/>
                  </a:lnTo>
                  <a:lnTo>
                    <a:pt x="2601" y="1528"/>
                  </a:lnTo>
                  <a:lnTo>
                    <a:pt x="2602" y="1535"/>
                  </a:lnTo>
                  <a:lnTo>
                    <a:pt x="2607" y="1543"/>
                  </a:lnTo>
                  <a:lnTo>
                    <a:pt x="2613" y="1552"/>
                  </a:lnTo>
                  <a:lnTo>
                    <a:pt x="2622" y="1561"/>
                  </a:lnTo>
                  <a:lnTo>
                    <a:pt x="2635" y="1570"/>
                  </a:lnTo>
                  <a:lnTo>
                    <a:pt x="2651" y="1580"/>
                  </a:lnTo>
                  <a:lnTo>
                    <a:pt x="2655" y="1583"/>
                  </a:lnTo>
                  <a:lnTo>
                    <a:pt x="2658" y="1586"/>
                  </a:lnTo>
                  <a:lnTo>
                    <a:pt x="2661" y="1590"/>
                  </a:lnTo>
                  <a:lnTo>
                    <a:pt x="2663" y="1593"/>
                  </a:lnTo>
                  <a:lnTo>
                    <a:pt x="2664" y="1597"/>
                  </a:lnTo>
                  <a:lnTo>
                    <a:pt x="2664" y="1601"/>
                  </a:lnTo>
                  <a:lnTo>
                    <a:pt x="2664" y="1605"/>
                  </a:lnTo>
                  <a:lnTo>
                    <a:pt x="2663" y="1609"/>
                  </a:lnTo>
                  <a:lnTo>
                    <a:pt x="2659" y="1617"/>
                  </a:lnTo>
                  <a:lnTo>
                    <a:pt x="2653" y="1625"/>
                  </a:lnTo>
                  <a:lnTo>
                    <a:pt x="2646" y="1633"/>
                  </a:lnTo>
                  <a:lnTo>
                    <a:pt x="2638" y="1641"/>
                  </a:lnTo>
                  <a:lnTo>
                    <a:pt x="2629" y="1648"/>
                  </a:lnTo>
                  <a:lnTo>
                    <a:pt x="2620" y="1654"/>
                  </a:lnTo>
                  <a:lnTo>
                    <a:pt x="2611" y="1659"/>
                  </a:lnTo>
                  <a:lnTo>
                    <a:pt x="2603" y="1662"/>
                  </a:lnTo>
                  <a:lnTo>
                    <a:pt x="2596" y="1664"/>
                  </a:lnTo>
                  <a:lnTo>
                    <a:pt x="2589" y="1664"/>
                  </a:lnTo>
                  <a:lnTo>
                    <a:pt x="2587" y="1664"/>
                  </a:lnTo>
                  <a:lnTo>
                    <a:pt x="2585" y="1663"/>
                  </a:lnTo>
                  <a:lnTo>
                    <a:pt x="2584" y="1661"/>
                  </a:lnTo>
                  <a:lnTo>
                    <a:pt x="2583" y="1659"/>
                  </a:lnTo>
                  <a:lnTo>
                    <a:pt x="2582" y="1659"/>
                  </a:lnTo>
                  <a:lnTo>
                    <a:pt x="2580" y="1659"/>
                  </a:lnTo>
                  <a:lnTo>
                    <a:pt x="2578" y="1661"/>
                  </a:lnTo>
                  <a:lnTo>
                    <a:pt x="2576" y="1663"/>
                  </a:lnTo>
                  <a:lnTo>
                    <a:pt x="2571" y="1670"/>
                  </a:lnTo>
                  <a:lnTo>
                    <a:pt x="2566" y="1679"/>
                  </a:lnTo>
                  <a:lnTo>
                    <a:pt x="2561" y="1690"/>
                  </a:lnTo>
                  <a:lnTo>
                    <a:pt x="2557" y="1702"/>
                  </a:lnTo>
                  <a:lnTo>
                    <a:pt x="2556" y="1708"/>
                  </a:lnTo>
                  <a:lnTo>
                    <a:pt x="2555" y="1714"/>
                  </a:lnTo>
                  <a:lnTo>
                    <a:pt x="2555" y="1721"/>
                  </a:lnTo>
                  <a:lnTo>
                    <a:pt x="2556" y="1727"/>
                  </a:lnTo>
                  <a:lnTo>
                    <a:pt x="2561" y="1744"/>
                  </a:lnTo>
                  <a:lnTo>
                    <a:pt x="2566" y="1760"/>
                  </a:lnTo>
                  <a:lnTo>
                    <a:pt x="2569" y="1775"/>
                  </a:lnTo>
                  <a:lnTo>
                    <a:pt x="2571" y="1788"/>
                  </a:lnTo>
                  <a:lnTo>
                    <a:pt x="2572" y="1800"/>
                  </a:lnTo>
                  <a:lnTo>
                    <a:pt x="2572" y="1811"/>
                  </a:lnTo>
                  <a:lnTo>
                    <a:pt x="2572" y="1820"/>
                  </a:lnTo>
                  <a:lnTo>
                    <a:pt x="2570" y="1828"/>
                  </a:lnTo>
                  <a:lnTo>
                    <a:pt x="2568" y="1835"/>
                  </a:lnTo>
                  <a:lnTo>
                    <a:pt x="2565" y="1841"/>
                  </a:lnTo>
                  <a:lnTo>
                    <a:pt x="2560" y="1845"/>
                  </a:lnTo>
                  <a:lnTo>
                    <a:pt x="2556" y="1848"/>
                  </a:lnTo>
                  <a:lnTo>
                    <a:pt x="2551" y="1850"/>
                  </a:lnTo>
                  <a:lnTo>
                    <a:pt x="2546" y="1850"/>
                  </a:lnTo>
                  <a:lnTo>
                    <a:pt x="2541" y="1849"/>
                  </a:lnTo>
                  <a:lnTo>
                    <a:pt x="2535" y="1847"/>
                  </a:lnTo>
                  <a:lnTo>
                    <a:pt x="2534" y="1847"/>
                  </a:lnTo>
                  <a:lnTo>
                    <a:pt x="2533" y="1848"/>
                  </a:lnTo>
                  <a:lnTo>
                    <a:pt x="2531" y="1850"/>
                  </a:lnTo>
                  <a:lnTo>
                    <a:pt x="2529" y="1853"/>
                  </a:lnTo>
                  <a:lnTo>
                    <a:pt x="2526" y="1862"/>
                  </a:lnTo>
                  <a:lnTo>
                    <a:pt x="2524" y="1872"/>
                  </a:lnTo>
                  <a:lnTo>
                    <a:pt x="2524" y="1878"/>
                  </a:lnTo>
                  <a:lnTo>
                    <a:pt x="2524" y="1884"/>
                  </a:lnTo>
                  <a:lnTo>
                    <a:pt x="2524" y="1890"/>
                  </a:lnTo>
                  <a:lnTo>
                    <a:pt x="2526" y="1896"/>
                  </a:lnTo>
                  <a:lnTo>
                    <a:pt x="2528" y="1901"/>
                  </a:lnTo>
                  <a:lnTo>
                    <a:pt x="2531" y="1907"/>
                  </a:lnTo>
                  <a:lnTo>
                    <a:pt x="2535" y="1912"/>
                  </a:lnTo>
                  <a:lnTo>
                    <a:pt x="2540" y="1916"/>
                  </a:lnTo>
                  <a:lnTo>
                    <a:pt x="2547" y="1921"/>
                  </a:lnTo>
                  <a:lnTo>
                    <a:pt x="2552" y="1926"/>
                  </a:lnTo>
                  <a:lnTo>
                    <a:pt x="2556" y="1932"/>
                  </a:lnTo>
                  <a:lnTo>
                    <a:pt x="2558" y="1938"/>
                  </a:lnTo>
                  <a:lnTo>
                    <a:pt x="2560" y="1944"/>
                  </a:lnTo>
                  <a:lnTo>
                    <a:pt x="2559" y="1951"/>
                  </a:lnTo>
                  <a:lnTo>
                    <a:pt x="2558" y="1958"/>
                  </a:lnTo>
                  <a:lnTo>
                    <a:pt x="2557" y="1965"/>
                  </a:lnTo>
                  <a:lnTo>
                    <a:pt x="2544" y="1995"/>
                  </a:lnTo>
                  <a:lnTo>
                    <a:pt x="2530" y="2026"/>
                  </a:lnTo>
                  <a:lnTo>
                    <a:pt x="2520" y="2053"/>
                  </a:lnTo>
                  <a:lnTo>
                    <a:pt x="2510" y="2082"/>
                  </a:lnTo>
                  <a:lnTo>
                    <a:pt x="2506" y="2097"/>
                  </a:lnTo>
                  <a:lnTo>
                    <a:pt x="2502" y="2112"/>
                  </a:lnTo>
                  <a:lnTo>
                    <a:pt x="2498" y="2129"/>
                  </a:lnTo>
                  <a:lnTo>
                    <a:pt x="2495" y="2147"/>
                  </a:lnTo>
                  <a:lnTo>
                    <a:pt x="2492" y="2167"/>
                  </a:lnTo>
                  <a:lnTo>
                    <a:pt x="2490" y="2188"/>
                  </a:lnTo>
                  <a:lnTo>
                    <a:pt x="2489" y="2212"/>
                  </a:lnTo>
                  <a:lnTo>
                    <a:pt x="2489" y="2238"/>
                  </a:lnTo>
                  <a:lnTo>
                    <a:pt x="2490" y="2266"/>
                  </a:lnTo>
                  <a:lnTo>
                    <a:pt x="2492" y="2296"/>
                  </a:lnTo>
                  <a:lnTo>
                    <a:pt x="2495" y="2331"/>
                  </a:lnTo>
                  <a:lnTo>
                    <a:pt x="2499" y="2367"/>
                  </a:lnTo>
                  <a:lnTo>
                    <a:pt x="2501" y="2383"/>
                  </a:lnTo>
                  <a:lnTo>
                    <a:pt x="2504" y="2396"/>
                  </a:lnTo>
                  <a:lnTo>
                    <a:pt x="2508" y="2406"/>
                  </a:lnTo>
                  <a:lnTo>
                    <a:pt x="2511" y="2417"/>
                  </a:lnTo>
                  <a:lnTo>
                    <a:pt x="2514" y="2426"/>
                  </a:lnTo>
                  <a:lnTo>
                    <a:pt x="2517" y="2436"/>
                  </a:lnTo>
                  <a:lnTo>
                    <a:pt x="2519" y="2448"/>
                  </a:lnTo>
                  <a:lnTo>
                    <a:pt x="2520" y="2462"/>
                  </a:lnTo>
                  <a:lnTo>
                    <a:pt x="2518" y="2490"/>
                  </a:lnTo>
                  <a:lnTo>
                    <a:pt x="2517" y="2520"/>
                  </a:lnTo>
                  <a:lnTo>
                    <a:pt x="2518" y="2535"/>
                  </a:lnTo>
                  <a:lnTo>
                    <a:pt x="2520" y="2549"/>
                  </a:lnTo>
                  <a:lnTo>
                    <a:pt x="2521" y="2555"/>
                  </a:lnTo>
                  <a:lnTo>
                    <a:pt x="2524" y="2561"/>
                  </a:lnTo>
                  <a:lnTo>
                    <a:pt x="2526" y="2567"/>
                  </a:lnTo>
                  <a:lnTo>
                    <a:pt x="2530" y="2572"/>
                  </a:lnTo>
                  <a:lnTo>
                    <a:pt x="2522" y="2609"/>
                  </a:lnTo>
                  <a:lnTo>
                    <a:pt x="2513" y="2645"/>
                  </a:lnTo>
                  <a:lnTo>
                    <a:pt x="2503" y="2679"/>
                  </a:lnTo>
                  <a:lnTo>
                    <a:pt x="2492" y="2712"/>
                  </a:lnTo>
                  <a:lnTo>
                    <a:pt x="2471" y="2776"/>
                  </a:lnTo>
                  <a:lnTo>
                    <a:pt x="2447" y="2837"/>
                  </a:lnTo>
                  <a:lnTo>
                    <a:pt x="2436" y="2869"/>
                  </a:lnTo>
                  <a:lnTo>
                    <a:pt x="2425" y="2900"/>
                  </a:lnTo>
                  <a:lnTo>
                    <a:pt x="2415" y="2931"/>
                  </a:lnTo>
                  <a:lnTo>
                    <a:pt x="2405" y="2963"/>
                  </a:lnTo>
                  <a:lnTo>
                    <a:pt x="2395" y="2998"/>
                  </a:lnTo>
                  <a:lnTo>
                    <a:pt x="2387" y="3032"/>
                  </a:lnTo>
                  <a:lnTo>
                    <a:pt x="2379" y="3068"/>
                  </a:lnTo>
                  <a:lnTo>
                    <a:pt x="2373" y="3107"/>
                  </a:lnTo>
                  <a:lnTo>
                    <a:pt x="2372" y="3121"/>
                  </a:lnTo>
                  <a:lnTo>
                    <a:pt x="2371" y="3134"/>
                  </a:lnTo>
                  <a:lnTo>
                    <a:pt x="2372" y="3146"/>
                  </a:lnTo>
                  <a:lnTo>
                    <a:pt x="2373" y="3156"/>
                  </a:lnTo>
                  <a:lnTo>
                    <a:pt x="2377" y="3175"/>
                  </a:lnTo>
                  <a:lnTo>
                    <a:pt x="2382" y="3193"/>
                  </a:lnTo>
                  <a:lnTo>
                    <a:pt x="2386" y="3208"/>
                  </a:lnTo>
                  <a:lnTo>
                    <a:pt x="2389" y="3222"/>
                  </a:lnTo>
                  <a:lnTo>
                    <a:pt x="2389" y="3230"/>
                  </a:lnTo>
                  <a:lnTo>
                    <a:pt x="2388" y="3237"/>
                  </a:lnTo>
                  <a:lnTo>
                    <a:pt x="2387" y="3245"/>
                  </a:lnTo>
                  <a:lnTo>
                    <a:pt x="2383" y="3254"/>
                  </a:lnTo>
                  <a:lnTo>
                    <a:pt x="2381" y="3259"/>
                  </a:lnTo>
                  <a:lnTo>
                    <a:pt x="2377" y="3264"/>
                  </a:lnTo>
                  <a:lnTo>
                    <a:pt x="2373" y="3269"/>
                  </a:lnTo>
                  <a:lnTo>
                    <a:pt x="2368" y="3273"/>
                  </a:lnTo>
                  <a:lnTo>
                    <a:pt x="2356" y="3283"/>
                  </a:lnTo>
                  <a:lnTo>
                    <a:pt x="2343" y="3292"/>
                  </a:lnTo>
                  <a:lnTo>
                    <a:pt x="2315" y="3309"/>
                  </a:lnTo>
                  <a:lnTo>
                    <a:pt x="2294" y="3323"/>
                  </a:lnTo>
                  <a:lnTo>
                    <a:pt x="2284" y="3331"/>
                  </a:lnTo>
                  <a:lnTo>
                    <a:pt x="2274" y="3340"/>
                  </a:lnTo>
                  <a:lnTo>
                    <a:pt x="2263" y="3351"/>
                  </a:lnTo>
                  <a:lnTo>
                    <a:pt x="2252" y="3362"/>
                  </a:lnTo>
                  <a:lnTo>
                    <a:pt x="2242" y="3375"/>
                  </a:lnTo>
                  <a:lnTo>
                    <a:pt x="2231" y="3389"/>
                  </a:lnTo>
                  <a:lnTo>
                    <a:pt x="2220" y="3405"/>
                  </a:lnTo>
                  <a:lnTo>
                    <a:pt x="2210" y="3422"/>
                  </a:lnTo>
                  <a:lnTo>
                    <a:pt x="2197" y="3416"/>
                  </a:lnTo>
                  <a:lnTo>
                    <a:pt x="2184" y="3409"/>
                  </a:lnTo>
                  <a:lnTo>
                    <a:pt x="2173" y="3401"/>
                  </a:lnTo>
                  <a:lnTo>
                    <a:pt x="2162" y="3394"/>
                  </a:lnTo>
                  <a:lnTo>
                    <a:pt x="2143" y="3377"/>
                  </a:lnTo>
                  <a:lnTo>
                    <a:pt x="2124" y="3360"/>
                  </a:lnTo>
                  <a:lnTo>
                    <a:pt x="2104" y="3341"/>
                  </a:lnTo>
                  <a:lnTo>
                    <a:pt x="2084" y="3323"/>
                  </a:lnTo>
                  <a:lnTo>
                    <a:pt x="2074" y="3313"/>
                  </a:lnTo>
                  <a:lnTo>
                    <a:pt x="2062" y="3303"/>
                  </a:lnTo>
                  <a:lnTo>
                    <a:pt x="2050" y="3294"/>
                  </a:lnTo>
                  <a:lnTo>
                    <a:pt x="2037" y="3285"/>
                  </a:lnTo>
                  <a:close/>
                </a:path>
              </a:pathLst>
            </a:custGeom>
            <a:grpFill/>
            <a:ln w="3175" cmpd="sng">
              <a:solidFill>
                <a:srgbClr val="FCF6F6"/>
              </a:solidFill>
              <a:round/>
              <a:headEnd/>
              <a:tailEnd/>
            </a:ln>
          </p:spPr>
          <p:txBody>
            <a:bodyPr/>
            <a:lstStyle/>
            <a:p>
              <a:endParaRPr lang="pt-BR"/>
            </a:p>
          </p:txBody>
        </p:sp>
        <p:sp>
          <p:nvSpPr>
            <p:cNvPr id="21" name="Freeform 7"/>
            <p:cNvSpPr>
              <a:spLocks/>
            </p:cNvSpPr>
            <p:nvPr/>
          </p:nvSpPr>
          <p:spPr bwMode="auto">
            <a:xfrm>
              <a:off x="6969125" y="2990850"/>
              <a:ext cx="260350" cy="320675"/>
            </a:xfrm>
            <a:custGeom>
              <a:avLst/>
              <a:gdLst>
                <a:gd name="T0" fmla="*/ 290 w 665"/>
                <a:gd name="T1" fmla="*/ 700 h 747"/>
                <a:gd name="T2" fmla="*/ 322 w 665"/>
                <a:gd name="T3" fmla="*/ 644 h 747"/>
                <a:gd name="T4" fmla="*/ 359 w 665"/>
                <a:gd name="T5" fmla="*/ 592 h 747"/>
                <a:gd name="T6" fmla="*/ 402 w 665"/>
                <a:gd name="T7" fmla="*/ 546 h 747"/>
                <a:gd name="T8" fmla="*/ 450 w 665"/>
                <a:gd name="T9" fmla="*/ 507 h 747"/>
                <a:gd name="T10" fmla="*/ 512 w 665"/>
                <a:gd name="T11" fmla="*/ 470 h 747"/>
                <a:gd name="T12" fmla="*/ 581 w 665"/>
                <a:gd name="T13" fmla="*/ 444 h 747"/>
                <a:gd name="T14" fmla="*/ 635 w 665"/>
                <a:gd name="T15" fmla="*/ 422 h 747"/>
                <a:gd name="T16" fmla="*/ 665 w 665"/>
                <a:gd name="T17" fmla="*/ 405 h 747"/>
                <a:gd name="T18" fmla="*/ 633 w 665"/>
                <a:gd name="T19" fmla="*/ 373 h 747"/>
                <a:gd name="T20" fmla="*/ 597 w 665"/>
                <a:gd name="T21" fmla="*/ 336 h 747"/>
                <a:gd name="T22" fmla="*/ 562 w 665"/>
                <a:gd name="T23" fmla="*/ 314 h 747"/>
                <a:gd name="T24" fmla="*/ 523 w 665"/>
                <a:gd name="T25" fmla="*/ 297 h 747"/>
                <a:gd name="T26" fmla="*/ 511 w 665"/>
                <a:gd name="T27" fmla="*/ 284 h 747"/>
                <a:gd name="T28" fmla="*/ 478 w 665"/>
                <a:gd name="T29" fmla="*/ 233 h 747"/>
                <a:gd name="T30" fmla="*/ 461 w 665"/>
                <a:gd name="T31" fmla="*/ 209 h 747"/>
                <a:gd name="T32" fmla="*/ 449 w 665"/>
                <a:gd name="T33" fmla="*/ 200 h 747"/>
                <a:gd name="T34" fmla="*/ 312 w 665"/>
                <a:gd name="T35" fmla="*/ 127 h 747"/>
                <a:gd name="T36" fmla="*/ 186 w 665"/>
                <a:gd name="T37" fmla="*/ 55 h 747"/>
                <a:gd name="T38" fmla="*/ 93 w 665"/>
                <a:gd name="T39" fmla="*/ 8 h 747"/>
                <a:gd name="T40" fmla="*/ 103 w 665"/>
                <a:gd name="T41" fmla="*/ 28 h 747"/>
                <a:gd name="T42" fmla="*/ 105 w 665"/>
                <a:gd name="T43" fmla="*/ 65 h 747"/>
                <a:gd name="T44" fmla="*/ 108 w 665"/>
                <a:gd name="T45" fmla="*/ 116 h 747"/>
                <a:gd name="T46" fmla="*/ 121 w 665"/>
                <a:gd name="T47" fmla="*/ 144 h 747"/>
                <a:gd name="T48" fmla="*/ 156 w 665"/>
                <a:gd name="T49" fmla="*/ 200 h 747"/>
                <a:gd name="T50" fmla="*/ 173 w 665"/>
                <a:gd name="T51" fmla="*/ 238 h 747"/>
                <a:gd name="T52" fmla="*/ 179 w 665"/>
                <a:gd name="T53" fmla="*/ 278 h 747"/>
                <a:gd name="T54" fmla="*/ 174 w 665"/>
                <a:gd name="T55" fmla="*/ 298 h 747"/>
                <a:gd name="T56" fmla="*/ 167 w 665"/>
                <a:gd name="T57" fmla="*/ 325 h 747"/>
                <a:gd name="T58" fmla="*/ 166 w 665"/>
                <a:gd name="T59" fmla="*/ 380 h 747"/>
                <a:gd name="T60" fmla="*/ 160 w 665"/>
                <a:gd name="T61" fmla="*/ 435 h 747"/>
                <a:gd name="T62" fmla="*/ 152 w 665"/>
                <a:gd name="T63" fmla="*/ 449 h 747"/>
                <a:gd name="T64" fmla="*/ 140 w 665"/>
                <a:gd name="T65" fmla="*/ 457 h 747"/>
                <a:gd name="T66" fmla="*/ 122 w 665"/>
                <a:gd name="T67" fmla="*/ 458 h 747"/>
                <a:gd name="T68" fmla="*/ 98 w 665"/>
                <a:gd name="T69" fmla="*/ 451 h 747"/>
                <a:gd name="T70" fmla="*/ 45 w 665"/>
                <a:gd name="T71" fmla="*/ 429 h 747"/>
                <a:gd name="T72" fmla="*/ 30 w 665"/>
                <a:gd name="T73" fmla="*/ 431 h 747"/>
                <a:gd name="T74" fmla="*/ 1 w 665"/>
                <a:gd name="T75" fmla="*/ 451 h 747"/>
                <a:gd name="T76" fmla="*/ 0 w 665"/>
                <a:gd name="T77" fmla="*/ 470 h 747"/>
                <a:gd name="T78" fmla="*/ 19 w 665"/>
                <a:gd name="T79" fmla="*/ 521 h 747"/>
                <a:gd name="T80" fmla="*/ 40 w 665"/>
                <a:gd name="T81" fmla="*/ 555 h 747"/>
                <a:gd name="T82" fmla="*/ 59 w 665"/>
                <a:gd name="T83" fmla="*/ 575 h 747"/>
                <a:gd name="T84" fmla="*/ 88 w 665"/>
                <a:gd name="T85" fmla="*/ 593 h 747"/>
                <a:gd name="T86" fmla="*/ 90 w 665"/>
                <a:gd name="T87" fmla="*/ 611 h 747"/>
                <a:gd name="T88" fmla="*/ 78 w 665"/>
                <a:gd name="T89" fmla="*/ 630 h 747"/>
                <a:gd name="T90" fmla="*/ 70 w 665"/>
                <a:gd name="T91" fmla="*/ 642 h 747"/>
                <a:gd name="T92" fmla="*/ 67 w 665"/>
                <a:gd name="T93" fmla="*/ 660 h 747"/>
                <a:gd name="T94" fmla="*/ 73 w 665"/>
                <a:gd name="T95" fmla="*/ 680 h 747"/>
                <a:gd name="T96" fmla="*/ 79 w 665"/>
                <a:gd name="T97" fmla="*/ 685 h 747"/>
                <a:gd name="T98" fmla="*/ 101 w 665"/>
                <a:gd name="T99" fmla="*/ 688 h 747"/>
                <a:gd name="T100" fmla="*/ 119 w 665"/>
                <a:gd name="T101" fmla="*/ 691 h 747"/>
                <a:gd name="T102" fmla="*/ 131 w 665"/>
                <a:gd name="T103" fmla="*/ 703 h 747"/>
                <a:gd name="T104" fmla="*/ 143 w 665"/>
                <a:gd name="T105" fmla="*/ 729 h 747"/>
                <a:gd name="T106" fmla="*/ 152 w 665"/>
                <a:gd name="T107" fmla="*/ 738 h 747"/>
                <a:gd name="T108" fmla="*/ 169 w 665"/>
                <a:gd name="T109" fmla="*/ 745 h 747"/>
                <a:gd name="T110" fmla="*/ 204 w 665"/>
                <a:gd name="T111" fmla="*/ 747 h 747"/>
                <a:gd name="T112" fmla="*/ 272 w 665"/>
                <a:gd name="T113" fmla="*/ 740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5" h="747">
                  <a:moveTo>
                    <a:pt x="272" y="740"/>
                  </a:moveTo>
                  <a:lnTo>
                    <a:pt x="281" y="719"/>
                  </a:lnTo>
                  <a:lnTo>
                    <a:pt x="290" y="700"/>
                  </a:lnTo>
                  <a:lnTo>
                    <a:pt x="300" y="680"/>
                  </a:lnTo>
                  <a:lnTo>
                    <a:pt x="311" y="662"/>
                  </a:lnTo>
                  <a:lnTo>
                    <a:pt x="322" y="644"/>
                  </a:lnTo>
                  <a:lnTo>
                    <a:pt x="334" y="626"/>
                  </a:lnTo>
                  <a:lnTo>
                    <a:pt x="346" y="608"/>
                  </a:lnTo>
                  <a:lnTo>
                    <a:pt x="359" y="592"/>
                  </a:lnTo>
                  <a:lnTo>
                    <a:pt x="372" y="576"/>
                  </a:lnTo>
                  <a:lnTo>
                    <a:pt x="387" y="561"/>
                  </a:lnTo>
                  <a:lnTo>
                    <a:pt x="402" y="546"/>
                  </a:lnTo>
                  <a:lnTo>
                    <a:pt x="417" y="532"/>
                  </a:lnTo>
                  <a:lnTo>
                    <a:pt x="433" y="519"/>
                  </a:lnTo>
                  <a:lnTo>
                    <a:pt x="450" y="507"/>
                  </a:lnTo>
                  <a:lnTo>
                    <a:pt x="468" y="494"/>
                  </a:lnTo>
                  <a:lnTo>
                    <a:pt x="486" y="483"/>
                  </a:lnTo>
                  <a:lnTo>
                    <a:pt x="512" y="470"/>
                  </a:lnTo>
                  <a:lnTo>
                    <a:pt x="536" y="460"/>
                  </a:lnTo>
                  <a:lnTo>
                    <a:pt x="559" y="452"/>
                  </a:lnTo>
                  <a:lnTo>
                    <a:pt x="581" y="444"/>
                  </a:lnTo>
                  <a:lnTo>
                    <a:pt x="604" y="436"/>
                  </a:lnTo>
                  <a:lnTo>
                    <a:pt x="625" y="427"/>
                  </a:lnTo>
                  <a:lnTo>
                    <a:pt x="635" y="422"/>
                  </a:lnTo>
                  <a:lnTo>
                    <a:pt x="645" y="417"/>
                  </a:lnTo>
                  <a:lnTo>
                    <a:pt x="655" y="411"/>
                  </a:lnTo>
                  <a:lnTo>
                    <a:pt x="665" y="405"/>
                  </a:lnTo>
                  <a:lnTo>
                    <a:pt x="656" y="397"/>
                  </a:lnTo>
                  <a:lnTo>
                    <a:pt x="645" y="387"/>
                  </a:lnTo>
                  <a:lnTo>
                    <a:pt x="633" y="373"/>
                  </a:lnTo>
                  <a:lnTo>
                    <a:pt x="621" y="360"/>
                  </a:lnTo>
                  <a:lnTo>
                    <a:pt x="609" y="347"/>
                  </a:lnTo>
                  <a:lnTo>
                    <a:pt x="597" y="336"/>
                  </a:lnTo>
                  <a:lnTo>
                    <a:pt x="588" y="326"/>
                  </a:lnTo>
                  <a:lnTo>
                    <a:pt x="580" y="320"/>
                  </a:lnTo>
                  <a:lnTo>
                    <a:pt x="562" y="314"/>
                  </a:lnTo>
                  <a:lnTo>
                    <a:pt x="542" y="307"/>
                  </a:lnTo>
                  <a:lnTo>
                    <a:pt x="532" y="303"/>
                  </a:lnTo>
                  <a:lnTo>
                    <a:pt x="523" y="297"/>
                  </a:lnTo>
                  <a:lnTo>
                    <a:pt x="518" y="293"/>
                  </a:lnTo>
                  <a:lnTo>
                    <a:pt x="514" y="289"/>
                  </a:lnTo>
                  <a:lnTo>
                    <a:pt x="511" y="284"/>
                  </a:lnTo>
                  <a:lnTo>
                    <a:pt x="508" y="279"/>
                  </a:lnTo>
                  <a:lnTo>
                    <a:pt x="493" y="256"/>
                  </a:lnTo>
                  <a:lnTo>
                    <a:pt x="478" y="233"/>
                  </a:lnTo>
                  <a:lnTo>
                    <a:pt x="471" y="222"/>
                  </a:lnTo>
                  <a:lnTo>
                    <a:pt x="464" y="213"/>
                  </a:lnTo>
                  <a:lnTo>
                    <a:pt x="461" y="209"/>
                  </a:lnTo>
                  <a:lnTo>
                    <a:pt x="457" y="205"/>
                  </a:lnTo>
                  <a:lnTo>
                    <a:pt x="453" y="202"/>
                  </a:lnTo>
                  <a:lnTo>
                    <a:pt x="449" y="200"/>
                  </a:lnTo>
                  <a:lnTo>
                    <a:pt x="400" y="175"/>
                  </a:lnTo>
                  <a:lnTo>
                    <a:pt x="354" y="150"/>
                  </a:lnTo>
                  <a:lnTo>
                    <a:pt x="312" y="127"/>
                  </a:lnTo>
                  <a:lnTo>
                    <a:pt x="271" y="104"/>
                  </a:lnTo>
                  <a:lnTo>
                    <a:pt x="229" y="80"/>
                  </a:lnTo>
                  <a:lnTo>
                    <a:pt x="186" y="55"/>
                  </a:lnTo>
                  <a:lnTo>
                    <a:pt x="139" y="28"/>
                  </a:lnTo>
                  <a:lnTo>
                    <a:pt x="88" y="0"/>
                  </a:lnTo>
                  <a:lnTo>
                    <a:pt x="93" y="8"/>
                  </a:lnTo>
                  <a:lnTo>
                    <a:pt x="97" y="15"/>
                  </a:lnTo>
                  <a:lnTo>
                    <a:pt x="100" y="21"/>
                  </a:lnTo>
                  <a:lnTo>
                    <a:pt x="103" y="28"/>
                  </a:lnTo>
                  <a:lnTo>
                    <a:pt x="105" y="40"/>
                  </a:lnTo>
                  <a:lnTo>
                    <a:pt x="106" y="53"/>
                  </a:lnTo>
                  <a:lnTo>
                    <a:pt x="105" y="65"/>
                  </a:lnTo>
                  <a:lnTo>
                    <a:pt x="105" y="79"/>
                  </a:lnTo>
                  <a:lnTo>
                    <a:pt x="106" y="96"/>
                  </a:lnTo>
                  <a:lnTo>
                    <a:pt x="108" y="116"/>
                  </a:lnTo>
                  <a:lnTo>
                    <a:pt x="111" y="125"/>
                  </a:lnTo>
                  <a:lnTo>
                    <a:pt x="115" y="134"/>
                  </a:lnTo>
                  <a:lnTo>
                    <a:pt x="121" y="144"/>
                  </a:lnTo>
                  <a:lnTo>
                    <a:pt x="127" y="154"/>
                  </a:lnTo>
                  <a:lnTo>
                    <a:pt x="141" y="177"/>
                  </a:lnTo>
                  <a:lnTo>
                    <a:pt x="156" y="200"/>
                  </a:lnTo>
                  <a:lnTo>
                    <a:pt x="163" y="213"/>
                  </a:lnTo>
                  <a:lnTo>
                    <a:pt x="169" y="225"/>
                  </a:lnTo>
                  <a:lnTo>
                    <a:pt x="173" y="238"/>
                  </a:lnTo>
                  <a:lnTo>
                    <a:pt x="177" y="250"/>
                  </a:lnTo>
                  <a:lnTo>
                    <a:pt x="179" y="264"/>
                  </a:lnTo>
                  <a:lnTo>
                    <a:pt x="179" y="278"/>
                  </a:lnTo>
                  <a:lnTo>
                    <a:pt x="178" y="285"/>
                  </a:lnTo>
                  <a:lnTo>
                    <a:pt x="176" y="291"/>
                  </a:lnTo>
                  <a:lnTo>
                    <a:pt x="174" y="298"/>
                  </a:lnTo>
                  <a:lnTo>
                    <a:pt x="172" y="305"/>
                  </a:lnTo>
                  <a:lnTo>
                    <a:pt x="169" y="314"/>
                  </a:lnTo>
                  <a:lnTo>
                    <a:pt x="167" y="325"/>
                  </a:lnTo>
                  <a:lnTo>
                    <a:pt x="166" y="337"/>
                  </a:lnTo>
                  <a:lnTo>
                    <a:pt x="166" y="351"/>
                  </a:lnTo>
                  <a:lnTo>
                    <a:pt x="166" y="380"/>
                  </a:lnTo>
                  <a:lnTo>
                    <a:pt x="165" y="410"/>
                  </a:lnTo>
                  <a:lnTo>
                    <a:pt x="163" y="423"/>
                  </a:lnTo>
                  <a:lnTo>
                    <a:pt x="160" y="435"/>
                  </a:lnTo>
                  <a:lnTo>
                    <a:pt x="158" y="440"/>
                  </a:lnTo>
                  <a:lnTo>
                    <a:pt x="154" y="445"/>
                  </a:lnTo>
                  <a:lnTo>
                    <a:pt x="152" y="449"/>
                  </a:lnTo>
                  <a:lnTo>
                    <a:pt x="148" y="452"/>
                  </a:lnTo>
                  <a:lnTo>
                    <a:pt x="144" y="455"/>
                  </a:lnTo>
                  <a:lnTo>
                    <a:pt x="140" y="457"/>
                  </a:lnTo>
                  <a:lnTo>
                    <a:pt x="134" y="458"/>
                  </a:lnTo>
                  <a:lnTo>
                    <a:pt x="129" y="459"/>
                  </a:lnTo>
                  <a:lnTo>
                    <a:pt x="122" y="458"/>
                  </a:lnTo>
                  <a:lnTo>
                    <a:pt x="115" y="457"/>
                  </a:lnTo>
                  <a:lnTo>
                    <a:pt x="107" y="455"/>
                  </a:lnTo>
                  <a:lnTo>
                    <a:pt x="98" y="451"/>
                  </a:lnTo>
                  <a:lnTo>
                    <a:pt x="68" y="437"/>
                  </a:lnTo>
                  <a:lnTo>
                    <a:pt x="49" y="429"/>
                  </a:lnTo>
                  <a:lnTo>
                    <a:pt x="45" y="429"/>
                  </a:lnTo>
                  <a:lnTo>
                    <a:pt x="40" y="429"/>
                  </a:lnTo>
                  <a:lnTo>
                    <a:pt x="35" y="429"/>
                  </a:lnTo>
                  <a:lnTo>
                    <a:pt x="30" y="431"/>
                  </a:lnTo>
                  <a:lnTo>
                    <a:pt x="19" y="437"/>
                  </a:lnTo>
                  <a:lnTo>
                    <a:pt x="3" y="446"/>
                  </a:lnTo>
                  <a:lnTo>
                    <a:pt x="1" y="451"/>
                  </a:lnTo>
                  <a:lnTo>
                    <a:pt x="0" y="457"/>
                  </a:lnTo>
                  <a:lnTo>
                    <a:pt x="0" y="464"/>
                  </a:lnTo>
                  <a:lnTo>
                    <a:pt x="0" y="470"/>
                  </a:lnTo>
                  <a:lnTo>
                    <a:pt x="3" y="484"/>
                  </a:lnTo>
                  <a:lnTo>
                    <a:pt x="8" y="499"/>
                  </a:lnTo>
                  <a:lnTo>
                    <a:pt x="19" y="521"/>
                  </a:lnTo>
                  <a:lnTo>
                    <a:pt x="24" y="530"/>
                  </a:lnTo>
                  <a:lnTo>
                    <a:pt x="33" y="544"/>
                  </a:lnTo>
                  <a:lnTo>
                    <a:pt x="40" y="555"/>
                  </a:lnTo>
                  <a:lnTo>
                    <a:pt x="47" y="563"/>
                  </a:lnTo>
                  <a:lnTo>
                    <a:pt x="52" y="569"/>
                  </a:lnTo>
                  <a:lnTo>
                    <a:pt x="59" y="575"/>
                  </a:lnTo>
                  <a:lnTo>
                    <a:pt x="66" y="580"/>
                  </a:lnTo>
                  <a:lnTo>
                    <a:pt x="76" y="586"/>
                  </a:lnTo>
                  <a:lnTo>
                    <a:pt x="88" y="593"/>
                  </a:lnTo>
                  <a:lnTo>
                    <a:pt x="90" y="599"/>
                  </a:lnTo>
                  <a:lnTo>
                    <a:pt x="91" y="605"/>
                  </a:lnTo>
                  <a:lnTo>
                    <a:pt x="90" y="611"/>
                  </a:lnTo>
                  <a:lnTo>
                    <a:pt x="89" y="615"/>
                  </a:lnTo>
                  <a:lnTo>
                    <a:pt x="84" y="622"/>
                  </a:lnTo>
                  <a:lnTo>
                    <a:pt x="78" y="630"/>
                  </a:lnTo>
                  <a:lnTo>
                    <a:pt x="75" y="633"/>
                  </a:lnTo>
                  <a:lnTo>
                    <a:pt x="72" y="638"/>
                  </a:lnTo>
                  <a:lnTo>
                    <a:pt x="70" y="642"/>
                  </a:lnTo>
                  <a:lnTo>
                    <a:pt x="68" y="647"/>
                  </a:lnTo>
                  <a:lnTo>
                    <a:pt x="67" y="653"/>
                  </a:lnTo>
                  <a:lnTo>
                    <a:pt x="67" y="660"/>
                  </a:lnTo>
                  <a:lnTo>
                    <a:pt x="69" y="668"/>
                  </a:lnTo>
                  <a:lnTo>
                    <a:pt x="72" y="677"/>
                  </a:lnTo>
                  <a:lnTo>
                    <a:pt x="73" y="680"/>
                  </a:lnTo>
                  <a:lnTo>
                    <a:pt x="75" y="682"/>
                  </a:lnTo>
                  <a:lnTo>
                    <a:pt x="77" y="684"/>
                  </a:lnTo>
                  <a:lnTo>
                    <a:pt x="79" y="685"/>
                  </a:lnTo>
                  <a:lnTo>
                    <a:pt x="84" y="687"/>
                  </a:lnTo>
                  <a:lnTo>
                    <a:pt x="90" y="688"/>
                  </a:lnTo>
                  <a:lnTo>
                    <a:pt x="101" y="688"/>
                  </a:lnTo>
                  <a:lnTo>
                    <a:pt x="108" y="687"/>
                  </a:lnTo>
                  <a:lnTo>
                    <a:pt x="114" y="689"/>
                  </a:lnTo>
                  <a:lnTo>
                    <a:pt x="119" y="691"/>
                  </a:lnTo>
                  <a:lnTo>
                    <a:pt x="123" y="693"/>
                  </a:lnTo>
                  <a:lnTo>
                    <a:pt x="126" y="696"/>
                  </a:lnTo>
                  <a:lnTo>
                    <a:pt x="131" y="703"/>
                  </a:lnTo>
                  <a:lnTo>
                    <a:pt x="136" y="712"/>
                  </a:lnTo>
                  <a:lnTo>
                    <a:pt x="139" y="721"/>
                  </a:lnTo>
                  <a:lnTo>
                    <a:pt x="143" y="729"/>
                  </a:lnTo>
                  <a:lnTo>
                    <a:pt x="146" y="732"/>
                  </a:lnTo>
                  <a:lnTo>
                    <a:pt x="148" y="735"/>
                  </a:lnTo>
                  <a:lnTo>
                    <a:pt x="152" y="738"/>
                  </a:lnTo>
                  <a:lnTo>
                    <a:pt x="156" y="740"/>
                  </a:lnTo>
                  <a:lnTo>
                    <a:pt x="162" y="743"/>
                  </a:lnTo>
                  <a:lnTo>
                    <a:pt x="169" y="745"/>
                  </a:lnTo>
                  <a:lnTo>
                    <a:pt x="176" y="746"/>
                  </a:lnTo>
                  <a:lnTo>
                    <a:pt x="185" y="747"/>
                  </a:lnTo>
                  <a:lnTo>
                    <a:pt x="204" y="747"/>
                  </a:lnTo>
                  <a:lnTo>
                    <a:pt x="223" y="746"/>
                  </a:lnTo>
                  <a:lnTo>
                    <a:pt x="256" y="743"/>
                  </a:lnTo>
                  <a:lnTo>
                    <a:pt x="272" y="740"/>
                  </a:lnTo>
                  <a:close/>
                </a:path>
              </a:pathLst>
            </a:custGeom>
            <a:grpFill/>
            <a:ln w="3175" cmpd="sng">
              <a:solidFill>
                <a:srgbClr val="FCF6F6"/>
              </a:solidFill>
              <a:round/>
              <a:headEnd/>
              <a:tailEnd/>
            </a:ln>
          </p:spPr>
          <p:txBody>
            <a:bodyPr/>
            <a:lstStyle/>
            <a:p>
              <a:endParaRPr lang="pt-BR"/>
            </a:p>
          </p:txBody>
        </p:sp>
        <p:sp>
          <p:nvSpPr>
            <p:cNvPr id="22" name="Freeform 8"/>
            <p:cNvSpPr>
              <a:spLocks/>
            </p:cNvSpPr>
            <p:nvPr/>
          </p:nvSpPr>
          <p:spPr bwMode="auto">
            <a:xfrm>
              <a:off x="6977063" y="2911475"/>
              <a:ext cx="427037" cy="249238"/>
            </a:xfrm>
            <a:custGeom>
              <a:avLst/>
              <a:gdLst>
                <a:gd name="T0" fmla="*/ 1066 w 1092"/>
                <a:gd name="T1" fmla="*/ 59 h 590"/>
                <a:gd name="T2" fmla="*/ 1020 w 1092"/>
                <a:gd name="T3" fmla="*/ 35 h 590"/>
                <a:gd name="T4" fmla="*/ 985 w 1092"/>
                <a:gd name="T5" fmla="*/ 25 h 590"/>
                <a:gd name="T6" fmla="*/ 957 w 1092"/>
                <a:gd name="T7" fmla="*/ 26 h 590"/>
                <a:gd name="T8" fmla="*/ 922 w 1092"/>
                <a:gd name="T9" fmla="*/ 41 h 590"/>
                <a:gd name="T10" fmla="*/ 902 w 1092"/>
                <a:gd name="T11" fmla="*/ 47 h 590"/>
                <a:gd name="T12" fmla="*/ 885 w 1092"/>
                <a:gd name="T13" fmla="*/ 46 h 590"/>
                <a:gd name="T14" fmla="*/ 872 w 1092"/>
                <a:gd name="T15" fmla="*/ 38 h 590"/>
                <a:gd name="T16" fmla="*/ 839 w 1092"/>
                <a:gd name="T17" fmla="*/ 32 h 590"/>
                <a:gd name="T18" fmla="*/ 801 w 1092"/>
                <a:gd name="T19" fmla="*/ 33 h 590"/>
                <a:gd name="T20" fmla="*/ 759 w 1092"/>
                <a:gd name="T21" fmla="*/ 44 h 590"/>
                <a:gd name="T22" fmla="*/ 739 w 1092"/>
                <a:gd name="T23" fmla="*/ 55 h 590"/>
                <a:gd name="T24" fmla="*/ 720 w 1092"/>
                <a:gd name="T25" fmla="*/ 72 h 590"/>
                <a:gd name="T26" fmla="*/ 698 w 1092"/>
                <a:gd name="T27" fmla="*/ 101 h 590"/>
                <a:gd name="T28" fmla="*/ 669 w 1092"/>
                <a:gd name="T29" fmla="*/ 133 h 590"/>
                <a:gd name="T30" fmla="*/ 650 w 1092"/>
                <a:gd name="T31" fmla="*/ 145 h 590"/>
                <a:gd name="T32" fmla="*/ 599 w 1092"/>
                <a:gd name="T33" fmla="*/ 160 h 590"/>
                <a:gd name="T34" fmla="*/ 566 w 1092"/>
                <a:gd name="T35" fmla="*/ 178 h 590"/>
                <a:gd name="T36" fmla="*/ 550 w 1092"/>
                <a:gd name="T37" fmla="*/ 175 h 590"/>
                <a:gd name="T38" fmla="*/ 526 w 1092"/>
                <a:gd name="T39" fmla="*/ 162 h 590"/>
                <a:gd name="T40" fmla="*/ 509 w 1092"/>
                <a:gd name="T41" fmla="*/ 152 h 590"/>
                <a:gd name="T42" fmla="*/ 497 w 1092"/>
                <a:gd name="T43" fmla="*/ 155 h 590"/>
                <a:gd name="T44" fmla="*/ 475 w 1092"/>
                <a:gd name="T45" fmla="*/ 167 h 590"/>
                <a:gd name="T46" fmla="*/ 448 w 1092"/>
                <a:gd name="T47" fmla="*/ 170 h 590"/>
                <a:gd name="T48" fmla="*/ 424 w 1092"/>
                <a:gd name="T49" fmla="*/ 163 h 590"/>
                <a:gd name="T50" fmla="*/ 401 w 1092"/>
                <a:gd name="T51" fmla="*/ 150 h 590"/>
                <a:gd name="T52" fmla="*/ 368 w 1092"/>
                <a:gd name="T53" fmla="*/ 119 h 590"/>
                <a:gd name="T54" fmla="*/ 329 w 1092"/>
                <a:gd name="T55" fmla="*/ 78 h 590"/>
                <a:gd name="T56" fmla="*/ 291 w 1092"/>
                <a:gd name="T57" fmla="*/ 47 h 590"/>
                <a:gd name="T58" fmla="*/ 270 w 1092"/>
                <a:gd name="T59" fmla="*/ 39 h 590"/>
                <a:gd name="T60" fmla="*/ 248 w 1092"/>
                <a:gd name="T61" fmla="*/ 39 h 590"/>
                <a:gd name="T62" fmla="*/ 228 w 1092"/>
                <a:gd name="T63" fmla="*/ 44 h 590"/>
                <a:gd name="T64" fmla="*/ 218 w 1092"/>
                <a:gd name="T65" fmla="*/ 33 h 590"/>
                <a:gd name="T66" fmla="*/ 197 w 1092"/>
                <a:gd name="T67" fmla="*/ 5 h 590"/>
                <a:gd name="T68" fmla="*/ 186 w 1092"/>
                <a:gd name="T69" fmla="*/ 0 h 590"/>
                <a:gd name="T70" fmla="*/ 177 w 1092"/>
                <a:gd name="T71" fmla="*/ 2 h 590"/>
                <a:gd name="T72" fmla="*/ 167 w 1092"/>
                <a:gd name="T73" fmla="*/ 10 h 590"/>
                <a:gd name="T74" fmla="*/ 123 w 1092"/>
                <a:gd name="T75" fmla="*/ 57 h 590"/>
                <a:gd name="T76" fmla="*/ 59 w 1092"/>
                <a:gd name="T77" fmla="*/ 99 h 590"/>
                <a:gd name="T78" fmla="*/ 35 w 1092"/>
                <a:gd name="T79" fmla="*/ 106 h 590"/>
                <a:gd name="T80" fmla="*/ 13 w 1092"/>
                <a:gd name="T81" fmla="*/ 109 h 590"/>
                <a:gd name="T82" fmla="*/ 4 w 1092"/>
                <a:gd name="T83" fmla="*/ 108 h 590"/>
                <a:gd name="T84" fmla="*/ 2 w 1092"/>
                <a:gd name="T85" fmla="*/ 122 h 590"/>
                <a:gd name="T86" fmla="*/ 14 w 1092"/>
                <a:gd name="T87" fmla="*/ 143 h 590"/>
                <a:gd name="T88" fmla="*/ 31 w 1092"/>
                <a:gd name="T89" fmla="*/ 159 h 590"/>
                <a:gd name="T90" fmla="*/ 120 w 1092"/>
                <a:gd name="T91" fmla="*/ 219 h 590"/>
                <a:gd name="T92" fmla="*/ 252 w 1092"/>
                <a:gd name="T93" fmla="*/ 295 h 590"/>
                <a:gd name="T94" fmla="*/ 381 w 1092"/>
                <a:gd name="T95" fmla="*/ 366 h 590"/>
                <a:gd name="T96" fmla="*/ 438 w 1092"/>
                <a:gd name="T97" fmla="*/ 396 h 590"/>
                <a:gd name="T98" fmla="*/ 452 w 1092"/>
                <a:gd name="T99" fmla="*/ 413 h 590"/>
                <a:gd name="T100" fmla="*/ 489 w 1092"/>
                <a:gd name="T101" fmla="*/ 470 h 590"/>
                <a:gd name="T102" fmla="*/ 499 w 1092"/>
                <a:gd name="T103" fmla="*/ 484 h 590"/>
                <a:gd name="T104" fmla="*/ 523 w 1092"/>
                <a:gd name="T105" fmla="*/ 498 h 590"/>
                <a:gd name="T106" fmla="*/ 578 w 1092"/>
                <a:gd name="T107" fmla="*/ 526 h 590"/>
                <a:gd name="T108" fmla="*/ 646 w 1092"/>
                <a:gd name="T109" fmla="*/ 590 h 590"/>
                <a:gd name="T110" fmla="*/ 665 w 1092"/>
                <a:gd name="T111" fmla="*/ 573 h 590"/>
                <a:gd name="T112" fmla="*/ 711 w 1092"/>
                <a:gd name="T113" fmla="*/ 513 h 590"/>
                <a:gd name="T114" fmla="*/ 793 w 1092"/>
                <a:gd name="T115" fmla="*/ 419 h 590"/>
                <a:gd name="T116" fmla="*/ 928 w 1092"/>
                <a:gd name="T117" fmla="*/ 281 h 590"/>
                <a:gd name="T118" fmla="*/ 995 w 1092"/>
                <a:gd name="T119" fmla="*/ 203 h 590"/>
                <a:gd name="T120" fmla="*/ 1053 w 1092"/>
                <a:gd name="T121" fmla="*/ 131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92" h="590">
                  <a:moveTo>
                    <a:pt x="1092" y="76"/>
                  </a:moveTo>
                  <a:lnTo>
                    <a:pt x="1080" y="68"/>
                  </a:lnTo>
                  <a:lnTo>
                    <a:pt x="1066" y="59"/>
                  </a:lnTo>
                  <a:lnTo>
                    <a:pt x="1052" y="50"/>
                  </a:lnTo>
                  <a:lnTo>
                    <a:pt x="1037" y="42"/>
                  </a:lnTo>
                  <a:lnTo>
                    <a:pt x="1020" y="35"/>
                  </a:lnTo>
                  <a:lnTo>
                    <a:pt x="1003" y="29"/>
                  </a:lnTo>
                  <a:lnTo>
                    <a:pt x="994" y="27"/>
                  </a:lnTo>
                  <a:lnTo>
                    <a:pt x="985" y="25"/>
                  </a:lnTo>
                  <a:lnTo>
                    <a:pt x="976" y="24"/>
                  </a:lnTo>
                  <a:lnTo>
                    <a:pt x="966" y="24"/>
                  </a:lnTo>
                  <a:lnTo>
                    <a:pt x="957" y="26"/>
                  </a:lnTo>
                  <a:lnTo>
                    <a:pt x="946" y="30"/>
                  </a:lnTo>
                  <a:lnTo>
                    <a:pt x="934" y="36"/>
                  </a:lnTo>
                  <a:lnTo>
                    <a:pt x="922" y="41"/>
                  </a:lnTo>
                  <a:lnTo>
                    <a:pt x="914" y="44"/>
                  </a:lnTo>
                  <a:lnTo>
                    <a:pt x="908" y="46"/>
                  </a:lnTo>
                  <a:lnTo>
                    <a:pt x="902" y="47"/>
                  </a:lnTo>
                  <a:lnTo>
                    <a:pt x="896" y="48"/>
                  </a:lnTo>
                  <a:lnTo>
                    <a:pt x="891" y="48"/>
                  </a:lnTo>
                  <a:lnTo>
                    <a:pt x="885" y="46"/>
                  </a:lnTo>
                  <a:lnTo>
                    <a:pt x="881" y="43"/>
                  </a:lnTo>
                  <a:lnTo>
                    <a:pt x="876" y="39"/>
                  </a:lnTo>
                  <a:lnTo>
                    <a:pt x="872" y="38"/>
                  </a:lnTo>
                  <a:lnTo>
                    <a:pt x="859" y="35"/>
                  </a:lnTo>
                  <a:lnTo>
                    <a:pt x="849" y="33"/>
                  </a:lnTo>
                  <a:lnTo>
                    <a:pt x="839" y="32"/>
                  </a:lnTo>
                  <a:lnTo>
                    <a:pt x="827" y="32"/>
                  </a:lnTo>
                  <a:lnTo>
                    <a:pt x="815" y="32"/>
                  </a:lnTo>
                  <a:lnTo>
                    <a:pt x="801" y="33"/>
                  </a:lnTo>
                  <a:lnTo>
                    <a:pt x="787" y="35"/>
                  </a:lnTo>
                  <a:lnTo>
                    <a:pt x="773" y="38"/>
                  </a:lnTo>
                  <a:lnTo>
                    <a:pt x="759" y="44"/>
                  </a:lnTo>
                  <a:lnTo>
                    <a:pt x="752" y="47"/>
                  </a:lnTo>
                  <a:lnTo>
                    <a:pt x="746" y="51"/>
                  </a:lnTo>
                  <a:lnTo>
                    <a:pt x="739" y="55"/>
                  </a:lnTo>
                  <a:lnTo>
                    <a:pt x="733" y="60"/>
                  </a:lnTo>
                  <a:lnTo>
                    <a:pt x="726" y="66"/>
                  </a:lnTo>
                  <a:lnTo>
                    <a:pt x="720" y="72"/>
                  </a:lnTo>
                  <a:lnTo>
                    <a:pt x="715" y="79"/>
                  </a:lnTo>
                  <a:lnTo>
                    <a:pt x="709" y="86"/>
                  </a:lnTo>
                  <a:lnTo>
                    <a:pt x="698" y="101"/>
                  </a:lnTo>
                  <a:lnTo>
                    <a:pt x="688" y="113"/>
                  </a:lnTo>
                  <a:lnTo>
                    <a:pt x="679" y="123"/>
                  </a:lnTo>
                  <a:lnTo>
                    <a:pt x="669" y="133"/>
                  </a:lnTo>
                  <a:lnTo>
                    <a:pt x="663" y="137"/>
                  </a:lnTo>
                  <a:lnTo>
                    <a:pt x="657" y="141"/>
                  </a:lnTo>
                  <a:lnTo>
                    <a:pt x="650" y="145"/>
                  </a:lnTo>
                  <a:lnTo>
                    <a:pt x="642" y="148"/>
                  </a:lnTo>
                  <a:lnTo>
                    <a:pt x="623" y="154"/>
                  </a:lnTo>
                  <a:lnTo>
                    <a:pt x="599" y="160"/>
                  </a:lnTo>
                  <a:lnTo>
                    <a:pt x="584" y="169"/>
                  </a:lnTo>
                  <a:lnTo>
                    <a:pt x="570" y="177"/>
                  </a:lnTo>
                  <a:lnTo>
                    <a:pt x="566" y="178"/>
                  </a:lnTo>
                  <a:lnTo>
                    <a:pt x="562" y="177"/>
                  </a:lnTo>
                  <a:lnTo>
                    <a:pt x="556" y="177"/>
                  </a:lnTo>
                  <a:lnTo>
                    <a:pt x="550" y="175"/>
                  </a:lnTo>
                  <a:lnTo>
                    <a:pt x="543" y="172"/>
                  </a:lnTo>
                  <a:lnTo>
                    <a:pt x="535" y="167"/>
                  </a:lnTo>
                  <a:lnTo>
                    <a:pt x="526" y="162"/>
                  </a:lnTo>
                  <a:lnTo>
                    <a:pt x="515" y="155"/>
                  </a:lnTo>
                  <a:lnTo>
                    <a:pt x="512" y="153"/>
                  </a:lnTo>
                  <a:lnTo>
                    <a:pt x="509" y="152"/>
                  </a:lnTo>
                  <a:lnTo>
                    <a:pt x="506" y="152"/>
                  </a:lnTo>
                  <a:lnTo>
                    <a:pt x="503" y="153"/>
                  </a:lnTo>
                  <a:lnTo>
                    <a:pt x="497" y="155"/>
                  </a:lnTo>
                  <a:lnTo>
                    <a:pt x="490" y="159"/>
                  </a:lnTo>
                  <a:lnTo>
                    <a:pt x="483" y="163"/>
                  </a:lnTo>
                  <a:lnTo>
                    <a:pt x="475" y="167"/>
                  </a:lnTo>
                  <a:lnTo>
                    <a:pt x="466" y="169"/>
                  </a:lnTo>
                  <a:lnTo>
                    <a:pt x="456" y="170"/>
                  </a:lnTo>
                  <a:lnTo>
                    <a:pt x="448" y="170"/>
                  </a:lnTo>
                  <a:lnTo>
                    <a:pt x="439" y="169"/>
                  </a:lnTo>
                  <a:lnTo>
                    <a:pt x="431" y="166"/>
                  </a:lnTo>
                  <a:lnTo>
                    <a:pt x="424" y="163"/>
                  </a:lnTo>
                  <a:lnTo>
                    <a:pt x="416" y="160"/>
                  </a:lnTo>
                  <a:lnTo>
                    <a:pt x="409" y="155"/>
                  </a:lnTo>
                  <a:lnTo>
                    <a:pt x="401" y="150"/>
                  </a:lnTo>
                  <a:lnTo>
                    <a:pt x="394" y="145"/>
                  </a:lnTo>
                  <a:lnTo>
                    <a:pt x="381" y="133"/>
                  </a:lnTo>
                  <a:lnTo>
                    <a:pt x="368" y="119"/>
                  </a:lnTo>
                  <a:lnTo>
                    <a:pt x="354" y="105"/>
                  </a:lnTo>
                  <a:lnTo>
                    <a:pt x="342" y="91"/>
                  </a:lnTo>
                  <a:lnTo>
                    <a:pt x="329" y="78"/>
                  </a:lnTo>
                  <a:lnTo>
                    <a:pt x="317" y="66"/>
                  </a:lnTo>
                  <a:lnTo>
                    <a:pt x="304" y="55"/>
                  </a:lnTo>
                  <a:lnTo>
                    <a:pt x="291" y="47"/>
                  </a:lnTo>
                  <a:lnTo>
                    <a:pt x="284" y="43"/>
                  </a:lnTo>
                  <a:lnTo>
                    <a:pt x="277" y="41"/>
                  </a:lnTo>
                  <a:lnTo>
                    <a:pt x="270" y="39"/>
                  </a:lnTo>
                  <a:lnTo>
                    <a:pt x="263" y="38"/>
                  </a:lnTo>
                  <a:lnTo>
                    <a:pt x="256" y="38"/>
                  </a:lnTo>
                  <a:lnTo>
                    <a:pt x="248" y="39"/>
                  </a:lnTo>
                  <a:lnTo>
                    <a:pt x="239" y="41"/>
                  </a:lnTo>
                  <a:lnTo>
                    <a:pt x="231" y="45"/>
                  </a:lnTo>
                  <a:lnTo>
                    <a:pt x="228" y="44"/>
                  </a:lnTo>
                  <a:lnTo>
                    <a:pt x="225" y="42"/>
                  </a:lnTo>
                  <a:lnTo>
                    <a:pt x="221" y="38"/>
                  </a:lnTo>
                  <a:lnTo>
                    <a:pt x="218" y="33"/>
                  </a:lnTo>
                  <a:lnTo>
                    <a:pt x="210" y="22"/>
                  </a:lnTo>
                  <a:lnTo>
                    <a:pt x="202" y="9"/>
                  </a:lnTo>
                  <a:lnTo>
                    <a:pt x="197" y="5"/>
                  </a:lnTo>
                  <a:lnTo>
                    <a:pt x="192" y="1"/>
                  </a:lnTo>
                  <a:lnTo>
                    <a:pt x="189" y="0"/>
                  </a:lnTo>
                  <a:lnTo>
                    <a:pt x="186" y="0"/>
                  </a:lnTo>
                  <a:lnTo>
                    <a:pt x="183" y="0"/>
                  </a:lnTo>
                  <a:lnTo>
                    <a:pt x="180" y="0"/>
                  </a:lnTo>
                  <a:lnTo>
                    <a:pt x="177" y="2"/>
                  </a:lnTo>
                  <a:lnTo>
                    <a:pt x="174" y="4"/>
                  </a:lnTo>
                  <a:lnTo>
                    <a:pt x="171" y="6"/>
                  </a:lnTo>
                  <a:lnTo>
                    <a:pt x="167" y="10"/>
                  </a:lnTo>
                  <a:lnTo>
                    <a:pt x="160" y="21"/>
                  </a:lnTo>
                  <a:lnTo>
                    <a:pt x="153" y="34"/>
                  </a:lnTo>
                  <a:lnTo>
                    <a:pt x="123" y="57"/>
                  </a:lnTo>
                  <a:lnTo>
                    <a:pt x="91" y="80"/>
                  </a:lnTo>
                  <a:lnTo>
                    <a:pt x="75" y="91"/>
                  </a:lnTo>
                  <a:lnTo>
                    <a:pt x="59" y="99"/>
                  </a:lnTo>
                  <a:lnTo>
                    <a:pt x="51" y="103"/>
                  </a:lnTo>
                  <a:lnTo>
                    <a:pt x="43" y="105"/>
                  </a:lnTo>
                  <a:lnTo>
                    <a:pt x="35" y="106"/>
                  </a:lnTo>
                  <a:lnTo>
                    <a:pt x="27" y="107"/>
                  </a:lnTo>
                  <a:lnTo>
                    <a:pt x="19" y="108"/>
                  </a:lnTo>
                  <a:lnTo>
                    <a:pt x="13" y="109"/>
                  </a:lnTo>
                  <a:lnTo>
                    <a:pt x="10" y="109"/>
                  </a:lnTo>
                  <a:lnTo>
                    <a:pt x="7" y="109"/>
                  </a:lnTo>
                  <a:lnTo>
                    <a:pt x="4" y="108"/>
                  </a:lnTo>
                  <a:lnTo>
                    <a:pt x="0" y="107"/>
                  </a:lnTo>
                  <a:lnTo>
                    <a:pt x="1" y="115"/>
                  </a:lnTo>
                  <a:lnTo>
                    <a:pt x="2" y="122"/>
                  </a:lnTo>
                  <a:lnTo>
                    <a:pt x="5" y="129"/>
                  </a:lnTo>
                  <a:lnTo>
                    <a:pt x="9" y="136"/>
                  </a:lnTo>
                  <a:lnTo>
                    <a:pt x="14" y="143"/>
                  </a:lnTo>
                  <a:lnTo>
                    <a:pt x="19" y="149"/>
                  </a:lnTo>
                  <a:lnTo>
                    <a:pt x="24" y="154"/>
                  </a:lnTo>
                  <a:lnTo>
                    <a:pt x="31" y="159"/>
                  </a:lnTo>
                  <a:lnTo>
                    <a:pt x="54" y="177"/>
                  </a:lnTo>
                  <a:lnTo>
                    <a:pt x="69" y="191"/>
                  </a:lnTo>
                  <a:lnTo>
                    <a:pt x="120" y="219"/>
                  </a:lnTo>
                  <a:lnTo>
                    <a:pt x="167" y="246"/>
                  </a:lnTo>
                  <a:lnTo>
                    <a:pt x="210" y="271"/>
                  </a:lnTo>
                  <a:lnTo>
                    <a:pt x="252" y="295"/>
                  </a:lnTo>
                  <a:lnTo>
                    <a:pt x="293" y="318"/>
                  </a:lnTo>
                  <a:lnTo>
                    <a:pt x="335" y="341"/>
                  </a:lnTo>
                  <a:lnTo>
                    <a:pt x="381" y="366"/>
                  </a:lnTo>
                  <a:lnTo>
                    <a:pt x="430" y="391"/>
                  </a:lnTo>
                  <a:lnTo>
                    <a:pt x="434" y="393"/>
                  </a:lnTo>
                  <a:lnTo>
                    <a:pt x="438" y="396"/>
                  </a:lnTo>
                  <a:lnTo>
                    <a:pt x="442" y="400"/>
                  </a:lnTo>
                  <a:lnTo>
                    <a:pt x="445" y="404"/>
                  </a:lnTo>
                  <a:lnTo>
                    <a:pt x="452" y="413"/>
                  </a:lnTo>
                  <a:lnTo>
                    <a:pt x="459" y="424"/>
                  </a:lnTo>
                  <a:lnTo>
                    <a:pt x="474" y="447"/>
                  </a:lnTo>
                  <a:lnTo>
                    <a:pt x="489" y="470"/>
                  </a:lnTo>
                  <a:lnTo>
                    <a:pt x="492" y="475"/>
                  </a:lnTo>
                  <a:lnTo>
                    <a:pt x="495" y="480"/>
                  </a:lnTo>
                  <a:lnTo>
                    <a:pt x="499" y="484"/>
                  </a:lnTo>
                  <a:lnTo>
                    <a:pt x="504" y="488"/>
                  </a:lnTo>
                  <a:lnTo>
                    <a:pt x="513" y="494"/>
                  </a:lnTo>
                  <a:lnTo>
                    <a:pt x="523" y="498"/>
                  </a:lnTo>
                  <a:lnTo>
                    <a:pt x="543" y="505"/>
                  </a:lnTo>
                  <a:lnTo>
                    <a:pt x="561" y="511"/>
                  </a:lnTo>
                  <a:lnTo>
                    <a:pt x="578" y="526"/>
                  </a:lnTo>
                  <a:lnTo>
                    <a:pt x="602" y="548"/>
                  </a:lnTo>
                  <a:lnTo>
                    <a:pt x="626" y="572"/>
                  </a:lnTo>
                  <a:lnTo>
                    <a:pt x="646" y="590"/>
                  </a:lnTo>
                  <a:lnTo>
                    <a:pt x="653" y="586"/>
                  </a:lnTo>
                  <a:lnTo>
                    <a:pt x="659" y="581"/>
                  </a:lnTo>
                  <a:lnTo>
                    <a:pt x="665" y="573"/>
                  </a:lnTo>
                  <a:lnTo>
                    <a:pt x="672" y="563"/>
                  </a:lnTo>
                  <a:lnTo>
                    <a:pt x="690" y="538"/>
                  </a:lnTo>
                  <a:lnTo>
                    <a:pt x="711" y="513"/>
                  </a:lnTo>
                  <a:lnTo>
                    <a:pt x="731" y="489"/>
                  </a:lnTo>
                  <a:lnTo>
                    <a:pt x="751" y="464"/>
                  </a:lnTo>
                  <a:lnTo>
                    <a:pt x="793" y="419"/>
                  </a:lnTo>
                  <a:lnTo>
                    <a:pt x="837" y="374"/>
                  </a:lnTo>
                  <a:lnTo>
                    <a:pt x="882" y="328"/>
                  </a:lnTo>
                  <a:lnTo>
                    <a:pt x="928" y="281"/>
                  </a:lnTo>
                  <a:lnTo>
                    <a:pt x="950" y="256"/>
                  </a:lnTo>
                  <a:lnTo>
                    <a:pt x="973" y="230"/>
                  </a:lnTo>
                  <a:lnTo>
                    <a:pt x="995" y="203"/>
                  </a:lnTo>
                  <a:lnTo>
                    <a:pt x="1018" y="176"/>
                  </a:lnTo>
                  <a:lnTo>
                    <a:pt x="1035" y="155"/>
                  </a:lnTo>
                  <a:lnTo>
                    <a:pt x="1053" y="131"/>
                  </a:lnTo>
                  <a:lnTo>
                    <a:pt x="1072" y="105"/>
                  </a:lnTo>
                  <a:lnTo>
                    <a:pt x="1092" y="76"/>
                  </a:lnTo>
                  <a:close/>
                </a:path>
              </a:pathLst>
            </a:custGeom>
            <a:grpFill/>
            <a:ln w="3175" cmpd="sng">
              <a:solidFill>
                <a:srgbClr val="FCF6F6"/>
              </a:solidFill>
              <a:round/>
              <a:headEnd/>
              <a:tailEnd/>
            </a:ln>
          </p:spPr>
          <p:txBody>
            <a:bodyPr/>
            <a:lstStyle/>
            <a:p>
              <a:endParaRPr lang="pt-BR"/>
            </a:p>
          </p:txBody>
        </p:sp>
        <p:sp>
          <p:nvSpPr>
            <p:cNvPr id="23" name="Freeform 9"/>
            <p:cNvSpPr>
              <a:spLocks/>
            </p:cNvSpPr>
            <p:nvPr/>
          </p:nvSpPr>
          <p:spPr bwMode="auto">
            <a:xfrm>
              <a:off x="6572250" y="2655888"/>
              <a:ext cx="881063" cy="330200"/>
            </a:xfrm>
            <a:custGeom>
              <a:avLst/>
              <a:gdLst>
                <a:gd name="T0" fmla="*/ 2151 w 2243"/>
                <a:gd name="T1" fmla="*/ 133 h 774"/>
                <a:gd name="T2" fmla="*/ 2056 w 2243"/>
                <a:gd name="T3" fmla="*/ 127 h 774"/>
                <a:gd name="T4" fmla="*/ 2002 w 2243"/>
                <a:gd name="T5" fmla="*/ 182 h 774"/>
                <a:gd name="T6" fmla="*/ 1904 w 2243"/>
                <a:gd name="T7" fmla="*/ 225 h 774"/>
                <a:gd name="T8" fmla="*/ 1801 w 2243"/>
                <a:gd name="T9" fmla="*/ 247 h 774"/>
                <a:gd name="T10" fmla="*/ 1680 w 2243"/>
                <a:gd name="T11" fmla="*/ 260 h 774"/>
                <a:gd name="T12" fmla="*/ 1608 w 2243"/>
                <a:gd name="T13" fmla="*/ 331 h 774"/>
                <a:gd name="T14" fmla="*/ 1537 w 2243"/>
                <a:gd name="T15" fmla="*/ 381 h 774"/>
                <a:gd name="T16" fmla="*/ 1465 w 2243"/>
                <a:gd name="T17" fmla="*/ 350 h 774"/>
                <a:gd name="T18" fmla="*/ 1416 w 2243"/>
                <a:gd name="T19" fmla="*/ 291 h 774"/>
                <a:gd name="T20" fmla="*/ 1401 w 2243"/>
                <a:gd name="T21" fmla="*/ 243 h 774"/>
                <a:gd name="T22" fmla="*/ 1473 w 2243"/>
                <a:gd name="T23" fmla="*/ 129 h 774"/>
                <a:gd name="T24" fmla="*/ 1427 w 2243"/>
                <a:gd name="T25" fmla="*/ 38 h 774"/>
                <a:gd name="T26" fmla="*/ 1324 w 2243"/>
                <a:gd name="T27" fmla="*/ 84 h 774"/>
                <a:gd name="T28" fmla="*/ 1145 w 2243"/>
                <a:gd name="T29" fmla="*/ 188 h 774"/>
                <a:gd name="T30" fmla="*/ 1065 w 2243"/>
                <a:gd name="T31" fmla="*/ 204 h 774"/>
                <a:gd name="T32" fmla="*/ 1034 w 2243"/>
                <a:gd name="T33" fmla="*/ 173 h 774"/>
                <a:gd name="T34" fmla="*/ 934 w 2243"/>
                <a:gd name="T35" fmla="*/ 149 h 774"/>
                <a:gd name="T36" fmla="*/ 836 w 2243"/>
                <a:gd name="T37" fmla="*/ 166 h 774"/>
                <a:gd name="T38" fmla="*/ 777 w 2243"/>
                <a:gd name="T39" fmla="*/ 192 h 774"/>
                <a:gd name="T40" fmla="*/ 728 w 2243"/>
                <a:gd name="T41" fmla="*/ 129 h 774"/>
                <a:gd name="T42" fmla="*/ 639 w 2243"/>
                <a:gd name="T43" fmla="*/ 43 h 774"/>
                <a:gd name="T44" fmla="*/ 491 w 2243"/>
                <a:gd name="T45" fmla="*/ 5 h 774"/>
                <a:gd name="T46" fmla="*/ 393 w 2243"/>
                <a:gd name="T47" fmla="*/ 11 h 774"/>
                <a:gd name="T48" fmla="*/ 225 w 2243"/>
                <a:gd name="T49" fmla="*/ 33 h 774"/>
                <a:gd name="T50" fmla="*/ 261 w 2243"/>
                <a:gd name="T51" fmla="*/ 173 h 774"/>
                <a:gd name="T52" fmla="*/ 253 w 2243"/>
                <a:gd name="T53" fmla="*/ 278 h 774"/>
                <a:gd name="T54" fmla="*/ 107 w 2243"/>
                <a:gd name="T55" fmla="*/ 364 h 774"/>
                <a:gd name="T56" fmla="*/ 0 w 2243"/>
                <a:gd name="T57" fmla="*/ 441 h 774"/>
                <a:gd name="T58" fmla="*/ 123 w 2243"/>
                <a:gd name="T59" fmla="*/ 504 h 774"/>
                <a:gd name="T60" fmla="*/ 135 w 2243"/>
                <a:gd name="T61" fmla="*/ 598 h 774"/>
                <a:gd name="T62" fmla="*/ 184 w 2243"/>
                <a:gd name="T63" fmla="*/ 635 h 774"/>
                <a:gd name="T64" fmla="*/ 236 w 2243"/>
                <a:gd name="T65" fmla="*/ 735 h 774"/>
                <a:gd name="T66" fmla="*/ 266 w 2243"/>
                <a:gd name="T67" fmla="*/ 702 h 774"/>
                <a:gd name="T68" fmla="*/ 318 w 2243"/>
                <a:gd name="T69" fmla="*/ 695 h 774"/>
                <a:gd name="T70" fmla="*/ 339 w 2243"/>
                <a:gd name="T71" fmla="*/ 630 h 774"/>
                <a:gd name="T72" fmla="*/ 404 w 2243"/>
                <a:gd name="T73" fmla="*/ 614 h 774"/>
                <a:gd name="T74" fmla="*/ 465 w 2243"/>
                <a:gd name="T75" fmla="*/ 587 h 774"/>
                <a:gd name="T76" fmla="*/ 520 w 2243"/>
                <a:gd name="T77" fmla="*/ 520 h 774"/>
                <a:gd name="T78" fmla="*/ 557 w 2243"/>
                <a:gd name="T79" fmla="*/ 470 h 774"/>
                <a:gd name="T80" fmla="*/ 633 w 2243"/>
                <a:gd name="T81" fmla="*/ 435 h 774"/>
                <a:gd name="T82" fmla="*/ 721 w 2243"/>
                <a:gd name="T83" fmla="*/ 479 h 774"/>
                <a:gd name="T84" fmla="*/ 813 w 2243"/>
                <a:gd name="T85" fmla="*/ 529 h 774"/>
                <a:gd name="T86" fmla="*/ 885 w 2243"/>
                <a:gd name="T87" fmla="*/ 562 h 774"/>
                <a:gd name="T88" fmla="*/ 917 w 2243"/>
                <a:gd name="T89" fmla="*/ 585 h 774"/>
                <a:gd name="T90" fmla="*/ 950 w 2243"/>
                <a:gd name="T91" fmla="*/ 555 h 774"/>
                <a:gd name="T92" fmla="*/ 1027 w 2243"/>
                <a:gd name="T93" fmla="*/ 638 h 774"/>
                <a:gd name="T94" fmla="*/ 1038 w 2243"/>
                <a:gd name="T95" fmla="*/ 705 h 774"/>
                <a:gd name="T96" fmla="*/ 1151 w 2243"/>
                <a:gd name="T97" fmla="*/ 653 h 774"/>
                <a:gd name="T98" fmla="*/ 1217 w 2243"/>
                <a:gd name="T99" fmla="*/ 596 h 774"/>
                <a:gd name="T100" fmla="*/ 1267 w 2243"/>
                <a:gd name="T101" fmla="*/ 637 h 774"/>
                <a:gd name="T102" fmla="*/ 1357 w 2243"/>
                <a:gd name="T103" fmla="*/ 674 h 774"/>
                <a:gd name="T104" fmla="*/ 1459 w 2243"/>
                <a:gd name="T105" fmla="*/ 762 h 774"/>
                <a:gd name="T106" fmla="*/ 1534 w 2243"/>
                <a:gd name="T107" fmla="*/ 748 h 774"/>
                <a:gd name="T108" fmla="*/ 1594 w 2243"/>
                <a:gd name="T109" fmla="*/ 774 h 774"/>
                <a:gd name="T110" fmla="*/ 1707 w 2243"/>
                <a:gd name="T111" fmla="*/ 719 h 774"/>
                <a:gd name="T112" fmla="*/ 1780 w 2243"/>
                <a:gd name="T113" fmla="*/ 643 h 774"/>
                <a:gd name="T114" fmla="*/ 1900 w 2243"/>
                <a:gd name="T115" fmla="*/ 634 h 774"/>
                <a:gd name="T116" fmla="*/ 1962 w 2243"/>
                <a:gd name="T117" fmla="*/ 632 h 774"/>
                <a:gd name="T118" fmla="*/ 2097 w 2243"/>
                <a:gd name="T119" fmla="*/ 655 h 774"/>
                <a:gd name="T120" fmla="*/ 2225 w 2243"/>
                <a:gd name="T121" fmla="*/ 488 h 774"/>
                <a:gd name="T122" fmla="*/ 2241 w 2243"/>
                <a:gd name="T123" fmla="*/ 25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43" h="774">
                  <a:moveTo>
                    <a:pt x="2240" y="189"/>
                  </a:moveTo>
                  <a:lnTo>
                    <a:pt x="2236" y="189"/>
                  </a:lnTo>
                  <a:lnTo>
                    <a:pt x="2232" y="188"/>
                  </a:lnTo>
                  <a:lnTo>
                    <a:pt x="2227" y="187"/>
                  </a:lnTo>
                  <a:lnTo>
                    <a:pt x="2223" y="185"/>
                  </a:lnTo>
                  <a:lnTo>
                    <a:pt x="2214" y="179"/>
                  </a:lnTo>
                  <a:lnTo>
                    <a:pt x="2205" y="173"/>
                  </a:lnTo>
                  <a:lnTo>
                    <a:pt x="2186" y="156"/>
                  </a:lnTo>
                  <a:lnTo>
                    <a:pt x="2163" y="140"/>
                  </a:lnTo>
                  <a:lnTo>
                    <a:pt x="2151" y="133"/>
                  </a:lnTo>
                  <a:lnTo>
                    <a:pt x="2137" y="127"/>
                  </a:lnTo>
                  <a:lnTo>
                    <a:pt x="2130" y="124"/>
                  </a:lnTo>
                  <a:lnTo>
                    <a:pt x="2122" y="122"/>
                  </a:lnTo>
                  <a:lnTo>
                    <a:pt x="2114" y="121"/>
                  </a:lnTo>
                  <a:lnTo>
                    <a:pt x="2105" y="120"/>
                  </a:lnTo>
                  <a:lnTo>
                    <a:pt x="2097" y="120"/>
                  </a:lnTo>
                  <a:lnTo>
                    <a:pt x="2087" y="121"/>
                  </a:lnTo>
                  <a:lnTo>
                    <a:pt x="2077" y="122"/>
                  </a:lnTo>
                  <a:lnTo>
                    <a:pt x="2067" y="124"/>
                  </a:lnTo>
                  <a:lnTo>
                    <a:pt x="2056" y="127"/>
                  </a:lnTo>
                  <a:lnTo>
                    <a:pt x="2044" y="131"/>
                  </a:lnTo>
                  <a:lnTo>
                    <a:pt x="2032" y="136"/>
                  </a:lnTo>
                  <a:lnTo>
                    <a:pt x="2020" y="142"/>
                  </a:lnTo>
                  <a:lnTo>
                    <a:pt x="2016" y="145"/>
                  </a:lnTo>
                  <a:lnTo>
                    <a:pt x="2013" y="148"/>
                  </a:lnTo>
                  <a:lnTo>
                    <a:pt x="2011" y="152"/>
                  </a:lnTo>
                  <a:lnTo>
                    <a:pt x="2009" y="156"/>
                  </a:lnTo>
                  <a:lnTo>
                    <a:pt x="2006" y="164"/>
                  </a:lnTo>
                  <a:lnTo>
                    <a:pt x="2004" y="174"/>
                  </a:lnTo>
                  <a:lnTo>
                    <a:pt x="2002" y="182"/>
                  </a:lnTo>
                  <a:lnTo>
                    <a:pt x="1999" y="191"/>
                  </a:lnTo>
                  <a:lnTo>
                    <a:pt x="1998" y="195"/>
                  </a:lnTo>
                  <a:lnTo>
                    <a:pt x="1995" y="198"/>
                  </a:lnTo>
                  <a:lnTo>
                    <a:pt x="1992" y="202"/>
                  </a:lnTo>
                  <a:lnTo>
                    <a:pt x="1989" y="205"/>
                  </a:lnTo>
                  <a:lnTo>
                    <a:pt x="1959" y="211"/>
                  </a:lnTo>
                  <a:lnTo>
                    <a:pt x="1932" y="215"/>
                  </a:lnTo>
                  <a:lnTo>
                    <a:pt x="1921" y="218"/>
                  </a:lnTo>
                  <a:lnTo>
                    <a:pt x="1909" y="222"/>
                  </a:lnTo>
                  <a:lnTo>
                    <a:pt x="1904" y="225"/>
                  </a:lnTo>
                  <a:lnTo>
                    <a:pt x="1899" y="228"/>
                  </a:lnTo>
                  <a:lnTo>
                    <a:pt x="1894" y="232"/>
                  </a:lnTo>
                  <a:lnTo>
                    <a:pt x="1889" y="236"/>
                  </a:lnTo>
                  <a:lnTo>
                    <a:pt x="1881" y="240"/>
                  </a:lnTo>
                  <a:lnTo>
                    <a:pt x="1871" y="244"/>
                  </a:lnTo>
                  <a:lnTo>
                    <a:pt x="1859" y="246"/>
                  </a:lnTo>
                  <a:lnTo>
                    <a:pt x="1846" y="247"/>
                  </a:lnTo>
                  <a:lnTo>
                    <a:pt x="1832" y="248"/>
                  </a:lnTo>
                  <a:lnTo>
                    <a:pt x="1816" y="248"/>
                  </a:lnTo>
                  <a:lnTo>
                    <a:pt x="1801" y="247"/>
                  </a:lnTo>
                  <a:lnTo>
                    <a:pt x="1786" y="246"/>
                  </a:lnTo>
                  <a:lnTo>
                    <a:pt x="1757" y="243"/>
                  </a:lnTo>
                  <a:lnTo>
                    <a:pt x="1734" y="240"/>
                  </a:lnTo>
                  <a:lnTo>
                    <a:pt x="1716" y="237"/>
                  </a:lnTo>
                  <a:lnTo>
                    <a:pt x="1710" y="236"/>
                  </a:lnTo>
                  <a:lnTo>
                    <a:pt x="1707" y="243"/>
                  </a:lnTo>
                  <a:lnTo>
                    <a:pt x="1703" y="248"/>
                  </a:lnTo>
                  <a:lnTo>
                    <a:pt x="1698" y="253"/>
                  </a:lnTo>
                  <a:lnTo>
                    <a:pt x="1692" y="256"/>
                  </a:lnTo>
                  <a:lnTo>
                    <a:pt x="1680" y="260"/>
                  </a:lnTo>
                  <a:lnTo>
                    <a:pt x="1667" y="263"/>
                  </a:lnTo>
                  <a:lnTo>
                    <a:pt x="1660" y="266"/>
                  </a:lnTo>
                  <a:lnTo>
                    <a:pt x="1653" y="268"/>
                  </a:lnTo>
                  <a:lnTo>
                    <a:pt x="1647" y="272"/>
                  </a:lnTo>
                  <a:lnTo>
                    <a:pt x="1640" y="277"/>
                  </a:lnTo>
                  <a:lnTo>
                    <a:pt x="1633" y="284"/>
                  </a:lnTo>
                  <a:lnTo>
                    <a:pt x="1627" y="293"/>
                  </a:lnTo>
                  <a:lnTo>
                    <a:pt x="1622" y="303"/>
                  </a:lnTo>
                  <a:lnTo>
                    <a:pt x="1616" y="315"/>
                  </a:lnTo>
                  <a:lnTo>
                    <a:pt x="1608" y="331"/>
                  </a:lnTo>
                  <a:lnTo>
                    <a:pt x="1599" y="345"/>
                  </a:lnTo>
                  <a:lnTo>
                    <a:pt x="1594" y="352"/>
                  </a:lnTo>
                  <a:lnTo>
                    <a:pt x="1589" y="357"/>
                  </a:lnTo>
                  <a:lnTo>
                    <a:pt x="1584" y="362"/>
                  </a:lnTo>
                  <a:lnTo>
                    <a:pt x="1578" y="367"/>
                  </a:lnTo>
                  <a:lnTo>
                    <a:pt x="1571" y="370"/>
                  </a:lnTo>
                  <a:lnTo>
                    <a:pt x="1564" y="374"/>
                  </a:lnTo>
                  <a:lnTo>
                    <a:pt x="1556" y="377"/>
                  </a:lnTo>
                  <a:lnTo>
                    <a:pt x="1547" y="379"/>
                  </a:lnTo>
                  <a:lnTo>
                    <a:pt x="1537" y="381"/>
                  </a:lnTo>
                  <a:lnTo>
                    <a:pt x="1526" y="382"/>
                  </a:lnTo>
                  <a:lnTo>
                    <a:pt x="1514" y="383"/>
                  </a:lnTo>
                  <a:lnTo>
                    <a:pt x="1501" y="383"/>
                  </a:lnTo>
                  <a:lnTo>
                    <a:pt x="1491" y="382"/>
                  </a:lnTo>
                  <a:lnTo>
                    <a:pt x="1484" y="379"/>
                  </a:lnTo>
                  <a:lnTo>
                    <a:pt x="1478" y="376"/>
                  </a:lnTo>
                  <a:lnTo>
                    <a:pt x="1473" y="370"/>
                  </a:lnTo>
                  <a:lnTo>
                    <a:pt x="1470" y="364"/>
                  </a:lnTo>
                  <a:lnTo>
                    <a:pt x="1467" y="358"/>
                  </a:lnTo>
                  <a:lnTo>
                    <a:pt x="1465" y="350"/>
                  </a:lnTo>
                  <a:lnTo>
                    <a:pt x="1463" y="342"/>
                  </a:lnTo>
                  <a:lnTo>
                    <a:pt x="1460" y="327"/>
                  </a:lnTo>
                  <a:lnTo>
                    <a:pt x="1455" y="313"/>
                  </a:lnTo>
                  <a:lnTo>
                    <a:pt x="1452" y="306"/>
                  </a:lnTo>
                  <a:lnTo>
                    <a:pt x="1449" y="301"/>
                  </a:lnTo>
                  <a:lnTo>
                    <a:pt x="1444" y="297"/>
                  </a:lnTo>
                  <a:lnTo>
                    <a:pt x="1438" y="294"/>
                  </a:lnTo>
                  <a:lnTo>
                    <a:pt x="1431" y="294"/>
                  </a:lnTo>
                  <a:lnTo>
                    <a:pt x="1424" y="293"/>
                  </a:lnTo>
                  <a:lnTo>
                    <a:pt x="1416" y="291"/>
                  </a:lnTo>
                  <a:lnTo>
                    <a:pt x="1409" y="288"/>
                  </a:lnTo>
                  <a:lnTo>
                    <a:pt x="1406" y="287"/>
                  </a:lnTo>
                  <a:lnTo>
                    <a:pt x="1403" y="284"/>
                  </a:lnTo>
                  <a:lnTo>
                    <a:pt x="1400" y="281"/>
                  </a:lnTo>
                  <a:lnTo>
                    <a:pt x="1398" y="278"/>
                  </a:lnTo>
                  <a:lnTo>
                    <a:pt x="1397" y="275"/>
                  </a:lnTo>
                  <a:lnTo>
                    <a:pt x="1396" y="271"/>
                  </a:lnTo>
                  <a:lnTo>
                    <a:pt x="1395" y="267"/>
                  </a:lnTo>
                  <a:lnTo>
                    <a:pt x="1396" y="262"/>
                  </a:lnTo>
                  <a:lnTo>
                    <a:pt x="1401" y="243"/>
                  </a:lnTo>
                  <a:lnTo>
                    <a:pt x="1407" y="226"/>
                  </a:lnTo>
                  <a:lnTo>
                    <a:pt x="1412" y="212"/>
                  </a:lnTo>
                  <a:lnTo>
                    <a:pt x="1419" y="200"/>
                  </a:lnTo>
                  <a:lnTo>
                    <a:pt x="1425" y="189"/>
                  </a:lnTo>
                  <a:lnTo>
                    <a:pt x="1431" y="180"/>
                  </a:lnTo>
                  <a:lnTo>
                    <a:pt x="1438" y="170"/>
                  </a:lnTo>
                  <a:lnTo>
                    <a:pt x="1444" y="163"/>
                  </a:lnTo>
                  <a:lnTo>
                    <a:pt x="1456" y="150"/>
                  </a:lnTo>
                  <a:lnTo>
                    <a:pt x="1468" y="136"/>
                  </a:lnTo>
                  <a:lnTo>
                    <a:pt x="1473" y="129"/>
                  </a:lnTo>
                  <a:lnTo>
                    <a:pt x="1477" y="120"/>
                  </a:lnTo>
                  <a:lnTo>
                    <a:pt x="1481" y="111"/>
                  </a:lnTo>
                  <a:lnTo>
                    <a:pt x="1484" y="100"/>
                  </a:lnTo>
                  <a:lnTo>
                    <a:pt x="1474" y="83"/>
                  </a:lnTo>
                  <a:lnTo>
                    <a:pt x="1462" y="67"/>
                  </a:lnTo>
                  <a:lnTo>
                    <a:pt x="1456" y="60"/>
                  </a:lnTo>
                  <a:lnTo>
                    <a:pt x="1449" y="52"/>
                  </a:lnTo>
                  <a:lnTo>
                    <a:pt x="1442" y="47"/>
                  </a:lnTo>
                  <a:lnTo>
                    <a:pt x="1434" y="42"/>
                  </a:lnTo>
                  <a:lnTo>
                    <a:pt x="1427" y="38"/>
                  </a:lnTo>
                  <a:lnTo>
                    <a:pt x="1419" y="35"/>
                  </a:lnTo>
                  <a:lnTo>
                    <a:pt x="1410" y="33"/>
                  </a:lnTo>
                  <a:lnTo>
                    <a:pt x="1402" y="33"/>
                  </a:lnTo>
                  <a:lnTo>
                    <a:pt x="1393" y="34"/>
                  </a:lnTo>
                  <a:lnTo>
                    <a:pt x="1383" y="37"/>
                  </a:lnTo>
                  <a:lnTo>
                    <a:pt x="1373" y="41"/>
                  </a:lnTo>
                  <a:lnTo>
                    <a:pt x="1364" y="47"/>
                  </a:lnTo>
                  <a:lnTo>
                    <a:pt x="1351" y="60"/>
                  </a:lnTo>
                  <a:lnTo>
                    <a:pt x="1338" y="72"/>
                  </a:lnTo>
                  <a:lnTo>
                    <a:pt x="1324" y="84"/>
                  </a:lnTo>
                  <a:lnTo>
                    <a:pt x="1309" y="96"/>
                  </a:lnTo>
                  <a:lnTo>
                    <a:pt x="1277" y="120"/>
                  </a:lnTo>
                  <a:lnTo>
                    <a:pt x="1245" y="142"/>
                  </a:lnTo>
                  <a:lnTo>
                    <a:pt x="1216" y="160"/>
                  </a:lnTo>
                  <a:lnTo>
                    <a:pt x="1189" y="176"/>
                  </a:lnTo>
                  <a:lnTo>
                    <a:pt x="1178" y="182"/>
                  </a:lnTo>
                  <a:lnTo>
                    <a:pt x="1169" y="186"/>
                  </a:lnTo>
                  <a:lnTo>
                    <a:pt x="1160" y="188"/>
                  </a:lnTo>
                  <a:lnTo>
                    <a:pt x="1154" y="189"/>
                  </a:lnTo>
                  <a:lnTo>
                    <a:pt x="1145" y="188"/>
                  </a:lnTo>
                  <a:lnTo>
                    <a:pt x="1137" y="187"/>
                  </a:lnTo>
                  <a:lnTo>
                    <a:pt x="1130" y="187"/>
                  </a:lnTo>
                  <a:lnTo>
                    <a:pt x="1123" y="187"/>
                  </a:lnTo>
                  <a:lnTo>
                    <a:pt x="1111" y="190"/>
                  </a:lnTo>
                  <a:lnTo>
                    <a:pt x="1101" y="193"/>
                  </a:lnTo>
                  <a:lnTo>
                    <a:pt x="1091" y="197"/>
                  </a:lnTo>
                  <a:lnTo>
                    <a:pt x="1084" y="201"/>
                  </a:lnTo>
                  <a:lnTo>
                    <a:pt x="1077" y="204"/>
                  </a:lnTo>
                  <a:lnTo>
                    <a:pt x="1071" y="205"/>
                  </a:lnTo>
                  <a:lnTo>
                    <a:pt x="1065" y="204"/>
                  </a:lnTo>
                  <a:lnTo>
                    <a:pt x="1060" y="203"/>
                  </a:lnTo>
                  <a:lnTo>
                    <a:pt x="1056" y="201"/>
                  </a:lnTo>
                  <a:lnTo>
                    <a:pt x="1054" y="199"/>
                  </a:lnTo>
                  <a:lnTo>
                    <a:pt x="1049" y="192"/>
                  </a:lnTo>
                  <a:lnTo>
                    <a:pt x="1047" y="185"/>
                  </a:lnTo>
                  <a:lnTo>
                    <a:pt x="1045" y="182"/>
                  </a:lnTo>
                  <a:lnTo>
                    <a:pt x="1044" y="179"/>
                  </a:lnTo>
                  <a:lnTo>
                    <a:pt x="1041" y="176"/>
                  </a:lnTo>
                  <a:lnTo>
                    <a:pt x="1038" y="174"/>
                  </a:lnTo>
                  <a:lnTo>
                    <a:pt x="1034" y="173"/>
                  </a:lnTo>
                  <a:lnTo>
                    <a:pt x="1028" y="172"/>
                  </a:lnTo>
                  <a:lnTo>
                    <a:pt x="1021" y="172"/>
                  </a:lnTo>
                  <a:lnTo>
                    <a:pt x="1012" y="174"/>
                  </a:lnTo>
                  <a:lnTo>
                    <a:pt x="1002" y="174"/>
                  </a:lnTo>
                  <a:lnTo>
                    <a:pt x="993" y="174"/>
                  </a:lnTo>
                  <a:lnTo>
                    <a:pt x="984" y="172"/>
                  </a:lnTo>
                  <a:lnTo>
                    <a:pt x="976" y="169"/>
                  </a:lnTo>
                  <a:lnTo>
                    <a:pt x="961" y="164"/>
                  </a:lnTo>
                  <a:lnTo>
                    <a:pt x="948" y="156"/>
                  </a:lnTo>
                  <a:lnTo>
                    <a:pt x="934" y="149"/>
                  </a:lnTo>
                  <a:lnTo>
                    <a:pt x="920" y="143"/>
                  </a:lnTo>
                  <a:lnTo>
                    <a:pt x="913" y="140"/>
                  </a:lnTo>
                  <a:lnTo>
                    <a:pt x="905" y="138"/>
                  </a:lnTo>
                  <a:lnTo>
                    <a:pt x="896" y="137"/>
                  </a:lnTo>
                  <a:lnTo>
                    <a:pt x="887" y="136"/>
                  </a:lnTo>
                  <a:lnTo>
                    <a:pt x="879" y="137"/>
                  </a:lnTo>
                  <a:lnTo>
                    <a:pt x="870" y="141"/>
                  </a:lnTo>
                  <a:lnTo>
                    <a:pt x="862" y="146"/>
                  </a:lnTo>
                  <a:lnTo>
                    <a:pt x="853" y="152"/>
                  </a:lnTo>
                  <a:lnTo>
                    <a:pt x="836" y="166"/>
                  </a:lnTo>
                  <a:lnTo>
                    <a:pt x="819" y="182"/>
                  </a:lnTo>
                  <a:lnTo>
                    <a:pt x="811" y="188"/>
                  </a:lnTo>
                  <a:lnTo>
                    <a:pt x="803" y="193"/>
                  </a:lnTo>
                  <a:lnTo>
                    <a:pt x="796" y="197"/>
                  </a:lnTo>
                  <a:lnTo>
                    <a:pt x="790" y="199"/>
                  </a:lnTo>
                  <a:lnTo>
                    <a:pt x="787" y="199"/>
                  </a:lnTo>
                  <a:lnTo>
                    <a:pt x="784" y="198"/>
                  </a:lnTo>
                  <a:lnTo>
                    <a:pt x="781" y="197"/>
                  </a:lnTo>
                  <a:lnTo>
                    <a:pt x="779" y="195"/>
                  </a:lnTo>
                  <a:lnTo>
                    <a:pt x="777" y="192"/>
                  </a:lnTo>
                  <a:lnTo>
                    <a:pt x="775" y="189"/>
                  </a:lnTo>
                  <a:lnTo>
                    <a:pt x="773" y="184"/>
                  </a:lnTo>
                  <a:lnTo>
                    <a:pt x="771" y="179"/>
                  </a:lnTo>
                  <a:lnTo>
                    <a:pt x="769" y="173"/>
                  </a:lnTo>
                  <a:lnTo>
                    <a:pt x="766" y="166"/>
                  </a:lnTo>
                  <a:lnTo>
                    <a:pt x="763" y="161"/>
                  </a:lnTo>
                  <a:lnTo>
                    <a:pt x="759" y="156"/>
                  </a:lnTo>
                  <a:lnTo>
                    <a:pt x="750" y="147"/>
                  </a:lnTo>
                  <a:lnTo>
                    <a:pt x="739" y="139"/>
                  </a:lnTo>
                  <a:lnTo>
                    <a:pt x="728" y="129"/>
                  </a:lnTo>
                  <a:lnTo>
                    <a:pt x="714" y="118"/>
                  </a:lnTo>
                  <a:lnTo>
                    <a:pt x="707" y="111"/>
                  </a:lnTo>
                  <a:lnTo>
                    <a:pt x="701" y="103"/>
                  </a:lnTo>
                  <a:lnTo>
                    <a:pt x="694" y="94"/>
                  </a:lnTo>
                  <a:lnTo>
                    <a:pt x="687" y="84"/>
                  </a:lnTo>
                  <a:lnTo>
                    <a:pt x="681" y="76"/>
                  </a:lnTo>
                  <a:lnTo>
                    <a:pt x="673" y="68"/>
                  </a:lnTo>
                  <a:lnTo>
                    <a:pt x="663" y="60"/>
                  </a:lnTo>
                  <a:lnTo>
                    <a:pt x="651" y="51"/>
                  </a:lnTo>
                  <a:lnTo>
                    <a:pt x="639" y="43"/>
                  </a:lnTo>
                  <a:lnTo>
                    <a:pt x="625" y="35"/>
                  </a:lnTo>
                  <a:lnTo>
                    <a:pt x="610" y="28"/>
                  </a:lnTo>
                  <a:lnTo>
                    <a:pt x="593" y="22"/>
                  </a:lnTo>
                  <a:lnTo>
                    <a:pt x="577" y="16"/>
                  </a:lnTo>
                  <a:lnTo>
                    <a:pt x="561" y="11"/>
                  </a:lnTo>
                  <a:lnTo>
                    <a:pt x="545" y="8"/>
                  </a:lnTo>
                  <a:lnTo>
                    <a:pt x="529" y="5"/>
                  </a:lnTo>
                  <a:lnTo>
                    <a:pt x="513" y="4"/>
                  </a:lnTo>
                  <a:lnTo>
                    <a:pt x="499" y="4"/>
                  </a:lnTo>
                  <a:lnTo>
                    <a:pt x="491" y="5"/>
                  </a:lnTo>
                  <a:lnTo>
                    <a:pt x="484" y="7"/>
                  </a:lnTo>
                  <a:lnTo>
                    <a:pt x="478" y="8"/>
                  </a:lnTo>
                  <a:lnTo>
                    <a:pt x="472" y="11"/>
                  </a:lnTo>
                  <a:lnTo>
                    <a:pt x="459" y="15"/>
                  </a:lnTo>
                  <a:lnTo>
                    <a:pt x="448" y="17"/>
                  </a:lnTo>
                  <a:lnTo>
                    <a:pt x="437" y="17"/>
                  </a:lnTo>
                  <a:lnTo>
                    <a:pt x="427" y="16"/>
                  </a:lnTo>
                  <a:lnTo>
                    <a:pt x="416" y="15"/>
                  </a:lnTo>
                  <a:lnTo>
                    <a:pt x="405" y="13"/>
                  </a:lnTo>
                  <a:lnTo>
                    <a:pt x="393" y="11"/>
                  </a:lnTo>
                  <a:lnTo>
                    <a:pt x="377" y="11"/>
                  </a:lnTo>
                  <a:lnTo>
                    <a:pt x="251" y="0"/>
                  </a:lnTo>
                  <a:lnTo>
                    <a:pt x="245" y="2"/>
                  </a:lnTo>
                  <a:lnTo>
                    <a:pt x="240" y="5"/>
                  </a:lnTo>
                  <a:lnTo>
                    <a:pt x="235" y="9"/>
                  </a:lnTo>
                  <a:lnTo>
                    <a:pt x="232" y="13"/>
                  </a:lnTo>
                  <a:lnTo>
                    <a:pt x="229" y="17"/>
                  </a:lnTo>
                  <a:lnTo>
                    <a:pt x="227" y="22"/>
                  </a:lnTo>
                  <a:lnTo>
                    <a:pt x="226" y="27"/>
                  </a:lnTo>
                  <a:lnTo>
                    <a:pt x="225" y="33"/>
                  </a:lnTo>
                  <a:lnTo>
                    <a:pt x="224" y="62"/>
                  </a:lnTo>
                  <a:lnTo>
                    <a:pt x="225" y="95"/>
                  </a:lnTo>
                  <a:lnTo>
                    <a:pt x="226" y="106"/>
                  </a:lnTo>
                  <a:lnTo>
                    <a:pt x="228" y="117"/>
                  </a:lnTo>
                  <a:lnTo>
                    <a:pt x="230" y="125"/>
                  </a:lnTo>
                  <a:lnTo>
                    <a:pt x="234" y="133"/>
                  </a:lnTo>
                  <a:lnTo>
                    <a:pt x="243" y="146"/>
                  </a:lnTo>
                  <a:lnTo>
                    <a:pt x="252" y="158"/>
                  </a:lnTo>
                  <a:lnTo>
                    <a:pt x="256" y="165"/>
                  </a:lnTo>
                  <a:lnTo>
                    <a:pt x="261" y="173"/>
                  </a:lnTo>
                  <a:lnTo>
                    <a:pt x="264" y="181"/>
                  </a:lnTo>
                  <a:lnTo>
                    <a:pt x="267" y="191"/>
                  </a:lnTo>
                  <a:lnTo>
                    <a:pt x="269" y="202"/>
                  </a:lnTo>
                  <a:lnTo>
                    <a:pt x="270" y="214"/>
                  </a:lnTo>
                  <a:lnTo>
                    <a:pt x="269" y="229"/>
                  </a:lnTo>
                  <a:lnTo>
                    <a:pt x="267" y="247"/>
                  </a:lnTo>
                  <a:lnTo>
                    <a:pt x="265" y="255"/>
                  </a:lnTo>
                  <a:lnTo>
                    <a:pt x="262" y="263"/>
                  </a:lnTo>
                  <a:lnTo>
                    <a:pt x="258" y="271"/>
                  </a:lnTo>
                  <a:lnTo>
                    <a:pt x="253" y="278"/>
                  </a:lnTo>
                  <a:lnTo>
                    <a:pt x="248" y="286"/>
                  </a:lnTo>
                  <a:lnTo>
                    <a:pt x="243" y="293"/>
                  </a:lnTo>
                  <a:lnTo>
                    <a:pt x="237" y="299"/>
                  </a:lnTo>
                  <a:lnTo>
                    <a:pt x="230" y="305"/>
                  </a:lnTo>
                  <a:lnTo>
                    <a:pt x="216" y="315"/>
                  </a:lnTo>
                  <a:lnTo>
                    <a:pt x="201" y="325"/>
                  </a:lnTo>
                  <a:lnTo>
                    <a:pt x="185" y="333"/>
                  </a:lnTo>
                  <a:lnTo>
                    <a:pt x="169" y="341"/>
                  </a:lnTo>
                  <a:lnTo>
                    <a:pt x="136" y="353"/>
                  </a:lnTo>
                  <a:lnTo>
                    <a:pt x="107" y="364"/>
                  </a:lnTo>
                  <a:lnTo>
                    <a:pt x="95" y="369"/>
                  </a:lnTo>
                  <a:lnTo>
                    <a:pt x="85" y="373"/>
                  </a:lnTo>
                  <a:lnTo>
                    <a:pt x="78" y="378"/>
                  </a:lnTo>
                  <a:lnTo>
                    <a:pt x="74" y="383"/>
                  </a:lnTo>
                  <a:lnTo>
                    <a:pt x="65" y="395"/>
                  </a:lnTo>
                  <a:lnTo>
                    <a:pt x="57" y="404"/>
                  </a:lnTo>
                  <a:lnTo>
                    <a:pt x="47" y="411"/>
                  </a:lnTo>
                  <a:lnTo>
                    <a:pt x="38" y="418"/>
                  </a:lnTo>
                  <a:lnTo>
                    <a:pt x="19" y="430"/>
                  </a:lnTo>
                  <a:lnTo>
                    <a:pt x="0" y="441"/>
                  </a:lnTo>
                  <a:lnTo>
                    <a:pt x="20" y="447"/>
                  </a:lnTo>
                  <a:lnTo>
                    <a:pt x="39" y="453"/>
                  </a:lnTo>
                  <a:lnTo>
                    <a:pt x="56" y="459"/>
                  </a:lnTo>
                  <a:lnTo>
                    <a:pt x="71" y="465"/>
                  </a:lnTo>
                  <a:lnTo>
                    <a:pt x="84" y="472"/>
                  </a:lnTo>
                  <a:lnTo>
                    <a:pt x="94" y="478"/>
                  </a:lnTo>
                  <a:lnTo>
                    <a:pt x="104" y="485"/>
                  </a:lnTo>
                  <a:lnTo>
                    <a:pt x="112" y="491"/>
                  </a:lnTo>
                  <a:lnTo>
                    <a:pt x="118" y="498"/>
                  </a:lnTo>
                  <a:lnTo>
                    <a:pt x="123" y="504"/>
                  </a:lnTo>
                  <a:lnTo>
                    <a:pt x="127" y="512"/>
                  </a:lnTo>
                  <a:lnTo>
                    <a:pt x="130" y="518"/>
                  </a:lnTo>
                  <a:lnTo>
                    <a:pt x="132" y="525"/>
                  </a:lnTo>
                  <a:lnTo>
                    <a:pt x="134" y="531"/>
                  </a:lnTo>
                  <a:lnTo>
                    <a:pt x="134" y="538"/>
                  </a:lnTo>
                  <a:lnTo>
                    <a:pt x="135" y="544"/>
                  </a:lnTo>
                  <a:lnTo>
                    <a:pt x="133" y="568"/>
                  </a:lnTo>
                  <a:lnTo>
                    <a:pt x="132" y="589"/>
                  </a:lnTo>
                  <a:lnTo>
                    <a:pt x="133" y="594"/>
                  </a:lnTo>
                  <a:lnTo>
                    <a:pt x="135" y="598"/>
                  </a:lnTo>
                  <a:lnTo>
                    <a:pt x="138" y="602"/>
                  </a:lnTo>
                  <a:lnTo>
                    <a:pt x="141" y="606"/>
                  </a:lnTo>
                  <a:lnTo>
                    <a:pt x="146" y="610"/>
                  </a:lnTo>
                  <a:lnTo>
                    <a:pt x="152" y="613"/>
                  </a:lnTo>
                  <a:lnTo>
                    <a:pt x="159" y="617"/>
                  </a:lnTo>
                  <a:lnTo>
                    <a:pt x="168" y="620"/>
                  </a:lnTo>
                  <a:lnTo>
                    <a:pt x="173" y="622"/>
                  </a:lnTo>
                  <a:lnTo>
                    <a:pt x="177" y="625"/>
                  </a:lnTo>
                  <a:lnTo>
                    <a:pt x="181" y="629"/>
                  </a:lnTo>
                  <a:lnTo>
                    <a:pt x="184" y="635"/>
                  </a:lnTo>
                  <a:lnTo>
                    <a:pt x="189" y="649"/>
                  </a:lnTo>
                  <a:lnTo>
                    <a:pt x="193" y="665"/>
                  </a:lnTo>
                  <a:lnTo>
                    <a:pt x="198" y="695"/>
                  </a:lnTo>
                  <a:lnTo>
                    <a:pt x="199" y="713"/>
                  </a:lnTo>
                  <a:lnTo>
                    <a:pt x="200" y="715"/>
                  </a:lnTo>
                  <a:lnTo>
                    <a:pt x="201" y="717"/>
                  </a:lnTo>
                  <a:lnTo>
                    <a:pt x="204" y="720"/>
                  </a:lnTo>
                  <a:lnTo>
                    <a:pt x="208" y="722"/>
                  </a:lnTo>
                  <a:lnTo>
                    <a:pt x="219" y="727"/>
                  </a:lnTo>
                  <a:lnTo>
                    <a:pt x="236" y="735"/>
                  </a:lnTo>
                  <a:lnTo>
                    <a:pt x="238" y="736"/>
                  </a:lnTo>
                  <a:lnTo>
                    <a:pt x="239" y="735"/>
                  </a:lnTo>
                  <a:lnTo>
                    <a:pt x="241" y="733"/>
                  </a:lnTo>
                  <a:lnTo>
                    <a:pt x="243" y="731"/>
                  </a:lnTo>
                  <a:lnTo>
                    <a:pt x="247" y="724"/>
                  </a:lnTo>
                  <a:lnTo>
                    <a:pt x="252" y="716"/>
                  </a:lnTo>
                  <a:lnTo>
                    <a:pt x="255" y="712"/>
                  </a:lnTo>
                  <a:lnTo>
                    <a:pt x="258" y="708"/>
                  </a:lnTo>
                  <a:lnTo>
                    <a:pt x="262" y="705"/>
                  </a:lnTo>
                  <a:lnTo>
                    <a:pt x="266" y="702"/>
                  </a:lnTo>
                  <a:lnTo>
                    <a:pt x="270" y="700"/>
                  </a:lnTo>
                  <a:lnTo>
                    <a:pt x="276" y="698"/>
                  </a:lnTo>
                  <a:lnTo>
                    <a:pt x="282" y="697"/>
                  </a:lnTo>
                  <a:lnTo>
                    <a:pt x="289" y="698"/>
                  </a:lnTo>
                  <a:lnTo>
                    <a:pt x="296" y="699"/>
                  </a:lnTo>
                  <a:lnTo>
                    <a:pt x="302" y="699"/>
                  </a:lnTo>
                  <a:lnTo>
                    <a:pt x="307" y="699"/>
                  </a:lnTo>
                  <a:lnTo>
                    <a:pt x="311" y="698"/>
                  </a:lnTo>
                  <a:lnTo>
                    <a:pt x="315" y="697"/>
                  </a:lnTo>
                  <a:lnTo>
                    <a:pt x="318" y="695"/>
                  </a:lnTo>
                  <a:lnTo>
                    <a:pt x="321" y="692"/>
                  </a:lnTo>
                  <a:lnTo>
                    <a:pt x="323" y="689"/>
                  </a:lnTo>
                  <a:lnTo>
                    <a:pt x="326" y="682"/>
                  </a:lnTo>
                  <a:lnTo>
                    <a:pt x="328" y="674"/>
                  </a:lnTo>
                  <a:lnTo>
                    <a:pt x="329" y="665"/>
                  </a:lnTo>
                  <a:lnTo>
                    <a:pt x="330" y="656"/>
                  </a:lnTo>
                  <a:lnTo>
                    <a:pt x="332" y="647"/>
                  </a:lnTo>
                  <a:lnTo>
                    <a:pt x="335" y="638"/>
                  </a:lnTo>
                  <a:lnTo>
                    <a:pt x="337" y="634"/>
                  </a:lnTo>
                  <a:lnTo>
                    <a:pt x="339" y="630"/>
                  </a:lnTo>
                  <a:lnTo>
                    <a:pt x="342" y="627"/>
                  </a:lnTo>
                  <a:lnTo>
                    <a:pt x="346" y="623"/>
                  </a:lnTo>
                  <a:lnTo>
                    <a:pt x="350" y="620"/>
                  </a:lnTo>
                  <a:lnTo>
                    <a:pt x="355" y="618"/>
                  </a:lnTo>
                  <a:lnTo>
                    <a:pt x="361" y="615"/>
                  </a:lnTo>
                  <a:lnTo>
                    <a:pt x="367" y="613"/>
                  </a:lnTo>
                  <a:lnTo>
                    <a:pt x="375" y="612"/>
                  </a:lnTo>
                  <a:lnTo>
                    <a:pt x="383" y="612"/>
                  </a:lnTo>
                  <a:lnTo>
                    <a:pt x="393" y="613"/>
                  </a:lnTo>
                  <a:lnTo>
                    <a:pt x="404" y="614"/>
                  </a:lnTo>
                  <a:lnTo>
                    <a:pt x="412" y="614"/>
                  </a:lnTo>
                  <a:lnTo>
                    <a:pt x="419" y="614"/>
                  </a:lnTo>
                  <a:lnTo>
                    <a:pt x="426" y="614"/>
                  </a:lnTo>
                  <a:lnTo>
                    <a:pt x="432" y="612"/>
                  </a:lnTo>
                  <a:lnTo>
                    <a:pt x="438" y="611"/>
                  </a:lnTo>
                  <a:lnTo>
                    <a:pt x="443" y="608"/>
                  </a:lnTo>
                  <a:lnTo>
                    <a:pt x="448" y="606"/>
                  </a:lnTo>
                  <a:lnTo>
                    <a:pt x="452" y="603"/>
                  </a:lnTo>
                  <a:lnTo>
                    <a:pt x="459" y="595"/>
                  </a:lnTo>
                  <a:lnTo>
                    <a:pt x="465" y="587"/>
                  </a:lnTo>
                  <a:lnTo>
                    <a:pt x="471" y="578"/>
                  </a:lnTo>
                  <a:lnTo>
                    <a:pt x="475" y="569"/>
                  </a:lnTo>
                  <a:lnTo>
                    <a:pt x="483" y="550"/>
                  </a:lnTo>
                  <a:lnTo>
                    <a:pt x="491" y="534"/>
                  </a:lnTo>
                  <a:lnTo>
                    <a:pt x="496" y="528"/>
                  </a:lnTo>
                  <a:lnTo>
                    <a:pt x="503" y="523"/>
                  </a:lnTo>
                  <a:lnTo>
                    <a:pt x="507" y="521"/>
                  </a:lnTo>
                  <a:lnTo>
                    <a:pt x="511" y="520"/>
                  </a:lnTo>
                  <a:lnTo>
                    <a:pt x="515" y="520"/>
                  </a:lnTo>
                  <a:lnTo>
                    <a:pt x="520" y="520"/>
                  </a:lnTo>
                  <a:lnTo>
                    <a:pt x="529" y="521"/>
                  </a:lnTo>
                  <a:lnTo>
                    <a:pt x="535" y="520"/>
                  </a:lnTo>
                  <a:lnTo>
                    <a:pt x="538" y="519"/>
                  </a:lnTo>
                  <a:lnTo>
                    <a:pt x="539" y="517"/>
                  </a:lnTo>
                  <a:lnTo>
                    <a:pt x="541" y="516"/>
                  </a:lnTo>
                  <a:lnTo>
                    <a:pt x="542" y="513"/>
                  </a:lnTo>
                  <a:lnTo>
                    <a:pt x="545" y="501"/>
                  </a:lnTo>
                  <a:lnTo>
                    <a:pt x="549" y="486"/>
                  </a:lnTo>
                  <a:lnTo>
                    <a:pt x="552" y="479"/>
                  </a:lnTo>
                  <a:lnTo>
                    <a:pt x="557" y="470"/>
                  </a:lnTo>
                  <a:lnTo>
                    <a:pt x="561" y="466"/>
                  </a:lnTo>
                  <a:lnTo>
                    <a:pt x="565" y="462"/>
                  </a:lnTo>
                  <a:lnTo>
                    <a:pt x="570" y="458"/>
                  </a:lnTo>
                  <a:lnTo>
                    <a:pt x="576" y="455"/>
                  </a:lnTo>
                  <a:lnTo>
                    <a:pt x="582" y="451"/>
                  </a:lnTo>
                  <a:lnTo>
                    <a:pt x="590" y="447"/>
                  </a:lnTo>
                  <a:lnTo>
                    <a:pt x="599" y="444"/>
                  </a:lnTo>
                  <a:lnTo>
                    <a:pt x="609" y="441"/>
                  </a:lnTo>
                  <a:lnTo>
                    <a:pt x="620" y="438"/>
                  </a:lnTo>
                  <a:lnTo>
                    <a:pt x="633" y="435"/>
                  </a:lnTo>
                  <a:lnTo>
                    <a:pt x="646" y="433"/>
                  </a:lnTo>
                  <a:lnTo>
                    <a:pt x="661" y="431"/>
                  </a:lnTo>
                  <a:lnTo>
                    <a:pt x="666" y="430"/>
                  </a:lnTo>
                  <a:lnTo>
                    <a:pt x="671" y="431"/>
                  </a:lnTo>
                  <a:lnTo>
                    <a:pt x="675" y="432"/>
                  </a:lnTo>
                  <a:lnTo>
                    <a:pt x="679" y="433"/>
                  </a:lnTo>
                  <a:lnTo>
                    <a:pt x="686" y="438"/>
                  </a:lnTo>
                  <a:lnTo>
                    <a:pt x="693" y="444"/>
                  </a:lnTo>
                  <a:lnTo>
                    <a:pt x="705" y="460"/>
                  </a:lnTo>
                  <a:lnTo>
                    <a:pt x="721" y="479"/>
                  </a:lnTo>
                  <a:lnTo>
                    <a:pt x="730" y="488"/>
                  </a:lnTo>
                  <a:lnTo>
                    <a:pt x="742" y="498"/>
                  </a:lnTo>
                  <a:lnTo>
                    <a:pt x="748" y="503"/>
                  </a:lnTo>
                  <a:lnTo>
                    <a:pt x="755" y="508"/>
                  </a:lnTo>
                  <a:lnTo>
                    <a:pt x="763" y="512"/>
                  </a:lnTo>
                  <a:lnTo>
                    <a:pt x="771" y="516"/>
                  </a:lnTo>
                  <a:lnTo>
                    <a:pt x="780" y="520"/>
                  </a:lnTo>
                  <a:lnTo>
                    <a:pt x="790" y="524"/>
                  </a:lnTo>
                  <a:lnTo>
                    <a:pt x="801" y="527"/>
                  </a:lnTo>
                  <a:lnTo>
                    <a:pt x="813" y="529"/>
                  </a:lnTo>
                  <a:lnTo>
                    <a:pt x="825" y="532"/>
                  </a:lnTo>
                  <a:lnTo>
                    <a:pt x="840" y="534"/>
                  </a:lnTo>
                  <a:lnTo>
                    <a:pt x="855" y="535"/>
                  </a:lnTo>
                  <a:lnTo>
                    <a:pt x="871" y="536"/>
                  </a:lnTo>
                  <a:lnTo>
                    <a:pt x="875" y="536"/>
                  </a:lnTo>
                  <a:lnTo>
                    <a:pt x="879" y="538"/>
                  </a:lnTo>
                  <a:lnTo>
                    <a:pt x="881" y="540"/>
                  </a:lnTo>
                  <a:lnTo>
                    <a:pt x="883" y="544"/>
                  </a:lnTo>
                  <a:lnTo>
                    <a:pt x="884" y="552"/>
                  </a:lnTo>
                  <a:lnTo>
                    <a:pt x="885" y="562"/>
                  </a:lnTo>
                  <a:lnTo>
                    <a:pt x="886" y="566"/>
                  </a:lnTo>
                  <a:lnTo>
                    <a:pt x="887" y="571"/>
                  </a:lnTo>
                  <a:lnTo>
                    <a:pt x="888" y="576"/>
                  </a:lnTo>
                  <a:lnTo>
                    <a:pt x="890" y="579"/>
                  </a:lnTo>
                  <a:lnTo>
                    <a:pt x="893" y="583"/>
                  </a:lnTo>
                  <a:lnTo>
                    <a:pt x="896" y="585"/>
                  </a:lnTo>
                  <a:lnTo>
                    <a:pt x="901" y="587"/>
                  </a:lnTo>
                  <a:lnTo>
                    <a:pt x="907" y="588"/>
                  </a:lnTo>
                  <a:lnTo>
                    <a:pt x="913" y="587"/>
                  </a:lnTo>
                  <a:lnTo>
                    <a:pt x="917" y="585"/>
                  </a:lnTo>
                  <a:lnTo>
                    <a:pt x="921" y="583"/>
                  </a:lnTo>
                  <a:lnTo>
                    <a:pt x="924" y="580"/>
                  </a:lnTo>
                  <a:lnTo>
                    <a:pt x="929" y="573"/>
                  </a:lnTo>
                  <a:lnTo>
                    <a:pt x="933" y="565"/>
                  </a:lnTo>
                  <a:lnTo>
                    <a:pt x="935" y="561"/>
                  </a:lnTo>
                  <a:lnTo>
                    <a:pt x="937" y="558"/>
                  </a:lnTo>
                  <a:lnTo>
                    <a:pt x="940" y="556"/>
                  </a:lnTo>
                  <a:lnTo>
                    <a:pt x="943" y="555"/>
                  </a:lnTo>
                  <a:lnTo>
                    <a:pt x="947" y="554"/>
                  </a:lnTo>
                  <a:lnTo>
                    <a:pt x="950" y="555"/>
                  </a:lnTo>
                  <a:lnTo>
                    <a:pt x="955" y="558"/>
                  </a:lnTo>
                  <a:lnTo>
                    <a:pt x="960" y="562"/>
                  </a:lnTo>
                  <a:lnTo>
                    <a:pt x="976" y="614"/>
                  </a:lnTo>
                  <a:lnTo>
                    <a:pt x="989" y="617"/>
                  </a:lnTo>
                  <a:lnTo>
                    <a:pt x="999" y="619"/>
                  </a:lnTo>
                  <a:lnTo>
                    <a:pt x="1008" y="622"/>
                  </a:lnTo>
                  <a:lnTo>
                    <a:pt x="1015" y="625"/>
                  </a:lnTo>
                  <a:lnTo>
                    <a:pt x="1020" y="629"/>
                  </a:lnTo>
                  <a:lnTo>
                    <a:pt x="1024" y="633"/>
                  </a:lnTo>
                  <a:lnTo>
                    <a:pt x="1027" y="638"/>
                  </a:lnTo>
                  <a:lnTo>
                    <a:pt x="1029" y="643"/>
                  </a:lnTo>
                  <a:lnTo>
                    <a:pt x="1030" y="649"/>
                  </a:lnTo>
                  <a:lnTo>
                    <a:pt x="1031" y="655"/>
                  </a:lnTo>
                  <a:lnTo>
                    <a:pt x="1031" y="662"/>
                  </a:lnTo>
                  <a:lnTo>
                    <a:pt x="1030" y="669"/>
                  </a:lnTo>
                  <a:lnTo>
                    <a:pt x="1029" y="685"/>
                  </a:lnTo>
                  <a:lnTo>
                    <a:pt x="1028" y="703"/>
                  </a:lnTo>
                  <a:lnTo>
                    <a:pt x="1032" y="704"/>
                  </a:lnTo>
                  <a:lnTo>
                    <a:pt x="1035" y="705"/>
                  </a:lnTo>
                  <a:lnTo>
                    <a:pt x="1038" y="705"/>
                  </a:lnTo>
                  <a:lnTo>
                    <a:pt x="1041" y="705"/>
                  </a:lnTo>
                  <a:lnTo>
                    <a:pt x="1047" y="704"/>
                  </a:lnTo>
                  <a:lnTo>
                    <a:pt x="1055" y="703"/>
                  </a:lnTo>
                  <a:lnTo>
                    <a:pt x="1063" y="702"/>
                  </a:lnTo>
                  <a:lnTo>
                    <a:pt x="1071" y="701"/>
                  </a:lnTo>
                  <a:lnTo>
                    <a:pt x="1079" y="699"/>
                  </a:lnTo>
                  <a:lnTo>
                    <a:pt x="1087" y="695"/>
                  </a:lnTo>
                  <a:lnTo>
                    <a:pt x="1103" y="687"/>
                  </a:lnTo>
                  <a:lnTo>
                    <a:pt x="1119" y="676"/>
                  </a:lnTo>
                  <a:lnTo>
                    <a:pt x="1151" y="653"/>
                  </a:lnTo>
                  <a:lnTo>
                    <a:pt x="1181" y="630"/>
                  </a:lnTo>
                  <a:lnTo>
                    <a:pt x="1188" y="617"/>
                  </a:lnTo>
                  <a:lnTo>
                    <a:pt x="1195" y="606"/>
                  </a:lnTo>
                  <a:lnTo>
                    <a:pt x="1199" y="602"/>
                  </a:lnTo>
                  <a:lnTo>
                    <a:pt x="1202" y="600"/>
                  </a:lnTo>
                  <a:lnTo>
                    <a:pt x="1205" y="598"/>
                  </a:lnTo>
                  <a:lnTo>
                    <a:pt x="1208" y="596"/>
                  </a:lnTo>
                  <a:lnTo>
                    <a:pt x="1211" y="596"/>
                  </a:lnTo>
                  <a:lnTo>
                    <a:pt x="1214" y="596"/>
                  </a:lnTo>
                  <a:lnTo>
                    <a:pt x="1217" y="596"/>
                  </a:lnTo>
                  <a:lnTo>
                    <a:pt x="1220" y="597"/>
                  </a:lnTo>
                  <a:lnTo>
                    <a:pt x="1225" y="601"/>
                  </a:lnTo>
                  <a:lnTo>
                    <a:pt x="1230" y="605"/>
                  </a:lnTo>
                  <a:lnTo>
                    <a:pt x="1238" y="618"/>
                  </a:lnTo>
                  <a:lnTo>
                    <a:pt x="1246" y="629"/>
                  </a:lnTo>
                  <a:lnTo>
                    <a:pt x="1249" y="634"/>
                  </a:lnTo>
                  <a:lnTo>
                    <a:pt x="1253" y="638"/>
                  </a:lnTo>
                  <a:lnTo>
                    <a:pt x="1256" y="640"/>
                  </a:lnTo>
                  <a:lnTo>
                    <a:pt x="1259" y="641"/>
                  </a:lnTo>
                  <a:lnTo>
                    <a:pt x="1267" y="637"/>
                  </a:lnTo>
                  <a:lnTo>
                    <a:pt x="1276" y="635"/>
                  </a:lnTo>
                  <a:lnTo>
                    <a:pt x="1284" y="634"/>
                  </a:lnTo>
                  <a:lnTo>
                    <a:pt x="1291" y="634"/>
                  </a:lnTo>
                  <a:lnTo>
                    <a:pt x="1298" y="635"/>
                  </a:lnTo>
                  <a:lnTo>
                    <a:pt x="1305" y="637"/>
                  </a:lnTo>
                  <a:lnTo>
                    <a:pt x="1312" y="639"/>
                  </a:lnTo>
                  <a:lnTo>
                    <a:pt x="1319" y="643"/>
                  </a:lnTo>
                  <a:lnTo>
                    <a:pt x="1332" y="651"/>
                  </a:lnTo>
                  <a:lnTo>
                    <a:pt x="1345" y="662"/>
                  </a:lnTo>
                  <a:lnTo>
                    <a:pt x="1357" y="674"/>
                  </a:lnTo>
                  <a:lnTo>
                    <a:pt x="1370" y="687"/>
                  </a:lnTo>
                  <a:lnTo>
                    <a:pt x="1382" y="701"/>
                  </a:lnTo>
                  <a:lnTo>
                    <a:pt x="1396" y="715"/>
                  </a:lnTo>
                  <a:lnTo>
                    <a:pt x="1409" y="729"/>
                  </a:lnTo>
                  <a:lnTo>
                    <a:pt x="1422" y="741"/>
                  </a:lnTo>
                  <a:lnTo>
                    <a:pt x="1429" y="746"/>
                  </a:lnTo>
                  <a:lnTo>
                    <a:pt x="1437" y="751"/>
                  </a:lnTo>
                  <a:lnTo>
                    <a:pt x="1444" y="756"/>
                  </a:lnTo>
                  <a:lnTo>
                    <a:pt x="1452" y="759"/>
                  </a:lnTo>
                  <a:lnTo>
                    <a:pt x="1459" y="762"/>
                  </a:lnTo>
                  <a:lnTo>
                    <a:pt x="1467" y="765"/>
                  </a:lnTo>
                  <a:lnTo>
                    <a:pt x="1476" y="766"/>
                  </a:lnTo>
                  <a:lnTo>
                    <a:pt x="1484" y="766"/>
                  </a:lnTo>
                  <a:lnTo>
                    <a:pt x="1494" y="765"/>
                  </a:lnTo>
                  <a:lnTo>
                    <a:pt x="1503" y="763"/>
                  </a:lnTo>
                  <a:lnTo>
                    <a:pt x="1511" y="759"/>
                  </a:lnTo>
                  <a:lnTo>
                    <a:pt x="1518" y="755"/>
                  </a:lnTo>
                  <a:lnTo>
                    <a:pt x="1525" y="751"/>
                  </a:lnTo>
                  <a:lnTo>
                    <a:pt x="1531" y="749"/>
                  </a:lnTo>
                  <a:lnTo>
                    <a:pt x="1534" y="748"/>
                  </a:lnTo>
                  <a:lnTo>
                    <a:pt x="1537" y="748"/>
                  </a:lnTo>
                  <a:lnTo>
                    <a:pt x="1540" y="749"/>
                  </a:lnTo>
                  <a:lnTo>
                    <a:pt x="1543" y="751"/>
                  </a:lnTo>
                  <a:lnTo>
                    <a:pt x="1554" y="758"/>
                  </a:lnTo>
                  <a:lnTo>
                    <a:pt x="1563" y="763"/>
                  </a:lnTo>
                  <a:lnTo>
                    <a:pt x="1571" y="768"/>
                  </a:lnTo>
                  <a:lnTo>
                    <a:pt x="1578" y="771"/>
                  </a:lnTo>
                  <a:lnTo>
                    <a:pt x="1584" y="773"/>
                  </a:lnTo>
                  <a:lnTo>
                    <a:pt x="1590" y="773"/>
                  </a:lnTo>
                  <a:lnTo>
                    <a:pt x="1594" y="774"/>
                  </a:lnTo>
                  <a:lnTo>
                    <a:pt x="1598" y="773"/>
                  </a:lnTo>
                  <a:lnTo>
                    <a:pt x="1612" y="765"/>
                  </a:lnTo>
                  <a:lnTo>
                    <a:pt x="1627" y="756"/>
                  </a:lnTo>
                  <a:lnTo>
                    <a:pt x="1651" y="750"/>
                  </a:lnTo>
                  <a:lnTo>
                    <a:pt x="1670" y="744"/>
                  </a:lnTo>
                  <a:lnTo>
                    <a:pt x="1678" y="741"/>
                  </a:lnTo>
                  <a:lnTo>
                    <a:pt x="1685" y="737"/>
                  </a:lnTo>
                  <a:lnTo>
                    <a:pt x="1691" y="733"/>
                  </a:lnTo>
                  <a:lnTo>
                    <a:pt x="1697" y="729"/>
                  </a:lnTo>
                  <a:lnTo>
                    <a:pt x="1707" y="719"/>
                  </a:lnTo>
                  <a:lnTo>
                    <a:pt x="1716" y="709"/>
                  </a:lnTo>
                  <a:lnTo>
                    <a:pt x="1726" y="697"/>
                  </a:lnTo>
                  <a:lnTo>
                    <a:pt x="1737" y="682"/>
                  </a:lnTo>
                  <a:lnTo>
                    <a:pt x="1743" y="675"/>
                  </a:lnTo>
                  <a:lnTo>
                    <a:pt x="1748" y="668"/>
                  </a:lnTo>
                  <a:lnTo>
                    <a:pt x="1754" y="662"/>
                  </a:lnTo>
                  <a:lnTo>
                    <a:pt x="1761" y="656"/>
                  </a:lnTo>
                  <a:lnTo>
                    <a:pt x="1767" y="651"/>
                  </a:lnTo>
                  <a:lnTo>
                    <a:pt x="1774" y="647"/>
                  </a:lnTo>
                  <a:lnTo>
                    <a:pt x="1780" y="643"/>
                  </a:lnTo>
                  <a:lnTo>
                    <a:pt x="1787" y="640"/>
                  </a:lnTo>
                  <a:lnTo>
                    <a:pt x="1801" y="634"/>
                  </a:lnTo>
                  <a:lnTo>
                    <a:pt x="1815" y="631"/>
                  </a:lnTo>
                  <a:lnTo>
                    <a:pt x="1829" y="629"/>
                  </a:lnTo>
                  <a:lnTo>
                    <a:pt x="1843" y="628"/>
                  </a:lnTo>
                  <a:lnTo>
                    <a:pt x="1855" y="628"/>
                  </a:lnTo>
                  <a:lnTo>
                    <a:pt x="1867" y="628"/>
                  </a:lnTo>
                  <a:lnTo>
                    <a:pt x="1877" y="629"/>
                  </a:lnTo>
                  <a:lnTo>
                    <a:pt x="1887" y="631"/>
                  </a:lnTo>
                  <a:lnTo>
                    <a:pt x="1900" y="634"/>
                  </a:lnTo>
                  <a:lnTo>
                    <a:pt x="1904" y="635"/>
                  </a:lnTo>
                  <a:lnTo>
                    <a:pt x="1909" y="639"/>
                  </a:lnTo>
                  <a:lnTo>
                    <a:pt x="1913" y="642"/>
                  </a:lnTo>
                  <a:lnTo>
                    <a:pt x="1919" y="644"/>
                  </a:lnTo>
                  <a:lnTo>
                    <a:pt x="1924" y="644"/>
                  </a:lnTo>
                  <a:lnTo>
                    <a:pt x="1930" y="643"/>
                  </a:lnTo>
                  <a:lnTo>
                    <a:pt x="1936" y="642"/>
                  </a:lnTo>
                  <a:lnTo>
                    <a:pt x="1942" y="640"/>
                  </a:lnTo>
                  <a:lnTo>
                    <a:pt x="1950" y="637"/>
                  </a:lnTo>
                  <a:lnTo>
                    <a:pt x="1962" y="632"/>
                  </a:lnTo>
                  <a:lnTo>
                    <a:pt x="1974" y="626"/>
                  </a:lnTo>
                  <a:lnTo>
                    <a:pt x="1985" y="622"/>
                  </a:lnTo>
                  <a:lnTo>
                    <a:pt x="1994" y="620"/>
                  </a:lnTo>
                  <a:lnTo>
                    <a:pt x="2004" y="620"/>
                  </a:lnTo>
                  <a:lnTo>
                    <a:pt x="2013" y="621"/>
                  </a:lnTo>
                  <a:lnTo>
                    <a:pt x="2022" y="623"/>
                  </a:lnTo>
                  <a:lnTo>
                    <a:pt x="2031" y="625"/>
                  </a:lnTo>
                  <a:lnTo>
                    <a:pt x="2048" y="631"/>
                  </a:lnTo>
                  <a:lnTo>
                    <a:pt x="2066" y="638"/>
                  </a:lnTo>
                  <a:lnTo>
                    <a:pt x="2097" y="655"/>
                  </a:lnTo>
                  <a:lnTo>
                    <a:pt x="2125" y="672"/>
                  </a:lnTo>
                  <a:lnTo>
                    <a:pt x="2143" y="646"/>
                  </a:lnTo>
                  <a:lnTo>
                    <a:pt x="2160" y="619"/>
                  </a:lnTo>
                  <a:lnTo>
                    <a:pt x="2178" y="590"/>
                  </a:lnTo>
                  <a:lnTo>
                    <a:pt x="2194" y="561"/>
                  </a:lnTo>
                  <a:lnTo>
                    <a:pt x="2201" y="547"/>
                  </a:lnTo>
                  <a:lnTo>
                    <a:pt x="2208" y="532"/>
                  </a:lnTo>
                  <a:lnTo>
                    <a:pt x="2215" y="518"/>
                  </a:lnTo>
                  <a:lnTo>
                    <a:pt x="2220" y="502"/>
                  </a:lnTo>
                  <a:lnTo>
                    <a:pt x="2225" y="488"/>
                  </a:lnTo>
                  <a:lnTo>
                    <a:pt x="2229" y="474"/>
                  </a:lnTo>
                  <a:lnTo>
                    <a:pt x="2233" y="460"/>
                  </a:lnTo>
                  <a:lnTo>
                    <a:pt x="2235" y="446"/>
                  </a:lnTo>
                  <a:lnTo>
                    <a:pt x="2238" y="424"/>
                  </a:lnTo>
                  <a:lnTo>
                    <a:pt x="2240" y="399"/>
                  </a:lnTo>
                  <a:lnTo>
                    <a:pt x="2241" y="370"/>
                  </a:lnTo>
                  <a:lnTo>
                    <a:pt x="2242" y="341"/>
                  </a:lnTo>
                  <a:lnTo>
                    <a:pt x="2241" y="311"/>
                  </a:lnTo>
                  <a:lnTo>
                    <a:pt x="2241" y="281"/>
                  </a:lnTo>
                  <a:lnTo>
                    <a:pt x="2241" y="254"/>
                  </a:lnTo>
                  <a:lnTo>
                    <a:pt x="2240" y="231"/>
                  </a:lnTo>
                  <a:lnTo>
                    <a:pt x="2242" y="225"/>
                  </a:lnTo>
                  <a:lnTo>
                    <a:pt x="2243" y="220"/>
                  </a:lnTo>
                  <a:lnTo>
                    <a:pt x="2243" y="215"/>
                  </a:lnTo>
                  <a:lnTo>
                    <a:pt x="2242" y="210"/>
                  </a:lnTo>
                  <a:lnTo>
                    <a:pt x="2241" y="200"/>
                  </a:lnTo>
                  <a:lnTo>
                    <a:pt x="2240" y="189"/>
                  </a:lnTo>
                  <a:close/>
                </a:path>
              </a:pathLst>
            </a:custGeom>
            <a:grpFill/>
            <a:ln w="3175" cmpd="sng">
              <a:solidFill>
                <a:srgbClr val="FCF6F6"/>
              </a:solidFill>
              <a:round/>
              <a:headEnd/>
              <a:tailEnd/>
            </a:ln>
          </p:spPr>
          <p:txBody>
            <a:bodyPr/>
            <a:lstStyle/>
            <a:p>
              <a:endParaRPr lang="pt-BR"/>
            </a:p>
          </p:txBody>
        </p:sp>
        <p:sp>
          <p:nvSpPr>
            <p:cNvPr id="24" name="Freeform 10"/>
            <p:cNvSpPr>
              <a:spLocks/>
            </p:cNvSpPr>
            <p:nvPr/>
          </p:nvSpPr>
          <p:spPr bwMode="auto">
            <a:xfrm>
              <a:off x="6577013" y="1989138"/>
              <a:ext cx="560387" cy="752475"/>
            </a:xfrm>
            <a:custGeom>
              <a:avLst/>
              <a:gdLst>
                <a:gd name="T0" fmla="*/ 917 w 1430"/>
                <a:gd name="T1" fmla="*/ 1666 h 1763"/>
                <a:gd name="T2" fmla="*/ 968 w 1430"/>
                <a:gd name="T3" fmla="*/ 1578 h 1763"/>
                <a:gd name="T4" fmla="*/ 948 w 1430"/>
                <a:gd name="T5" fmla="*/ 1544 h 1763"/>
                <a:gd name="T6" fmla="*/ 921 w 1430"/>
                <a:gd name="T7" fmla="*/ 1474 h 1763"/>
                <a:gd name="T8" fmla="*/ 933 w 1430"/>
                <a:gd name="T9" fmla="*/ 1374 h 1763"/>
                <a:gd name="T10" fmla="*/ 962 w 1430"/>
                <a:gd name="T11" fmla="*/ 1287 h 1763"/>
                <a:gd name="T12" fmla="*/ 954 w 1430"/>
                <a:gd name="T13" fmla="*/ 1232 h 1763"/>
                <a:gd name="T14" fmla="*/ 975 w 1430"/>
                <a:gd name="T15" fmla="*/ 1184 h 1763"/>
                <a:gd name="T16" fmla="*/ 1017 w 1430"/>
                <a:gd name="T17" fmla="*/ 1164 h 1763"/>
                <a:gd name="T18" fmla="*/ 1067 w 1430"/>
                <a:gd name="T19" fmla="*/ 1154 h 1763"/>
                <a:gd name="T20" fmla="*/ 1130 w 1430"/>
                <a:gd name="T21" fmla="*/ 1080 h 1763"/>
                <a:gd name="T22" fmla="*/ 1161 w 1430"/>
                <a:gd name="T23" fmla="*/ 996 h 1763"/>
                <a:gd name="T24" fmla="*/ 1218 w 1430"/>
                <a:gd name="T25" fmla="*/ 923 h 1763"/>
                <a:gd name="T26" fmla="*/ 1249 w 1430"/>
                <a:gd name="T27" fmla="*/ 847 h 1763"/>
                <a:gd name="T28" fmla="*/ 1324 w 1430"/>
                <a:gd name="T29" fmla="*/ 776 h 1763"/>
                <a:gd name="T30" fmla="*/ 1404 w 1430"/>
                <a:gd name="T31" fmla="*/ 752 h 1763"/>
                <a:gd name="T32" fmla="*/ 1429 w 1430"/>
                <a:gd name="T33" fmla="*/ 728 h 1763"/>
                <a:gd name="T34" fmla="*/ 1375 w 1430"/>
                <a:gd name="T35" fmla="*/ 699 h 1763"/>
                <a:gd name="T36" fmla="*/ 1303 w 1430"/>
                <a:gd name="T37" fmla="*/ 667 h 1763"/>
                <a:gd name="T38" fmla="*/ 1210 w 1430"/>
                <a:gd name="T39" fmla="*/ 572 h 1763"/>
                <a:gd name="T40" fmla="*/ 1137 w 1430"/>
                <a:gd name="T41" fmla="*/ 517 h 1763"/>
                <a:gd name="T42" fmla="*/ 1102 w 1430"/>
                <a:gd name="T43" fmla="*/ 452 h 1763"/>
                <a:gd name="T44" fmla="*/ 984 w 1430"/>
                <a:gd name="T45" fmla="*/ 337 h 1763"/>
                <a:gd name="T46" fmla="*/ 840 w 1430"/>
                <a:gd name="T47" fmla="*/ 245 h 1763"/>
                <a:gd name="T48" fmla="*/ 701 w 1430"/>
                <a:gd name="T49" fmla="*/ 146 h 1763"/>
                <a:gd name="T50" fmla="*/ 556 w 1430"/>
                <a:gd name="T51" fmla="*/ 54 h 1763"/>
                <a:gd name="T52" fmla="*/ 458 w 1430"/>
                <a:gd name="T53" fmla="*/ 7 h 1763"/>
                <a:gd name="T54" fmla="*/ 329 w 1430"/>
                <a:gd name="T55" fmla="*/ 3 h 1763"/>
                <a:gd name="T56" fmla="*/ 82 w 1430"/>
                <a:gd name="T57" fmla="*/ 18 h 1763"/>
                <a:gd name="T58" fmla="*/ 61 w 1430"/>
                <a:gd name="T59" fmla="*/ 76 h 1763"/>
                <a:gd name="T60" fmla="*/ 18 w 1430"/>
                <a:gd name="T61" fmla="*/ 116 h 1763"/>
                <a:gd name="T62" fmla="*/ 1 w 1430"/>
                <a:gd name="T63" fmla="*/ 143 h 1763"/>
                <a:gd name="T64" fmla="*/ 55 w 1430"/>
                <a:gd name="T65" fmla="*/ 179 h 1763"/>
                <a:gd name="T66" fmla="*/ 30 w 1430"/>
                <a:gd name="T67" fmla="*/ 207 h 1763"/>
                <a:gd name="T68" fmla="*/ 18 w 1430"/>
                <a:gd name="T69" fmla="*/ 231 h 1763"/>
                <a:gd name="T70" fmla="*/ 55 w 1430"/>
                <a:gd name="T71" fmla="*/ 347 h 1763"/>
                <a:gd name="T72" fmla="*/ 103 w 1430"/>
                <a:gd name="T73" fmla="*/ 455 h 1763"/>
                <a:gd name="T74" fmla="*/ 102 w 1430"/>
                <a:gd name="T75" fmla="*/ 513 h 1763"/>
                <a:gd name="T76" fmla="*/ 77 w 1430"/>
                <a:gd name="T77" fmla="*/ 579 h 1763"/>
                <a:gd name="T78" fmla="*/ 78 w 1430"/>
                <a:gd name="T79" fmla="*/ 669 h 1763"/>
                <a:gd name="T80" fmla="*/ 110 w 1430"/>
                <a:gd name="T81" fmla="*/ 738 h 1763"/>
                <a:gd name="T82" fmla="*/ 113 w 1430"/>
                <a:gd name="T83" fmla="*/ 820 h 1763"/>
                <a:gd name="T84" fmla="*/ 102 w 1430"/>
                <a:gd name="T85" fmla="*/ 939 h 1763"/>
                <a:gd name="T86" fmla="*/ 122 w 1430"/>
                <a:gd name="T87" fmla="*/ 994 h 1763"/>
                <a:gd name="T88" fmla="*/ 170 w 1430"/>
                <a:gd name="T89" fmla="*/ 1051 h 1763"/>
                <a:gd name="T90" fmla="*/ 187 w 1430"/>
                <a:gd name="T91" fmla="*/ 1149 h 1763"/>
                <a:gd name="T92" fmla="*/ 202 w 1430"/>
                <a:gd name="T93" fmla="*/ 1241 h 1763"/>
                <a:gd name="T94" fmla="*/ 217 w 1430"/>
                <a:gd name="T95" fmla="*/ 1278 h 1763"/>
                <a:gd name="T96" fmla="*/ 276 w 1430"/>
                <a:gd name="T97" fmla="*/ 1320 h 1763"/>
                <a:gd name="T98" fmla="*/ 307 w 1430"/>
                <a:gd name="T99" fmla="*/ 1358 h 1763"/>
                <a:gd name="T100" fmla="*/ 310 w 1430"/>
                <a:gd name="T101" fmla="*/ 1410 h 1763"/>
                <a:gd name="T102" fmla="*/ 268 w 1430"/>
                <a:gd name="T103" fmla="*/ 1473 h 1763"/>
                <a:gd name="T104" fmla="*/ 251 w 1430"/>
                <a:gd name="T105" fmla="*/ 1534 h 1763"/>
                <a:gd name="T106" fmla="*/ 408 w 1430"/>
                <a:gd name="T107" fmla="*/ 1579 h 1763"/>
                <a:gd name="T108" fmla="*/ 470 w 1430"/>
                <a:gd name="T109" fmla="*/ 1572 h 1763"/>
                <a:gd name="T110" fmla="*/ 537 w 1430"/>
                <a:gd name="T111" fmla="*/ 1572 h 1763"/>
                <a:gd name="T112" fmla="*/ 631 w 1430"/>
                <a:gd name="T113" fmla="*/ 1607 h 1763"/>
                <a:gd name="T114" fmla="*/ 686 w 1430"/>
                <a:gd name="T115" fmla="*/ 1658 h 1763"/>
                <a:gd name="T116" fmla="*/ 742 w 1430"/>
                <a:gd name="T117" fmla="*/ 1711 h 1763"/>
                <a:gd name="T118" fmla="*/ 765 w 1430"/>
                <a:gd name="T119" fmla="*/ 1748 h 1763"/>
                <a:gd name="T120" fmla="*/ 779 w 1430"/>
                <a:gd name="T121" fmla="*/ 1763 h 1763"/>
                <a:gd name="T122" fmla="*/ 828 w 1430"/>
                <a:gd name="T123" fmla="*/ 1730 h 1763"/>
                <a:gd name="T124" fmla="*/ 891 w 1430"/>
                <a:gd name="T125" fmla="*/ 1703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0" h="1763">
                  <a:moveTo>
                    <a:pt x="899" y="1706"/>
                  </a:moveTo>
                  <a:lnTo>
                    <a:pt x="901" y="1700"/>
                  </a:lnTo>
                  <a:lnTo>
                    <a:pt x="903" y="1693"/>
                  </a:lnTo>
                  <a:lnTo>
                    <a:pt x="906" y="1687"/>
                  </a:lnTo>
                  <a:lnTo>
                    <a:pt x="909" y="1680"/>
                  </a:lnTo>
                  <a:lnTo>
                    <a:pt x="917" y="1666"/>
                  </a:lnTo>
                  <a:lnTo>
                    <a:pt x="926" y="1652"/>
                  </a:lnTo>
                  <a:lnTo>
                    <a:pt x="945" y="1627"/>
                  </a:lnTo>
                  <a:lnTo>
                    <a:pt x="958" y="1606"/>
                  </a:lnTo>
                  <a:lnTo>
                    <a:pt x="963" y="1595"/>
                  </a:lnTo>
                  <a:lnTo>
                    <a:pt x="966" y="1586"/>
                  </a:lnTo>
                  <a:lnTo>
                    <a:pt x="968" y="1578"/>
                  </a:lnTo>
                  <a:lnTo>
                    <a:pt x="967" y="1572"/>
                  </a:lnTo>
                  <a:lnTo>
                    <a:pt x="965" y="1566"/>
                  </a:lnTo>
                  <a:lnTo>
                    <a:pt x="962" y="1561"/>
                  </a:lnTo>
                  <a:lnTo>
                    <a:pt x="958" y="1555"/>
                  </a:lnTo>
                  <a:lnTo>
                    <a:pt x="953" y="1550"/>
                  </a:lnTo>
                  <a:lnTo>
                    <a:pt x="948" y="1544"/>
                  </a:lnTo>
                  <a:lnTo>
                    <a:pt x="942" y="1536"/>
                  </a:lnTo>
                  <a:lnTo>
                    <a:pt x="937" y="1528"/>
                  </a:lnTo>
                  <a:lnTo>
                    <a:pt x="931" y="1518"/>
                  </a:lnTo>
                  <a:lnTo>
                    <a:pt x="927" y="1505"/>
                  </a:lnTo>
                  <a:lnTo>
                    <a:pt x="923" y="1491"/>
                  </a:lnTo>
                  <a:lnTo>
                    <a:pt x="921" y="1474"/>
                  </a:lnTo>
                  <a:lnTo>
                    <a:pt x="920" y="1454"/>
                  </a:lnTo>
                  <a:lnTo>
                    <a:pt x="921" y="1437"/>
                  </a:lnTo>
                  <a:lnTo>
                    <a:pt x="922" y="1422"/>
                  </a:lnTo>
                  <a:lnTo>
                    <a:pt x="924" y="1409"/>
                  </a:lnTo>
                  <a:lnTo>
                    <a:pt x="927" y="1395"/>
                  </a:lnTo>
                  <a:lnTo>
                    <a:pt x="933" y="1374"/>
                  </a:lnTo>
                  <a:lnTo>
                    <a:pt x="942" y="1355"/>
                  </a:lnTo>
                  <a:lnTo>
                    <a:pt x="950" y="1337"/>
                  </a:lnTo>
                  <a:lnTo>
                    <a:pt x="956" y="1319"/>
                  </a:lnTo>
                  <a:lnTo>
                    <a:pt x="959" y="1309"/>
                  </a:lnTo>
                  <a:lnTo>
                    <a:pt x="961" y="1299"/>
                  </a:lnTo>
                  <a:lnTo>
                    <a:pt x="962" y="1287"/>
                  </a:lnTo>
                  <a:lnTo>
                    <a:pt x="963" y="1275"/>
                  </a:lnTo>
                  <a:lnTo>
                    <a:pt x="962" y="1271"/>
                  </a:lnTo>
                  <a:lnTo>
                    <a:pt x="959" y="1263"/>
                  </a:lnTo>
                  <a:lnTo>
                    <a:pt x="956" y="1253"/>
                  </a:lnTo>
                  <a:lnTo>
                    <a:pt x="954" y="1239"/>
                  </a:lnTo>
                  <a:lnTo>
                    <a:pt x="954" y="1232"/>
                  </a:lnTo>
                  <a:lnTo>
                    <a:pt x="954" y="1224"/>
                  </a:lnTo>
                  <a:lnTo>
                    <a:pt x="956" y="1217"/>
                  </a:lnTo>
                  <a:lnTo>
                    <a:pt x="958" y="1209"/>
                  </a:lnTo>
                  <a:lnTo>
                    <a:pt x="962" y="1200"/>
                  </a:lnTo>
                  <a:lnTo>
                    <a:pt x="968" y="1192"/>
                  </a:lnTo>
                  <a:lnTo>
                    <a:pt x="975" y="1184"/>
                  </a:lnTo>
                  <a:lnTo>
                    <a:pt x="984" y="1175"/>
                  </a:lnTo>
                  <a:lnTo>
                    <a:pt x="989" y="1171"/>
                  </a:lnTo>
                  <a:lnTo>
                    <a:pt x="995" y="1168"/>
                  </a:lnTo>
                  <a:lnTo>
                    <a:pt x="1001" y="1166"/>
                  </a:lnTo>
                  <a:lnTo>
                    <a:pt x="1006" y="1165"/>
                  </a:lnTo>
                  <a:lnTo>
                    <a:pt x="1017" y="1164"/>
                  </a:lnTo>
                  <a:lnTo>
                    <a:pt x="1028" y="1164"/>
                  </a:lnTo>
                  <a:lnTo>
                    <a:pt x="1039" y="1164"/>
                  </a:lnTo>
                  <a:lnTo>
                    <a:pt x="1050" y="1163"/>
                  </a:lnTo>
                  <a:lnTo>
                    <a:pt x="1056" y="1161"/>
                  </a:lnTo>
                  <a:lnTo>
                    <a:pt x="1062" y="1158"/>
                  </a:lnTo>
                  <a:lnTo>
                    <a:pt x="1067" y="1154"/>
                  </a:lnTo>
                  <a:lnTo>
                    <a:pt x="1073" y="1149"/>
                  </a:lnTo>
                  <a:lnTo>
                    <a:pt x="1100" y="1121"/>
                  </a:lnTo>
                  <a:lnTo>
                    <a:pt x="1119" y="1099"/>
                  </a:lnTo>
                  <a:lnTo>
                    <a:pt x="1123" y="1093"/>
                  </a:lnTo>
                  <a:lnTo>
                    <a:pt x="1127" y="1087"/>
                  </a:lnTo>
                  <a:lnTo>
                    <a:pt x="1130" y="1080"/>
                  </a:lnTo>
                  <a:lnTo>
                    <a:pt x="1134" y="1072"/>
                  </a:lnTo>
                  <a:lnTo>
                    <a:pt x="1140" y="1053"/>
                  </a:lnTo>
                  <a:lnTo>
                    <a:pt x="1146" y="1029"/>
                  </a:lnTo>
                  <a:lnTo>
                    <a:pt x="1150" y="1017"/>
                  </a:lnTo>
                  <a:lnTo>
                    <a:pt x="1155" y="1006"/>
                  </a:lnTo>
                  <a:lnTo>
                    <a:pt x="1161" y="996"/>
                  </a:lnTo>
                  <a:lnTo>
                    <a:pt x="1166" y="987"/>
                  </a:lnTo>
                  <a:lnTo>
                    <a:pt x="1178" y="972"/>
                  </a:lnTo>
                  <a:lnTo>
                    <a:pt x="1190" y="958"/>
                  </a:lnTo>
                  <a:lnTo>
                    <a:pt x="1202" y="944"/>
                  </a:lnTo>
                  <a:lnTo>
                    <a:pt x="1213" y="930"/>
                  </a:lnTo>
                  <a:lnTo>
                    <a:pt x="1218" y="923"/>
                  </a:lnTo>
                  <a:lnTo>
                    <a:pt x="1223" y="915"/>
                  </a:lnTo>
                  <a:lnTo>
                    <a:pt x="1227" y="907"/>
                  </a:lnTo>
                  <a:lnTo>
                    <a:pt x="1230" y="898"/>
                  </a:lnTo>
                  <a:lnTo>
                    <a:pt x="1236" y="877"/>
                  </a:lnTo>
                  <a:lnTo>
                    <a:pt x="1242" y="860"/>
                  </a:lnTo>
                  <a:lnTo>
                    <a:pt x="1249" y="847"/>
                  </a:lnTo>
                  <a:lnTo>
                    <a:pt x="1256" y="835"/>
                  </a:lnTo>
                  <a:lnTo>
                    <a:pt x="1275" y="815"/>
                  </a:lnTo>
                  <a:lnTo>
                    <a:pt x="1299" y="793"/>
                  </a:lnTo>
                  <a:lnTo>
                    <a:pt x="1306" y="786"/>
                  </a:lnTo>
                  <a:lnTo>
                    <a:pt x="1314" y="781"/>
                  </a:lnTo>
                  <a:lnTo>
                    <a:pt x="1324" y="776"/>
                  </a:lnTo>
                  <a:lnTo>
                    <a:pt x="1334" y="773"/>
                  </a:lnTo>
                  <a:lnTo>
                    <a:pt x="1354" y="766"/>
                  </a:lnTo>
                  <a:lnTo>
                    <a:pt x="1375" y="761"/>
                  </a:lnTo>
                  <a:lnTo>
                    <a:pt x="1386" y="758"/>
                  </a:lnTo>
                  <a:lnTo>
                    <a:pt x="1396" y="755"/>
                  </a:lnTo>
                  <a:lnTo>
                    <a:pt x="1404" y="752"/>
                  </a:lnTo>
                  <a:lnTo>
                    <a:pt x="1412" y="748"/>
                  </a:lnTo>
                  <a:lnTo>
                    <a:pt x="1419" y="744"/>
                  </a:lnTo>
                  <a:lnTo>
                    <a:pt x="1424" y="738"/>
                  </a:lnTo>
                  <a:lnTo>
                    <a:pt x="1426" y="735"/>
                  </a:lnTo>
                  <a:lnTo>
                    <a:pt x="1428" y="731"/>
                  </a:lnTo>
                  <a:lnTo>
                    <a:pt x="1429" y="728"/>
                  </a:lnTo>
                  <a:lnTo>
                    <a:pt x="1430" y="724"/>
                  </a:lnTo>
                  <a:lnTo>
                    <a:pt x="1422" y="719"/>
                  </a:lnTo>
                  <a:lnTo>
                    <a:pt x="1413" y="714"/>
                  </a:lnTo>
                  <a:lnTo>
                    <a:pt x="1404" y="709"/>
                  </a:lnTo>
                  <a:lnTo>
                    <a:pt x="1395" y="705"/>
                  </a:lnTo>
                  <a:lnTo>
                    <a:pt x="1375" y="699"/>
                  </a:lnTo>
                  <a:lnTo>
                    <a:pt x="1356" y="693"/>
                  </a:lnTo>
                  <a:lnTo>
                    <a:pt x="1338" y="687"/>
                  </a:lnTo>
                  <a:lnTo>
                    <a:pt x="1322" y="680"/>
                  </a:lnTo>
                  <a:lnTo>
                    <a:pt x="1315" y="676"/>
                  </a:lnTo>
                  <a:lnTo>
                    <a:pt x="1308" y="672"/>
                  </a:lnTo>
                  <a:lnTo>
                    <a:pt x="1303" y="667"/>
                  </a:lnTo>
                  <a:lnTo>
                    <a:pt x="1299" y="662"/>
                  </a:lnTo>
                  <a:lnTo>
                    <a:pt x="1278" y="637"/>
                  </a:lnTo>
                  <a:lnTo>
                    <a:pt x="1253" y="609"/>
                  </a:lnTo>
                  <a:lnTo>
                    <a:pt x="1240" y="596"/>
                  </a:lnTo>
                  <a:lnTo>
                    <a:pt x="1226" y="584"/>
                  </a:lnTo>
                  <a:lnTo>
                    <a:pt x="1210" y="572"/>
                  </a:lnTo>
                  <a:lnTo>
                    <a:pt x="1194" y="562"/>
                  </a:lnTo>
                  <a:lnTo>
                    <a:pt x="1176" y="552"/>
                  </a:lnTo>
                  <a:lnTo>
                    <a:pt x="1163" y="542"/>
                  </a:lnTo>
                  <a:lnTo>
                    <a:pt x="1151" y="533"/>
                  </a:lnTo>
                  <a:lnTo>
                    <a:pt x="1143" y="525"/>
                  </a:lnTo>
                  <a:lnTo>
                    <a:pt x="1137" y="517"/>
                  </a:lnTo>
                  <a:lnTo>
                    <a:pt x="1132" y="507"/>
                  </a:lnTo>
                  <a:lnTo>
                    <a:pt x="1127" y="498"/>
                  </a:lnTo>
                  <a:lnTo>
                    <a:pt x="1122" y="488"/>
                  </a:lnTo>
                  <a:lnTo>
                    <a:pt x="1117" y="477"/>
                  </a:lnTo>
                  <a:lnTo>
                    <a:pt x="1110" y="465"/>
                  </a:lnTo>
                  <a:lnTo>
                    <a:pt x="1102" y="452"/>
                  </a:lnTo>
                  <a:lnTo>
                    <a:pt x="1090" y="436"/>
                  </a:lnTo>
                  <a:lnTo>
                    <a:pt x="1076" y="419"/>
                  </a:lnTo>
                  <a:lnTo>
                    <a:pt x="1057" y="400"/>
                  </a:lnTo>
                  <a:lnTo>
                    <a:pt x="1033" y="377"/>
                  </a:lnTo>
                  <a:lnTo>
                    <a:pt x="1004" y="352"/>
                  </a:lnTo>
                  <a:lnTo>
                    <a:pt x="984" y="337"/>
                  </a:lnTo>
                  <a:lnTo>
                    <a:pt x="962" y="322"/>
                  </a:lnTo>
                  <a:lnTo>
                    <a:pt x="939" y="308"/>
                  </a:lnTo>
                  <a:lnTo>
                    <a:pt x="914" y="293"/>
                  </a:lnTo>
                  <a:lnTo>
                    <a:pt x="889" y="277"/>
                  </a:lnTo>
                  <a:lnTo>
                    <a:pt x="864" y="262"/>
                  </a:lnTo>
                  <a:lnTo>
                    <a:pt x="840" y="245"/>
                  </a:lnTo>
                  <a:lnTo>
                    <a:pt x="815" y="226"/>
                  </a:lnTo>
                  <a:lnTo>
                    <a:pt x="791" y="205"/>
                  </a:lnTo>
                  <a:lnTo>
                    <a:pt x="768" y="187"/>
                  </a:lnTo>
                  <a:lnTo>
                    <a:pt x="747" y="172"/>
                  </a:lnTo>
                  <a:lnTo>
                    <a:pt x="725" y="159"/>
                  </a:lnTo>
                  <a:lnTo>
                    <a:pt x="701" y="146"/>
                  </a:lnTo>
                  <a:lnTo>
                    <a:pt x="677" y="133"/>
                  </a:lnTo>
                  <a:lnTo>
                    <a:pt x="651" y="118"/>
                  </a:lnTo>
                  <a:lnTo>
                    <a:pt x="622" y="100"/>
                  </a:lnTo>
                  <a:lnTo>
                    <a:pt x="602" y="87"/>
                  </a:lnTo>
                  <a:lnTo>
                    <a:pt x="579" y="72"/>
                  </a:lnTo>
                  <a:lnTo>
                    <a:pt x="556" y="54"/>
                  </a:lnTo>
                  <a:lnTo>
                    <a:pt x="532" y="38"/>
                  </a:lnTo>
                  <a:lnTo>
                    <a:pt x="518" y="30"/>
                  </a:lnTo>
                  <a:lnTo>
                    <a:pt x="505" y="23"/>
                  </a:lnTo>
                  <a:lnTo>
                    <a:pt x="490" y="17"/>
                  </a:lnTo>
                  <a:lnTo>
                    <a:pt x="474" y="11"/>
                  </a:lnTo>
                  <a:lnTo>
                    <a:pt x="458" y="7"/>
                  </a:lnTo>
                  <a:lnTo>
                    <a:pt x="442" y="3"/>
                  </a:lnTo>
                  <a:lnTo>
                    <a:pt x="425" y="1"/>
                  </a:lnTo>
                  <a:lnTo>
                    <a:pt x="407" y="0"/>
                  </a:lnTo>
                  <a:lnTo>
                    <a:pt x="379" y="0"/>
                  </a:lnTo>
                  <a:lnTo>
                    <a:pt x="346" y="2"/>
                  </a:lnTo>
                  <a:lnTo>
                    <a:pt x="329" y="3"/>
                  </a:lnTo>
                  <a:lnTo>
                    <a:pt x="313" y="5"/>
                  </a:lnTo>
                  <a:lnTo>
                    <a:pt x="299" y="7"/>
                  </a:lnTo>
                  <a:lnTo>
                    <a:pt x="286" y="11"/>
                  </a:lnTo>
                  <a:lnTo>
                    <a:pt x="92" y="6"/>
                  </a:lnTo>
                  <a:lnTo>
                    <a:pt x="86" y="12"/>
                  </a:lnTo>
                  <a:lnTo>
                    <a:pt x="82" y="18"/>
                  </a:lnTo>
                  <a:lnTo>
                    <a:pt x="79" y="25"/>
                  </a:lnTo>
                  <a:lnTo>
                    <a:pt x="76" y="31"/>
                  </a:lnTo>
                  <a:lnTo>
                    <a:pt x="71" y="46"/>
                  </a:lnTo>
                  <a:lnTo>
                    <a:pt x="67" y="60"/>
                  </a:lnTo>
                  <a:lnTo>
                    <a:pt x="64" y="68"/>
                  </a:lnTo>
                  <a:lnTo>
                    <a:pt x="61" y="76"/>
                  </a:lnTo>
                  <a:lnTo>
                    <a:pt x="57" y="83"/>
                  </a:lnTo>
                  <a:lnTo>
                    <a:pt x="52" y="90"/>
                  </a:lnTo>
                  <a:lnTo>
                    <a:pt x="46" y="97"/>
                  </a:lnTo>
                  <a:lnTo>
                    <a:pt x="37" y="103"/>
                  </a:lnTo>
                  <a:lnTo>
                    <a:pt x="28" y="110"/>
                  </a:lnTo>
                  <a:lnTo>
                    <a:pt x="18" y="116"/>
                  </a:lnTo>
                  <a:lnTo>
                    <a:pt x="11" y="121"/>
                  </a:lnTo>
                  <a:lnTo>
                    <a:pt x="6" y="125"/>
                  </a:lnTo>
                  <a:lnTo>
                    <a:pt x="2" y="130"/>
                  </a:lnTo>
                  <a:lnTo>
                    <a:pt x="1" y="134"/>
                  </a:lnTo>
                  <a:lnTo>
                    <a:pt x="0" y="139"/>
                  </a:lnTo>
                  <a:lnTo>
                    <a:pt x="1" y="143"/>
                  </a:lnTo>
                  <a:lnTo>
                    <a:pt x="3" y="147"/>
                  </a:lnTo>
                  <a:lnTo>
                    <a:pt x="7" y="151"/>
                  </a:lnTo>
                  <a:lnTo>
                    <a:pt x="16" y="158"/>
                  </a:lnTo>
                  <a:lnTo>
                    <a:pt x="27" y="165"/>
                  </a:lnTo>
                  <a:lnTo>
                    <a:pt x="40" y="172"/>
                  </a:lnTo>
                  <a:lnTo>
                    <a:pt x="55" y="179"/>
                  </a:lnTo>
                  <a:lnTo>
                    <a:pt x="54" y="184"/>
                  </a:lnTo>
                  <a:lnTo>
                    <a:pt x="52" y="188"/>
                  </a:lnTo>
                  <a:lnTo>
                    <a:pt x="49" y="192"/>
                  </a:lnTo>
                  <a:lnTo>
                    <a:pt x="46" y="195"/>
                  </a:lnTo>
                  <a:lnTo>
                    <a:pt x="38" y="202"/>
                  </a:lnTo>
                  <a:lnTo>
                    <a:pt x="30" y="207"/>
                  </a:lnTo>
                  <a:lnTo>
                    <a:pt x="23" y="212"/>
                  </a:lnTo>
                  <a:lnTo>
                    <a:pt x="18" y="218"/>
                  </a:lnTo>
                  <a:lnTo>
                    <a:pt x="17" y="221"/>
                  </a:lnTo>
                  <a:lnTo>
                    <a:pt x="16" y="224"/>
                  </a:lnTo>
                  <a:lnTo>
                    <a:pt x="16" y="227"/>
                  </a:lnTo>
                  <a:lnTo>
                    <a:pt x="18" y="231"/>
                  </a:lnTo>
                  <a:lnTo>
                    <a:pt x="26" y="250"/>
                  </a:lnTo>
                  <a:lnTo>
                    <a:pt x="33" y="269"/>
                  </a:lnTo>
                  <a:lnTo>
                    <a:pt x="39" y="289"/>
                  </a:lnTo>
                  <a:lnTo>
                    <a:pt x="45" y="308"/>
                  </a:lnTo>
                  <a:lnTo>
                    <a:pt x="50" y="327"/>
                  </a:lnTo>
                  <a:lnTo>
                    <a:pt x="55" y="347"/>
                  </a:lnTo>
                  <a:lnTo>
                    <a:pt x="62" y="367"/>
                  </a:lnTo>
                  <a:lnTo>
                    <a:pt x="71" y="388"/>
                  </a:lnTo>
                  <a:lnTo>
                    <a:pt x="81" y="406"/>
                  </a:lnTo>
                  <a:lnTo>
                    <a:pt x="93" y="429"/>
                  </a:lnTo>
                  <a:lnTo>
                    <a:pt x="98" y="442"/>
                  </a:lnTo>
                  <a:lnTo>
                    <a:pt x="103" y="455"/>
                  </a:lnTo>
                  <a:lnTo>
                    <a:pt x="106" y="467"/>
                  </a:lnTo>
                  <a:lnTo>
                    <a:pt x="107" y="478"/>
                  </a:lnTo>
                  <a:lnTo>
                    <a:pt x="107" y="488"/>
                  </a:lnTo>
                  <a:lnTo>
                    <a:pt x="106" y="497"/>
                  </a:lnTo>
                  <a:lnTo>
                    <a:pt x="104" y="505"/>
                  </a:lnTo>
                  <a:lnTo>
                    <a:pt x="102" y="513"/>
                  </a:lnTo>
                  <a:lnTo>
                    <a:pt x="97" y="526"/>
                  </a:lnTo>
                  <a:lnTo>
                    <a:pt x="92" y="538"/>
                  </a:lnTo>
                  <a:lnTo>
                    <a:pt x="86" y="550"/>
                  </a:lnTo>
                  <a:lnTo>
                    <a:pt x="81" y="563"/>
                  </a:lnTo>
                  <a:lnTo>
                    <a:pt x="79" y="571"/>
                  </a:lnTo>
                  <a:lnTo>
                    <a:pt x="77" y="579"/>
                  </a:lnTo>
                  <a:lnTo>
                    <a:pt x="76" y="588"/>
                  </a:lnTo>
                  <a:lnTo>
                    <a:pt x="76" y="598"/>
                  </a:lnTo>
                  <a:lnTo>
                    <a:pt x="75" y="620"/>
                  </a:lnTo>
                  <a:lnTo>
                    <a:pt x="75" y="640"/>
                  </a:lnTo>
                  <a:lnTo>
                    <a:pt x="76" y="656"/>
                  </a:lnTo>
                  <a:lnTo>
                    <a:pt x="78" y="669"/>
                  </a:lnTo>
                  <a:lnTo>
                    <a:pt x="81" y="681"/>
                  </a:lnTo>
                  <a:lnTo>
                    <a:pt x="84" y="691"/>
                  </a:lnTo>
                  <a:lnTo>
                    <a:pt x="88" y="700"/>
                  </a:lnTo>
                  <a:lnTo>
                    <a:pt x="93" y="708"/>
                  </a:lnTo>
                  <a:lnTo>
                    <a:pt x="102" y="722"/>
                  </a:lnTo>
                  <a:lnTo>
                    <a:pt x="110" y="738"/>
                  </a:lnTo>
                  <a:lnTo>
                    <a:pt x="113" y="747"/>
                  </a:lnTo>
                  <a:lnTo>
                    <a:pt x="115" y="757"/>
                  </a:lnTo>
                  <a:lnTo>
                    <a:pt x="117" y="769"/>
                  </a:lnTo>
                  <a:lnTo>
                    <a:pt x="118" y="782"/>
                  </a:lnTo>
                  <a:lnTo>
                    <a:pt x="115" y="800"/>
                  </a:lnTo>
                  <a:lnTo>
                    <a:pt x="113" y="820"/>
                  </a:lnTo>
                  <a:lnTo>
                    <a:pt x="110" y="840"/>
                  </a:lnTo>
                  <a:lnTo>
                    <a:pt x="108" y="861"/>
                  </a:lnTo>
                  <a:lnTo>
                    <a:pt x="105" y="882"/>
                  </a:lnTo>
                  <a:lnTo>
                    <a:pt x="104" y="902"/>
                  </a:lnTo>
                  <a:lnTo>
                    <a:pt x="102" y="921"/>
                  </a:lnTo>
                  <a:lnTo>
                    <a:pt x="102" y="939"/>
                  </a:lnTo>
                  <a:lnTo>
                    <a:pt x="103" y="950"/>
                  </a:lnTo>
                  <a:lnTo>
                    <a:pt x="105" y="961"/>
                  </a:lnTo>
                  <a:lnTo>
                    <a:pt x="108" y="971"/>
                  </a:lnTo>
                  <a:lnTo>
                    <a:pt x="112" y="979"/>
                  </a:lnTo>
                  <a:lnTo>
                    <a:pt x="117" y="987"/>
                  </a:lnTo>
                  <a:lnTo>
                    <a:pt x="122" y="994"/>
                  </a:lnTo>
                  <a:lnTo>
                    <a:pt x="128" y="1001"/>
                  </a:lnTo>
                  <a:lnTo>
                    <a:pt x="134" y="1007"/>
                  </a:lnTo>
                  <a:lnTo>
                    <a:pt x="147" y="1020"/>
                  </a:lnTo>
                  <a:lnTo>
                    <a:pt x="160" y="1035"/>
                  </a:lnTo>
                  <a:lnTo>
                    <a:pt x="165" y="1042"/>
                  </a:lnTo>
                  <a:lnTo>
                    <a:pt x="170" y="1051"/>
                  </a:lnTo>
                  <a:lnTo>
                    <a:pt x="173" y="1060"/>
                  </a:lnTo>
                  <a:lnTo>
                    <a:pt x="176" y="1071"/>
                  </a:lnTo>
                  <a:lnTo>
                    <a:pt x="178" y="1093"/>
                  </a:lnTo>
                  <a:lnTo>
                    <a:pt x="181" y="1113"/>
                  </a:lnTo>
                  <a:lnTo>
                    <a:pt x="183" y="1131"/>
                  </a:lnTo>
                  <a:lnTo>
                    <a:pt x="187" y="1149"/>
                  </a:lnTo>
                  <a:lnTo>
                    <a:pt x="190" y="1166"/>
                  </a:lnTo>
                  <a:lnTo>
                    <a:pt x="194" y="1184"/>
                  </a:lnTo>
                  <a:lnTo>
                    <a:pt x="198" y="1203"/>
                  </a:lnTo>
                  <a:lnTo>
                    <a:pt x="202" y="1223"/>
                  </a:lnTo>
                  <a:lnTo>
                    <a:pt x="202" y="1232"/>
                  </a:lnTo>
                  <a:lnTo>
                    <a:pt x="202" y="1241"/>
                  </a:lnTo>
                  <a:lnTo>
                    <a:pt x="203" y="1249"/>
                  </a:lnTo>
                  <a:lnTo>
                    <a:pt x="205" y="1256"/>
                  </a:lnTo>
                  <a:lnTo>
                    <a:pt x="207" y="1262"/>
                  </a:lnTo>
                  <a:lnTo>
                    <a:pt x="210" y="1268"/>
                  </a:lnTo>
                  <a:lnTo>
                    <a:pt x="213" y="1273"/>
                  </a:lnTo>
                  <a:lnTo>
                    <a:pt x="217" y="1278"/>
                  </a:lnTo>
                  <a:lnTo>
                    <a:pt x="225" y="1287"/>
                  </a:lnTo>
                  <a:lnTo>
                    <a:pt x="234" y="1295"/>
                  </a:lnTo>
                  <a:lnTo>
                    <a:pt x="244" y="1301"/>
                  </a:lnTo>
                  <a:lnTo>
                    <a:pt x="254" y="1307"/>
                  </a:lnTo>
                  <a:lnTo>
                    <a:pt x="265" y="1313"/>
                  </a:lnTo>
                  <a:lnTo>
                    <a:pt x="276" y="1320"/>
                  </a:lnTo>
                  <a:lnTo>
                    <a:pt x="286" y="1327"/>
                  </a:lnTo>
                  <a:lnTo>
                    <a:pt x="294" y="1335"/>
                  </a:lnTo>
                  <a:lnTo>
                    <a:pt x="298" y="1340"/>
                  </a:lnTo>
                  <a:lnTo>
                    <a:pt x="301" y="1345"/>
                  </a:lnTo>
                  <a:lnTo>
                    <a:pt x="304" y="1351"/>
                  </a:lnTo>
                  <a:lnTo>
                    <a:pt x="307" y="1358"/>
                  </a:lnTo>
                  <a:lnTo>
                    <a:pt x="309" y="1365"/>
                  </a:lnTo>
                  <a:lnTo>
                    <a:pt x="311" y="1373"/>
                  </a:lnTo>
                  <a:lnTo>
                    <a:pt x="312" y="1381"/>
                  </a:lnTo>
                  <a:lnTo>
                    <a:pt x="312" y="1390"/>
                  </a:lnTo>
                  <a:lnTo>
                    <a:pt x="311" y="1400"/>
                  </a:lnTo>
                  <a:lnTo>
                    <a:pt x="310" y="1410"/>
                  </a:lnTo>
                  <a:lnTo>
                    <a:pt x="307" y="1418"/>
                  </a:lnTo>
                  <a:lnTo>
                    <a:pt x="304" y="1425"/>
                  </a:lnTo>
                  <a:lnTo>
                    <a:pt x="295" y="1439"/>
                  </a:lnTo>
                  <a:lnTo>
                    <a:pt x="286" y="1451"/>
                  </a:lnTo>
                  <a:lnTo>
                    <a:pt x="276" y="1463"/>
                  </a:lnTo>
                  <a:lnTo>
                    <a:pt x="268" y="1473"/>
                  </a:lnTo>
                  <a:lnTo>
                    <a:pt x="264" y="1479"/>
                  </a:lnTo>
                  <a:lnTo>
                    <a:pt x="261" y="1484"/>
                  </a:lnTo>
                  <a:lnTo>
                    <a:pt x="260" y="1490"/>
                  </a:lnTo>
                  <a:lnTo>
                    <a:pt x="259" y="1496"/>
                  </a:lnTo>
                  <a:lnTo>
                    <a:pt x="256" y="1510"/>
                  </a:lnTo>
                  <a:lnTo>
                    <a:pt x="251" y="1534"/>
                  </a:lnTo>
                  <a:lnTo>
                    <a:pt x="246" y="1555"/>
                  </a:lnTo>
                  <a:lnTo>
                    <a:pt x="243" y="1564"/>
                  </a:lnTo>
                  <a:lnTo>
                    <a:pt x="369" y="1575"/>
                  </a:lnTo>
                  <a:lnTo>
                    <a:pt x="385" y="1575"/>
                  </a:lnTo>
                  <a:lnTo>
                    <a:pt x="397" y="1577"/>
                  </a:lnTo>
                  <a:lnTo>
                    <a:pt x="408" y="1579"/>
                  </a:lnTo>
                  <a:lnTo>
                    <a:pt x="419" y="1580"/>
                  </a:lnTo>
                  <a:lnTo>
                    <a:pt x="429" y="1581"/>
                  </a:lnTo>
                  <a:lnTo>
                    <a:pt x="440" y="1581"/>
                  </a:lnTo>
                  <a:lnTo>
                    <a:pt x="451" y="1579"/>
                  </a:lnTo>
                  <a:lnTo>
                    <a:pt x="464" y="1575"/>
                  </a:lnTo>
                  <a:lnTo>
                    <a:pt x="470" y="1572"/>
                  </a:lnTo>
                  <a:lnTo>
                    <a:pt x="476" y="1571"/>
                  </a:lnTo>
                  <a:lnTo>
                    <a:pt x="483" y="1569"/>
                  </a:lnTo>
                  <a:lnTo>
                    <a:pt x="491" y="1568"/>
                  </a:lnTo>
                  <a:lnTo>
                    <a:pt x="505" y="1568"/>
                  </a:lnTo>
                  <a:lnTo>
                    <a:pt x="521" y="1569"/>
                  </a:lnTo>
                  <a:lnTo>
                    <a:pt x="537" y="1572"/>
                  </a:lnTo>
                  <a:lnTo>
                    <a:pt x="553" y="1575"/>
                  </a:lnTo>
                  <a:lnTo>
                    <a:pt x="569" y="1580"/>
                  </a:lnTo>
                  <a:lnTo>
                    <a:pt x="585" y="1586"/>
                  </a:lnTo>
                  <a:lnTo>
                    <a:pt x="602" y="1592"/>
                  </a:lnTo>
                  <a:lnTo>
                    <a:pt x="617" y="1599"/>
                  </a:lnTo>
                  <a:lnTo>
                    <a:pt x="631" y="1607"/>
                  </a:lnTo>
                  <a:lnTo>
                    <a:pt x="643" y="1615"/>
                  </a:lnTo>
                  <a:lnTo>
                    <a:pt x="655" y="1624"/>
                  </a:lnTo>
                  <a:lnTo>
                    <a:pt x="665" y="1632"/>
                  </a:lnTo>
                  <a:lnTo>
                    <a:pt x="673" y="1640"/>
                  </a:lnTo>
                  <a:lnTo>
                    <a:pt x="679" y="1648"/>
                  </a:lnTo>
                  <a:lnTo>
                    <a:pt x="686" y="1658"/>
                  </a:lnTo>
                  <a:lnTo>
                    <a:pt x="693" y="1667"/>
                  </a:lnTo>
                  <a:lnTo>
                    <a:pt x="699" y="1675"/>
                  </a:lnTo>
                  <a:lnTo>
                    <a:pt x="706" y="1682"/>
                  </a:lnTo>
                  <a:lnTo>
                    <a:pt x="720" y="1693"/>
                  </a:lnTo>
                  <a:lnTo>
                    <a:pt x="731" y="1703"/>
                  </a:lnTo>
                  <a:lnTo>
                    <a:pt x="742" y="1711"/>
                  </a:lnTo>
                  <a:lnTo>
                    <a:pt x="751" y="1720"/>
                  </a:lnTo>
                  <a:lnTo>
                    <a:pt x="755" y="1725"/>
                  </a:lnTo>
                  <a:lnTo>
                    <a:pt x="758" y="1730"/>
                  </a:lnTo>
                  <a:lnTo>
                    <a:pt x="761" y="1737"/>
                  </a:lnTo>
                  <a:lnTo>
                    <a:pt x="763" y="1743"/>
                  </a:lnTo>
                  <a:lnTo>
                    <a:pt x="765" y="1748"/>
                  </a:lnTo>
                  <a:lnTo>
                    <a:pt x="767" y="1753"/>
                  </a:lnTo>
                  <a:lnTo>
                    <a:pt x="769" y="1756"/>
                  </a:lnTo>
                  <a:lnTo>
                    <a:pt x="771" y="1759"/>
                  </a:lnTo>
                  <a:lnTo>
                    <a:pt x="773" y="1761"/>
                  </a:lnTo>
                  <a:lnTo>
                    <a:pt x="776" y="1762"/>
                  </a:lnTo>
                  <a:lnTo>
                    <a:pt x="779" y="1763"/>
                  </a:lnTo>
                  <a:lnTo>
                    <a:pt x="782" y="1763"/>
                  </a:lnTo>
                  <a:lnTo>
                    <a:pt x="788" y="1761"/>
                  </a:lnTo>
                  <a:lnTo>
                    <a:pt x="795" y="1757"/>
                  </a:lnTo>
                  <a:lnTo>
                    <a:pt x="803" y="1752"/>
                  </a:lnTo>
                  <a:lnTo>
                    <a:pt x="811" y="1746"/>
                  </a:lnTo>
                  <a:lnTo>
                    <a:pt x="828" y="1730"/>
                  </a:lnTo>
                  <a:lnTo>
                    <a:pt x="845" y="1716"/>
                  </a:lnTo>
                  <a:lnTo>
                    <a:pt x="854" y="1710"/>
                  </a:lnTo>
                  <a:lnTo>
                    <a:pt x="862" y="1705"/>
                  </a:lnTo>
                  <a:lnTo>
                    <a:pt x="871" y="1701"/>
                  </a:lnTo>
                  <a:lnTo>
                    <a:pt x="879" y="1700"/>
                  </a:lnTo>
                  <a:lnTo>
                    <a:pt x="891" y="1703"/>
                  </a:lnTo>
                  <a:lnTo>
                    <a:pt x="899" y="1706"/>
                  </a:lnTo>
                  <a:close/>
                </a:path>
              </a:pathLst>
            </a:custGeom>
            <a:grpFill/>
            <a:ln w="3175" cmpd="sng">
              <a:solidFill>
                <a:srgbClr val="FCF6F6"/>
              </a:solidFill>
              <a:round/>
              <a:headEnd/>
              <a:tailEnd/>
            </a:ln>
          </p:spPr>
          <p:txBody>
            <a:bodyPr/>
            <a:lstStyle/>
            <a:p>
              <a:endParaRPr lang="pt-BR"/>
            </a:p>
          </p:txBody>
        </p:sp>
        <p:sp>
          <p:nvSpPr>
            <p:cNvPr id="25" name="Freeform 11"/>
            <p:cNvSpPr>
              <a:spLocks/>
            </p:cNvSpPr>
            <p:nvPr/>
          </p:nvSpPr>
          <p:spPr bwMode="auto">
            <a:xfrm>
              <a:off x="6951663" y="2298700"/>
              <a:ext cx="490537" cy="327025"/>
            </a:xfrm>
            <a:custGeom>
              <a:avLst/>
              <a:gdLst>
                <a:gd name="T0" fmla="*/ 0 w 1252"/>
                <a:gd name="T1" fmla="*/ 513 h 772"/>
                <a:gd name="T2" fmla="*/ 8 w 1252"/>
                <a:gd name="T3" fmla="*/ 476 h 772"/>
                <a:gd name="T4" fmla="*/ 41 w 1252"/>
                <a:gd name="T5" fmla="*/ 444 h 772"/>
                <a:gd name="T6" fmla="*/ 85 w 1252"/>
                <a:gd name="T7" fmla="*/ 440 h 772"/>
                <a:gd name="T8" fmla="*/ 119 w 1252"/>
                <a:gd name="T9" fmla="*/ 425 h 772"/>
                <a:gd name="T10" fmla="*/ 176 w 1252"/>
                <a:gd name="T11" fmla="*/ 356 h 772"/>
                <a:gd name="T12" fmla="*/ 201 w 1252"/>
                <a:gd name="T13" fmla="*/ 282 h 772"/>
                <a:gd name="T14" fmla="*/ 248 w 1252"/>
                <a:gd name="T15" fmla="*/ 220 h 772"/>
                <a:gd name="T16" fmla="*/ 276 w 1252"/>
                <a:gd name="T17" fmla="*/ 174 h 772"/>
                <a:gd name="T18" fmla="*/ 321 w 1252"/>
                <a:gd name="T19" fmla="*/ 91 h 772"/>
                <a:gd name="T20" fmla="*/ 380 w 1252"/>
                <a:gd name="T21" fmla="*/ 49 h 772"/>
                <a:gd name="T22" fmla="*/ 450 w 1252"/>
                <a:gd name="T23" fmla="*/ 28 h 772"/>
                <a:gd name="T24" fmla="*/ 474 w 1252"/>
                <a:gd name="T25" fmla="*/ 7 h 772"/>
                <a:gd name="T26" fmla="*/ 493 w 1252"/>
                <a:gd name="T27" fmla="*/ 15 h 772"/>
                <a:gd name="T28" fmla="*/ 512 w 1252"/>
                <a:gd name="T29" fmla="*/ 48 h 772"/>
                <a:gd name="T30" fmla="*/ 610 w 1252"/>
                <a:gd name="T31" fmla="*/ 114 h 772"/>
                <a:gd name="T32" fmla="*/ 697 w 1252"/>
                <a:gd name="T33" fmla="*/ 148 h 772"/>
                <a:gd name="T34" fmla="*/ 824 w 1252"/>
                <a:gd name="T35" fmla="*/ 158 h 772"/>
                <a:gd name="T36" fmla="*/ 979 w 1252"/>
                <a:gd name="T37" fmla="*/ 171 h 772"/>
                <a:gd name="T38" fmla="*/ 1057 w 1252"/>
                <a:gd name="T39" fmla="*/ 196 h 772"/>
                <a:gd name="T40" fmla="*/ 1119 w 1252"/>
                <a:gd name="T41" fmla="*/ 241 h 772"/>
                <a:gd name="T42" fmla="*/ 1165 w 1252"/>
                <a:gd name="T43" fmla="*/ 307 h 772"/>
                <a:gd name="T44" fmla="*/ 1193 w 1252"/>
                <a:gd name="T45" fmla="*/ 401 h 772"/>
                <a:gd name="T46" fmla="*/ 1216 w 1252"/>
                <a:gd name="T47" fmla="*/ 461 h 772"/>
                <a:gd name="T48" fmla="*/ 1226 w 1252"/>
                <a:gd name="T49" fmla="*/ 495 h 772"/>
                <a:gd name="T50" fmla="*/ 1237 w 1252"/>
                <a:gd name="T51" fmla="*/ 586 h 772"/>
                <a:gd name="T52" fmla="*/ 1252 w 1252"/>
                <a:gd name="T53" fmla="*/ 651 h 772"/>
                <a:gd name="T54" fmla="*/ 1144 w 1252"/>
                <a:gd name="T55" fmla="*/ 638 h 772"/>
                <a:gd name="T56" fmla="*/ 1015 w 1252"/>
                <a:gd name="T57" fmla="*/ 611 h 772"/>
                <a:gd name="T58" fmla="*/ 860 w 1252"/>
                <a:gd name="T59" fmla="*/ 617 h 772"/>
                <a:gd name="T60" fmla="*/ 821 w 1252"/>
                <a:gd name="T61" fmla="*/ 577 h 772"/>
                <a:gd name="T62" fmla="*/ 785 w 1252"/>
                <a:gd name="T63" fmla="*/ 556 h 772"/>
                <a:gd name="T64" fmla="*/ 757 w 1252"/>
                <a:gd name="T65" fmla="*/ 567 h 772"/>
                <a:gd name="T66" fmla="*/ 740 w 1252"/>
                <a:gd name="T67" fmla="*/ 599 h 772"/>
                <a:gd name="T68" fmla="*/ 738 w 1252"/>
                <a:gd name="T69" fmla="*/ 650 h 772"/>
                <a:gd name="T70" fmla="*/ 732 w 1252"/>
                <a:gd name="T71" fmla="*/ 697 h 772"/>
                <a:gd name="T72" fmla="*/ 712 w 1252"/>
                <a:gd name="T73" fmla="*/ 739 h 772"/>
                <a:gd name="T74" fmla="*/ 680 w 1252"/>
                <a:gd name="T75" fmla="*/ 768 h 772"/>
                <a:gd name="T76" fmla="*/ 642 w 1252"/>
                <a:gd name="T77" fmla="*/ 764 h 772"/>
                <a:gd name="T78" fmla="*/ 620 w 1252"/>
                <a:gd name="T79" fmla="*/ 730 h 772"/>
                <a:gd name="T80" fmla="*/ 588 w 1252"/>
                <a:gd name="T81" fmla="*/ 689 h 772"/>
                <a:gd name="T82" fmla="*/ 541 w 1252"/>
                <a:gd name="T83" fmla="*/ 699 h 772"/>
                <a:gd name="T84" fmla="*/ 489 w 1252"/>
                <a:gd name="T85" fmla="*/ 709 h 772"/>
                <a:gd name="T86" fmla="*/ 431 w 1252"/>
                <a:gd name="T87" fmla="*/ 690 h 772"/>
                <a:gd name="T88" fmla="*/ 398 w 1252"/>
                <a:gd name="T89" fmla="*/ 666 h 772"/>
                <a:gd name="T90" fmla="*/ 393 w 1252"/>
                <a:gd name="T91" fmla="*/ 634 h 772"/>
                <a:gd name="T92" fmla="*/ 406 w 1252"/>
                <a:gd name="T93" fmla="*/ 599 h 772"/>
                <a:gd name="T94" fmla="*/ 452 w 1252"/>
                <a:gd name="T95" fmla="*/ 550 h 772"/>
                <a:gd name="T96" fmla="*/ 501 w 1252"/>
                <a:gd name="T97" fmla="*/ 498 h 772"/>
                <a:gd name="T98" fmla="*/ 512 w 1252"/>
                <a:gd name="T99" fmla="*/ 457 h 772"/>
                <a:gd name="T100" fmla="*/ 494 w 1252"/>
                <a:gd name="T101" fmla="*/ 431 h 772"/>
                <a:gd name="T102" fmla="*/ 442 w 1252"/>
                <a:gd name="T103" fmla="*/ 427 h 772"/>
                <a:gd name="T104" fmla="*/ 389 w 1252"/>
                <a:gd name="T105" fmla="*/ 443 h 772"/>
                <a:gd name="T106" fmla="*/ 310 w 1252"/>
                <a:gd name="T107" fmla="*/ 499 h 772"/>
                <a:gd name="T108" fmla="*/ 232 w 1252"/>
                <a:gd name="T109" fmla="*/ 554 h 772"/>
                <a:gd name="T110" fmla="*/ 179 w 1252"/>
                <a:gd name="T111" fmla="*/ 571 h 772"/>
                <a:gd name="T112" fmla="*/ 106 w 1252"/>
                <a:gd name="T113" fmla="*/ 566 h 772"/>
                <a:gd name="T114" fmla="*/ 40 w 1252"/>
                <a:gd name="T115" fmla="*/ 551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52" h="772">
                  <a:moveTo>
                    <a:pt x="9" y="546"/>
                  </a:moveTo>
                  <a:lnTo>
                    <a:pt x="8" y="542"/>
                  </a:lnTo>
                  <a:lnTo>
                    <a:pt x="5" y="535"/>
                  </a:lnTo>
                  <a:lnTo>
                    <a:pt x="2" y="525"/>
                  </a:lnTo>
                  <a:lnTo>
                    <a:pt x="0" y="513"/>
                  </a:lnTo>
                  <a:lnTo>
                    <a:pt x="0" y="506"/>
                  </a:lnTo>
                  <a:lnTo>
                    <a:pt x="0" y="499"/>
                  </a:lnTo>
                  <a:lnTo>
                    <a:pt x="2" y="491"/>
                  </a:lnTo>
                  <a:lnTo>
                    <a:pt x="4" y="484"/>
                  </a:lnTo>
                  <a:lnTo>
                    <a:pt x="8" y="476"/>
                  </a:lnTo>
                  <a:lnTo>
                    <a:pt x="14" y="468"/>
                  </a:lnTo>
                  <a:lnTo>
                    <a:pt x="21" y="460"/>
                  </a:lnTo>
                  <a:lnTo>
                    <a:pt x="30" y="451"/>
                  </a:lnTo>
                  <a:lnTo>
                    <a:pt x="35" y="447"/>
                  </a:lnTo>
                  <a:lnTo>
                    <a:pt x="41" y="444"/>
                  </a:lnTo>
                  <a:lnTo>
                    <a:pt x="47" y="442"/>
                  </a:lnTo>
                  <a:lnTo>
                    <a:pt x="52" y="441"/>
                  </a:lnTo>
                  <a:lnTo>
                    <a:pt x="63" y="440"/>
                  </a:lnTo>
                  <a:lnTo>
                    <a:pt x="74" y="440"/>
                  </a:lnTo>
                  <a:lnTo>
                    <a:pt x="85" y="440"/>
                  </a:lnTo>
                  <a:lnTo>
                    <a:pt x="96" y="439"/>
                  </a:lnTo>
                  <a:lnTo>
                    <a:pt x="102" y="437"/>
                  </a:lnTo>
                  <a:lnTo>
                    <a:pt x="108" y="434"/>
                  </a:lnTo>
                  <a:lnTo>
                    <a:pt x="113" y="430"/>
                  </a:lnTo>
                  <a:lnTo>
                    <a:pt x="119" y="425"/>
                  </a:lnTo>
                  <a:lnTo>
                    <a:pt x="146" y="397"/>
                  </a:lnTo>
                  <a:lnTo>
                    <a:pt x="165" y="375"/>
                  </a:lnTo>
                  <a:lnTo>
                    <a:pt x="169" y="369"/>
                  </a:lnTo>
                  <a:lnTo>
                    <a:pt x="173" y="363"/>
                  </a:lnTo>
                  <a:lnTo>
                    <a:pt x="176" y="356"/>
                  </a:lnTo>
                  <a:lnTo>
                    <a:pt x="180" y="348"/>
                  </a:lnTo>
                  <a:lnTo>
                    <a:pt x="186" y="329"/>
                  </a:lnTo>
                  <a:lnTo>
                    <a:pt x="192" y="305"/>
                  </a:lnTo>
                  <a:lnTo>
                    <a:pt x="196" y="293"/>
                  </a:lnTo>
                  <a:lnTo>
                    <a:pt x="201" y="282"/>
                  </a:lnTo>
                  <a:lnTo>
                    <a:pt x="207" y="272"/>
                  </a:lnTo>
                  <a:lnTo>
                    <a:pt x="212" y="263"/>
                  </a:lnTo>
                  <a:lnTo>
                    <a:pt x="224" y="248"/>
                  </a:lnTo>
                  <a:lnTo>
                    <a:pt x="236" y="234"/>
                  </a:lnTo>
                  <a:lnTo>
                    <a:pt x="248" y="220"/>
                  </a:lnTo>
                  <a:lnTo>
                    <a:pt x="259" y="206"/>
                  </a:lnTo>
                  <a:lnTo>
                    <a:pt x="264" y="199"/>
                  </a:lnTo>
                  <a:lnTo>
                    <a:pt x="269" y="191"/>
                  </a:lnTo>
                  <a:lnTo>
                    <a:pt x="273" y="183"/>
                  </a:lnTo>
                  <a:lnTo>
                    <a:pt x="276" y="174"/>
                  </a:lnTo>
                  <a:lnTo>
                    <a:pt x="282" y="153"/>
                  </a:lnTo>
                  <a:lnTo>
                    <a:pt x="288" y="136"/>
                  </a:lnTo>
                  <a:lnTo>
                    <a:pt x="295" y="123"/>
                  </a:lnTo>
                  <a:lnTo>
                    <a:pt x="302" y="111"/>
                  </a:lnTo>
                  <a:lnTo>
                    <a:pt x="321" y="91"/>
                  </a:lnTo>
                  <a:lnTo>
                    <a:pt x="345" y="69"/>
                  </a:lnTo>
                  <a:lnTo>
                    <a:pt x="352" y="62"/>
                  </a:lnTo>
                  <a:lnTo>
                    <a:pt x="360" y="57"/>
                  </a:lnTo>
                  <a:lnTo>
                    <a:pt x="370" y="52"/>
                  </a:lnTo>
                  <a:lnTo>
                    <a:pt x="380" y="49"/>
                  </a:lnTo>
                  <a:lnTo>
                    <a:pt x="400" y="42"/>
                  </a:lnTo>
                  <a:lnTo>
                    <a:pt x="421" y="37"/>
                  </a:lnTo>
                  <a:lnTo>
                    <a:pt x="432" y="34"/>
                  </a:lnTo>
                  <a:lnTo>
                    <a:pt x="442" y="31"/>
                  </a:lnTo>
                  <a:lnTo>
                    <a:pt x="450" y="28"/>
                  </a:lnTo>
                  <a:lnTo>
                    <a:pt x="458" y="24"/>
                  </a:lnTo>
                  <a:lnTo>
                    <a:pt x="465" y="20"/>
                  </a:lnTo>
                  <a:lnTo>
                    <a:pt x="470" y="14"/>
                  </a:lnTo>
                  <a:lnTo>
                    <a:pt x="472" y="11"/>
                  </a:lnTo>
                  <a:lnTo>
                    <a:pt x="474" y="7"/>
                  </a:lnTo>
                  <a:lnTo>
                    <a:pt x="475" y="4"/>
                  </a:lnTo>
                  <a:lnTo>
                    <a:pt x="476" y="0"/>
                  </a:lnTo>
                  <a:lnTo>
                    <a:pt x="481" y="4"/>
                  </a:lnTo>
                  <a:lnTo>
                    <a:pt x="487" y="10"/>
                  </a:lnTo>
                  <a:lnTo>
                    <a:pt x="493" y="15"/>
                  </a:lnTo>
                  <a:lnTo>
                    <a:pt x="498" y="21"/>
                  </a:lnTo>
                  <a:lnTo>
                    <a:pt x="502" y="27"/>
                  </a:lnTo>
                  <a:lnTo>
                    <a:pt x="506" y="33"/>
                  </a:lnTo>
                  <a:lnTo>
                    <a:pt x="510" y="40"/>
                  </a:lnTo>
                  <a:lnTo>
                    <a:pt x="512" y="48"/>
                  </a:lnTo>
                  <a:lnTo>
                    <a:pt x="539" y="67"/>
                  </a:lnTo>
                  <a:lnTo>
                    <a:pt x="566" y="87"/>
                  </a:lnTo>
                  <a:lnTo>
                    <a:pt x="580" y="96"/>
                  </a:lnTo>
                  <a:lnTo>
                    <a:pt x="595" y="105"/>
                  </a:lnTo>
                  <a:lnTo>
                    <a:pt x="610" y="114"/>
                  </a:lnTo>
                  <a:lnTo>
                    <a:pt x="626" y="123"/>
                  </a:lnTo>
                  <a:lnTo>
                    <a:pt x="643" y="130"/>
                  </a:lnTo>
                  <a:lnTo>
                    <a:pt x="661" y="137"/>
                  </a:lnTo>
                  <a:lnTo>
                    <a:pt x="678" y="143"/>
                  </a:lnTo>
                  <a:lnTo>
                    <a:pt x="697" y="148"/>
                  </a:lnTo>
                  <a:lnTo>
                    <a:pt x="716" y="152"/>
                  </a:lnTo>
                  <a:lnTo>
                    <a:pt x="736" y="155"/>
                  </a:lnTo>
                  <a:lnTo>
                    <a:pt x="757" y="157"/>
                  </a:lnTo>
                  <a:lnTo>
                    <a:pt x="780" y="158"/>
                  </a:lnTo>
                  <a:lnTo>
                    <a:pt x="824" y="158"/>
                  </a:lnTo>
                  <a:lnTo>
                    <a:pt x="866" y="158"/>
                  </a:lnTo>
                  <a:lnTo>
                    <a:pt x="906" y="161"/>
                  </a:lnTo>
                  <a:lnTo>
                    <a:pt x="944" y="165"/>
                  </a:lnTo>
                  <a:lnTo>
                    <a:pt x="961" y="167"/>
                  </a:lnTo>
                  <a:lnTo>
                    <a:pt x="979" y="171"/>
                  </a:lnTo>
                  <a:lnTo>
                    <a:pt x="996" y="175"/>
                  </a:lnTo>
                  <a:lnTo>
                    <a:pt x="1012" y="179"/>
                  </a:lnTo>
                  <a:lnTo>
                    <a:pt x="1028" y="184"/>
                  </a:lnTo>
                  <a:lnTo>
                    <a:pt x="1042" y="190"/>
                  </a:lnTo>
                  <a:lnTo>
                    <a:pt x="1057" y="196"/>
                  </a:lnTo>
                  <a:lnTo>
                    <a:pt x="1070" y="204"/>
                  </a:lnTo>
                  <a:lnTo>
                    <a:pt x="1083" y="211"/>
                  </a:lnTo>
                  <a:lnTo>
                    <a:pt x="1097" y="220"/>
                  </a:lnTo>
                  <a:lnTo>
                    <a:pt x="1108" y="230"/>
                  </a:lnTo>
                  <a:lnTo>
                    <a:pt x="1119" y="241"/>
                  </a:lnTo>
                  <a:lnTo>
                    <a:pt x="1130" y="253"/>
                  </a:lnTo>
                  <a:lnTo>
                    <a:pt x="1139" y="265"/>
                  </a:lnTo>
                  <a:lnTo>
                    <a:pt x="1149" y="278"/>
                  </a:lnTo>
                  <a:lnTo>
                    <a:pt x="1157" y="292"/>
                  </a:lnTo>
                  <a:lnTo>
                    <a:pt x="1165" y="307"/>
                  </a:lnTo>
                  <a:lnTo>
                    <a:pt x="1172" y="324"/>
                  </a:lnTo>
                  <a:lnTo>
                    <a:pt x="1178" y="341"/>
                  </a:lnTo>
                  <a:lnTo>
                    <a:pt x="1184" y="360"/>
                  </a:lnTo>
                  <a:lnTo>
                    <a:pt x="1189" y="380"/>
                  </a:lnTo>
                  <a:lnTo>
                    <a:pt x="1193" y="401"/>
                  </a:lnTo>
                  <a:lnTo>
                    <a:pt x="1196" y="423"/>
                  </a:lnTo>
                  <a:lnTo>
                    <a:pt x="1199" y="446"/>
                  </a:lnTo>
                  <a:lnTo>
                    <a:pt x="1207" y="450"/>
                  </a:lnTo>
                  <a:lnTo>
                    <a:pt x="1212" y="456"/>
                  </a:lnTo>
                  <a:lnTo>
                    <a:pt x="1216" y="461"/>
                  </a:lnTo>
                  <a:lnTo>
                    <a:pt x="1219" y="467"/>
                  </a:lnTo>
                  <a:lnTo>
                    <a:pt x="1222" y="473"/>
                  </a:lnTo>
                  <a:lnTo>
                    <a:pt x="1224" y="480"/>
                  </a:lnTo>
                  <a:lnTo>
                    <a:pt x="1225" y="487"/>
                  </a:lnTo>
                  <a:lnTo>
                    <a:pt x="1226" y="495"/>
                  </a:lnTo>
                  <a:lnTo>
                    <a:pt x="1228" y="512"/>
                  </a:lnTo>
                  <a:lnTo>
                    <a:pt x="1230" y="531"/>
                  </a:lnTo>
                  <a:lnTo>
                    <a:pt x="1232" y="553"/>
                  </a:lnTo>
                  <a:lnTo>
                    <a:pt x="1237" y="578"/>
                  </a:lnTo>
                  <a:lnTo>
                    <a:pt x="1237" y="586"/>
                  </a:lnTo>
                  <a:lnTo>
                    <a:pt x="1238" y="595"/>
                  </a:lnTo>
                  <a:lnTo>
                    <a:pt x="1240" y="603"/>
                  </a:lnTo>
                  <a:lnTo>
                    <a:pt x="1243" y="613"/>
                  </a:lnTo>
                  <a:lnTo>
                    <a:pt x="1248" y="631"/>
                  </a:lnTo>
                  <a:lnTo>
                    <a:pt x="1252" y="651"/>
                  </a:lnTo>
                  <a:lnTo>
                    <a:pt x="1232" y="650"/>
                  </a:lnTo>
                  <a:lnTo>
                    <a:pt x="1213" y="649"/>
                  </a:lnTo>
                  <a:lnTo>
                    <a:pt x="1194" y="647"/>
                  </a:lnTo>
                  <a:lnTo>
                    <a:pt x="1177" y="644"/>
                  </a:lnTo>
                  <a:lnTo>
                    <a:pt x="1144" y="638"/>
                  </a:lnTo>
                  <a:lnTo>
                    <a:pt x="1112" y="630"/>
                  </a:lnTo>
                  <a:lnTo>
                    <a:pt x="1080" y="622"/>
                  </a:lnTo>
                  <a:lnTo>
                    <a:pt x="1048" y="616"/>
                  </a:lnTo>
                  <a:lnTo>
                    <a:pt x="1032" y="613"/>
                  </a:lnTo>
                  <a:lnTo>
                    <a:pt x="1015" y="611"/>
                  </a:lnTo>
                  <a:lnTo>
                    <a:pt x="998" y="610"/>
                  </a:lnTo>
                  <a:lnTo>
                    <a:pt x="979" y="609"/>
                  </a:lnTo>
                  <a:lnTo>
                    <a:pt x="875" y="620"/>
                  </a:lnTo>
                  <a:lnTo>
                    <a:pt x="866" y="619"/>
                  </a:lnTo>
                  <a:lnTo>
                    <a:pt x="860" y="617"/>
                  </a:lnTo>
                  <a:lnTo>
                    <a:pt x="854" y="614"/>
                  </a:lnTo>
                  <a:lnTo>
                    <a:pt x="848" y="610"/>
                  </a:lnTo>
                  <a:lnTo>
                    <a:pt x="839" y="600"/>
                  </a:lnTo>
                  <a:lnTo>
                    <a:pt x="830" y="588"/>
                  </a:lnTo>
                  <a:lnTo>
                    <a:pt x="821" y="577"/>
                  </a:lnTo>
                  <a:lnTo>
                    <a:pt x="811" y="567"/>
                  </a:lnTo>
                  <a:lnTo>
                    <a:pt x="805" y="562"/>
                  </a:lnTo>
                  <a:lnTo>
                    <a:pt x="799" y="559"/>
                  </a:lnTo>
                  <a:lnTo>
                    <a:pt x="793" y="557"/>
                  </a:lnTo>
                  <a:lnTo>
                    <a:pt x="785" y="556"/>
                  </a:lnTo>
                  <a:lnTo>
                    <a:pt x="779" y="557"/>
                  </a:lnTo>
                  <a:lnTo>
                    <a:pt x="773" y="558"/>
                  </a:lnTo>
                  <a:lnTo>
                    <a:pt x="768" y="560"/>
                  </a:lnTo>
                  <a:lnTo>
                    <a:pt x="763" y="562"/>
                  </a:lnTo>
                  <a:lnTo>
                    <a:pt x="757" y="567"/>
                  </a:lnTo>
                  <a:lnTo>
                    <a:pt x="754" y="570"/>
                  </a:lnTo>
                  <a:lnTo>
                    <a:pt x="750" y="574"/>
                  </a:lnTo>
                  <a:lnTo>
                    <a:pt x="747" y="579"/>
                  </a:lnTo>
                  <a:lnTo>
                    <a:pt x="743" y="589"/>
                  </a:lnTo>
                  <a:lnTo>
                    <a:pt x="740" y="599"/>
                  </a:lnTo>
                  <a:lnTo>
                    <a:pt x="738" y="610"/>
                  </a:lnTo>
                  <a:lnTo>
                    <a:pt x="738" y="620"/>
                  </a:lnTo>
                  <a:lnTo>
                    <a:pt x="738" y="624"/>
                  </a:lnTo>
                  <a:lnTo>
                    <a:pt x="738" y="635"/>
                  </a:lnTo>
                  <a:lnTo>
                    <a:pt x="738" y="650"/>
                  </a:lnTo>
                  <a:lnTo>
                    <a:pt x="738" y="666"/>
                  </a:lnTo>
                  <a:lnTo>
                    <a:pt x="737" y="673"/>
                  </a:lnTo>
                  <a:lnTo>
                    <a:pt x="736" y="681"/>
                  </a:lnTo>
                  <a:lnTo>
                    <a:pt x="734" y="689"/>
                  </a:lnTo>
                  <a:lnTo>
                    <a:pt x="732" y="697"/>
                  </a:lnTo>
                  <a:lnTo>
                    <a:pt x="729" y="705"/>
                  </a:lnTo>
                  <a:lnTo>
                    <a:pt x="726" y="714"/>
                  </a:lnTo>
                  <a:lnTo>
                    <a:pt x="721" y="723"/>
                  </a:lnTo>
                  <a:lnTo>
                    <a:pt x="717" y="731"/>
                  </a:lnTo>
                  <a:lnTo>
                    <a:pt x="712" y="739"/>
                  </a:lnTo>
                  <a:lnTo>
                    <a:pt x="706" y="747"/>
                  </a:lnTo>
                  <a:lnTo>
                    <a:pt x="700" y="754"/>
                  </a:lnTo>
                  <a:lnTo>
                    <a:pt x="694" y="760"/>
                  </a:lnTo>
                  <a:lnTo>
                    <a:pt x="687" y="765"/>
                  </a:lnTo>
                  <a:lnTo>
                    <a:pt x="680" y="768"/>
                  </a:lnTo>
                  <a:lnTo>
                    <a:pt x="673" y="771"/>
                  </a:lnTo>
                  <a:lnTo>
                    <a:pt x="665" y="772"/>
                  </a:lnTo>
                  <a:lnTo>
                    <a:pt x="657" y="771"/>
                  </a:lnTo>
                  <a:lnTo>
                    <a:pt x="650" y="768"/>
                  </a:lnTo>
                  <a:lnTo>
                    <a:pt x="642" y="764"/>
                  </a:lnTo>
                  <a:lnTo>
                    <a:pt x="637" y="759"/>
                  </a:lnTo>
                  <a:lnTo>
                    <a:pt x="632" y="752"/>
                  </a:lnTo>
                  <a:lnTo>
                    <a:pt x="628" y="745"/>
                  </a:lnTo>
                  <a:lnTo>
                    <a:pt x="624" y="738"/>
                  </a:lnTo>
                  <a:lnTo>
                    <a:pt x="620" y="730"/>
                  </a:lnTo>
                  <a:lnTo>
                    <a:pt x="613" y="715"/>
                  </a:lnTo>
                  <a:lnTo>
                    <a:pt x="605" y="701"/>
                  </a:lnTo>
                  <a:lnTo>
                    <a:pt x="600" y="696"/>
                  </a:lnTo>
                  <a:lnTo>
                    <a:pt x="594" y="692"/>
                  </a:lnTo>
                  <a:lnTo>
                    <a:pt x="588" y="689"/>
                  </a:lnTo>
                  <a:lnTo>
                    <a:pt x="581" y="688"/>
                  </a:lnTo>
                  <a:lnTo>
                    <a:pt x="570" y="689"/>
                  </a:lnTo>
                  <a:lnTo>
                    <a:pt x="560" y="692"/>
                  </a:lnTo>
                  <a:lnTo>
                    <a:pt x="550" y="695"/>
                  </a:lnTo>
                  <a:lnTo>
                    <a:pt x="541" y="699"/>
                  </a:lnTo>
                  <a:lnTo>
                    <a:pt x="531" y="703"/>
                  </a:lnTo>
                  <a:lnTo>
                    <a:pt x="520" y="706"/>
                  </a:lnTo>
                  <a:lnTo>
                    <a:pt x="509" y="708"/>
                  </a:lnTo>
                  <a:lnTo>
                    <a:pt x="496" y="709"/>
                  </a:lnTo>
                  <a:lnTo>
                    <a:pt x="489" y="709"/>
                  </a:lnTo>
                  <a:lnTo>
                    <a:pt x="482" y="708"/>
                  </a:lnTo>
                  <a:lnTo>
                    <a:pt x="473" y="706"/>
                  </a:lnTo>
                  <a:lnTo>
                    <a:pt x="465" y="704"/>
                  </a:lnTo>
                  <a:lnTo>
                    <a:pt x="448" y="698"/>
                  </a:lnTo>
                  <a:lnTo>
                    <a:pt x="431" y="690"/>
                  </a:lnTo>
                  <a:lnTo>
                    <a:pt x="422" y="686"/>
                  </a:lnTo>
                  <a:lnTo>
                    <a:pt x="415" y="681"/>
                  </a:lnTo>
                  <a:lnTo>
                    <a:pt x="408" y="676"/>
                  </a:lnTo>
                  <a:lnTo>
                    <a:pt x="403" y="671"/>
                  </a:lnTo>
                  <a:lnTo>
                    <a:pt x="398" y="666"/>
                  </a:lnTo>
                  <a:lnTo>
                    <a:pt x="394" y="661"/>
                  </a:lnTo>
                  <a:lnTo>
                    <a:pt x="392" y="656"/>
                  </a:lnTo>
                  <a:lnTo>
                    <a:pt x="391" y="651"/>
                  </a:lnTo>
                  <a:lnTo>
                    <a:pt x="392" y="642"/>
                  </a:lnTo>
                  <a:lnTo>
                    <a:pt x="393" y="634"/>
                  </a:lnTo>
                  <a:lnTo>
                    <a:pt x="394" y="627"/>
                  </a:lnTo>
                  <a:lnTo>
                    <a:pt x="397" y="619"/>
                  </a:lnTo>
                  <a:lnTo>
                    <a:pt x="399" y="612"/>
                  </a:lnTo>
                  <a:lnTo>
                    <a:pt x="402" y="606"/>
                  </a:lnTo>
                  <a:lnTo>
                    <a:pt x="406" y="599"/>
                  </a:lnTo>
                  <a:lnTo>
                    <a:pt x="410" y="593"/>
                  </a:lnTo>
                  <a:lnTo>
                    <a:pt x="419" y="582"/>
                  </a:lnTo>
                  <a:lnTo>
                    <a:pt x="430" y="571"/>
                  </a:lnTo>
                  <a:lnTo>
                    <a:pt x="441" y="560"/>
                  </a:lnTo>
                  <a:lnTo>
                    <a:pt x="452" y="550"/>
                  </a:lnTo>
                  <a:lnTo>
                    <a:pt x="463" y="540"/>
                  </a:lnTo>
                  <a:lnTo>
                    <a:pt x="474" y="530"/>
                  </a:lnTo>
                  <a:lnTo>
                    <a:pt x="484" y="520"/>
                  </a:lnTo>
                  <a:lnTo>
                    <a:pt x="493" y="509"/>
                  </a:lnTo>
                  <a:lnTo>
                    <a:pt x="501" y="498"/>
                  </a:lnTo>
                  <a:lnTo>
                    <a:pt x="507" y="486"/>
                  </a:lnTo>
                  <a:lnTo>
                    <a:pt x="509" y="479"/>
                  </a:lnTo>
                  <a:lnTo>
                    <a:pt x="511" y="472"/>
                  </a:lnTo>
                  <a:lnTo>
                    <a:pt x="512" y="465"/>
                  </a:lnTo>
                  <a:lnTo>
                    <a:pt x="512" y="457"/>
                  </a:lnTo>
                  <a:lnTo>
                    <a:pt x="511" y="451"/>
                  </a:lnTo>
                  <a:lnTo>
                    <a:pt x="509" y="445"/>
                  </a:lnTo>
                  <a:lnTo>
                    <a:pt x="505" y="440"/>
                  </a:lnTo>
                  <a:lnTo>
                    <a:pt x="500" y="435"/>
                  </a:lnTo>
                  <a:lnTo>
                    <a:pt x="494" y="431"/>
                  </a:lnTo>
                  <a:lnTo>
                    <a:pt x="486" y="428"/>
                  </a:lnTo>
                  <a:lnTo>
                    <a:pt x="476" y="426"/>
                  </a:lnTo>
                  <a:lnTo>
                    <a:pt x="465" y="425"/>
                  </a:lnTo>
                  <a:lnTo>
                    <a:pt x="453" y="426"/>
                  </a:lnTo>
                  <a:lnTo>
                    <a:pt x="442" y="427"/>
                  </a:lnTo>
                  <a:lnTo>
                    <a:pt x="431" y="429"/>
                  </a:lnTo>
                  <a:lnTo>
                    <a:pt x="419" y="432"/>
                  </a:lnTo>
                  <a:lnTo>
                    <a:pt x="409" y="435"/>
                  </a:lnTo>
                  <a:lnTo>
                    <a:pt x="399" y="439"/>
                  </a:lnTo>
                  <a:lnTo>
                    <a:pt x="389" y="443"/>
                  </a:lnTo>
                  <a:lnTo>
                    <a:pt x="380" y="448"/>
                  </a:lnTo>
                  <a:lnTo>
                    <a:pt x="362" y="460"/>
                  </a:lnTo>
                  <a:lnTo>
                    <a:pt x="344" y="472"/>
                  </a:lnTo>
                  <a:lnTo>
                    <a:pt x="327" y="485"/>
                  </a:lnTo>
                  <a:lnTo>
                    <a:pt x="310" y="499"/>
                  </a:lnTo>
                  <a:lnTo>
                    <a:pt x="293" y="513"/>
                  </a:lnTo>
                  <a:lnTo>
                    <a:pt x="276" y="526"/>
                  </a:lnTo>
                  <a:lnTo>
                    <a:pt x="259" y="538"/>
                  </a:lnTo>
                  <a:lnTo>
                    <a:pt x="241" y="549"/>
                  </a:lnTo>
                  <a:lnTo>
                    <a:pt x="232" y="554"/>
                  </a:lnTo>
                  <a:lnTo>
                    <a:pt x="222" y="558"/>
                  </a:lnTo>
                  <a:lnTo>
                    <a:pt x="212" y="562"/>
                  </a:lnTo>
                  <a:lnTo>
                    <a:pt x="201" y="567"/>
                  </a:lnTo>
                  <a:lnTo>
                    <a:pt x="190" y="569"/>
                  </a:lnTo>
                  <a:lnTo>
                    <a:pt x="179" y="571"/>
                  </a:lnTo>
                  <a:lnTo>
                    <a:pt x="167" y="572"/>
                  </a:lnTo>
                  <a:lnTo>
                    <a:pt x="155" y="573"/>
                  </a:lnTo>
                  <a:lnTo>
                    <a:pt x="137" y="572"/>
                  </a:lnTo>
                  <a:lnTo>
                    <a:pt x="121" y="570"/>
                  </a:lnTo>
                  <a:lnTo>
                    <a:pt x="106" y="566"/>
                  </a:lnTo>
                  <a:lnTo>
                    <a:pt x="92" y="561"/>
                  </a:lnTo>
                  <a:lnTo>
                    <a:pt x="78" y="558"/>
                  </a:lnTo>
                  <a:lnTo>
                    <a:pt x="66" y="554"/>
                  </a:lnTo>
                  <a:lnTo>
                    <a:pt x="53" y="552"/>
                  </a:lnTo>
                  <a:lnTo>
                    <a:pt x="40" y="551"/>
                  </a:lnTo>
                  <a:lnTo>
                    <a:pt x="37" y="550"/>
                  </a:lnTo>
                  <a:lnTo>
                    <a:pt x="28" y="548"/>
                  </a:lnTo>
                  <a:lnTo>
                    <a:pt x="18" y="547"/>
                  </a:lnTo>
                  <a:lnTo>
                    <a:pt x="9" y="546"/>
                  </a:lnTo>
                  <a:close/>
                </a:path>
              </a:pathLst>
            </a:custGeom>
            <a:grpFill/>
            <a:ln w="3175" cmpd="sng">
              <a:solidFill>
                <a:srgbClr val="FCF6F6"/>
              </a:solidFill>
              <a:round/>
              <a:headEnd/>
              <a:tailEnd/>
            </a:ln>
          </p:spPr>
          <p:txBody>
            <a:bodyPr/>
            <a:lstStyle/>
            <a:p>
              <a:endParaRPr lang="pt-BR"/>
            </a:p>
          </p:txBody>
        </p:sp>
        <p:sp>
          <p:nvSpPr>
            <p:cNvPr id="26" name="Freeform 12"/>
            <p:cNvSpPr>
              <a:spLocks/>
            </p:cNvSpPr>
            <p:nvPr/>
          </p:nvSpPr>
          <p:spPr bwMode="auto">
            <a:xfrm>
              <a:off x="6929438" y="2479675"/>
              <a:ext cx="528637" cy="341313"/>
            </a:xfrm>
            <a:custGeom>
              <a:avLst/>
              <a:gdLst>
                <a:gd name="T0" fmla="*/ 72 w 1354"/>
                <a:gd name="T1" fmla="*/ 437 h 798"/>
                <a:gd name="T2" fmla="*/ 54 w 1354"/>
                <a:gd name="T3" fmla="*/ 395 h 798"/>
                <a:gd name="T4" fmla="*/ 26 w 1354"/>
                <a:gd name="T5" fmla="*/ 305 h 798"/>
                <a:gd name="T6" fmla="*/ 56 w 1354"/>
                <a:gd name="T7" fmla="*/ 188 h 798"/>
                <a:gd name="T8" fmla="*/ 90 w 1354"/>
                <a:gd name="T9" fmla="*/ 126 h 798"/>
                <a:gd name="T10" fmla="*/ 166 w 1354"/>
                <a:gd name="T11" fmla="*/ 141 h 798"/>
                <a:gd name="T12" fmla="*/ 261 w 1354"/>
                <a:gd name="T13" fmla="*/ 142 h 798"/>
                <a:gd name="T14" fmla="*/ 353 w 1354"/>
                <a:gd name="T15" fmla="*/ 88 h 798"/>
                <a:gd name="T16" fmla="*/ 459 w 1354"/>
                <a:gd name="T17" fmla="*/ 14 h 798"/>
                <a:gd name="T18" fmla="*/ 536 w 1354"/>
                <a:gd name="T19" fmla="*/ 1 h 798"/>
                <a:gd name="T20" fmla="*/ 572 w 1354"/>
                <a:gd name="T21" fmla="*/ 32 h 798"/>
                <a:gd name="T22" fmla="*/ 544 w 1354"/>
                <a:gd name="T23" fmla="*/ 95 h 798"/>
                <a:gd name="T24" fmla="*/ 470 w 1354"/>
                <a:gd name="T25" fmla="*/ 168 h 798"/>
                <a:gd name="T26" fmla="*/ 452 w 1354"/>
                <a:gd name="T27" fmla="*/ 217 h 798"/>
                <a:gd name="T28" fmla="*/ 475 w 1354"/>
                <a:gd name="T29" fmla="*/ 256 h 798"/>
                <a:gd name="T30" fmla="*/ 549 w 1354"/>
                <a:gd name="T31" fmla="*/ 284 h 798"/>
                <a:gd name="T32" fmla="*/ 620 w 1354"/>
                <a:gd name="T33" fmla="*/ 267 h 798"/>
                <a:gd name="T34" fmla="*/ 673 w 1354"/>
                <a:gd name="T35" fmla="*/ 290 h 798"/>
                <a:gd name="T36" fmla="*/ 710 w 1354"/>
                <a:gd name="T37" fmla="*/ 343 h 798"/>
                <a:gd name="T38" fmla="*/ 760 w 1354"/>
                <a:gd name="T39" fmla="*/ 329 h 798"/>
                <a:gd name="T40" fmla="*/ 792 w 1354"/>
                <a:gd name="T41" fmla="*/ 272 h 798"/>
                <a:gd name="T42" fmla="*/ 798 w 1354"/>
                <a:gd name="T43" fmla="*/ 199 h 798"/>
                <a:gd name="T44" fmla="*/ 814 w 1354"/>
                <a:gd name="T45" fmla="*/ 145 h 798"/>
                <a:gd name="T46" fmla="*/ 853 w 1354"/>
                <a:gd name="T47" fmla="*/ 132 h 798"/>
                <a:gd name="T48" fmla="*/ 908 w 1354"/>
                <a:gd name="T49" fmla="*/ 185 h 798"/>
                <a:gd name="T50" fmla="*/ 1075 w 1354"/>
                <a:gd name="T51" fmla="*/ 186 h 798"/>
                <a:gd name="T52" fmla="*/ 1254 w 1354"/>
                <a:gd name="T53" fmla="*/ 222 h 798"/>
                <a:gd name="T54" fmla="*/ 1326 w 1354"/>
                <a:gd name="T55" fmla="*/ 325 h 798"/>
                <a:gd name="T56" fmla="*/ 1346 w 1354"/>
                <a:gd name="T57" fmla="*/ 453 h 798"/>
                <a:gd name="T58" fmla="*/ 1348 w 1354"/>
                <a:gd name="T59" fmla="*/ 557 h 798"/>
                <a:gd name="T60" fmla="*/ 1312 w 1354"/>
                <a:gd name="T61" fmla="*/ 594 h 798"/>
                <a:gd name="T62" fmla="*/ 1220 w 1354"/>
                <a:gd name="T63" fmla="*/ 537 h 798"/>
                <a:gd name="T64" fmla="*/ 1154 w 1354"/>
                <a:gd name="T65" fmla="*/ 542 h 798"/>
                <a:gd name="T66" fmla="*/ 1107 w 1354"/>
                <a:gd name="T67" fmla="*/ 571 h 798"/>
                <a:gd name="T68" fmla="*/ 1090 w 1354"/>
                <a:gd name="T69" fmla="*/ 617 h 798"/>
                <a:gd name="T70" fmla="*/ 997 w 1354"/>
                <a:gd name="T71" fmla="*/ 643 h 798"/>
                <a:gd name="T72" fmla="*/ 930 w 1354"/>
                <a:gd name="T73" fmla="*/ 663 h 798"/>
                <a:gd name="T74" fmla="*/ 808 w 1354"/>
                <a:gd name="T75" fmla="*/ 651 h 798"/>
                <a:gd name="T76" fmla="*/ 758 w 1354"/>
                <a:gd name="T77" fmla="*/ 681 h 798"/>
                <a:gd name="T78" fmla="*/ 714 w 1354"/>
                <a:gd name="T79" fmla="*/ 730 h 798"/>
                <a:gd name="T80" fmla="*/ 669 w 1354"/>
                <a:gd name="T81" fmla="*/ 785 h 798"/>
                <a:gd name="T82" fmla="*/ 599 w 1354"/>
                <a:gd name="T83" fmla="*/ 798 h 798"/>
                <a:gd name="T84" fmla="*/ 563 w 1354"/>
                <a:gd name="T85" fmla="*/ 765 h 798"/>
                <a:gd name="T86" fmla="*/ 536 w 1354"/>
                <a:gd name="T87" fmla="*/ 709 h 798"/>
                <a:gd name="T88" fmla="*/ 498 w 1354"/>
                <a:gd name="T89" fmla="*/ 696 h 798"/>
                <a:gd name="T90" fmla="*/ 505 w 1354"/>
                <a:gd name="T91" fmla="*/ 641 h 798"/>
                <a:gd name="T92" fmla="*/ 554 w 1354"/>
                <a:gd name="T93" fmla="*/ 565 h 798"/>
                <a:gd name="T94" fmla="*/ 560 w 1354"/>
                <a:gd name="T95" fmla="*/ 482 h 798"/>
                <a:gd name="T96" fmla="*/ 508 w 1354"/>
                <a:gd name="T97" fmla="*/ 448 h 798"/>
                <a:gd name="T98" fmla="*/ 436 w 1354"/>
                <a:gd name="T99" fmla="*/ 487 h 798"/>
                <a:gd name="T100" fmla="*/ 276 w 1354"/>
                <a:gd name="T101" fmla="*/ 597 h 798"/>
                <a:gd name="T102" fmla="*/ 221 w 1354"/>
                <a:gd name="T103" fmla="*/ 602 h 798"/>
                <a:gd name="T104" fmla="*/ 163 w 1354"/>
                <a:gd name="T105" fmla="*/ 619 h 798"/>
                <a:gd name="T106" fmla="*/ 142 w 1354"/>
                <a:gd name="T107" fmla="*/ 594 h 798"/>
                <a:gd name="T108" fmla="*/ 101 w 1354"/>
                <a:gd name="T109" fmla="*/ 589 h 798"/>
                <a:gd name="T110" fmla="*/ 0 w 1354"/>
                <a:gd name="T111" fmla="*/ 557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54" h="798">
                  <a:moveTo>
                    <a:pt x="0" y="557"/>
                  </a:moveTo>
                  <a:lnTo>
                    <a:pt x="19" y="524"/>
                  </a:lnTo>
                  <a:lnTo>
                    <a:pt x="37" y="497"/>
                  </a:lnTo>
                  <a:lnTo>
                    <a:pt x="53" y="475"/>
                  </a:lnTo>
                  <a:lnTo>
                    <a:pt x="64" y="457"/>
                  </a:lnTo>
                  <a:lnTo>
                    <a:pt x="69" y="446"/>
                  </a:lnTo>
                  <a:lnTo>
                    <a:pt x="72" y="437"/>
                  </a:lnTo>
                  <a:lnTo>
                    <a:pt x="74" y="429"/>
                  </a:lnTo>
                  <a:lnTo>
                    <a:pt x="73" y="423"/>
                  </a:lnTo>
                  <a:lnTo>
                    <a:pt x="71" y="417"/>
                  </a:lnTo>
                  <a:lnTo>
                    <a:pt x="68" y="412"/>
                  </a:lnTo>
                  <a:lnTo>
                    <a:pt x="64" y="406"/>
                  </a:lnTo>
                  <a:lnTo>
                    <a:pt x="59" y="401"/>
                  </a:lnTo>
                  <a:lnTo>
                    <a:pt x="54" y="395"/>
                  </a:lnTo>
                  <a:lnTo>
                    <a:pt x="48" y="387"/>
                  </a:lnTo>
                  <a:lnTo>
                    <a:pt x="43" y="379"/>
                  </a:lnTo>
                  <a:lnTo>
                    <a:pt x="37" y="369"/>
                  </a:lnTo>
                  <a:lnTo>
                    <a:pt x="33" y="356"/>
                  </a:lnTo>
                  <a:lnTo>
                    <a:pt x="29" y="342"/>
                  </a:lnTo>
                  <a:lnTo>
                    <a:pt x="27" y="325"/>
                  </a:lnTo>
                  <a:lnTo>
                    <a:pt x="26" y="305"/>
                  </a:lnTo>
                  <a:lnTo>
                    <a:pt x="27" y="288"/>
                  </a:lnTo>
                  <a:lnTo>
                    <a:pt x="28" y="273"/>
                  </a:lnTo>
                  <a:lnTo>
                    <a:pt x="30" y="260"/>
                  </a:lnTo>
                  <a:lnTo>
                    <a:pt x="33" y="246"/>
                  </a:lnTo>
                  <a:lnTo>
                    <a:pt x="39" y="225"/>
                  </a:lnTo>
                  <a:lnTo>
                    <a:pt x="48" y="206"/>
                  </a:lnTo>
                  <a:lnTo>
                    <a:pt x="56" y="188"/>
                  </a:lnTo>
                  <a:lnTo>
                    <a:pt x="62" y="170"/>
                  </a:lnTo>
                  <a:lnTo>
                    <a:pt x="65" y="160"/>
                  </a:lnTo>
                  <a:lnTo>
                    <a:pt x="67" y="150"/>
                  </a:lnTo>
                  <a:lnTo>
                    <a:pt x="68" y="138"/>
                  </a:lnTo>
                  <a:lnTo>
                    <a:pt x="69" y="126"/>
                  </a:lnTo>
                  <a:lnTo>
                    <a:pt x="80" y="126"/>
                  </a:lnTo>
                  <a:lnTo>
                    <a:pt x="90" y="126"/>
                  </a:lnTo>
                  <a:lnTo>
                    <a:pt x="97" y="126"/>
                  </a:lnTo>
                  <a:lnTo>
                    <a:pt x="100" y="126"/>
                  </a:lnTo>
                  <a:lnTo>
                    <a:pt x="113" y="127"/>
                  </a:lnTo>
                  <a:lnTo>
                    <a:pt x="126" y="129"/>
                  </a:lnTo>
                  <a:lnTo>
                    <a:pt x="138" y="133"/>
                  </a:lnTo>
                  <a:lnTo>
                    <a:pt x="152" y="136"/>
                  </a:lnTo>
                  <a:lnTo>
                    <a:pt x="166" y="141"/>
                  </a:lnTo>
                  <a:lnTo>
                    <a:pt x="181" y="145"/>
                  </a:lnTo>
                  <a:lnTo>
                    <a:pt x="197" y="147"/>
                  </a:lnTo>
                  <a:lnTo>
                    <a:pt x="215" y="148"/>
                  </a:lnTo>
                  <a:lnTo>
                    <a:pt x="227" y="147"/>
                  </a:lnTo>
                  <a:lnTo>
                    <a:pt x="239" y="146"/>
                  </a:lnTo>
                  <a:lnTo>
                    <a:pt x="250" y="144"/>
                  </a:lnTo>
                  <a:lnTo>
                    <a:pt x="261" y="142"/>
                  </a:lnTo>
                  <a:lnTo>
                    <a:pt x="272" y="137"/>
                  </a:lnTo>
                  <a:lnTo>
                    <a:pt x="282" y="133"/>
                  </a:lnTo>
                  <a:lnTo>
                    <a:pt x="292" y="129"/>
                  </a:lnTo>
                  <a:lnTo>
                    <a:pt x="301" y="124"/>
                  </a:lnTo>
                  <a:lnTo>
                    <a:pt x="319" y="113"/>
                  </a:lnTo>
                  <a:lnTo>
                    <a:pt x="336" y="101"/>
                  </a:lnTo>
                  <a:lnTo>
                    <a:pt x="353" y="88"/>
                  </a:lnTo>
                  <a:lnTo>
                    <a:pt x="370" y="74"/>
                  </a:lnTo>
                  <a:lnTo>
                    <a:pt x="387" y="60"/>
                  </a:lnTo>
                  <a:lnTo>
                    <a:pt x="404" y="47"/>
                  </a:lnTo>
                  <a:lnTo>
                    <a:pt x="422" y="35"/>
                  </a:lnTo>
                  <a:lnTo>
                    <a:pt x="440" y="23"/>
                  </a:lnTo>
                  <a:lnTo>
                    <a:pt x="449" y="18"/>
                  </a:lnTo>
                  <a:lnTo>
                    <a:pt x="459" y="14"/>
                  </a:lnTo>
                  <a:lnTo>
                    <a:pt x="469" y="10"/>
                  </a:lnTo>
                  <a:lnTo>
                    <a:pt x="479" y="7"/>
                  </a:lnTo>
                  <a:lnTo>
                    <a:pt x="491" y="4"/>
                  </a:lnTo>
                  <a:lnTo>
                    <a:pt x="502" y="2"/>
                  </a:lnTo>
                  <a:lnTo>
                    <a:pt x="513" y="1"/>
                  </a:lnTo>
                  <a:lnTo>
                    <a:pt x="525" y="0"/>
                  </a:lnTo>
                  <a:lnTo>
                    <a:pt x="536" y="1"/>
                  </a:lnTo>
                  <a:lnTo>
                    <a:pt x="546" y="3"/>
                  </a:lnTo>
                  <a:lnTo>
                    <a:pt x="554" y="6"/>
                  </a:lnTo>
                  <a:lnTo>
                    <a:pt x="560" y="10"/>
                  </a:lnTo>
                  <a:lnTo>
                    <a:pt x="565" y="15"/>
                  </a:lnTo>
                  <a:lnTo>
                    <a:pt x="569" y="20"/>
                  </a:lnTo>
                  <a:lnTo>
                    <a:pt x="571" y="26"/>
                  </a:lnTo>
                  <a:lnTo>
                    <a:pt x="572" y="32"/>
                  </a:lnTo>
                  <a:lnTo>
                    <a:pt x="572" y="40"/>
                  </a:lnTo>
                  <a:lnTo>
                    <a:pt x="571" y="47"/>
                  </a:lnTo>
                  <a:lnTo>
                    <a:pt x="569" y="54"/>
                  </a:lnTo>
                  <a:lnTo>
                    <a:pt x="567" y="61"/>
                  </a:lnTo>
                  <a:lnTo>
                    <a:pt x="561" y="73"/>
                  </a:lnTo>
                  <a:lnTo>
                    <a:pt x="553" y="84"/>
                  </a:lnTo>
                  <a:lnTo>
                    <a:pt x="544" y="95"/>
                  </a:lnTo>
                  <a:lnTo>
                    <a:pt x="534" y="105"/>
                  </a:lnTo>
                  <a:lnTo>
                    <a:pt x="523" y="115"/>
                  </a:lnTo>
                  <a:lnTo>
                    <a:pt x="512" y="125"/>
                  </a:lnTo>
                  <a:lnTo>
                    <a:pt x="501" y="135"/>
                  </a:lnTo>
                  <a:lnTo>
                    <a:pt x="490" y="146"/>
                  </a:lnTo>
                  <a:lnTo>
                    <a:pt x="479" y="157"/>
                  </a:lnTo>
                  <a:lnTo>
                    <a:pt x="470" y="168"/>
                  </a:lnTo>
                  <a:lnTo>
                    <a:pt x="466" y="174"/>
                  </a:lnTo>
                  <a:lnTo>
                    <a:pt x="462" y="181"/>
                  </a:lnTo>
                  <a:lnTo>
                    <a:pt x="459" y="187"/>
                  </a:lnTo>
                  <a:lnTo>
                    <a:pt x="457" y="194"/>
                  </a:lnTo>
                  <a:lnTo>
                    <a:pt x="454" y="202"/>
                  </a:lnTo>
                  <a:lnTo>
                    <a:pt x="453" y="209"/>
                  </a:lnTo>
                  <a:lnTo>
                    <a:pt x="452" y="217"/>
                  </a:lnTo>
                  <a:lnTo>
                    <a:pt x="451" y="226"/>
                  </a:lnTo>
                  <a:lnTo>
                    <a:pt x="452" y="231"/>
                  </a:lnTo>
                  <a:lnTo>
                    <a:pt x="454" y="236"/>
                  </a:lnTo>
                  <a:lnTo>
                    <a:pt x="458" y="241"/>
                  </a:lnTo>
                  <a:lnTo>
                    <a:pt x="463" y="246"/>
                  </a:lnTo>
                  <a:lnTo>
                    <a:pt x="468" y="251"/>
                  </a:lnTo>
                  <a:lnTo>
                    <a:pt x="475" y="256"/>
                  </a:lnTo>
                  <a:lnTo>
                    <a:pt x="482" y="261"/>
                  </a:lnTo>
                  <a:lnTo>
                    <a:pt x="491" y="265"/>
                  </a:lnTo>
                  <a:lnTo>
                    <a:pt x="508" y="273"/>
                  </a:lnTo>
                  <a:lnTo>
                    <a:pt x="525" y="279"/>
                  </a:lnTo>
                  <a:lnTo>
                    <a:pt x="533" y="281"/>
                  </a:lnTo>
                  <a:lnTo>
                    <a:pt x="542" y="283"/>
                  </a:lnTo>
                  <a:lnTo>
                    <a:pt x="549" y="284"/>
                  </a:lnTo>
                  <a:lnTo>
                    <a:pt x="556" y="284"/>
                  </a:lnTo>
                  <a:lnTo>
                    <a:pt x="569" y="283"/>
                  </a:lnTo>
                  <a:lnTo>
                    <a:pt x="580" y="281"/>
                  </a:lnTo>
                  <a:lnTo>
                    <a:pt x="591" y="278"/>
                  </a:lnTo>
                  <a:lnTo>
                    <a:pt x="601" y="274"/>
                  </a:lnTo>
                  <a:lnTo>
                    <a:pt x="610" y="270"/>
                  </a:lnTo>
                  <a:lnTo>
                    <a:pt x="620" y="267"/>
                  </a:lnTo>
                  <a:lnTo>
                    <a:pt x="630" y="264"/>
                  </a:lnTo>
                  <a:lnTo>
                    <a:pt x="641" y="263"/>
                  </a:lnTo>
                  <a:lnTo>
                    <a:pt x="648" y="264"/>
                  </a:lnTo>
                  <a:lnTo>
                    <a:pt x="654" y="267"/>
                  </a:lnTo>
                  <a:lnTo>
                    <a:pt x="660" y="271"/>
                  </a:lnTo>
                  <a:lnTo>
                    <a:pt x="665" y="276"/>
                  </a:lnTo>
                  <a:lnTo>
                    <a:pt x="673" y="290"/>
                  </a:lnTo>
                  <a:lnTo>
                    <a:pt x="680" y="305"/>
                  </a:lnTo>
                  <a:lnTo>
                    <a:pt x="684" y="313"/>
                  </a:lnTo>
                  <a:lnTo>
                    <a:pt x="688" y="320"/>
                  </a:lnTo>
                  <a:lnTo>
                    <a:pt x="692" y="327"/>
                  </a:lnTo>
                  <a:lnTo>
                    <a:pt x="697" y="334"/>
                  </a:lnTo>
                  <a:lnTo>
                    <a:pt x="702" y="339"/>
                  </a:lnTo>
                  <a:lnTo>
                    <a:pt x="710" y="343"/>
                  </a:lnTo>
                  <a:lnTo>
                    <a:pt x="717" y="346"/>
                  </a:lnTo>
                  <a:lnTo>
                    <a:pt x="725" y="347"/>
                  </a:lnTo>
                  <a:lnTo>
                    <a:pt x="733" y="346"/>
                  </a:lnTo>
                  <a:lnTo>
                    <a:pt x="740" y="343"/>
                  </a:lnTo>
                  <a:lnTo>
                    <a:pt x="747" y="340"/>
                  </a:lnTo>
                  <a:lnTo>
                    <a:pt x="754" y="335"/>
                  </a:lnTo>
                  <a:lnTo>
                    <a:pt x="760" y="329"/>
                  </a:lnTo>
                  <a:lnTo>
                    <a:pt x="766" y="322"/>
                  </a:lnTo>
                  <a:lnTo>
                    <a:pt x="772" y="314"/>
                  </a:lnTo>
                  <a:lnTo>
                    <a:pt x="777" y="306"/>
                  </a:lnTo>
                  <a:lnTo>
                    <a:pt x="781" y="298"/>
                  </a:lnTo>
                  <a:lnTo>
                    <a:pt x="786" y="289"/>
                  </a:lnTo>
                  <a:lnTo>
                    <a:pt x="789" y="280"/>
                  </a:lnTo>
                  <a:lnTo>
                    <a:pt x="792" y="272"/>
                  </a:lnTo>
                  <a:lnTo>
                    <a:pt x="794" y="264"/>
                  </a:lnTo>
                  <a:lnTo>
                    <a:pt x="796" y="256"/>
                  </a:lnTo>
                  <a:lnTo>
                    <a:pt x="797" y="248"/>
                  </a:lnTo>
                  <a:lnTo>
                    <a:pt x="798" y="241"/>
                  </a:lnTo>
                  <a:lnTo>
                    <a:pt x="798" y="225"/>
                  </a:lnTo>
                  <a:lnTo>
                    <a:pt x="798" y="210"/>
                  </a:lnTo>
                  <a:lnTo>
                    <a:pt x="798" y="199"/>
                  </a:lnTo>
                  <a:lnTo>
                    <a:pt x="798" y="195"/>
                  </a:lnTo>
                  <a:lnTo>
                    <a:pt x="798" y="185"/>
                  </a:lnTo>
                  <a:lnTo>
                    <a:pt x="800" y="174"/>
                  </a:lnTo>
                  <a:lnTo>
                    <a:pt x="803" y="164"/>
                  </a:lnTo>
                  <a:lnTo>
                    <a:pt x="807" y="154"/>
                  </a:lnTo>
                  <a:lnTo>
                    <a:pt x="810" y="149"/>
                  </a:lnTo>
                  <a:lnTo>
                    <a:pt x="814" y="145"/>
                  </a:lnTo>
                  <a:lnTo>
                    <a:pt x="817" y="142"/>
                  </a:lnTo>
                  <a:lnTo>
                    <a:pt x="823" y="137"/>
                  </a:lnTo>
                  <a:lnTo>
                    <a:pt x="828" y="135"/>
                  </a:lnTo>
                  <a:lnTo>
                    <a:pt x="833" y="133"/>
                  </a:lnTo>
                  <a:lnTo>
                    <a:pt x="839" y="132"/>
                  </a:lnTo>
                  <a:lnTo>
                    <a:pt x="845" y="131"/>
                  </a:lnTo>
                  <a:lnTo>
                    <a:pt x="853" y="132"/>
                  </a:lnTo>
                  <a:lnTo>
                    <a:pt x="859" y="134"/>
                  </a:lnTo>
                  <a:lnTo>
                    <a:pt x="865" y="137"/>
                  </a:lnTo>
                  <a:lnTo>
                    <a:pt x="871" y="142"/>
                  </a:lnTo>
                  <a:lnTo>
                    <a:pt x="881" y="152"/>
                  </a:lnTo>
                  <a:lnTo>
                    <a:pt x="890" y="163"/>
                  </a:lnTo>
                  <a:lnTo>
                    <a:pt x="899" y="175"/>
                  </a:lnTo>
                  <a:lnTo>
                    <a:pt x="908" y="185"/>
                  </a:lnTo>
                  <a:lnTo>
                    <a:pt x="914" y="189"/>
                  </a:lnTo>
                  <a:lnTo>
                    <a:pt x="920" y="192"/>
                  </a:lnTo>
                  <a:lnTo>
                    <a:pt x="926" y="194"/>
                  </a:lnTo>
                  <a:lnTo>
                    <a:pt x="935" y="195"/>
                  </a:lnTo>
                  <a:lnTo>
                    <a:pt x="1039" y="184"/>
                  </a:lnTo>
                  <a:lnTo>
                    <a:pt x="1058" y="185"/>
                  </a:lnTo>
                  <a:lnTo>
                    <a:pt x="1075" y="186"/>
                  </a:lnTo>
                  <a:lnTo>
                    <a:pt x="1092" y="188"/>
                  </a:lnTo>
                  <a:lnTo>
                    <a:pt x="1108" y="191"/>
                  </a:lnTo>
                  <a:lnTo>
                    <a:pt x="1140" y="197"/>
                  </a:lnTo>
                  <a:lnTo>
                    <a:pt x="1172" y="205"/>
                  </a:lnTo>
                  <a:lnTo>
                    <a:pt x="1204" y="213"/>
                  </a:lnTo>
                  <a:lnTo>
                    <a:pt x="1237" y="219"/>
                  </a:lnTo>
                  <a:lnTo>
                    <a:pt x="1254" y="222"/>
                  </a:lnTo>
                  <a:lnTo>
                    <a:pt x="1273" y="224"/>
                  </a:lnTo>
                  <a:lnTo>
                    <a:pt x="1292" y="225"/>
                  </a:lnTo>
                  <a:lnTo>
                    <a:pt x="1312" y="226"/>
                  </a:lnTo>
                  <a:lnTo>
                    <a:pt x="1317" y="259"/>
                  </a:lnTo>
                  <a:lnTo>
                    <a:pt x="1322" y="292"/>
                  </a:lnTo>
                  <a:lnTo>
                    <a:pt x="1324" y="308"/>
                  </a:lnTo>
                  <a:lnTo>
                    <a:pt x="1326" y="325"/>
                  </a:lnTo>
                  <a:lnTo>
                    <a:pt x="1327" y="341"/>
                  </a:lnTo>
                  <a:lnTo>
                    <a:pt x="1328" y="357"/>
                  </a:lnTo>
                  <a:lnTo>
                    <a:pt x="1329" y="372"/>
                  </a:lnTo>
                  <a:lnTo>
                    <a:pt x="1332" y="390"/>
                  </a:lnTo>
                  <a:lnTo>
                    <a:pt x="1336" y="410"/>
                  </a:lnTo>
                  <a:lnTo>
                    <a:pt x="1341" y="431"/>
                  </a:lnTo>
                  <a:lnTo>
                    <a:pt x="1346" y="453"/>
                  </a:lnTo>
                  <a:lnTo>
                    <a:pt x="1350" y="475"/>
                  </a:lnTo>
                  <a:lnTo>
                    <a:pt x="1353" y="494"/>
                  </a:lnTo>
                  <a:lnTo>
                    <a:pt x="1354" y="510"/>
                  </a:lnTo>
                  <a:lnTo>
                    <a:pt x="1353" y="524"/>
                  </a:lnTo>
                  <a:lnTo>
                    <a:pt x="1352" y="536"/>
                  </a:lnTo>
                  <a:lnTo>
                    <a:pt x="1350" y="547"/>
                  </a:lnTo>
                  <a:lnTo>
                    <a:pt x="1348" y="557"/>
                  </a:lnTo>
                  <a:lnTo>
                    <a:pt x="1343" y="577"/>
                  </a:lnTo>
                  <a:lnTo>
                    <a:pt x="1338" y="604"/>
                  </a:lnTo>
                  <a:lnTo>
                    <a:pt x="1334" y="604"/>
                  </a:lnTo>
                  <a:lnTo>
                    <a:pt x="1330" y="603"/>
                  </a:lnTo>
                  <a:lnTo>
                    <a:pt x="1325" y="602"/>
                  </a:lnTo>
                  <a:lnTo>
                    <a:pt x="1321" y="600"/>
                  </a:lnTo>
                  <a:lnTo>
                    <a:pt x="1312" y="594"/>
                  </a:lnTo>
                  <a:lnTo>
                    <a:pt x="1303" y="588"/>
                  </a:lnTo>
                  <a:lnTo>
                    <a:pt x="1284" y="571"/>
                  </a:lnTo>
                  <a:lnTo>
                    <a:pt x="1261" y="555"/>
                  </a:lnTo>
                  <a:lnTo>
                    <a:pt x="1249" y="548"/>
                  </a:lnTo>
                  <a:lnTo>
                    <a:pt x="1235" y="542"/>
                  </a:lnTo>
                  <a:lnTo>
                    <a:pt x="1228" y="539"/>
                  </a:lnTo>
                  <a:lnTo>
                    <a:pt x="1220" y="537"/>
                  </a:lnTo>
                  <a:lnTo>
                    <a:pt x="1212" y="536"/>
                  </a:lnTo>
                  <a:lnTo>
                    <a:pt x="1203" y="535"/>
                  </a:lnTo>
                  <a:lnTo>
                    <a:pt x="1195" y="535"/>
                  </a:lnTo>
                  <a:lnTo>
                    <a:pt x="1185" y="536"/>
                  </a:lnTo>
                  <a:lnTo>
                    <a:pt x="1175" y="537"/>
                  </a:lnTo>
                  <a:lnTo>
                    <a:pt x="1165" y="539"/>
                  </a:lnTo>
                  <a:lnTo>
                    <a:pt x="1154" y="542"/>
                  </a:lnTo>
                  <a:lnTo>
                    <a:pt x="1142" y="546"/>
                  </a:lnTo>
                  <a:lnTo>
                    <a:pt x="1130" y="551"/>
                  </a:lnTo>
                  <a:lnTo>
                    <a:pt x="1118" y="557"/>
                  </a:lnTo>
                  <a:lnTo>
                    <a:pt x="1114" y="560"/>
                  </a:lnTo>
                  <a:lnTo>
                    <a:pt x="1111" y="563"/>
                  </a:lnTo>
                  <a:lnTo>
                    <a:pt x="1109" y="567"/>
                  </a:lnTo>
                  <a:lnTo>
                    <a:pt x="1107" y="571"/>
                  </a:lnTo>
                  <a:lnTo>
                    <a:pt x="1104" y="579"/>
                  </a:lnTo>
                  <a:lnTo>
                    <a:pt x="1102" y="589"/>
                  </a:lnTo>
                  <a:lnTo>
                    <a:pt x="1100" y="597"/>
                  </a:lnTo>
                  <a:lnTo>
                    <a:pt x="1097" y="606"/>
                  </a:lnTo>
                  <a:lnTo>
                    <a:pt x="1096" y="610"/>
                  </a:lnTo>
                  <a:lnTo>
                    <a:pt x="1093" y="613"/>
                  </a:lnTo>
                  <a:lnTo>
                    <a:pt x="1090" y="617"/>
                  </a:lnTo>
                  <a:lnTo>
                    <a:pt x="1087" y="620"/>
                  </a:lnTo>
                  <a:lnTo>
                    <a:pt x="1057" y="626"/>
                  </a:lnTo>
                  <a:lnTo>
                    <a:pt x="1030" y="630"/>
                  </a:lnTo>
                  <a:lnTo>
                    <a:pt x="1019" y="633"/>
                  </a:lnTo>
                  <a:lnTo>
                    <a:pt x="1007" y="637"/>
                  </a:lnTo>
                  <a:lnTo>
                    <a:pt x="1002" y="640"/>
                  </a:lnTo>
                  <a:lnTo>
                    <a:pt x="997" y="643"/>
                  </a:lnTo>
                  <a:lnTo>
                    <a:pt x="992" y="647"/>
                  </a:lnTo>
                  <a:lnTo>
                    <a:pt x="987" y="651"/>
                  </a:lnTo>
                  <a:lnTo>
                    <a:pt x="979" y="655"/>
                  </a:lnTo>
                  <a:lnTo>
                    <a:pt x="969" y="659"/>
                  </a:lnTo>
                  <a:lnTo>
                    <a:pt x="957" y="661"/>
                  </a:lnTo>
                  <a:lnTo>
                    <a:pt x="944" y="662"/>
                  </a:lnTo>
                  <a:lnTo>
                    <a:pt x="930" y="663"/>
                  </a:lnTo>
                  <a:lnTo>
                    <a:pt x="914" y="663"/>
                  </a:lnTo>
                  <a:lnTo>
                    <a:pt x="899" y="662"/>
                  </a:lnTo>
                  <a:lnTo>
                    <a:pt x="884" y="661"/>
                  </a:lnTo>
                  <a:lnTo>
                    <a:pt x="855" y="658"/>
                  </a:lnTo>
                  <a:lnTo>
                    <a:pt x="832" y="655"/>
                  </a:lnTo>
                  <a:lnTo>
                    <a:pt x="814" y="652"/>
                  </a:lnTo>
                  <a:lnTo>
                    <a:pt x="808" y="651"/>
                  </a:lnTo>
                  <a:lnTo>
                    <a:pt x="805" y="658"/>
                  </a:lnTo>
                  <a:lnTo>
                    <a:pt x="801" y="663"/>
                  </a:lnTo>
                  <a:lnTo>
                    <a:pt x="796" y="668"/>
                  </a:lnTo>
                  <a:lnTo>
                    <a:pt x="790" y="671"/>
                  </a:lnTo>
                  <a:lnTo>
                    <a:pt x="778" y="675"/>
                  </a:lnTo>
                  <a:lnTo>
                    <a:pt x="765" y="678"/>
                  </a:lnTo>
                  <a:lnTo>
                    <a:pt x="758" y="681"/>
                  </a:lnTo>
                  <a:lnTo>
                    <a:pt x="751" y="683"/>
                  </a:lnTo>
                  <a:lnTo>
                    <a:pt x="745" y="687"/>
                  </a:lnTo>
                  <a:lnTo>
                    <a:pt x="738" y="692"/>
                  </a:lnTo>
                  <a:lnTo>
                    <a:pt x="731" y="699"/>
                  </a:lnTo>
                  <a:lnTo>
                    <a:pt x="725" y="708"/>
                  </a:lnTo>
                  <a:lnTo>
                    <a:pt x="720" y="718"/>
                  </a:lnTo>
                  <a:lnTo>
                    <a:pt x="714" y="730"/>
                  </a:lnTo>
                  <a:lnTo>
                    <a:pt x="706" y="746"/>
                  </a:lnTo>
                  <a:lnTo>
                    <a:pt x="697" y="760"/>
                  </a:lnTo>
                  <a:lnTo>
                    <a:pt x="692" y="767"/>
                  </a:lnTo>
                  <a:lnTo>
                    <a:pt x="687" y="772"/>
                  </a:lnTo>
                  <a:lnTo>
                    <a:pt x="682" y="777"/>
                  </a:lnTo>
                  <a:lnTo>
                    <a:pt x="676" y="782"/>
                  </a:lnTo>
                  <a:lnTo>
                    <a:pt x="669" y="785"/>
                  </a:lnTo>
                  <a:lnTo>
                    <a:pt x="662" y="789"/>
                  </a:lnTo>
                  <a:lnTo>
                    <a:pt x="654" y="792"/>
                  </a:lnTo>
                  <a:lnTo>
                    <a:pt x="645" y="794"/>
                  </a:lnTo>
                  <a:lnTo>
                    <a:pt x="635" y="796"/>
                  </a:lnTo>
                  <a:lnTo>
                    <a:pt x="624" y="797"/>
                  </a:lnTo>
                  <a:lnTo>
                    <a:pt x="612" y="798"/>
                  </a:lnTo>
                  <a:lnTo>
                    <a:pt x="599" y="798"/>
                  </a:lnTo>
                  <a:lnTo>
                    <a:pt x="589" y="797"/>
                  </a:lnTo>
                  <a:lnTo>
                    <a:pt x="582" y="794"/>
                  </a:lnTo>
                  <a:lnTo>
                    <a:pt x="576" y="791"/>
                  </a:lnTo>
                  <a:lnTo>
                    <a:pt x="571" y="785"/>
                  </a:lnTo>
                  <a:lnTo>
                    <a:pt x="568" y="779"/>
                  </a:lnTo>
                  <a:lnTo>
                    <a:pt x="565" y="773"/>
                  </a:lnTo>
                  <a:lnTo>
                    <a:pt x="563" y="765"/>
                  </a:lnTo>
                  <a:lnTo>
                    <a:pt x="561" y="757"/>
                  </a:lnTo>
                  <a:lnTo>
                    <a:pt x="558" y="742"/>
                  </a:lnTo>
                  <a:lnTo>
                    <a:pt x="553" y="728"/>
                  </a:lnTo>
                  <a:lnTo>
                    <a:pt x="550" y="721"/>
                  </a:lnTo>
                  <a:lnTo>
                    <a:pt x="547" y="716"/>
                  </a:lnTo>
                  <a:lnTo>
                    <a:pt x="542" y="712"/>
                  </a:lnTo>
                  <a:lnTo>
                    <a:pt x="536" y="709"/>
                  </a:lnTo>
                  <a:lnTo>
                    <a:pt x="529" y="709"/>
                  </a:lnTo>
                  <a:lnTo>
                    <a:pt x="522" y="708"/>
                  </a:lnTo>
                  <a:lnTo>
                    <a:pt x="514" y="706"/>
                  </a:lnTo>
                  <a:lnTo>
                    <a:pt x="507" y="703"/>
                  </a:lnTo>
                  <a:lnTo>
                    <a:pt x="504" y="702"/>
                  </a:lnTo>
                  <a:lnTo>
                    <a:pt x="501" y="699"/>
                  </a:lnTo>
                  <a:lnTo>
                    <a:pt x="498" y="696"/>
                  </a:lnTo>
                  <a:lnTo>
                    <a:pt x="496" y="693"/>
                  </a:lnTo>
                  <a:lnTo>
                    <a:pt x="495" y="690"/>
                  </a:lnTo>
                  <a:lnTo>
                    <a:pt x="494" y="686"/>
                  </a:lnTo>
                  <a:lnTo>
                    <a:pt x="493" y="682"/>
                  </a:lnTo>
                  <a:lnTo>
                    <a:pt x="494" y="677"/>
                  </a:lnTo>
                  <a:lnTo>
                    <a:pt x="499" y="658"/>
                  </a:lnTo>
                  <a:lnTo>
                    <a:pt x="505" y="641"/>
                  </a:lnTo>
                  <a:lnTo>
                    <a:pt x="510" y="627"/>
                  </a:lnTo>
                  <a:lnTo>
                    <a:pt x="517" y="615"/>
                  </a:lnTo>
                  <a:lnTo>
                    <a:pt x="523" y="604"/>
                  </a:lnTo>
                  <a:lnTo>
                    <a:pt x="529" y="595"/>
                  </a:lnTo>
                  <a:lnTo>
                    <a:pt x="536" y="585"/>
                  </a:lnTo>
                  <a:lnTo>
                    <a:pt x="542" y="578"/>
                  </a:lnTo>
                  <a:lnTo>
                    <a:pt x="554" y="565"/>
                  </a:lnTo>
                  <a:lnTo>
                    <a:pt x="566" y="551"/>
                  </a:lnTo>
                  <a:lnTo>
                    <a:pt x="571" y="544"/>
                  </a:lnTo>
                  <a:lnTo>
                    <a:pt x="575" y="535"/>
                  </a:lnTo>
                  <a:lnTo>
                    <a:pt x="579" y="526"/>
                  </a:lnTo>
                  <a:lnTo>
                    <a:pt x="582" y="515"/>
                  </a:lnTo>
                  <a:lnTo>
                    <a:pt x="572" y="498"/>
                  </a:lnTo>
                  <a:lnTo>
                    <a:pt x="560" y="482"/>
                  </a:lnTo>
                  <a:lnTo>
                    <a:pt x="554" y="475"/>
                  </a:lnTo>
                  <a:lnTo>
                    <a:pt x="547" y="467"/>
                  </a:lnTo>
                  <a:lnTo>
                    <a:pt x="540" y="462"/>
                  </a:lnTo>
                  <a:lnTo>
                    <a:pt x="532" y="457"/>
                  </a:lnTo>
                  <a:lnTo>
                    <a:pt x="525" y="453"/>
                  </a:lnTo>
                  <a:lnTo>
                    <a:pt x="517" y="450"/>
                  </a:lnTo>
                  <a:lnTo>
                    <a:pt x="508" y="448"/>
                  </a:lnTo>
                  <a:lnTo>
                    <a:pt x="500" y="448"/>
                  </a:lnTo>
                  <a:lnTo>
                    <a:pt x="491" y="449"/>
                  </a:lnTo>
                  <a:lnTo>
                    <a:pt x="481" y="452"/>
                  </a:lnTo>
                  <a:lnTo>
                    <a:pt x="471" y="456"/>
                  </a:lnTo>
                  <a:lnTo>
                    <a:pt x="462" y="462"/>
                  </a:lnTo>
                  <a:lnTo>
                    <a:pt x="449" y="475"/>
                  </a:lnTo>
                  <a:lnTo>
                    <a:pt x="436" y="487"/>
                  </a:lnTo>
                  <a:lnTo>
                    <a:pt x="422" y="499"/>
                  </a:lnTo>
                  <a:lnTo>
                    <a:pt x="407" y="511"/>
                  </a:lnTo>
                  <a:lnTo>
                    <a:pt x="375" y="535"/>
                  </a:lnTo>
                  <a:lnTo>
                    <a:pt x="343" y="557"/>
                  </a:lnTo>
                  <a:lnTo>
                    <a:pt x="314" y="575"/>
                  </a:lnTo>
                  <a:lnTo>
                    <a:pt x="287" y="591"/>
                  </a:lnTo>
                  <a:lnTo>
                    <a:pt x="276" y="597"/>
                  </a:lnTo>
                  <a:lnTo>
                    <a:pt x="267" y="601"/>
                  </a:lnTo>
                  <a:lnTo>
                    <a:pt x="258" y="603"/>
                  </a:lnTo>
                  <a:lnTo>
                    <a:pt x="252" y="604"/>
                  </a:lnTo>
                  <a:lnTo>
                    <a:pt x="243" y="603"/>
                  </a:lnTo>
                  <a:lnTo>
                    <a:pt x="235" y="602"/>
                  </a:lnTo>
                  <a:lnTo>
                    <a:pt x="228" y="602"/>
                  </a:lnTo>
                  <a:lnTo>
                    <a:pt x="221" y="602"/>
                  </a:lnTo>
                  <a:lnTo>
                    <a:pt x="209" y="605"/>
                  </a:lnTo>
                  <a:lnTo>
                    <a:pt x="199" y="608"/>
                  </a:lnTo>
                  <a:lnTo>
                    <a:pt x="189" y="612"/>
                  </a:lnTo>
                  <a:lnTo>
                    <a:pt x="182" y="616"/>
                  </a:lnTo>
                  <a:lnTo>
                    <a:pt x="175" y="619"/>
                  </a:lnTo>
                  <a:lnTo>
                    <a:pt x="169" y="620"/>
                  </a:lnTo>
                  <a:lnTo>
                    <a:pt x="163" y="619"/>
                  </a:lnTo>
                  <a:lnTo>
                    <a:pt x="158" y="618"/>
                  </a:lnTo>
                  <a:lnTo>
                    <a:pt x="154" y="616"/>
                  </a:lnTo>
                  <a:lnTo>
                    <a:pt x="152" y="614"/>
                  </a:lnTo>
                  <a:lnTo>
                    <a:pt x="147" y="607"/>
                  </a:lnTo>
                  <a:lnTo>
                    <a:pt x="145" y="600"/>
                  </a:lnTo>
                  <a:lnTo>
                    <a:pt x="143" y="597"/>
                  </a:lnTo>
                  <a:lnTo>
                    <a:pt x="142" y="594"/>
                  </a:lnTo>
                  <a:lnTo>
                    <a:pt x="139" y="591"/>
                  </a:lnTo>
                  <a:lnTo>
                    <a:pt x="136" y="589"/>
                  </a:lnTo>
                  <a:lnTo>
                    <a:pt x="132" y="588"/>
                  </a:lnTo>
                  <a:lnTo>
                    <a:pt x="126" y="587"/>
                  </a:lnTo>
                  <a:lnTo>
                    <a:pt x="119" y="587"/>
                  </a:lnTo>
                  <a:lnTo>
                    <a:pt x="110" y="589"/>
                  </a:lnTo>
                  <a:lnTo>
                    <a:pt x="101" y="589"/>
                  </a:lnTo>
                  <a:lnTo>
                    <a:pt x="92" y="589"/>
                  </a:lnTo>
                  <a:lnTo>
                    <a:pt x="84" y="589"/>
                  </a:lnTo>
                  <a:lnTo>
                    <a:pt x="77" y="588"/>
                  </a:lnTo>
                  <a:lnTo>
                    <a:pt x="63" y="583"/>
                  </a:lnTo>
                  <a:lnTo>
                    <a:pt x="50" y="578"/>
                  </a:lnTo>
                  <a:lnTo>
                    <a:pt x="25" y="567"/>
                  </a:lnTo>
                  <a:lnTo>
                    <a:pt x="0" y="557"/>
                  </a:lnTo>
                  <a:close/>
                </a:path>
              </a:pathLst>
            </a:custGeom>
            <a:grpFill/>
            <a:ln w="3175" cmpd="sng">
              <a:solidFill>
                <a:srgbClr val="FCF6F6"/>
              </a:solidFill>
              <a:round/>
              <a:headEnd/>
              <a:tailEnd/>
            </a:ln>
          </p:spPr>
          <p:txBody>
            <a:bodyPr/>
            <a:lstStyle/>
            <a:p>
              <a:endParaRPr lang="pt-BR"/>
            </a:p>
          </p:txBody>
        </p:sp>
        <p:sp>
          <p:nvSpPr>
            <p:cNvPr id="27" name="Freeform 14"/>
            <p:cNvSpPr>
              <a:spLocks/>
            </p:cNvSpPr>
            <p:nvPr/>
          </p:nvSpPr>
          <p:spPr bwMode="auto">
            <a:xfrm>
              <a:off x="3821113" y="2598738"/>
              <a:ext cx="1533525" cy="1619250"/>
            </a:xfrm>
            <a:custGeom>
              <a:avLst/>
              <a:gdLst>
                <a:gd name="T0" fmla="*/ 1327 w 3909"/>
                <a:gd name="T1" fmla="*/ 3579 h 3795"/>
                <a:gd name="T2" fmla="*/ 1167 w 3909"/>
                <a:gd name="T3" fmla="*/ 3501 h 3795"/>
                <a:gd name="T4" fmla="*/ 1102 w 3909"/>
                <a:gd name="T5" fmla="*/ 3333 h 3795"/>
                <a:gd name="T6" fmla="*/ 1133 w 3909"/>
                <a:gd name="T7" fmla="*/ 3226 h 3795"/>
                <a:gd name="T8" fmla="*/ 828 w 3909"/>
                <a:gd name="T9" fmla="*/ 3164 h 3795"/>
                <a:gd name="T10" fmla="*/ 513 w 3909"/>
                <a:gd name="T11" fmla="*/ 2988 h 3795"/>
                <a:gd name="T12" fmla="*/ 418 w 3909"/>
                <a:gd name="T13" fmla="*/ 2808 h 3795"/>
                <a:gd name="T14" fmla="*/ 418 w 3909"/>
                <a:gd name="T15" fmla="*/ 2751 h 3795"/>
                <a:gd name="T16" fmla="*/ 433 w 3909"/>
                <a:gd name="T17" fmla="*/ 2681 h 3795"/>
                <a:gd name="T18" fmla="*/ 438 w 3909"/>
                <a:gd name="T19" fmla="*/ 2588 h 3795"/>
                <a:gd name="T20" fmla="*/ 413 w 3909"/>
                <a:gd name="T21" fmla="*/ 2470 h 3795"/>
                <a:gd name="T22" fmla="*/ 418 w 3909"/>
                <a:gd name="T23" fmla="*/ 2388 h 3795"/>
                <a:gd name="T24" fmla="*/ 363 w 3909"/>
                <a:gd name="T25" fmla="*/ 2295 h 3795"/>
                <a:gd name="T26" fmla="*/ 420 w 3909"/>
                <a:gd name="T27" fmla="*/ 2138 h 3795"/>
                <a:gd name="T28" fmla="*/ 496 w 3909"/>
                <a:gd name="T29" fmla="*/ 1964 h 3795"/>
                <a:gd name="T30" fmla="*/ 599 w 3909"/>
                <a:gd name="T31" fmla="*/ 1722 h 3795"/>
                <a:gd name="T32" fmla="*/ 514 w 3909"/>
                <a:gd name="T33" fmla="*/ 1556 h 3795"/>
                <a:gd name="T34" fmla="*/ 560 w 3909"/>
                <a:gd name="T35" fmla="*/ 1445 h 3795"/>
                <a:gd name="T36" fmla="*/ 536 w 3909"/>
                <a:gd name="T37" fmla="*/ 1343 h 3795"/>
                <a:gd name="T38" fmla="*/ 301 w 3909"/>
                <a:gd name="T39" fmla="*/ 1292 h 3795"/>
                <a:gd name="T40" fmla="*/ 148 w 3909"/>
                <a:gd name="T41" fmla="*/ 1278 h 3795"/>
                <a:gd name="T42" fmla="*/ 9 w 3909"/>
                <a:gd name="T43" fmla="*/ 1118 h 3795"/>
                <a:gd name="T44" fmla="*/ 52 w 3909"/>
                <a:gd name="T45" fmla="*/ 890 h 3795"/>
                <a:gd name="T46" fmla="*/ 25 w 3909"/>
                <a:gd name="T47" fmla="*/ 594 h 3795"/>
                <a:gd name="T48" fmla="*/ 1119 w 3909"/>
                <a:gd name="T49" fmla="*/ 293 h 3795"/>
                <a:gd name="T50" fmla="*/ 1087 w 3909"/>
                <a:gd name="T51" fmla="*/ 190 h 3795"/>
                <a:gd name="T52" fmla="*/ 1159 w 3909"/>
                <a:gd name="T53" fmla="*/ 95 h 3795"/>
                <a:gd name="T54" fmla="*/ 1254 w 3909"/>
                <a:gd name="T55" fmla="*/ 115 h 3795"/>
                <a:gd name="T56" fmla="*/ 1356 w 3909"/>
                <a:gd name="T57" fmla="*/ 485 h 3795"/>
                <a:gd name="T58" fmla="*/ 1516 w 3909"/>
                <a:gd name="T59" fmla="*/ 566 h 3795"/>
                <a:gd name="T60" fmla="*/ 1631 w 3909"/>
                <a:gd name="T61" fmla="*/ 710 h 3795"/>
                <a:gd name="T62" fmla="*/ 3823 w 3909"/>
                <a:gd name="T63" fmla="*/ 1042 h 3795"/>
                <a:gd name="T64" fmla="*/ 3776 w 3909"/>
                <a:gd name="T65" fmla="*/ 1203 h 3795"/>
                <a:gd name="T66" fmla="*/ 3730 w 3909"/>
                <a:gd name="T67" fmla="*/ 1446 h 3795"/>
                <a:gd name="T68" fmla="*/ 3740 w 3909"/>
                <a:gd name="T69" fmla="*/ 1664 h 3795"/>
                <a:gd name="T70" fmla="*/ 3765 w 3909"/>
                <a:gd name="T71" fmla="*/ 1802 h 3795"/>
                <a:gd name="T72" fmla="*/ 3792 w 3909"/>
                <a:gd name="T73" fmla="*/ 1932 h 3795"/>
                <a:gd name="T74" fmla="*/ 3766 w 3909"/>
                <a:gd name="T75" fmla="*/ 2080 h 3795"/>
                <a:gd name="T76" fmla="*/ 3672 w 3909"/>
                <a:gd name="T77" fmla="*/ 2202 h 3795"/>
                <a:gd name="T78" fmla="*/ 3662 w 3909"/>
                <a:gd name="T79" fmla="*/ 2361 h 3795"/>
                <a:gd name="T80" fmla="*/ 3624 w 3909"/>
                <a:gd name="T81" fmla="*/ 2506 h 3795"/>
                <a:gd name="T82" fmla="*/ 3551 w 3909"/>
                <a:gd name="T83" fmla="*/ 2660 h 3795"/>
                <a:gd name="T84" fmla="*/ 3472 w 3909"/>
                <a:gd name="T85" fmla="*/ 2674 h 3795"/>
                <a:gd name="T86" fmla="*/ 3348 w 3909"/>
                <a:gd name="T87" fmla="*/ 2898 h 3795"/>
                <a:gd name="T88" fmla="*/ 3193 w 3909"/>
                <a:gd name="T89" fmla="*/ 2982 h 3795"/>
                <a:gd name="T90" fmla="*/ 3113 w 3909"/>
                <a:gd name="T91" fmla="*/ 3093 h 3795"/>
                <a:gd name="T92" fmla="*/ 3027 w 3909"/>
                <a:gd name="T93" fmla="*/ 3246 h 3795"/>
                <a:gd name="T94" fmla="*/ 2921 w 3909"/>
                <a:gd name="T95" fmla="*/ 3345 h 3795"/>
                <a:gd name="T96" fmla="*/ 2869 w 3909"/>
                <a:gd name="T97" fmla="*/ 3453 h 3795"/>
                <a:gd name="T98" fmla="*/ 2891 w 3909"/>
                <a:gd name="T99" fmla="*/ 3602 h 3795"/>
                <a:gd name="T100" fmla="*/ 2822 w 3909"/>
                <a:gd name="T101" fmla="*/ 3682 h 3795"/>
                <a:gd name="T102" fmla="*/ 2723 w 3909"/>
                <a:gd name="T103" fmla="*/ 3529 h 3795"/>
                <a:gd name="T104" fmla="*/ 2671 w 3909"/>
                <a:gd name="T105" fmla="*/ 3459 h 3795"/>
                <a:gd name="T106" fmla="*/ 2560 w 3909"/>
                <a:gd name="T107" fmla="*/ 3527 h 3795"/>
                <a:gd name="T108" fmla="*/ 2387 w 3909"/>
                <a:gd name="T109" fmla="*/ 3505 h 3795"/>
                <a:gd name="T110" fmla="*/ 2201 w 3909"/>
                <a:gd name="T111" fmla="*/ 3540 h 3795"/>
                <a:gd name="T112" fmla="*/ 2015 w 3909"/>
                <a:gd name="T113" fmla="*/ 3460 h 3795"/>
                <a:gd name="T114" fmla="*/ 1845 w 3909"/>
                <a:gd name="T115" fmla="*/ 3428 h 3795"/>
                <a:gd name="T116" fmla="*/ 1711 w 3909"/>
                <a:gd name="T117" fmla="*/ 3462 h 3795"/>
                <a:gd name="T118" fmla="*/ 1589 w 3909"/>
                <a:gd name="T119" fmla="*/ 3598 h 3795"/>
                <a:gd name="T120" fmla="*/ 1497 w 3909"/>
                <a:gd name="T121" fmla="*/ 3638 h 3795"/>
                <a:gd name="T122" fmla="*/ 1444 w 3909"/>
                <a:gd name="T123" fmla="*/ 3742 h 3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09" h="3795">
                  <a:moveTo>
                    <a:pt x="1412" y="3795"/>
                  </a:moveTo>
                  <a:lnTo>
                    <a:pt x="1403" y="3780"/>
                  </a:lnTo>
                  <a:lnTo>
                    <a:pt x="1395" y="3766"/>
                  </a:lnTo>
                  <a:lnTo>
                    <a:pt x="1387" y="3750"/>
                  </a:lnTo>
                  <a:lnTo>
                    <a:pt x="1381" y="3733"/>
                  </a:lnTo>
                  <a:lnTo>
                    <a:pt x="1371" y="3700"/>
                  </a:lnTo>
                  <a:lnTo>
                    <a:pt x="1363" y="3667"/>
                  </a:lnTo>
                  <a:lnTo>
                    <a:pt x="1358" y="3651"/>
                  </a:lnTo>
                  <a:lnTo>
                    <a:pt x="1353" y="3635"/>
                  </a:lnTo>
                  <a:lnTo>
                    <a:pt x="1348" y="3619"/>
                  </a:lnTo>
                  <a:lnTo>
                    <a:pt x="1342" y="3605"/>
                  </a:lnTo>
                  <a:lnTo>
                    <a:pt x="1335" y="3591"/>
                  </a:lnTo>
                  <a:lnTo>
                    <a:pt x="1327" y="3579"/>
                  </a:lnTo>
                  <a:lnTo>
                    <a:pt x="1322" y="3573"/>
                  </a:lnTo>
                  <a:lnTo>
                    <a:pt x="1318" y="3568"/>
                  </a:lnTo>
                  <a:lnTo>
                    <a:pt x="1312" y="3563"/>
                  </a:lnTo>
                  <a:lnTo>
                    <a:pt x="1307" y="3559"/>
                  </a:lnTo>
                  <a:lnTo>
                    <a:pt x="1297" y="3551"/>
                  </a:lnTo>
                  <a:lnTo>
                    <a:pt x="1287" y="3545"/>
                  </a:lnTo>
                  <a:lnTo>
                    <a:pt x="1275" y="3539"/>
                  </a:lnTo>
                  <a:lnTo>
                    <a:pt x="1264" y="3535"/>
                  </a:lnTo>
                  <a:lnTo>
                    <a:pt x="1243" y="3527"/>
                  </a:lnTo>
                  <a:lnTo>
                    <a:pt x="1221" y="3519"/>
                  </a:lnTo>
                  <a:lnTo>
                    <a:pt x="1199" y="3513"/>
                  </a:lnTo>
                  <a:lnTo>
                    <a:pt x="1178" y="3506"/>
                  </a:lnTo>
                  <a:lnTo>
                    <a:pt x="1167" y="3501"/>
                  </a:lnTo>
                  <a:lnTo>
                    <a:pt x="1157" y="3497"/>
                  </a:lnTo>
                  <a:lnTo>
                    <a:pt x="1147" y="3491"/>
                  </a:lnTo>
                  <a:lnTo>
                    <a:pt x="1138" y="3485"/>
                  </a:lnTo>
                  <a:lnTo>
                    <a:pt x="1135" y="3482"/>
                  </a:lnTo>
                  <a:lnTo>
                    <a:pt x="1132" y="3477"/>
                  </a:lnTo>
                  <a:lnTo>
                    <a:pt x="1129" y="3470"/>
                  </a:lnTo>
                  <a:lnTo>
                    <a:pt x="1126" y="3462"/>
                  </a:lnTo>
                  <a:lnTo>
                    <a:pt x="1120" y="3442"/>
                  </a:lnTo>
                  <a:lnTo>
                    <a:pt x="1114" y="3419"/>
                  </a:lnTo>
                  <a:lnTo>
                    <a:pt x="1109" y="3394"/>
                  </a:lnTo>
                  <a:lnTo>
                    <a:pt x="1105" y="3370"/>
                  </a:lnTo>
                  <a:lnTo>
                    <a:pt x="1103" y="3349"/>
                  </a:lnTo>
                  <a:lnTo>
                    <a:pt x="1102" y="3333"/>
                  </a:lnTo>
                  <a:lnTo>
                    <a:pt x="1102" y="3318"/>
                  </a:lnTo>
                  <a:lnTo>
                    <a:pt x="1103" y="3305"/>
                  </a:lnTo>
                  <a:lnTo>
                    <a:pt x="1105" y="3293"/>
                  </a:lnTo>
                  <a:lnTo>
                    <a:pt x="1107" y="3283"/>
                  </a:lnTo>
                  <a:lnTo>
                    <a:pt x="1109" y="3274"/>
                  </a:lnTo>
                  <a:lnTo>
                    <a:pt x="1112" y="3266"/>
                  </a:lnTo>
                  <a:lnTo>
                    <a:pt x="1115" y="3260"/>
                  </a:lnTo>
                  <a:lnTo>
                    <a:pt x="1118" y="3254"/>
                  </a:lnTo>
                  <a:lnTo>
                    <a:pt x="1123" y="3244"/>
                  </a:lnTo>
                  <a:lnTo>
                    <a:pt x="1128" y="3237"/>
                  </a:lnTo>
                  <a:lnTo>
                    <a:pt x="1130" y="3233"/>
                  </a:lnTo>
                  <a:lnTo>
                    <a:pt x="1132" y="3230"/>
                  </a:lnTo>
                  <a:lnTo>
                    <a:pt x="1133" y="3226"/>
                  </a:lnTo>
                  <a:lnTo>
                    <a:pt x="1133" y="3223"/>
                  </a:lnTo>
                  <a:lnTo>
                    <a:pt x="1134" y="3196"/>
                  </a:lnTo>
                  <a:lnTo>
                    <a:pt x="1135" y="3177"/>
                  </a:lnTo>
                  <a:lnTo>
                    <a:pt x="1137" y="3165"/>
                  </a:lnTo>
                  <a:lnTo>
                    <a:pt x="1139" y="3159"/>
                  </a:lnTo>
                  <a:lnTo>
                    <a:pt x="1140" y="3157"/>
                  </a:lnTo>
                  <a:lnTo>
                    <a:pt x="1140" y="3157"/>
                  </a:lnTo>
                  <a:lnTo>
                    <a:pt x="1138" y="3159"/>
                  </a:lnTo>
                  <a:lnTo>
                    <a:pt x="1133" y="3159"/>
                  </a:lnTo>
                  <a:lnTo>
                    <a:pt x="1107" y="3160"/>
                  </a:lnTo>
                  <a:lnTo>
                    <a:pt x="1038" y="3161"/>
                  </a:lnTo>
                  <a:lnTo>
                    <a:pt x="940" y="3163"/>
                  </a:lnTo>
                  <a:lnTo>
                    <a:pt x="828" y="3164"/>
                  </a:lnTo>
                  <a:lnTo>
                    <a:pt x="717" y="3165"/>
                  </a:lnTo>
                  <a:lnTo>
                    <a:pt x="620" y="3164"/>
                  </a:lnTo>
                  <a:lnTo>
                    <a:pt x="581" y="3162"/>
                  </a:lnTo>
                  <a:lnTo>
                    <a:pt x="551" y="3160"/>
                  </a:lnTo>
                  <a:lnTo>
                    <a:pt x="540" y="3159"/>
                  </a:lnTo>
                  <a:lnTo>
                    <a:pt x="532" y="3158"/>
                  </a:lnTo>
                  <a:lnTo>
                    <a:pt x="527" y="3156"/>
                  </a:lnTo>
                  <a:lnTo>
                    <a:pt x="525" y="3154"/>
                  </a:lnTo>
                  <a:lnTo>
                    <a:pt x="524" y="3137"/>
                  </a:lnTo>
                  <a:lnTo>
                    <a:pt x="522" y="3109"/>
                  </a:lnTo>
                  <a:lnTo>
                    <a:pt x="520" y="3071"/>
                  </a:lnTo>
                  <a:lnTo>
                    <a:pt x="516" y="3030"/>
                  </a:lnTo>
                  <a:lnTo>
                    <a:pt x="513" y="2988"/>
                  </a:lnTo>
                  <a:lnTo>
                    <a:pt x="510" y="2947"/>
                  </a:lnTo>
                  <a:lnTo>
                    <a:pt x="506" y="2912"/>
                  </a:lnTo>
                  <a:lnTo>
                    <a:pt x="504" y="2887"/>
                  </a:lnTo>
                  <a:lnTo>
                    <a:pt x="503" y="2882"/>
                  </a:lnTo>
                  <a:lnTo>
                    <a:pt x="500" y="2877"/>
                  </a:lnTo>
                  <a:lnTo>
                    <a:pt x="497" y="2873"/>
                  </a:lnTo>
                  <a:lnTo>
                    <a:pt x="495" y="2869"/>
                  </a:lnTo>
                  <a:lnTo>
                    <a:pt x="487" y="2860"/>
                  </a:lnTo>
                  <a:lnTo>
                    <a:pt x="479" y="2852"/>
                  </a:lnTo>
                  <a:lnTo>
                    <a:pt x="459" y="2837"/>
                  </a:lnTo>
                  <a:lnTo>
                    <a:pt x="437" y="2823"/>
                  </a:lnTo>
                  <a:lnTo>
                    <a:pt x="427" y="2816"/>
                  </a:lnTo>
                  <a:lnTo>
                    <a:pt x="418" y="2808"/>
                  </a:lnTo>
                  <a:lnTo>
                    <a:pt x="410" y="2801"/>
                  </a:lnTo>
                  <a:lnTo>
                    <a:pt x="403" y="2793"/>
                  </a:lnTo>
                  <a:lnTo>
                    <a:pt x="400" y="2789"/>
                  </a:lnTo>
                  <a:lnTo>
                    <a:pt x="398" y="2785"/>
                  </a:lnTo>
                  <a:lnTo>
                    <a:pt x="397" y="2780"/>
                  </a:lnTo>
                  <a:lnTo>
                    <a:pt x="396" y="2776"/>
                  </a:lnTo>
                  <a:lnTo>
                    <a:pt x="395" y="2771"/>
                  </a:lnTo>
                  <a:lnTo>
                    <a:pt x="396" y="2766"/>
                  </a:lnTo>
                  <a:lnTo>
                    <a:pt x="397" y="2761"/>
                  </a:lnTo>
                  <a:lnTo>
                    <a:pt x="399" y="2756"/>
                  </a:lnTo>
                  <a:lnTo>
                    <a:pt x="404" y="2755"/>
                  </a:lnTo>
                  <a:lnTo>
                    <a:pt x="411" y="2754"/>
                  </a:lnTo>
                  <a:lnTo>
                    <a:pt x="418" y="2751"/>
                  </a:lnTo>
                  <a:lnTo>
                    <a:pt x="426" y="2748"/>
                  </a:lnTo>
                  <a:lnTo>
                    <a:pt x="434" y="2744"/>
                  </a:lnTo>
                  <a:lnTo>
                    <a:pt x="440" y="2737"/>
                  </a:lnTo>
                  <a:lnTo>
                    <a:pt x="442" y="2734"/>
                  </a:lnTo>
                  <a:lnTo>
                    <a:pt x="444" y="2731"/>
                  </a:lnTo>
                  <a:lnTo>
                    <a:pt x="445" y="2727"/>
                  </a:lnTo>
                  <a:lnTo>
                    <a:pt x="446" y="2724"/>
                  </a:lnTo>
                  <a:lnTo>
                    <a:pt x="446" y="2717"/>
                  </a:lnTo>
                  <a:lnTo>
                    <a:pt x="445" y="2711"/>
                  </a:lnTo>
                  <a:lnTo>
                    <a:pt x="443" y="2705"/>
                  </a:lnTo>
                  <a:lnTo>
                    <a:pt x="442" y="2700"/>
                  </a:lnTo>
                  <a:lnTo>
                    <a:pt x="438" y="2690"/>
                  </a:lnTo>
                  <a:lnTo>
                    <a:pt x="433" y="2681"/>
                  </a:lnTo>
                  <a:lnTo>
                    <a:pt x="428" y="2671"/>
                  </a:lnTo>
                  <a:lnTo>
                    <a:pt x="424" y="2659"/>
                  </a:lnTo>
                  <a:lnTo>
                    <a:pt x="422" y="2653"/>
                  </a:lnTo>
                  <a:lnTo>
                    <a:pt x="421" y="2646"/>
                  </a:lnTo>
                  <a:lnTo>
                    <a:pt x="420" y="2638"/>
                  </a:lnTo>
                  <a:lnTo>
                    <a:pt x="420" y="2629"/>
                  </a:lnTo>
                  <a:lnTo>
                    <a:pt x="420" y="2623"/>
                  </a:lnTo>
                  <a:lnTo>
                    <a:pt x="421" y="2617"/>
                  </a:lnTo>
                  <a:lnTo>
                    <a:pt x="422" y="2612"/>
                  </a:lnTo>
                  <a:lnTo>
                    <a:pt x="424" y="2608"/>
                  </a:lnTo>
                  <a:lnTo>
                    <a:pt x="428" y="2601"/>
                  </a:lnTo>
                  <a:lnTo>
                    <a:pt x="433" y="2595"/>
                  </a:lnTo>
                  <a:lnTo>
                    <a:pt x="438" y="2588"/>
                  </a:lnTo>
                  <a:lnTo>
                    <a:pt x="442" y="2580"/>
                  </a:lnTo>
                  <a:lnTo>
                    <a:pt x="443" y="2575"/>
                  </a:lnTo>
                  <a:lnTo>
                    <a:pt x="445" y="2570"/>
                  </a:lnTo>
                  <a:lnTo>
                    <a:pt x="446" y="2563"/>
                  </a:lnTo>
                  <a:lnTo>
                    <a:pt x="446" y="2556"/>
                  </a:lnTo>
                  <a:lnTo>
                    <a:pt x="446" y="2548"/>
                  </a:lnTo>
                  <a:lnTo>
                    <a:pt x="444" y="2540"/>
                  </a:lnTo>
                  <a:lnTo>
                    <a:pt x="443" y="2532"/>
                  </a:lnTo>
                  <a:lnTo>
                    <a:pt x="441" y="2524"/>
                  </a:lnTo>
                  <a:lnTo>
                    <a:pt x="435" y="2509"/>
                  </a:lnTo>
                  <a:lnTo>
                    <a:pt x="428" y="2496"/>
                  </a:lnTo>
                  <a:lnTo>
                    <a:pt x="421" y="2483"/>
                  </a:lnTo>
                  <a:lnTo>
                    <a:pt x="413" y="2470"/>
                  </a:lnTo>
                  <a:lnTo>
                    <a:pt x="406" y="2456"/>
                  </a:lnTo>
                  <a:lnTo>
                    <a:pt x="399" y="2441"/>
                  </a:lnTo>
                  <a:lnTo>
                    <a:pt x="397" y="2433"/>
                  </a:lnTo>
                  <a:lnTo>
                    <a:pt x="395" y="2427"/>
                  </a:lnTo>
                  <a:lnTo>
                    <a:pt x="395" y="2421"/>
                  </a:lnTo>
                  <a:lnTo>
                    <a:pt x="396" y="2415"/>
                  </a:lnTo>
                  <a:lnTo>
                    <a:pt x="397" y="2410"/>
                  </a:lnTo>
                  <a:lnTo>
                    <a:pt x="399" y="2405"/>
                  </a:lnTo>
                  <a:lnTo>
                    <a:pt x="401" y="2401"/>
                  </a:lnTo>
                  <a:lnTo>
                    <a:pt x="404" y="2398"/>
                  </a:lnTo>
                  <a:lnTo>
                    <a:pt x="409" y="2393"/>
                  </a:lnTo>
                  <a:lnTo>
                    <a:pt x="414" y="2390"/>
                  </a:lnTo>
                  <a:lnTo>
                    <a:pt x="418" y="2388"/>
                  </a:lnTo>
                  <a:lnTo>
                    <a:pt x="420" y="2388"/>
                  </a:lnTo>
                  <a:lnTo>
                    <a:pt x="421" y="2384"/>
                  </a:lnTo>
                  <a:lnTo>
                    <a:pt x="422" y="2380"/>
                  </a:lnTo>
                  <a:lnTo>
                    <a:pt x="422" y="2376"/>
                  </a:lnTo>
                  <a:lnTo>
                    <a:pt x="422" y="2371"/>
                  </a:lnTo>
                  <a:lnTo>
                    <a:pt x="419" y="2362"/>
                  </a:lnTo>
                  <a:lnTo>
                    <a:pt x="416" y="2353"/>
                  </a:lnTo>
                  <a:lnTo>
                    <a:pt x="410" y="2344"/>
                  </a:lnTo>
                  <a:lnTo>
                    <a:pt x="403" y="2334"/>
                  </a:lnTo>
                  <a:lnTo>
                    <a:pt x="395" y="2325"/>
                  </a:lnTo>
                  <a:lnTo>
                    <a:pt x="384" y="2315"/>
                  </a:lnTo>
                  <a:lnTo>
                    <a:pt x="374" y="2305"/>
                  </a:lnTo>
                  <a:lnTo>
                    <a:pt x="363" y="2295"/>
                  </a:lnTo>
                  <a:lnTo>
                    <a:pt x="350" y="2285"/>
                  </a:lnTo>
                  <a:lnTo>
                    <a:pt x="338" y="2276"/>
                  </a:lnTo>
                  <a:lnTo>
                    <a:pt x="311" y="2258"/>
                  </a:lnTo>
                  <a:lnTo>
                    <a:pt x="284" y="2241"/>
                  </a:lnTo>
                  <a:lnTo>
                    <a:pt x="298" y="2228"/>
                  </a:lnTo>
                  <a:lnTo>
                    <a:pt x="313" y="2216"/>
                  </a:lnTo>
                  <a:lnTo>
                    <a:pt x="328" y="2206"/>
                  </a:lnTo>
                  <a:lnTo>
                    <a:pt x="343" y="2196"/>
                  </a:lnTo>
                  <a:lnTo>
                    <a:pt x="374" y="2176"/>
                  </a:lnTo>
                  <a:lnTo>
                    <a:pt x="404" y="2157"/>
                  </a:lnTo>
                  <a:lnTo>
                    <a:pt x="411" y="2152"/>
                  </a:lnTo>
                  <a:lnTo>
                    <a:pt x="416" y="2145"/>
                  </a:lnTo>
                  <a:lnTo>
                    <a:pt x="420" y="2138"/>
                  </a:lnTo>
                  <a:lnTo>
                    <a:pt x="424" y="2131"/>
                  </a:lnTo>
                  <a:lnTo>
                    <a:pt x="430" y="2113"/>
                  </a:lnTo>
                  <a:lnTo>
                    <a:pt x="434" y="2095"/>
                  </a:lnTo>
                  <a:lnTo>
                    <a:pt x="438" y="2075"/>
                  </a:lnTo>
                  <a:lnTo>
                    <a:pt x="442" y="2054"/>
                  </a:lnTo>
                  <a:lnTo>
                    <a:pt x="445" y="2044"/>
                  </a:lnTo>
                  <a:lnTo>
                    <a:pt x="448" y="2034"/>
                  </a:lnTo>
                  <a:lnTo>
                    <a:pt x="452" y="2025"/>
                  </a:lnTo>
                  <a:lnTo>
                    <a:pt x="456" y="2016"/>
                  </a:lnTo>
                  <a:lnTo>
                    <a:pt x="466" y="2001"/>
                  </a:lnTo>
                  <a:lnTo>
                    <a:pt x="476" y="1988"/>
                  </a:lnTo>
                  <a:lnTo>
                    <a:pt x="486" y="1975"/>
                  </a:lnTo>
                  <a:lnTo>
                    <a:pt x="496" y="1964"/>
                  </a:lnTo>
                  <a:lnTo>
                    <a:pt x="518" y="1941"/>
                  </a:lnTo>
                  <a:lnTo>
                    <a:pt x="537" y="1918"/>
                  </a:lnTo>
                  <a:lnTo>
                    <a:pt x="547" y="1906"/>
                  </a:lnTo>
                  <a:lnTo>
                    <a:pt x="556" y="1892"/>
                  </a:lnTo>
                  <a:lnTo>
                    <a:pt x="564" y="1876"/>
                  </a:lnTo>
                  <a:lnTo>
                    <a:pt x="572" y="1858"/>
                  </a:lnTo>
                  <a:lnTo>
                    <a:pt x="580" y="1837"/>
                  </a:lnTo>
                  <a:lnTo>
                    <a:pt x="586" y="1814"/>
                  </a:lnTo>
                  <a:lnTo>
                    <a:pt x="592" y="1788"/>
                  </a:lnTo>
                  <a:lnTo>
                    <a:pt x="598" y="1759"/>
                  </a:lnTo>
                  <a:lnTo>
                    <a:pt x="599" y="1746"/>
                  </a:lnTo>
                  <a:lnTo>
                    <a:pt x="599" y="1733"/>
                  </a:lnTo>
                  <a:lnTo>
                    <a:pt x="599" y="1722"/>
                  </a:lnTo>
                  <a:lnTo>
                    <a:pt x="598" y="1711"/>
                  </a:lnTo>
                  <a:lnTo>
                    <a:pt x="597" y="1701"/>
                  </a:lnTo>
                  <a:lnTo>
                    <a:pt x="595" y="1692"/>
                  </a:lnTo>
                  <a:lnTo>
                    <a:pt x="593" y="1683"/>
                  </a:lnTo>
                  <a:lnTo>
                    <a:pt x="590" y="1674"/>
                  </a:lnTo>
                  <a:lnTo>
                    <a:pt x="584" y="1659"/>
                  </a:lnTo>
                  <a:lnTo>
                    <a:pt x="577" y="1646"/>
                  </a:lnTo>
                  <a:lnTo>
                    <a:pt x="568" y="1633"/>
                  </a:lnTo>
                  <a:lnTo>
                    <a:pt x="559" y="1621"/>
                  </a:lnTo>
                  <a:lnTo>
                    <a:pt x="541" y="1600"/>
                  </a:lnTo>
                  <a:lnTo>
                    <a:pt x="525" y="1579"/>
                  </a:lnTo>
                  <a:lnTo>
                    <a:pt x="519" y="1568"/>
                  </a:lnTo>
                  <a:lnTo>
                    <a:pt x="514" y="1556"/>
                  </a:lnTo>
                  <a:lnTo>
                    <a:pt x="512" y="1549"/>
                  </a:lnTo>
                  <a:lnTo>
                    <a:pt x="510" y="1543"/>
                  </a:lnTo>
                  <a:lnTo>
                    <a:pt x="510" y="1535"/>
                  </a:lnTo>
                  <a:lnTo>
                    <a:pt x="509" y="1528"/>
                  </a:lnTo>
                  <a:lnTo>
                    <a:pt x="510" y="1518"/>
                  </a:lnTo>
                  <a:lnTo>
                    <a:pt x="512" y="1508"/>
                  </a:lnTo>
                  <a:lnTo>
                    <a:pt x="516" y="1500"/>
                  </a:lnTo>
                  <a:lnTo>
                    <a:pt x="520" y="1493"/>
                  </a:lnTo>
                  <a:lnTo>
                    <a:pt x="531" y="1480"/>
                  </a:lnTo>
                  <a:lnTo>
                    <a:pt x="544" y="1468"/>
                  </a:lnTo>
                  <a:lnTo>
                    <a:pt x="550" y="1461"/>
                  </a:lnTo>
                  <a:lnTo>
                    <a:pt x="555" y="1453"/>
                  </a:lnTo>
                  <a:lnTo>
                    <a:pt x="560" y="1445"/>
                  </a:lnTo>
                  <a:lnTo>
                    <a:pt x="564" y="1435"/>
                  </a:lnTo>
                  <a:lnTo>
                    <a:pt x="567" y="1425"/>
                  </a:lnTo>
                  <a:lnTo>
                    <a:pt x="568" y="1412"/>
                  </a:lnTo>
                  <a:lnTo>
                    <a:pt x="568" y="1397"/>
                  </a:lnTo>
                  <a:lnTo>
                    <a:pt x="566" y="1380"/>
                  </a:lnTo>
                  <a:lnTo>
                    <a:pt x="565" y="1374"/>
                  </a:lnTo>
                  <a:lnTo>
                    <a:pt x="562" y="1369"/>
                  </a:lnTo>
                  <a:lnTo>
                    <a:pt x="559" y="1363"/>
                  </a:lnTo>
                  <a:lnTo>
                    <a:pt x="556" y="1359"/>
                  </a:lnTo>
                  <a:lnTo>
                    <a:pt x="552" y="1354"/>
                  </a:lnTo>
                  <a:lnTo>
                    <a:pt x="547" y="1350"/>
                  </a:lnTo>
                  <a:lnTo>
                    <a:pt x="542" y="1346"/>
                  </a:lnTo>
                  <a:lnTo>
                    <a:pt x="536" y="1343"/>
                  </a:lnTo>
                  <a:lnTo>
                    <a:pt x="524" y="1337"/>
                  </a:lnTo>
                  <a:lnTo>
                    <a:pt x="510" y="1332"/>
                  </a:lnTo>
                  <a:lnTo>
                    <a:pt x="494" y="1328"/>
                  </a:lnTo>
                  <a:lnTo>
                    <a:pt x="478" y="1325"/>
                  </a:lnTo>
                  <a:lnTo>
                    <a:pt x="443" y="1319"/>
                  </a:lnTo>
                  <a:lnTo>
                    <a:pt x="405" y="1314"/>
                  </a:lnTo>
                  <a:lnTo>
                    <a:pt x="385" y="1311"/>
                  </a:lnTo>
                  <a:lnTo>
                    <a:pt x="367" y="1307"/>
                  </a:lnTo>
                  <a:lnTo>
                    <a:pt x="348" y="1302"/>
                  </a:lnTo>
                  <a:lnTo>
                    <a:pt x="330" y="1297"/>
                  </a:lnTo>
                  <a:lnTo>
                    <a:pt x="323" y="1295"/>
                  </a:lnTo>
                  <a:lnTo>
                    <a:pt x="313" y="1292"/>
                  </a:lnTo>
                  <a:lnTo>
                    <a:pt x="301" y="1292"/>
                  </a:lnTo>
                  <a:lnTo>
                    <a:pt x="288" y="1292"/>
                  </a:lnTo>
                  <a:lnTo>
                    <a:pt x="259" y="1293"/>
                  </a:lnTo>
                  <a:lnTo>
                    <a:pt x="229" y="1296"/>
                  </a:lnTo>
                  <a:lnTo>
                    <a:pt x="201" y="1299"/>
                  </a:lnTo>
                  <a:lnTo>
                    <a:pt x="177" y="1299"/>
                  </a:lnTo>
                  <a:lnTo>
                    <a:pt x="167" y="1299"/>
                  </a:lnTo>
                  <a:lnTo>
                    <a:pt x="159" y="1297"/>
                  </a:lnTo>
                  <a:lnTo>
                    <a:pt x="156" y="1296"/>
                  </a:lnTo>
                  <a:lnTo>
                    <a:pt x="154" y="1295"/>
                  </a:lnTo>
                  <a:lnTo>
                    <a:pt x="152" y="1293"/>
                  </a:lnTo>
                  <a:lnTo>
                    <a:pt x="152" y="1291"/>
                  </a:lnTo>
                  <a:lnTo>
                    <a:pt x="150" y="1285"/>
                  </a:lnTo>
                  <a:lnTo>
                    <a:pt x="148" y="1278"/>
                  </a:lnTo>
                  <a:lnTo>
                    <a:pt x="145" y="1272"/>
                  </a:lnTo>
                  <a:lnTo>
                    <a:pt x="142" y="1267"/>
                  </a:lnTo>
                  <a:lnTo>
                    <a:pt x="134" y="1255"/>
                  </a:lnTo>
                  <a:lnTo>
                    <a:pt x="124" y="1244"/>
                  </a:lnTo>
                  <a:lnTo>
                    <a:pt x="99" y="1221"/>
                  </a:lnTo>
                  <a:lnTo>
                    <a:pt x="72" y="1197"/>
                  </a:lnTo>
                  <a:lnTo>
                    <a:pt x="59" y="1185"/>
                  </a:lnTo>
                  <a:lnTo>
                    <a:pt x="45" y="1171"/>
                  </a:lnTo>
                  <a:lnTo>
                    <a:pt x="33" y="1157"/>
                  </a:lnTo>
                  <a:lnTo>
                    <a:pt x="22" y="1142"/>
                  </a:lnTo>
                  <a:lnTo>
                    <a:pt x="17" y="1134"/>
                  </a:lnTo>
                  <a:lnTo>
                    <a:pt x="13" y="1126"/>
                  </a:lnTo>
                  <a:lnTo>
                    <a:pt x="9" y="1118"/>
                  </a:lnTo>
                  <a:lnTo>
                    <a:pt x="6" y="1109"/>
                  </a:lnTo>
                  <a:lnTo>
                    <a:pt x="3" y="1100"/>
                  </a:lnTo>
                  <a:lnTo>
                    <a:pt x="1" y="1091"/>
                  </a:lnTo>
                  <a:lnTo>
                    <a:pt x="0" y="1081"/>
                  </a:lnTo>
                  <a:lnTo>
                    <a:pt x="0" y="1070"/>
                  </a:lnTo>
                  <a:lnTo>
                    <a:pt x="1" y="1053"/>
                  </a:lnTo>
                  <a:lnTo>
                    <a:pt x="2" y="1037"/>
                  </a:lnTo>
                  <a:lnTo>
                    <a:pt x="6" y="1021"/>
                  </a:lnTo>
                  <a:lnTo>
                    <a:pt x="10" y="1006"/>
                  </a:lnTo>
                  <a:lnTo>
                    <a:pt x="20" y="977"/>
                  </a:lnTo>
                  <a:lnTo>
                    <a:pt x="31" y="947"/>
                  </a:lnTo>
                  <a:lnTo>
                    <a:pt x="42" y="919"/>
                  </a:lnTo>
                  <a:lnTo>
                    <a:pt x="52" y="890"/>
                  </a:lnTo>
                  <a:lnTo>
                    <a:pt x="56" y="874"/>
                  </a:lnTo>
                  <a:lnTo>
                    <a:pt x="61" y="859"/>
                  </a:lnTo>
                  <a:lnTo>
                    <a:pt x="63" y="841"/>
                  </a:lnTo>
                  <a:lnTo>
                    <a:pt x="63" y="824"/>
                  </a:lnTo>
                  <a:lnTo>
                    <a:pt x="63" y="806"/>
                  </a:lnTo>
                  <a:lnTo>
                    <a:pt x="61" y="788"/>
                  </a:lnTo>
                  <a:lnTo>
                    <a:pt x="59" y="770"/>
                  </a:lnTo>
                  <a:lnTo>
                    <a:pt x="55" y="753"/>
                  </a:lnTo>
                  <a:lnTo>
                    <a:pt x="48" y="718"/>
                  </a:lnTo>
                  <a:lnTo>
                    <a:pt x="40" y="684"/>
                  </a:lnTo>
                  <a:lnTo>
                    <a:pt x="33" y="649"/>
                  </a:lnTo>
                  <a:lnTo>
                    <a:pt x="27" y="613"/>
                  </a:lnTo>
                  <a:lnTo>
                    <a:pt x="25" y="594"/>
                  </a:lnTo>
                  <a:lnTo>
                    <a:pt x="24" y="576"/>
                  </a:lnTo>
                  <a:lnTo>
                    <a:pt x="25" y="556"/>
                  </a:lnTo>
                  <a:lnTo>
                    <a:pt x="26" y="536"/>
                  </a:lnTo>
                  <a:lnTo>
                    <a:pt x="1044" y="536"/>
                  </a:lnTo>
                  <a:lnTo>
                    <a:pt x="1055" y="525"/>
                  </a:lnTo>
                  <a:lnTo>
                    <a:pt x="1067" y="516"/>
                  </a:lnTo>
                  <a:lnTo>
                    <a:pt x="1078" y="509"/>
                  </a:lnTo>
                  <a:lnTo>
                    <a:pt x="1086" y="504"/>
                  </a:lnTo>
                  <a:lnTo>
                    <a:pt x="1086" y="357"/>
                  </a:lnTo>
                  <a:lnTo>
                    <a:pt x="1099" y="333"/>
                  </a:lnTo>
                  <a:lnTo>
                    <a:pt x="1110" y="313"/>
                  </a:lnTo>
                  <a:lnTo>
                    <a:pt x="1115" y="303"/>
                  </a:lnTo>
                  <a:lnTo>
                    <a:pt x="1119" y="293"/>
                  </a:lnTo>
                  <a:lnTo>
                    <a:pt x="1122" y="280"/>
                  </a:lnTo>
                  <a:lnTo>
                    <a:pt x="1123" y="268"/>
                  </a:lnTo>
                  <a:lnTo>
                    <a:pt x="1122" y="262"/>
                  </a:lnTo>
                  <a:lnTo>
                    <a:pt x="1121" y="256"/>
                  </a:lnTo>
                  <a:lnTo>
                    <a:pt x="1119" y="251"/>
                  </a:lnTo>
                  <a:lnTo>
                    <a:pt x="1117" y="246"/>
                  </a:lnTo>
                  <a:lnTo>
                    <a:pt x="1111" y="236"/>
                  </a:lnTo>
                  <a:lnTo>
                    <a:pt x="1105" y="226"/>
                  </a:lnTo>
                  <a:lnTo>
                    <a:pt x="1098" y="216"/>
                  </a:lnTo>
                  <a:lnTo>
                    <a:pt x="1092" y="206"/>
                  </a:lnTo>
                  <a:lnTo>
                    <a:pt x="1090" y="201"/>
                  </a:lnTo>
                  <a:lnTo>
                    <a:pt x="1088" y="196"/>
                  </a:lnTo>
                  <a:lnTo>
                    <a:pt x="1087" y="190"/>
                  </a:lnTo>
                  <a:lnTo>
                    <a:pt x="1086" y="185"/>
                  </a:lnTo>
                  <a:lnTo>
                    <a:pt x="1087" y="179"/>
                  </a:lnTo>
                  <a:lnTo>
                    <a:pt x="1089" y="174"/>
                  </a:lnTo>
                  <a:lnTo>
                    <a:pt x="1091" y="170"/>
                  </a:lnTo>
                  <a:lnTo>
                    <a:pt x="1095" y="166"/>
                  </a:lnTo>
                  <a:lnTo>
                    <a:pt x="1103" y="158"/>
                  </a:lnTo>
                  <a:lnTo>
                    <a:pt x="1114" y="152"/>
                  </a:lnTo>
                  <a:lnTo>
                    <a:pt x="1135" y="140"/>
                  </a:lnTo>
                  <a:lnTo>
                    <a:pt x="1149" y="132"/>
                  </a:lnTo>
                  <a:lnTo>
                    <a:pt x="1152" y="122"/>
                  </a:lnTo>
                  <a:lnTo>
                    <a:pt x="1155" y="113"/>
                  </a:lnTo>
                  <a:lnTo>
                    <a:pt x="1157" y="104"/>
                  </a:lnTo>
                  <a:lnTo>
                    <a:pt x="1159" y="95"/>
                  </a:lnTo>
                  <a:lnTo>
                    <a:pt x="1160" y="78"/>
                  </a:lnTo>
                  <a:lnTo>
                    <a:pt x="1161" y="62"/>
                  </a:lnTo>
                  <a:lnTo>
                    <a:pt x="1162" y="46"/>
                  </a:lnTo>
                  <a:lnTo>
                    <a:pt x="1163" y="31"/>
                  </a:lnTo>
                  <a:lnTo>
                    <a:pt x="1164" y="23"/>
                  </a:lnTo>
                  <a:lnTo>
                    <a:pt x="1165" y="16"/>
                  </a:lnTo>
                  <a:lnTo>
                    <a:pt x="1167" y="8"/>
                  </a:lnTo>
                  <a:lnTo>
                    <a:pt x="1171" y="0"/>
                  </a:lnTo>
                  <a:lnTo>
                    <a:pt x="1191" y="22"/>
                  </a:lnTo>
                  <a:lnTo>
                    <a:pt x="1209" y="44"/>
                  </a:lnTo>
                  <a:lnTo>
                    <a:pt x="1226" y="67"/>
                  </a:lnTo>
                  <a:lnTo>
                    <a:pt x="1240" y="91"/>
                  </a:lnTo>
                  <a:lnTo>
                    <a:pt x="1254" y="115"/>
                  </a:lnTo>
                  <a:lnTo>
                    <a:pt x="1265" y="139"/>
                  </a:lnTo>
                  <a:lnTo>
                    <a:pt x="1276" y="165"/>
                  </a:lnTo>
                  <a:lnTo>
                    <a:pt x="1286" y="192"/>
                  </a:lnTo>
                  <a:lnTo>
                    <a:pt x="1294" y="219"/>
                  </a:lnTo>
                  <a:lnTo>
                    <a:pt x="1302" y="247"/>
                  </a:lnTo>
                  <a:lnTo>
                    <a:pt x="1309" y="276"/>
                  </a:lnTo>
                  <a:lnTo>
                    <a:pt x="1315" y="307"/>
                  </a:lnTo>
                  <a:lnTo>
                    <a:pt x="1327" y="371"/>
                  </a:lnTo>
                  <a:lnTo>
                    <a:pt x="1338" y="441"/>
                  </a:lnTo>
                  <a:lnTo>
                    <a:pt x="1340" y="454"/>
                  </a:lnTo>
                  <a:lnTo>
                    <a:pt x="1344" y="465"/>
                  </a:lnTo>
                  <a:lnTo>
                    <a:pt x="1349" y="475"/>
                  </a:lnTo>
                  <a:lnTo>
                    <a:pt x="1356" y="485"/>
                  </a:lnTo>
                  <a:lnTo>
                    <a:pt x="1364" y="494"/>
                  </a:lnTo>
                  <a:lnTo>
                    <a:pt x="1373" y="502"/>
                  </a:lnTo>
                  <a:lnTo>
                    <a:pt x="1384" y="509"/>
                  </a:lnTo>
                  <a:lnTo>
                    <a:pt x="1396" y="517"/>
                  </a:lnTo>
                  <a:lnTo>
                    <a:pt x="1408" y="523"/>
                  </a:lnTo>
                  <a:lnTo>
                    <a:pt x="1421" y="529"/>
                  </a:lnTo>
                  <a:lnTo>
                    <a:pt x="1434" y="535"/>
                  </a:lnTo>
                  <a:lnTo>
                    <a:pt x="1447" y="540"/>
                  </a:lnTo>
                  <a:lnTo>
                    <a:pt x="1474" y="549"/>
                  </a:lnTo>
                  <a:lnTo>
                    <a:pt x="1500" y="557"/>
                  </a:lnTo>
                  <a:lnTo>
                    <a:pt x="1507" y="559"/>
                  </a:lnTo>
                  <a:lnTo>
                    <a:pt x="1512" y="562"/>
                  </a:lnTo>
                  <a:lnTo>
                    <a:pt x="1516" y="566"/>
                  </a:lnTo>
                  <a:lnTo>
                    <a:pt x="1520" y="570"/>
                  </a:lnTo>
                  <a:lnTo>
                    <a:pt x="1527" y="581"/>
                  </a:lnTo>
                  <a:lnTo>
                    <a:pt x="1532" y="592"/>
                  </a:lnTo>
                  <a:lnTo>
                    <a:pt x="1538" y="615"/>
                  </a:lnTo>
                  <a:lnTo>
                    <a:pt x="1543" y="636"/>
                  </a:lnTo>
                  <a:lnTo>
                    <a:pt x="1548" y="646"/>
                  </a:lnTo>
                  <a:lnTo>
                    <a:pt x="1554" y="655"/>
                  </a:lnTo>
                  <a:lnTo>
                    <a:pt x="1560" y="662"/>
                  </a:lnTo>
                  <a:lnTo>
                    <a:pt x="1567" y="669"/>
                  </a:lnTo>
                  <a:lnTo>
                    <a:pt x="1582" y="680"/>
                  </a:lnTo>
                  <a:lnTo>
                    <a:pt x="1598" y="690"/>
                  </a:lnTo>
                  <a:lnTo>
                    <a:pt x="1615" y="699"/>
                  </a:lnTo>
                  <a:lnTo>
                    <a:pt x="1631" y="710"/>
                  </a:lnTo>
                  <a:lnTo>
                    <a:pt x="1638" y="716"/>
                  </a:lnTo>
                  <a:lnTo>
                    <a:pt x="1645" y="723"/>
                  </a:lnTo>
                  <a:lnTo>
                    <a:pt x="1652" y="731"/>
                  </a:lnTo>
                  <a:lnTo>
                    <a:pt x="1658" y="741"/>
                  </a:lnTo>
                  <a:lnTo>
                    <a:pt x="3909" y="861"/>
                  </a:lnTo>
                  <a:lnTo>
                    <a:pt x="3892" y="893"/>
                  </a:lnTo>
                  <a:lnTo>
                    <a:pt x="3876" y="923"/>
                  </a:lnTo>
                  <a:lnTo>
                    <a:pt x="3862" y="950"/>
                  </a:lnTo>
                  <a:lnTo>
                    <a:pt x="3849" y="977"/>
                  </a:lnTo>
                  <a:lnTo>
                    <a:pt x="3839" y="1000"/>
                  </a:lnTo>
                  <a:lnTo>
                    <a:pt x="3829" y="1022"/>
                  </a:lnTo>
                  <a:lnTo>
                    <a:pt x="3826" y="1032"/>
                  </a:lnTo>
                  <a:lnTo>
                    <a:pt x="3823" y="1042"/>
                  </a:lnTo>
                  <a:lnTo>
                    <a:pt x="3821" y="1051"/>
                  </a:lnTo>
                  <a:lnTo>
                    <a:pt x="3820" y="1060"/>
                  </a:lnTo>
                  <a:lnTo>
                    <a:pt x="3819" y="1070"/>
                  </a:lnTo>
                  <a:lnTo>
                    <a:pt x="3818" y="1079"/>
                  </a:lnTo>
                  <a:lnTo>
                    <a:pt x="3816" y="1087"/>
                  </a:lnTo>
                  <a:lnTo>
                    <a:pt x="3813" y="1094"/>
                  </a:lnTo>
                  <a:lnTo>
                    <a:pt x="3806" y="1108"/>
                  </a:lnTo>
                  <a:lnTo>
                    <a:pt x="3798" y="1125"/>
                  </a:lnTo>
                  <a:lnTo>
                    <a:pt x="3793" y="1135"/>
                  </a:lnTo>
                  <a:lnTo>
                    <a:pt x="3789" y="1148"/>
                  </a:lnTo>
                  <a:lnTo>
                    <a:pt x="3784" y="1163"/>
                  </a:lnTo>
                  <a:lnTo>
                    <a:pt x="3780" y="1181"/>
                  </a:lnTo>
                  <a:lnTo>
                    <a:pt x="3776" y="1203"/>
                  </a:lnTo>
                  <a:lnTo>
                    <a:pt x="3773" y="1228"/>
                  </a:lnTo>
                  <a:lnTo>
                    <a:pt x="3770" y="1257"/>
                  </a:lnTo>
                  <a:lnTo>
                    <a:pt x="3768" y="1291"/>
                  </a:lnTo>
                  <a:lnTo>
                    <a:pt x="3766" y="1306"/>
                  </a:lnTo>
                  <a:lnTo>
                    <a:pt x="3764" y="1319"/>
                  </a:lnTo>
                  <a:lnTo>
                    <a:pt x="3760" y="1332"/>
                  </a:lnTo>
                  <a:lnTo>
                    <a:pt x="3756" y="1344"/>
                  </a:lnTo>
                  <a:lnTo>
                    <a:pt x="3748" y="1367"/>
                  </a:lnTo>
                  <a:lnTo>
                    <a:pt x="3739" y="1391"/>
                  </a:lnTo>
                  <a:lnTo>
                    <a:pt x="3736" y="1403"/>
                  </a:lnTo>
                  <a:lnTo>
                    <a:pt x="3733" y="1417"/>
                  </a:lnTo>
                  <a:lnTo>
                    <a:pt x="3731" y="1431"/>
                  </a:lnTo>
                  <a:lnTo>
                    <a:pt x="3730" y="1446"/>
                  </a:lnTo>
                  <a:lnTo>
                    <a:pt x="3730" y="1463"/>
                  </a:lnTo>
                  <a:lnTo>
                    <a:pt x="3732" y="1481"/>
                  </a:lnTo>
                  <a:lnTo>
                    <a:pt x="3736" y="1500"/>
                  </a:lnTo>
                  <a:lnTo>
                    <a:pt x="3742" y="1523"/>
                  </a:lnTo>
                  <a:lnTo>
                    <a:pt x="3744" y="1533"/>
                  </a:lnTo>
                  <a:lnTo>
                    <a:pt x="3746" y="1543"/>
                  </a:lnTo>
                  <a:lnTo>
                    <a:pt x="3746" y="1554"/>
                  </a:lnTo>
                  <a:lnTo>
                    <a:pt x="3746" y="1565"/>
                  </a:lnTo>
                  <a:lnTo>
                    <a:pt x="3745" y="1587"/>
                  </a:lnTo>
                  <a:lnTo>
                    <a:pt x="3742" y="1610"/>
                  </a:lnTo>
                  <a:lnTo>
                    <a:pt x="3740" y="1633"/>
                  </a:lnTo>
                  <a:lnTo>
                    <a:pt x="3740" y="1654"/>
                  </a:lnTo>
                  <a:lnTo>
                    <a:pt x="3740" y="1664"/>
                  </a:lnTo>
                  <a:lnTo>
                    <a:pt x="3741" y="1673"/>
                  </a:lnTo>
                  <a:lnTo>
                    <a:pt x="3744" y="1682"/>
                  </a:lnTo>
                  <a:lnTo>
                    <a:pt x="3747" y="1690"/>
                  </a:lnTo>
                  <a:lnTo>
                    <a:pt x="3752" y="1702"/>
                  </a:lnTo>
                  <a:lnTo>
                    <a:pt x="3757" y="1714"/>
                  </a:lnTo>
                  <a:lnTo>
                    <a:pt x="3760" y="1724"/>
                  </a:lnTo>
                  <a:lnTo>
                    <a:pt x="3763" y="1734"/>
                  </a:lnTo>
                  <a:lnTo>
                    <a:pt x="3765" y="1744"/>
                  </a:lnTo>
                  <a:lnTo>
                    <a:pt x="3767" y="1753"/>
                  </a:lnTo>
                  <a:lnTo>
                    <a:pt x="3768" y="1762"/>
                  </a:lnTo>
                  <a:lnTo>
                    <a:pt x="3768" y="1770"/>
                  </a:lnTo>
                  <a:lnTo>
                    <a:pt x="3767" y="1786"/>
                  </a:lnTo>
                  <a:lnTo>
                    <a:pt x="3765" y="1802"/>
                  </a:lnTo>
                  <a:lnTo>
                    <a:pt x="3761" y="1818"/>
                  </a:lnTo>
                  <a:lnTo>
                    <a:pt x="3757" y="1837"/>
                  </a:lnTo>
                  <a:lnTo>
                    <a:pt x="3756" y="1850"/>
                  </a:lnTo>
                  <a:lnTo>
                    <a:pt x="3757" y="1862"/>
                  </a:lnTo>
                  <a:lnTo>
                    <a:pt x="3759" y="1873"/>
                  </a:lnTo>
                  <a:lnTo>
                    <a:pt x="3762" y="1882"/>
                  </a:lnTo>
                  <a:lnTo>
                    <a:pt x="3765" y="1891"/>
                  </a:lnTo>
                  <a:lnTo>
                    <a:pt x="3770" y="1899"/>
                  </a:lnTo>
                  <a:lnTo>
                    <a:pt x="3775" y="1906"/>
                  </a:lnTo>
                  <a:lnTo>
                    <a:pt x="3779" y="1912"/>
                  </a:lnTo>
                  <a:lnTo>
                    <a:pt x="3784" y="1919"/>
                  </a:lnTo>
                  <a:lnTo>
                    <a:pt x="3789" y="1925"/>
                  </a:lnTo>
                  <a:lnTo>
                    <a:pt x="3792" y="1932"/>
                  </a:lnTo>
                  <a:lnTo>
                    <a:pt x="3795" y="1938"/>
                  </a:lnTo>
                  <a:lnTo>
                    <a:pt x="3797" y="1945"/>
                  </a:lnTo>
                  <a:lnTo>
                    <a:pt x="3798" y="1952"/>
                  </a:lnTo>
                  <a:lnTo>
                    <a:pt x="3797" y="1959"/>
                  </a:lnTo>
                  <a:lnTo>
                    <a:pt x="3794" y="1969"/>
                  </a:lnTo>
                  <a:lnTo>
                    <a:pt x="3789" y="1977"/>
                  </a:lnTo>
                  <a:lnTo>
                    <a:pt x="3786" y="1986"/>
                  </a:lnTo>
                  <a:lnTo>
                    <a:pt x="3783" y="1996"/>
                  </a:lnTo>
                  <a:lnTo>
                    <a:pt x="3780" y="2007"/>
                  </a:lnTo>
                  <a:lnTo>
                    <a:pt x="3776" y="2030"/>
                  </a:lnTo>
                  <a:lnTo>
                    <a:pt x="3772" y="2055"/>
                  </a:lnTo>
                  <a:lnTo>
                    <a:pt x="3769" y="2067"/>
                  </a:lnTo>
                  <a:lnTo>
                    <a:pt x="3766" y="2080"/>
                  </a:lnTo>
                  <a:lnTo>
                    <a:pt x="3762" y="2091"/>
                  </a:lnTo>
                  <a:lnTo>
                    <a:pt x="3757" y="2103"/>
                  </a:lnTo>
                  <a:lnTo>
                    <a:pt x="3751" y="2114"/>
                  </a:lnTo>
                  <a:lnTo>
                    <a:pt x="3744" y="2124"/>
                  </a:lnTo>
                  <a:lnTo>
                    <a:pt x="3736" y="2133"/>
                  </a:lnTo>
                  <a:lnTo>
                    <a:pt x="3725" y="2141"/>
                  </a:lnTo>
                  <a:lnTo>
                    <a:pt x="3714" y="2150"/>
                  </a:lnTo>
                  <a:lnTo>
                    <a:pt x="3704" y="2158"/>
                  </a:lnTo>
                  <a:lnTo>
                    <a:pt x="3696" y="2167"/>
                  </a:lnTo>
                  <a:lnTo>
                    <a:pt x="3688" y="2175"/>
                  </a:lnTo>
                  <a:lnTo>
                    <a:pt x="3682" y="2184"/>
                  </a:lnTo>
                  <a:lnTo>
                    <a:pt x="3677" y="2194"/>
                  </a:lnTo>
                  <a:lnTo>
                    <a:pt x="3672" y="2202"/>
                  </a:lnTo>
                  <a:lnTo>
                    <a:pt x="3668" y="2211"/>
                  </a:lnTo>
                  <a:lnTo>
                    <a:pt x="3665" y="2220"/>
                  </a:lnTo>
                  <a:lnTo>
                    <a:pt x="3663" y="2228"/>
                  </a:lnTo>
                  <a:lnTo>
                    <a:pt x="3662" y="2237"/>
                  </a:lnTo>
                  <a:lnTo>
                    <a:pt x="3661" y="2246"/>
                  </a:lnTo>
                  <a:lnTo>
                    <a:pt x="3660" y="2263"/>
                  </a:lnTo>
                  <a:lnTo>
                    <a:pt x="3661" y="2279"/>
                  </a:lnTo>
                  <a:lnTo>
                    <a:pt x="3664" y="2311"/>
                  </a:lnTo>
                  <a:lnTo>
                    <a:pt x="3666" y="2338"/>
                  </a:lnTo>
                  <a:lnTo>
                    <a:pt x="3666" y="2344"/>
                  </a:lnTo>
                  <a:lnTo>
                    <a:pt x="3665" y="2350"/>
                  </a:lnTo>
                  <a:lnTo>
                    <a:pt x="3664" y="2355"/>
                  </a:lnTo>
                  <a:lnTo>
                    <a:pt x="3662" y="2361"/>
                  </a:lnTo>
                  <a:lnTo>
                    <a:pt x="3659" y="2365"/>
                  </a:lnTo>
                  <a:lnTo>
                    <a:pt x="3656" y="2370"/>
                  </a:lnTo>
                  <a:lnTo>
                    <a:pt x="3652" y="2374"/>
                  </a:lnTo>
                  <a:lnTo>
                    <a:pt x="3647" y="2377"/>
                  </a:lnTo>
                  <a:lnTo>
                    <a:pt x="3644" y="2380"/>
                  </a:lnTo>
                  <a:lnTo>
                    <a:pt x="3641" y="2383"/>
                  </a:lnTo>
                  <a:lnTo>
                    <a:pt x="3639" y="2387"/>
                  </a:lnTo>
                  <a:lnTo>
                    <a:pt x="3637" y="2391"/>
                  </a:lnTo>
                  <a:lnTo>
                    <a:pt x="3634" y="2402"/>
                  </a:lnTo>
                  <a:lnTo>
                    <a:pt x="3631" y="2416"/>
                  </a:lnTo>
                  <a:lnTo>
                    <a:pt x="3628" y="2448"/>
                  </a:lnTo>
                  <a:lnTo>
                    <a:pt x="3626" y="2486"/>
                  </a:lnTo>
                  <a:lnTo>
                    <a:pt x="3624" y="2506"/>
                  </a:lnTo>
                  <a:lnTo>
                    <a:pt x="3621" y="2527"/>
                  </a:lnTo>
                  <a:lnTo>
                    <a:pt x="3617" y="2548"/>
                  </a:lnTo>
                  <a:lnTo>
                    <a:pt x="3610" y="2569"/>
                  </a:lnTo>
                  <a:lnTo>
                    <a:pt x="3607" y="2579"/>
                  </a:lnTo>
                  <a:lnTo>
                    <a:pt x="3603" y="2589"/>
                  </a:lnTo>
                  <a:lnTo>
                    <a:pt x="3599" y="2599"/>
                  </a:lnTo>
                  <a:lnTo>
                    <a:pt x="3594" y="2609"/>
                  </a:lnTo>
                  <a:lnTo>
                    <a:pt x="3588" y="2618"/>
                  </a:lnTo>
                  <a:lnTo>
                    <a:pt x="3582" y="2627"/>
                  </a:lnTo>
                  <a:lnTo>
                    <a:pt x="3576" y="2637"/>
                  </a:lnTo>
                  <a:lnTo>
                    <a:pt x="3568" y="2646"/>
                  </a:lnTo>
                  <a:lnTo>
                    <a:pt x="3559" y="2654"/>
                  </a:lnTo>
                  <a:lnTo>
                    <a:pt x="3551" y="2660"/>
                  </a:lnTo>
                  <a:lnTo>
                    <a:pt x="3544" y="2664"/>
                  </a:lnTo>
                  <a:lnTo>
                    <a:pt x="3537" y="2667"/>
                  </a:lnTo>
                  <a:lnTo>
                    <a:pt x="3531" y="2668"/>
                  </a:lnTo>
                  <a:lnTo>
                    <a:pt x="3526" y="2668"/>
                  </a:lnTo>
                  <a:lnTo>
                    <a:pt x="3521" y="2667"/>
                  </a:lnTo>
                  <a:lnTo>
                    <a:pt x="3516" y="2666"/>
                  </a:lnTo>
                  <a:lnTo>
                    <a:pt x="3511" y="2665"/>
                  </a:lnTo>
                  <a:lnTo>
                    <a:pt x="3506" y="2664"/>
                  </a:lnTo>
                  <a:lnTo>
                    <a:pt x="3500" y="2663"/>
                  </a:lnTo>
                  <a:lnTo>
                    <a:pt x="3494" y="2664"/>
                  </a:lnTo>
                  <a:lnTo>
                    <a:pt x="3488" y="2666"/>
                  </a:lnTo>
                  <a:lnTo>
                    <a:pt x="3480" y="2669"/>
                  </a:lnTo>
                  <a:lnTo>
                    <a:pt x="3472" y="2674"/>
                  </a:lnTo>
                  <a:lnTo>
                    <a:pt x="3463" y="2682"/>
                  </a:lnTo>
                  <a:lnTo>
                    <a:pt x="3435" y="2710"/>
                  </a:lnTo>
                  <a:lnTo>
                    <a:pt x="3412" y="2735"/>
                  </a:lnTo>
                  <a:lnTo>
                    <a:pt x="3392" y="2758"/>
                  </a:lnTo>
                  <a:lnTo>
                    <a:pt x="3378" y="2777"/>
                  </a:lnTo>
                  <a:lnTo>
                    <a:pt x="3368" y="2795"/>
                  </a:lnTo>
                  <a:lnTo>
                    <a:pt x="3360" y="2811"/>
                  </a:lnTo>
                  <a:lnTo>
                    <a:pt x="3356" y="2825"/>
                  </a:lnTo>
                  <a:lnTo>
                    <a:pt x="3353" y="2837"/>
                  </a:lnTo>
                  <a:lnTo>
                    <a:pt x="3351" y="2860"/>
                  </a:lnTo>
                  <a:lnTo>
                    <a:pt x="3351" y="2879"/>
                  </a:lnTo>
                  <a:lnTo>
                    <a:pt x="3350" y="2889"/>
                  </a:lnTo>
                  <a:lnTo>
                    <a:pt x="3348" y="2898"/>
                  </a:lnTo>
                  <a:lnTo>
                    <a:pt x="3344" y="2908"/>
                  </a:lnTo>
                  <a:lnTo>
                    <a:pt x="3337" y="2918"/>
                  </a:lnTo>
                  <a:lnTo>
                    <a:pt x="3329" y="2931"/>
                  </a:lnTo>
                  <a:lnTo>
                    <a:pt x="3320" y="2941"/>
                  </a:lnTo>
                  <a:lnTo>
                    <a:pt x="3311" y="2949"/>
                  </a:lnTo>
                  <a:lnTo>
                    <a:pt x="3302" y="2956"/>
                  </a:lnTo>
                  <a:lnTo>
                    <a:pt x="3293" y="2961"/>
                  </a:lnTo>
                  <a:lnTo>
                    <a:pt x="3284" y="2966"/>
                  </a:lnTo>
                  <a:lnTo>
                    <a:pt x="3274" y="2969"/>
                  </a:lnTo>
                  <a:lnTo>
                    <a:pt x="3265" y="2971"/>
                  </a:lnTo>
                  <a:lnTo>
                    <a:pt x="3231" y="2973"/>
                  </a:lnTo>
                  <a:lnTo>
                    <a:pt x="3201" y="2976"/>
                  </a:lnTo>
                  <a:lnTo>
                    <a:pt x="3193" y="2982"/>
                  </a:lnTo>
                  <a:lnTo>
                    <a:pt x="3182" y="2992"/>
                  </a:lnTo>
                  <a:lnTo>
                    <a:pt x="3169" y="3005"/>
                  </a:lnTo>
                  <a:lnTo>
                    <a:pt x="3155" y="3018"/>
                  </a:lnTo>
                  <a:lnTo>
                    <a:pt x="3143" y="3033"/>
                  </a:lnTo>
                  <a:lnTo>
                    <a:pt x="3132" y="3046"/>
                  </a:lnTo>
                  <a:lnTo>
                    <a:pt x="3128" y="3052"/>
                  </a:lnTo>
                  <a:lnTo>
                    <a:pt x="3125" y="3057"/>
                  </a:lnTo>
                  <a:lnTo>
                    <a:pt x="3123" y="3061"/>
                  </a:lnTo>
                  <a:lnTo>
                    <a:pt x="3122" y="3065"/>
                  </a:lnTo>
                  <a:lnTo>
                    <a:pt x="3122" y="3071"/>
                  </a:lnTo>
                  <a:lnTo>
                    <a:pt x="3120" y="3079"/>
                  </a:lnTo>
                  <a:lnTo>
                    <a:pt x="3117" y="3086"/>
                  </a:lnTo>
                  <a:lnTo>
                    <a:pt x="3113" y="3093"/>
                  </a:lnTo>
                  <a:lnTo>
                    <a:pt x="3101" y="3108"/>
                  </a:lnTo>
                  <a:lnTo>
                    <a:pt x="3086" y="3125"/>
                  </a:lnTo>
                  <a:lnTo>
                    <a:pt x="3078" y="3134"/>
                  </a:lnTo>
                  <a:lnTo>
                    <a:pt x="3070" y="3144"/>
                  </a:lnTo>
                  <a:lnTo>
                    <a:pt x="3062" y="3155"/>
                  </a:lnTo>
                  <a:lnTo>
                    <a:pt x="3054" y="3167"/>
                  </a:lnTo>
                  <a:lnTo>
                    <a:pt x="3047" y="3180"/>
                  </a:lnTo>
                  <a:lnTo>
                    <a:pt x="3041" y="3196"/>
                  </a:lnTo>
                  <a:lnTo>
                    <a:pt x="3036" y="3211"/>
                  </a:lnTo>
                  <a:lnTo>
                    <a:pt x="3033" y="3228"/>
                  </a:lnTo>
                  <a:lnTo>
                    <a:pt x="3031" y="3235"/>
                  </a:lnTo>
                  <a:lnTo>
                    <a:pt x="3029" y="3241"/>
                  </a:lnTo>
                  <a:lnTo>
                    <a:pt x="3027" y="3246"/>
                  </a:lnTo>
                  <a:lnTo>
                    <a:pt x="3024" y="3251"/>
                  </a:lnTo>
                  <a:lnTo>
                    <a:pt x="3018" y="3259"/>
                  </a:lnTo>
                  <a:lnTo>
                    <a:pt x="3011" y="3265"/>
                  </a:lnTo>
                  <a:lnTo>
                    <a:pt x="2995" y="3275"/>
                  </a:lnTo>
                  <a:lnTo>
                    <a:pt x="2976" y="3283"/>
                  </a:lnTo>
                  <a:lnTo>
                    <a:pt x="2967" y="3288"/>
                  </a:lnTo>
                  <a:lnTo>
                    <a:pt x="2957" y="3295"/>
                  </a:lnTo>
                  <a:lnTo>
                    <a:pt x="2947" y="3304"/>
                  </a:lnTo>
                  <a:lnTo>
                    <a:pt x="2937" y="3314"/>
                  </a:lnTo>
                  <a:lnTo>
                    <a:pt x="2933" y="3321"/>
                  </a:lnTo>
                  <a:lnTo>
                    <a:pt x="2929" y="3328"/>
                  </a:lnTo>
                  <a:lnTo>
                    <a:pt x="2925" y="3336"/>
                  </a:lnTo>
                  <a:lnTo>
                    <a:pt x="2921" y="3345"/>
                  </a:lnTo>
                  <a:lnTo>
                    <a:pt x="2917" y="3354"/>
                  </a:lnTo>
                  <a:lnTo>
                    <a:pt x="2913" y="3365"/>
                  </a:lnTo>
                  <a:lnTo>
                    <a:pt x="2910" y="3377"/>
                  </a:lnTo>
                  <a:lnTo>
                    <a:pt x="2907" y="3390"/>
                  </a:lnTo>
                  <a:lnTo>
                    <a:pt x="2905" y="3398"/>
                  </a:lnTo>
                  <a:lnTo>
                    <a:pt x="2902" y="3405"/>
                  </a:lnTo>
                  <a:lnTo>
                    <a:pt x="2899" y="3412"/>
                  </a:lnTo>
                  <a:lnTo>
                    <a:pt x="2896" y="3417"/>
                  </a:lnTo>
                  <a:lnTo>
                    <a:pt x="2889" y="3426"/>
                  </a:lnTo>
                  <a:lnTo>
                    <a:pt x="2881" y="3435"/>
                  </a:lnTo>
                  <a:lnTo>
                    <a:pt x="2877" y="3440"/>
                  </a:lnTo>
                  <a:lnTo>
                    <a:pt x="2873" y="3446"/>
                  </a:lnTo>
                  <a:lnTo>
                    <a:pt x="2869" y="3453"/>
                  </a:lnTo>
                  <a:lnTo>
                    <a:pt x="2866" y="3461"/>
                  </a:lnTo>
                  <a:lnTo>
                    <a:pt x="2863" y="3471"/>
                  </a:lnTo>
                  <a:lnTo>
                    <a:pt x="2860" y="3482"/>
                  </a:lnTo>
                  <a:lnTo>
                    <a:pt x="2857" y="3495"/>
                  </a:lnTo>
                  <a:lnTo>
                    <a:pt x="2855" y="3511"/>
                  </a:lnTo>
                  <a:lnTo>
                    <a:pt x="2855" y="3520"/>
                  </a:lnTo>
                  <a:lnTo>
                    <a:pt x="2855" y="3530"/>
                  </a:lnTo>
                  <a:lnTo>
                    <a:pt x="2857" y="3538"/>
                  </a:lnTo>
                  <a:lnTo>
                    <a:pt x="2860" y="3546"/>
                  </a:lnTo>
                  <a:lnTo>
                    <a:pt x="2867" y="3560"/>
                  </a:lnTo>
                  <a:lnTo>
                    <a:pt x="2876" y="3574"/>
                  </a:lnTo>
                  <a:lnTo>
                    <a:pt x="2884" y="3588"/>
                  </a:lnTo>
                  <a:lnTo>
                    <a:pt x="2891" y="3602"/>
                  </a:lnTo>
                  <a:lnTo>
                    <a:pt x="2894" y="3610"/>
                  </a:lnTo>
                  <a:lnTo>
                    <a:pt x="2896" y="3618"/>
                  </a:lnTo>
                  <a:lnTo>
                    <a:pt x="2897" y="3627"/>
                  </a:lnTo>
                  <a:lnTo>
                    <a:pt x="2897" y="3638"/>
                  </a:lnTo>
                  <a:lnTo>
                    <a:pt x="2897" y="3700"/>
                  </a:lnTo>
                  <a:lnTo>
                    <a:pt x="2891" y="3702"/>
                  </a:lnTo>
                  <a:lnTo>
                    <a:pt x="2885" y="3702"/>
                  </a:lnTo>
                  <a:lnTo>
                    <a:pt x="2880" y="3703"/>
                  </a:lnTo>
                  <a:lnTo>
                    <a:pt x="2874" y="3702"/>
                  </a:lnTo>
                  <a:lnTo>
                    <a:pt x="2861" y="3700"/>
                  </a:lnTo>
                  <a:lnTo>
                    <a:pt x="2849" y="3695"/>
                  </a:lnTo>
                  <a:lnTo>
                    <a:pt x="2835" y="3689"/>
                  </a:lnTo>
                  <a:lnTo>
                    <a:pt x="2822" y="3682"/>
                  </a:lnTo>
                  <a:lnTo>
                    <a:pt x="2810" y="3673"/>
                  </a:lnTo>
                  <a:lnTo>
                    <a:pt x="2797" y="3664"/>
                  </a:lnTo>
                  <a:lnTo>
                    <a:pt x="2786" y="3654"/>
                  </a:lnTo>
                  <a:lnTo>
                    <a:pt x="2775" y="3643"/>
                  </a:lnTo>
                  <a:lnTo>
                    <a:pt x="2765" y="3633"/>
                  </a:lnTo>
                  <a:lnTo>
                    <a:pt x="2756" y="3623"/>
                  </a:lnTo>
                  <a:lnTo>
                    <a:pt x="2742" y="3606"/>
                  </a:lnTo>
                  <a:lnTo>
                    <a:pt x="2734" y="3595"/>
                  </a:lnTo>
                  <a:lnTo>
                    <a:pt x="2730" y="3585"/>
                  </a:lnTo>
                  <a:lnTo>
                    <a:pt x="2727" y="3574"/>
                  </a:lnTo>
                  <a:lnTo>
                    <a:pt x="2725" y="3563"/>
                  </a:lnTo>
                  <a:lnTo>
                    <a:pt x="2724" y="3552"/>
                  </a:lnTo>
                  <a:lnTo>
                    <a:pt x="2723" y="3529"/>
                  </a:lnTo>
                  <a:lnTo>
                    <a:pt x="2722" y="3507"/>
                  </a:lnTo>
                  <a:lnTo>
                    <a:pt x="2720" y="3497"/>
                  </a:lnTo>
                  <a:lnTo>
                    <a:pt x="2718" y="3488"/>
                  </a:lnTo>
                  <a:lnTo>
                    <a:pt x="2715" y="3480"/>
                  </a:lnTo>
                  <a:lnTo>
                    <a:pt x="2710" y="3473"/>
                  </a:lnTo>
                  <a:lnTo>
                    <a:pt x="2707" y="3469"/>
                  </a:lnTo>
                  <a:lnTo>
                    <a:pt x="2703" y="3467"/>
                  </a:lnTo>
                  <a:lnTo>
                    <a:pt x="2699" y="3464"/>
                  </a:lnTo>
                  <a:lnTo>
                    <a:pt x="2695" y="3462"/>
                  </a:lnTo>
                  <a:lnTo>
                    <a:pt x="2690" y="3461"/>
                  </a:lnTo>
                  <a:lnTo>
                    <a:pt x="2684" y="3460"/>
                  </a:lnTo>
                  <a:lnTo>
                    <a:pt x="2678" y="3459"/>
                  </a:lnTo>
                  <a:lnTo>
                    <a:pt x="2671" y="3459"/>
                  </a:lnTo>
                  <a:lnTo>
                    <a:pt x="2664" y="3461"/>
                  </a:lnTo>
                  <a:lnTo>
                    <a:pt x="2646" y="3469"/>
                  </a:lnTo>
                  <a:lnTo>
                    <a:pt x="2635" y="3476"/>
                  </a:lnTo>
                  <a:lnTo>
                    <a:pt x="2623" y="3485"/>
                  </a:lnTo>
                  <a:lnTo>
                    <a:pt x="2616" y="3490"/>
                  </a:lnTo>
                  <a:lnTo>
                    <a:pt x="2609" y="3497"/>
                  </a:lnTo>
                  <a:lnTo>
                    <a:pt x="2603" y="3503"/>
                  </a:lnTo>
                  <a:lnTo>
                    <a:pt x="2597" y="3511"/>
                  </a:lnTo>
                  <a:lnTo>
                    <a:pt x="2592" y="3515"/>
                  </a:lnTo>
                  <a:lnTo>
                    <a:pt x="2586" y="3518"/>
                  </a:lnTo>
                  <a:lnTo>
                    <a:pt x="2580" y="3522"/>
                  </a:lnTo>
                  <a:lnTo>
                    <a:pt x="2574" y="3524"/>
                  </a:lnTo>
                  <a:lnTo>
                    <a:pt x="2560" y="3527"/>
                  </a:lnTo>
                  <a:lnTo>
                    <a:pt x="2546" y="3528"/>
                  </a:lnTo>
                  <a:lnTo>
                    <a:pt x="2530" y="3528"/>
                  </a:lnTo>
                  <a:lnTo>
                    <a:pt x="2514" y="3527"/>
                  </a:lnTo>
                  <a:lnTo>
                    <a:pt x="2497" y="3524"/>
                  </a:lnTo>
                  <a:lnTo>
                    <a:pt x="2480" y="3520"/>
                  </a:lnTo>
                  <a:lnTo>
                    <a:pt x="2449" y="3513"/>
                  </a:lnTo>
                  <a:lnTo>
                    <a:pt x="2422" y="3506"/>
                  </a:lnTo>
                  <a:lnTo>
                    <a:pt x="2411" y="3504"/>
                  </a:lnTo>
                  <a:lnTo>
                    <a:pt x="2401" y="3503"/>
                  </a:lnTo>
                  <a:lnTo>
                    <a:pt x="2397" y="3503"/>
                  </a:lnTo>
                  <a:lnTo>
                    <a:pt x="2392" y="3504"/>
                  </a:lnTo>
                  <a:lnTo>
                    <a:pt x="2389" y="3504"/>
                  </a:lnTo>
                  <a:lnTo>
                    <a:pt x="2387" y="3505"/>
                  </a:lnTo>
                  <a:lnTo>
                    <a:pt x="2366" y="3517"/>
                  </a:lnTo>
                  <a:lnTo>
                    <a:pt x="2333" y="3534"/>
                  </a:lnTo>
                  <a:lnTo>
                    <a:pt x="2301" y="3550"/>
                  </a:lnTo>
                  <a:lnTo>
                    <a:pt x="2283" y="3559"/>
                  </a:lnTo>
                  <a:lnTo>
                    <a:pt x="2273" y="3562"/>
                  </a:lnTo>
                  <a:lnTo>
                    <a:pt x="2263" y="3563"/>
                  </a:lnTo>
                  <a:lnTo>
                    <a:pt x="2255" y="3563"/>
                  </a:lnTo>
                  <a:lnTo>
                    <a:pt x="2246" y="3562"/>
                  </a:lnTo>
                  <a:lnTo>
                    <a:pt x="2238" y="3559"/>
                  </a:lnTo>
                  <a:lnTo>
                    <a:pt x="2231" y="3556"/>
                  </a:lnTo>
                  <a:lnTo>
                    <a:pt x="2223" y="3553"/>
                  </a:lnTo>
                  <a:lnTo>
                    <a:pt x="2216" y="3549"/>
                  </a:lnTo>
                  <a:lnTo>
                    <a:pt x="2201" y="3540"/>
                  </a:lnTo>
                  <a:lnTo>
                    <a:pt x="2187" y="3533"/>
                  </a:lnTo>
                  <a:lnTo>
                    <a:pt x="2180" y="3530"/>
                  </a:lnTo>
                  <a:lnTo>
                    <a:pt x="2172" y="3528"/>
                  </a:lnTo>
                  <a:lnTo>
                    <a:pt x="2164" y="3527"/>
                  </a:lnTo>
                  <a:lnTo>
                    <a:pt x="2156" y="3527"/>
                  </a:lnTo>
                  <a:lnTo>
                    <a:pt x="2148" y="3528"/>
                  </a:lnTo>
                  <a:lnTo>
                    <a:pt x="2140" y="3527"/>
                  </a:lnTo>
                  <a:lnTo>
                    <a:pt x="2132" y="3526"/>
                  </a:lnTo>
                  <a:lnTo>
                    <a:pt x="2124" y="3524"/>
                  </a:lnTo>
                  <a:lnTo>
                    <a:pt x="2108" y="3516"/>
                  </a:lnTo>
                  <a:lnTo>
                    <a:pt x="2090" y="3507"/>
                  </a:lnTo>
                  <a:lnTo>
                    <a:pt x="2054" y="3485"/>
                  </a:lnTo>
                  <a:lnTo>
                    <a:pt x="2015" y="3460"/>
                  </a:lnTo>
                  <a:lnTo>
                    <a:pt x="1995" y="3448"/>
                  </a:lnTo>
                  <a:lnTo>
                    <a:pt x="1975" y="3438"/>
                  </a:lnTo>
                  <a:lnTo>
                    <a:pt x="1964" y="3433"/>
                  </a:lnTo>
                  <a:lnTo>
                    <a:pt x="1953" y="3429"/>
                  </a:lnTo>
                  <a:lnTo>
                    <a:pt x="1941" y="3425"/>
                  </a:lnTo>
                  <a:lnTo>
                    <a:pt x="1930" y="3422"/>
                  </a:lnTo>
                  <a:lnTo>
                    <a:pt x="1918" y="3420"/>
                  </a:lnTo>
                  <a:lnTo>
                    <a:pt x="1907" y="3419"/>
                  </a:lnTo>
                  <a:lnTo>
                    <a:pt x="1895" y="3419"/>
                  </a:lnTo>
                  <a:lnTo>
                    <a:pt x="1883" y="3419"/>
                  </a:lnTo>
                  <a:lnTo>
                    <a:pt x="1870" y="3421"/>
                  </a:lnTo>
                  <a:lnTo>
                    <a:pt x="1858" y="3424"/>
                  </a:lnTo>
                  <a:lnTo>
                    <a:pt x="1845" y="3428"/>
                  </a:lnTo>
                  <a:lnTo>
                    <a:pt x="1831" y="3433"/>
                  </a:lnTo>
                  <a:lnTo>
                    <a:pt x="1818" y="3439"/>
                  </a:lnTo>
                  <a:lnTo>
                    <a:pt x="1803" y="3445"/>
                  </a:lnTo>
                  <a:lnTo>
                    <a:pt x="1788" y="3451"/>
                  </a:lnTo>
                  <a:lnTo>
                    <a:pt x="1772" y="3456"/>
                  </a:lnTo>
                  <a:lnTo>
                    <a:pt x="1757" y="3460"/>
                  </a:lnTo>
                  <a:lnTo>
                    <a:pt x="1743" y="3463"/>
                  </a:lnTo>
                  <a:lnTo>
                    <a:pt x="1737" y="3464"/>
                  </a:lnTo>
                  <a:lnTo>
                    <a:pt x="1731" y="3465"/>
                  </a:lnTo>
                  <a:lnTo>
                    <a:pt x="1726" y="3465"/>
                  </a:lnTo>
                  <a:lnTo>
                    <a:pt x="1721" y="3464"/>
                  </a:lnTo>
                  <a:lnTo>
                    <a:pt x="1716" y="3462"/>
                  </a:lnTo>
                  <a:lnTo>
                    <a:pt x="1711" y="3462"/>
                  </a:lnTo>
                  <a:lnTo>
                    <a:pt x="1706" y="3462"/>
                  </a:lnTo>
                  <a:lnTo>
                    <a:pt x="1701" y="3464"/>
                  </a:lnTo>
                  <a:lnTo>
                    <a:pt x="1696" y="3466"/>
                  </a:lnTo>
                  <a:lnTo>
                    <a:pt x="1692" y="3468"/>
                  </a:lnTo>
                  <a:lnTo>
                    <a:pt x="1687" y="3472"/>
                  </a:lnTo>
                  <a:lnTo>
                    <a:pt x="1682" y="3476"/>
                  </a:lnTo>
                  <a:lnTo>
                    <a:pt x="1673" y="3486"/>
                  </a:lnTo>
                  <a:lnTo>
                    <a:pt x="1663" y="3498"/>
                  </a:lnTo>
                  <a:lnTo>
                    <a:pt x="1653" y="3511"/>
                  </a:lnTo>
                  <a:lnTo>
                    <a:pt x="1643" y="3526"/>
                  </a:lnTo>
                  <a:lnTo>
                    <a:pt x="1623" y="3556"/>
                  </a:lnTo>
                  <a:lnTo>
                    <a:pt x="1600" y="3585"/>
                  </a:lnTo>
                  <a:lnTo>
                    <a:pt x="1589" y="3598"/>
                  </a:lnTo>
                  <a:lnTo>
                    <a:pt x="1578" y="3609"/>
                  </a:lnTo>
                  <a:lnTo>
                    <a:pt x="1572" y="3614"/>
                  </a:lnTo>
                  <a:lnTo>
                    <a:pt x="1566" y="3619"/>
                  </a:lnTo>
                  <a:lnTo>
                    <a:pt x="1559" y="3623"/>
                  </a:lnTo>
                  <a:lnTo>
                    <a:pt x="1553" y="3626"/>
                  </a:lnTo>
                  <a:lnTo>
                    <a:pt x="1547" y="3629"/>
                  </a:lnTo>
                  <a:lnTo>
                    <a:pt x="1540" y="3633"/>
                  </a:lnTo>
                  <a:lnTo>
                    <a:pt x="1534" y="3635"/>
                  </a:lnTo>
                  <a:lnTo>
                    <a:pt x="1528" y="3636"/>
                  </a:lnTo>
                  <a:lnTo>
                    <a:pt x="1518" y="3637"/>
                  </a:lnTo>
                  <a:lnTo>
                    <a:pt x="1508" y="3637"/>
                  </a:lnTo>
                  <a:lnTo>
                    <a:pt x="1502" y="3637"/>
                  </a:lnTo>
                  <a:lnTo>
                    <a:pt x="1497" y="3638"/>
                  </a:lnTo>
                  <a:lnTo>
                    <a:pt x="1492" y="3639"/>
                  </a:lnTo>
                  <a:lnTo>
                    <a:pt x="1488" y="3641"/>
                  </a:lnTo>
                  <a:lnTo>
                    <a:pt x="1483" y="3644"/>
                  </a:lnTo>
                  <a:lnTo>
                    <a:pt x="1479" y="3647"/>
                  </a:lnTo>
                  <a:lnTo>
                    <a:pt x="1474" y="3652"/>
                  </a:lnTo>
                  <a:lnTo>
                    <a:pt x="1469" y="3658"/>
                  </a:lnTo>
                  <a:lnTo>
                    <a:pt x="1464" y="3666"/>
                  </a:lnTo>
                  <a:lnTo>
                    <a:pt x="1459" y="3674"/>
                  </a:lnTo>
                  <a:lnTo>
                    <a:pt x="1456" y="3683"/>
                  </a:lnTo>
                  <a:lnTo>
                    <a:pt x="1453" y="3692"/>
                  </a:lnTo>
                  <a:lnTo>
                    <a:pt x="1449" y="3712"/>
                  </a:lnTo>
                  <a:lnTo>
                    <a:pt x="1446" y="3732"/>
                  </a:lnTo>
                  <a:lnTo>
                    <a:pt x="1444" y="3742"/>
                  </a:lnTo>
                  <a:lnTo>
                    <a:pt x="1442" y="3752"/>
                  </a:lnTo>
                  <a:lnTo>
                    <a:pt x="1439" y="3761"/>
                  </a:lnTo>
                  <a:lnTo>
                    <a:pt x="1436" y="3770"/>
                  </a:lnTo>
                  <a:lnTo>
                    <a:pt x="1432" y="3777"/>
                  </a:lnTo>
                  <a:lnTo>
                    <a:pt x="1426" y="3784"/>
                  </a:lnTo>
                  <a:lnTo>
                    <a:pt x="1420" y="3790"/>
                  </a:lnTo>
                  <a:lnTo>
                    <a:pt x="1412" y="3795"/>
                  </a:lnTo>
                  <a:close/>
                </a:path>
              </a:pathLst>
            </a:custGeom>
            <a:grpFill/>
            <a:ln w="3175" cmpd="sng">
              <a:solidFill>
                <a:srgbClr val="FCF6F6"/>
              </a:solidFill>
              <a:round/>
              <a:headEnd/>
              <a:tailEnd/>
            </a:ln>
          </p:spPr>
          <p:txBody>
            <a:bodyPr/>
            <a:lstStyle/>
            <a:p>
              <a:endParaRPr lang="pt-BR"/>
            </a:p>
          </p:txBody>
        </p:sp>
        <p:sp>
          <p:nvSpPr>
            <p:cNvPr id="28" name="Freeform 15"/>
            <p:cNvSpPr>
              <a:spLocks/>
            </p:cNvSpPr>
            <p:nvPr/>
          </p:nvSpPr>
          <p:spPr bwMode="auto">
            <a:xfrm>
              <a:off x="4302125" y="4064000"/>
              <a:ext cx="938213" cy="1025525"/>
            </a:xfrm>
            <a:custGeom>
              <a:avLst/>
              <a:gdLst>
                <a:gd name="T0" fmla="*/ 2259 w 2398"/>
                <a:gd name="T1" fmla="*/ 722 h 2407"/>
                <a:gd name="T2" fmla="*/ 2193 w 2398"/>
                <a:gd name="T3" fmla="*/ 675 h 2407"/>
                <a:gd name="T4" fmla="*/ 2028 w 2398"/>
                <a:gd name="T5" fmla="*/ 621 h 2407"/>
                <a:gd name="T6" fmla="*/ 1904 w 2398"/>
                <a:gd name="T7" fmla="*/ 548 h 2407"/>
                <a:gd name="T8" fmla="*/ 1737 w 2398"/>
                <a:gd name="T9" fmla="*/ 504 h 2407"/>
                <a:gd name="T10" fmla="*/ 1744 w 2398"/>
                <a:gd name="T11" fmla="*/ 454 h 2407"/>
                <a:gd name="T12" fmla="*/ 1755 w 2398"/>
                <a:gd name="T13" fmla="*/ 401 h 2407"/>
                <a:gd name="T14" fmla="*/ 1654 w 2398"/>
                <a:gd name="T15" fmla="*/ 360 h 2407"/>
                <a:gd name="T16" fmla="*/ 1638 w 2398"/>
                <a:gd name="T17" fmla="*/ 281 h 2407"/>
                <a:gd name="T18" fmla="*/ 1507 w 2398"/>
                <a:gd name="T19" fmla="*/ 166 h 2407"/>
                <a:gd name="T20" fmla="*/ 1476 w 2398"/>
                <a:gd name="T21" fmla="*/ 45 h 2407"/>
                <a:gd name="T22" fmla="*/ 1380 w 2398"/>
                <a:gd name="T23" fmla="*/ 84 h 2407"/>
                <a:gd name="T24" fmla="*/ 1226 w 2398"/>
                <a:gd name="T25" fmla="*/ 94 h 2407"/>
                <a:gd name="T26" fmla="*/ 1050 w 2398"/>
                <a:gd name="T27" fmla="*/ 143 h 2407"/>
                <a:gd name="T28" fmla="*/ 941 w 2398"/>
                <a:gd name="T29" fmla="*/ 108 h 2407"/>
                <a:gd name="T30" fmla="*/ 741 w 2398"/>
                <a:gd name="T31" fmla="*/ 14 h 2407"/>
                <a:gd name="T32" fmla="*/ 595 w 2398"/>
                <a:gd name="T33" fmla="*/ 20 h 2407"/>
                <a:gd name="T34" fmla="*/ 483 w 2398"/>
                <a:gd name="T35" fmla="*/ 43 h 2407"/>
                <a:gd name="T36" fmla="*/ 366 w 2398"/>
                <a:gd name="T37" fmla="*/ 179 h 2407"/>
                <a:gd name="T38" fmla="*/ 279 w 2398"/>
                <a:gd name="T39" fmla="*/ 218 h 2407"/>
                <a:gd name="T40" fmla="*/ 226 w 2398"/>
                <a:gd name="T41" fmla="*/ 293 h 2407"/>
                <a:gd name="T42" fmla="*/ 186 w 2398"/>
                <a:gd name="T43" fmla="*/ 418 h 2407"/>
                <a:gd name="T44" fmla="*/ 127 w 2398"/>
                <a:gd name="T45" fmla="*/ 701 h 2407"/>
                <a:gd name="T46" fmla="*/ 24 w 2398"/>
                <a:gd name="T47" fmla="*/ 915 h 2407"/>
                <a:gd name="T48" fmla="*/ 104 w 2398"/>
                <a:gd name="T49" fmla="*/ 1011 h 2407"/>
                <a:gd name="T50" fmla="*/ 64 w 2398"/>
                <a:gd name="T51" fmla="*/ 1050 h 2407"/>
                <a:gd name="T52" fmla="*/ 20 w 2398"/>
                <a:gd name="T53" fmla="*/ 1001 h 2407"/>
                <a:gd name="T54" fmla="*/ 0 w 2398"/>
                <a:gd name="T55" fmla="*/ 1049 h 2407"/>
                <a:gd name="T56" fmla="*/ 68 w 2398"/>
                <a:gd name="T57" fmla="*/ 1227 h 2407"/>
                <a:gd name="T58" fmla="*/ 114 w 2398"/>
                <a:gd name="T59" fmla="*/ 1411 h 2407"/>
                <a:gd name="T60" fmla="*/ 90 w 2398"/>
                <a:gd name="T61" fmla="*/ 1691 h 2407"/>
                <a:gd name="T62" fmla="*/ 124 w 2398"/>
                <a:gd name="T63" fmla="*/ 1755 h 2407"/>
                <a:gd name="T64" fmla="*/ 227 w 2398"/>
                <a:gd name="T65" fmla="*/ 1785 h 2407"/>
                <a:gd name="T66" fmla="*/ 384 w 2398"/>
                <a:gd name="T67" fmla="*/ 1791 h 2407"/>
                <a:gd name="T68" fmla="*/ 501 w 2398"/>
                <a:gd name="T69" fmla="*/ 1799 h 2407"/>
                <a:gd name="T70" fmla="*/ 592 w 2398"/>
                <a:gd name="T71" fmla="*/ 1736 h 2407"/>
                <a:gd name="T72" fmla="*/ 655 w 2398"/>
                <a:gd name="T73" fmla="*/ 1803 h 2407"/>
                <a:gd name="T74" fmla="*/ 763 w 2398"/>
                <a:gd name="T75" fmla="*/ 1807 h 2407"/>
                <a:gd name="T76" fmla="*/ 830 w 2398"/>
                <a:gd name="T77" fmla="*/ 1912 h 2407"/>
                <a:gd name="T78" fmla="*/ 843 w 2398"/>
                <a:gd name="T79" fmla="*/ 2000 h 2407"/>
                <a:gd name="T80" fmla="*/ 875 w 2398"/>
                <a:gd name="T81" fmla="*/ 2105 h 2407"/>
                <a:gd name="T82" fmla="*/ 900 w 2398"/>
                <a:gd name="T83" fmla="*/ 2279 h 2407"/>
                <a:gd name="T84" fmla="*/ 939 w 2398"/>
                <a:gd name="T85" fmla="*/ 2396 h 2407"/>
                <a:gd name="T86" fmla="*/ 1088 w 2398"/>
                <a:gd name="T87" fmla="*/ 2383 h 2407"/>
                <a:gd name="T88" fmla="*/ 1231 w 2398"/>
                <a:gd name="T89" fmla="*/ 2353 h 2407"/>
                <a:gd name="T90" fmla="*/ 1336 w 2398"/>
                <a:gd name="T91" fmla="*/ 2376 h 2407"/>
                <a:gd name="T92" fmla="*/ 1376 w 2398"/>
                <a:gd name="T93" fmla="*/ 2241 h 2407"/>
                <a:gd name="T94" fmla="*/ 1449 w 2398"/>
                <a:gd name="T95" fmla="*/ 2141 h 2407"/>
                <a:gd name="T96" fmla="*/ 1513 w 2398"/>
                <a:gd name="T97" fmla="*/ 2000 h 2407"/>
                <a:gd name="T98" fmla="*/ 1641 w 2398"/>
                <a:gd name="T99" fmla="*/ 1923 h 2407"/>
                <a:gd name="T100" fmla="*/ 1767 w 2398"/>
                <a:gd name="T101" fmla="*/ 1800 h 2407"/>
                <a:gd name="T102" fmla="*/ 1886 w 2398"/>
                <a:gd name="T103" fmla="*/ 1741 h 2407"/>
                <a:gd name="T104" fmla="*/ 2004 w 2398"/>
                <a:gd name="T105" fmla="*/ 1555 h 2407"/>
                <a:gd name="T106" fmla="*/ 2054 w 2398"/>
                <a:gd name="T107" fmla="*/ 1501 h 2407"/>
                <a:gd name="T108" fmla="*/ 2119 w 2398"/>
                <a:gd name="T109" fmla="*/ 1341 h 2407"/>
                <a:gd name="T110" fmla="*/ 2189 w 2398"/>
                <a:gd name="T111" fmla="*/ 1182 h 2407"/>
                <a:gd name="T112" fmla="*/ 2264 w 2398"/>
                <a:gd name="T113" fmla="*/ 1105 h 2407"/>
                <a:gd name="T114" fmla="*/ 2350 w 2398"/>
                <a:gd name="T115" fmla="*/ 1075 h 2407"/>
                <a:gd name="T116" fmla="*/ 2367 w 2398"/>
                <a:gd name="T117" fmla="*/ 939 h 2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98" h="2407">
                  <a:moveTo>
                    <a:pt x="2398" y="790"/>
                  </a:moveTo>
                  <a:lnTo>
                    <a:pt x="2390" y="780"/>
                  </a:lnTo>
                  <a:lnTo>
                    <a:pt x="2381" y="772"/>
                  </a:lnTo>
                  <a:lnTo>
                    <a:pt x="2371" y="764"/>
                  </a:lnTo>
                  <a:lnTo>
                    <a:pt x="2360" y="758"/>
                  </a:lnTo>
                  <a:lnTo>
                    <a:pt x="2349" y="753"/>
                  </a:lnTo>
                  <a:lnTo>
                    <a:pt x="2337" y="749"/>
                  </a:lnTo>
                  <a:lnTo>
                    <a:pt x="2325" y="745"/>
                  </a:lnTo>
                  <a:lnTo>
                    <a:pt x="2313" y="741"/>
                  </a:lnTo>
                  <a:lnTo>
                    <a:pt x="2290" y="734"/>
                  </a:lnTo>
                  <a:lnTo>
                    <a:pt x="2268" y="726"/>
                  </a:lnTo>
                  <a:lnTo>
                    <a:pt x="2259" y="722"/>
                  </a:lnTo>
                  <a:lnTo>
                    <a:pt x="2251" y="716"/>
                  </a:lnTo>
                  <a:lnTo>
                    <a:pt x="2248" y="713"/>
                  </a:lnTo>
                  <a:lnTo>
                    <a:pt x="2245" y="709"/>
                  </a:lnTo>
                  <a:lnTo>
                    <a:pt x="2242" y="705"/>
                  </a:lnTo>
                  <a:lnTo>
                    <a:pt x="2240" y="701"/>
                  </a:lnTo>
                  <a:lnTo>
                    <a:pt x="2238" y="697"/>
                  </a:lnTo>
                  <a:lnTo>
                    <a:pt x="2236" y="694"/>
                  </a:lnTo>
                  <a:lnTo>
                    <a:pt x="2232" y="691"/>
                  </a:lnTo>
                  <a:lnTo>
                    <a:pt x="2228" y="688"/>
                  </a:lnTo>
                  <a:lnTo>
                    <a:pt x="2218" y="683"/>
                  </a:lnTo>
                  <a:lnTo>
                    <a:pt x="2206" y="679"/>
                  </a:lnTo>
                  <a:lnTo>
                    <a:pt x="2193" y="675"/>
                  </a:lnTo>
                  <a:lnTo>
                    <a:pt x="2178" y="673"/>
                  </a:lnTo>
                  <a:lnTo>
                    <a:pt x="2161" y="670"/>
                  </a:lnTo>
                  <a:lnTo>
                    <a:pt x="2144" y="668"/>
                  </a:lnTo>
                  <a:lnTo>
                    <a:pt x="2111" y="663"/>
                  </a:lnTo>
                  <a:lnTo>
                    <a:pt x="2081" y="657"/>
                  </a:lnTo>
                  <a:lnTo>
                    <a:pt x="2068" y="653"/>
                  </a:lnTo>
                  <a:lnTo>
                    <a:pt x="2056" y="649"/>
                  </a:lnTo>
                  <a:lnTo>
                    <a:pt x="2051" y="647"/>
                  </a:lnTo>
                  <a:lnTo>
                    <a:pt x="2047" y="644"/>
                  </a:lnTo>
                  <a:lnTo>
                    <a:pt x="2043" y="641"/>
                  </a:lnTo>
                  <a:lnTo>
                    <a:pt x="2041" y="638"/>
                  </a:lnTo>
                  <a:lnTo>
                    <a:pt x="2028" y="621"/>
                  </a:lnTo>
                  <a:lnTo>
                    <a:pt x="2016" y="607"/>
                  </a:lnTo>
                  <a:lnTo>
                    <a:pt x="2005" y="597"/>
                  </a:lnTo>
                  <a:lnTo>
                    <a:pt x="1994" y="588"/>
                  </a:lnTo>
                  <a:lnTo>
                    <a:pt x="1983" y="582"/>
                  </a:lnTo>
                  <a:lnTo>
                    <a:pt x="1973" y="578"/>
                  </a:lnTo>
                  <a:lnTo>
                    <a:pt x="1964" y="575"/>
                  </a:lnTo>
                  <a:lnTo>
                    <a:pt x="1955" y="573"/>
                  </a:lnTo>
                  <a:lnTo>
                    <a:pt x="1937" y="569"/>
                  </a:lnTo>
                  <a:lnTo>
                    <a:pt x="1923" y="564"/>
                  </a:lnTo>
                  <a:lnTo>
                    <a:pt x="1916" y="561"/>
                  </a:lnTo>
                  <a:lnTo>
                    <a:pt x="1910" y="555"/>
                  </a:lnTo>
                  <a:lnTo>
                    <a:pt x="1904" y="548"/>
                  </a:lnTo>
                  <a:lnTo>
                    <a:pt x="1899" y="538"/>
                  </a:lnTo>
                  <a:lnTo>
                    <a:pt x="1888" y="534"/>
                  </a:lnTo>
                  <a:lnTo>
                    <a:pt x="1875" y="531"/>
                  </a:lnTo>
                  <a:lnTo>
                    <a:pt x="1861" y="529"/>
                  </a:lnTo>
                  <a:lnTo>
                    <a:pt x="1847" y="527"/>
                  </a:lnTo>
                  <a:lnTo>
                    <a:pt x="1816" y="523"/>
                  </a:lnTo>
                  <a:lnTo>
                    <a:pt x="1787" y="519"/>
                  </a:lnTo>
                  <a:lnTo>
                    <a:pt x="1773" y="517"/>
                  </a:lnTo>
                  <a:lnTo>
                    <a:pt x="1761" y="514"/>
                  </a:lnTo>
                  <a:lnTo>
                    <a:pt x="1750" y="510"/>
                  </a:lnTo>
                  <a:lnTo>
                    <a:pt x="1741" y="506"/>
                  </a:lnTo>
                  <a:lnTo>
                    <a:pt x="1737" y="504"/>
                  </a:lnTo>
                  <a:lnTo>
                    <a:pt x="1734" y="501"/>
                  </a:lnTo>
                  <a:lnTo>
                    <a:pt x="1731" y="499"/>
                  </a:lnTo>
                  <a:lnTo>
                    <a:pt x="1729" y="496"/>
                  </a:lnTo>
                  <a:lnTo>
                    <a:pt x="1727" y="492"/>
                  </a:lnTo>
                  <a:lnTo>
                    <a:pt x="1725" y="489"/>
                  </a:lnTo>
                  <a:lnTo>
                    <a:pt x="1725" y="485"/>
                  </a:lnTo>
                  <a:lnTo>
                    <a:pt x="1727" y="481"/>
                  </a:lnTo>
                  <a:lnTo>
                    <a:pt x="1729" y="474"/>
                  </a:lnTo>
                  <a:lnTo>
                    <a:pt x="1731" y="469"/>
                  </a:lnTo>
                  <a:lnTo>
                    <a:pt x="1734" y="464"/>
                  </a:lnTo>
                  <a:lnTo>
                    <a:pt x="1737" y="460"/>
                  </a:lnTo>
                  <a:lnTo>
                    <a:pt x="1744" y="454"/>
                  </a:lnTo>
                  <a:lnTo>
                    <a:pt x="1751" y="449"/>
                  </a:lnTo>
                  <a:lnTo>
                    <a:pt x="1758" y="443"/>
                  </a:lnTo>
                  <a:lnTo>
                    <a:pt x="1763" y="435"/>
                  </a:lnTo>
                  <a:lnTo>
                    <a:pt x="1765" y="431"/>
                  </a:lnTo>
                  <a:lnTo>
                    <a:pt x="1767" y="425"/>
                  </a:lnTo>
                  <a:lnTo>
                    <a:pt x="1768" y="419"/>
                  </a:lnTo>
                  <a:lnTo>
                    <a:pt x="1768" y="412"/>
                  </a:lnTo>
                  <a:lnTo>
                    <a:pt x="1768" y="409"/>
                  </a:lnTo>
                  <a:lnTo>
                    <a:pt x="1767" y="406"/>
                  </a:lnTo>
                  <a:lnTo>
                    <a:pt x="1765" y="404"/>
                  </a:lnTo>
                  <a:lnTo>
                    <a:pt x="1762" y="403"/>
                  </a:lnTo>
                  <a:lnTo>
                    <a:pt x="1755" y="401"/>
                  </a:lnTo>
                  <a:lnTo>
                    <a:pt x="1745" y="400"/>
                  </a:lnTo>
                  <a:lnTo>
                    <a:pt x="1719" y="399"/>
                  </a:lnTo>
                  <a:lnTo>
                    <a:pt x="1693" y="396"/>
                  </a:lnTo>
                  <a:lnTo>
                    <a:pt x="1687" y="394"/>
                  </a:lnTo>
                  <a:lnTo>
                    <a:pt x="1681" y="392"/>
                  </a:lnTo>
                  <a:lnTo>
                    <a:pt x="1675" y="390"/>
                  </a:lnTo>
                  <a:lnTo>
                    <a:pt x="1670" y="387"/>
                  </a:lnTo>
                  <a:lnTo>
                    <a:pt x="1666" y="383"/>
                  </a:lnTo>
                  <a:lnTo>
                    <a:pt x="1662" y="379"/>
                  </a:lnTo>
                  <a:lnTo>
                    <a:pt x="1658" y="373"/>
                  </a:lnTo>
                  <a:lnTo>
                    <a:pt x="1656" y="367"/>
                  </a:lnTo>
                  <a:lnTo>
                    <a:pt x="1654" y="360"/>
                  </a:lnTo>
                  <a:lnTo>
                    <a:pt x="1654" y="353"/>
                  </a:lnTo>
                  <a:lnTo>
                    <a:pt x="1654" y="344"/>
                  </a:lnTo>
                  <a:lnTo>
                    <a:pt x="1655" y="334"/>
                  </a:lnTo>
                  <a:lnTo>
                    <a:pt x="1658" y="322"/>
                  </a:lnTo>
                  <a:lnTo>
                    <a:pt x="1662" y="309"/>
                  </a:lnTo>
                  <a:lnTo>
                    <a:pt x="1667" y="296"/>
                  </a:lnTo>
                  <a:lnTo>
                    <a:pt x="1674" y="281"/>
                  </a:lnTo>
                  <a:lnTo>
                    <a:pt x="1668" y="283"/>
                  </a:lnTo>
                  <a:lnTo>
                    <a:pt x="1662" y="283"/>
                  </a:lnTo>
                  <a:lnTo>
                    <a:pt x="1657" y="284"/>
                  </a:lnTo>
                  <a:lnTo>
                    <a:pt x="1651" y="283"/>
                  </a:lnTo>
                  <a:lnTo>
                    <a:pt x="1638" y="281"/>
                  </a:lnTo>
                  <a:lnTo>
                    <a:pt x="1626" y="276"/>
                  </a:lnTo>
                  <a:lnTo>
                    <a:pt x="1612" y="270"/>
                  </a:lnTo>
                  <a:lnTo>
                    <a:pt x="1599" y="263"/>
                  </a:lnTo>
                  <a:lnTo>
                    <a:pt x="1587" y="254"/>
                  </a:lnTo>
                  <a:lnTo>
                    <a:pt x="1574" y="245"/>
                  </a:lnTo>
                  <a:lnTo>
                    <a:pt x="1563" y="235"/>
                  </a:lnTo>
                  <a:lnTo>
                    <a:pt x="1552" y="224"/>
                  </a:lnTo>
                  <a:lnTo>
                    <a:pt x="1542" y="214"/>
                  </a:lnTo>
                  <a:lnTo>
                    <a:pt x="1533" y="204"/>
                  </a:lnTo>
                  <a:lnTo>
                    <a:pt x="1519" y="187"/>
                  </a:lnTo>
                  <a:lnTo>
                    <a:pt x="1511" y="176"/>
                  </a:lnTo>
                  <a:lnTo>
                    <a:pt x="1507" y="166"/>
                  </a:lnTo>
                  <a:lnTo>
                    <a:pt x="1504" y="155"/>
                  </a:lnTo>
                  <a:lnTo>
                    <a:pt x="1502" y="144"/>
                  </a:lnTo>
                  <a:lnTo>
                    <a:pt x="1501" y="133"/>
                  </a:lnTo>
                  <a:lnTo>
                    <a:pt x="1500" y="110"/>
                  </a:lnTo>
                  <a:lnTo>
                    <a:pt x="1499" y="88"/>
                  </a:lnTo>
                  <a:lnTo>
                    <a:pt x="1497" y="78"/>
                  </a:lnTo>
                  <a:lnTo>
                    <a:pt x="1495" y="69"/>
                  </a:lnTo>
                  <a:lnTo>
                    <a:pt x="1492" y="61"/>
                  </a:lnTo>
                  <a:lnTo>
                    <a:pt x="1487" y="54"/>
                  </a:lnTo>
                  <a:lnTo>
                    <a:pt x="1484" y="50"/>
                  </a:lnTo>
                  <a:lnTo>
                    <a:pt x="1480" y="48"/>
                  </a:lnTo>
                  <a:lnTo>
                    <a:pt x="1476" y="45"/>
                  </a:lnTo>
                  <a:lnTo>
                    <a:pt x="1472" y="43"/>
                  </a:lnTo>
                  <a:lnTo>
                    <a:pt x="1467" y="42"/>
                  </a:lnTo>
                  <a:lnTo>
                    <a:pt x="1461" y="41"/>
                  </a:lnTo>
                  <a:lnTo>
                    <a:pt x="1455" y="40"/>
                  </a:lnTo>
                  <a:lnTo>
                    <a:pt x="1448" y="40"/>
                  </a:lnTo>
                  <a:lnTo>
                    <a:pt x="1441" y="42"/>
                  </a:lnTo>
                  <a:lnTo>
                    <a:pt x="1423" y="50"/>
                  </a:lnTo>
                  <a:lnTo>
                    <a:pt x="1412" y="57"/>
                  </a:lnTo>
                  <a:lnTo>
                    <a:pt x="1400" y="66"/>
                  </a:lnTo>
                  <a:lnTo>
                    <a:pt x="1393" y="71"/>
                  </a:lnTo>
                  <a:lnTo>
                    <a:pt x="1386" y="78"/>
                  </a:lnTo>
                  <a:lnTo>
                    <a:pt x="1380" y="84"/>
                  </a:lnTo>
                  <a:lnTo>
                    <a:pt x="1374" y="92"/>
                  </a:lnTo>
                  <a:lnTo>
                    <a:pt x="1369" y="96"/>
                  </a:lnTo>
                  <a:lnTo>
                    <a:pt x="1363" y="99"/>
                  </a:lnTo>
                  <a:lnTo>
                    <a:pt x="1357" y="103"/>
                  </a:lnTo>
                  <a:lnTo>
                    <a:pt x="1351" y="105"/>
                  </a:lnTo>
                  <a:lnTo>
                    <a:pt x="1337" y="108"/>
                  </a:lnTo>
                  <a:lnTo>
                    <a:pt x="1323" y="109"/>
                  </a:lnTo>
                  <a:lnTo>
                    <a:pt x="1307" y="109"/>
                  </a:lnTo>
                  <a:lnTo>
                    <a:pt x="1291" y="108"/>
                  </a:lnTo>
                  <a:lnTo>
                    <a:pt x="1274" y="105"/>
                  </a:lnTo>
                  <a:lnTo>
                    <a:pt x="1257" y="101"/>
                  </a:lnTo>
                  <a:lnTo>
                    <a:pt x="1226" y="94"/>
                  </a:lnTo>
                  <a:lnTo>
                    <a:pt x="1199" y="87"/>
                  </a:lnTo>
                  <a:lnTo>
                    <a:pt x="1188" y="85"/>
                  </a:lnTo>
                  <a:lnTo>
                    <a:pt x="1178" y="84"/>
                  </a:lnTo>
                  <a:lnTo>
                    <a:pt x="1174" y="84"/>
                  </a:lnTo>
                  <a:lnTo>
                    <a:pt x="1169" y="85"/>
                  </a:lnTo>
                  <a:lnTo>
                    <a:pt x="1166" y="85"/>
                  </a:lnTo>
                  <a:lnTo>
                    <a:pt x="1164" y="86"/>
                  </a:lnTo>
                  <a:lnTo>
                    <a:pt x="1143" y="98"/>
                  </a:lnTo>
                  <a:lnTo>
                    <a:pt x="1110" y="115"/>
                  </a:lnTo>
                  <a:lnTo>
                    <a:pt x="1078" y="131"/>
                  </a:lnTo>
                  <a:lnTo>
                    <a:pt x="1060" y="140"/>
                  </a:lnTo>
                  <a:lnTo>
                    <a:pt x="1050" y="143"/>
                  </a:lnTo>
                  <a:lnTo>
                    <a:pt x="1040" y="144"/>
                  </a:lnTo>
                  <a:lnTo>
                    <a:pt x="1032" y="144"/>
                  </a:lnTo>
                  <a:lnTo>
                    <a:pt x="1023" y="143"/>
                  </a:lnTo>
                  <a:lnTo>
                    <a:pt x="1015" y="140"/>
                  </a:lnTo>
                  <a:lnTo>
                    <a:pt x="1008" y="137"/>
                  </a:lnTo>
                  <a:lnTo>
                    <a:pt x="1000" y="134"/>
                  </a:lnTo>
                  <a:lnTo>
                    <a:pt x="993" y="130"/>
                  </a:lnTo>
                  <a:lnTo>
                    <a:pt x="978" y="121"/>
                  </a:lnTo>
                  <a:lnTo>
                    <a:pt x="964" y="114"/>
                  </a:lnTo>
                  <a:lnTo>
                    <a:pt x="957" y="111"/>
                  </a:lnTo>
                  <a:lnTo>
                    <a:pt x="949" y="109"/>
                  </a:lnTo>
                  <a:lnTo>
                    <a:pt x="941" y="108"/>
                  </a:lnTo>
                  <a:lnTo>
                    <a:pt x="933" y="108"/>
                  </a:lnTo>
                  <a:lnTo>
                    <a:pt x="925" y="109"/>
                  </a:lnTo>
                  <a:lnTo>
                    <a:pt x="917" y="108"/>
                  </a:lnTo>
                  <a:lnTo>
                    <a:pt x="909" y="107"/>
                  </a:lnTo>
                  <a:lnTo>
                    <a:pt x="901" y="105"/>
                  </a:lnTo>
                  <a:lnTo>
                    <a:pt x="885" y="97"/>
                  </a:lnTo>
                  <a:lnTo>
                    <a:pt x="867" y="88"/>
                  </a:lnTo>
                  <a:lnTo>
                    <a:pt x="831" y="66"/>
                  </a:lnTo>
                  <a:lnTo>
                    <a:pt x="792" y="41"/>
                  </a:lnTo>
                  <a:lnTo>
                    <a:pt x="772" y="29"/>
                  </a:lnTo>
                  <a:lnTo>
                    <a:pt x="752" y="19"/>
                  </a:lnTo>
                  <a:lnTo>
                    <a:pt x="741" y="14"/>
                  </a:lnTo>
                  <a:lnTo>
                    <a:pt x="730" y="10"/>
                  </a:lnTo>
                  <a:lnTo>
                    <a:pt x="718" y="6"/>
                  </a:lnTo>
                  <a:lnTo>
                    <a:pt x="707" y="3"/>
                  </a:lnTo>
                  <a:lnTo>
                    <a:pt x="695" y="1"/>
                  </a:lnTo>
                  <a:lnTo>
                    <a:pt x="684" y="0"/>
                  </a:lnTo>
                  <a:lnTo>
                    <a:pt x="672" y="0"/>
                  </a:lnTo>
                  <a:lnTo>
                    <a:pt x="660" y="0"/>
                  </a:lnTo>
                  <a:lnTo>
                    <a:pt x="647" y="2"/>
                  </a:lnTo>
                  <a:lnTo>
                    <a:pt x="635" y="5"/>
                  </a:lnTo>
                  <a:lnTo>
                    <a:pt x="622" y="9"/>
                  </a:lnTo>
                  <a:lnTo>
                    <a:pt x="608" y="14"/>
                  </a:lnTo>
                  <a:lnTo>
                    <a:pt x="595" y="20"/>
                  </a:lnTo>
                  <a:lnTo>
                    <a:pt x="580" y="26"/>
                  </a:lnTo>
                  <a:lnTo>
                    <a:pt x="565" y="32"/>
                  </a:lnTo>
                  <a:lnTo>
                    <a:pt x="549" y="37"/>
                  </a:lnTo>
                  <a:lnTo>
                    <a:pt x="534" y="41"/>
                  </a:lnTo>
                  <a:lnTo>
                    <a:pt x="520" y="44"/>
                  </a:lnTo>
                  <a:lnTo>
                    <a:pt x="514" y="45"/>
                  </a:lnTo>
                  <a:lnTo>
                    <a:pt x="508" y="46"/>
                  </a:lnTo>
                  <a:lnTo>
                    <a:pt x="503" y="46"/>
                  </a:lnTo>
                  <a:lnTo>
                    <a:pt x="498" y="45"/>
                  </a:lnTo>
                  <a:lnTo>
                    <a:pt x="493" y="43"/>
                  </a:lnTo>
                  <a:lnTo>
                    <a:pt x="488" y="43"/>
                  </a:lnTo>
                  <a:lnTo>
                    <a:pt x="483" y="43"/>
                  </a:lnTo>
                  <a:lnTo>
                    <a:pt x="478" y="45"/>
                  </a:lnTo>
                  <a:lnTo>
                    <a:pt x="473" y="47"/>
                  </a:lnTo>
                  <a:lnTo>
                    <a:pt x="469" y="49"/>
                  </a:lnTo>
                  <a:lnTo>
                    <a:pt x="464" y="53"/>
                  </a:lnTo>
                  <a:lnTo>
                    <a:pt x="459" y="57"/>
                  </a:lnTo>
                  <a:lnTo>
                    <a:pt x="450" y="67"/>
                  </a:lnTo>
                  <a:lnTo>
                    <a:pt x="440" y="79"/>
                  </a:lnTo>
                  <a:lnTo>
                    <a:pt x="430" y="92"/>
                  </a:lnTo>
                  <a:lnTo>
                    <a:pt x="420" y="107"/>
                  </a:lnTo>
                  <a:lnTo>
                    <a:pt x="400" y="137"/>
                  </a:lnTo>
                  <a:lnTo>
                    <a:pt x="377" y="166"/>
                  </a:lnTo>
                  <a:lnTo>
                    <a:pt x="366" y="179"/>
                  </a:lnTo>
                  <a:lnTo>
                    <a:pt x="355" y="190"/>
                  </a:lnTo>
                  <a:lnTo>
                    <a:pt x="349" y="195"/>
                  </a:lnTo>
                  <a:lnTo>
                    <a:pt x="343" y="200"/>
                  </a:lnTo>
                  <a:lnTo>
                    <a:pt x="336" y="204"/>
                  </a:lnTo>
                  <a:lnTo>
                    <a:pt x="330" y="207"/>
                  </a:lnTo>
                  <a:lnTo>
                    <a:pt x="324" y="210"/>
                  </a:lnTo>
                  <a:lnTo>
                    <a:pt x="317" y="214"/>
                  </a:lnTo>
                  <a:lnTo>
                    <a:pt x="311" y="216"/>
                  </a:lnTo>
                  <a:lnTo>
                    <a:pt x="305" y="217"/>
                  </a:lnTo>
                  <a:lnTo>
                    <a:pt x="295" y="218"/>
                  </a:lnTo>
                  <a:lnTo>
                    <a:pt x="285" y="218"/>
                  </a:lnTo>
                  <a:lnTo>
                    <a:pt x="279" y="218"/>
                  </a:lnTo>
                  <a:lnTo>
                    <a:pt x="274" y="219"/>
                  </a:lnTo>
                  <a:lnTo>
                    <a:pt x="269" y="220"/>
                  </a:lnTo>
                  <a:lnTo>
                    <a:pt x="265" y="222"/>
                  </a:lnTo>
                  <a:lnTo>
                    <a:pt x="260" y="225"/>
                  </a:lnTo>
                  <a:lnTo>
                    <a:pt x="256" y="228"/>
                  </a:lnTo>
                  <a:lnTo>
                    <a:pt x="251" y="233"/>
                  </a:lnTo>
                  <a:lnTo>
                    <a:pt x="246" y="239"/>
                  </a:lnTo>
                  <a:lnTo>
                    <a:pt x="241" y="247"/>
                  </a:lnTo>
                  <a:lnTo>
                    <a:pt x="236" y="255"/>
                  </a:lnTo>
                  <a:lnTo>
                    <a:pt x="233" y="264"/>
                  </a:lnTo>
                  <a:lnTo>
                    <a:pt x="230" y="273"/>
                  </a:lnTo>
                  <a:lnTo>
                    <a:pt x="226" y="293"/>
                  </a:lnTo>
                  <a:lnTo>
                    <a:pt x="223" y="313"/>
                  </a:lnTo>
                  <a:lnTo>
                    <a:pt x="221" y="323"/>
                  </a:lnTo>
                  <a:lnTo>
                    <a:pt x="219" y="333"/>
                  </a:lnTo>
                  <a:lnTo>
                    <a:pt x="216" y="342"/>
                  </a:lnTo>
                  <a:lnTo>
                    <a:pt x="213" y="351"/>
                  </a:lnTo>
                  <a:lnTo>
                    <a:pt x="209" y="358"/>
                  </a:lnTo>
                  <a:lnTo>
                    <a:pt x="203" y="365"/>
                  </a:lnTo>
                  <a:lnTo>
                    <a:pt x="197" y="371"/>
                  </a:lnTo>
                  <a:lnTo>
                    <a:pt x="189" y="376"/>
                  </a:lnTo>
                  <a:lnTo>
                    <a:pt x="190" y="389"/>
                  </a:lnTo>
                  <a:lnTo>
                    <a:pt x="189" y="403"/>
                  </a:lnTo>
                  <a:lnTo>
                    <a:pt x="186" y="418"/>
                  </a:lnTo>
                  <a:lnTo>
                    <a:pt x="183" y="434"/>
                  </a:lnTo>
                  <a:lnTo>
                    <a:pt x="172" y="469"/>
                  </a:lnTo>
                  <a:lnTo>
                    <a:pt x="159" y="507"/>
                  </a:lnTo>
                  <a:lnTo>
                    <a:pt x="153" y="526"/>
                  </a:lnTo>
                  <a:lnTo>
                    <a:pt x="147" y="548"/>
                  </a:lnTo>
                  <a:lnTo>
                    <a:pt x="141" y="569"/>
                  </a:lnTo>
                  <a:lnTo>
                    <a:pt x="137" y="591"/>
                  </a:lnTo>
                  <a:lnTo>
                    <a:pt x="133" y="614"/>
                  </a:lnTo>
                  <a:lnTo>
                    <a:pt x="130" y="637"/>
                  </a:lnTo>
                  <a:lnTo>
                    <a:pt x="130" y="661"/>
                  </a:lnTo>
                  <a:lnTo>
                    <a:pt x="131" y="685"/>
                  </a:lnTo>
                  <a:lnTo>
                    <a:pt x="127" y="701"/>
                  </a:lnTo>
                  <a:lnTo>
                    <a:pt x="121" y="717"/>
                  </a:lnTo>
                  <a:lnTo>
                    <a:pt x="114" y="734"/>
                  </a:lnTo>
                  <a:lnTo>
                    <a:pt x="106" y="751"/>
                  </a:lnTo>
                  <a:lnTo>
                    <a:pt x="87" y="785"/>
                  </a:lnTo>
                  <a:lnTo>
                    <a:pt x="67" y="818"/>
                  </a:lnTo>
                  <a:lnTo>
                    <a:pt x="56" y="835"/>
                  </a:lnTo>
                  <a:lnTo>
                    <a:pt x="47" y="850"/>
                  </a:lnTo>
                  <a:lnTo>
                    <a:pt x="40" y="866"/>
                  </a:lnTo>
                  <a:lnTo>
                    <a:pt x="33" y="880"/>
                  </a:lnTo>
                  <a:lnTo>
                    <a:pt x="28" y="895"/>
                  </a:lnTo>
                  <a:lnTo>
                    <a:pt x="25" y="908"/>
                  </a:lnTo>
                  <a:lnTo>
                    <a:pt x="24" y="915"/>
                  </a:lnTo>
                  <a:lnTo>
                    <a:pt x="24" y="921"/>
                  </a:lnTo>
                  <a:lnTo>
                    <a:pt x="24" y="926"/>
                  </a:lnTo>
                  <a:lnTo>
                    <a:pt x="26" y="932"/>
                  </a:lnTo>
                  <a:lnTo>
                    <a:pt x="27" y="935"/>
                  </a:lnTo>
                  <a:lnTo>
                    <a:pt x="31" y="940"/>
                  </a:lnTo>
                  <a:lnTo>
                    <a:pt x="36" y="945"/>
                  </a:lnTo>
                  <a:lnTo>
                    <a:pt x="41" y="951"/>
                  </a:lnTo>
                  <a:lnTo>
                    <a:pt x="56" y="964"/>
                  </a:lnTo>
                  <a:lnTo>
                    <a:pt x="72" y="978"/>
                  </a:lnTo>
                  <a:lnTo>
                    <a:pt x="87" y="992"/>
                  </a:lnTo>
                  <a:lnTo>
                    <a:pt x="100" y="1005"/>
                  </a:lnTo>
                  <a:lnTo>
                    <a:pt x="104" y="1011"/>
                  </a:lnTo>
                  <a:lnTo>
                    <a:pt x="108" y="1015"/>
                  </a:lnTo>
                  <a:lnTo>
                    <a:pt x="110" y="1019"/>
                  </a:lnTo>
                  <a:lnTo>
                    <a:pt x="110" y="1021"/>
                  </a:lnTo>
                  <a:lnTo>
                    <a:pt x="108" y="1025"/>
                  </a:lnTo>
                  <a:lnTo>
                    <a:pt x="106" y="1028"/>
                  </a:lnTo>
                  <a:lnTo>
                    <a:pt x="103" y="1031"/>
                  </a:lnTo>
                  <a:lnTo>
                    <a:pt x="100" y="1033"/>
                  </a:lnTo>
                  <a:lnTo>
                    <a:pt x="92" y="1038"/>
                  </a:lnTo>
                  <a:lnTo>
                    <a:pt x="84" y="1041"/>
                  </a:lnTo>
                  <a:lnTo>
                    <a:pt x="75" y="1045"/>
                  </a:lnTo>
                  <a:lnTo>
                    <a:pt x="67" y="1048"/>
                  </a:lnTo>
                  <a:lnTo>
                    <a:pt x="64" y="1050"/>
                  </a:lnTo>
                  <a:lnTo>
                    <a:pt x="61" y="1052"/>
                  </a:lnTo>
                  <a:lnTo>
                    <a:pt x="59" y="1055"/>
                  </a:lnTo>
                  <a:lnTo>
                    <a:pt x="57" y="1058"/>
                  </a:lnTo>
                  <a:lnTo>
                    <a:pt x="56" y="1059"/>
                  </a:lnTo>
                  <a:lnTo>
                    <a:pt x="55" y="1060"/>
                  </a:lnTo>
                  <a:lnTo>
                    <a:pt x="54" y="1060"/>
                  </a:lnTo>
                  <a:lnTo>
                    <a:pt x="53" y="1059"/>
                  </a:lnTo>
                  <a:lnTo>
                    <a:pt x="50" y="1056"/>
                  </a:lnTo>
                  <a:lnTo>
                    <a:pt x="46" y="1051"/>
                  </a:lnTo>
                  <a:lnTo>
                    <a:pt x="38" y="1037"/>
                  </a:lnTo>
                  <a:lnTo>
                    <a:pt x="29" y="1019"/>
                  </a:lnTo>
                  <a:lnTo>
                    <a:pt x="20" y="1001"/>
                  </a:lnTo>
                  <a:lnTo>
                    <a:pt x="12" y="985"/>
                  </a:lnTo>
                  <a:lnTo>
                    <a:pt x="9" y="980"/>
                  </a:lnTo>
                  <a:lnTo>
                    <a:pt x="7" y="977"/>
                  </a:lnTo>
                  <a:lnTo>
                    <a:pt x="6" y="976"/>
                  </a:lnTo>
                  <a:lnTo>
                    <a:pt x="5" y="976"/>
                  </a:lnTo>
                  <a:lnTo>
                    <a:pt x="5" y="977"/>
                  </a:lnTo>
                  <a:lnTo>
                    <a:pt x="5" y="979"/>
                  </a:lnTo>
                  <a:lnTo>
                    <a:pt x="2" y="990"/>
                  </a:lnTo>
                  <a:lnTo>
                    <a:pt x="0" y="1004"/>
                  </a:lnTo>
                  <a:lnTo>
                    <a:pt x="0" y="1017"/>
                  </a:lnTo>
                  <a:lnTo>
                    <a:pt x="0" y="1032"/>
                  </a:lnTo>
                  <a:lnTo>
                    <a:pt x="0" y="1049"/>
                  </a:lnTo>
                  <a:lnTo>
                    <a:pt x="1" y="1064"/>
                  </a:lnTo>
                  <a:lnTo>
                    <a:pt x="2" y="1079"/>
                  </a:lnTo>
                  <a:lnTo>
                    <a:pt x="4" y="1093"/>
                  </a:lnTo>
                  <a:lnTo>
                    <a:pt x="7" y="1107"/>
                  </a:lnTo>
                  <a:lnTo>
                    <a:pt x="10" y="1119"/>
                  </a:lnTo>
                  <a:lnTo>
                    <a:pt x="14" y="1131"/>
                  </a:lnTo>
                  <a:lnTo>
                    <a:pt x="17" y="1141"/>
                  </a:lnTo>
                  <a:lnTo>
                    <a:pt x="26" y="1161"/>
                  </a:lnTo>
                  <a:lnTo>
                    <a:pt x="36" y="1179"/>
                  </a:lnTo>
                  <a:lnTo>
                    <a:pt x="46" y="1195"/>
                  </a:lnTo>
                  <a:lnTo>
                    <a:pt x="57" y="1211"/>
                  </a:lnTo>
                  <a:lnTo>
                    <a:pt x="68" y="1227"/>
                  </a:lnTo>
                  <a:lnTo>
                    <a:pt x="79" y="1243"/>
                  </a:lnTo>
                  <a:lnTo>
                    <a:pt x="88" y="1261"/>
                  </a:lnTo>
                  <a:lnTo>
                    <a:pt x="97" y="1279"/>
                  </a:lnTo>
                  <a:lnTo>
                    <a:pt x="101" y="1290"/>
                  </a:lnTo>
                  <a:lnTo>
                    <a:pt x="104" y="1300"/>
                  </a:lnTo>
                  <a:lnTo>
                    <a:pt x="107" y="1312"/>
                  </a:lnTo>
                  <a:lnTo>
                    <a:pt x="110" y="1324"/>
                  </a:lnTo>
                  <a:lnTo>
                    <a:pt x="112" y="1338"/>
                  </a:lnTo>
                  <a:lnTo>
                    <a:pt x="114" y="1352"/>
                  </a:lnTo>
                  <a:lnTo>
                    <a:pt x="115" y="1367"/>
                  </a:lnTo>
                  <a:lnTo>
                    <a:pt x="115" y="1383"/>
                  </a:lnTo>
                  <a:lnTo>
                    <a:pt x="114" y="1411"/>
                  </a:lnTo>
                  <a:lnTo>
                    <a:pt x="112" y="1440"/>
                  </a:lnTo>
                  <a:lnTo>
                    <a:pt x="109" y="1468"/>
                  </a:lnTo>
                  <a:lnTo>
                    <a:pt x="105" y="1497"/>
                  </a:lnTo>
                  <a:lnTo>
                    <a:pt x="102" y="1525"/>
                  </a:lnTo>
                  <a:lnTo>
                    <a:pt x="100" y="1555"/>
                  </a:lnTo>
                  <a:lnTo>
                    <a:pt x="99" y="1585"/>
                  </a:lnTo>
                  <a:lnTo>
                    <a:pt x="99" y="1614"/>
                  </a:lnTo>
                  <a:lnTo>
                    <a:pt x="100" y="1627"/>
                  </a:lnTo>
                  <a:lnTo>
                    <a:pt x="99" y="1641"/>
                  </a:lnTo>
                  <a:lnTo>
                    <a:pt x="97" y="1654"/>
                  </a:lnTo>
                  <a:lnTo>
                    <a:pt x="95" y="1668"/>
                  </a:lnTo>
                  <a:lnTo>
                    <a:pt x="90" y="1691"/>
                  </a:lnTo>
                  <a:lnTo>
                    <a:pt x="84" y="1712"/>
                  </a:lnTo>
                  <a:lnTo>
                    <a:pt x="83" y="1722"/>
                  </a:lnTo>
                  <a:lnTo>
                    <a:pt x="81" y="1730"/>
                  </a:lnTo>
                  <a:lnTo>
                    <a:pt x="81" y="1737"/>
                  </a:lnTo>
                  <a:lnTo>
                    <a:pt x="83" y="1744"/>
                  </a:lnTo>
                  <a:lnTo>
                    <a:pt x="84" y="1746"/>
                  </a:lnTo>
                  <a:lnTo>
                    <a:pt x="85" y="1749"/>
                  </a:lnTo>
                  <a:lnTo>
                    <a:pt x="87" y="1751"/>
                  </a:lnTo>
                  <a:lnTo>
                    <a:pt x="90" y="1752"/>
                  </a:lnTo>
                  <a:lnTo>
                    <a:pt x="96" y="1755"/>
                  </a:lnTo>
                  <a:lnTo>
                    <a:pt x="105" y="1755"/>
                  </a:lnTo>
                  <a:lnTo>
                    <a:pt x="124" y="1755"/>
                  </a:lnTo>
                  <a:lnTo>
                    <a:pt x="134" y="1755"/>
                  </a:lnTo>
                  <a:lnTo>
                    <a:pt x="143" y="1755"/>
                  </a:lnTo>
                  <a:lnTo>
                    <a:pt x="157" y="1755"/>
                  </a:lnTo>
                  <a:lnTo>
                    <a:pt x="166" y="1756"/>
                  </a:lnTo>
                  <a:lnTo>
                    <a:pt x="175" y="1757"/>
                  </a:lnTo>
                  <a:lnTo>
                    <a:pt x="181" y="1758"/>
                  </a:lnTo>
                  <a:lnTo>
                    <a:pt x="187" y="1760"/>
                  </a:lnTo>
                  <a:lnTo>
                    <a:pt x="197" y="1765"/>
                  </a:lnTo>
                  <a:lnTo>
                    <a:pt x="206" y="1771"/>
                  </a:lnTo>
                  <a:lnTo>
                    <a:pt x="213" y="1778"/>
                  </a:lnTo>
                  <a:lnTo>
                    <a:pt x="222" y="1783"/>
                  </a:lnTo>
                  <a:lnTo>
                    <a:pt x="227" y="1785"/>
                  </a:lnTo>
                  <a:lnTo>
                    <a:pt x="232" y="1786"/>
                  </a:lnTo>
                  <a:lnTo>
                    <a:pt x="239" y="1787"/>
                  </a:lnTo>
                  <a:lnTo>
                    <a:pt x="246" y="1787"/>
                  </a:lnTo>
                  <a:lnTo>
                    <a:pt x="264" y="1787"/>
                  </a:lnTo>
                  <a:lnTo>
                    <a:pt x="287" y="1785"/>
                  </a:lnTo>
                  <a:lnTo>
                    <a:pt x="311" y="1783"/>
                  </a:lnTo>
                  <a:lnTo>
                    <a:pt x="335" y="1782"/>
                  </a:lnTo>
                  <a:lnTo>
                    <a:pt x="346" y="1783"/>
                  </a:lnTo>
                  <a:lnTo>
                    <a:pt x="356" y="1783"/>
                  </a:lnTo>
                  <a:lnTo>
                    <a:pt x="364" y="1785"/>
                  </a:lnTo>
                  <a:lnTo>
                    <a:pt x="372" y="1786"/>
                  </a:lnTo>
                  <a:lnTo>
                    <a:pt x="384" y="1791"/>
                  </a:lnTo>
                  <a:lnTo>
                    <a:pt x="396" y="1795"/>
                  </a:lnTo>
                  <a:lnTo>
                    <a:pt x="407" y="1800"/>
                  </a:lnTo>
                  <a:lnTo>
                    <a:pt x="420" y="1804"/>
                  </a:lnTo>
                  <a:lnTo>
                    <a:pt x="427" y="1806"/>
                  </a:lnTo>
                  <a:lnTo>
                    <a:pt x="435" y="1807"/>
                  </a:lnTo>
                  <a:lnTo>
                    <a:pt x="445" y="1808"/>
                  </a:lnTo>
                  <a:lnTo>
                    <a:pt x="456" y="1808"/>
                  </a:lnTo>
                  <a:lnTo>
                    <a:pt x="466" y="1808"/>
                  </a:lnTo>
                  <a:lnTo>
                    <a:pt x="476" y="1807"/>
                  </a:lnTo>
                  <a:lnTo>
                    <a:pt x="485" y="1805"/>
                  </a:lnTo>
                  <a:lnTo>
                    <a:pt x="494" y="1802"/>
                  </a:lnTo>
                  <a:lnTo>
                    <a:pt x="501" y="1799"/>
                  </a:lnTo>
                  <a:lnTo>
                    <a:pt x="510" y="1795"/>
                  </a:lnTo>
                  <a:lnTo>
                    <a:pt x="517" y="1790"/>
                  </a:lnTo>
                  <a:lnTo>
                    <a:pt x="523" y="1786"/>
                  </a:lnTo>
                  <a:lnTo>
                    <a:pt x="535" y="1775"/>
                  </a:lnTo>
                  <a:lnTo>
                    <a:pt x="546" y="1761"/>
                  </a:lnTo>
                  <a:lnTo>
                    <a:pt x="556" y="1748"/>
                  </a:lnTo>
                  <a:lnTo>
                    <a:pt x="566" y="1734"/>
                  </a:lnTo>
                  <a:lnTo>
                    <a:pt x="571" y="1733"/>
                  </a:lnTo>
                  <a:lnTo>
                    <a:pt x="576" y="1733"/>
                  </a:lnTo>
                  <a:lnTo>
                    <a:pt x="581" y="1733"/>
                  </a:lnTo>
                  <a:lnTo>
                    <a:pt x="585" y="1734"/>
                  </a:lnTo>
                  <a:lnTo>
                    <a:pt x="592" y="1736"/>
                  </a:lnTo>
                  <a:lnTo>
                    <a:pt x="599" y="1741"/>
                  </a:lnTo>
                  <a:lnTo>
                    <a:pt x="604" y="1746"/>
                  </a:lnTo>
                  <a:lnTo>
                    <a:pt x="610" y="1753"/>
                  </a:lnTo>
                  <a:lnTo>
                    <a:pt x="616" y="1761"/>
                  </a:lnTo>
                  <a:lnTo>
                    <a:pt x="620" y="1768"/>
                  </a:lnTo>
                  <a:lnTo>
                    <a:pt x="625" y="1777"/>
                  </a:lnTo>
                  <a:lnTo>
                    <a:pt x="631" y="1784"/>
                  </a:lnTo>
                  <a:lnTo>
                    <a:pt x="637" y="1791"/>
                  </a:lnTo>
                  <a:lnTo>
                    <a:pt x="643" y="1797"/>
                  </a:lnTo>
                  <a:lnTo>
                    <a:pt x="647" y="1799"/>
                  </a:lnTo>
                  <a:lnTo>
                    <a:pt x="651" y="1801"/>
                  </a:lnTo>
                  <a:lnTo>
                    <a:pt x="655" y="1803"/>
                  </a:lnTo>
                  <a:lnTo>
                    <a:pt x="660" y="1804"/>
                  </a:lnTo>
                  <a:lnTo>
                    <a:pt x="665" y="1805"/>
                  </a:lnTo>
                  <a:lnTo>
                    <a:pt x="670" y="1805"/>
                  </a:lnTo>
                  <a:lnTo>
                    <a:pt x="675" y="1804"/>
                  </a:lnTo>
                  <a:lnTo>
                    <a:pt x="682" y="1803"/>
                  </a:lnTo>
                  <a:lnTo>
                    <a:pt x="696" y="1801"/>
                  </a:lnTo>
                  <a:lnTo>
                    <a:pt x="709" y="1800"/>
                  </a:lnTo>
                  <a:lnTo>
                    <a:pt x="721" y="1800"/>
                  </a:lnTo>
                  <a:lnTo>
                    <a:pt x="734" y="1801"/>
                  </a:lnTo>
                  <a:lnTo>
                    <a:pt x="744" y="1802"/>
                  </a:lnTo>
                  <a:lnTo>
                    <a:pt x="754" y="1804"/>
                  </a:lnTo>
                  <a:lnTo>
                    <a:pt x="763" y="1807"/>
                  </a:lnTo>
                  <a:lnTo>
                    <a:pt x="772" y="1812"/>
                  </a:lnTo>
                  <a:lnTo>
                    <a:pt x="779" y="1817"/>
                  </a:lnTo>
                  <a:lnTo>
                    <a:pt x="786" y="1823"/>
                  </a:lnTo>
                  <a:lnTo>
                    <a:pt x="793" y="1830"/>
                  </a:lnTo>
                  <a:lnTo>
                    <a:pt x="799" y="1839"/>
                  </a:lnTo>
                  <a:lnTo>
                    <a:pt x="804" y="1849"/>
                  </a:lnTo>
                  <a:lnTo>
                    <a:pt x="809" y="1860"/>
                  </a:lnTo>
                  <a:lnTo>
                    <a:pt x="814" y="1872"/>
                  </a:lnTo>
                  <a:lnTo>
                    <a:pt x="818" y="1887"/>
                  </a:lnTo>
                  <a:lnTo>
                    <a:pt x="821" y="1896"/>
                  </a:lnTo>
                  <a:lnTo>
                    <a:pt x="825" y="1904"/>
                  </a:lnTo>
                  <a:lnTo>
                    <a:pt x="830" y="1912"/>
                  </a:lnTo>
                  <a:lnTo>
                    <a:pt x="835" y="1919"/>
                  </a:lnTo>
                  <a:lnTo>
                    <a:pt x="842" y="1925"/>
                  </a:lnTo>
                  <a:lnTo>
                    <a:pt x="846" y="1933"/>
                  </a:lnTo>
                  <a:lnTo>
                    <a:pt x="848" y="1937"/>
                  </a:lnTo>
                  <a:lnTo>
                    <a:pt x="849" y="1941"/>
                  </a:lnTo>
                  <a:lnTo>
                    <a:pt x="850" y="1945"/>
                  </a:lnTo>
                  <a:lnTo>
                    <a:pt x="850" y="1950"/>
                  </a:lnTo>
                  <a:lnTo>
                    <a:pt x="850" y="1962"/>
                  </a:lnTo>
                  <a:lnTo>
                    <a:pt x="848" y="1973"/>
                  </a:lnTo>
                  <a:lnTo>
                    <a:pt x="847" y="1982"/>
                  </a:lnTo>
                  <a:lnTo>
                    <a:pt x="845" y="1991"/>
                  </a:lnTo>
                  <a:lnTo>
                    <a:pt x="843" y="2000"/>
                  </a:lnTo>
                  <a:lnTo>
                    <a:pt x="841" y="2008"/>
                  </a:lnTo>
                  <a:lnTo>
                    <a:pt x="840" y="2018"/>
                  </a:lnTo>
                  <a:lnTo>
                    <a:pt x="840" y="2029"/>
                  </a:lnTo>
                  <a:lnTo>
                    <a:pt x="840" y="2035"/>
                  </a:lnTo>
                  <a:lnTo>
                    <a:pt x="841" y="2042"/>
                  </a:lnTo>
                  <a:lnTo>
                    <a:pt x="842" y="2049"/>
                  </a:lnTo>
                  <a:lnTo>
                    <a:pt x="844" y="2055"/>
                  </a:lnTo>
                  <a:lnTo>
                    <a:pt x="849" y="2067"/>
                  </a:lnTo>
                  <a:lnTo>
                    <a:pt x="855" y="2078"/>
                  </a:lnTo>
                  <a:lnTo>
                    <a:pt x="861" y="2088"/>
                  </a:lnTo>
                  <a:lnTo>
                    <a:pt x="868" y="2097"/>
                  </a:lnTo>
                  <a:lnTo>
                    <a:pt x="875" y="2105"/>
                  </a:lnTo>
                  <a:lnTo>
                    <a:pt x="881" y="2113"/>
                  </a:lnTo>
                  <a:lnTo>
                    <a:pt x="884" y="2135"/>
                  </a:lnTo>
                  <a:lnTo>
                    <a:pt x="886" y="2159"/>
                  </a:lnTo>
                  <a:lnTo>
                    <a:pt x="886" y="2183"/>
                  </a:lnTo>
                  <a:lnTo>
                    <a:pt x="885" y="2205"/>
                  </a:lnTo>
                  <a:lnTo>
                    <a:pt x="883" y="2240"/>
                  </a:lnTo>
                  <a:lnTo>
                    <a:pt x="881" y="2254"/>
                  </a:lnTo>
                  <a:lnTo>
                    <a:pt x="886" y="2258"/>
                  </a:lnTo>
                  <a:lnTo>
                    <a:pt x="890" y="2261"/>
                  </a:lnTo>
                  <a:lnTo>
                    <a:pt x="893" y="2265"/>
                  </a:lnTo>
                  <a:lnTo>
                    <a:pt x="896" y="2270"/>
                  </a:lnTo>
                  <a:lnTo>
                    <a:pt x="900" y="2279"/>
                  </a:lnTo>
                  <a:lnTo>
                    <a:pt x="903" y="2290"/>
                  </a:lnTo>
                  <a:lnTo>
                    <a:pt x="905" y="2314"/>
                  </a:lnTo>
                  <a:lnTo>
                    <a:pt x="907" y="2341"/>
                  </a:lnTo>
                  <a:lnTo>
                    <a:pt x="909" y="2353"/>
                  </a:lnTo>
                  <a:lnTo>
                    <a:pt x="912" y="2364"/>
                  </a:lnTo>
                  <a:lnTo>
                    <a:pt x="914" y="2370"/>
                  </a:lnTo>
                  <a:lnTo>
                    <a:pt x="917" y="2375"/>
                  </a:lnTo>
                  <a:lnTo>
                    <a:pt x="920" y="2380"/>
                  </a:lnTo>
                  <a:lnTo>
                    <a:pt x="924" y="2385"/>
                  </a:lnTo>
                  <a:lnTo>
                    <a:pt x="928" y="2389"/>
                  </a:lnTo>
                  <a:lnTo>
                    <a:pt x="933" y="2393"/>
                  </a:lnTo>
                  <a:lnTo>
                    <a:pt x="939" y="2396"/>
                  </a:lnTo>
                  <a:lnTo>
                    <a:pt x="945" y="2399"/>
                  </a:lnTo>
                  <a:lnTo>
                    <a:pt x="953" y="2402"/>
                  </a:lnTo>
                  <a:lnTo>
                    <a:pt x="962" y="2404"/>
                  </a:lnTo>
                  <a:lnTo>
                    <a:pt x="971" y="2405"/>
                  </a:lnTo>
                  <a:lnTo>
                    <a:pt x="981" y="2406"/>
                  </a:lnTo>
                  <a:lnTo>
                    <a:pt x="1001" y="2407"/>
                  </a:lnTo>
                  <a:lnTo>
                    <a:pt x="1018" y="2406"/>
                  </a:lnTo>
                  <a:lnTo>
                    <a:pt x="1034" y="2404"/>
                  </a:lnTo>
                  <a:lnTo>
                    <a:pt x="1049" y="2400"/>
                  </a:lnTo>
                  <a:lnTo>
                    <a:pt x="1064" y="2395"/>
                  </a:lnTo>
                  <a:lnTo>
                    <a:pt x="1076" y="2389"/>
                  </a:lnTo>
                  <a:lnTo>
                    <a:pt x="1088" y="2383"/>
                  </a:lnTo>
                  <a:lnTo>
                    <a:pt x="1099" y="2376"/>
                  </a:lnTo>
                  <a:lnTo>
                    <a:pt x="1120" y="2363"/>
                  </a:lnTo>
                  <a:lnTo>
                    <a:pt x="1140" y="2351"/>
                  </a:lnTo>
                  <a:lnTo>
                    <a:pt x="1150" y="2346"/>
                  </a:lnTo>
                  <a:lnTo>
                    <a:pt x="1161" y="2342"/>
                  </a:lnTo>
                  <a:lnTo>
                    <a:pt x="1174" y="2339"/>
                  </a:lnTo>
                  <a:lnTo>
                    <a:pt x="1186" y="2339"/>
                  </a:lnTo>
                  <a:lnTo>
                    <a:pt x="1195" y="2339"/>
                  </a:lnTo>
                  <a:lnTo>
                    <a:pt x="1205" y="2341"/>
                  </a:lnTo>
                  <a:lnTo>
                    <a:pt x="1214" y="2344"/>
                  </a:lnTo>
                  <a:lnTo>
                    <a:pt x="1222" y="2348"/>
                  </a:lnTo>
                  <a:lnTo>
                    <a:pt x="1231" y="2353"/>
                  </a:lnTo>
                  <a:lnTo>
                    <a:pt x="1239" y="2359"/>
                  </a:lnTo>
                  <a:lnTo>
                    <a:pt x="1246" y="2364"/>
                  </a:lnTo>
                  <a:lnTo>
                    <a:pt x="1253" y="2370"/>
                  </a:lnTo>
                  <a:lnTo>
                    <a:pt x="1274" y="2393"/>
                  </a:lnTo>
                  <a:lnTo>
                    <a:pt x="1286" y="2406"/>
                  </a:lnTo>
                  <a:lnTo>
                    <a:pt x="1291" y="2401"/>
                  </a:lnTo>
                  <a:lnTo>
                    <a:pt x="1296" y="2396"/>
                  </a:lnTo>
                  <a:lnTo>
                    <a:pt x="1302" y="2392"/>
                  </a:lnTo>
                  <a:lnTo>
                    <a:pt x="1307" y="2389"/>
                  </a:lnTo>
                  <a:lnTo>
                    <a:pt x="1319" y="2384"/>
                  </a:lnTo>
                  <a:lnTo>
                    <a:pt x="1331" y="2379"/>
                  </a:lnTo>
                  <a:lnTo>
                    <a:pt x="1336" y="2376"/>
                  </a:lnTo>
                  <a:lnTo>
                    <a:pt x="1341" y="2374"/>
                  </a:lnTo>
                  <a:lnTo>
                    <a:pt x="1346" y="2370"/>
                  </a:lnTo>
                  <a:lnTo>
                    <a:pt x="1351" y="2367"/>
                  </a:lnTo>
                  <a:lnTo>
                    <a:pt x="1355" y="2362"/>
                  </a:lnTo>
                  <a:lnTo>
                    <a:pt x="1358" y="2357"/>
                  </a:lnTo>
                  <a:lnTo>
                    <a:pt x="1361" y="2351"/>
                  </a:lnTo>
                  <a:lnTo>
                    <a:pt x="1364" y="2344"/>
                  </a:lnTo>
                  <a:lnTo>
                    <a:pt x="1367" y="2324"/>
                  </a:lnTo>
                  <a:lnTo>
                    <a:pt x="1369" y="2304"/>
                  </a:lnTo>
                  <a:lnTo>
                    <a:pt x="1371" y="2284"/>
                  </a:lnTo>
                  <a:lnTo>
                    <a:pt x="1373" y="2262"/>
                  </a:lnTo>
                  <a:lnTo>
                    <a:pt x="1376" y="2241"/>
                  </a:lnTo>
                  <a:lnTo>
                    <a:pt x="1380" y="2220"/>
                  </a:lnTo>
                  <a:lnTo>
                    <a:pt x="1383" y="2209"/>
                  </a:lnTo>
                  <a:lnTo>
                    <a:pt x="1386" y="2199"/>
                  </a:lnTo>
                  <a:lnTo>
                    <a:pt x="1390" y="2190"/>
                  </a:lnTo>
                  <a:lnTo>
                    <a:pt x="1396" y="2181"/>
                  </a:lnTo>
                  <a:lnTo>
                    <a:pt x="1401" y="2174"/>
                  </a:lnTo>
                  <a:lnTo>
                    <a:pt x="1406" y="2169"/>
                  </a:lnTo>
                  <a:lnTo>
                    <a:pt x="1411" y="2164"/>
                  </a:lnTo>
                  <a:lnTo>
                    <a:pt x="1417" y="2160"/>
                  </a:lnTo>
                  <a:lnTo>
                    <a:pt x="1428" y="2153"/>
                  </a:lnTo>
                  <a:lnTo>
                    <a:pt x="1439" y="2147"/>
                  </a:lnTo>
                  <a:lnTo>
                    <a:pt x="1449" y="2141"/>
                  </a:lnTo>
                  <a:lnTo>
                    <a:pt x="1459" y="2134"/>
                  </a:lnTo>
                  <a:lnTo>
                    <a:pt x="1463" y="2130"/>
                  </a:lnTo>
                  <a:lnTo>
                    <a:pt x="1467" y="2125"/>
                  </a:lnTo>
                  <a:lnTo>
                    <a:pt x="1471" y="2119"/>
                  </a:lnTo>
                  <a:lnTo>
                    <a:pt x="1474" y="2113"/>
                  </a:lnTo>
                  <a:lnTo>
                    <a:pt x="1483" y="2082"/>
                  </a:lnTo>
                  <a:lnTo>
                    <a:pt x="1490" y="2055"/>
                  </a:lnTo>
                  <a:lnTo>
                    <a:pt x="1494" y="2043"/>
                  </a:lnTo>
                  <a:lnTo>
                    <a:pt x="1498" y="2031"/>
                  </a:lnTo>
                  <a:lnTo>
                    <a:pt x="1502" y="2020"/>
                  </a:lnTo>
                  <a:lnTo>
                    <a:pt x="1507" y="2010"/>
                  </a:lnTo>
                  <a:lnTo>
                    <a:pt x="1513" y="2000"/>
                  </a:lnTo>
                  <a:lnTo>
                    <a:pt x="1519" y="1990"/>
                  </a:lnTo>
                  <a:lnTo>
                    <a:pt x="1525" y="1982"/>
                  </a:lnTo>
                  <a:lnTo>
                    <a:pt x="1533" y="1974"/>
                  </a:lnTo>
                  <a:lnTo>
                    <a:pt x="1543" y="1967"/>
                  </a:lnTo>
                  <a:lnTo>
                    <a:pt x="1553" y="1961"/>
                  </a:lnTo>
                  <a:lnTo>
                    <a:pt x="1565" y="1955"/>
                  </a:lnTo>
                  <a:lnTo>
                    <a:pt x="1579" y="1950"/>
                  </a:lnTo>
                  <a:lnTo>
                    <a:pt x="1593" y="1945"/>
                  </a:lnTo>
                  <a:lnTo>
                    <a:pt x="1607" y="1940"/>
                  </a:lnTo>
                  <a:lnTo>
                    <a:pt x="1620" y="1934"/>
                  </a:lnTo>
                  <a:lnTo>
                    <a:pt x="1631" y="1929"/>
                  </a:lnTo>
                  <a:lnTo>
                    <a:pt x="1641" y="1923"/>
                  </a:lnTo>
                  <a:lnTo>
                    <a:pt x="1651" y="1917"/>
                  </a:lnTo>
                  <a:lnTo>
                    <a:pt x="1659" y="1911"/>
                  </a:lnTo>
                  <a:lnTo>
                    <a:pt x="1667" y="1905"/>
                  </a:lnTo>
                  <a:lnTo>
                    <a:pt x="1681" y="1893"/>
                  </a:lnTo>
                  <a:lnTo>
                    <a:pt x="1693" y="1879"/>
                  </a:lnTo>
                  <a:lnTo>
                    <a:pt x="1704" y="1867"/>
                  </a:lnTo>
                  <a:lnTo>
                    <a:pt x="1714" y="1854"/>
                  </a:lnTo>
                  <a:lnTo>
                    <a:pt x="1724" y="1841"/>
                  </a:lnTo>
                  <a:lnTo>
                    <a:pt x="1735" y="1829"/>
                  </a:lnTo>
                  <a:lnTo>
                    <a:pt x="1746" y="1817"/>
                  </a:lnTo>
                  <a:lnTo>
                    <a:pt x="1759" y="1805"/>
                  </a:lnTo>
                  <a:lnTo>
                    <a:pt x="1767" y="1800"/>
                  </a:lnTo>
                  <a:lnTo>
                    <a:pt x="1775" y="1794"/>
                  </a:lnTo>
                  <a:lnTo>
                    <a:pt x="1783" y="1789"/>
                  </a:lnTo>
                  <a:lnTo>
                    <a:pt x="1793" y="1784"/>
                  </a:lnTo>
                  <a:lnTo>
                    <a:pt x="1803" y="1780"/>
                  </a:lnTo>
                  <a:lnTo>
                    <a:pt x="1815" y="1775"/>
                  </a:lnTo>
                  <a:lnTo>
                    <a:pt x="1827" y="1770"/>
                  </a:lnTo>
                  <a:lnTo>
                    <a:pt x="1842" y="1766"/>
                  </a:lnTo>
                  <a:lnTo>
                    <a:pt x="1849" y="1763"/>
                  </a:lnTo>
                  <a:lnTo>
                    <a:pt x="1857" y="1760"/>
                  </a:lnTo>
                  <a:lnTo>
                    <a:pt x="1864" y="1756"/>
                  </a:lnTo>
                  <a:lnTo>
                    <a:pt x="1871" y="1752"/>
                  </a:lnTo>
                  <a:lnTo>
                    <a:pt x="1886" y="1741"/>
                  </a:lnTo>
                  <a:lnTo>
                    <a:pt x="1901" y="1729"/>
                  </a:lnTo>
                  <a:lnTo>
                    <a:pt x="1915" y="1714"/>
                  </a:lnTo>
                  <a:lnTo>
                    <a:pt x="1929" y="1698"/>
                  </a:lnTo>
                  <a:lnTo>
                    <a:pt x="1942" y="1682"/>
                  </a:lnTo>
                  <a:lnTo>
                    <a:pt x="1955" y="1664"/>
                  </a:lnTo>
                  <a:lnTo>
                    <a:pt x="1966" y="1646"/>
                  </a:lnTo>
                  <a:lnTo>
                    <a:pt x="1976" y="1628"/>
                  </a:lnTo>
                  <a:lnTo>
                    <a:pt x="1985" y="1611"/>
                  </a:lnTo>
                  <a:lnTo>
                    <a:pt x="1992" y="1595"/>
                  </a:lnTo>
                  <a:lnTo>
                    <a:pt x="1998" y="1580"/>
                  </a:lnTo>
                  <a:lnTo>
                    <a:pt x="2002" y="1567"/>
                  </a:lnTo>
                  <a:lnTo>
                    <a:pt x="2004" y="1555"/>
                  </a:lnTo>
                  <a:lnTo>
                    <a:pt x="2004" y="1545"/>
                  </a:lnTo>
                  <a:lnTo>
                    <a:pt x="2003" y="1536"/>
                  </a:lnTo>
                  <a:lnTo>
                    <a:pt x="2003" y="1528"/>
                  </a:lnTo>
                  <a:lnTo>
                    <a:pt x="2005" y="1522"/>
                  </a:lnTo>
                  <a:lnTo>
                    <a:pt x="2007" y="1518"/>
                  </a:lnTo>
                  <a:lnTo>
                    <a:pt x="2011" y="1515"/>
                  </a:lnTo>
                  <a:lnTo>
                    <a:pt x="2015" y="1513"/>
                  </a:lnTo>
                  <a:lnTo>
                    <a:pt x="2020" y="1511"/>
                  </a:lnTo>
                  <a:lnTo>
                    <a:pt x="2026" y="1510"/>
                  </a:lnTo>
                  <a:lnTo>
                    <a:pt x="2037" y="1508"/>
                  </a:lnTo>
                  <a:lnTo>
                    <a:pt x="2049" y="1504"/>
                  </a:lnTo>
                  <a:lnTo>
                    <a:pt x="2054" y="1501"/>
                  </a:lnTo>
                  <a:lnTo>
                    <a:pt x="2060" y="1497"/>
                  </a:lnTo>
                  <a:lnTo>
                    <a:pt x="2064" y="1491"/>
                  </a:lnTo>
                  <a:lnTo>
                    <a:pt x="2068" y="1483"/>
                  </a:lnTo>
                  <a:lnTo>
                    <a:pt x="2068" y="1458"/>
                  </a:lnTo>
                  <a:lnTo>
                    <a:pt x="2071" y="1435"/>
                  </a:lnTo>
                  <a:lnTo>
                    <a:pt x="2074" y="1417"/>
                  </a:lnTo>
                  <a:lnTo>
                    <a:pt x="2079" y="1400"/>
                  </a:lnTo>
                  <a:lnTo>
                    <a:pt x="2085" y="1386"/>
                  </a:lnTo>
                  <a:lnTo>
                    <a:pt x="2091" y="1374"/>
                  </a:lnTo>
                  <a:lnTo>
                    <a:pt x="2098" y="1364"/>
                  </a:lnTo>
                  <a:lnTo>
                    <a:pt x="2105" y="1355"/>
                  </a:lnTo>
                  <a:lnTo>
                    <a:pt x="2119" y="1341"/>
                  </a:lnTo>
                  <a:lnTo>
                    <a:pt x="2131" y="1330"/>
                  </a:lnTo>
                  <a:lnTo>
                    <a:pt x="2136" y="1325"/>
                  </a:lnTo>
                  <a:lnTo>
                    <a:pt x="2141" y="1320"/>
                  </a:lnTo>
                  <a:lnTo>
                    <a:pt x="2144" y="1315"/>
                  </a:lnTo>
                  <a:lnTo>
                    <a:pt x="2146" y="1309"/>
                  </a:lnTo>
                  <a:lnTo>
                    <a:pt x="2150" y="1280"/>
                  </a:lnTo>
                  <a:lnTo>
                    <a:pt x="2155" y="1256"/>
                  </a:lnTo>
                  <a:lnTo>
                    <a:pt x="2161" y="1235"/>
                  </a:lnTo>
                  <a:lnTo>
                    <a:pt x="2167" y="1218"/>
                  </a:lnTo>
                  <a:lnTo>
                    <a:pt x="2174" y="1203"/>
                  </a:lnTo>
                  <a:lnTo>
                    <a:pt x="2181" y="1192"/>
                  </a:lnTo>
                  <a:lnTo>
                    <a:pt x="2189" y="1182"/>
                  </a:lnTo>
                  <a:lnTo>
                    <a:pt x="2196" y="1175"/>
                  </a:lnTo>
                  <a:lnTo>
                    <a:pt x="2210" y="1164"/>
                  </a:lnTo>
                  <a:lnTo>
                    <a:pt x="2224" y="1155"/>
                  </a:lnTo>
                  <a:lnTo>
                    <a:pt x="2230" y="1151"/>
                  </a:lnTo>
                  <a:lnTo>
                    <a:pt x="2236" y="1146"/>
                  </a:lnTo>
                  <a:lnTo>
                    <a:pt x="2241" y="1139"/>
                  </a:lnTo>
                  <a:lnTo>
                    <a:pt x="2245" y="1131"/>
                  </a:lnTo>
                  <a:lnTo>
                    <a:pt x="2248" y="1125"/>
                  </a:lnTo>
                  <a:lnTo>
                    <a:pt x="2252" y="1119"/>
                  </a:lnTo>
                  <a:lnTo>
                    <a:pt x="2256" y="1113"/>
                  </a:lnTo>
                  <a:lnTo>
                    <a:pt x="2260" y="1109"/>
                  </a:lnTo>
                  <a:lnTo>
                    <a:pt x="2264" y="1105"/>
                  </a:lnTo>
                  <a:lnTo>
                    <a:pt x="2268" y="1101"/>
                  </a:lnTo>
                  <a:lnTo>
                    <a:pt x="2273" y="1099"/>
                  </a:lnTo>
                  <a:lnTo>
                    <a:pt x="2278" y="1096"/>
                  </a:lnTo>
                  <a:lnTo>
                    <a:pt x="2289" y="1093"/>
                  </a:lnTo>
                  <a:lnTo>
                    <a:pt x="2299" y="1091"/>
                  </a:lnTo>
                  <a:lnTo>
                    <a:pt x="2310" y="1090"/>
                  </a:lnTo>
                  <a:lnTo>
                    <a:pt x="2320" y="1088"/>
                  </a:lnTo>
                  <a:lnTo>
                    <a:pt x="2330" y="1086"/>
                  </a:lnTo>
                  <a:lnTo>
                    <a:pt x="2339" y="1083"/>
                  </a:lnTo>
                  <a:lnTo>
                    <a:pt x="2343" y="1081"/>
                  </a:lnTo>
                  <a:lnTo>
                    <a:pt x="2347" y="1078"/>
                  </a:lnTo>
                  <a:lnTo>
                    <a:pt x="2350" y="1075"/>
                  </a:lnTo>
                  <a:lnTo>
                    <a:pt x="2354" y="1071"/>
                  </a:lnTo>
                  <a:lnTo>
                    <a:pt x="2357" y="1067"/>
                  </a:lnTo>
                  <a:lnTo>
                    <a:pt x="2360" y="1062"/>
                  </a:lnTo>
                  <a:lnTo>
                    <a:pt x="2362" y="1056"/>
                  </a:lnTo>
                  <a:lnTo>
                    <a:pt x="2364" y="1049"/>
                  </a:lnTo>
                  <a:lnTo>
                    <a:pt x="2365" y="1041"/>
                  </a:lnTo>
                  <a:lnTo>
                    <a:pt x="2366" y="1032"/>
                  </a:lnTo>
                  <a:lnTo>
                    <a:pt x="2366" y="1022"/>
                  </a:lnTo>
                  <a:lnTo>
                    <a:pt x="2366" y="1011"/>
                  </a:lnTo>
                  <a:lnTo>
                    <a:pt x="2365" y="983"/>
                  </a:lnTo>
                  <a:lnTo>
                    <a:pt x="2366" y="959"/>
                  </a:lnTo>
                  <a:lnTo>
                    <a:pt x="2367" y="939"/>
                  </a:lnTo>
                  <a:lnTo>
                    <a:pt x="2369" y="920"/>
                  </a:lnTo>
                  <a:lnTo>
                    <a:pt x="2371" y="904"/>
                  </a:lnTo>
                  <a:lnTo>
                    <a:pt x="2374" y="890"/>
                  </a:lnTo>
                  <a:lnTo>
                    <a:pt x="2376" y="876"/>
                  </a:lnTo>
                  <a:lnTo>
                    <a:pt x="2380" y="864"/>
                  </a:lnTo>
                  <a:lnTo>
                    <a:pt x="2386" y="845"/>
                  </a:lnTo>
                  <a:lnTo>
                    <a:pt x="2392" y="827"/>
                  </a:lnTo>
                  <a:lnTo>
                    <a:pt x="2395" y="819"/>
                  </a:lnTo>
                  <a:lnTo>
                    <a:pt x="2397" y="810"/>
                  </a:lnTo>
                  <a:lnTo>
                    <a:pt x="2398" y="801"/>
                  </a:lnTo>
                  <a:lnTo>
                    <a:pt x="2398" y="790"/>
                  </a:lnTo>
                  <a:close/>
                </a:path>
              </a:pathLst>
            </a:custGeom>
            <a:grpFill/>
            <a:ln w="3175" cmpd="sng">
              <a:solidFill>
                <a:srgbClr val="FCF6F6"/>
              </a:solidFill>
              <a:round/>
              <a:headEnd/>
              <a:tailEnd/>
            </a:ln>
          </p:spPr>
          <p:txBody>
            <a:bodyPr/>
            <a:lstStyle/>
            <a:p>
              <a:endParaRPr lang="pt-BR"/>
            </a:p>
          </p:txBody>
        </p:sp>
        <p:sp>
          <p:nvSpPr>
            <p:cNvPr id="29" name="Freeform 16"/>
            <p:cNvSpPr>
              <a:spLocks/>
            </p:cNvSpPr>
            <p:nvPr/>
          </p:nvSpPr>
          <p:spPr bwMode="auto">
            <a:xfrm>
              <a:off x="4940300" y="3427413"/>
              <a:ext cx="979488" cy="974725"/>
            </a:xfrm>
            <a:custGeom>
              <a:avLst/>
              <a:gdLst>
                <a:gd name="T0" fmla="*/ 2187 w 2494"/>
                <a:gd name="T1" fmla="*/ 340 h 2289"/>
                <a:gd name="T2" fmla="*/ 2042 w 2494"/>
                <a:gd name="T3" fmla="*/ 351 h 2289"/>
                <a:gd name="T4" fmla="*/ 1966 w 2494"/>
                <a:gd name="T5" fmla="*/ 339 h 2289"/>
                <a:gd name="T6" fmla="*/ 1890 w 2494"/>
                <a:gd name="T7" fmla="*/ 396 h 2289"/>
                <a:gd name="T8" fmla="*/ 1768 w 2494"/>
                <a:gd name="T9" fmla="*/ 384 h 2289"/>
                <a:gd name="T10" fmla="*/ 1660 w 2494"/>
                <a:gd name="T11" fmla="*/ 341 h 2289"/>
                <a:gd name="T12" fmla="*/ 1603 w 2494"/>
                <a:gd name="T13" fmla="*/ 307 h 2289"/>
                <a:gd name="T14" fmla="*/ 1448 w 2494"/>
                <a:gd name="T15" fmla="*/ 205 h 2289"/>
                <a:gd name="T16" fmla="*/ 1352 w 2494"/>
                <a:gd name="T17" fmla="*/ 272 h 2289"/>
                <a:gd name="T18" fmla="*/ 1079 w 2494"/>
                <a:gd name="T19" fmla="*/ 178 h 2289"/>
                <a:gd name="T20" fmla="*/ 1062 w 2494"/>
                <a:gd name="T21" fmla="*/ 9 h 2289"/>
                <a:gd name="T22" fmla="*/ 976 w 2494"/>
                <a:gd name="T23" fmla="*/ 116 h 2289"/>
                <a:gd name="T24" fmla="*/ 822 w 2494"/>
                <a:gd name="T25" fmla="*/ 268 h 2289"/>
                <a:gd name="T26" fmla="*/ 809 w 2494"/>
                <a:gd name="T27" fmla="*/ 429 h 2289"/>
                <a:gd name="T28" fmla="*/ 771 w 2494"/>
                <a:gd name="T29" fmla="*/ 562 h 2289"/>
                <a:gd name="T30" fmla="*/ 704 w 2494"/>
                <a:gd name="T31" fmla="*/ 728 h 2289"/>
                <a:gd name="T32" fmla="*/ 625 w 2494"/>
                <a:gd name="T33" fmla="*/ 743 h 2289"/>
                <a:gd name="T34" fmla="*/ 495 w 2494"/>
                <a:gd name="T35" fmla="*/ 965 h 2289"/>
                <a:gd name="T36" fmla="*/ 346 w 2494"/>
                <a:gd name="T37" fmla="*/ 1050 h 2289"/>
                <a:gd name="T38" fmla="*/ 262 w 2494"/>
                <a:gd name="T39" fmla="*/ 1160 h 2289"/>
                <a:gd name="T40" fmla="*/ 174 w 2494"/>
                <a:gd name="T41" fmla="*/ 1315 h 2289"/>
                <a:gd name="T42" fmla="*/ 70 w 2494"/>
                <a:gd name="T43" fmla="*/ 1410 h 2289"/>
                <a:gd name="T44" fmla="*/ 18 w 2494"/>
                <a:gd name="T45" fmla="*/ 1520 h 2289"/>
                <a:gd name="T46" fmla="*/ 34 w 2494"/>
                <a:gd name="T47" fmla="*/ 1670 h 2289"/>
                <a:gd name="T48" fmla="*/ 20 w 2494"/>
                <a:gd name="T49" fmla="*/ 1841 h 2289"/>
                <a:gd name="T50" fmla="*/ 125 w 2494"/>
                <a:gd name="T51" fmla="*/ 1896 h 2289"/>
                <a:gd name="T52" fmla="*/ 105 w 2494"/>
                <a:gd name="T53" fmla="*/ 1954 h 2289"/>
                <a:gd name="T54" fmla="*/ 118 w 2494"/>
                <a:gd name="T55" fmla="*/ 2006 h 2289"/>
                <a:gd name="T56" fmla="*/ 291 w 2494"/>
                <a:gd name="T57" fmla="*/ 2060 h 2289"/>
                <a:gd name="T58" fmla="*/ 419 w 2494"/>
                <a:gd name="T59" fmla="*/ 2140 h 2289"/>
                <a:gd name="T60" fmla="*/ 604 w 2494"/>
                <a:gd name="T61" fmla="*/ 2187 h 2289"/>
                <a:gd name="T62" fmla="*/ 693 w 2494"/>
                <a:gd name="T63" fmla="*/ 2240 h 2289"/>
                <a:gd name="T64" fmla="*/ 799 w 2494"/>
                <a:gd name="T65" fmla="*/ 2220 h 2289"/>
                <a:gd name="T66" fmla="*/ 901 w 2494"/>
                <a:gd name="T67" fmla="*/ 2165 h 2289"/>
                <a:gd name="T68" fmla="*/ 1032 w 2494"/>
                <a:gd name="T69" fmla="*/ 2020 h 2289"/>
                <a:gd name="T70" fmla="*/ 1201 w 2494"/>
                <a:gd name="T71" fmla="*/ 1989 h 2289"/>
                <a:gd name="T72" fmla="*/ 1280 w 2494"/>
                <a:gd name="T73" fmla="*/ 2014 h 2289"/>
                <a:gd name="T74" fmla="*/ 1355 w 2494"/>
                <a:gd name="T75" fmla="*/ 1936 h 2289"/>
                <a:gd name="T76" fmla="*/ 1552 w 2494"/>
                <a:gd name="T77" fmla="*/ 1926 h 2289"/>
                <a:gd name="T78" fmla="*/ 1755 w 2494"/>
                <a:gd name="T79" fmla="*/ 1967 h 2289"/>
                <a:gd name="T80" fmla="*/ 1896 w 2494"/>
                <a:gd name="T81" fmla="*/ 1893 h 2289"/>
                <a:gd name="T82" fmla="*/ 1982 w 2494"/>
                <a:gd name="T83" fmla="*/ 1845 h 2289"/>
                <a:gd name="T84" fmla="*/ 1981 w 2494"/>
                <a:gd name="T85" fmla="*/ 1749 h 2289"/>
                <a:gd name="T86" fmla="*/ 1987 w 2494"/>
                <a:gd name="T87" fmla="*/ 1651 h 2289"/>
                <a:gd name="T88" fmla="*/ 1911 w 2494"/>
                <a:gd name="T89" fmla="*/ 1614 h 2289"/>
                <a:gd name="T90" fmla="*/ 2013 w 2494"/>
                <a:gd name="T91" fmla="*/ 1499 h 2289"/>
                <a:gd name="T92" fmla="*/ 2003 w 2494"/>
                <a:gd name="T93" fmla="*/ 1349 h 2289"/>
                <a:gd name="T94" fmla="*/ 1979 w 2494"/>
                <a:gd name="T95" fmla="*/ 1235 h 2289"/>
                <a:gd name="T96" fmla="*/ 2002 w 2494"/>
                <a:gd name="T97" fmla="*/ 1124 h 2289"/>
                <a:gd name="T98" fmla="*/ 2133 w 2494"/>
                <a:gd name="T99" fmla="*/ 1091 h 2289"/>
                <a:gd name="T100" fmla="*/ 2141 w 2494"/>
                <a:gd name="T101" fmla="*/ 992 h 2289"/>
                <a:gd name="T102" fmla="*/ 2152 w 2494"/>
                <a:gd name="T103" fmla="*/ 897 h 2289"/>
                <a:gd name="T104" fmla="*/ 2206 w 2494"/>
                <a:gd name="T105" fmla="*/ 788 h 2289"/>
                <a:gd name="T106" fmla="*/ 2267 w 2494"/>
                <a:gd name="T107" fmla="*/ 765 h 2289"/>
                <a:gd name="T108" fmla="*/ 2322 w 2494"/>
                <a:gd name="T109" fmla="*/ 689 h 2289"/>
                <a:gd name="T110" fmla="*/ 2418 w 2494"/>
                <a:gd name="T111" fmla="*/ 755 h 2289"/>
                <a:gd name="T112" fmla="*/ 2493 w 2494"/>
                <a:gd name="T113" fmla="*/ 657 h 2289"/>
                <a:gd name="T114" fmla="*/ 2434 w 2494"/>
                <a:gd name="T115" fmla="*/ 508 h 2289"/>
                <a:gd name="T116" fmla="*/ 2377 w 2494"/>
                <a:gd name="T117" fmla="*/ 371 h 2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94" h="2289">
                  <a:moveTo>
                    <a:pt x="2372" y="352"/>
                  </a:moveTo>
                  <a:lnTo>
                    <a:pt x="2351" y="350"/>
                  </a:lnTo>
                  <a:lnTo>
                    <a:pt x="2328" y="350"/>
                  </a:lnTo>
                  <a:lnTo>
                    <a:pt x="2303" y="350"/>
                  </a:lnTo>
                  <a:lnTo>
                    <a:pt x="2279" y="349"/>
                  </a:lnTo>
                  <a:lnTo>
                    <a:pt x="2255" y="347"/>
                  </a:lnTo>
                  <a:lnTo>
                    <a:pt x="2234" y="344"/>
                  </a:lnTo>
                  <a:lnTo>
                    <a:pt x="2224" y="342"/>
                  </a:lnTo>
                  <a:lnTo>
                    <a:pt x="2215" y="339"/>
                  </a:lnTo>
                  <a:lnTo>
                    <a:pt x="2205" y="335"/>
                  </a:lnTo>
                  <a:lnTo>
                    <a:pt x="2198" y="331"/>
                  </a:lnTo>
                  <a:lnTo>
                    <a:pt x="2192" y="336"/>
                  </a:lnTo>
                  <a:lnTo>
                    <a:pt x="2187" y="340"/>
                  </a:lnTo>
                  <a:lnTo>
                    <a:pt x="2181" y="344"/>
                  </a:lnTo>
                  <a:lnTo>
                    <a:pt x="2176" y="346"/>
                  </a:lnTo>
                  <a:lnTo>
                    <a:pt x="2164" y="351"/>
                  </a:lnTo>
                  <a:lnTo>
                    <a:pt x="2152" y="353"/>
                  </a:lnTo>
                  <a:lnTo>
                    <a:pt x="2139" y="353"/>
                  </a:lnTo>
                  <a:lnTo>
                    <a:pt x="2127" y="353"/>
                  </a:lnTo>
                  <a:lnTo>
                    <a:pt x="2114" y="352"/>
                  </a:lnTo>
                  <a:lnTo>
                    <a:pt x="2101" y="350"/>
                  </a:lnTo>
                  <a:lnTo>
                    <a:pt x="2087" y="349"/>
                  </a:lnTo>
                  <a:lnTo>
                    <a:pt x="2074" y="348"/>
                  </a:lnTo>
                  <a:lnTo>
                    <a:pt x="2061" y="348"/>
                  </a:lnTo>
                  <a:lnTo>
                    <a:pt x="2048" y="350"/>
                  </a:lnTo>
                  <a:lnTo>
                    <a:pt x="2042" y="351"/>
                  </a:lnTo>
                  <a:lnTo>
                    <a:pt x="2036" y="353"/>
                  </a:lnTo>
                  <a:lnTo>
                    <a:pt x="2030" y="355"/>
                  </a:lnTo>
                  <a:lnTo>
                    <a:pt x="2023" y="358"/>
                  </a:lnTo>
                  <a:lnTo>
                    <a:pt x="2017" y="362"/>
                  </a:lnTo>
                  <a:lnTo>
                    <a:pt x="2011" y="367"/>
                  </a:lnTo>
                  <a:lnTo>
                    <a:pt x="2005" y="373"/>
                  </a:lnTo>
                  <a:lnTo>
                    <a:pt x="1999" y="379"/>
                  </a:lnTo>
                  <a:lnTo>
                    <a:pt x="1995" y="369"/>
                  </a:lnTo>
                  <a:lnTo>
                    <a:pt x="1991" y="361"/>
                  </a:lnTo>
                  <a:lnTo>
                    <a:pt x="1986" y="354"/>
                  </a:lnTo>
                  <a:lnTo>
                    <a:pt x="1980" y="348"/>
                  </a:lnTo>
                  <a:lnTo>
                    <a:pt x="1974" y="343"/>
                  </a:lnTo>
                  <a:lnTo>
                    <a:pt x="1966" y="339"/>
                  </a:lnTo>
                  <a:lnTo>
                    <a:pt x="1957" y="335"/>
                  </a:lnTo>
                  <a:lnTo>
                    <a:pt x="1946" y="331"/>
                  </a:lnTo>
                  <a:lnTo>
                    <a:pt x="1942" y="337"/>
                  </a:lnTo>
                  <a:lnTo>
                    <a:pt x="1938" y="343"/>
                  </a:lnTo>
                  <a:lnTo>
                    <a:pt x="1933" y="348"/>
                  </a:lnTo>
                  <a:lnTo>
                    <a:pt x="1928" y="353"/>
                  </a:lnTo>
                  <a:lnTo>
                    <a:pt x="1919" y="361"/>
                  </a:lnTo>
                  <a:lnTo>
                    <a:pt x="1909" y="369"/>
                  </a:lnTo>
                  <a:lnTo>
                    <a:pt x="1905" y="374"/>
                  </a:lnTo>
                  <a:lnTo>
                    <a:pt x="1900" y="379"/>
                  </a:lnTo>
                  <a:lnTo>
                    <a:pt x="1896" y="384"/>
                  </a:lnTo>
                  <a:lnTo>
                    <a:pt x="1893" y="390"/>
                  </a:lnTo>
                  <a:lnTo>
                    <a:pt x="1890" y="396"/>
                  </a:lnTo>
                  <a:lnTo>
                    <a:pt x="1887" y="403"/>
                  </a:lnTo>
                  <a:lnTo>
                    <a:pt x="1885" y="411"/>
                  </a:lnTo>
                  <a:lnTo>
                    <a:pt x="1884" y="420"/>
                  </a:lnTo>
                  <a:lnTo>
                    <a:pt x="1869" y="420"/>
                  </a:lnTo>
                  <a:lnTo>
                    <a:pt x="1856" y="419"/>
                  </a:lnTo>
                  <a:lnTo>
                    <a:pt x="1843" y="418"/>
                  </a:lnTo>
                  <a:lnTo>
                    <a:pt x="1830" y="416"/>
                  </a:lnTo>
                  <a:lnTo>
                    <a:pt x="1818" y="413"/>
                  </a:lnTo>
                  <a:lnTo>
                    <a:pt x="1806" y="409"/>
                  </a:lnTo>
                  <a:lnTo>
                    <a:pt x="1796" y="404"/>
                  </a:lnTo>
                  <a:lnTo>
                    <a:pt x="1785" y="399"/>
                  </a:lnTo>
                  <a:lnTo>
                    <a:pt x="1776" y="392"/>
                  </a:lnTo>
                  <a:lnTo>
                    <a:pt x="1768" y="384"/>
                  </a:lnTo>
                  <a:lnTo>
                    <a:pt x="1759" y="375"/>
                  </a:lnTo>
                  <a:lnTo>
                    <a:pt x="1753" y="364"/>
                  </a:lnTo>
                  <a:lnTo>
                    <a:pt x="1748" y="353"/>
                  </a:lnTo>
                  <a:lnTo>
                    <a:pt x="1745" y="340"/>
                  </a:lnTo>
                  <a:lnTo>
                    <a:pt x="1742" y="326"/>
                  </a:lnTo>
                  <a:lnTo>
                    <a:pt x="1741" y="310"/>
                  </a:lnTo>
                  <a:lnTo>
                    <a:pt x="1700" y="310"/>
                  </a:lnTo>
                  <a:lnTo>
                    <a:pt x="1694" y="313"/>
                  </a:lnTo>
                  <a:lnTo>
                    <a:pt x="1689" y="318"/>
                  </a:lnTo>
                  <a:lnTo>
                    <a:pt x="1683" y="324"/>
                  </a:lnTo>
                  <a:lnTo>
                    <a:pt x="1676" y="330"/>
                  </a:lnTo>
                  <a:lnTo>
                    <a:pt x="1669" y="336"/>
                  </a:lnTo>
                  <a:lnTo>
                    <a:pt x="1660" y="341"/>
                  </a:lnTo>
                  <a:lnTo>
                    <a:pt x="1655" y="343"/>
                  </a:lnTo>
                  <a:lnTo>
                    <a:pt x="1649" y="345"/>
                  </a:lnTo>
                  <a:lnTo>
                    <a:pt x="1643" y="346"/>
                  </a:lnTo>
                  <a:lnTo>
                    <a:pt x="1636" y="346"/>
                  </a:lnTo>
                  <a:lnTo>
                    <a:pt x="1633" y="346"/>
                  </a:lnTo>
                  <a:lnTo>
                    <a:pt x="1630" y="345"/>
                  </a:lnTo>
                  <a:lnTo>
                    <a:pt x="1627" y="344"/>
                  </a:lnTo>
                  <a:lnTo>
                    <a:pt x="1624" y="342"/>
                  </a:lnTo>
                  <a:lnTo>
                    <a:pt x="1619" y="338"/>
                  </a:lnTo>
                  <a:lnTo>
                    <a:pt x="1614" y="331"/>
                  </a:lnTo>
                  <a:lnTo>
                    <a:pt x="1610" y="324"/>
                  </a:lnTo>
                  <a:lnTo>
                    <a:pt x="1606" y="316"/>
                  </a:lnTo>
                  <a:lnTo>
                    <a:pt x="1603" y="307"/>
                  </a:lnTo>
                  <a:lnTo>
                    <a:pt x="1599" y="298"/>
                  </a:lnTo>
                  <a:lnTo>
                    <a:pt x="1593" y="279"/>
                  </a:lnTo>
                  <a:lnTo>
                    <a:pt x="1587" y="261"/>
                  </a:lnTo>
                  <a:lnTo>
                    <a:pt x="1584" y="252"/>
                  </a:lnTo>
                  <a:lnTo>
                    <a:pt x="1581" y="245"/>
                  </a:lnTo>
                  <a:lnTo>
                    <a:pt x="1578" y="240"/>
                  </a:lnTo>
                  <a:lnTo>
                    <a:pt x="1574" y="236"/>
                  </a:lnTo>
                  <a:lnTo>
                    <a:pt x="1564" y="233"/>
                  </a:lnTo>
                  <a:lnTo>
                    <a:pt x="1545" y="228"/>
                  </a:lnTo>
                  <a:lnTo>
                    <a:pt x="1521" y="222"/>
                  </a:lnTo>
                  <a:lnTo>
                    <a:pt x="1496" y="216"/>
                  </a:lnTo>
                  <a:lnTo>
                    <a:pt x="1470" y="210"/>
                  </a:lnTo>
                  <a:lnTo>
                    <a:pt x="1448" y="205"/>
                  </a:lnTo>
                  <a:lnTo>
                    <a:pt x="1431" y="201"/>
                  </a:lnTo>
                  <a:lnTo>
                    <a:pt x="1421" y="200"/>
                  </a:lnTo>
                  <a:lnTo>
                    <a:pt x="1413" y="201"/>
                  </a:lnTo>
                  <a:lnTo>
                    <a:pt x="1406" y="203"/>
                  </a:lnTo>
                  <a:lnTo>
                    <a:pt x="1399" y="207"/>
                  </a:lnTo>
                  <a:lnTo>
                    <a:pt x="1394" y="212"/>
                  </a:lnTo>
                  <a:lnTo>
                    <a:pt x="1388" y="218"/>
                  </a:lnTo>
                  <a:lnTo>
                    <a:pt x="1384" y="224"/>
                  </a:lnTo>
                  <a:lnTo>
                    <a:pt x="1379" y="231"/>
                  </a:lnTo>
                  <a:lnTo>
                    <a:pt x="1375" y="239"/>
                  </a:lnTo>
                  <a:lnTo>
                    <a:pt x="1367" y="253"/>
                  </a:lnTo>
                  <a:lnTo>
                    <a:pt x="1358" y="267"/>
                  </a:lnTo>
                  <a:lnTo>
                    <a:pt x="1352" y="272"/>
                  </a:lnTo>
                  <a:lnTo>
                    <a:pt x="1347" y="275"/>
                  </a:lnTo>
                  <a:lnTo>
                    <a:pt x="1340" y="278"/>
                  </a:lnTo>
                  <a:lnTo>
                    <a:pt x="1333" y="279"/>
                  </a:lnTo>
                  <a:lnTo>
                    <a:pt x="1322" y="278"/>
                  </a:lnTo>
                  <a:lnTo>
                    <a:pt x="1307" y="275"/>
                  </a:lnTo>
                  <a:lnTo>
                    <a:pt x="1290" y="270"/>
                  </a:lnTo>
                  <a:lnTo>
                    <a:pt x="1271" y="264"/>
                  </a:lnTo>
                  <a:lnTo>
                    <a:pt x="1229" y="247"/>
                  </a:lnTo>
                  <a:lnTo>
                    <a:pt x="1183" y="229"/>
                  </a:lnTo>
                  <a:lnTo>
                    <a:pt x="1141" y="210"/>
                  </a:lnTo>
                  <a:lnTo>
                    <a:pt x="1105" y="192"/>
                  </a:lnTo>
                  <a:lnTo>
                    <a:pt x="1090" y="184"/>
                  </a:lnTo>
                  <a:lnTo>
                    <a:pt x="1079" y="178"/>
                  </a:lnTo>
                  <a:lnTo>
                    <a:pt x="1075" y="175"/>
                  </a:lnTo>
                  <a:lnTo>
                    <a:pt x="1072" y="172"/>
                  </a:lnTo>
                  <a:lnTo>
                    <a:pt x="1070" y="170"/>
                  </a:lnTo>
                  <a:lnTo>
                    <a:pt x="1070" y="169"/>
                  </a:lnTo>
                  <a:lnTo>
                    <a:pt x="1070" y="159"/>
                  </a:lnTo>
                  <a:lnTo>
                    <a:pt x="1070" y="141"/>
                  </a:lnTo>
                  <a:lnTo>
                    <a:pt x="1071" y="119"/>
                  </a:lnTo>
                  <a:lnTo>
                    <a:pt x="1070" y="94"/>
                  </a:lnTo>
                  <a:lnTo>
                    <a:pt x="1070" y="68"/>
                  </a:lnTo>
                  <a:lnTo>
                    <a:pt x="1068" y="42"/>
                  </a:lnTo>
                  <a:lnTo>
                    <a:pt x="1066" y="30"/>
                  </a:lnTo>
                  <a:lnTo>
                    <a:pt x="1064" y="19"/>
                  </a:lnTo>
                  <a:lnTo>
                    <a:pt x="1062" y="9"/>
                  </a:lnTo>
                  <a:lnTo>
                    <a:pt x="1059" y="0"/>
                  </a:lnTo>
                  <a:lnTo>
                    <a:pt x="1047" y="8"/>
                  </a:lnTo>
                  <a:lnTo>
                    <a:pt x="1036" y="15"/>
                  </a:lnTo>
                  <a:lnTo>
                    <a:pt x="1028" y="22"/>
                  </a:lnTo>
                  <a:lnTo>
                    <a:pt x="1021" y="29"/>
                  </a:lnTo>
                  <a:lnTo>
                    <a:pt x="1015" y="37"/>
                  </a:lnTo>
                  <a:lnTo>
                    <a:pt x="1010" y="45"/>
                  </a:lnTo>
                  <a:lnTo>
                    <a:pt x="1006" y="52"/>
                  </a:lnTo>
                  <a:lnTo>
                    <a:pt x="1002" y="60"/>
                  </a:lnTo>
                  <a:lnTo>
                    <a:pt x="996" y="76"/>
                  </a:lnTo>
                  <a:lnTo>
                    <a:pt x="988" y="95"/>
                  </a:lnTo>
                  <a:lnTo>
                    <a:pt x="982" y="105"/>
                  </a:lnTo>
                  <a:lnTo>
                    <a:pt x="976" y="116"/>
                  </a:lnTo>
                  <a:lnTo>
                    <a:pt x="968" y="128"/>
                  </a:lnTo>
                  <a:lnTo>
                    <a:pt x="960" y="142"/>
                  </a:lnTo>
                  <a:lnTo>
                    <a:pt x="908" y="169"/>
                  </a:lnTo>
                  <a:lnTo>
                    <a:pt x="900" y="182"/>
                  </a:lnTo>
                  <a:lnTo>
                    <a:pt x="891" y="194"/>
                  </a:lnTo>
                  <a:lnTo>
                    <a:pt x="882" y="204"/>
                  </a:lnTo>
                  <a:lnTo>
                    <a:pt x="870" y="215"/>
                  </a:lnTo>
                  <a:lnTo>
                    <a:pt x="859" y="224"/>
                  </a:lnTo>
                  <a:lnTo>
                    <a:pt x="849" y="232"/>
                  </a:lnTo>
                  <a:lnTo>
                    <a:pt x="841" y="241"/>
                  </a:lnTo>
                  <a:lnTo>
                    <a:pt x="833" y="249"/>
                  </a:lnTo>
                  <a:lnTo>
                    <a:pt x="827" y="258"/>
                  </a:lnTo>
                  <a:lnTo>
                    <a:pt x="822" y="268"/>
                  </a:lnTo>
                  <a:lnTo>
                    <a:pt x="817" y="276"/>
                  </a:lnTo>
                  <a:lnTo>
                    <a:pt x="813" y="285"/>
                  </a:lnTo>
                  <a:lnTo>
                    <a:pt x="810" y="294"/>
                  </a:lnTo>
                  <a:lnTo>
                    <a:pt x="808" y="302"/>
                  </a:lnTo>
                  <a:lnTo>
                    <a:pt x="807" y="311"/>
                  </a:lnTo>
                  <a:lnTo>
                    <a:pt x="806" y="320"/>
                  </a:lnTo>
                  <a:lnTo>
                    <a:pt x="805" y="337"/>
                  </a:lnTo>
                  <a:lnTo>
                    <a:pt x="806" y="353"/>
                  </a:lnTo>
                  <a:lnTo>
                    <a:pt x="809" y="385"/>
                  </a:lnTo>
                  <a:lnTo>
                    <a:pt x="811" y="412"/>
                  </a:lnTo>
                  <a:lnTo>
                    <a:pt x="811" y="418"/>
                  </a:lnTo>
                  <a:lnTo>
                    <a:pt x="810" y="424"/>
                  </a:lnTo>
                  <a:lnTo>
                    <a:pt x="809" y="429"/>
                  </a:lnTo>
                  <a:lnTo>
                    <a:pt x="807" y="435"/>
                  </a:lnTo>
                  <a:lnTo>
                    <a:pt x="804" y="439"/>
                  </a:lnTo>
                  <a:lnTo>
                    <a:pt x="801" y="444"/>
                  </a:lnTo>
                  <a:lnTo>
                    <a:pt x="797" y="448"/>
                  </a:lnTo>
                  <a:lnTo>
                    <a:pt x="792" y="451"/>
                  </a:lnTo>
                  <a:lnTo>
                    <a:pt x="789" y="454"/>
                  </a:lnTo>
                  <a:lnTo>
                    <a:pt x="786" y="458"/>
                  </a:lnTo>
                  <a:lnTo>
                    <a:pt x="784" y="462"/>
                  </a:lnTo>
                  <a:lnTo>
                    <a:pt x="782" y="467"/>
                  </a:lnTo>
                  <a:lnTo>
                    <a:pt x="779" y="478"/>
                  </a:lnTo>
                  <a:lnTo>
                    <a:pt x="776" y="492"/>
                  </a:lnTo>
                  <a:lnTo>
                    <a:pt x="773" y="524"/>
                  </a:lnTo>
                  <a:lnTo>
                    <a:pt x="771" y="562"/>
                  </a:lnTo>
                  <a:lnTo>
                    <a:pt x="769" y="581"/>
                  </a:lnTo>
                  <a:lnTo>
                    <a:pt x="766" y="603"/>
                  </a:lnTo>
                  <a:lnTo>
                    <a:pt x="762" y="623"/>
                  </a:lnTo>
                  <a:lnTo>
                    <a:pt x="755" y="644"/>
                  </a:lnTo>
                  <a:lnTo>
                    <a:pt x="752" y="654"/>
                  </a:lnTo>
                  <a:lnTo>
                    <a:pt x="748" y="664"/>
                  </a:lnTo>
                  <a:lnTo>
                    <a:pt x="744" y="673"/>
                  </a:lnTo>
                  <a:lnTo>
                    <a:pt x="739" y="683"/>
                  </a:lnTo>
                  <a:lnTo>
                    <a:pt x="733" y="692"/>
                  </a:lnTo>
                  <a:lnTo>
                    <a:pt x="727" y="701"/>
                  </a:lnTo>
                  <a:lnTo>
                    <a:pt x="721" y="711"/>
                  </a:lnTo>
                  <a:lnTo>
                    <a:pt x="713" y="720"/>
                  </a:lnTo>
                  <a:lnTo>
                    <a:pt x="704" y="728"/>
                  </a:lnTo>
                  <a:lnTo>
                    <a:pt x="696" y="734"/>
                  </a:lnTo>
                  <a:lnTo>
                    <a:pt x="689" y="738"/>
                  </a:lnTo>
                  <a:lnTo>
                    <a:pt x="682" y="741"/>
                  </a:lnTo>
                  <a:lnTo>
                    <a:pt x="676" y="742"/>
                  </a:lnTo>
                  <a:lnTo>
                    <a:pt x="671" y="742"/>
                  </a:lnTo>
                  <a:lnTo>
                    <a:pt x="666" y="741"/>
                  </a:lnTo>
                  <a:lnTo>
                    <a:pt x="661" y="740"/>
                  </a:lnTo>
                  <a:lnTo>
                    <a:pt x="656" y="739"/>
                  </a:lnTo>
                  <a:lnTo>
                    <a:pt x="651" y="738"/>
                  </a:lnTo>
                  <a:lnTo>
                    <a:pt x="645" y="737"/>
                  </a:lnTo>
                  <a:lnTo>
                    <a:pt x="639" y="738"/>
                  </a:lnTo>
                  <a:lnTo>
                    <a:pt x="633" y="740"/>
                  </a:lnTo>
                  <a:lnTo>
                    <a:pt x="625" y="743"/>
                  </a:lnTo>
                  <a:lnTo>
                    <a:pt x="617" y="748"/>
                  </a:lnTo>
                  <a:lnTo>
                    <a:pt x="608" y="756"/>
                  </a:lnTo>
                  <a:lnTo>
                    <a:pt x="580" y="784"/>
                  </a:lnTo>
                  <a:lnTo>
                    <a:pt x="557" y="809"/>
                  </a:lnTo>
                  <a:lnTo>
                    <a:pt x="537" y="832"/>
                  </a:lnTo>
                  <a:lnTo>
                    <a:pt x="523" y="851"/>
                  </a:lnTo>
                  <a:lnTo>
                    <a:pt x="513" y="869"/>
                  </a:lnTo>
                  <a:lnTo>
                    <a:pt x="505" y="885"/>
                  </a:lnTo>
                  <a:lnTo>
                    <a:pt x="501" y="899"/>
                  </a:lnTo>
                  <a:lnTo>
                    <a:pt x="498" y="912"/>
                  </a:lnTo>
                  <a:lnTo>
                    <a:pt x="496" y="935"/>
                  </a:lnTo>
                  <a:lnTo>
                    <a:pt x="496" y="955"/>
                  </a:lnTo>
                  <a:lnTo>
                    <a:pt x="495" y="965"/>
                  </a:lnTo>
                  <a:lnTo>
                    <a:pt x="493" y="975"/>
                  </a:lnTo>
                  <a:lnTo>
                    <a:pt x="489" y="986"/>
                  </a:lnTo>
                  <a:lnTo>
                    <a:pt x="482" y="997"/>
                  </a:lnTo>
                  <a:lnTo>
                    <a:pt x="474" y="1009"/>
                  </a:lnTo>
                  <a:lnTo>
                    <a:pt x="465" y="1018"/>
                  </a:lnTo>
                  <a:lnTo>
                    <a:pt x="456" y="1026"/>
                  </a:lnTo>
                  <a:lnTo>
                    <a:pt x="447" y="1032"/>
                  </a:lnTo>
                  <a:lnTo>
                    <a:pt x="438" y="1037"/>
                  </a:lnTo>
                  <a:lnTo>
                    <a:pt x="429" y="1042"/>
                  </a:lnTo>
                  <a:lnTo>
                    <a:pt x="419" y="1044"/>
                  </a:lnTo>
                  <a:lnTo>
                    <a:pt x="410" y="1046"/>
                  </a:lnTo>
                  <a:lnTo>
                    <a:pt x="376" y="1047"/>
                  </a:lnTo>
                  <a:lnTo>
                    <a:pt x="346" y="1050"/>
                  </a:lnTo>
                  <a:lnTo>
                    <a:pt x="338" y="1056"/>
                  </a:lnTo>
                  <a:lnTo>
                    <a:pt x="327" y="1066"/>
                  </a:lnTo>
                  <a:lnTo>
                    <a:pt x="314" y="1079"/>
                  </a:lnTo>
                  <a:lnTo>
                    <a:pt x="300" y="1092"/>
                  </a:lnTo>
                  <a:lnTo>
                    <a:pt x="288" y="1107"/>
                  </a:lnTo>
                  <a:lnTo>
                    <a:pt x="277" y="1120"/>
                  </a:lnTo>
                  <a:lnTo>
                    <a:pt x="273" y="1126"/>
                  </a:lnTo>
                  <a:lnTo>
                    <a:pt x="270" y="1131"/>
                  </a:lnTo>
                  <a:lnTo>
                    <a:pt x="268" y="1135"/>
                  </a:lnTo>
                  <a:lnTo>
                    <a:pt x="267" y="1139"/>
                  </a:lnTo>
                  <a:lnTo>
                    <a:pt x="267" y="1145"/>
                  </a:lnTo>
                  <a:lnTo>
                    <a:pt x="265" y="1153"/>
                  </a:lnTo>
                  <a:lnTo>
                    <a:pt x="262" y="1160"/>
                  </a:lnTo>
                  <a:lnTo>
                    <a:pt x="258" y="1167"/>
                  </a:lnTo>
                  <a:lnTo>
                    <a:pt x="246" y="1182"/>
                  </a:lnTo>
                  <a:lnTo>
                    <a:pt x="231" y="1199"/>
                  </a:lnTo>
                  <a:lnTo>
                    <a:pt x="223" y="1208"/>
                  </a:lnTo>
                  <a:lnTo>
                    <a:pt x="215" y="1218"/>
                  </a:lnTo>
                  <a:lnTo>
                    <a:pt x="207" y="1229"/>
                  </a:lnTo>
                  <a:lnTo>
                    <a:pt x="199" y="1241"/>
                  </a:lnTo>
                  <a:lnTo>
                    <a:pt x="192" y="1254"/>
                  </a:lnTo>
                  <a:lnTo>
                    <a:pt x="186" y="1270"/>
                  </a:lnTo>
                  <a:lnTo>
                    <a:pt x="181" y="1285"/>
                  </a:lnTo>
                  <a:lnTo>
                    <a:pt x="178" y="1302"/>
                  </a:lnTo>
                  <a:lnTo>
                    <a:pt x="176" y="1309"/>
                  </a:lnTo>
                  <a:lnTo>
                    <a:pt x="174" y="1315"/>
                  </a:lnTo>
                  <a:lnTo>
                    <a:pt x="172" y="1320"/>
                  </a:lnTo>
                  <a:lnTo>
                    <a:pt x="169" y="1325"/>
                  </a:lnTo>
                  <a:lnTo>
                    <a:pt x="163" y="1333"/>
                  </a:lnTo>
                  <a:lnTo>
                    <a:pt x="156" y="1339"/>
                  </a:lnTo>
                  <a:lnTo>
                    <a:pt x="140" y="1349"/>
                  </a:lnTo>
                  <a:lnTo>
                    <a:pt x="121" y="1357"/>
                  </a:lnTo>
                  <a:lnTo>
                    <a:pt x="112" y="1362"/>
                  </a:lnTo>
                  <a:lnTo>
                    <a:pt x="102" y="1369"/>
                  </a:lnTo>
                  <a:lnTo>
                    <a:pt x="92" y="1378"/>
                  </a:lnTo>
                  <a:lnTo>
                    <a:pt x="82" y="1388"/>
                  </a:lnTo>
                  <a:lnTo>
                    <a:pt x="78" y="1395"/>
                  </a:lnTo>
                  <a:lnTo>
                    <a:pt x="74" y="1402"/>
                  </a:lnTo>
                  <a:lnTo>
                    <a:pt x="70" y="1410"/>
                  </a:lnTo>
                  <a:lnTo>
                    <a:pt x="66" y="1419"/>
                  </a:lnTo>
                  <a:lnTo>
                    <a:pt x="62" y="1428"/>
                  </a:lnTo>
                  <a:lnTo>
                    <a:pt x="58" y="1439"/>
                  </a:lnTo>
                  <a:lnTo>
                    <a:pt x="55" y="1451"/>
                  </a:lnTo>
                  <a:lnTo>
                    <a:pt x="52" y="1464"/>
                  </a:lnTo>
                  <a:lnTo>
                    <a:pt x="50" y="1472"/>
                  </a:lnTo>
                  <a:lnTo>
                    <a:pt x="47" y="1479"/>
                  </a:lnTo>
                  <a:lnTo>
                    <a:pt x="44" y="1486"/>
                  </a:lnTo>
                  <a:lnTo>
                    <a:pt x="41" y="1491"/>
                  </a:lnTo>
                  <a:lnTo>
                    <a:pt x="34" y="1500"/>
                  </a:lnTo>
                  <a:lnTo>
                    <a:pt x="26" y="1509"/>
                  </a:lnTo>
                  <a:lnTo>
                    <a:pt x="22" y="1514"/>
                  </a:lnTo>
                  <a:lnTo>
                    <a:pt x="18" y="1520"/>
                  </a:lnTo>
                  <a:lnTo>
                    <a:pt x="14" y="1527"/>
                  </a:lnTo>
                  <a:lnTo>
                    <a:pt x="11" y="1535"/>
                  </a:lnTo>
                  <a:lnTo>
                    <a:pt x="8" y="1545"/>
                  </a:lnTo>
                  <a:lnTo>
                    <a:pt x="5" y="1556"/>
                  </a:lnTo>
                  <a:lnTo>
                    <a:pt x="2" y="1569"/>
                  </a:lnTo>
                  <a:lnTo>
                    <a:pt x="0" y="1585"/>
                  </a:lnTo>
                  <a:lnTo>
                    <a:pt x="0" y="1598"/>
                  </a:lnTo>
                  <a:lnTo>
                    <a:pt x="1" y="1608"/>
                  </a:lnTo>
                  <a:lnTo>
                    <a:pt x="4" y="1618"/>
                  </a:lnTo>
                  <a:lnTo>
                    <a:pt x="8" y="1627"/>
                  </a:lnTo>
                  <a:lnTo>
                    <a:pt x="18" y="1644"/>
                  </a:lnTo>
                  <a:lnTo>
                    <a:pt x="28" y="1661"/>
                  </a:lnTo>
                  <a:lnTo>
                    <a:pt x="34" y="1670"/>
                  </a:lnTo>
                  <a:lnTo>
                    <a:pt x="38" y="1680"/>
                  </a:lnTo>
                  <a:lnTo>
                    <a:pt x="42" y="1691"/>
                  </a:lnTo>
                  <a:lnTo>
                    <a:pt x="45" y="1703"/>
                  </a:lnTo>
                  <a:lnTo>
                    <a:pt x="47" y="1717"/>
                  </a:lnTo>
                  <a:lnTo>
                    <a:pt x="47" y="1732"/>
                  </a:lnTo>
                  <a:lnTo>
                    <a:pt x="45" y="1749"/>
                  </a:lnTo>
                  <a:lnTo>
                    <a:pt x="42" y="1769"/>
                  </a:lnTo>
                  <a:lnTo>
                    <a:pt x="34" y="1784"/>
                  </a:lnTo>
                  <a:lnTo>
                    <a:pt x="29" y="1797"/>
                  </a:lnTo>
                  <a:lnTo>
                    <a:pt x="25" y="1810"/>
                  </a:lnTo>
                  <a:lnTo>
                    <a:pt x="22" y="1822"/>
                  </a:lnTo>
                  <a:lnTo>
                    <a:pt x="20" y="1832"/>
                  </a:lnTo>
                  <a:lnTo>
                    <a:pt x="20" y="1841"/>
                  </a:lnTo>
                  <a:lnTo>
                    <a:pt x="20" y="1849"/>
                  </a:lnTo>
                  <a:lnTo>
                    <a:pt x="22" y="1856"/>
                  </a:lnTo>
                  <a:lnTo>
                    <a:pt x="24" y="1862"/>
                  </a:lnTo>
                  <a:lnTo>
                    <a:pt x="28" y="1868"/>
                  </a:lnTo>
                  <a:lnTo>
                    <a:pt x="32" y="1872"/>
                  </a:lnTo>
                  <a:lnTo>
                    <a:pt x="36" y="1876"/>
                  </a:lnTo>
                  <a:lnTo>
                    <a:pt x="41" y="1880"/>
                  </a:lnTo>
                  <a:lnTo>
                    <a:pt x="47" y="1883"/>
                  </a:lnTo>
                  <a:lnTo>
                    <a:pt x="53" y="1885"/>
                  </a:lnTo>
                  <a:lnTo>
                    <a:pt x="60" y="1887"/>
                  </a:lnTo>
                  <a:lnTo>
                    <a:pt x="87" y="1891"/>
                  </a:lnTo>
                  <a:lnTo>
                    <a:pt x="114" y="1894"/>
                  </a:lnTo>
                  <a:lnTo>
                    <a:pt x="125" y="1896"/>
                  </a:lnTo>
                  <a:lnTo>
                    <a:pt x="134" y="1899"/>
                  </a:lnTo>
                  <a:lnTo>
                    <a:pt x="137" y="1901"/>
                  </a:lnTo>
                  <a:lnTo>
                    <a:pt x="139" y="1904"/>
                  </a:lnTo>
                  <a:lnTo>
                    <a:pt x="141" y="1907"/>
                  </a:lnTo>
                  <a:lnTo>
                    <a:pt x="141" y="1910"/>
                  </a:lnTo>
                  <a:lnTo>
                    <a:pt x="140" y="1917"/>
                  </a:lnTo>
                  <a:lnTo>
                    <a:pt x="138" y="1923"/>
                  </a:lnTo>
                  <a:lnTo>
                    <a:pt x="136" y="1928"/>
                  </a:lnTo>
                  <a:lnTo>
                    <a:pt x="133" y="1933"/>
                  </a:lnTo>
                  <a:lnTo>
                    <a:pt x="127" y="1940"/>
                  </a:lnTo>
                  <a:lnTo>
                    <a:pt x="120" y="1944"/>
                  </a:lnTo>
                  <a:lnTo>
                    <a:pt x="113" y="1949"/>
                  </a:lnTo>
                  <a:lnTo>
                    <a:pt x="105" y="1954"/>
                  </a:lnTo>
                  <a:lnTo>
                    <a:pt x="102" y="1958"/>
                  </a:lnTo>
                  <a:lnTo>
                    <a:pt x="99" y="1962"/>
                  </a:lnTo>
                  <a:lnTo>
                    <a:pt x="97" y="1967"/>
                  </a:lnTo>
                  <a:lnTo>
                    <a:pt x="95" y="1974"/>
                  </a:lnTo>
                  <a:lnTo>
                    <a:pt x="93" y="1978"/>
                  </a:lnTo>
                  <a:lnTo>
                    <a:pt x="93" y="1983"/>
                  </a:lnTo>
                  <a:lnTo>
                    <a:pt x="95" y="1986"/>
                  </a:lnTo>
                  <a:lnTo>
                    <a:pt x="97" y="1990"/>
                  </a:lnTo>
                  <a:lnTo>
                    <a:pt x="99" y="1993"/>
                  </a:lnTo>
                  <a:lnTo>
                    <a:pt x="102" y="1996"/>
                  </a:lnTo>
                  <a:lnTo>
                    <a:pt x="105" y="1999"/>
                  </a:lnTo>
                  <a:lnTo>
                    <a:pt x="109" y="2002"/>
                  </a:lnTo>
                  <a:lnTo>
                    <a:pt x="118" y="2006"/>
                  </a:lnTo>
                  <a:lnTo>
                    <a:pt x="129" y="2009"/>
                  </a:lnTo>
                  <a:lnTo>
                    <a:pt x="141" y="2012"/>
                  </a:lnTo>
                  <a:lnTo>
                    <a:pt x="155" y="2015"/>
                  </a:lnTo>
                  <a:lnTo>
                    <a:pt x="184" y="2019"/>
                  </a:lnTo>
                  <a:lnTo>
                    <a:pt x="215" y="2023"/>
                  </a:lnTo>
                  <a:lnTo>
                    <a:pt x="229" y="2025"/>
                  </a:lnTo>
                  <a:lnTo>
                    <a:pt x="243" y="2028"/>
                  </a:lnTo>
                  <a:lnTo>
                    <a:pt x="256" y="2032"/>
                  </a:lnTo>
                  <a:lnTo>
                    <a:pt x="267" y="2036"/>
                  </a:lnTo>
                  <a:lnTo>
                    <a:pt x="272" y="2046"/>
                  </a:lnTo>
                  <a:lnTo>
                    <a:pt x="278" y="2052"/>
                  </a:lnTo>
                  <a:lnTo>
                    <a:pt x="284" y="2057"/>
                  </a:lnTo>
                  <a:lnTo>
                    <a:pt x="291" y="2060"/>
                  </a:lnTo>
                  <a:lnTo>
                    <a:pt x="305" y="2065"/>
                  </a:lnTo>
                  <a:lnTo>
                    <a:pt x="323" y="2068"/>
                  </a:lnTo>
                  <a:lnTo>
                    <a:pt x="332" y="2070"/>
                  </a:lnTo>
                  <a:lnTo>
                    <a:pt x="341" y="2074"/>
                  </a:lnTo>
                  <a:lnTo>
                    <a:pt x="351" y="2078"/>
                  </a:lnTo>
                  <a:lnTo>
                    <a:pt x="362" y="2084"/>
                  </a:lnTo>
                  <a:lnTo>
                    <a:pt x="373" y="2092"/>
                  </a:lnTo>
                  <a:lnTo>
                    <a:pt x="384" y="2102"/>
                  </a:lnTo>
                  <a:lnTo>
                    <a:pt x="396" y="2115"/>
                  </a:lnTo>
                  <a:lnTo>
                    <a:pt x="409" y="2131"/>
                  </a:lnTo>
                  <a:lnTo>
                    <a:pt x="411" y="2134"/>
                  </a:lnTo>
                  <a:lnTo>
                    <a:pt x="415" y="2137"/>
                  </a:lnTo>
                  <a:lnTo>
                    <a:pt x="419" y="2140"/>
                  </a:lnTo>
                  <a:lnTo>
                    <a:pt x="424" y="2142"/>
                  </a:lnTo>
                  <a:lnTo>
                    <a:pt x="436" y="2146"/>
                  </a:lnTo>
                  <a:lnTo>
                    <a:pt x="449" y="2150"/>
                  </a:lnTo>
                  <a:lnTo>
                    <a:pt x="479" y="2156"/>
                  </a:lnTo>
                  <a:lnTo>
                    <a:pt x="512" y="2161"/>
                  </a:lnTo>
                  <a:lnTo>
                    <a:pt x="529" y="2163"/>
                  </a:lnTo>
                  <a:lnTo>
                    <a:pt x="546" y="2166"/>
                  </a:lnTo>
                  <a:lnTo>
                    <a:pt x="561" y="2168"/>
                  </a:lnTo>
                  <a:lnTo>
                    <a:pt x="574" y="2172"/>
                  </a:lnTo>
                  <a:lnTo>
                    <a:pt x="586" y="2176"/>
                  </a:lnTo>
                  <a:lnTo>
                    <a:pt x="596" y="2181"/>
                  </a:lnTo>
                  <a:lnTo>
                    <a:pt x="600" y="2184"/>
                  </a:lnTo>
                  <a:lnTo>
                    <a:pt x="604" y="2187"/>
                  </a:lnTo>
                  <a:lnTo>
                    <a:pt x="606" y="2190"/>
                  </a:lnTo>
                  <a:lnTo>
                    <a:pt x="608" y="2194"/>
                  </a:lnTo>
                  <a:lnTo>
                    <a:pt x="610" y="2199"/>
                  </a:lnTo>
                  <a:lnTo>
                    <a:pt x="613" y="2203"/>
                  </a:lnTo>
                  <a:lnTo>
                    <a:pt x="616" y="2207"/>
                  </a:lnTo>
                  <a:lnTo>
                    <a:pt x="619" y="2210"/>
                  </a:lnTo>
                  <a:lnTo>
                    <a:pt x="627" y="2217"/>
                  </a:lnTo>
                  <a:lnTo>
                    <a:pt x="636" y="2222"/>
                  </a:lnTo>
                  <a:lnTo>
                    <a:pt x="646" y="2226"/>
                  </a:lnTo>
                  <a:lnTo>
                    <a:pt x="658" y="2230"/>
                  </a:lnTo>
                  <a:lnTo>
                    <a:pt x="669" y="2233"/>
                  </a:lnTo>
                  <a:lnTo>
                    <a:pt x="681" y="2237"/>
                  </a:lnTo>
                  <a:lnTo>
                    <a:pt x="693" y="2240"/>
                  </a:lnTo>
                  <a:lnTo>
                    <a:pt x="705" y="2244"/>
                  </a:lnTo>
                  <a:lnTo>
                    <a:pt x="717" y="2249"/>
                  </a:lnTo>
                  <a:lnTo>
                    <a:pt x="728" y="2254"/>
                  </a:lnTo>
                  <a:lnTo>
                    <a:pt x="739" y="2260"/>
                  </a:lnTo>
                  <a:lnTo>
                    <a:pt x="749" y="2269"/>
                  </a:lnTo>
                  <a:lnTo>
                    <a:pt x="753" y="2273"/>
                  </a:lnTo>
                  <a:lnTo>
                    <a:pt x="758" y="2278"/>
                  </a:lnTo>
                  <a:lnTo>
                    <a:pt x="763" y="2283"/>
                  </a:lnTo>
                  <a:lnTo>
                    <a:pt x="766" y="2289"/>
                  </a:lnTo>
                  <a:lnTo>
                    <a:pt x="778" y="2259"/>
                  </a:lnTo>
                  <a:lnTo>
                    <a:pt x="789" y="2237"/>
                  </a:lnTo>
                  <a:lnTo>
                    <a:pt x="794" y="2228"/>
                  </a:lnTo>
                  <a:lnTo>
                    <a:pt x="799" y="2220"/>
                  </a:lnTo>
                  <a:lnTo>
                    <a:pt x="804" y="2212"/>
                  </a:lnTo>
                  <a:lnTo>
                    <a:pt x="809" y="2206"/>
                  </a:lnTo>
                  <a:lnTo>
                    <a:pt x="814" y="2201"/>
                  </a:lnTo>
                  <a:lnTo>
                    <a:pt x="819" y="2197"/>
                  </a:lnTo>
                  <a:lnTo>
                    <a:pt x="824" y="2193"/>
                  </a:lnTo>
                  <a:lnTo>
                    <a:pt x="829" y="2191"/>
                  </a:lnTo>
                  <a:lnTo>
                    <a:pt x="838" y="2187"/>
                  </a:lnTo>
                  <a:lnTo>
                    <a:pt x="847" y="2184"/>
                  </a:lnTo>
                  <a:lnTo>
                    <a:pt x="864" y="2182"/>
                  </a:lnTo>
                  <a:lnTo>
                    <a:pt x="881" y="2179"/>
                  </a:lnTo>
                  <a:lnTo>
                    <a:pt x="889" y="2175"/>
                  </a:lnTo>
                  <a:lnTo>
                    <a:pt x="897" y="2169"/>
                  </a:lnTo>
                  <a:lnTo>
                    <a:pt x="901" y="2165"/>
                  </a:lnTo>
                  <a:lnTo>
                    <a:pt x="905" y="2160"/>
                  </a:lnTo>
                  <a:lnTo>
                    <a:pt x="909" y="2154"/>
                  </a:lnTo>
                  <a:lnTo>
                    <a:pt x="913" y="2146"/>
                  </a:lnTo>
                  <a:lnTo>
                    <a:pt x="939" y="2063"/>
                  </a:lnTo>
                  <a:lnTo>
                    <a:pt x="949" y="2054"/>
                  </a:lnTo>
                  <a:lnTo>
                    <a:pt x="958" y="2046"/>
                  </a:lnTo>
                  <a:lnTo>
                    <a:pt x="968" y="2039"/>
                  </a:lnTo>
                  <a:lnTo>
                    <a:pt x="978" y="2034"/>
                  </a:lnTo>
                  <a:lnTo>
                    <a:pt x="989" y="2029"/>
                  </a:lnTo>
                  <a:lnTo>
                    <a:pt x="998" y="2026"/>
                  </a:lnTo>
                  <a:lnTo>
                    <a:pt x="1007" y="2023"/>
                  </a:lnTo>
                  <a:lnTo>
                    <a:pt x="1016" y="2022"/>
                  </a:lnTo>
                  <a:lnTo>
                    <a:pt x="1032" y="2020"/>
                  </a:lnTo>
                  <a:lnTo>
                    <a:pt x="1046" y="2020"/>
                  </a:lnTo>
                  <a:lnTo>
                    <a:pt x="1057" y="2020"/>
                  </a:lnTo>
                  <a:lnTo>
                    <a:pt x="1065" y="2020"/>
                  </a:lnTo>
                  <a:lnTo>
                    <a:pt x="1084" y="2020"/>
                  </a:lnTo>
                  <a:lnTo>
                    <a:pt x="1104" y="2019"/>
                  </a:lnTo>
                  <a:lnTo>
                    <a:pt x="1123" y="2017"/>
                  </a:lnTo>
                  <a:lnTo>
                    <a:pt x="1141" y="2015"/>
                  </a:lnTo>
                  <a:lnTo>
                    <a:pt x="1158" y="2010"/>
                  </a:lnTo>
                  <a:lnTo>
                    <a:pt x="1174" y="2005"/>
                  </a:lnTo>
                  <a:lnTo>
                    <a:pt x="1181" y="2002"/>
                  </a:lnTo>
                  <a:lnTo>
                    <a:pt x="1188" y="1998"/>
                  </a:lnTo>
                  <a:lnTo>
                    <a:pt x="1195" y="1994"/>
                  </a:lnTo>
                  <a:lnTo>
                    <a:pt x="1201" y="1989"/>
                  </a:lnTo>
                  <a:lnTo>
                    <a:pt x="1211" y="1981"/>
                  </a:lnTo>
                  <a:lnTo>
                    <a:pt x="1219" y="1975"/>
                  </a:lnTo>
                  <a:lnTo>
                    <a:pt x="1227" y="1972"/>
                  </a:lnTo>
                  <a:lnTo>
                    <a:pt x="1233" y="1971"/>
                  </a:lnTo>
                  <a:lnTo>
                    <a:pt x="1239" y="1972"/>
                  </a:lnTo>
                  <a:lnTo>
                    <a:pt x="1244" y="1975"/>
                  </a:lnTo>
                  <a:lnTo>
                    <a:pt x="1249" y="1978"/>
                  </a:lnTo>
                  <a:lnTo>
                    <a:pt x="1253" y="1983"/>
                  </a:lnTo>
                  <a:lnTo>
                    <a:pt x="1261" y="1993"/>
                  </a:lnTo>
                  <a:lnTo>
                    <a:pt x="1268" y="2004"/>
                  </a:lnTo>
                  <a:lnTo>
                    <a:pt x="1272" y="2008"/>
                  </a:lnTo>
                  <a:lnTo>
                    <a:pt x="1276" y="2012"/>
                  </a:lnTo>
                  <a:lnTo>
                    <a:pt x="1280" y="2014"/>
                  </a:lnTo>
                  <a:lnTo>
                    <a:pt x="1285" y="2015"/>
                  </a:lnTo>
                  <a:lnTo>
                    <a:pt x="1291" y="2015"/>
                  </a:lnTo>
                  <a:lnTo>
                    <a:pt x="1296" y="2013"/>
                  </a:lnTo>
                  <a:lnTo>
                    <a:pt x="1300" y="2011"/>
                  </a:lnTo>
                  <a:lnTo>
                    <a:pt x="1304" y="2008"/>
                  </a:lnTo>
                  <a:lnTo>
                    <a:pt x="1311" y="1999"/>
                  </a:lnTo>
                  <a:lnTo>
                    <a:pt x="1319" y="1989"/>
                  </a:lnTo>
                  <a:lnTo>
                    <a:pt x="1324" y="1978"/>
                  </a:lnTo>
                  <a:lnTo>
                    <a:pt x="1330" y="1967"/>
                  </a:lnTo>
                  <a:lnTo>
                    <a:pt x="1336" y="1956"/>
                  </a:lnTo>
                  <a:lnTo>
                    <a:pt x="1343" y="1948"/>
                  </a:lnTo>
                  <a:lnTo>
                    <a:pt x="1349" y="1941"/>
                  </a:lnTo>
                  <a:lnTo>
                    <a:pt x="1355" y="1936"/>
                  </a:lnTo>
                  <a:lnTo>
                    <a:pt x="1362" y="1932"/>
                  </a:lnTo>
                  <a:lnTo>
                    <a:pt x="1370" y="1928"/>
                  </a:lnTo>
                  <a:lnTo>
                    <a:pt x="1378" y="1926"/>
                  </a:lnTo>
                  <a:lnTo>
                    <a:pt x="1386" y="1924"/>
                  </a:lnTo>
                  <a:lnTo>
                    <a:pt x="1395" y="1923"/>
                  </a:lnTo>
                  <a:lnTo>
                    <a:pt x="1404" y="1922"/>
                  </a:lnTo>
                  <a:lnTo>
                    <a:pt x="1436" y="1924"/>
                  </a:lnTo>
                  <a:lnTo>
                    <a:pt x="1453" y="1926"/>
                  </a:lnTo>
                  <a:lnTo>
                    <a:pt x="1475" y="1926"/>
                  </a:lnTo>
                  <a:lnTo>
                    <a:pt x="1494" y="1926"/>
                  </a:lnTo>
                  <a:lnTo>
                    <a:pt x="1512" y="1926"/>
                  </a:lnTo>
                  <a:lnTo>
                    <a:pt x="1531" y="1926"/>
                  </a:lnTo>
                  <a:lnTo>
                    <a:pt x="1552" y="1926"/>
                  </a:lnTo>
                  <a:lnTo>
                    <a:pt x="1575" y="1926"/>
                  </a:lnTo>
                  <a:lnTo>
                    <a:pt x="1603" y="1926"/>
                  </a:lnTo>
                  <a:lnTo>
                    <a:pt x="1636" y="1926"/>
                  </a:lnTo>
                  <a:lnTo>
                    <a:pt x="1648" y="1926"/>
                  </a:lnTo>
                  <a:lnTo>
                    <a:pt x="1660" y="1928"/>
                  </a:lnTo>
                  <a:lnTo>
                    <a:pt x="1670" y="1931"/>
                  </a:lnTo>
                  <a:lnTo>
                    <a:pt x="1678" y="1933"/>
                  </a:lnTo>
                  <a:lnTo>
                    <a:pt x="1694" y="1940"/>
                  </a:lnTo>
                  <a:lnTo>
                    <a:pt x="1708" y="1948"/>
                  </a:lnTo>
                  <a:lnTo>
                    <a:pt x="1722" y="1955"/>
                  </a:lnTo>
                  <a:lnTo>
                    <a:pt x="1737" y="1962"/>
                  </a:lnTo>
                  <a:lnTo>
                    <a:pt x="1746" y="1965"/>
                  </a:lnTo>
                  <a:lnTo>
                    <a:pt x="1755" y="1967"/>
                  </a:lnTo>
                  <a:lnTo>
                    <a:pt x="1767" y="1968"/>
                  </a:lnTo>
                  <a:lnTo>
                    <a:pt x="1779" y="1968"/>
                  </a:lnTo>
                  <a:lnTo>
                    <a:pt x="1796" y="1968"/>
                  </a:lnTo>
                  <a:lnTo>
                    <a:pt x="1811" y="1965"/>
                  </a:lnTo>
                  <a:lnTo>
                    <a:pt x="1824" y="1962"/>
                  </a:lnTo>
                  <a:lnTo>
                    <a:pt x="1835" y="1957"/>
                  </a:lnTo>
                  <a:lnTo>
                    <a:pt x="1845" y="1951"/>
                  </a:lnTo>
                  <a:lnTo>
                    <a:pt x="1853" y="1944"/>
                  </a:lnTo>
                  <a:lnTo>
                    <a:pt x="1860" y="1937"/>
                  </a:lnTo>
                  <a:lnTo>
                    <a:pt x="1867" y="1930"/>
                  </a:lnTo>
                  <a:lnTo>
                    <a:pt x="1879" y="1914"/>
                  </a:lnTo>
                  <a:lnTo>
                    <a:pt x="1890" y="1899"/>
                  </a:lnTo>
                  <a:lnTo>
                    <a:pt x="1896" y="1893"/>
                  </a:lnTo>
                  <a:lnTo>
                    <a:pt x="1903" y="1887"/>
                  </a:lnTo>
                  <a:lnTo>
                    <a:pt x="1911" y="1883"/>
                  </a:lnTo>
                  <a:lnTo>
                    <a:pt x="1920" y="1879"/>
                  </a:lnTo>
                  <a:lnTo>
                    <a:pt x="1930" y="1877"/>
                  </a:lnTo>
                  <a:lnTo>
                    <a:pt x="1939" y="1874"/>
                  </a:lnTo>
                  <a:lnTo>
                    <a:pt x="1947" y="1872"/>
                  </a:lnTo>
                  <a:lnTo>
                    <a:pt x="1954" y="1868"/>
                  </a:lnTo>
                  <a:lnTo>
                    <a:pt x="1960" y="1865"/>
                  </a:lnTo>
                  <a:lnTo>
                    <a:pt x="1966" y="1862"/>
                  </a:lnTo>
                  <a:lnTo>
                    <a:pt x="1971" y="1858"/>
                  </a:lnTo>
                  <a:lnTo>
                    <a:pt x="1975" y="1854"/>
                  </a:lnTo>
                  <a:lnTo>
                    <a:pt x="1979" y="1850"/>
                  </a:lnTo>
                  <a:lnTo>
                    <a:pt x="1982" y="1845"/>
                  </a:lnTo>
                  <a:lnTo>
                    <a:pt x="1985" y="1841"/>
                  </a:lnTo>
                  <a:lnTo>
                    <a:pt x="1987" y="1837"/>
                  </a:lnTo>
                  <a:lnTo>
                    <a:pt x="1990" y="1828"/>
                  </a:lnTo>
                  <a:lnTo>
                    <a:pt x="1991" y="1818"/>
                  </a:lnTo>
                  <a:lnTo>
                    <a:pt x="1990" y="1809"/>
                  </a:lnTo>
                  <a:lnTo>
                    <a:pt x="1989" y="1800"/>
                  </a:lnTo>
                  <a:lnTo>
                    <a:pt x="1987" y="1792"/>
                  </a:lnTo>
                  <a:lnTo>
                    <a:pt x="1985" y="1785"/>
                  </a:lnTo>
                  <a:lnTo>
                    <a:pt x="1980" y="1774"/>
                  </a:lnTo>
                  <a:lnTo>
                    <a:pt x="1977" y="1769"/>
                  </a:lnTo>
                  <a:lnTo>
                    <a:pt x="1978" y="1762"/>
                  </a:lnTo>
                  <a:lnTo>
                    <a:pt x="1979" y="1755"/>
                  </a:lnTo>
                  <a:lnTo>
                    <a:pt x="1981" y="1749"/>
                  </a:lnTo>
                  <a:lnTo>
                    <a:pt x="1983" y="1742"/>
                  </a:lnTo>
                  <a:lnTo>
                    <a:pt x="1989" y="1729"/>
                  </a:lnTo>
                  <a:lnTo>
                    <a:pt x="1994" y="1716"/>
                  </a:lnTo>
                  <a:lnTo>
                    <a:pt x="1996" y="1709"/>
                  </a:lnTo>
                  <a:lnTo>
                    <a:pt x="1998" y="1702"/>
                  </a:lnTo>
                  <a:lnTo>
                    <a:pt x="2000" y="1695"/>
                  </a:lnTo>
                  <a:lnTo>
                    <a:pt x="2000" y="1688"/>
                  </a:lnTo>
                  <a:lnTo>
                    <a:pt x="2000" y="1681"/>
                  </a:lnTo>
                  <a:lnTo>
                    <a:pt x="1999" y="1674"/>
                  </a:lnTo>
                  <a:lnTo>
                    <a:pt x="1997" y="1666"/>
                  </a:lnTo>
                  <a:lnTo>
                    <a:pt x="1994" y="1659"/>
                  </a:lnTo>
                  <a:lnTo>
                    <a:pt x="1991" y="1654"/>
                  </a:lnTo>
                  <a:lnTo>
                    <a:pt x="1987" y="1651"/>
                  </a:lnTo>
                  <a:lnTo>
                    <a:pt x="1980" y="1649"/>
                  </a:lnTo>
                  <a:lnTo>
                    <a:pt x="1973" y="1648"/>
                  </a:lnTo>
                  <a:lnTo>
                    <a:pt x="1957" y="1647"/>
                  </a:lnTo>
                  <a:lnTo>
                    <a:pt x="1940" y="1645"/>
                  </a:lnTo>
                  <a:lnTo>
                    <a:pt x="1933" y="1643"/>
                  </a:lnTo>
                  <a:lnTo>
                    <a:pt x="1926" y="1641"/>
                  </a:lnTo>
                  <a:lnTo>
                    <a:pt x="1920" y="1638"/>
                  </a:lnTo>
                  <a:lnTo>
                    <a:pt x="1915" y="1633"/>
                  </a:lnTo>
                  <a:lnTo>
                    <a:pt x="1913" y="1630"/>
                  </a:lnTo>
                  <a:lnTo>
                    <a:pt x="1912" y="1627"/>
                  </a:lnTo>
                  <a:lnTo>
                    <a:pt x="1911" y="1623"/>
                  </a:lnTo>
                  <a:lnTo>
                    <a:pt x="1911" y="1619"/>
                  </a:lnTo>
                  <a:lnTo>
                    <a:pt x="1911" y="1614"/>
                  </a:lnTo>
                  <a:lnTo>
                    <a:pt x="1912" y="1609"/>
                  </a:lnTo>
                  <a:lnTo>
                    <a:pt x="1913" y="1603"/>
                  </a:lnTo>
                  <a:lnTo>
                    <a:pt x="1915" y="1596"/>
                  </a:lnTo>
                  <a:lnTo>
                    <a:pt x="1922" y="1587"/>
                  </a:lnTo>
                  <a:lnTo>
                    <a:pt x="1930" y="1579"/>
                  </a:lnTo>
                  <a:lnTo>
                    <a:pt x="1938" y="1571"/>
                  </a:lnTo>
                  <a:lnTo>
                    <a:pt x="1947" y="1564"/>
                  </a:lnTo>
                  <a:lnTo>
                    <a:pt x="1965" y="1550"/>
                  </a:lnTo>
                  <a:lnTo>
                    <a:pt x="1982" y="1535"/>
                  </a:lnTo>
                  <a:lnTo>
                    <a:pt x="1991" y="1527"/>
                  </a:lnTo>
                  <a:lnTo>
                    <a:pt x="1999" y="1519"/>
                  </a:lnTo>
                  <a:lnTo>
                    <a:pt x="2007" y="1509"/>
                  </a:lnTo>
                  <a:lnTo>
                    <a:pt x="2013" y="1499"/>
                  </a:lnTo>
                  <a:lnTo>
                    <a:pt x="2019" y="1487"/>
                  </a:lnTo>
                  <a:lnTo>
                    <a:pt x="2024" y="1473"/>
                  </a:lnTo>
                  <a:lnTo>
                    <a:pt x="2028" y="1459"/>
                  </a:lnTo>
                  <a:lnTo>
                    <a:pt x="2030" y="1443"/>
                  </a:lnTo>
                  <a:lnTo>
                    <a:pt x="2031" y="1433"/>
                  </a:lnTo>
                  <a:lnTo>
                    <a:pt x="2031" y="1424"/>
                  </a:lnTo>
                  <a:lnTo>
                    <a:pt x="2031" y="1415"/>
                  </a:lnTo>
                  <a:lnTo>
                    <a:pt x="2030" y="1407"/>
                  </a:lnTo>
                  <a:lnTo>
                    <a:pt x="2027" y="1392"/>
                  </a:lnTo>
                  <a:lnTo>
                    <a:pt x="2023" y="1379"/>
                  </a:lnTo>
                  <a:lnTo>
                    <a:pt x="2017" y="1367"/>
                  </a:lnTo>
                  <a:lnTo>
                    <a:pt x="2010" y="1357"/>
                  </a:lnTo>
                  <a:lnTo>
                    <a:pt x="2003" y="1349"/>
                  </a:lnTo>
                  <a:lnTo>
                    <a:pt x="1995" y="1341"/>
                  </a:lnTo>
                  <a:lnTo>
                    <a:pt x="1979" y="1327"/>
                  </a:lnTo>
                  <a:lnTo>
                    <a:pt x="1965" y="1315"/>
                  </a:lnTo>
                  <a:lnTo>
                    <a:pt x="1960" y="1309"/>
                  </a:lnTo>
                  <a:lnTo>
                    <a:pt x="1955" y="1302"/>
                  </a:lnTo>
                  <a:lnTo>
                    <a:pt x="1952" y="1295"/>
                  </a:lnTo>
                  <a:lnTo>
                    <a:pt x="1951" y="1286"/>
                  </a:lnTo>
                  <a:lnTo>
                    <a:pt x="1952" y="1278"/>
                  </a:lnTo>
                  <a:lnTo>
                    <a:pt x="1954" y="1271"/>
                  </a:lnTo>
                  <a:lnTo>
                    <a:pt x="1957" y="1264"/>
                  </a:lnTo>
                  <a:lnTo>
                    <a:pt x="1960" y="1257"/>
                  </a:lnTo>
                  <a:lnTo>
                    <a:pt x="1969" y="1246"/>
                  </a:lnTo>
                  <a:lnTo>
                    <a:pt x="1979" y="1235"/>
                  </a:lnTo>
                  <a:lnTo>
                    <a:pt x="1985" y="1229"/>
                  </a:lnTo>
                  <a:lnTo>
                    <a:pt x="1989" y="1222"/>
                  </a:lnTo>
                  <a:lnTo>
                    <a:pt x="1993" y="1215"/>
                  </a:lnTo>
                  <a:lnTo>
                    <a:pt x="1996" y="1206"/>
                  </a:lnTo>
                  <a:lnTo>
                    <a:pt x="1999" y="1197"/>
                  </a:lnTo>
                  <a:lnTo>
                    <a:pt x="2000" y="1186"/>
                  </a:lnTo>
                  <a:lnTo>
                    <a:pt x="2000" y="1174"/>
                  </a:lnTo>
                  <a:lnTo>
                    <a:pt x="1999" y="1160"/>
                  </a:lnTo>
                  <a:lnTo>
                    <a:pt x="1998" y="1152"/>
                  </a:lnTo>
                  <a:lnTo>
                    <a:pt x="1998" y="1143"/>
                  </a:lnTo>
                  <a:lnTo>
                    <a:pt x="1999" y="1136"/>
                  </a:lnTo>
                  <a:lnTo>
                    <a:pt x="2000" y="1130"/>
                  </a:lnTo>
                  <a:lnTo>
                    <a:pt x="2002" y="1124"/>
                  </a:lnTo>
                  <a:lnTo>
                    <a:pt x="2005" y="1120"/>
                  </a:lnTo>
                  <a:lnTo>
                    <a:pt x="2009" y="1116"/>
                  </a:lnTo>
                  <a:lnTo>
                    <a:pt x="2013" y="1112"/>
                  </a:lnTo>
                  <a:lnTo>
                    <a:pt x="2017" y="1109"/>
                  </a:lnTo>
                  <a:lnTo>
                    <a:pt x="2022" y="1107"/>
                  </a:lnTo>
                  <a:lnTo>
                    <a:pt x="2027" y="1105"/>
                  </a:lnTo>
                  <a:lnTo>
                    <a:pt x="2033" y="1103"/>
                  </a:lnTo>
                  <a:lnTo>
                    <a:pt x="2045" y="1101"/>
                  </a:lnTo>
                  <a:lnTo>
                    <a:pt x="2058" y="1100"/>
                  </a:lnTo>
                  <a:lnTo>
                    <a:pt x="2086" y="1099"/>
                  </a:lnTo>
                  <a:lnTo>
                    <a:pt x="2112" y="1097"/>
                  </a:lnTo>
                  <a:lnTo>
                    <a:pt x="2123" y="1095"/>
                  </a:lnTo>
                  <a:lnTo>
                    <a:pt x="2133" y="1091"/>
                  </a:lnTo>
                  <a:lnTo>
                    <a:pt x="2137" y="1088"/>
                  </a:lnTo>
                  <a:lnTo>
                    <a:pt x="2141" y="1085"/>
                  </a:lnTo>
                  <a:lnTo>
                    <a:pt x="2144" y="1081"/>
                  </a:lnTo>
                  <a:lnTo>
                    <a:pt x="2146" y="1076"/>
                  </a:lnTo>
                  <a:lnTo>
                    <a:pt x="2149" y="1067"/>
                  </a:lnTo>
                  <a:lnTo>
                    <a:pt x="2151" y="1057"/>
                  </a:lnTo>
                  <a:lnTo>
                    <a:pt x="2152" y="1049"/>
                  </a:lnTo>
                  <a:lnTo>
                    <a:pt x="2152" y="1040"/>
                  </a:lnTo>
                  <a:lnTo>
                    <a:pt x="2151" y="1031"/>
                  </a:lnTo>
                  <a:lnTo>
                    <a:pt x="2150" y="1023"/>
                  </a:lnTo>
                  <a:lnTo>
                    <a:pt x="2148" y="1015"/>
                  </a:lnTo>
                  <a:lnTo>
                    <a:pt x="2146" y="1007"/>
                  </a:lnTo>
                  <a:lnTo>
                    <a:pt x="2141" y="992"/>
                  </a:lnTo>
                  <a:lnTo>
                    <a:pt x="2136" y="978"/>
                  </a:lnTo>
                  <a:lnTo>
                    <a:pt x="2134" y="971"/>
                  </a:lnTo>
                  <a:lnTo>
                    <a:pt x="2132" y="964"/>
                  </a:lnTo>
                  <a:lnTo>
                    <a:pt x="2131" y="957"/>
                  </a:lnTo>
                  <a:lnTo>
                    <a:pt x="2130" y="950"/>
                  </a:lnTo>
                  <a:lnTo>
                    <a:pt x="2131" y="945"/>
                  </a:lnTo>
                  <a:lnTo>
                    <a:pt x="2131" y="939"/>
                  </a:lnTo>
                  <a:lnTo>
                    <a:pt x="2133" y="934"/>
                  </a:lnTo>
                  <a:lnTo>
                    <a:pt x="2134" y="930"/>
                  </a:lnTo>
                  <a:lnTo>
                    <a:pt x="2139" y="920"/>
                  </a:lnTo>
                  <a:lnTo>
                    <a:pt x="2143" y="912"/>
                  </a:lnTo>
                  <a:lnTo>
                    <a:pt x="2148" y="904"/>
                  </a:lnTo>
                  <a:lnTo>
                    <a:pt x="2152" y="897"/>
                  </a:lnTo>
                  <a:lnTo>
                    <a:pt x="2155" y="889"/>
                  </a:lnTo>
                  <a:lnTo>
                    <a:pt x="2156" y="882"/>
                  </a:lnTo>
                  <a:lnTo>
                    <a:pt x="2155" y="867"/>
                  </a:lnTo>
                  <a:lnTo>
                    <a:pt x="2153" y="849"/>
                  </a:lnTo>
                  <a:lnTo>
                    <a:pt x="2150" y="831"/>
                  </a:lnTo>
                  <a:lnTo>
                    <a:pt x="2146" y="819"/>
                  </a:lnTo>
                  <a:lnTo>
                    <a:pt x="2158" y="803"/>
                  </a:lnTo>
                  <a:lnTo>
                    <a:pt x="2168" y="793"/>
                  </a:lnTo>
                  <a:lnTo>
                    <a:pt x="2173" y="790"/>
                  </a:lnTo>
                  <a:lnTo>
                    <a:pt x="2180" y="788"/>
                  </a:lnTo>
                  <a:lnTo>
                    <a:pt x="2188" y="787"/>
                  </a:lnTo>
                  <a:lnTo>
                    <a:pt x="2198" y="787"/>
                  </a:lnTo>
                  <a:lnTo>
                    <a:pt x="2206" y="788"/>
                  </a:lnTo>
                  <a:lnTo>
                    <a:pt x="2217" y="792"/>
                  </a:lnTo>
                  <a:lnTo>
                    <a:pt x="2227" y="795"/>
                  </a:lnTo>
                  <a:lnTo>
                    <a:pt x="2237" y="799"/>
                  </a:lnTo>
                  <a:lnTo>
                    <a:pt x="2241" y="800"/>
                  </a:lnTo>
                  <a:lnTo>
                    <a:pt x="2246" y="801"/>
                  </a:lnTo>
                  <a:lnTo>
                    <a:pt x="2250" y="801"/>
                  </a:lnTo>
                  <a:lnTo>
                    <a:pt x="2254" y="800"/>
                  </a:lnTo>
                  <a:lnTo>
                    <a:pt x="2258" y="799"/>
                  </a:lnTo>
                  <a:lnTo>
                    <a:pt x="2261" y="796"/>
                  </a:lnTo>
                  <a:lnTo>
                    <a:pt x="2264" y="792"/>
                  </a:lnTo>
                  <a:lnTo>
                    <a:pt x="2267" y="787"/>
                  </a:lnTo>
                  <a:lnTo>
                    <a:pt x="2267" y="781"/>
                  </a:lnTo>
                  <a:lnTo>
                    <a:pt x="2267" y="765"/>
                  </a:lnTo>
                  <a:lnTo>
                    <a:pt x="2267" y="743"/>
                  </a:lnTo>
                  <a:lnTo>
                    <a:pt x="2267" y="720"/>
                  </a:lnTo>
                  <a:lnTo>
                    <a:pt x="2267" y="714"/>
                  </a:lnTo>
                  <a:lnTo>
                    <a:pt x="2270" y="707"/>
                  </a:lnTo>
                  <a:lnTo>
                    <a:pt x="2274" y="700"/>
                  </a:lnTo>
                  <a:lnTo>
                    <a:pt x="2279" y="695"/>
                  </a:lnTo>
                  <a:lnTo>
                    <a:pt x="2285" y="690"/>
                  </a:lnTo>
                  <a:lnTo>
                    <a:pt x="2291" y="686"/>
                  </a:lnTo>
                  <a:lnTo>
                    <a:pt x="2297" y="683"/>
                  </a:lnTo>
                  <a:lnTo>
                    <a:pt x="2303" y="682"/>
                  </a:lnTo>
                  <a:lnTo>
                    <a:pt x="2310" y="683"/>
                  </a:lnTo>
                  <a:lnTo>
                    <a:pt x="2316" y="685"/>
                  </a:lnTo>
                  <a:lnTo>
                    <a:pt x="2322" y="689"/>
                  </a:lnTo>
                  <a:lnTo>
                    <a:pt x="2327" y="694"/>
                  </a:lnTo>
                  <a:lnTo>
                    <a:pt x="2334" y="706"/>
                  </a:lnTo>
                  <a:lnTo>
                    <a:pt x="2342" y="720"/>
                  </a:lnTo>
                  <a:lnTo>
                    <a:pt x="2346" y="726"/>
                  </a:lnTo>
                  <a:lnTo>
                    <a:pt x="2350" y="733"/>
                  </a:lnTo>
                  <a:lnTo>
                    <a:pt x="2356" y="739"/>
                  </a:lnTo>
                  <a:lnTo>
                    <a:pt x="2362" y="745"/>
                  </a:lnTo>
                  <a:lnTo>
                    <a:pt x="2370" y="749"/>
                  </a:lnTo>
                  <a:lnTo>
                    <a:pt x="2379" y="753"/>
                  </a:lnTo>
                  <a:lnTo>
                    <a:pt x="2390" y="755"/>
                  </a:lnTo>
                  <a:lnTo>
                    <a:pt x="2403" y="756"/>
                  </a:lnTo>
                  <a:lnTo>
                    <a:pt x="2411" y="756"/>
                  </a:lnTo>
                  <a:lnTo>
                    <a:pt x="2418" y="755"/>
                  </a:lnTo>
                  <a:lnTo>
                    <a:pt x="2426" y="753"/>
                  </a:lnTo>
                  <a:lnTo>
                    <a:pt x="2434" y="751"/>
                  </a:lnTo>
                  <a:lnTo>
                    <a:pt x="2442" y="747"/>
                  </a:lnTo>
                  <a:lnTo>
                    <a:pt x="2449" y="742"/>
                  </a:lnTo>
                  <a:lnTo>
                    <a:pt x="2455" y="737"/>
                  </a:lnTo>
                  <a:lnTo>
                    <a:pt x="2462" y="732"/>
                  </a:lnTo>
                  <a:lnTo>
                    <a:pt x="2473" y="720"/>
                  </a:lnTo>
                  <a:lnTo>
                    <a:pt x="2482" y="708"/>
                  </a:lnTo>
                  <a:lnTo>
                    <a:pt x="2489" y="696"/>
                  </a:lnTo>
                  <a:lnTo>
                    <a:pt x="2492" y="687"/>
                  </a:lnTo>
                  <a:lnTo>
                    <a:pt x="2493" y="680"/>
                  </a:lnTo>
                  <a:lnTo>
                    <a:pt x="2494" y="670"/>
                  </a:lnTo>
                  <a:lnTo>
                    <a:pt x="2493" y="657"/>
                  </a:lnTo>
                  <a:lnTo>
                    <a:pt x="2491" y="643"/>
                  </a:lnTo>
                  <a:lnTo>
                    <a:pt x="2488" y="611"/>
                  </a:lnTo>
                  <a:lnTo>
                    <a:pt x="2487" y="577"/>
                  </a:lnTo>
                  <a:lnTo>
                    <a:pt x="2487" y="569"/>
                  </a:lnTo>
                  <a:lnTo>
                    <a:pt x="2486" y="562"/>
                  </a:lnTo>
                  <a:lnTo>
                    <a:pt x="2484" y="555"/>
                  </a:lnTo>
                  <a:lnTo>
                    <a:pt x="2482" y="549"/>
                  </a:lnTo>
                  <a:lnTo>
                    <a:pt x="2480" y="544"/>
                  </a:lnTo>
                  <a:lnTo>
                    <a:pt x="2477" y="540"/>
                  </a:lnTo>
                  <a:lnTo>
                    <a:pt x="2474" y="536"/>
                  </a:lnTo>
                  <a:lnTo>
                    <a:pt x="2471" y="532"/>
                  </a:lnTo>
                  <a:lnTo>
                    <a:pt x="2454" y="520"/>
                  </a:lnTo>
                  <a:lnTo>
                    <a:pt x="2434" y="508"/>
                  </a:lnTo>
                  <a:lnTo>
                    <a:pt x="2423" y="501"/>
                  </a:lnTo>
                  <a:lnTo>
                    <a:pt x="2414" y="491"/>
                  </a:lnTo>
                  <a:lnTo>
                    <a:pt x="2409" y="485"/>
                  </a:lnTo>
                  <a:lnTo>
                    <a:pt x="2404" y="478"/>
                  </a:lnTo>
                  <a:lnTo>
                    <a:pt x="2400" y="470"/>
                  </a:lnTo>
                  <a:lnTo>
                    <a:pt x="2396" y="462"/>
                  </a:lnTo>
                  <a:lnTo>
                    <a:pt x="2392" y="453"/>
                  </a:lnTo>
                  <a:lnTo>
                    <a:pt x="2389" y="442"/>
                  </a:lnTo>
                  <a:lnTo>
                    <a:pt x="2386" y="431"/>
                  </a:lnTo>
                  <a:lnTo>
                    <a:pt x="2383" y="418"/>
                  </a:lnTo>
                  <a:lnTo>
                    <a:pt x="2381" y="404"/>
                  </a:lnTo>
                  <a:lnTo>
                    <a:pt x="2379" y="388"/>
                  </a:lnTo>
                  <a:lnTo>
                    <a:pt x="2377" y="371"/>
                  </a:lnTo>
                  <a:lnTo>
                    <a:pt x="2377" y="352"/>
                  </a:lnTo>
                  <a:lnTo>
                    <a:pt x="2372" y="352"/>
                  </a:lnTo>
                  <a:close/>
                </a:path>
              </a:pathLst>
            </a:custGeom>
            <a:grpFill/>
            <a:ln w="3175" cmpd="sng">
              <a:solidFill>
                <a:srgbClr val="FCF6F6"/>
              </a:solidFill>
              <a:round/>
              <a:headEnd/>
              <a:tailEnd/>
            </a:ln>
          </p:spPr>
          <p:txBody>
            <a:bodyPr/>
            <a:lstStyle/>
            <a:p>
              <a:endParaRPr lang="pt-BR"/>
            </a:p>
          </p:txBody>
        </p:sp>
        <p:sp>
          <p:nvSpPr>
            <p:cNvPr id="30" name="Freeform 18"/>
            <p:cNvSpPr>
              <a:spLocks/>
            </p:cNvSpPr>
            <p:nvPr/>
          </p:nvSpPr>
          <p:spPr bwMode="auto">
            <a:xfrm>
              <a:off x="4765675" y="4860925"/>
              <a:ext cx="831850" cy="608013"/>
            </a:xfrm>
            <a:custGeom>
              <a:avLst/>
              <a:gdLst>
                <a:gd name="T0" fmla="*/ 338 w 2120"/>
                <a:gd name="T1" fmla="*/ 1300 h 1427"/>
                <a:gd name="T2" fmla="*/ 449 w 2120"/>
                <a:gd name="T3" fmla="*/ 1296 h 1427"/>
                <a:gd name="T4" fmla="*/ 519 w 2120"/>
                <a:gd name="T5" fmla="*/ 1327 h 1427"/>
                <a:gd name="T6" fmla="*/ 572 w 2120"/>
                <a:gd name="T7" fmla="*/ 1316 h 1427"/>
                <a:gd name="T8" fmla="*/ 719 w 2120"/>
                <a:gd name="T9" fmla="*/ 1350 h 1427"/>
                <a:gd name="T10" fmla="*/ 805 w 2120"/>
                <a:gd name="T11" fmla="*/ 1393 h 1427"/>
                <a:gd name="T12" fmla="*/ 953 w 2120"/>
                <a:gd name="T13" fmla="*/ 1414 h 1427"/>
                <a:gd name="T14" fmla="*/ 1044 w 2120"/>
                <a:gd name="T15" fmla="*/ 1425 h 1427"/>
                <a:gd name="T16" fmla="*/ 1074 w 2120"/>
                <a:gd name="T17" fmla="*/ 1329 h 1427"/>
                <a:gd name="T18" fmla="*/ 1124 w 2120"/>
                <a:gd name="T19" fmla="*/ 1291 h 1427"/>
                <a:gd name="T20" fmla="*/ 1241 w 2120"/>
                <a:gd name="T21" fmla="*/ 1262 h 1427"/>
                <a:gd name="T22" fmla="*/ 1281 w 2120"/>
                <a:gd name="T23" fmla="*/ 1218 h 1427"/>
                <a:gd name="T24" fmla="*/ 1362 w 2120"/>
                <a:gd name="T25" fmla="*/ 1228 h 1427"/>
                <a:gd name="T26" fmla="*/ 1486 w 2120"/>
                <a:gd name="T27" fmla="*/ 1214 h 1427"/>
                <a:gd name="T28" fmla="*/ 1543 w 2120"/>
                <a:gd name="T29" fmla="*/ 1249 h 1427"/>
                <a:gd name="T30" fmla="*/ 1620 w 2120"/>
                <a:gd name="T31" fmla="*/ 1295 h 1427"/>
                <a:gd name="T32" fmla="*/ 1719 w 2120"/>
                <a:gd name="T33" fmla="*/ 1219 h 1427"/>
                <a:gd name="T34" fmla="*/ 1895 w 2120"/>
                <a:gd name="T35" fmla="*/ 1205 h 1427"/>
                <a:gd name="T36" fmla="*/ 1970 w 2120"/>
                <a:gd name="T37" fmla="*/ 1112 h 1427"/>
                <a:gd name="T38" fmla="*/ 1947 w 2120"/>
                <a:gd name="T39" fmla="*/ 1092 h 1427"/>
                <a:gd name="T40" fmla="*/ 1886 w 2120"/>
                <a:gd name="T41" fmla="*/ 1075 h 1427"/>
                <a:gd name="T42" fmla="*/ 1899 w 2120"/>
                <a:gd name="T43" fmla="*/ 1049 h 1427"/>
                <a:gd name="T44" fmla="*/ 1940 w 2120"/>
                <a:gd name="T45" fmla="*/ 1028 h 1427"/>
                <a:gd name="T46" fmla="*/ 1990 w 2120"/>
                <a:gd name="T47" fmla="*/ 999 h 1427"/>
                <a:gd name="T48" fmla="*/ 1999 w 2120"/>
                <a:gd name="T49" fmla="*/ 1045 h 1427"/>
                <a:gd name="T50" fmla="*/ 2065 w 2120"/>
                <a:gd name="T51" fmla="*/ 1025 h 1427"/>
                <a:gd name="T52" fmla="*/ 2118 w 2120"/>
                <a:gd name="T53" fmla="*/ 971 h 1427"/>
                <a:gd name="T54" fmla="*/ 2059 w 2120"/>
                <a:gd name="T55" fmla="*/ 948 h 1427"/>
                <a:gd name="T56" fmla="*/ 1993 w 2120"/>
                <a:gd name="T57" fmla="*/ 868 h 1427"/>
                <a:gd name="T58" fmla="*/ 1941 w 2120"/>
                <a:gd name="T59" fmla="*/ 895 h 1427"/>
                <a:gd name="T60" fmla="*/ 1946 w 2120"/>
                <a:gd name="T61" fmla="*/ 809 h 1427"/>
                <a:gd name="T62" fmla="*/ 1865 w 2120"/>
                <a:gd name="T63" fmla="*/ 750 h 1427"/>
                <a:gd name="T64" fmla="*/ 1697 w 2120"/>
                <a:gd name="T65" fmla="*/ 694 h 1427"/>
                <a:gd name="T66" fmla="*/ 1645 w 2120"/>
                <a:gd name="T67" fmla="*/ 524 h 1427"/>
                <a:gd name="T68" fmla="*/ 1613 w 2120"/>
                <a:gd name="T69" fmla="*/ 325 h 1427"/>
                <a:gd name="T70" fmla="*/ 1572 w 2120"/>
                <a:gd name="T71" fmla="*/ 189 h 1427"/>
                <a:gd name="T72" fmla="*/ 1474 w 2120"/>
                <a:gd name="T73" fmla="*/ 123 h 1427"/>
                <a:gd name="T74" fmla="*/ 1289 w 2120"/>
                <a:gd name="T75" fmla="*/ 126 h 1427"/>
                <a:gd name="T76" fmla="*/ 1146 w 2120"/>
                <a:gd name="T77" fmla="*/ 72 h 1427"/>
                <a:gd name="T78" fmla="*/ 1030 w 2120"/>
                <a:gd name="T79" fmla="*/ 39 h 1427"/>
                <a:gd name="T80" fmla="*/ 938 w 2120"/>
                <a:gd name="T81" fmla="*/ 45 h 1427"/>
                <a:gd name="T82" fmla="*/ 805 w 2120"/>
                <a:gd name="T83" fmla="*/ 1 h 1427"/>
                <a:gd name="T84" fmla="*/ 517 w 2120"/>
                <a:gd name="T85" fmla="*/ 5 h 1427"/>
                <a:gd name="T86" fmla="*/ 382 w 2120"/>
                <a:gd name="T87" fmla="*/ 84 h 1427"/>
                <a:gd name="T88" fmla="*/ 315 w 2120"/>
                <a:gd name="T89" fmla="*/ 160 h 1427"/>
                <a:gd name="T90" fmla="*/ 266 w 2120"/>
                <a:gd name="T91" fmla="*/ 270 h 1427"/>
                <a:gd name="T92" fmla="*/ 203 w 2120"/>
                <a:gd name="T93" fmla="*/ 328 h 1427"/>
                <a:gd name="T94" fmla="*/ 178 w 2120"/>
                <a:gd name="T95" fmla="*/ 480 h 1427"/>
                <a:gd name="T96" fmla="*/ 124 w 2120"/>
                <a:gd name="T97" fmla="*/ 518 h 1427"/>
                <a:gd name="T98" fmla="*/ 90 w 2120"/>
                <a:gd name="T99" fmla="*/ 582 h 1427"/>
                <a:gd name="T100" fmla="*/ 118 w 2120"/>
                <a:gd name="T101" fmla="*/ 650 h 1427"/>
                <a:gd name="T102" fmla="*/ 71 w 2120"/>
                <a:gd name="T103" fmla="*/ 906 h 1427"/>
                <a:gd name="T104" fmla="*/ 29 w 2120"/>
                <a:gd name="T105" fmla="*/ 986 h 1427"/>
                <a:gd name="T106" fmla="*/ 0 w 2120"/>
                <a:gd name="T107" fmla="*/ 1058 h 1427"/>
                <a:gd name="T108" fmla="*/ 26 w 2120"/>
                <a:gd name="T109" fmla="*/ 1099 h 1427"/>
                <a:gd name="T110" fmla="*/ 128 w 2120"/>
                <a:gd name="T111" fmla="*/ 1063 h 1427"/>
                <a:gd name="T112" fmla="*/ 200 w 2120"/>
                <a:gd name="T113" fmla="*/ 1085 h 1427"/>
                <a:gd name="T114" fmla="*/ 268 w 2120"/>
                <a:gd name="T115" fmla="*/ 1229 h 1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0" h="1427">
                  <a:moveTo>
                    <a:pt x="280" y="1281"/>
                  </a:moveTo>
                  <a:lnTo>
                    <a:pt x="292" y="1290"/>
                  </a:lnTo>
                  <a:lnTo>
                    <a:pt x="305" y="1298"/>
                  </a:lnTo>
                  <a:lnTo>
                    <a:pt x="309" y="1300"/>
                  </a:lnTo>
                  <a:lnTo>
                    <a:pt x="314" y="1301"/>
                  </a:lnTo>
                  <a:lnTo>
                    <a:pt x="319" y="1302"/>
                  </a:lnTo>
                  <a:lnTo>
                    <a:pt x="325" y="1302"/>
                  </a:lnTo>
                  <a:lnTo>
                    <a:pt x="332" y="1302"/>
                  </a:lnTo>
                  <a:lnTo>
                    <a:pt x="338" y="1300"/>
                  </a:lnTo>
                  <a:lnTo>
                    <a:pt x="346" y="1299"/>
                  </a:lnTo>
                  <a:lnTo>
                    <a:pt x="354" y="1296"/>
                  </a:lnTo>
                  <a:lnTo>
                    <a:pt x="361" y="1294"/>
                  </a:lnTo>
                  <a:lnTo>
                    <a:pt x="368" y="1292"/>
                  </a:lnTo>
                  <a:lnTo>
                    <a:pt x="377" y="1291"/>
                  </a:lnTo>
                  <a:lnTo>
                    <a:pt x="386" y="1290"/>
                  </a:lnTo>
                  <a:lnTo>
                    <a:pt x="407" y="1290"/>
                  </a:lnTo>
                  <a:lnTo>
                    <a:pt x="428" y="1292"/>
                  </a:lnTo>
                  <a:lnTo>
                    <a:pt x="449" y="1296"/>
                  </a:lnTo>
                  <a:lnTo>
                    <a:pt x="467" y="1301"/>
                  </a:lnTo>
                  <a:lnTo>
                    <a:pt x="475" y="1303"/>
                  </a:lnTo>
                  <a:lnTo>
                    <a:pt x="481" y="1306"/>
                  </a:lnTo>
                  <a:lnTo>
                    <a:pt x="487" y="1309"/>
                  </a:lnTo>
                  <a:lnTo>
                    <a:pt x="491" y="1312"/>
                  </a:lnTo>
                  <a:lnTo>
                    <a:pt x="498" y="1318"/>
                  </a:lnTo>
                  <a:lnTo>
                    <a:pt x="505" y="1322"/>
                  </a:lnTo>
                  <a:lnTo>
                    <a:pt x="512" y="1325"/>
                  </a:lnTo>
                  <a:lnTo>
                    <a:pt x="519" y="1327"/>
                  </a:lnTo>
                  <a:lnTo>
                    <a:pt x="525" y="1327"/>
                  </a:lnTo>
                  <a:lnTo>
                    <a:pt x="531" y="1327"/>
                  </a:lnTo>
                  <a:lnTo>
                    <a:pt x="537" y="1326"/>
                  </a:lnTo>
                  <a:lnTo>
                    <a:pt x="542" y="1324"/>
                  </a:lnTo>
                  <a:lnTo>
                    <a:pt x="552" y="1320"/>
                  </a:lnTo>
                  <a:lnTo>
                    <a:pt x="561" y="1317"/>
                  </a:lnTo>
                  <a:lnTo>
                    <a:pt x="565" y="1316"/>
                  </a:lnTo>
                  <a:lnTo>
                    <a:pt x="568" y="1315"/>
                  </a:lnTo>
                  <a:lnTo>
                    <a:pt x="572" y="1316"/>
                  </a:lnTo>
                  <a:lnTo>
                    <a:pt x="575" y="1317"/>
                  </a:lnTo>
                  <a:lnTo>
                    <a:pt x="588" y="1323"/>
                  </a:lnTo>
                  <a:lnTo>
                    <a:pt x="601" y="1328"/>
                  </a:lnTo>
                  <a:lnTo>
                    <a:pt x="615" y="1332"/>
                  </a:lnTo>
                  <a:lnTo>
                    <a:pt x="630" y="1336"/>
                  </a:lnTo>
                  <a:lnTo>
                    <a:pt x="661" y="1340"/>
                  </a:lnTo>
                  <a:lnTo>
                    <a:pt x="690" y="1344"/>
                  </a:lnTo>
                  <a:lnTo>
                    <a:pt x="705" y="1346"/>
                  </a:lnTo>
                  <a:lnTo>
                    <a:pt x="719" y="1350"/>
                  </a:lnTo>
                  <a:lnTo>
                    <a:pt x="732" y="1353"/>
                  </a:lnTo>
                  <a:lnTo>
                    <a:pt x="745" y="1356"/>
                  </a:lnTo>
                  <a:lnTo>
                    <a:pt x="758" y="1360"/>
                  </a:lnTo>
                  <a:lnTo>
                    <a:pt x="770" y="1366"/>
                  </a:lnTo>
                  <a:lnTo>
                    <a:pt x="781" y="1372"/>
                  </a:lnTo>
                  <a:lnTo>
                    <a:pt x="790" y="1380"/>
                  </a:lnTo>
                  <a:lnTo>
                    <a:pt x="795" y="1385"/>
                  </a:lnTo>
                  <a:lnTo>
                    <a:pt x="800" y="1389"/>
                  </a:lnTo>
                  <a:lnTo>
                    <a:pt x="805" y="1393"/>
                  </a:lnTo>
                  <a:lnTo>
                    <a:pt x="811" y="1396"/>
                  </a:lnTo>
                  <a:lnTo>
                    <a:pt x="823" y="1401"/>
                  </a:lnTo>
                  <a:lnTo>
                    <a:pt x="837" y="1405"/>
                  </a:lnTo>
                  <a:lnTo>
                    <a:pt x="851" y="1408"/>
                  </a:lnTo>
                  <a:lnTo>
                    <a:pt x="866" y="1410"/>
                  </a:lnTo>
                  <a:lnTo>
                    <a:pt x="882" y="1411"/>
                  </a:lnTo>
                  <a:lnTo>
                    <a:pt x="898" y="1412"/>
                  </a:lnTo>
                  <a:lnTo>
                    <a:pt x="927" y="1412"/>
                  </a:lnTo>
                  <a:lnTo>
                    <a:pt x="953" y="1414"/>
                  </a:lnTo>
                  <a:lnTo>
                    <a:pt x="965" y="1416"/>
                  </a:lnTo>
                  <a:lnTo>
                    <a:pt x="975" y="1418"/>
                  </a:lnTo>
                  <a:lnTo>
                    <a:pt x="979" y="1420"/>
                  </a:lnTo>
                  <a:lnTo>
                    <a:pt x="983" y="1422"/>
                  </a:lnTo>
                  <a:lnTo>
                    <a:pt x="986" y="1425"/>
                  </a:lnTo>
                  <a:lnTo>
                    <a:pt x="990" y="1427"/>
                  </a:lnTo>
                  <a:lnTo>
                    <a:pt x="1001" y="1427"/>
                  </a:lnTo>
                  <a:lnTo>
                    <a:pt x="1019" y="1427"/>
                  </a:lnTo>
                  <a:lnTo>
                    <a:pt x="1044" y="1425"/>
                  </a:lnTo>
                  <a:lnTo>
                    <a:pt x="1073" y="1422"/>
                  </a:lnTo>
                  <a:lnTo>
                    <a:pt x="1070" y="1411"/>
                  </a:lnTo>
                  <a:lnTo>
                    <a:pt x="1068" y="1402"/>
                  </a:lnTo>
                  <a:lnTo>
                    <a:pt x="1068" y="1393"/>
                  </a:lnTo>
                  <a:lnTo>
                    <a:pt x="1069" y="1385"/>
                  </a:lnTo>
                  <a:lnTo>
                    <a:pt x="1071" y="1367"/>
                  </a:lnTo>
                  <a:lnTo>
                    <a:pt x="1073" y="1343"/>
                  </a:lnTo>
                  <a:lnTo>
                    <a:pt x="1073" y="1336"/>
                  </a:lnTo>
                  <a:lnTo>
                    <a:pt x="1074" y="1329"/>
                  </a:lnTo>
                  <a:lnTo>
                    <a:pt x="1076" y="1323"/>
                  </a:lnTo>
                  <a:lnTo>
                    <a:pt x="1078" y="1318"/>
                  </a:lnTo>
                  <a:lnTo>
                    <a:pt x="1080" y="1313"/>
                  </a:lnTo>
                  <a:lnTo>
                    <a:pt x="1084" y="1309"/>
                  </a:lnTo>
                  <a:lnTo>
                    <a:pt x="1087" y="1305"/>
                  </a:lnTo>
                  <a:lnTo>
                    <a:pt x="1091" y="1302"/>
                  </a:lnTo>
                  <a:lnTo>
                    <a:pt x="1102" y="1297"/>
                  </a:lnTo>
                  <a:lnTo>
                    <a:pt x="1112" y="1293"/>
                  </a:lnTo>
                  <a:lnTo>
                    <a:pt x="1124" y="1291"/>
                  </a:lnTo>
                  <a:lnTo>
                    <a:pt x="1136" y="1290"/>
                  </a:lnTo>
                  <a:lnTo>
                    <a:pt x="1162" y="1289"/>
                  </a:lnTo>
                  <a:lnTo>
                    <a:pt x="1188" y="1287"/>
                  </a:lnTo>
                  <a:lnTo>
                    <a:pt x="1200" y="1286"/>
                  </a:lnTo>
                  <a:lnTo>
                    <a:pt x="1212" y="1284"/>
                  </a:lnTo>
                  <a:lnTo>
                    <a:pt x="1222" y="1280"/>
                  </a:lnTo>
                  <a:lnTo>
                    <a:pt x="1231" y="1275"/>
                  </a:lnTo>
                  <a:lnTo>
                    <a:pt x="1236" y="1270"/>
                  </a:lnTo>
                  <a:lnTo>
                    <a:pt x="1241" y="1262"/>
                  </a:lnTo>
                  <a:lnTo>
                    <a:pt x="1246" y="1253"/>
                  </a:lnTo>
                  <a:lnTo>
                    <a:pt x="1252" y="1243"/>
                  </a:lnTo>
                  <a:lnTo>
                    <a:pt x="1255" y="1238"/>
                  </a:lnTo>
                  <a:lnTo>
                    <a:pt x="1258" y="1233"/>
                  </a:lnTo>
                  <a:lnTo>
                    <a:pt x="1262" y="1228"/>
                  </a:lnTo>
                  <a:lnTo>
                    <a:pt x="1266" y="1225"/>
                  </a:lnTo>
                  <a:lnTo>
                    <a:pt x="1271" y="1222"/>
                  </a:lnTo>
                  <a:lnTo>
                    <a:pt x="1276" y="1219"/>
                  </a:lnTo>
                  <a:lnTo>
                    <a:pt x="1281" y="1218"/>
                  </a:lnTo>
                  <a:lnTo>
                    <a:pt x="1288" y="1217"/>
                  </a:lnTo>
                  <a:lnTo>
                    <a:pt x="1299" y="1218"/>
                  </a:lnTo>
                  <a:lnTo>
                    <a:pt x="1307" y="1219"/>
                  </a:lnTo>
                  <a:lnTo>
                    <a:pt x="1315" y="1221"/>
                  </a:lnTo>
                  <a:lnTo>
                    <a:pt x="1323" y="1222"/>
                  </a:lnTo>
                  <a:lnTo>
                    <a:pt x="1331" y="1224"/>
                  </a:lnTo>
                  <a:lnTo>
                    <a:pt x="1339" y="1226"/>
                  </a:lnTo>
                  <a:lnTo>
                    <a:pt x="1349" y="1227"/>
                  </a:lnTo>
                  <a:lnTo>
                    <a:pt x="1362" y="1228"/>
                  </a:lnTo>
                  <a:lnTo>
                    <a:pt x="1388" y="1227"/>
                  </a:lnTo>
                  <a:lnTo>
                    <a:pt x="1414" y="1226"/>
                  </a:lnTo>
                  <a:lnTo>
                    <a:pt x="1426" y="1225"/>
                  </a:lnTo>
                  <a:lnTo>
                    <a:pt x="1440" y="1223"/>
                  </a:lnTo>
                  <a:lnTo>
                    <a:pt x="1453" y="1221"/>
                  </a:lnTo>
                  <a:lnTo>
                    <a:pt x="1467" y="1217"/>
                  </a:lnTo>
                  <a:lnTo>
                    <a:pt x="1473" y="1216"/>
                  </a:lnTo>
                  <a:lnTo>
                    <a:pt x="1480" y="1215"/>
                  </a:lnTo>
                  <a:lnTo>
                    <a:pt x="1486" y="1214"/>
                  </a:lnTo>
                  <a:lnTo>
                    <a:pt x="1491" y="1215"/>
                  </a:lnTo>
                  <a:lnTo>
                    <a:pt x="1497" y="1215"/>
                  </a:lnTo>
                  <a:lnTo>
                    <a:pt x="1502" y="1217"/>
                  </a:lnTo>
                  <a:lnTo>
                    <a:pt x="1507" y="1218"/>
                  </a:lnTo>
                  <a:lnTo>
                    <a:pt x="1511" y="1221"/>
                  </a:lnTo>
                  <a:lnTo>
                    <a:pt x="1520" y="1226"/>
                  </a:lnTo>
                  <a:lnTo>
                    <a:pt x="1528" y="1233"/>
                  </a:lnTo>
                  <a:lnTo>
                    <a:pt x="1536" y="1241"/>
                  </a:lnTo>
                  <a:lnTo>
                    <a:pt x="1543" y="1249"/>
                  </a:lnTo>
                  <a:lnTo>
                    <a:pt x="1559" y="1266"/>
                  </a:lnTo>
                  <a:lnTo>
                    <a:pt x="1575" y="1281"/>
                  </a:lnTo>
                  <a:lnTo>
                    <a:pt x="1583" y="1287"/>
                  </a:lnTo>
                  <a:lnTo>
                    <a:pt x="1592" y="1292"/>
                  </a:lnTo>
                  <a:lnTo>
                    <a:pt x="1597" y="1294"/>
                  </a:lnTo>
                  <a:lnTo>
                    <a:pt x="1602" y="1295"/>
                  </a:lnTo>
                  <a:lnTo>
                    <a:pt x="1608" y="1296"/>
                  </a:lnTo>
                  <a:lnTo>
                    <a:pt x="1613" y="1296"/>
                  </a:lnTo>
                  <a:lnTo>
                    <a:pt x="1620" y="1295"/>
                  </a:lnTo>
                  <a:lnTo>
                    <a:pt x="1627" y="1293"/>
                  </a:lnTo>
                  <a:lnTo>
                    <a:pt x="1634" y="1289"/>
                  </a:lnTo>
                  <a:lnTo>
                    <a:pt x="1640" y="1285"/>
                  </a:lnTo>
                  <a:lnTo>
                    <a:pt x="1654" y="1273"/>
                  </a:lnTo>
                  <a:lnTo>
                    <a:pt x="1669" y="1259"/>
                  </a:lnTo>
                  <a:lnTo>
                    <a:pt x="1684" y="1244"/>
                  </a:lnTo>
                  <a:lnTo>
                    <a:pt x="1701" y="1229"/>
                  </a:lnTo>
                  <a:lnTo>
                    <a:pt x="1710" y="1224"/>
                  </a:lnTo>
                  <a:lnTo>
                    <a:pt x="1719" y="1219"/>
                  </a:lnTo>
                  <a:lnTo>
                    <a:pt x="1729" y="1215"/>
                  </a:lnTo>
                  <a:lnTo>
                    <a:pt x="1739" y="1212"/>
                  </a:lnTo>
                  <a:lnTo>
                    <a:pt x="1762" y="1212"/>
                  </a:lnTo>
                  <a:lnTo>
                    <a:pt x="1785" y="1212"/>
                  </a:lnTo>
                  <a:lnTo>
                    <a:pt x="1807" y="1212"/>
                  </a:lnTo>
                  <a:lnTo>
                    <a:pt x="1829" y="1211"/>
                  </a:lnTo>
                  <a:lnTo>
                    <a:pt x="1850" y="1210"/>
                  </a:lnTo>
                  <a:lnTo>
                    <a:pt x="1872" y="1208"/>
                  </a:lnTo>
                  <a:lnTo>
                    <a:pt x="1895" y="1205"/>
                  </a:lnTo>
                  <a:lnTo>
                    <a:pt x="1918" y="1202"/>
                  </a:lnTo>
                  <a:lnTo>
                    <a:pt x="1921" y="1190"/>
                  </a:lnTo>
                  <a:lnTo>
                    <a:pt x="1926" y="1179"/>
                  </a:lnTo>
                  <a:lnTo>
                    <a:pt x="1933" y="1168"/>
                  </a:lnTo>
                  <a:lnTo>
                    <a:pt x="1940" y="1157"/>
                  </a:lnTo>
                  <a:lnTo>
                    <a:pt x="1948" y="1147"/>
                  </a:lnTo>
                  <a:lnTo>
                    <a:pt x="1956" y="1136"/>
                  </a:lnTo>
                  <a:lnTo>
                    <a:pt x="1964" y="1124"/>
                  </a:lnTo>
                  <a:lnTo>
                    <a:pt x="1970" y="1112"/>
                  </a:lnTo>
                  <a:lnTo>
                    <a:pt x="1972" y="1108"/>
                  </a:lnTo>
                  <a:lnTo>
                    <a:pt x="1972" y="1105"/>
                  </a:lnTo>
                  <a:lnTo>
                    <a:pt x="1972" y="1102"/>
                  </a:lnTo>
                  <a:lnTo>
                    <a:pt x="1972" y="1099"/>
                  </a:lnTo>
                  <a:lnTo>
                    <a:pt x="1970" y="1097"/>
                  </a:lnTo>
                  <a:lnTo>
                    <a:pt x="1968" y="1096"/>
                  </a:lnTo>
                  <a:lnTo>
                    <a:pt x="1966" y="1094"/>
                  </a:lnTo>
                  <a:lnTo>
                    <a:pt x="1963" y="1094"/>
                  </a:lnTo>
                  <a:lnTo>
                    <a:pt x="1947" y="1092"/>
                  </a:lnTo>
                  <a:lnTo>
                    <a:pt x="1928" y="1091"/>
                  </a:lnTo>
                  <a:lnTo>
                    <a:pt x="1918" y="1091"/>
                  </a:lnTo>
                  <a:lnTo>
                    <a:pt x="1908" y="1089"/>
                  </a:lnTo>
                  <a:lnTo>
                    <a:pt x="1904" y="1088"/>
                  </a:lnTo>
                  <a:lnTo>
                    <a:pt x="1899" y="1086"/>
                  </a:lnTo>
                  <a:lnTo>
                    <a:pt x="1895" y="1084"/>
                  </a:lnTo>
                  <a:lnTo>
                    <a:pt x="1892" y="1082"/>
                  </a:lnTo>
                  <a:lnTo>
                    <a:pt x="1889" y="1079"/>
                  </a:lnTo>
                  <a:lnTo>
                    <a:pt x="1886" y="1075"/>
                  </a:lnTo>
                  <a:lnTo>
                    <a:pt x="1884" y="1071"/>
                  </a:lnTo>
                  <a:lnTo>
                    <a:pt x="1882" y="1066"/>
                  </a:lnTo>
                  <a:lnTo>
                    <a:pt x="1881" y="1061"/>
                  </a:lnTo>
                  <a:lnTo>
                    <a:pt x="1880" y="1054"/>
                  </a:lnTo>
                  <a:lnTo>
                    <a:pt x="1881" y="1047"/>
                  </a:lnTo>
                  <a:lnTo>
                    <a:pt x="1882" y="1039"/>
                  </a:lnTo>
                  <a:lnTo>
                    <a:pt x="1888" y="1043"/>
                  </a:lnTo>
                  <a:lnTo>
                    <a:pt x="1893" y="1046"/>
                  </a:lnTo>
                  <a:lnTo>
                    <a:pt x="1899" y="1049"/>
                  </a:lnTo>
                  <a:lnTo>
                    <a:pt x="1904" y="1050"/>
                  </a:lnTo>
                  <a:lnTo>
                    <a:pt x="1908" y="1051"/>
                  </a:lnTo>
                  <a:lnTo>
                    <a:pt x="1912" y="1051"/>
                  </a:lnTo>
                  <a:lnTo>
                    <a:pt x="1916" y="1051"/>
                  </a:lnTo>
                  <a:lnTo>
                    <a:pt x="1920" y="1050"/>
                  </a:lnTo>
                  <a:lnTo>
                    <a:pt x="1926" y="1046"/>
                  </a:lnTo>
                  <a:lnTo>
                    <a:pt x="1931" y="1041"/>
                  </a:lnTo>
                  <a:lnTo>
                    <a:pt x="1936" y="1035"/>
                  </a:lnTo>
                  <a:lnTo>
                    <a:pt x="1940" y="1028"/>
                  </a:lnTo>
                  <a:lnTo>
                    <a:pt x="1947" y="1013"/>
                  </a:lnTo>
                  <a:lnTo>
                    <a:pt x="1955" y="1001"/>
                  </a:lnTo>
                  <a:lnTo>
                    <a:pt x="1959" y="997"/>
                  </a:lnTo>
                  <a:lnTo>
                    <a:pt x="1964" y="995"/>
                  </a:lnTo>
                  <a:lnTo>
                    <a:pt x="1966" y="994"/>
                  </a:lnTo>
                  <a:lnTo>
                    <a:pt x="1969" y="994"/>
                  </a:lnTo>
                  <a:lnTo>
                    <a:pt x="1972" y="995"/>
                  </a:lnTo>
                  <a:lnTo>
                    <a:pt x="1975" y="997"/>
                  </a:lnTo>
                  <a:lnTo>
                    <a:pt x="1990" y="999"/>
                  </a:lnTo>
                  <a:lnTo>
                    <a:pt x="2000" y="1002"/>
                  </a:lnTo>
                  <a:lnTo>
                    <a:pt x="2007" y="1005"/>
                  </a:lnTo>
                  <a:lnTo>
                    <a:pt x="2012" y="1009"/>
                  </a:lnTo>
                  <a:lnTo>
                    <a:pt x="2014" y="1013"/>
                  </a:lnTo>
                  <a:lnTo>
                    <a:pt x="2014" y="1018"/>
                  </a:lnTo>
                  <a:lnTo>
                    <a:pt x="2013" y="1022"/>
                  </a:lnTo>
                  <a:lnTo>
                    <a:pt x="2011" y="1027"/>
                  </a:lnTo>
                  <a:lnTo>
                    <a:pt x="2005" y="1036"/>
                  </a:lnTo>
                  <a:lnTo>
                    <a:pt x="1999" y="1045"/>
                  </a:lnTo>
                  <a:lnTo>
                    <a:pt x="1997" y="1050"/>
                  </a:lnTo>
                  <a:lnTo>
                    <a:pt x="1997" y="1053"/>
                  </a:lnTo>
                  <a:lnTo>
                    <a:pt x="1999" y="1057"/>
                  </a:lnTo>
                  <a:lnTo>
                    <a:pt x="2002" y="1060"/>
                  </a:lnTo>
                  <a:lnTo>
                    <a:pt x="2012" y="1057"/>
                  </a:lnTo>
                  <a:lnTo>
                    <a:pt x="2023" y="1052"/>
                  </a:lnTo>
                  <a:lnTo>
                    <a:pt x="2033" y="1046"/>
                  </a:lnTo>
                  <a:lnTo>
                    <a:pt x="2044" y="1040"/>
                  </a:lnTo>
                  <a:lnTo>
                    <a:pt x="2065" y="1025"/>
                  </a:lnTo>
                  <a:lnTo>
                    <a:pt x="2085" y="1009"/>
                  </a:lnTo>
                  <a:lnTo>
                    <a:pt x="2102" y="995"/>
                  </a:lnTo>
                  <a:lnTo>
                    <a:pt x="2114" y="982"/>
                  </a:lnTo>
                  <a:lnTo>
                    <a:pt x="2117" y="978"/>
                  </a:lnTo>
                  <a:lnTo>
                    <a:pt x="2119" y="974"/>
                  </a:lnTo>
                  <a:lnTo>
                    <a:pt x="2120" y="973"/>
                  </a:lnTo>
                  <a:lnTo>
                    <a:pt x="2120" y="972"/>
                  </a:lnTo>
                  <a:lnTo>
                    <a:pt x="2119" y="971"/>
                  </a:lnTo>
                  <a:lnTo>
                    <a:pt x="2118" y="971"/>
                  </a:lnTo>
                  <a:lnTo>
                    <a:pt x="2110" y="971"/>
                  </a:lnTo>
                  <a:lnTo>
                    <a:pt x="2102" y="970"/>
                  </a:lnTo>
                  <a:lnTo>
                    <a:pt x="2094" y="968"/>
                  </a:lnTo>
                  <a:lnTo>
                    <a:pt x="2088" y="967"/>
                  </a:lnTo>
                  <a:lnTo>
                    <a:pt x="2082" y="964"/>
                  </a:lnTo>
                  <a:lnTo>
                    <a:pt x="2077" y="962"/>
                  </a:lnTo>
                  <a:lnTo>
                    <a:pt x="2072" y="959"/>
                  </a:lnTo>
                  <a:lnTo>
                    <a:pt x="2067" y="955"/>
                  </a:lnTo>
                  <a:lnTo>
                    <a:pt x="2059" y="948"/>
                  </a:lnTo>
                  <a:lnTo>
                    <a:pt x="2052" y="939"/>
                  </a:lnTo>
                  <a:lnTo>
                    <a:pt x="2045" y="930"/>
                  </a:lnTo>
                  <a:lnTo>
                    <a:pt x="2039" y="920"/>
                  </a:lnTo>
                  <a:lnTo>
                    <a:pt x="2033" y="910"/>
                  </a:lnTo>
                  <a:lnTo>
                    <a:pt x="2027" y="900"/>
                  </a:lnTo>
                  <a:lnTo>
                    <a:pt x="2020" y="891"/>
                  </a:lnTo>
                  <a:lnTo>
                    <a:pt x="2012" y="882"/>
                  </a:lnTo>
                  <a:lnTo>
                    <a:pt x="2003" y="875"/>
                  </a:lnTo>
                  <a:lnTo>
                    <a:pt x="1993" y="868"/>
                  </a:lnTo>
                  <a:lnTo>
                    <a:pt x="1986" y="866"/>
                  </a:lnTo>
                  <a:lnTo>
                    <a:pt x="1979" y="864"/>
                  </a:lnTo>
                  <a:lnTo>
                    <a:pt x="1972" y="862"/>
                  </a:lnTo>
                  <a:lnTo>
                    <a:pt x="1965" y="861"/>
                  </a:lnTo>
                  <a:lnTo>
                    <a:pt x="1962" y="868"/>
                  </a:lnTo>
                  <a:lnTo>
                    <a:pt x="1958" y="876"/>
                  </a:lnTo>
                  <a:lnTo>
                    <a:pt x="1953" y="883"/>
                  </a:lnTo>
                  <a:lnTo>
                    <a:pt x="1947" y="889"/>
                  </a:lnTo>
                  <a:lnTo>
                    <a:pt x="1941" y="895"/>
                  </a:lnTo>
                  <a:lnTo>
                    <a:pt x="1933" y="899"/>
                  </a:lnTo>
                  <a:lnTo>
                    <a:pt x="1926" y="901"/>
                  </a:lnTo>
                  <a:lnTo>
                    <a:pt x="1918" y="902"/>
                  </a:lnTo>
                  <a:lnTo>
                    <a:pt x="1918" y="840"/>
                  </a:lnTo>
                  <a:lnTo>
                    <a:pt x="1927" y="834"/>
                  </a:lnTo>
                  <a:lnTo>
                    <a:pt x="1934" y="829"/>
                  </a:lnTo>
                  <a:lnTo>
                    <a:pt x="1939" y="823"/>
                  </a:lnTo>
                  <a:lnTo>
                    <a:pt x="1943" y="816"/>
                  </a:lnTo>
                  <a:lnTo>
                    <a:pt x="1946" y="809"/>
                  </a:lnTo>
                  <a:lnTo>
                    <a:pt x="1948" y="800"/>
                  </a:lnTo>
                  <a:lnTo>
                    <a:pt x="1949" y="789"/>
                  </a:lnTo>
                  <a:lnTo>
                    <a:pt x="1949" y="776"/>
                  </a:lnTo>
                  <a:lnTo>
                    <a:pt x="1927" y="770"/>
                  </a:lnTo>
                  <a:lnTo>
                    <a:pt x="1908" y="765"/>
                  </a:lnTo>
                  <a:lnTo>
                    <a:pt x="1898" y="763"/>
                  </a:lnTo>
                  <a:lnTo>
                    <a:pt x="1888" y="760"/>
                  </a:lnTo>
                  <a:lnTo>
                    <a:pt x="1876" y="756"/>
                  </a:lnTo>
                  <a:lnTo>
                    <a:pt x="1865" y="750"/>
                  </a:lnTo>
                  <a:lnTo>
                    <a:pt x="1724" y="750"/>
                  </a:lnTo>
                  <a:lnTo>
                    <a:pt x="1712" y="742"/>
                  </a:lnTo>
                  <a:lnTo>
                    <a:pt x="1702" y="733"/>
                  </a:lnTo>
                  <a:lnTo>
                    <a:pt x="1698" y="728"/>
                  </a:lnTo>
                  <a:lnTo>
                    <a:pt x="1695" y="723"/>
                  </a:lnTo>
                  <a:lnTo>
                    <a:pt x="1693" y="716"/>
                  </a:lnTo>
                  <a:lnTo>
                    <a:pt x="1692" y="709"/>
                  </a:lnTo>
                  <a:lnTo>
                    <a:pt x="1694" y="702"/>
                  </a:lnTo>
                  <a:lnTo>
                    <a:pt x="1697" y="694"/>
                  </a:lnTo>
                  <a:lnTo>
                    <a:pt x="1703" y="685"/>
                  </a:lnTo>
                  <a:lnTo>
                    <a:pt x="1709" y="675"/>
                  </a:lnTo>
                  <a:lnTo>
                    <a:pt x="1721" y="660"/>
                  </a:lnTo>
                  <a:lnTo>
                    <a:pt x="1729" y="651"/>
                  </a:lnTo>
                  <a:lnTo>
                    <a:pt x="1719" y="636"/>
                  </a:lnTo>
                  <a:lnTo>
                    <a:pt x="1704" y="613"/>
                  </a:lnTo>
                  <a:lnTo>
                    <a:pt x="1686" y="585"/>
                  </a:lnTo>
                  <a:lnTo>
                    <a:pt x="1666" y="554"/>
                  </a:lnTo>
                  <a:lnTo>
                    <a:pt x="1645" y="524"/>
                  </a:lnTo>
                  <a:lnTo>
                    <a:pt x="1629" y="497"/>
                  </a:lnTo>
                  <a:lnTo>
                    <a:pt x="1623" y="485"/>
                  </a:lnTo>
                  <a:lnTo>
                    <a:pt x="1618" y="475"/>
                  </a:lnTo>
                  <a:lnTo>
                    <a:pt x="1615" y="468"/>
                  </a:lnTo>
                  <a:lnTo>
                    <a:pt x="1613" y="462"/>
                  </a:lnTo>
                  <a:lnTo>
                    <a:pt x="1614" y="417"/>
                  </a:lnTo>
                  <a:lnTo>
                    <a:pt x="1615" y="371"/>
                  </a:lnTo>
                  <a:lnTo>
                    <a:pt x="1614" y="348"/>
                  </a:lnTo>
                  <a:lnTo>
                    <a:pt x="1613" y="325"/>
                  </a:lnTo>
                  <a:lnTo>
                    <a:pt x="1611" y="302"/>
                  </a:lnTo>
                  <a:lnTo>
                    <a:pt x="1608" y="280"/>
                  </a:lnTo>
                  <a:lnTo>
                    <a:pt x="1604" y="258"/>
                  </a:lnTo>
                  <a:lnTo>
                    <a:pt x="1597" y="237"/>
                  </a:lnTo>
                  <a:lnTo>
                    <a:pt x="1593" y="226"/>
                  </a:lnTo>
                  <a:lnTo>
                    <a:pt x="1589" y="216"/>
                  </a:lnTo>
                  <a:lnTo>
                    <a:pt x="1584" y="207"/>
                  </a:lnTo>
                  <a:lnTo>
                    <a:pt x="1578" y="198"/>
                  </a:lnTo>
                  <a:lnTo>
                    <a:pt x="1572" y="189"/>
                  </a:lnTo>
                  <a:lnTo>
                    <a:pt x="1565" y="180"/>
                  </a:lnTo>
                  <a:lnTo>
                    <a:pt x="1558" y="172"/>
                  </a:lnTo>
                  <a:lnTo>
                    <a:pt x="1550" y="164"/>
                  </a:lnTo>
                  <a:lnTo>
                    <a:pt x="1540" y="157"/>
                  </a:lnTo>
                  <a:lnTo>
                    <a:pt x="1530" y="150"/>
                  </a:lnTo>
                  <a:lnTo>
                    <a:pt x="1520" y="143"/>
                  </a:lnTo>
                  <a:lnTo>
                    <a:pt x="1508" y="137"/>
                  </a:lnTo>
                  <a:lnTo>
                    <a:pt x="1491" y="129"/>
                  </a:lnTo>
                  <a:lnTo>
                    <a:pt x="1474" y="123"/>
                  </a:lnTo>
                  <a:lnTo>
                    <a:pt x="1458" y="119"/>
                  </a:lnTo>
                  <a:lnTo>
                    <a:pt x="1441" y="117"/>
                  </a:lnTo>
                  <a:lnTo>
                    <a:pt x="1424" y="116"/>
                  </a:lnTo>
                  <a:lnTo>
                    <a:pt x="1408" y="116"/>
                  </a:lnTo>
                  <a:lnTo>
                    <a:pt x="1392" y="117"/>
                  </a:lnTo>
                  <a:lnTo>
                    <a:pt x="1375" y="118"/>
                  </a:lnTo>
                  <a:lnTo>
                    <a:pt x="1342" y="122"/>
                  </a:lnTo>
                  <a:lnTo>
                    <a:pt x="1307" y="126"/>
                  </a:lnTo>
                  <a:lnTo>
                    <a:pt x="1289" y="126"/>
                  </a:lnTo>
                  <a:lnTo>
                    <a:pt x="1270" y="126"/>
                  </a:lnTo>
                  <a:lnTo>
                    <a:pt x="1251" y="123"/>
                  </a:lnTo>
                  <a:lnTo>
                    <a:pt x="1231" y="120"/>
                  </a:lnTo>
                  <a:lnTo>
                    <a:pt x="1222" y="118"/>
                  </a:lnTo>
                  <a:lnTo>
                    <a:pt x="1212" y="114"/>
                  </a:lnTo>
                  <a:lnTo>
                    <a:pt x="1201" y="108"/>
                  </a:lnTo>
                  <a:lnTo>
                    <a:pt x="1191" y="102"/>
                  </a:lnTo>
                  <a:lnTo>
                    <a:pt x="1169" y="88"/>
                  </a:lnTo>
                  <a:lnTo>
                    <a:pt x="1146" y="72"/>
                  </a:lnTo>
                  <a:lnTo>
                    <a:pt x="1123" y="57"/>
                  </a:lnTo>
                  <a:lnTo>
                    <a:pt x="1100" y="44"/>
                  </a:lnTo>
                  <a:lnTo>
                    <a:pt x="1088" y="39"/>
                  </a:lnTo>
                  <a:lnTo>
                    <a:pt x="1078" y="35"/>
                  </a:lnTo>
                  <a:lnTo>
                    <a:pt x="1067" y="33"/>
                  </a:lnTo>
                  <a:lnTo>
                    <a:pt x="1057" y="32"/>
                  </a:lnTo>
                  <a:lnTo>
                    <a:pt x="1048" y="33"/>
                  </a:lnTo>
                  <a:lnTo>
                    <a:pt x="1038" y="35"/>
                  </a:lnTo>
                  <a:lnTo>
                    <a:pt x="1030" y="39"/>
                  </a:lnTo>
                  <a:lnTo>
                    <a:pt x="1021" y="42"/>
                  </a:lnTo>
                  <a:lnTo>
                    <a:pt x="1012" y="46"/>
                  </a:lnTo>
                  <a:lnTo>
                    <a:pt x="1003" y="49"/>
                  </a:lnTo>
                  <a:lnTo>
                    <a:pt x="994" y="52"/>
                  </a:lnTo>
                  <a:lnTo>
                    <a:pt x="983" y="53"/>
                  </a:lnTo>
                  <a:lnTo>
                    <a:pt x="971" y="52"/>
                  </a:lnTo>
                  <a:lnTo>
                    <a:pt x="959" y="50"/>
                  </a:lnTo>
                  <a:lnTo>
                    <a:pt x="948" y="48"/>
                  </a:lnTo>
                  <a:lnTo>
                    <a:pt x="938" y="45"/>
                  </a:lnTo>
                  <a:lnTo>
                    <a:pt x="919" y="36"/>
                  </a:lnTo>
                  <a:lnTo>
                    <a:pt x="901" y="27"/>
                  </a:lnTo>
                  <a:lnTo>
                    <a:pt x="884" y="17"/>
                  </a:lnTo>
                  <a:lnTo>
                    <a:pt x="868" y="8"/>
                  </a:lnTo>
                  <a:lnTo>
                    <a:pt x="860" y="5"/>
                  </a:lnTo>
                  <a:lnTo>
                    <a:pt x="852" y="2"/>
                  </a:lnTo>
                  <a:lnTo>
                    <a:pt x="844" y="0"/>
                  </a:lnTo>
                  <a:lnTo>
                    <a:pt x="837" y="0"/>
                  </a:lnTo>
                  <a:lnTo>
                    <a:pt x="805" y="1"/>
                  </a:lnTo>
                  <a:lnTo>
                    <a:pt x="770" y="3"/>
                  </a:lnTo>
                  <a:lnTo>
                    <a:pt x="731" y="7"/>
                  </a:lnTo>
                  <a:lnTo>
                    <a:pt x="691" y="10"/>
                  </a:lnTo>
                  <a:lnTo>
                    <a:pt x="648" y="13"/>
                  </a:lnTo>
                  <a:lnTo>
                    <a:pt x="604" y="14"/>
                  </a:lnTo>
                  <a:lnTo>
                    <a:pt x="583" y="13"/>
                  </a:lnTo>
                  <a:lnTo>
                    <a:pt x="561" y="11"/>
                  </a:lnTo>
                  <a:lnTo>
                    <a:pt x="538" y="8"/>
                  </a:lnTo>
                  <a:lnTo>
                    <a:pt x="517" y="5"/>
                  </a:lnTo>
                  <a:lnTo>
                    <a:pt x="506" y="16"/>
                  </a:lnTo>
                  <a:lnTo>
                    <a:pt x="496" y="25"/>
                  </a:lnTo>
                  <a:lnTo>
                    <a:pt x="484" y="35"/>
                  </a:lnTo>
                  <a:lnTo>
                    <a:pt x="470" y="44"/>
                  </a:lnTo>
                  <a:lnTo>
                    <a:pt x="455" y="53"/>
                  </a:lnTo>
                  <a:lnTo>
                    <a:pt x="438" y="62"/>
                  </a:lnTo>
                  <a:lnTo>
                    <a:pt x="418" y="71"/>
                  </a:lnTo>
                  <a:lnTo>
                    <a:pt x="396" y="79"/>
                  </a:lnTo>
                  <a:lnTo>
                    <a:pt x="382" y="84"/>
                  </a:lnTo>
                  <a:lnTo>
                    <a:pt x="370" y="90"/>
                  </a:lnTo>
                  <a:lnTo>
                    <a:pt x="360" y="96"/>
                  </a:lnTo>
                  <a:lnTo>
                    <a:pt x="350" y="103"/>
                  </a:lnTo>
                  <a:lnTo>
                    <a:pt x="342" y="111"/>
                  </a:lnTo>
                  <a:lnTo>
                    <a:pt x="336" y="119"/>
                  </a:lnTo>
                  <a:lnTo>
                    <a:pt x="330" y="129"/>
                  </a:lnTo>
                  <a:lnTo>
                    <a:pt x="324" y="139"/>
                  </a:lnTo>
                  <a:lnTo>
                    <a:pt x="319" y="149"/>
                  </a:lnTo>
                  <a:lnTo>
                    <a:pt x="315" y="160"/>
                  </a:lnTo>
                  <a:lnTo>
                    <a:pt x="311" y="172"/>
                  </a:lnTo>
                  <a:lnTo>
                    <a:pt x="307" y="184"/>
                  </a:lnTo>
                  <a:lnTo>
                    <a:pt x="300" y="211"/>
                  </a:lnTo>
                  <a:lnTo>
                    <a:pt x="291" y="242"/>
                  </a:lnTo>
                  <a:lnTo>
                    <a:pt x="288" y="248"/>
                  </a:lnTo>
                  <a:lnTo>
                    <a:pt x="284" y="254"/>
                  </a:lnTo>
                  <a:lnTo>
                    <a:pt x="280" y="259"/>
                  </a:lnTo>
                  <a:lnTo>
                    <a:pt x="276" y="263"/>
                  </a:lnTo>
                  <a:lnTo>
                    <a:pt x="266" y="270"/>
                  </a:lnTo>
                  <a:lnTo>
                    <a:pt x="256" y="276"/>
                  </a:lnTo>
                  <a:lnTo>
                    <a:pt x="245" y="282"/>
                  </a:lnTo>
                  <a:lnTo>
                    <a:pt x="234" y="289"/>
                  </a:lnTo>
                  <a:lnTo>
                    <a:pt x="228" y="293"/>
                  </a:lnTo>
                  <a:lnTo>
                    <a:pt x="223" y="298"/>
                  </a:lnTo>
                  <a:lnTo>
                    <a:pt x="218" y="303"/>
                  </a:lnTo>
                  <a:lnTo>
                    <a:pt x="213" y="310"/>
                  </a:lnTo>
                  <a:lnTo>
                    <a:pt x="207" y="319"/>
                  </a:lnTo>
                  <a:lnTo>
                    <a:pt x="203" y="328"/>
                  </a:lnTo>
                  <a:lnTo>
                    <a:pt x="200" y="338"/>
                  </a:lnTo>
                  <a:lnTo>
                    <a:pt x="197" y="349"/>
                  </a:lnTo>
                  <a:lnTo>
                    <a:pt x="193" y="370"/>
                  </a:lnTo>
                  <a:lnTo>
                    <a:pt x="190" y="391"/>
                  </a:lnTo>
                  <a:lnTo>
                    <a:pt x="188" y="413"/>
                  </a:lnTo>
                  <a:lnTo>
                    <a:pt x="186" y="433"/>
                  </a:lnTo>
                  <a:lnTo>
                    <a:pt x="184" y="453"/>
                  </a:lnTo>
                  <a:lnTo>
                    <a:pt x="181" y="473"/>
                  </a:lnTo>
                  <a:lnTo>
                    <a:pt x="178" y="480"/>
                  </a:lnTo>
                  <a:lnTo>
                    <a:pt x="175" y="486"/>
                  </a:lnTo>
                  <a:lnTo>
                    <a:pt x="172" y="491"/>
                  </a:lnTo>
                  <a:lnTo>
                    <a:pt x="168" y="496"/>
                  </a:lnTo>
                  <a:lnTo>
                    <a:pt x="163" y="499"/>
                  </a:lnTo>
                  <a:lnTo>
                    <a:pt x="158" y="503"/>
                  </a:lnTo>
                  <a:lnTo>
                    <a:pt x="153" y="505"/>
                  </a:lnTo>
                  <a:lnTo>
                    <a:pt x="148" y="508"/>
                  </a:lnTo>
                  <a:lnTo>
                    <a:pt x="136" y="513"/>
                  </a:lnTo>
                  <a:lnTo>
                    <a:pt x="124" y="518"/>
                  </a:lnTo>
                  <a:lnTo>
                    <a:pt x="119" y="521"/>
                  </a:lnTo>
                  <a:lnTo>
                    <a:pt x="113" y="525"/>
                  </a:lnTo>
                  <a:lnTo>
                    <a:pt x="108" y="530"/>
                  </a:lnTo>
                  <a:lnTo>
                    <a:pt x="103" y="535"/>
                  </a:lnTo>
                  <a:lnTo>
                    <a:pt x="99" y="542"/>
                  </a:lnTo>
                  <a:lnTo>
                    <a:pt x="92" y="561"/>
                  </a:lnTo>
                  <a:lnTo>
                    <a:pt x="91" y="567"/>
                  </a:lnTo>
                  <a:lnTo>
                    <a:pt x="90" y="575"/>
                  </a:lnTo>
                  <a:lnTo>
                    <a:pt x="90" y="582"/>
                  </a:lnTo>
                  <a:lnTo>
                    <a:pt x="91" y="589"/>
                  </a:lnTo>
                  <a:lnTo>
                    <a:pt x="92" y="596"/>
                  </a:lnTo>
                  <a:lnTo>
                    <a:pt x="94" y="604"/>
                  </a:lnTo>
                  <a:lnTo>
                    <a:pt x="97" y="612"/>
                  </a:lnTo>
                  <a:lnTo>
                    <a:pt x="103" y="619"/>
                  </a:lnTo>
                  <a:lnTo>
                    <a:pt x="109" y="627"/>
                  </a:lnTo>
                  <a:lnTo>
                    <a:pt x="113" y="635"/>
                  </a:lnTo>
                  <a:lnTo>
                    <a:pt x="116" y="642"/>
                  </a:lnTo>
                  <a:lnTo>
                    <a:pt x="118" y="650"/>
                  </a:lnTo>
                  <a:lnTo>
                    <a:pt x="119" y="657"/>
                  </a:lnTo>
                  <a:lnTo>
                    <a:pt x="118" y="664"/>
                  </a:lnTo>
                  <a:lnTo>
                    <a:pt x="117" y="671"/>
                  </a:lnTo>
                  <a:lnTo>
                    <a:pt x="116" y="679"/>
                  </a:lnTo>
                  <a:lnTo>
                    <a:pt x="106" y="707"/>
                  </a:lnTo>
                  <a:lnTo>
                    <a:pt x="96" y="735"/>
                  </a:lnTo>
                  <a:lnTo>
                    <a:pt x="84" y="820"/>
                  </a:lnTo>
                  <a:lnTo>
                    <a:pt x="75" y="882"/>
                  </a:lnTo>
                  <a:lnTo>
                    <a:pt x="71" y="906"/>
                  </a:lnTo>
                  <a:lnTo>
                    <a:pt x="67" y="925"/>
                  </a:lnTo>
                  <a:lnTo>
                    <a:pt x="64" y="940"/>
                  </a:lnTo>
                  <a:lnTo>
                    <a:pt x="61" y="951"/>
                  </a:lnTo>
                  <a:lnTo>
                    <a:pt x="58" y="960"/>
                  </a:lnTo>
                  <a:lnTo>
                    <a:pt x="54" y="967"/>
                  </a:lnTo>
                  <a:lnTo>
                    <a:pt x="51" y="972"/>
                  </a:lnTo>
                  <a:lnTo>
                    <a:pt x="47" y="975"/>
                  </a:lnTo>
                  <a:lnTo>
                    <a:pt x="39" y="980"/>
                  </a:lnTo>
                  <a:lnTo>
                    <a:pt x="29" y="986"/>
                  </a:lnTo>
                  <a:lnTo>
                    <a:pt x="22" y="992"/>
                  </a:lnTo>
                  <a:lnTo>
                    <a:pt x="16" y="998"/>
                  </a:lnTo>
                  <a:lnTo>
                    <a:pt x="11" y="1006"/>
                  </a:lnTo>
                  <a:lnTo>
                    <a:pt x="7" y="1015"/>
                  </a:lnTo>
                  <a:lnTo>
                    <a:pt x="4" y="1023"/>
                  </a:lnTo>
                  <a:lnTo>
                    <a:pt x="2" y="1032"/>
                  </a:lnTo>
                  <a:lnTo>
                    <a:pt x="0" y="1041"/>
                  </a:lnTo>
                  <a:lnTo>
                    <a:pt x="0" y="1050"/>
                  </a:lnTo>
                  <a:lnTo>
                    <a:pt x="0" y="1058"/>
                  </a:lnTo>
                  <a:lnTo>
                    <a:pt x="0" y="1067"/>
                  </a:lnTo>
                  <a:lnTo>
                    <a:pt x="2" y="1074"/>
                  </a:lnTo>
                  <a:lnTo>
                    <a:pt x="3" y="1081"/>
                  </a:lnTo>
                  <a:lnTo>
                    <a:pt x="5" y="1087"/>
                  </a:lnTo>
                  <a:lnTo>
                    <a:pt x="8" y="1092"/>
                  </a:lnTo>
                  <a:lnTo>
                    <a:pt x="10" y="1095"/>
                  </a:lnTo>
                  <a:lnTo>
                    <a:pt x="13" y="1097"/>
                  </a:lnTo>
                  <a:lnTo>
                    <a:pt x="19" y="1099"/>
                  </a:lnTo>
                  <a:lnTo>
                    <a:pt x="26" y="1099"/>
                  </a:lnTo>
                  <a:lnTo>
                    <a:pt x="32" y="1099"/>
                  </a:lnTo>
                  <a:lnTo>
                    <a:pt x="39" y="1097"/>
                  </a:lnTo>
                  <a:lnTo>
                    <a:pt x="54" y="1091"/>
                  </a:lnTo>
                  <a:lnTo>
                    <a:pt x="72" y="1082"/>
                  </a:lnTo>
                  <a:lnTo>
                    <a:pt x="81" y="1078"/>
                  </a:lnTo>
                  <a:lnTo>
                    <a:pt x="92" y="1074"/>
                  </a:lnTo>
                  <a:lnTo>
                    <a:pt x="103" y="1070"/>
                  </a:lnTo>
                  <a:lnTo>
                    <a:pt x="115" y="1066"/>
                  </a:lnTo>
                  <a:lnTo>
                    <a:pt x="128" y="1063"/>
                  </a:lnTo>
                  <a:lnTo>
                    <a:pt x="141" y="1061"/>
                  </a:lnTo>
                  <a:lnTo>
                    <a:pt x="155" y="1060"/>
                  </a:lnTo>
                  <a:lnTo>
                    <a:pt x="170" y="1060"/>
                  </a:lnTo>
                  <a:lnTo>
                    <a:pt x="174" y="1061"/>
                  </a:lnTo>
                  <a:lnTo>
                    <a:pt x="177" y="1063"/>
                  </a:lnTo>
                  <a:lnTo>
                    <a:pt x="181" y="1065"/>
                  </a:lnTo>
                  <a:lnTo>
                    <a:pt x="185" y="1068"/>
                  </a:lnTo>
                  <a:lnTo>
                    <a:pt x="193" y="1075"/>
                  </a:lnTo>
                  <a:lnTo>
                    <a:pt x="200" y="1085"/>
                  </a:lnTo>
                  <a:lnTo>
                    <a:pt x="210" y="1096"/>
                  </a:lnTo>
                  <a:lnTo>
                    <a:pt x="218" y="1110"/>
                  </a:lnTo>
                  <a:lnTo>
                    <a:pt x="226" y="1124"/>
                  </a:lnTo>
                  <a:lnTo>
                    <a:pt x="234" y="1141"/>
                  </a:lnTo>
                  <a:lnTo>
                    <a:pt x="241" y="1158"/>
                  </a:lnTo>
                  <a:lnTo>
                    <a:pt x="249" y="1175"/>
                  </a:lnTo>
                  <a:lnTo>
                    <a:pt x="256" y="1193"/>
                  </a:lnTo>
                  <a:lnTo>
                    <a:pt x="262" y="1211"/>
                  </a:lnTo>
                  <a:lnTo>
                    <a:pt x="268" y="1229"/>
                  </a:lnTo>
                  <a:lnTo>
                    <a:pt x="273" y="1248"/>
                  </a:lnTo>
                  <a:lnTo>
                    <a:pt x="277" y="1265"/>
                  </a:lnTo>
                  <a:lnTo>
                    <a:pt x="280" y="1281"/>
                  </a:lnTo>
                  <a:close/>
                </a:path>
              </a:pathLst>
            </a:custGeom>
            <a:grpFill/>
            <a:ln w="3175" cmpd="sng">
              <a:solidFill>
                <a:srgbClr val="FCF6F6"/>
              </a:solidFill>
              <a:round/>
              <a:headEnd/>
              <a:tailEnd/>
            </a:ln>
          </p:spPr>
          <p:txBody>
            <a:bodyPr/>
            <a:lstStyle/>
            <a:p>
              <a:endParaRPr lang="pt-BR"/>
            </a:p>
          </p:txBody>
        </p:sp>
        <p:sp>
          <p:nvSpPr>
            <p:cNvPr id="31" name="Freeform 19"/>
            <p:cNvSpPr>
              <a:spLocks/>
            </p:cNvSpPr>
            <p:nvPr/>
          </p:nvSpPr>
          <p:spPr bwMode="auto">
            <a:xfrm>
              <a:off x="4862513" y="5372100"/>
              <a:ext cx="671512" cy="506413"/>
            </a:xfrm>
            <a:custGeom>
              <a:avLst/>
              <a:gdLst>
                <a:gd name="T0" fmla="*/ 38 w 1711"/>
                <a:gd name="T1" fmla="*/ 210 h 1186"/>
                <a:gd name="T2" fmla="*/ 26 w 1711"/>
                <a:gd name="T3" fmla="*/ 374 h 1186"/>
                <a:gd name="T4" fmla="*/ 47 w 1711"/>
                <a:gd name="T5" fmla="*/ 414 h 1186"/>
                <a:gd name="T6" fmla="*/ 134 w 1711"/>
                <a:gd name="T7" fmla="*/ 381 h 1186"/>
                <a:gd name="T8" fmla="*/ 230 w 1711"/>
                <a:gd name="T9" fmla="*/ 389 h 1186"/>
                <a:gd name="T10" fmla="*/ 356 w 1711"/>
                <a:gd name="T11" fmla="*/ 430 h 1186"/>
                <a:gd name="T12" fmla="*/ 484 w 1711"/>
                <a:gd name="T13" fmla="*/ 434 h 1186"/>
                <a:gd name="T14" fmla="*/ 594 w 1711"/>
                <a:gd name="T15" fmla="*/ 495 h 1186"/>
                <a:gd name="T16" fmla="*/ 706 w 1711"/>
                <a:gd name="T17" fmla="*/ 537 h 1186"/>
                <a:gd name="T18" fmla="*/ 840 w 1711"/>
                <a:gd name="T19" fmla="*/ 626 h 1186"/>
                <a:gd name="T20" fmla="*/ 932 w 1711"/>
                <a:gd name="T21" fmla="*/ 741 h 1186"/>
                <a:gd name="T22" fmla="*/ 1025 w 1711"/>
                <a:gd name="T23" fmla="*/ 842 h 1186"/>
                <a:gd name="T24" fmla="*/ 1111 w 1711"/>
                <a:gd name="T25" fmla="*/ 866 h 1186"/>
                <a:gd name="T26" fmla="*/ 1245 w 1711"/>
                <a:gd name="T27" fmla="*/ 861 h 1186"/>
                <a:gd name="T28" fmla="*/ 1283 w 1711"/>
                <a:gd name="T29" fmla="*/ 891 h 1186"/>
                <a:gd name="T30" fmla="*/ 1276 w 1711"/>
                <a:gd name="T31" fmla="*/ 923 h 1186"/>
                <a:gd name="T32" fmla="*/ 1202 w 1711"/>
                <a:gd name="T33" fmla="*/ 995 h 1186"/>
                <a:gd name="T34" fmla="*/ 1187 w 1711"/>
                <a:gd name="T35" fmla="*/ 1073 h 1186"/>
                <a:gd name="T36" fmla="*/ 1128 w 1711"/>
                <a:gd name="T37" fmla="*/ 1128 h 1186"/>
                <a:gd name="T38" fmla="*/ 1156 w 1711"/>
                <a:gd name="T39" fmla="*/ 1158 h 1186"/>
                <a:gd name="T40" fmla="*/ 1213 w 1711"/>
                <a:gd name="T41" fmla="*/ 1134 h 1186"/>
                <a:gd name="T42" fmla="*/ 1289 w 1711"/>
                <a:gd name="T43" fmla="*/ 1178 h 1186"/>
                <a:gd name="T44" fmla="*/ 1460 w 1711"/>
                <a:gd name="T45" fmla="*/ 1003 h 1186"/>
                <a:gd name="T46" fmla="*/ 1561 w 1711"/>
                <a:gd name="T47" fmla="*/ 935 h 1186"/>
                <a:gd name="T48" fmla="*/ 1579 w 1711"/>
                <a:gd name="T49" fmla="*/ 878 h 1186"/>
                <a:gd name="T50" fmla="*/ 1610 w 1711"/>
                <a:gd name="T51" fmla="*/ 853 h 1186"/>
                <a:gd name="T52" fmla="*/ 1630 w 1711"/>
                <a:gd name="T53" fmla="*/ 720 h 1186"/>
                <a:gd name="T54" fmla="*/ 1701 w 1711"/>
                <a:gd name="T55" fmla="*/ 589 h 1186"/>
                <a:gd name="T56" fmla="*/ 1695 w 1711"/>
                <a:gd name="T57" fmla="*/ 457 h 1186"/>
                <a:gd name="T58" fmla="*/ 1644 w 1711"/>
                <a:gd name="T59" fmla="*/ 376 h 1186"/>
                <a:gd name="T60" fmla="*/ 1623 w 1711"/>
                <a:gd name="T61" fmla="*/ 290 h 1186"/>
                <a:gd name="T62" fmla="*/ 1656 w 1711"/>
                <a:gd name="T63" fmla="*/ 202 h 1186"/>
                <a:gd name="T64" fmla="*/ 1650 w 1711"/>
                <a:gd name="T65" fmla="*/ 175 h 1186"/>
                <a:gd name="T66" fmla="*/ 1630 w 1711"/>
                <a:gd name="T67" fmla="*/ 153 h 1186"/>
                <a:gd name="T68" fmla="*/ 1661 w 1711"/>
                <a:gd name="T69" fmla="*/ 119 h 1186"/>
                <a:gd name="T70" fmla="*/ 1665 w 1711"/>
                <a:gd name="T71" fmla="*/ 78 h 1186"/>
                <a:gd name="T72" fmla="*/ 1601 w 1711"/>
                <a:gd name="T73" fmla="*/ 8 h 1186"/>
                <a:gd name="T74" fmla="*/ 1461 w 1711"/>
                <a:gd name="T75" fmla="*/ 22 h 1186"/>
                <a:gd name="T76" fmla="*/ 1371 w 1711"/>
                <a:gd name="T77" fmla="*/ 93 h 1186"/>
                <a:gd name="T78" fmla="*/ 1310 w 1711"/>
                <a:gd name="T79" fmla="*/ 64 h 1186"/>
                <a:gd name="T80" fmla="*/ 1248 w 1711"/>
                <a:gd name="T81" fmla="*/ 13 h 1186"/>
                <a:gd name="T82" fmla="*/ 1177 w 1711"/>
                <a:gd name="T83" fmla="*/ 23 h 1186"/>
                <a:gd name="T84" fmla="*/ 1066 w 1711"/>
                <a:gd name="T85" fmla="*/ 19 h 1186"/>
                <a:gd name="T86" fmla="*/ 1013 w 1711"/>
                <a:gd name="T87" fmla="*/ 26 h 1186"/>
                <a:gd name="T88" fmla="*/ 973 w 1711"/>
                <a:gd name="T89" fmla="*/ 78 h 1186"/>
                <a:gd name="T90" fmla="*/ 853 w 1711"/>
                <a:gd name="T91" fmla="*/ 95 h 1186"/>
                <a:gd name="T92" fmla="*/ 824 w 1711"/>
                <a:gd name="T93" fmla="*/ 134 h 1186"/>
                <a:gd name="T94" fmla="*/ 795 w 1711"/>
                <a:gd name="T95" fmla="*/ 223 h 1186"/>
                <a:gd name="T96" fmla="*/ 716 w 1711"/>
                <a:gd name="T97" fmla="*/ 214 h 1186"/>
                <a:gd name="T98" fmla="*/ 574 w 1711"/>
                <a:gd name="T99" fmla="*/ 199 h 1186"/>
                <a:gd name="T100" fmla="*/ 509 w 1711"/>
                <a:gd name="T101" fmla="*/ 158 h 1186"/>
                <a:gd name="T102" fmla="*/ 366 w 1711"/>
                <a:gd name="T103" fmla="*/ 130 h 1186"/>
                <a:gd name="T104" fmla="*/ 303 w 1711"/>
                <a:gd name="T105" fmla="*/ 118 h 1186"/>
                <a:gd name="T106" fmla="*/ 249 w 1711"/>
                <a:gd name="T107" fmla="*/ 116 h 1186"/>
                <a:gd name="T108" fmla="*/ 158 w 1711"/>
                <a:gd name="T109" fmla="*/ 88 h 1186"/>
                <a:gd name="T110" fmla="*/ 83 w 1711"/>
                <a:gd name="T111" fmla="*/ 99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11" h="1186">
                  <a:moveTo>
                    <a:pt x="31" y="73"/>
                  </a:moveTo>
                  <a:lnTo>
                    <a:pt x="34" y="85"/>
                  </a:lnTo>
                  <a:lnTo>
                    <a:pt x="36" y="96"/>
                  </a:lnTo>
                  <a:lnTo>
                    <a:pt x="37" y="106"/>
                  </a:lnTo>
                  <a:lnTo>
                    <a:pt x="37" y="115"/>
                  </a:lnTo>
                  <a:lnTo>
                    <a:pt x="37" y="151"/>
                  </a:lnTo>
                  <a:lnTo>
                    <a:pt x="37" y="182"/>
                  </a:lnTo>
                  <a:lnTo>
                    <a:pt x="38" y="210"/>
                  </a:lnTo>
                  <a:lnTo>
                    <a:pt x="38" y="236"/>
                  </a:lnTo>
                  <a:lnTo>
                    <a:pt x="38" y="263"/>
                  </a:lnTo>
                  <a:lnTo>
                    <a:pt x="37" y="289"/>
                  </a:lnTo>
                  <a:lnTo>
                    <a:pt x="35" y="316"/>
                  </a:lnTo>
                  <a:lnTo>
                    <a:pt x="31" y="346"/>
                  </a:lnTo>
                  <a:lnTo>
                    <a:pt x="31" y="355"/>
                  </a:lnTo>
                  <a:lnTo>
                    <a:pt x="29" y="364"/>
                  </a:lnTo>
                  <a:lnTo>
                    <a:pt x="26" y="374"/>
                  </a:lnTo>
                  <a:lnTo>
                    <a:pt x="22" y="383"/>
                  </a:lnTo>
                  <a:lnTo>
                    <a:pt x="12" y="399"/>
                  </a:lnTo>
                  <a:lnTo>
                    <a:pt x="0" y="414"/>
                  </a:lnTo>
                  <a:lnTo>
                    <a:pt x="10" y="414"/>
                  </a:lnTo>
                  <a:lnTo>
                    <a:pt x="18" y="414"/>
                  </a:lnTo>
                  <a:lnTo>
                    <a:pt x="27" y="414"/>
                  </a:lnTo>
                  <a:lnTo>
                    <a:pt x="37" y="414"/>
                  </a:lnTo>
                  <a:lnTo>
                    <a:pt x="47" y="414"/>
                  </a:lnTo>
                  <a:lnTo>
                    <a:pt x="56" y="413"/>
                  </a:lnTo>
                  <a:lnTo>
                    <a:pt x="65" y="411"/>
                  </a:lnTo>
                  <a:lnTo>
                    <a:pt x="74" y="409"/>
                  </a:lnTo>
                  <a:lnTo>
                    <a:pt x="88" y="403"/>
                  </a:lnTo>
                  <a:lnTo>
                    <a:pt x="101" y="396"/>
                  </a:lnTo>
                  <a:lnTo>
                    <a:pt x="114" y="390"/>
                  </a:lnTo>
                  <a:lnTo>
                    <a:pt x="127" y="384"/>
                  </a:lnTo>
                  <a:lnTo>
                    <a:pt x="134" y="381"/>
                  </a:lnTo>
                  <a:lnTo>
                    <a:pt x="141" y="380"/>
                  </a:lnTo>
                  <a:lnTo>
                    <a:pt x="149" y="378"/>
                  </a:lnTo>
                  <a:lnTo>
                    <a:pt x="157" y="378"/>
                  </a:lnTo>
                  <a:lnTo>
                    <a:pt x="170" y="378"/>
                  </a:lnTo>
                  <a:lnTo>
                    <a:pt x="183" y="379"/>
                  </a:lnTo>
                  <a:lnTo>
                    <a:pt x="195" y="381"/>
                  </a:lnTo>
                  <a:lnTo>
                    <a:pt x="207" y="383"/>
                  </a:lnTo>
                  <a:lnTo>
                    <a:pt x="230" y="389"/>
                  </a:lnTo>
                  <a:lnTo>
                    <a:pt x="252" y="396"/>
                  </a:lnTo>
                  <a:lnTo>
                    <a:pt x="273" y="403"/>
                  </a:lnTo>
                  <a:lnTo>
                    <a:pt x="293" y="411"/>
                  </a:lnTo>
                  <a:lnTo>
                    <a:pt x="313" y="418"/>
                  </a:lnTo>
                  <a:lnTo>
                    <a:pt x="331" y="425"/>
                  </a:lnTo>
                  <a:lnTo>
                    <a:pt x="340" y="427"/>
                  </a:lnTo>
                  <a:lnTo>
                    <a:pt x="348" y="429"/>
                  </a:lnTo>
                  <a:lnTo>
                    <a:pt x="356" y="430"/>
                  </a:lnTo>
                  <a:lnTo>
                    <a:pt x="364" y="431"/>
                  </a:lnTo>
                  <a:lnTo>
                    <a:pt x="379" y="431"/>
                  </a:lnTo>
                  <a:lnTo>
                    <a:pt x="394" y="429"/>
                  </a:lnTo>
                  <a:lnTo>
                    <a:pt x="410" y="428"/>
                  </a:lnTo>
                  <a:lnTo>
                    <a:pt x="426" y="427"/>
                  </a:lnTo>
                  <a:lnTo>
                    <a:pt x="443" y="428"/>
                  </a:lnTo>
                  <a:lnTo>
                    <a:pt x="462" y="430"/>
                  </a:lnTo>
                  <a:lnTo>
                    <a:pt x="484" y="434"/>
                  </a:lnTo>
                  <a:lnTo>
                    <a:pt x="503" y="438"/>
                  </a:lnTo>
                  <a:lnTo>
                    <a:pt x="520" y="444"/>
                  </a:lnTo>
                  <a:lnTo>
                    <a:pt x="535" y="450"/>
                  </a:lnTo>
                  <a:lnTo>
                    <a:pt x="547" y="457"/>
                  </a:lnTo>
                  <a:lnTo>
                    <a:pt x="558" y="464"/>
                  </a:lnTo>
                  <a:lnTo>
                    <a:pt x="568" y="471"/>
                  </a:lnTo>
                  <a:lnTo>
                    <a:pt x="577" y="479"/>
                  </a:lnTo>
                  <a:lnTo>
                    <a:pt x="594" y="495"/>
                  </a:lnTo>
                  <a:lnTo>
                    <a:pt x="612" y="508"/>
                  </a:lnTo>
                  <a:lnTo>
                    <a:pt x="622" y="514"/>
                  </a:lnTo>
                  <a:lnTo>
                    <a:pt x="634" y="518"/>
                  </a:lnTo>
                  <a:lnTo>
                    <a:pt x="647" y="522"/>
                  </a:lnTo>
                  <a:lnTo>
                    <a:pt x="662" y="525"/>
                  </a:lnTo>
                  <a:lnTo>
                    <a:pt x="675" y="527"/>
                  </a:lnTo>
                  <a:lnTo>
                    <a:pt x="690" y="531"/>
                  </a:lnTo>
                  <a:lnTo>
                    <a:pt x="706" y="537"/>
                  </a:lnTo>
                  <a:lnTo>
                    <a:pt x="722" y="545"/>
                  </a:lnTo>
                  <a:lnTo>
                    <a:pt x="740" y="554"/>
                  </a:lnTo>
                  <a:lnTo>
                    <a:pt x="758" y="564"/>
                  </a:lnTo>
                  <a:lnTo>
                    <a:pt x="775" y="575"/>
                  </a:lnTo>
                  <a:lnTo>
                    <a:pt x="793" y="587"/>
                  </a:lnTo>
                  <a:lnTo>
                    <a:pt x="809" y="601"/>
                  </a:lnTo>
                  <a:lnTo>
                    <a:pt x="825" y="613"/>
                  </a:lnTo>
                  <a:lnTo>
                    <a:pt x="840" y="626"/>
                  </a:lnTo>
                  <a:lnTo>
                    <a:pt x="855" y="638"/>
                  </a:lnTo>
                  <a:lnTo>
                    <a:pt x="867" y="650"/>
                  </a:lnTo>
                  <a:lnTo>
                    <a:pt x="878" y="662"/>
                  </a:lnTo>
                  <a:lnTo>
                    <a:pt x="886" y="672"/>
                  </a:lnTo>
                  <a:lnTo>
                    <a:pt x="892" y="682"/>
                  </a:lnTo>
                  <a:lnTo>
                    <a:pt x="905" y="699"/>
                  </a:lnTo>
                  <a:lnTo>
                    <a:pt x="918" y="719"/>
                  </a:lnTo>
                  <a:lnTo>
                    <a:pt x="932" y="741"/>
                  </a:lnTo>
                  <a:lnTo>
                    <a:pt x="946" y="762"/>
                  </a:lnTo>
                  <a:lnTo>
                    <a:pt x="963" y="783"/>
                  </a:lnTo>
                  <a:lnTo>
                    <a:pt x="979" y="803"/>
                  </a:lnTo>
                  <a:lnTo>
                    <a:pt x="987" y="812"/>
                  </a:lnTo>
                  <a:lnTo>
                    <a:pt x="996" y="821"/>
                  </a:lnTo>
                  <a:lnTo>
                    <a:pt x="1004" y="828"/>
                  </a:lnTo>
                  <a:lnTo>
                    <a:pt x="1013" y="835"/>
                  </a:lnTo>
                  <a:lnTo>
                    <a:pt x="1025" y="842"/>
                  </a:lnTo>
                  <a:lnTo>
                    <a:pt x="1036" y="848"/>
                  </a:lnTo>
                  <a:lnTo>
                    <a:pt x="1047" y="853"/>
                  </a:lnTo>
                  <a:lnTo>
                    <a:pt x="1057" y="857"/>
                  </a:lnTo>
                  <a:lnTo>
                    <a:pt x="1066" y="860"/>
                  </a:lnTo>
                  <a:lnTo>
                    <a:pt x="1076" y="862"/>
                  </a:lnTo>
                  <a:lnTo>
                    <a:pt x="1085" y="864"/>
                  </a:lnTo>
                  <a:lnTo>
                    <a:pt x="1093" y="865"/>
                  </a:lnTo>
                  <a:lnTo>
                    <a:pt x="1111" y="866"/>
                  </a:lnTo>
                  <a:lnTo>
                    <a:pt x="1131" y="865"/>
                  </a:lnTo>
                  <a:lnTo>
                    <a:pt x="1154" y="863"/>
                  </a:lnTo>
                  <a:lnTo>
                    <a:pt x="1180" y="861"/>
                  </a:lnTo>
                  <a:lnTo>
                    <a:pt x="1197" y="859"/>
                  </a:lnTo>
                  <a:lnTo>
                    <a:pt x="1211" y="858"/>
                  </a:lnTo>
                  <a:lnTo>
                    <a:pt x="1224" y="858"/>
                  </a:lnTo>
                  <a:lnTo>
                    <a:pt x="1235" y="859"/>
                  </a:lnTo>
                  <a:lnTo>
                    <a:pt x="1245" y="861"/>
                  </a:lnTo>
                  <a:lnTo>
                    <a:pt x="1253" y="863"/>
                  </a:lnTo>
                  <a:lnTo>
                    <a:pt x="1260" y="865"/>
                  </a:lnTo>
                  <a:lnTo>
                    <a:pt x="1267" y="868"/>
                  </a:lnTo>
                  <a:lnTo>
                    <a:pt x="1272" y="872"/>
                  </a:lnTo>
                  <a:lnTo>
                    <a:pt x="1276" y="876"/>
                  </a:lnTo>
                  <a:lnTo>
                    <a:pt x="1279" y="881"/>
                  </a:lnTo>
                  <a:lnTo>
                    <a:pt x="1282" y="885"/>
                  </a:lnTo>
                  <a:lnTo>
                    <a:pt x="1283" y="891"/>
                  </a:lnTo>
                  <a:lnTo>
                    <a:pt x="1285" y="896"/>
                  </a:lnTo>
                  <a:lnTo>
                    <a:pt x="1285" y="902"/>
                  </a:lnTo>
                  <a:lnTo>
                    <a:pt x="1285" y="907"/>
                  </a:lnTo>
                  <a:lnTo>
                    <a:pt x="1285" y="910"/>
                  </a:lnTo>
                  <a:lnTo>
                    <a:pt x="1284" y="913"/>
                  </a:lnTo>
                  <a:lnTo>
                    <a:pt x="1283" y="916"/>
                  </a:lnTo>
                  <a:lnTo>
                    <a:pt x="1281" y="918"/>
                  </a:lnTo>
                  <a:lnTo>
                    <a:pt x="1276" y="923"/>
                  </a:lnTo>
                  <a:lnTo>
                    <a:pt x="1270" y="929"/>
                  </a:lnTo>
                  <a:lnTo>
                    <a:pt x="1257" y="937"/>
                  </a:lnTo>
                  <a:lnTo>
                    <a:pt x="1244" y="945"/>
                  </a:lnTo>
                  <a:lnTo>
                    <a:pt x="1231" y="956"/>
                  </a:lnTo>
                  <a:lnTo>
                    <a:pt x="1220" y="967"/>
                  </a:lnTo>
                  <a:lnTo>
                    <a:pt x="1212" y="977"/>
                  </a:lnTo>
                  <a:lnTo>
                    <a:pt x="1206" y="986"/>
                  </a:lnTo>
                  <a:lnTo>
                    <a:pt x="1202" y="995"/>
                  </a:lnTo>
                  <a:lnTo>
                    <a:pt x="1199" y="1004"/>
                  </a:lnTo>
                  <a:lnTo>
                    <a:pt x="1198" y="1012"/>
                  </a:lnTo>
                  <a:lnTo>
                    <a:pt x="1197" y="1020"/>
                  </a:lnTo>
                  <a:lnTo>
                    <a:pt x="1197" y="1035"/>
                  </a:lnTo>
                  <a:lnTo>
                    <a:pt x="1196" y="1051"/>
                  </a:lnTo>
                  <a:lnTo>
                    <a:pt x="1194" y="1058"/>
                  </a:lnTo>
                  <a:lnTo>
                    <a:pt x="1191" y="1066"/>
                  </a:lnTo>
                  <a:lnTo>
                    <a:pt x="1187" y="1073"/>
                  </a:lnTo>
                  <a:lnTo>
                    <a:pt x="1180" y="1081"/>
                  </a:lnTo>
                  <a:lnTo>
                    <a:pt x="1163" y="1092"/>
                  </a:lnTo>
                  <a:lnTo>
                    <a:pt x="1145" y="1103"/>
                  </a:lnTo>
                  <a:lnTo>
                    <a:pt x="1137" y="1109"/>
                  </a:lnTo>
                  <a:lnTo>
                    <a:pt x="1131" y="1116"/>
                  </a:lnTo>
                  <a:lnTo>
                    <a:pt x="1129" y="1120"/>
                  </a:lnTo>
                  <a:lnTo>
                    <a:pt x="1128" y="1124"/>
                  </a:lnTo>
                  <a:lnTo>
                    <a:pt x="1128" y="1128"/>
                  </a:lnTo>
                  <a:lnTo>
                    <a:pt x="1128" y="1133"/>
                  </a:lnTo>
                  <a:lnTo>
                    <a:pt x="1131" y="1142"/>
                  </a:lnTo>
                  <a:lnTo>
                    <a:pt x="1134" y="1150"/>
                  </a:lnTo>
                  <a:lnTo>
                    <a:pt x="1137" y="1155"/>
                  </a:lnTo>
                  <a:lnTo>
                    <a:pt x="1141" y="1158"/>
                  </a:lnTo>
                  <a:lnTo>
                    <a:pt x="1146" y="1159"/>
                  </a:lnTo>
                  <a:lnTo>
                    <a:pt x="1150" y="1159"/>
                  </a:lnTo>
                  <a:lnTo>
                    <a:pt x="1156" y="1158"/>
                  </a:lnTo>
                  <a:lnTo>
                    <a:pt x="1161" y="1155"/>
                  </a:lnTo>
                  <a:lnTo>
                    <a:pt x="1172" y="1148"/>
                  </a:lnTo>
                  <a:lnTo>
                    <a:pt x="1182" y="1141"/>
                  </a:lnTo>
                  <a:lnTo>
                    <a:pt x="1189" y="1138"/>
                  </a:lnTo>
                  <a:lnTo>
                    <a:pt x="1194" y="1135"/>
                  </a:lnTo>
                  <a:lnTo>
                    <a:pt x="1198" y="1134"/>
                  </a:lnTo>
                  <a:lnTo>
                    <a:pt x="1202" y="1133"/>
                  </a:lnTo>
                  <a:lnTo>
                    <a:pt x="1213" y="1134"/>
                  </a:lnTo>
                  <a:lnTo>
                    <a:pt x="1223" y="1135"/>
                  </a:lnTo>
                  <a:lnTo>
                    <a:pt x="1232" y="1138"/>
                  </a:lnTo>
                  <a:lnTo>
                    <a:pt x="1241" y="1141"/>
                  </a:lnTo>
                  <a:lnTo>
                    <a:pt x="1249" y="1145"/>
                  </a:lnTo>
                  <a:lnTo>
                    <a:pt x="1257" y="1150"/>
                  </a:lnTo>
                  <a:lnTo>
                    <a:pt x="1264" y="1155"/>
                  </a:lnTo>
                  <a:lnTo>
                    <a:pt x="1270" y="1160"/>
                  </a:lnTo>
                  <a:lnTo>
                    <a:pt x="1289" y="1178"/>
                  </a:lnTo>
                  <a:lnTo>
                    <a:pt x="1297" y="1186"/>
                  </a:lnTo>
                  <a:lnTo>
                    <a:pt x="1320" y="1154"/>
                  </a:lnTo>
                  <a:lnTo>
                    <a:pt x="1344" y="1123"/>
                  </a:lnTo>
                  <a:lnTo>
                    <a:pt x="1368" y="1095"/>
                  </a:lnTo>
                  <a:lnTo>
                    <a:pt x="1392" y="1069"/>
                  </a:lnTo>
                  <a:lnTo>
                    <a:pt x="1416" y="1045"/>
                  </a:lnTo>
                  <a:lnTo>
                    <a:pt x="1438" y="1022"/>
                  </a:lnTo>
                  <a:lnTo>
                    <a:pt x="1460" y="1003"/>
                  </a:lnTo>
                  <a:lnTo>
                    <a:pt x="1480" y="986"/>
                  </a:lnTo>
                  <a:lnTo>
                    <a:pt x="1493" y="977"/>
                  </a:lnTo>
                  <a:lnTo>
                    <a:pt x="1507" y="969"/>
                  </a:lnTo>
                  <a:lnTo>
                    <a:pt x="1522" y="961"/>
                  </a:lnTo>
                  <a:lnTo>
                    <a:pt x="1536" y="953"/>
                  </a:lnTo>
                  <a:lnTo>
                    <a:pt x="1548" y="946"/>
                  </a:lnTo>
                  <a:lnTo>
                    <a:pt x="1558" y="939"/>
                  </a:lnTo>
                  <a:lnTo>
                    <a:pt x="1561" y="935"/>
                  </a:lnTo>
                  <a:lnTo>
                    <a:pt x="1563" y="932"/>
                  </a:lnTo>
                  <a:lnTo>
                    <a:pt x="1564" y="928"/>
                  </a:lnTo>
                  <a:lnTo>
                    <a:pt x="1564" y="923"/>
                  </a:lnTo>
                  <a:lnTo>
                    <a:pt x="1565" y="916"/>
                  </a:lnTo>
                  <a:lnTo>
                    <a:pt x="1567" y="906"/>
                  </a:lnTo>
                  <a:lnTo>
                    <a:pt x="1571" y="895"/>
                  </a:lnTo>
                  <a:lnTo>
                    <a:pt x="1576" y="883"/>
                  </a:lnTo>
                  <a:lnTo>
                    <a:pt x="1579" y="878"/>
                  </a:lnTo>
                  <a:lnTo>
                    <a:pt x="1582" y="873"/>
                  </a:lnTo>
                  <a:lnTo>
                    <a:pt x="1586" y="868"/>
                  </a:lnTo>
                  <a:lnTo>
                    <a:pt x="1590" y="864"/>
                  </a:lnTo>
                  <a:lnTo>
                    <a:pt x="1595" y="860"/>
                  </a:lnTo>
                  <a:lnTo>
                    <a:pt x="1600" y="858"/>
                  </a:lnTo>
                  <a:lnTo>
                    <a:pt x="1605" y="856"/>
                  </a:lnTo>
                  <a:lnTo>
                    <a:pt x="1611" y="855"/>
                  </a:lnTo>
                  <a:lnTo>
                    <a:pt x="1610" y="853"/>
                  </a:lnTo>
                  <a:lnTo>
                    <a:pt x="1614" y="828"/>
                  </a:lnTo>
                  <a:lnTo>
                    <a:pt x="1617" y="809"/>
                  </a:lnTo>
                  <a:lnTo>
                    <a:pt x="1619" y="789"/>
                  </a:lnTo>
                  <a:lnTo>
                    <a:pt x="1621" y="767"/>
                  </a:lnTo>
                  <a:lnTo>
                    <a:pt x="1621" y="745"/>
                  </a:lnTo>
                  <a:lnTo>
                    <a:pt x="1622" y="737"/>
                  </a:lnTo>
                  <a:lnTo>
                    <a:pt x="1625" y="728"/>
                  </a:lnTo>
                  <a:lnTo>
                    <a:pt x="1630" y="720"/>
                  </a:lnTo>
                  <a:lnTo>
                    <a:pt x="1635" y="712"/>
                  </a:lnTo>
                  <a:lnTo>
                    <a:pt x="1649" y="692"/>
                  </a:lnTo>
                  <a:lnTo>
                    <a:pt x="1664" y="671"/>
                  </a:lnTo>
                  <a:lnTo>
                    <a:pt x="1673" y="658"/>
                  </a:lnTo>
                  <a:lnTo>
                    <a:pt x="1680" y="644"/>
                  </a:lnTo>
                  <a:lnTo>
                    <a:pt x="1688" y="628"/>
                  </a:lnTo>
                  <a:lnTo>
                    <a:pt x="1695" y="610"/>
                  </a:lnTo>
                  <a:lnTo>
                    <a:pt x="1701" y="589"/>
                  </a:lnTo>
                  <a:lnTo>
                    <a:pt x="1705" y="567"/>
                  </a:lnTo>
                  <a:lnTo>
                    <a:pt x="1709" y="542"/>
                  </a:lnTo>
                  <a:lnTo>
                    <a:pt x="1711" y="514"/>
                  </a:lnTo>
                  <a:lnTo>
                    <a:pt x="1710" y="501"/>
                  </a:lnTo>
                  <a:lnTo>
                    <a:pt x="1708" y="489"/>
                  </a:lnTo>
                  <a:lnTo>
                    <a:pt x="1704" y="477"/>
                  </a:lnTo>
                  <a:lnTo>
                    <a:pt x="1700" y="466"/>
                  </a:lnTo>
                  <a:lnTo>
                    <a:pt x="1695" y="457"/>
                  </a:lnTo>
                  <a:lnTo>
                    <a:pt x="1689" y="448"/>
                  </a:lnTo>
                  <a:lnTo>
                    <a:pt x="1683" y="439"/>
                  </a:lnTo>
                  <a:lnTo>
                    <a:pt x="1677" y="431"/>
                  </a:lnTo>
                  <a:lnTo>
                    <a:pt x="1664" y="415"/>
                  </a:lnTo>
                  <a:lnTo>
                    <a:pt x="1654" y="400"/>
                  </a:lnTo>
                  <a:lnTo>
                    <a:pt x="1649" y="392"/>
                  </a:lnTo>
                  <a:lnTo>
                    <a:pt x="1646" y="384"/>
                  </a:lnTo>
                  <a:lnTo>
                    <a:pt x="1644" y="376"/>
                  </a:lnTo>
                  <a:lnTo>
                    <a:pt x="1643" y="367"/>
                  </a:lnTo>
                  <a:lnTo>
                    <a:pt x="1643" y="358"/>
                  </a:lnTo>
                  <a:lnTo>
                    <a:pt x="1642" y="349"/>
                  </a:lnTo>
                  <a:lnTo>
                    <a:pt x="1640" y="341"/>
                  </a:lnTo>
                  <a:lnTo>
                    <a:pt x="1638" y="333"/>
                  </a:lnTo>
                  <a:lnTo>
                    <a:pt x="1634" y="317"/>
                  </a:lnTo>
                  <a:lnTo>
                    <a:pt x="1629" y="303"/>
                  </a:lnTo>
                  <a:lnTo>
                    <a:pt x="1623" y="290"/>
                  </a:lnTo>
                  <a:lnTo>
                    <a:pt x="1620" y="279"/>
                  </a:lnTo>
                  <a:lnTo>
                    <a:pt x="1619" y="274"/>
                  </a:lnTo>
                  <a:lnTo>
                    <a:pt x="1619" y="270"/>
                  </a:lnTo>
                  <a:lnTo>
                    <a:pt x="1620" y="266"/>
                  </a:lnTo>
                  <a:lnTo>
                    <a:pt x="1621" y="263"/>
                  </a:lnTo>
                  <a:lnTo>
                    <a:pt x="1638" y="236"/>
                  </a:lnTo>
                  <a:lnTo>
                    <a:pt x="1649" y="217"/>
                  </a:lnTo>
                  <a:lnTo>
                    <a:pt x="1656" y="202"/>
                  </a:lnTo>
                  <a:lnTo>
                    <a:pt x="1660" y="191"/>
                  </a:lnTo>
                  <a:lnTo>
                    <a:pt x="1661" y="187"/>
                  </a:lnTo>
                  <a:lnTo>
                    <a:pt x="1662" y="184"/>
                  </a:lnTo>
                  <a:lnTo>
                    <a:pt x="1662" y="181"/>
                  </a:lnTo>
                  <a:lnTo>
                    <a:pt x="1661" y="179"/>
                  </a:lnTo>
                  <a:lnTo>
                    <a:pt x="1659" y="176"/>
                  </a:lnTo>
                  <a:lnTo>
                    <a:pt x="1655" y="175"/>
                  </a:lnTo>
                  <a:lnTo>
                    <a:pt x="1650" y="175"/>
                  </a:lnTo>
                  <a:lnTo>
                    <a:pt x="1645" y="174"/>
                  </a:lnTo>
                  <a:lnTo>
                    <a:pt x="1640" y="173"/>
                  </a:lnTo>
                  <a:lnTo>
                    <a:pt x="1635" y="170"/>
                  </a:lnTo>
                  <a:lnTo>
                    <a:pt x="1634" y="168"/>
                  </a:lnTo>
                  <a:lnTo>
                    <a:pt x="1632" y="166"/>
                  </a:lnTo>
                  <a:lnTo>
                    <a:pt x="1631" y="162"/>
                  </a:lnTo>
                  <a:lnTo>
                    <a:pt x="1630" y="158"/>
                  </a:lnTo>
                  <a:lnTo>
                    <a:pt x="1630" y="153"/>
                  </a:lnTo>
                  <a:lnTo>
                    <a:pt x="1630" y="147"/>
                  </a:lnTo>
                  <a:lnTo>
                    <a:pt x="1631" y="139"/>
                  </a:lnTo>
                  <a:lnTo>
                    <a:pt x="1633" y="131"/>
                  </a:lnTo>
                  <a:lnTo>
                    <a:pt x="1638" y="124"/>
                  </a:lnTo>
                  <a:lnTo>
                    <a:pt x="1643" y="120"/>
                  </a:lnTo>
                  <a:lnTo>
                    <a:pt x="1647" y="118"/>
                  </a:lnTo>
                  <a:lnTo>
                    <a:pt x="1651" y="118"/>
                  </a:lnTo>
                  <a:lnTo>
                    <a:pt x="1661" y="119"/>
                  </a:lnTo>
                  <a:lnTo>
                    <a:pt x="1674" y="120"/>
                  </a:lnTo>
                  <a:lnTo>
                    <a:pt x="1675" y="123"/>
                  </a:lnTo>
                  <a:lnTo>
                    <a:pt x="1675" y="124"/>
                  </a:lnTo>
                  <a:lnTo>
                    <a:pt x="1674" y="124"/>
                  </a:lnTo>
                  <a:lnTo>
                    <a:pt x="1673" y="121"/>
                  </a:lnTo>
                  <a:lnTo>
                    <a:pt x="1671" y="112"/>
                  </a:lnTo>
                  <a:lnTo>
                    <a:pt x="1668" y="98"/>
                  </a:lnTo>
                  <a:lnTo>
                    <a:pt x="1665" y="78"/>
                  </a:lnTo>
                  <a:lnTo>
                    <a:pt x="1664" y="55"/>
                  </a:lnTo>
                  <a:lnTo>
                    <a:pt x="1664" y="42"/>
                  </a:lnTo>
                  <a:lnTo>
                    <a:pt x="1665" y="28"/>
                  </a:lnTo>
                  <a:lnTo>
                    <a:pt x="1667" y="14"/>
                  </a:lnTo>
                  <a:lnTo>
                    <a:pt x="1669" y="0"/>
                  </a:lnTo>
                  <a:lnTo>
                    <a:pt x="1646" y="3"/>
                  </a:lnTo>
                  <a:lnTo>
                    <a:pt x="1623" y="6"/>
                  </a:lnTo>
                  <a:lnTo>
                    <a:pt x="1601" y="8"/>
                  </a:lnTo>
                  <a:lnTo>
                    <a:pt x="1580" y="9"/>
                  </a:lnTo>
                  <a:lnTo>
                    <a:pt x="1558" y="10"/>
                  </a:lnTo>
                  <a:lnTo>
                    <a:pt x="1536" y="10"/>
                  </a:lnTo>
                  <a:lnTo>
                    <a:pt x="1513" y="10"/>
                  </a:lnTo>
                  <a:lnTo>
                    <a:pt x="1490" y="10"/>
                  </a:lnTo>
                  <a:lnTo>
                    <a:pt x="1480" y="13"/>
                  </a:lnTo>
                  <a:lnTo>
                    <a:pt x="1470" y="17"/>
                  </a:lnTo>
                  <a:lnTo>
                    <a:pt x="1461" y="22"/>
                  </a:lnTo>
                  <a:lnTo>
                    <a:pt x="1452" y="27"/>
                  </a:lnTo>
                  <a:lnTo>
                    <a:pt x="1435" y="42"/>
                  </a:lnTo>
                  <a:lnTo>
                    <a:pt x="1420" y="57"/>
                  </a:lnTo>
                  <a:lnTo>
                    <a:pt x="1405" y="71"/>
                  </a:lnTo>
                  <a:lnTo>
                    <a:pt x="1391" y="83"/>
                  </a:lnTo>
                  <a:lnTo>
                    <a:pt x="1385" y="87"/>
                  </a:lnTo>
                  <a:lnTo>
                    <a:pt x="1378" y="91"/>
                  </a:lnTo>
                  <a:lnTo>
                    <a:pt x="1371" y="93"/>
                  </a:lnTo>
                  <a:lnTo>
                    <a:pt x="1364" y="94"/>
                  </a:lnTo>
                  <a:lnTo>
                    <a:pt x="1359" y="94"/>
                  </a:lnTo>
                  <a:lnTo>
                    <a:pt x="1353" y="93"/>
                  </a:lnTo>
                  <a:lnTo>
                    <a:pt x="1348" y="92"/>
                  </a:lnTo>
                  <a:lnTo>
                    <a:pt x="1343" y="90"/>
                  </a:lnTo>
                  <a:lnTo>
                    <a:pt x="1334" y="85"/>
                  </a:lnTo>
                  <a:lnTo>
                    <a:pt x="1326" y="79"/>
                  </a:lnTo>
                  <a:lnTo>
                    <a:pt x="1310" y="64"/>
                  </a:lnTo>
                  <a:lnTo>
                    <a:pt x="1294" y="47"/>
                  </a:lnTo>
                  <a:lnTo>
                    <a:pt x="1287" y="39"/>
                  </a:lnTo>
                  <a:lnTo>
                    <a:pt x="1279" y="31"/>
                  </a:lnTo>
                  <a:lnTo>
                    <a:pt x="1271" y="24"/>
                  </a:lnTo>
                  <a:lnTo>
                    <a:pt x="1262" y="19"/>
                  </a:lnTo>
                  <a:lnTo>
                    <a:pt x="1258" y="16"/>
                  </a:lnTo>
                  <a:lnTo>
                    <a:pt x="1253" y="15"/>
                  </a:lnTo>
                  <a:lnTo>
                    <a:pt x="1248" y="13"/>
                  </a:lnTo>
                  <a:lnTo>
                    <a:pt x="1242" y="13"/>
                  </a:lnTo>
                  <a:lnTo>
                    <a:pt x="1237" y="12"/>
                  </a:lnTo>
                  <a:lnTo>
                    <a:pt x="1231" y="13"/>
                  </a:lnTo>
                  <a:lnTo>
                    <a:pt x="1224" y="14"/>
                  </a:lnTo>
                  <a:lnTo>
                    <a:pt x="1218" y="15"/>
                  </a:lnTo>
                  <a:lnTo>
                    <a:pt x="1204" y="19"/>
                  </a:lnTo>
                  <a:lnTo>
                    <a:pt x="1191" y="21"/>
                  </a:lnTo>
                  <a:lnTo>
                    <a:pt x="1177" y="23"/>
                  </a:lnTo>
                  <a:lnTo>
                    <a:pt x="1165" y="24"/>
                  </a:lnTo>
                  <a:lnTo>
                    <a:pt x="1139" y="25"/>
                  </a:lnTo>
                  <a:lnTo>
                    <a:pt x="1113" y="26"/>
                  </a:lnTo>
                  <a:lnTo>
                    <a:pt x="1100" y="25"/>
                  </a:lnTo>
                  <a:lnTo>
                    <a:pt x="1090" y="24"/>
                  </a:lnTo>
                  <a:lnTo>
                    <a:pt x="1082" y="22"/>
                  </a:lnTo>
                  <a:lnTo>
                    <a:pt x="1074" y="20"/>
                  </a:lnTo>
                  <a:lnTo>
                    <a:pt x="1066" y="19"/>
                  </a:lnTo>
                  <a:lnTo>
                    <a:pt x="1058" y="17"/>
                  </a:lnTo>
                  <a:lnTo>
                    <a:pt x="1050" y="16"/>
                  </a:lnTo>
                  <a:lnTo>
                    <a:pt x="1039" y="15"/>
                  </a:lnTo>
                  <a:lnTo>
                    <a:pt x="1032" y="16"/>
                  </a:lnTo>
                  <a:lnTo>
                    <a:pt x="1027" y="17"/>
                  </a:lnTo>
                  <a:lnTo>
                    <a:pt x="1022" y="20"/>
                  </a:lnTo>
                  <a:lnTo>
                    <a:pt x="1017" y="23"/>
                  </a:lnTo>
                  <a:lnTo>
                    <a:pt x="1013" y="26"/>
                  </a:lnTo>
                  <a:lnTo>
                    <a:pt x="1009" y="31"/>
                  </a:lnTo>
                  <a:lnTo>
                    <a:pt x="1006" y="36"/>
                  </a:lnTo>
                  <a:lnTo>
                    <a:pt x="1003" y="41"/>
                  </a:lnTo>
                  <a:lnTo>
                    <a:pt x="997" y="51"/>
                  </a:lnTo>
                  <a:lnTo>
                    <a:pt x="992" y="60"/>
                  </a:lnTo>
                  <a:lnTo>
                    <a:pt x="987" y="68"/>
                  </a:lnTo>
                  <a:lnTo>
                    <a:pt x="982" y="73"/>
                  </a:lnTo>
                  <a:lnTo>
                    <a:pt x="973" y="78"/>
                  </a:lnTo>
                  <a:lnTo>
                    <a:pt x="963" y="82"/>
                  </a:lnTo>
                  <a:lnTo>
                    <a:pt x="951" y="84"/>
                  </a:lnTo>
                  <a:lnTo>
                    <a:pt x="939" y="85"/>
                  </a:lnTo>
                  <a:lnTo>
                    <a:pt x="913" y="87"/>
                  </a:lnTo>
                  <a:lnTo>
                    <a:pt x="887" y="88"/>
                  </a:lnTo>
                  <a:lnTo>
                    <a:pt x="875" y="89"/>
                  </a:lnTo>
                  <a:lnTo>
                    <a:pt x="863" y="91"/>
                  </a:lnTo>
                  <a:lnTo>
                    <a:pt x="853" y="95"/>
                  </a:lnTo>
                  <a:lnTo>
                    <a:pt x="842" y="100"/>
                  </a:lnTo>
                  <a:lnTo>
                    <a:pt x="838" y="103"/>
                  </a:lnTo>
                  <a:lnTo>
                    <a:pt x="835" y="107"/>
                  </a:lnTo>
                  <a:lnTo>
                    <a:pt x="831" y="111"/>
                  </a:lnTo>
                  <a:lnTo>
                    <a:pt x="829" y="116"/>
                  </a:lnTo>
                  <a:lnTo>
                    <a:pt x="827" y="121"/>
                  </a:lnTo>
                  <a:lnTo>
                    <a:pt x="825" y="127"/>
                  </a:lnTo>
                  <a:lnTo>
                    <a:pt x="824" y="134"/>
                  </a:lnTo>
                  <a:lnTo>
                    <a:pt x="824" y="141"/>
                  </a:lnTo>
                  <a:lnTo>
                    <a:pt x="822" y="165"/>
                  </a:lnTo>
                  <a:lnTo>
                    <a:pt x="820" y="183"/>
                  </a:lnTo>
                  <a:lnTo>
                    <a:pt x="819" y="191"/>
                  </a:lnTo>
                  <a:lnTo>
                    <a:pt x="819" y="200"/>
                  </a:lnTo>
                  <a:lnTo>
                    <a:pt x="821" y="209"/>
                  </a:lnTo>
                  <a:lnTo>
                    <a:pt x="824" y="220"/>
                  </a:lnTo>
                  <a:lnTo>
                    <a:pt x="795" y="223"/>
                  </a:lnTo>
                  <a:lnTo>
                    <a:pt x="770" y="225"/>
                  </a:lnTo>
                  <a:lnTo>
                    <a:pt x="752" y="225"/>
                  </a:lnTo>
                  <a:lnTo>
                    <a:pt x="741" y="225"/>
                  </a:lnTo>
                  <a:lnTo>
                    <a:pt x="737" y="223"/>
                  </a:lnTo>
                  <a:lnTo>
                    <a:pt x="734" y="220"/>
                  </a:lnTo>
                  <a:lnTo>
                    <a:pt x="730" y="218"/>
                  </a:lnTo>
                  <a:lnTo>
                    <a:pt x="726" y="216"/>
                  </a:lnTo>
                  <a:lnTo>
                    <a:pt x="716" y="214"/>
                  </a:lnTo>
                  <a:lnTo>
                    <a:pt x="704" y="212"/>
                  </a:lnTo>
                  <a:lnTo>
                    <a:pt x="678" y="210"/>
                  </a:lnTo>
                  <a:lnTo>
                    <a:pt x="649" y="210"/>
                  </a:lnTo>
                  <a:lnTo>
                    <a:pt x="633" y="209"/>
                  </a:lnTo>
                  <a:lnTo>
                    <a:pt x="617" y="208"/>
                  </a:lnTo>
                  <a:lnTo>
                    <a:pt x="602" y="206"/>
                  </a:lnTo>
                  <a:lnTo>
                    <a:pt x="588" y="203"/>
                  </a:lnTo>
                  <a:lnTo>
                    <a:pt x="574" y="199"/>
                  </a:lnTo>
                  <a:lnTo>
                    <a:pt x="562" y="194"/>
                  </a:lnTo>
                  <a:lnTo>
                    <a:pt x="556" y="191"/>
                  </a:lnTo>
                  <a:lnTo>
                    <a:pt x="551" y="187"/>
                  </a:lnTo>
                  <a:lnTo>
                    <a:pt x="546" y="183"/>
                  </a:lnTo>
                  <a:lnTo>
                    <a:pt x="541" y="178"/>
                  </a:lnTo>
                  <a:lnTo>
                    <a:pt x="532" y="170"/>
                  </a:lnTo>
                  <a:lnTo>
                    <a:pt x="521" y="164"/>
                  </a:lnTo>
                  <a:lnTo>
                    <a:pt x="509" y="158"/>
                  </a:lnTo>
                  <a:lnTo>
                    <a:pt x="496" y="154"/>
                  </a:lnTo>
                  <a:lnTo>
                    <a:pt x="483" y="151"/>
                  </a:lnTo>
                  <a:lnTo>
                    <a:pt x="470" y="148"/>
                  </a:lnTo>
                  <a:lnTo>
                    <a:pt x="456" y="144"/>
                  </a:lnTo>
                  <a:lnTo>
                    <a:pt x="441" y="142"/>
                  </a:lnTo>
                  <a:lnTo>
                    <a:pt x="412" y="138"/>
                  </a:lnTo>
                  <a:lnTo>
                    <a:pt x="381" y="134"/>
                  </a:lnTo>
                  <a:lnTo>
                    <a:pt x="366" y="130"/>
                  </a:lnTo>
                  <a:lnTo>
                    <a:pt x="352" y="126"/>
                  </a:lnTo>
                  <a:lnTo>
                    <a:pt x="339" y="121"/>
                  </a:lnTo>
                  <a:lnTo>
                    <a:pt x="326" y="115"/>
                  </a:lnTo>
                  <a:lnTo>
                    <a:pt x="323" y="114"/>
                  </a:lnTo>
                  <a:lnTo>
                    <a:pt x="319" y="113"/>
                  </a:lnTo>
                  <a:lnTo>
                    <a:pt x="316" y="114"/>
                  </a:lnTo>
                  <a:lnTo>
                    <a:pt x="312" y="115"/>
                  </a:lnTo>
                  <a:lnTo>
                    <a:pt x="303" y="118"/>
                  </a:lnTo>
                  <a:lnTo>
                    <a:pt x="293" y="122"/>
                  </a:lnTo>
                  <a:lnTo>
                    <a:pt x="288" y="124"/>
                  </a:lnTo>
                  <a:lnTo>
                    <a:pt x="282" y="125"/>
                  </a:lnTo>
                  <a:lnTo>
                    <a:pt x="276" y="125"/>
                  </a:lnTo>
                  <a:lnTo>
                    <a:pt x="270" y="125"/>
                  </a:lnTo>
                  <a:lnTo>
                    <a:pt x="263" y="123"/>
                  </a:lnTo>
                  <a:lnTo>
                    <a:pt x="256" y="120"/>
                  </a:lnTo>
                  <a:lnTo>
                    <a:pt x="249" y="116"/>
                  </a:lnTo>
                  <a:lnTo>
                    <a:pt x="242" y="110"/>
                  </a:lnTo>
                  <a:lnTo>
                    <a:pt x="238" y="107"/>
                  </a:lnTo>
                  <a:lnTo>
                    <a:pt x="232" y="104"/>
                  </a:lnTo>
                  <a:lnTo>
                    <a:pt x="226" y="101"/>
                  </a:lnTo>
                  <a:lnTo>
                    <a:pt x="218" y="99"/>
                  </a:lnTo>
                  <a:lnTo>
                    <a:pt x="200" y="94"/>
                  </a:lnTo>
                  <a:lnTo>
                    <a:pt x="179" y="90"/>
                  </a:lnTo>
                  <a:lnTo>
                    <a:pt x="158" y="88"/>
                  </a:lnTo>
                  <a:lnTo>
                    <a:pt x="137" y="88"/>
                  </a:lnTo>
                  <a:lnTo>
                    <a:pt x="128" y="89"/>
                  </a:lnTo>
                  <a:lnTo>
                    <a:pt x="119" y="90"/>
                  </a:lnTo>
                  <a:lnTo>
                    <a:pt x="112" y="92"/>
                  </a:lnTo>
                  <a:lnTo>
                    <a:pt x="105" y="94"/>
                  </a:lnTo>
                  <a:lnTo>
                    <a:pt x="97" y="97"/>
                  </a:lnTo>
                  <a:lnTo>
                    <a:pt x="89" y="98"/>
                  </a:lnTo>
                  <a:lnTo>
                    <a:pt x="83" y="99"/>
                  </a:lnTo>
                  <a:lnTo>
                    <a:pt x="76" y="99"/>
                  </a:lnTo>
                  <a:lnTo>
                    <a:pt x="70" y="98"/>
                  </a:lnTo>
                  <a:lnTo>
                    <a:pt x="65" y="97"/>
                  </a:lnTo>
                  <a:lnTo>
                    <a:pt x="60" y="96"/>
                  </a:lnTo>
                  <a:lnTo>
                    <a:pt x="56" y="94"/>
                  </a:lnTo>
                  <a:lnTo>
                    <a:pt x="43" y="83"/>
                  </a:lnTo>
                  <a:lnTo>
                    <a:pt x="31" y="73"/>
                  </a:lnTo>
                  <a:close/>
                </a:path>
              </a:pathLst>
            </a:custGeom>
            <a:grpFill/>
            <a:ln w="3175" cmpd="sng">
              <a:solidFill>
                <a:srgbClr val="FCF6F6"/>
              </a:solidFill>
              <a:round/>
              <a:headEnd/>
              <a:tailEnd/>
            </a:ln>
          </p:spPr>
          <p:txBody>
            <a:bodyPr/>
            <a:lstStyle/>
            <a:p>
              <a:endParaRPr lang="pt-BR"/>
            </a:p>
          </p:txBody>
        </p:sp>
        <p:sp>
          <p:nvSpPr>
            <p:cNvPr id="32" name="Freeform 20"/>
            <p:cNvSpPr>
              <a:spLocks/>
            </p:cNvSpPr>
            <p:nvPr/>
          </p:nvSpPr>
          <p:spPr bwMode="auto">
            <a:xfrm>
              <a:off x="4411663" y="5535613"/>
              <a:ext cx="958850" cy="989012"/>
            </a:xfrm>
            <a:custGeom>
              <a:avLst/>
              <a:gdLst>
                <a:gd name="T0" fmla="*/ 984 w 2447"/>
                <a:gd name="T1" fmla="*/ 139 h 2319"/>
                <a:gd name="T2" fmla="*/ 830 w 2447"/>
                <a:gd name="T3" fmla="*/ 218 h 2319"/>
                <a:gd name="T4" fmla="*/ 709 w 2447"/>
                <a:gd name="T5" fmla="*/ 304 h 2319"/>
                <a:gd name="T6" fmla="*/ 561 w 2447"/>
                <a:gd name="T7" fmla="*/ 439 h 2319"/>
                <a:gd name="T8" fmla="*/ 385 w 2447"/>
                <a:gd name="T9" fmla="*/ 640 h 2319"/>
                <a:gd name="T10" fmla="*/ 249 w 2447"/>
                <a:gd name="T11" fmla="*/ 830 h 2319"/>
                <a:gd name="T12" fmla="*/ 97 w 2447"/>
                <a:gd name="T13" fmla="*/ 970 h 2319"/>
                <a:gd name="T14" fmla="*/ 17 w 2447"/>
                <a:gd name="T15" fmla="*/ 1123 h 2319"/>
                <a:gd name="T16" fmla="*/ 148 w 2447"/>
                <a:gd name="T17" fmla="*/ 1086 h 2319"/>
                <a:gd name="T18" fmla="*/ 259 w 2447"/>
                <a:gd name="T19" fmla="*/ 1082 h 2319"/>
                <a:gd name="T20" fmla="*/ 424 w 2447"/>
                <a:gd name="T21" fmla="*/ 1228 h 2319"/>
                <a:gd name="T22" fmla="*/ 491 w 2447"/>
                <a:gd name="T23" fmla="*/ 1401 h 2319"/>
                <a:gd name="T24" fmla="*/ 560 w 2447"/>
                <a:gd name="T25" fmla="*/ 1385 h 2319"/>
                <a:gd name="T26" fmla="*/ 636 w 2447"/>
                <a:gd name="T27" fmla="*/ 1337 h 2319"/>
                <a:gd name="T28" fmla="*/ 831 w 2447"/>
                <a:gd name="T29" fmla="*/ 1511 h 2319"/>
                <a:gd name="T30" fmla="*/ 961 w 2447"/>
                <a:gd name="T31" fmla="*/ 1592 h 2319"/>
                <a:gd name="T32" fmla="*/ 1138 w 2447"/>
                <a:gd name="T33" fmla="*/ 1709 h 2319"/>
                <a:gd name="T34" fmla="*/ 1227 w 2447"/>
                <a:gd name="T35" fmla="*/ 1868 h 2319"/>
                <a:gd name="T36" fmla="*/ 1345 w 2447"/>
                <a:gd name="T37" fmla="*/ 1987 h 2319"/>
                <a:gd name="T38" fmla="*/ 1248 w 2447"/>
                <a:gd name="T39" fmla="*/ 2102 h 2319"/>
                <a:gd name="T40" fmla="*/ 1256 w 2447"/>
                <a:gd name="T41" fmla="*/ 2283 h 2319"/>
                <a:gd name="T42" fmla="*/ 1391 w 2447"/>
                <a:gd name="T43" fmla="*/ 2222 h 2319"/>
                <a:gd name="T44" fmla="*/ 1523 w 2447"/>
                <a:gd name="T45" fmla="*/ 2090 h 2319"/>
                <a:gd name="T46" fmla="*/ 1593 w 2447"/>
                <a:gd name="T47" fmla="*/ 1903 h 2319"/>
                <a:gd name="T48" fmla="*/ 1696 w 2447"/>
                <a:gd name="T49" fmla="*/ 1751 h 2319"/>
                <a:gd name="T50" fmla="*/ 1650 w 2447"/>
                <a:gd name="T51" fmla="*/ 1729 h 2319"/>
                <a:gd name="T52" fmla="*/ 1648 w 2447"/>
                <a:gd name="T53" fmla="*/ 1647 h 2319"/>
                <a:gd name="T54" fmla="*/ 1696 w 2447"/>
                <a:gd name="T55" fmla="*/ 1531 h 2319"/>
                <a:gd name="T56" fmla="*/ 1779 w 2447"/>
                <a:gd name="T57" fmla="*/ 1463 h 2319"/>
                <a:gd name="T58" fmla="*/ 1828 w 2447"/>
                <a:gd name="T59" fmla="*/ 1424 h 2319"/>
                <a:gd name="T60" fmla="*/ 1869 w 2447"/>
                <a:gd name="T61" fmla="*/ 1343 h 2319"/>
                <a:gd name="T62" fmla="*/ 1917 w 2447"/>
                <a:gd name="T63" fmla="*/ 1299 h 2319"/>
                <a:gd name="T64" fmla="*/ 1942 w 2447"/>
                <a:gd name="T65" fmla="*/ 1217 h 2319"/>
                <a:gd name="T66" fmla="*/ 2023 w 2447"/>
                <a:gd name="T67" fmla="*/ 1159 h 2319"/>
                <a:gd name="T68" fmla="*/ 2027 w 2447"/>
                <a:gd name="T69" fmla="*/ 1086 h 2319"/>
                <a:gd name="T70" fmla="*/ 2145 w 2447"/>
                <a:gd name="T71" fmla="*/ 1126 h 2319"/>
                <a:gd name="T72" fmla="*/ 2112 w 2447"/>
                <a:gd name="T73" fmla="*/ 1167 h 2319"/>
                <a:gd name="T74" fmla="*/ 2110 w 2447"/>
                <a:gd name="T75" fmla="*/ 1286 h 2319"/>
                <a:gd name="T76" fmla="*/ 2039 w 2447"/>
                <a:gd name="T77" fmla="*/ 1321 h 2319"/>
                <a:gd name="T78" fmla="*/ 2016 w 2447"/>
                <a:gd name="T79" fmla="*/ 1400 h 2319"/>
                <a:gd name="T80" fmla="*/ 1946 w 2447"/>
                <a:gd name="T81" fmla="*/ 1491 h 2319"/>
                <a:gd name="T82" fmla="*/ 1856 w 2447"/>
                <a:gd name="T83" fmla="*/ 1574 h 2319"/>
                <a:gd name="T84" fmla="*/ 1718 w 2447"/>
                <a:gd name="T85" fmla="*/ 1644 h 2319"/>
                <a:gd name="T86" fmla="*/ 1709 w 2447"/>
                <a:gd name="T87" fmla="*/ 1726 h 2319"/>
                <a:gd name="T88" fmla="*/ 1796 w 2447"/>
                <a:gd name="T89" fmla="*/ 1652 h 2319"/>
                <a:gd name="T90" fmla="*/ 2087 w 2447"/>
                <a:gd name="T91" fmla="*/ 1413 h 2319"/>
                <a:gd name="T92" fmla="*/ 2327 w 2447"/>
                <a:gd name="T93" fmla="*/ 983 h 2319"/>
                <a:gd name="T94" fmla="*/ 2382 w 2447"/>
                <a:gd name="T95" fmla="*/ 760 h 2319"/>
                <a:gd name="T96" fmla="*/ 2291 w 2447"/>
                <a:gd name="T97" fmla="*/ 780 h 2319"/>
                <a:gd name="T98" fmla="*/ 2337 w 2447"/>
                <a:gd name="T99" fmla="*/ 695 h 2319"/>
                <a:gd name="T100" fmla="*/ 2394 w 2447"/>
                <a:gd name="T101" fmla="*/ 567 h 2319"/>
                <a:gd name="T102" fmla="*/ 2429 w 2447"/>
                <a:gd name="T103" fmla="*/ 503 h 2319"/>
                <a:gd name="T104" fmla="*/ 2281 w 2447"/>
                <a:gd name="T105" fmla="*/ 487 h 2319"/>
                <a:gd name="T106" fmla="*/ 2137 w 2447"/>
                <a:gd name="T107" fmla="*/ 434 h 2319"/>
                <a:gd name="T108" fmla="*/ 1975 w 2447"/>
                <a:gd name="T109" fmla="*/ 235 h 2319"/>
                <a:gd name="T110" fmla="*/ 1772 w 2447"/>
                <a:gd name="T111" fmla="*/ 136 h 2319"/>
                <a:gd name="T112" fmla="*/ 1576 w 2447"/>
                <a:gd name="T113" fmla="*/ 49 h 2319"/>
                <a:gd name="T114" fmla="*/ 1380 w 2447"/>
                <a:gd name="T115" fmla="*/ 11 h 2319"/>
                <a:gd name="T116" fmla="*/ 1224 w 2447"/>
                <a:gd name="T117" fmla="*/ 31 h 2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7" h="2319">
                  <a:moveTo>
                    <a:pt x="1150" y="36"/>
                  </a:moveTo>
                  <a:lnTo>
                    <a:pt x="1140" y="44"/>
                  </a:lnTo>
                  <a:lnTo>
                    <a:pt x="1129" y="52"/>
                  </a:lnTo>
                  <a:lnTo>
                    <a:pt x="1117" y="60"/>
                  </a:lnTo>
                  <a:lnTo>
                    <a:pt x="1104" y="67"/>
                  </a:lnTo>
                  <a:lnTo>
                    <a:pt x="1078" y="81"/>
                  </a:lnTo>
                  <a:lnTo>
                    <a:pt x="1050" y="94"/>
                  </a:lnTo>
                  <a:lnTo>
                    <a:pt x="1035" y="101"/>
                  </a:lnTo>
                  <a:lnTo>
                    <a:pt x="1023" y="110"/>
                  </a:lnTo>
                  <a:lnTo>
                    <a:pt x="1013" y="118"/>
                  </a:lnTo>
                  <a:lnTo>
                    <a:pt x="1004" y="125"/>
                  </a:lnTo>
                  <a:lnTo>
                    <a:pt x="994" y="132"/>
                  </a:lnTo>
                  <a:lnTo>
                    <a:pt x="984" y="139"/>
                  </a:lnTo>
                  <a:lnTo>
                    <a:pt x="971" y="146"/>
                  </a:lnTo>
                  <a:lnTo>
                    <a:pt x="956" y="152"/>
                  </a:lnTo>
                  <a:lnTo>
                    <a:pt x="942" y="155"/>
                  </a:lnTo>
                  <a:lnTo>
                    <a:pt x="925" y="159"/>
                  </a:lnTo>
                  <a:lnTo>
                    <a:pt x="906" y="164"/>
                  </a:lnTo>
                  <a:lnTo>
                    <a:pt x="885" y="170"/>
                  </a:lnTo>
                  <a:lnTo>
                    <a:pt x="867" y="177"/>
                  </a:lnTo>
                  <a:lnTo>
                    <a:pt x="852" y="186"/>
                  </a:lnTo>
                  <a:lnTo>
                    <a:pt x="846" y="190"/>
                  </a:lnTo>
                  <a:lnTo>
                    <a:pt x="841" y="194"/>
                  </a:lnTo>
                  <a:lnTo>
                    <a:pt x="837" y="199"/>
                  </a:lnTo>
                  <a:lnTo>
                    <a:pt x="835" y="204"/>
                  </a:lnTo>
                  <a:lnTo>
                    <a:pt x="830" y="218"/>
                  </a:lnTo>
                  <a:lnTo>
                    <a:pt x="825" y="229"/>
                  </a:lnTo>
                  <a:lnTo>
                    <a:pt x="820" y="239"/>
                  </a:lnTo>
                  <a:lnTo>
                    <a:pt x="815" y="247"/>
                  </a:lnTo>
                  <a:lnTo>
                    <a:pt x="809" y="255"/>
                  </a:lnTo>
                  <a:lnTo>
                    <a:pt x="804" y="261"/>
                  </a:lnTo>
                  <a:lnTo>
                    <a:pt x="797" y="267"/>
                  </a:lnTo>
                  <a:lnTo>
                    <a:pt x="790" y="272"/>
                  </a:lnTo>
                  <a:lnTo>
                    <a:pt x="783" y="276"/>
                  </a:lnTo>
                  <a:lnTo>
                    <a:pt x="774" y="280"/>
                  </a:lnTo>
                  <a:lnTo>
                    <a:pt x="765" y="284"/>
                  </a:lnTo>
                  <a:lnTo>
                    <a:pt x="756" y="288"/>
                  </a:lnTo>
                  <a:lnTo>
                    <a:pt x="735" y="295"/>
                  </a:lnTo>
                  <a:lnTo>
                    <a:pt x="709" y="304"/>
                  </a:lnTo>
                  <a:lnTo>
                    <a:pt x="696" y="312"/>
                  </a:lnTo>
                  <a:lnTo>
                    <a:pt x="678" y="326"/>
                  </a:lnTo>
                  <a:lnTo>
                    <a:pt x="656" y="341"/>
                  </a:lnTo>
                  <a:lnTo>
                    <a:pt x="633" y="358"/>
                  </a:lnTo>
                  <a:lnTo>
                    <a:pt x="611" y="376"/>
                  </a:lnTo>
                  <a:lnTo>
                    <a:pt x="593" y="392"/>
                  </a:lnTo>
                  <a:lnTo>
                    <a:pt x="585" y="400"/>
                  </a:lnTo>
                  <a:lnTo>
                    <a:pt x="579" y="407"/>
                  </a:lnTo>
                  <a:lnTo>
                    <a:pt x="575" y="414"/>
                  </a:lnTo>
                  <a:lnTo>
                    <a:pt x="573" y="419"/>
                  </a:lnTo>
                  <a:lnTo>
                    <a:pt x="571" y="424"/>
                  </a:lnTo>
                  <a:lnTo>
                    <a:pt x="567" y="431"/>
                  </a:lnTo>
                  <a:lnTo>
                    <a:pt x="561" y="439"/>
                  </a:lnTo>
                  <a:lnTo>
                    <a:pt x="553" y="446"/>
                  </a:lnTo>
                  <a:lnTo>
                    <a:pt x="534" y="463"/>
                  </a:lnTo>
                  <a:lnTo>
                    <a:pt x="513" y="481"/>
                  </a:lnTo>
                  <a:lnTo>
                    <a:pt x="491" y="500"/>
                  </a:lnTo>
                  <a:lnTo>
                    <a:pt x="471" y="518"/>
                  </a:lnTo>
                  <a:lnTo>
                    <a:pt x="461" y="527"/>
                  </a:lnTo>
                  <a:lnTo>
                    <a:pt x="454" y="535"/>
                  </a:lnTo>
                  <a:lnTo>
                    <a:pt x="447" y="543"/>
                  </a:lnTo>
                  <a:lnTo>
                    <a:pt x="441" y="551"/>
                  </a:lnTo>
                  <a:lnTo>
                    <a:pt x="428" y="573"/>
                  </a:lnTo>
                  <a:lnTo>
                    <a:pt x="414" y="595"/>
                  </a:lnTo>
                  <a:lnTo>
                    <a:pt x="400" y="618"/>
                  </a:lnTo>
                  <a:lnTo>
                    <a:pt x="385" y="640"/>
                  </a:lnTo>
                  <a:lnTo>
                    <a:pt x="370" y="661"/>
                  </a:lnTo>
                  <a:lnTo>
                    <a:pt x="355" y="681"/>
                  </a:lnTo>
                  <a:lnTo>
                    <a:pt x="347" y="690"/>
                  </a:lnTo>
                  <a:lnTo>
                    <a:pt x="339" y="698"/>
                  </a:lnTo>
                  <a:lnTo>
                    <a:pt x="329" y="706"/>
                  </a:lnTo>
                  <a:lnTo>
                    <a:pt x="321" y="713"/>
                  </a:lnTo>
                  <a:lnTo>
                    <a:pt x="308" y="725"/>
                  </a:lnTo>
                  <a:lnTo>
                    <a:pt x="297" y="738"/>
                  </a:lnTo>
                  <a:lnTo>
                    <a:pt x="288" y="751"/>
                  </a:lnTo>
                  <a:lnTo>
                    <a:pt x="280" y="764"/>
                  </a:lnTo>
                  <a:lnTo>
                    <a:pt x="266" y="791"/>
                  </a:lnTo>
                  <a:lnTo>
                    <a:pt x="255" y="818"/>
                  </a:lnTo>
                  <a:lnTo>
                    <a:pt x="249" y="830"/>
                  </a:lnTo>
                  <a:lnTo>
                    <a:pt x="243" y="843"/>
                  </a:lnTo>
                  <a:lnTo>
                    <a:pt x="237" y="855"/>
                  </a:lnTo>
                  <a:lnTo>
                    <a:pt x="229" y="866"/>
                  </a:lnTo>
                  <a:lnTo>
                    <a:pt x="221" y="876"/>
                  </a:lnTo>
                  <a:lnTo>
                    <a:pt x="210" y="887"/>
                  </a:lnTo>
                  <a:lnTo>
                    <a:pt x="198" y="895"/>
                  </a:lnTo>
                  <a:lnTo>
                    <a:pt x="184" y="903"/>
                  </a:lnTo>
                  <a:lnTo>
                    <a:pt x="167" y="911"/>
                  </a:lnTo>
                  <a:lnTo>
                    <a:pt x="151" y="921"/>
                  </a:lnTo>
                  <a:lnTo>
                    <a:pt x="136" y="932"/>
                  </a:lnTo>
                  <a:lnTo>
                    <a:pt x="122" y="944"/>
                  </a:lnTo>
                  <a:lnTo>
                    <a:pt x="110" y="957"/>
                  </a:lnTo>
                  <a:lnTo>
                    <a:pt x="97" y="970"/>
                  </a:lnTo>
                  <a:lnTo>
                    <a:pt x="87" y="984"/>
                  </a:lnTo>
                  <a:lnTo>
                    <a:pt x="77" y="999"/>
                  </a:lnTo>
                  <a:lnTo>
                    <a:pt x="58" y="1028"/>
                  </a:lnTo>
                  <a:lnTo>
                    <a:pt x="40" y="1056"/>
                  </a:lnTo>
                  <a:lnTo>
                    <a:pt x="31" y="1070"/>
                  </a:lnTo>
                  <a:lnTo>
                    <a:pt x="22" y="1083"/>
                  </a:lnTo>
                  <a:lnTo>
                    <a:pt x="12" y="1095"/>
                  </a:lnTo>
                  <a:lnTo>
                    <a:pt x="1" y="1107"/>
                  </a:lnTo>
                  <a:lnTo>
                    <a:pt x="0" y="1110"/>
                  </a:lnTo>
                  <a:lnTo>
                    <a:pt x="0" y="1113"/>
                  </a:lnTo>
                  <a:lnTo>
                    <a:pt x="2" y="1116"/>
                  </a:lnTo>
                  <a:lnTo>
                    <a:pt x="6" y="1118"/>
                  </a:lnTo>
                  <a:lnTo>
                    <a:pt x="17" y="1123"/>
                  </a:lnTo>
                  <a:lnTo>
                    <a:pt x="33" y="1126"/>
                  </a:lnTo>
                  <a:lnTo>
                    <a:pt x="50" y="1129"/>
                  </a:lnTo>
                  <a:lnTo>
                    <a:pt x="67" y="1132"/>
                  </a:lnTo>
                  <a:lnTo>
                    <a:pt x="83" y="1133"/>
                  </a:lnTo>
                  <a:lnTo>
                    <a:pt x="95" y="1133"/>
                  </a:lnTo>
                  <a:lnTo>
                    <a:pt x="102" y="1133"/>
                  </a:lnTo>
                  <a:lnTo>
                    <a:pt x="110" y="1131"/>
                  </a:lnTo>
                  <a:lnTo>
                    <a:pt x="115" y="1127"/>
                  </a:lnTo>
                  <a:lnTo>
                    <a:pt x="120" y="1123"/>
                  </a:lnTo>
                  <a:lnTo>
                    <a:pt x="129" y="1112"/>
                  </a:lnTo>
                  <a:lnTo>
                    <a:pt x="138" y="1099"/>
                  </a:lnTo>
                  <a:lnTo>
                    <a:pt x="143" y="1092"/>
                  </a:lnTo>
                  <a:lnTo>
                    <a:pt x="148" y="1086"/>
                  </a:lnTo>
                  <a:lnTo>
                    <a:pt x="154" y="1081"/>
                  </a:lnTo>
                  <a:lnTo>
                    <a:pt x="161" y="1075"/>
                  </a:lnTo>
                  <a:lnTo>
                    <a:pt x="169" y="1071"/>
                  </a:lnTo>
                  <a:lnTo>
                    <a:pt x="178" y="1068"/>
                  </a:lnTo>
                  <a:lnTo>
                    <a:pt x="188" y="1066"/>
                  </a:lnTo>
                  <a:lnTo>
                    <a:pt x="200" y="1065"/>
                  </a:lnTo>
                  <a:lnTo>
                    <a:pt x="210" y="1064"/>
                  </a:lnTo>
                  <a:lnTo>
                    <a:pt x="221" y="1065"/>
                  </a:lnTo>
                  <a:lnTo>
                    <a:pt x="230" y="1067"/>
                  </a:lnTo>
                  <a:lnTo>
                    <a:pt x="238" y="1070"/>
                  </a:lnTo>
                  <a:lnTo>
                    <a:pt x="246" y="1074"/>
                  </a:lnTo>
                  <a:lnTo>
                    <a:pt x="252" y="1078"/>
                  </a:lnTo>
                  <a:lnTo>
                    <a:pt x="259" y="1082"/>
                  </a:lnTo>
                  <a:lnTo>
                    <a:pt x="264" y="1087"/>
                  </a:lnTo>
                  <a:lnTo>
                    <a:pt x="273" y="1097"/>
                  </a:lnTo>
                  <a:lnTo>
                    <a:pt x="279" y="1107"/>
                  </a:lnTo>
                  <a:lnTo>
                    <a:pt x="283" y="1114"/>
                  </a:lnTo>
                  <a:lnTo>
                    <a:pt x="284" y="1118"/>
                  </a:lnTo>
                  <a:lnTo>
                    <a:pt x="297" y="1131"/>
                  </a:lnTo>
                  <a:lnTo>
                    <a:pt x="311" y="1144"/>
                  </a:lnTo>
                  <a:lnTo>
                    <a:pt x="326" y="1157"/>
                  </a:lnTo>
                  <a:lnTo>
                    <a:pt x="343" y="1169"/>
                  </a:lnTo>
                  <a:lnTo>
                    <a:pt x="375" y="1191"/>
                  </a:lnTo>
                  <a:lnTo>
                    <a:pt x="405" y="1211"/>
                  </a:lnTo>
                  <a:lnTo>
                    <a:pt x="415" y="1220"/>
                  </a:lnTo>
                  <a:lnTo>
                    <a:pt x="424" y="1228"/>
                  </a:lnTo>
                  <a:lnTo>
                    <a:pt x="432" y="1235"/>
                  </a:lnTo>
                  <a:lnTo>
                    <a:pt x="439" y="1244"/>
                  </a:lnTo>
                  <a:lnTo>
                    <a:pt x="446" y="1252"/>
                  </a:lnTo>
                  <a:lnTo>
                    <a:pt x="452" y="1260"/>
                  </a:lnTo>
                  <a:lnTo>
                    <a:pt x="458" y="1269"/>
                  </a:lnTo>
                  <a:lnTo>
                    <a:pt x="462" y="1277"/>
                  </a:lnTo>
                  <a:lnTo>
                    <a:pt x="470" y="1294"/>
                  </a:lnTo>
                  <a:lnTo>
                    <a:pt x="475" y="1311"/>
                  </a:lnTo>
                  <a:lnTo>
                    <a:pt x="480" y="1328"/>
                  </a:lnTo>
                  <a:lnTo>
                    <a:pt x="483" y="1343"/>
                  </a:lnTo>
                  <a:lnTo>
                    <a:pt x="486" y="1371"/>
                  </a:lnTo>
                  <a:lnTo>
                    <a:pt x="489" y="1393"/>
                  </a:lnTo>
                  <a:lnTo>
                    <a:pt x="491" y="1401"/>
                  </a:lnTo>
                  <a:lnTo>
                    <a:pt x="494" y="1407"/>
                  </a:lnTo>
                  <a:lnTo>
                    <a:pt x="496" y="1409"/>
                  </a:lnTo>
                  <a:lnTo>
                    <a:pt x="499" y="1411"/>
                  </a:lnTo>
                  <a:lnTo>
                    <a:pt x="501" y="1411"/>
                  </a:lnTo>
                  <a:lnTo>
                    <a:pt x="505" y="1411"/>
                  </a:lnTo>
                  <a:lnTo>
                    <a:pt x="512" y="1411"/>
                  </a:lnTo>
                  <a:lnTo>
                    <a:pt x="518" y="1410"/>
                  </a:lnTo>
                  <a:lnTo>
                    <a:pt x="524" y="1409"/>
                  </a:lnTo>
                  <a:lnTo>
                    <a:pt x="529" y="1407"/>
                  </a:lnTo>
                  <a:lnTo>
                    <a:pt x="539" y="1403"/>
                  </a:lnTo>
                  <a:lnTo>
                    <a:pt x="547" y="1398"/>
                  </a:lnTo>
                  <a:lnTo>
                    <a:pt x="553" y="1392"/>
                  </a:lnTo>
                  <a:lnTo>
                    <a:pt x="560" y="1385"/>
                  </a:lnTo>
                  <a:lnTo>
                    <a:pt x="564" y="1377"/>
                  </a:lnTo>
                  <a:lnTo>
                    <a:pt x="569" y="1369"/>
                  </a:lnTo>
                  <a:lnTo>
                    <a:pt x="573" y="1362"/>
                  </a:lnTo>
                  <a:lnTo>
                    <a:pt x="577" y="1354"/>
                  </a:lnTo>
                  <a:lnTo>
                    <a:pt x="582" y="1347"/>
                  </a:lnTo>
                  <a:lnTo>
                    <a:pt x="587" y="1341"/>
                  </a:lnTo>
                  <a:lnTo>
                    <a:pt x="593" y="1336"/>
                  </a:lnTo>
                  <a:lnTo>
                    <a:pt x="600" y="1331"/>
                  </a:lnTo>
                  <a:lnTo>
                    <a:pt x="609" y="1329"/>
                  </a:lnTo>
                  <a:lnTo>
                    <a:pt x="620" y="1328"/>
                  </a:lnTo>
                  <a:lnTo>
                    <a:pt x="624" y="1329"/>
                  </a:lnTo>
                  <a:lnTo>
                    <a:pt x="630" y="1332"/>
                  </a:lnTo>
                  <a:lnTo>
                    <a:pt x="636" y="1337"/>
                  </a:lnTo>
                  <a:lnTo>
                    <a:pt x="643" y="1343"/>
                  </a:lnTo>
                  <a:lnTo>
                    <a:pt x="657" y="1359"/>
                  </a:lnTo>
                  <a:lnTo>
                    <a:pt x="674" y="1378"/>
                  </a:lnTo>
                  <a:lnTo>
                    <a:pt x="701" y="1413"/>
                  </a:lnTo>
                  <a:lnTo>
                    <a:pt x="715" y="1432"/>
                  </a:lnTo>
                  <a:lnTo>
                    <a:pt x="718" y="1437"/>
                  </a:lnTo>
                  <a:lnTo>
                    <a:pt x="723" y="1444"/>
                  </a:lnTo>
                  <a:lnTo>
                    <a:pt x="730" y="1451"/>
                  </a:lnTo>
                  <a:lnTo>
                    <a:pt x="738" y="1458"/>
                  </a:lnTo>
                  <a:lnTo>
                    <a:pt x="759" y="1472"/>
                  </a:lnTo>
                  <a:lnTo>
                    <a:pt x="783" y="1487"/>
                  </a:lnTo>
                  <a:lnTo>
                    <a:pt x="808" y="1500"/>
                  </a:lnTo>
                  <a:lnTo>
                    <a:pt x="831" y="1511"/>
                  </a:lnTo>
                  <a:lnTo>
                    <a:pt x="842" y="1515"/>
                  </a:lnTo>
                  <a:lnTo>
                    <a:pt x="851" y="1519"/>
                  </a:lnTo>
                  <a:lnTo>
                    <a:pt x="860" y="1521"/>
                  </a:lnTo>
                  <a:lnTo>
                    <a:pt x="866" y="1521"/>
                  </a:lnTo>
                  <a:lnTo>
                    <a:pt x="879" y="1522"/>
                  </a:lnTo>
                  <a:lnTo>
                    <a:pt x="891" y="1525"/>
                  </a:lnTo>
                  <a:lnTo>
                    <a:pt x="902" y="1530"/>
                  </a:lnTo>
                  <a:lnTo>
                    <a:pt x="913" y="1536"/>
                  </a:lnTo>
                  <a:lnTo>
                    <a:pt x="922" y="1543"/>
                  </a:lnTo>
                  <a:lnTo>
                    <a:pt x="931" y="1552"/>
                  </a:lnTo>
                  <a:lnTo>
                    <a:pt x="940" y="1561"/>
                  </a:lnTo>
                  <a:lnTo>
                    <a:pt x="947" y="1571"/>
                  </a:lnTo>
                  <a:lnTo>
                    <a:pt x="961" y="1592"/>
                  </a:lnTo>
                  <a:lnTo>
                    <a:pt x="973" y="1612"/>
                  </a:lnTo>
                  <a:lnTo>
                    <a:pt x="984" y="1631"/>
                  </a:lnTo>
                  <a:lnTo>
                    <a:pt x="992" y="1647"/>
                  </a:lnTo>
                  <a:lnTo>
                    <a:pt x="995" y="1652"/>
                  </a:lnTo>
                  <a:lnTo>
                    <a:pt x="1002" y="1657"/>
                  </a:lnTo>
                  <a:lnTo>
                    <a:pt x="1010" y="1663"/>
                  </a:lnTo>
                  <a:lnTo>
                    <a:pt x="1019" y="1667"/>
                  </a:lnTo>
                  <a:lnTo>
                    <a:pt x="1042" y="1677"/>
                  </a:lnTo>
                  <a:lnTo>
                    <a:pt x="1067" y="1686"/>
                  </a:lnTo>
                  <a:lnTo>
                    <a:pt x="1094" y="1694"/>
                  </a:lnTo>
                  <a:lnTo>
                    <a:pt x="1119" y="1702"/>
                  </a:lnTo>
                  <a:lnTo>
                    <a:pt x="1129" y="1706"/>
                  </a:lnTo>
                  <a:lnTo>
                    <a:pt x="1138" y="1709"/>
                  </a:lnTo>
                  <a:lnTo>
                    <a:pt x="1145" y="1713"/>
                  </a:lnTo>
                  <a:lnTo>
                    <a:pt x="1150" y="1716"/>
                  </a:lnTo>
                  <a:lnTo>
                    <a:pt x="1157" y="1723"/>
                  </a:lnTo>
                  <a:lnTo>
                    <a:pt x="1163" y="1730"/>
                  </a:lnTo>
                  <a:lnTo>
                    <a:pt x="1169" y="1739"/>
                  </a:lnTo>
                  <a:lnTo>
                    <a:pt x="1175" y="1747"/>
                  </a:lnTo>
                  <a:lnTo>
                    <a:pt x="1185" y="1765"/>
                  </a:lnTo>
                  <a:lnTo>
                    <a:pt x="1194" y="1786"/>
                  </a:lnTo>
                  <a:lnTo>
                    <a:pt x="1203" y="1805"/>
                  </a:lnTo>
                  <a:lnTo>
                    <a:pt x="1210" y="1825"/>
                  </a:lnTo>
                  <a:lnTo>
                    <a:pt x="1217" y="1844"/>
                  </a:lnTo>
                  <a:lnTo>
                    <a:pt x="1224" y="1862"/>
                  </a:lnTo>
                  <a:lnTo>
                    <a:pt x="1227" y="1868"/>
                  </a:lnTo>
                  <a:lnTo>
                    <a:pt x="1231" y="1875"/>
                  </a:lnTo>
                  <a:lnTo>
                    <a:pt x="1237" y="1882"/>
                  </a:lnTo>
                  <a:lnTo>
                    <a:pt x="1244" y="1890"/>
                  </a:lnTo>
                  <a:lnTo>
                    <a:pt x="1261" y="1904"/>
                  </a:lnTo>
                  <a:lnTo>
                    <a:pt x="1281" y="1917"/>
                  </a:lnTo>
                  <a:lnTo>
                    <a:pt x="1301" y="1930"/>
                  </a:lnTo>
                  <a:lnTo>
                    <a:pt x="1320" y="1940"/>
                  </a:lnTo>
                  <a:lnTo>
                    <a:pt x="1337" y="1948"/>
                  </a:lnTo>
                  <a:lnTo>
                    <a:pt x="1350" y="1952"/>
                  </a:lnTo>
                  <a:lnTo>
                    <a:pt x="1350" y="1962"/>
                  </a:lnTo>
                  <a:lnTo>
                    <a:pt x="1349" y="1971"/>
                  </a:lnTo>
                  <a:lnTo>
                    <a:pt x="1347" y="1979"/>
                  </a:lnTo>
                  <a:lnTo>
                    <a:pt x="1345" y="1987"/>
                  </a:lnTo>
                  <a:lnTo>
                    <a:pt x="1342" y="1996"/>
                  </a:lnTo>
                  <a:lnTo>
                    <a:pt x="1339" y="2003"/>
                  </a:lnTo>
                  <a:lnTo>
                    <a:pt x="1336" y="2009"/>
                  </a:lnTo>
                  <a:lnTo>
                    <a:pt x="1331" y="2015"/>
                  </a:lnTo>
                  <a:lnTo>
                    <a:pt x="1322" y="2026"/>
                  </a:lnTo>
                  <a:lnTo>
                    <a:pt x="1313" y="2036"/>
                  </a:lnTo>
                  <a:lnTo>
                    <a:pt x="1302" y="2046"/>
                  </a:lnTo>
                  <a:lnTo>
                    <a:pt x="1292" y="2055"/>
                  </a:lnTo>
                  <a:lnTo>
                    <a:pt x="1281" y="2064"/>
                  </a:lnTo>
                  <a:lnTo>
                    <a:pt x="1271" y="2073"/>
                  </a:lnTo>
                  <a:lnTo>
                    <a:pt x="1261" y="2084"/>
                  </a:lnTo>
                  <a:lnTo>
                    <a:pt x="1252" y="2095"/>
                  </a:lnTo>
                  <a:lnTo>
                    <a:pt x="1248" y="2102"/>
                  </a:lnTo>
                  <a:lnTo>
                    <a:pt x="1245" y="2109"/>
                  </a:lnTo>
                  <a:lnTo>
                    <a:pt x="1242" y="2117"/>
                  </a:lnTo>
                  <a:lnTo>
                    <a:pt x="1239" y="2124"/>
                  </a:lnTo>
                  <a:lnTo>
                    <a:pt x="1237" y="2133"/>
                  </a:lnTo>
                  <a:lnTo>
                    <a:pt x="1236" y="2142"/>
                  </a:lnTo>
                  <a:lnTo>
                    <a:pt x="1235" y="2151"/>
                  </a:lnTo>
                  <a:lnTo>
                    <a:pt x="1234" y="2162"/>
                  </a:lnTo>
                  <a:lnTo>
                    <a:pt x="1235" y="2187"/>
                  </a:lnTo>
                  <a:lnTo>
                    <a:pt x="1238" y="2210"/>
                  </a:lnTo>
                  <a:lnTo>
                    <a:pt x="1242" y="2230"/>
                  </a:lnTo>
                  <a:lnTo>
                    <a:pt x="1246" y="2249"/>
                  </a:lnTo>
                  <a:lnTo>
                    <a:pt x="1251" y="2266"/>
                  </a:lnTo>
                  <a:lnTo>
                    <a:pt x="1256" y="2283"/>
                  </a:lnTo>
                  <a:lnTo>
                    <a:pt x="1261" y="2300"/>
                  </a:lnTo>
                  <a:lnTo>
                    <a:pt x="1266" y="2319"/>
                  </a:lnTo>
                  <a:lnTo>
                    <a:pt x="1271" y="2310"/>
                  </a:lnTo>
                  <a:lnTo>
                    <a:pt x="1278" y="2303"/>
                  </a:lnTo>
                  <a:lnTo>
                    <a:pt x="1285" y="2295"/>
                  </a:lnTo>
                  <a:lnTo>
                    <a:pt x="1293" y="2289"/>
                  </a:lnTo>
                  <a:lnTo>
                    <a:pt x="1311" y="2276"/>
                  </a:lnTo>
                  <a:lnTo>
                    <a:pt x="1331" y="2265"/>
                  </a:lnTo>
                  <a:lnTo>
                    <a:pt x="1351" y="2254"/>
                  </a:lnTo>
                  <a:lnTo>
                    <a:pt x="1369" y="2242"/>
                  </a:lnTo>
                  <a:lnTo>
                    <a:pt x="1377" y="2236"/>
                  </a:lnTo>
                  <a:lnTo>
                    <a:pt x="1385" y="2229"/>
                  </a:lnTo>
                  <a:lnTo>
                    <a:pt x="1391" y="2222"/>
                  </a:lnTo>
                  <a:lnTo>
                    <a:pt x="1397" y="2214"/>
                  </a:lnTo>
                  <a:lnTo>
                    <a:pt x="1400" y="2215"/>
                  </a:lnTo>
                  <a:lnTo>
                    <a:pt x="1404" y="2213"/>
                  </a:lnTo>
                  <a:lnTo>
                    <a:pt x="1410" y="2210"/>
                  </a:lnTo>
                  <a:lnTo>
                    <a:pt x="1417" y="2206"/>
                  </a:lnTo>
                  <a:lnTo>
                    <a:pt x="1433" y="2193"/>
                  </a:lnTo>
                  <a:lnTo>
                    <a:pt x="1452" y="2177"/>
                  </a:lnTo>
                  <a:lnTo>
                    <a:pt x="1469" y="2159"/>
                  </a:lnTo>
                  <a:lnTo>
                    <a:pt x="1485" y="2143"/>
                  </a:lnTo>
                  <a:lnTo>
                    <a:pt x="1496" y="2129"/>
                  </a:lnTo>
                  <a:lnTo>
                    <a:pt x="1502" y="2120"/>
                  </a:lnTo>
                  <a:lnTo>
                    <a:pt x="1511" y="2108"/>
                  </a:lnTo>
                  <a:lnTo>
                    <a:pt x="1523" y="2090"/>
                  </a:lnTo>
                  <a:lnTo>
                    <a:pt x="1537" y="2071"/>
                  </a:lnTo>
                  <a:lnTo>
                    <a:pt x="1551" y="2049"/>
                  </a:lnTo>
                  <a:lnTo>
                    <a:pt x="1565" y="2026"/>
                  </a:lnTo>
                  <a:lnTo>
                    <a:pt x="1576" y="2004"/>
                  </a:lnTo>
                  <a:lnTo>
                    <a:pt x="1580" y="1992"/>
                  </a:lnTo>
                  <a:lnTo>
                    <a:pt x="1583" y="1981"/>
                  </a:lnTo>
                  <a:lnTo>
                    <a:pt x="1585" y="1971"/>
                  </a:lnTo>
                  <a:lnTo>
                    <a:pt x="1586" y="1962"/>
                  </a:lnTo>
                  <a:lnTo>
                    <a:pt x="1586" y="1949"/>
                  </a:lnTo>
                  <a:lnTo>
                    <a:pt x="1587" y="1937"/>
                  </a:lnTo>
                  <a:lnTo>
                    <a:pt x="1589" y="1925"/>
                  </a:lnTo>
                  <a:lnTo>
                    <a:pt x="1591" y="1913"/>
                  </a:lnTo>
                  <a:lnTo>
                    <a:pt x="1593" y="1903"/>
                  </a:lnTo>
                  <a:lnTo>
                    <a:pt x="1596" y="1892"/>
                  </a:lnTo>
                  <a:lnTo>
                    <a:pt x="1600" y="1881"/>
                  </a:lnTo>
                  <a:lnTo>
                    <a:pt x="1604" y="1871"/>
                  </a:lnTo>
                  <a:lnTo>
                    <a:pt x="1612" y="1854"/>
                  </a:lnTo>
                  <a:lnTo>
                    <a:pt x="1622" y="1837"/>
                  </a:lnTo>
                  <a:lnTo>
                    <a:pt x="1632" y="1823"/>
                  </a:lnTo>
                  <a:lnTo>
                    <a:pt x="1642" y="1810"/>
                  </a:lnTo>
                  <a:lnTo>
                    <a:pt x="1663" y="1787"/>
                  </a:lnTo>
                  <a:lnTo>
                    <a:pt x="1681" y="1769"/>
                  </a:lnTo>
                  <a:lnTo>
                    <a:pt x="1688" y="1762"/>
                  </a:lnTo>
                  <a:lnTo>
                    <a:pt x="1693" y="1756"/>
                  </a:lnTo>
                  <a:lnTo>
                    <a:pt x="1695" y="1754"/>
                  </a:lnTo>
                  <a:lnTo>
                    <a:pt x="1696" y="1751"/>
                  </a:lnTo>
                  <a:lnTo>
                    <a:pt x="1696" y="1749"/>
                  </a:lnTo>
                  <a:lnTo>
                    <a:pt x="1696" y="1747"/>
                  </a:lnTo>
                  <a:lnTo>
                    <a:pt x="1694" y="1735"/>
                  </a:lnTo>
                  <a:lnTo>
                    <a:pt x="1690" y="1727"/>
                  </a:lnTo>
                  <a:lnTo>
                    <a:pt x="1688" y="1723"/>
                  </a:lnTo>
                  <a:lnTo>
                    <a:pt x="1686" y="1721"/>
                  </a:lnTo>
                  <a:lnTo>
                    <a:pt x="1684" y="1719"/>
                  </a:lnTo>
                  <a:lnTo>
                    <a:pt x="1681" y="1718"/>
                  </a:lnTo>
                  <a:lnTo>
                    <a:pt x="1676" y="1717"/>
                  </a:lnTo>
                  <a:lnTo>
                    <a:pt x="1671" y="1718"/>
                  </a:lnTo>
                  <a:lnTo>
                    <a:pt x="1665" y="1720"/>
                  </a:lnTo>
                  <a:lnTo>
                    <a:pt x="1659" y="1723"/>
                  </a:lnTo>
                  <a:lnTo>
                    <a:pt x="1650" y="1729"/>
                  </a:lnTo>
                  <a:lnTo>
                    <a:pt x="1643" y="1734"/>
                  </a:lnTo>
                  <a:lnTo>
                    <a:pt x="1641" y="1735"/>
                  </a:lnTo>
                  <a:lnTo>
                    <a:pt x="1640" y="1734"/>
                  </a:lnTo>
                  <a:lnTo>
                    <a:pt x="1641" y="1732"/>
                  </a:lnTo>
                  <a:lnTo>
                    <a:pt x="1643" y="1726"/>
                  </a:lnTo>
                  <a:lnTo>
                    <a:pt x="1647" y="1718"/>
                  </a:lnTo>
                  <a:lnTo>
                    <a:pt x="1649" y="1711"/>
                  </a:lnTo>
                  <a:lnTo>
                    <a:pt x="1651" y="1703"/>
                  </a:lnTo>
                  <a:lnTo>
                    <a:pt x="1652" y="1695"/>
                  </a:lnTo>
                  <a:lnTo>
                    <a:pt x="1653" y="1681"/>
                  </a:lnTo>
                  <a:lnTo>
                    <a:pt x="1652" y="1668"/>
                  </a:lnTo>
                  <a:lnTo>
                    <a:pt x="1650" y="1656"/>
                  </a:lnTo>
                  <a:lnTo>
                    <a:pt x="1648" y="1647"/>
                  </a:lnTo>
                  <a:lnTo>
                    <a:pt x="1647" y="1640"/>
                  </a:lnTo>
                  <a:lnTo>
                    <a:pt x="1648" y="1637"/>
                  </a:lnTo>
                  <a:lnTo>
                    <a:pt x="1676" y="1613"/>
                  </a:lnTo>
                  <a:lnTo>
                    <a:pt x="1692" y="1596"/>
                  </a:lnTo>
                  <a:lnTo>
                    <a:pt x="1695" y="1591"/>
                  </a:lnTo>
                  <a:lnTo>
                    <a:pt x="1697" y="1587"/>
                  </a:lnTo>
                  <a:lnTo>
                    <a:pt x="1698" y="1582"/>
                  </a:lnTo>
                  <a:lnTo>
                    <a:pt x="1699" y="1576"/>
                  </a:lnTo>
                  <a:lnTo>
                    <a:pt x="1699" y="1569"/>
                  </a:lnTo>
                  <a:lnTo>
                    <a:pt x="1699" y="1562"/>
                  </a:lnTo>
                  <a:lnTo>
                    <a:pt x="1698" y="1553"/>
                  </a:lnTo>
                  <a:lnTo>
                    <a:pt x="1696" y="1542"/>
                  </a:lnTo>
                  <a:lnTo>
                    <a:pt x="1696" y="1531"/>
                  </a:lnTo>
                  <a:lnTo>
                    <a:pt x="1698" y="1521"/>
                  </a:lnTo>
                  <a:lnTo>
                    <a:pt x="1701" y="1511"/>
                  </a:lnTo>
                  <a:lnTo>
                    <a:pt x="1706" y="1503"/>
                  </a:lnTo>
                  <a:lnTo>
                    <a:pt x="1712" y="1495"/>
                  </a:lnTo>
                  <a:lnTo>
                    <a:pt x="1719" y="1489"/>
                  </a:lnTo>
                  <a:lnTo>
                    <a:pt x="1727" y="1483"/>
                  </a:lnTo>
                  <a:lnTo>
                    <a:pt x="1734" y="1478"/>
                  </a:lnTo>
                  <a:lnTo>
                    <a:pt x="1743" y="1473"/>
                  </a:lnTo>
                  <a:lnTo>
                    <a:pt x="1751" y="1470"/>
                  </a:lnTo>
                  <a:lnTo>
                    <a:pt x="1758" y="1467"/>
                  </a:lnTo>
                  <a:lnTo>
                    <a:pt x="1766" y="1465"/>
                  </a:lnTo>
                  <a:lnTo>
                    <a:pt x="1772" y="1464"/>
                  </a:lnTo>
                  <a:lnTo>
                    <a:pt x="1779" y="1463"/>
                  </a:lnTo>
                  <a:lnTo>
                    <a:pt x="1783" y="1463"/>
                  </a:lnTo>
                  <a:lnTo>
                    <a:pt x="1786" y="1464"/>
                  </a:lnTo>
                  <a:lnTo>
                    <a:pt x="1796" y="1467"/>
                  </a:lnTo>
                  <a:lnTo>
                    <a:pt x="1805" y="1468"/>
                  </a:lnTo>
                  <a:lnTo>
                    <a:pt x="1811" y="1468"/>
                  </a:lnTo>
                  <a:lnTo>
                    <a:pt x="1816" y="1466"/>
                  </a:lnTo>
                  <a:lnTo>
                    <a:pt x="1820" y="1463"/>
                  </a:lnTo>
                  <a:lnTo>
                    <a:pt x="1823" y="1460"/>
                  </a:lnTo>
                  <a:lnTo>
                    <a:pt x="1824" y="1455"/>
                  </a:lnTo>
                  <a:lnTo>
                    <a:pt x="1825" y="1450"/>
                  </a:lnTo>
                  <a:lnTo>
                    <a:pt x="1826" y="1440"/>
                  </a:lnTo>
                  <a:lnTo>
                    <a:pt x="1827" y="1429"/>
                  </a:lnTo>
                  <a:lnTo>
                    <a:pt x="1828" y="1424"/>
                  </a:lnTo>
                  <a:lnTo>
                    <a:pt x="1830" y="1421"/>
                  </a:lnTo>
                  <a:lnTo>
                    <a:pt x="1833" y="1418"/>
                  </a:lnTo>
                  <a:lnTo>
                    <a:pt x="1838" y="1416"/>
                  </a:lnTo>
                  <a:lnTo>
                    <a:pt x="1843" y="1415"/>
                  </a:lnTo>
                  <a:lnTo>
                    <a:pt x="1848" y="1413"/>
                  </a:lnTo>
                  <a:lnTo>
                    <a:pt x="1852" y="1410"/>
                  </a:lnTo>
                  <a:lnTo>
                    <a:pt x="1856" y="1406"/>
                  </a:lnTo>
                  <a:lnTo>
                    <a:pt x="1859" y="1400"/>
                  </a:lnTo>
                  <a:lnTo>
                    <a:pt x="1861" y="1395"/>
                  </a:lnTo>
                  <a:lnTo>
                    <a:pt x="1863" y="1388"/>
                  </a:lnTo>
                  <a:lnTo>
                    <a:pt x="1865" y="1382"/>
                  </a:lnTo>
                  <a:lnTo>
                    <a:pt x="1868" y="1357"/>
                  </a:lnTo>
                  <a:lnTo>
                    <a:pt x="1869" y="1343"/>
                  </a:lnTo>
                  <a:lnTo>
                    <a:pt x="1869" y="1340"/>
                  </a:lnTo>
                  <a:lnTo>
                    <a:pt x="1871" y="1338"/>
                  </a:lnTo>
                  <a:lnTo>
                    <a:pt x="1874" y="1337"/>
                  </a:lnTo>
                  <a:lnTo>
                    <a:pt x="1877" y="1337"/>
                  </a:lnTo>
                  <a:lnTo>
                    <a:pt x="1885" y="1337"/>
                  </a:lnTo>
                  <a:lnTo>
                    <a:pt x="1895" y="1336"/>
                  </a:lnTo>
                  <a:lnTo>
                    <a:pt x="1900" y="1335"/>
                  </a:lnTo>
                  <a:lnTo>
                    <a:pt x="1904" y="1333"/>
                  </a:lnTo>
                  <a:lnTo>
                    <a:pt x="1908" y="1330"/>
                  </a:lnTo>
                  <a:lnTo>
                    <a:pt x="1911" y="1324"/>
                  </a:lnTo>
                  <a:lnTo>
                    <a:pt x="1914" y="1318"/>
                  </a:lnTo>
                  <a:lnTo>
                    <a:pt x="1916" y="1309"/>
                  </a:lnTo>
                  <a:lnTo>
                    <a:pt x="1917" y="1299"/>
                  </a:lnTo>
                  <a:lnTo>
                    <a:pt x="1917" y="1285"/>
                  </a:lnTo>
                  <a:lnTo>
                    <a:pt x="1922" y="1285"/>
                  </a:lnTo>
                  <a:lnTo>
                    <a:pt x="1926" y="1284"/>
                  </a:lnTo>
                  <a:lnTo>
                    <a:pt x="1929" y="1282"/>
                  </a:lnTo>
                  <a:lnTo>
                    <a:pt x="1932" y="1278"/>
                  </a:lnTo>
                  <a:lnTo>
                    <a:pt x="1933" y="1274"/>
                  </a:lnTo>
                  <a:lnTo>
                    <a:pt x="1935" y="1268"/>
                  </a:lnTo>
                  <a:lnTo>
                    <a:pt x="1935" y="1262"/>
                  </a:lnTo>
                  <a:lnTo>
                    <a:pt x="1936" y="1256"/>
                  </a:lnTo>
                  <a:lnTo>
                    <a:pt x="1937" y="1242"/>
                  </a:lnTo>
                  <a:lnTo>
                    <a:pt x="1938" y="1229"/>
                  </a:lnTo>
                  <a:lnTo>
                    <a:pt x="1940" y="1223"/>
                  </a:lnTo>
                  <a:lnTo>
                    <a:pt x="1942" y="1217"/>
                  </a:lnTo>
                  <a:lnTo>
                    <a:pt x="1944" y="1211"/>
                  </a:lnTo>
                  <a:lnTo>
                    <a:pt x="1948" y="1206"/>
                  </a:lnTo>
                  <a:lnTo>
                    <a:pt x="1958" y="1194"/>
                  </a:lnTo>
                  <a:lnTo>
                    <a:pt x="1972" y="1177"/>
                  </a:lnTo>
                  <a:lnTo>
                    <a:pt x="1977" y="1173"/>
                  </a:lnTo>
                  <a:lnTo>
                    <a:pt x="1982" y="1169"/>
                  </a:lnTo>
                  <a:lnTo>
                    <a:pt x="1987" y="1166"/>
                  </a:lnTo>
                  <a:lnTo>
                    <a:pt x="1993" y="1163"/>
                  </a:lnTo>
                  <a:lnTo>
                    <a:pt x="1999" y="1161"/>
                  </a:lnTo>
                  <a:lnTo>
                    <a:pt x="2007" y="1160"/>
                  </a:lnTo>
                  <a:lnTo>
                    <a:pt x="2014" y="1159"/>
                  </a:lnTo>
                  <a:lnTo>
                    <a:pt x="2022" y="1159"/>
                  </a:lnTo>
                  <a:lnTo>
                    <a:pt x="2023" y="1159"/>
                  </a:lnTo>
                  <a:lnTo>
                    <a:pt x="2023" y="1157"/>
                  </a:lnTo>
                  <a:lnTo>
                    <a:pt x="2023" y="1155"/>
                  </a:lnTo>
                  <a:lnTo>
                    <a:pt x="2022" y="1152"/>
                  </a:lnTo>
                  <a:lnTo>
                    <a:pt x="2020" y="1143"/>
                  </a:lnTo>
                  <a:lnTo>
                    <a:pt x="2016" y="1133"/>
                  </a:lnTo>
                  <a:lnTo>
                    <a:pt x="2015" y="1127"/>
                  </a:lnTo>
                  <a:lnTo>
                    <a:pt x="2014" y="1121"/>
                  </a:lnTo>
                  <a:lnTo>
                    <a:pt x="2014" y="1115"/>
                  </a:lnTo>
                  <a:lnTo>
                    <a:pt x="2014" y="1109"/>
                  </a:lnTo>
                  <a:lnTo>
                    <a:pt x="2016" y="1102"/>
                  </a:lnTo>
                  <a:lnTo>
                    <a:pt x="2018" y="1096"/>
                  </a:lnTo>
                  <a:lnTo>
                    <a:pt x="2022" y="1091"/>
                  </a:lnTo>
                  <a:lnTo>
                    <a:pt x="2027" y="1086"/>
                  </a:lnTo>
                  <a:lnTo>
                    <a:pt x="2036" y="1079"/>
                  </a:lnTo>
                  <a:lnTo>
                    <a:pt x="2045" y="1075"/>
                  </a:lnTo>
                  <a:lnTo>
                    <a:pt x="2054" y="1073"/>
                  </a:lnTo>
                  <a:lnTo>
                    <a:pt x="2062" y="1073"/>
                  </a:lnTo>
                  <a:lnTo>
                    <a:pt x="2070" y="1075"/>
                  </a:lnTo>
                  <a:lnTo>
                    <a:pt x="2078" y="1078"/>
                  </a:lnTo>
                  <a:lnTo>
                    <a:pt x="2086" y="1082"/>
                  </a:lnTo>
                  <a:lnTo>
                    <a:pt x="2093" y="1087"/>
                  </a:lnTo>
                  <a:lnTo>
                    <a:pt x="2107" y="1099"/>
                  </a:lnTo>
                  <a:lnTo>
                    <a:pt x="2123" y="1111"/>
                  </a:lnTo>
                  <a:lnTo>
                    <a:pt x="2130" y="1117"/>
                  </a:lnTo>
                  <a:lnTo>
                    <a:pt x="2137" y="1122"/>
                  </a:lnTo>
                  <a:lnTo>
                    <a:pt x="2145" y="1126"/>
                  </a:lnTo>
                  <a:lnTo>
                    <a:pt x="2153" y="1128"/>
                  </a:lnTo>
                  <a:lnTo>
                    <a:pt x="2152" y="1133"/>
                  </a:lnTo>
                  <a:lnTo>
                    <a:pt x="2149" y="1144"/>
                  </a:lnTo>
                  <a:lnTo>
                    <a:pt x="2146" y="1150"/>
                  </a:lnTo>
                  <a:lnTo>
                    <a:pt x="2142" y="1155"/>
                  </a:lnTo>
                  <a:lnTo>
                    <a:pt x="2139" y="1157"/>
                  </a:lnTo>
                  <a:lnTo>
                    <a:pt x="2135" y="1158"/>
                  </a:lnTo>
                  <a:lnTo>
                    <a:pt x="2131" y="1159"/>
                  </a:lnTo>
                  <a:lnTo>
                    <a:pt x="2127" y="1159"/>
                  </a:lnTo>
                  <a:lnTo>
                    <a:pt x="2122" y="1160"/>
                  </a:lnTo>
                  <a:lnTo>
                    <a:pt x="2118" y="1161"/>
                  </a:lnTo>
                  <a:lnTo>
                    <a:pt x="2115" y="1164"/>
                  </a:lnTo>
                  <a:lnTo>
                    <a:pt x="2112" y="1167"/>
                  </a:lnTo>
                  <a:lnTo>
                    <a:pt x="2108" y="1171"/>
                  </a:lnTo>
                  <a:lnTo>
                    <a:pt x="2106" y="1176"/>
                  </a:lnTo>
                  <a:lnTo>
                    <a:pt x="2104" y="1181"/>
                  </a:lnTo>
                  <a:lnTo>
                    <a:pt x="2103" y="1186"/>
                  </a:lnTo>
                  <a:lnTo>
                    <a:pt x="2101" y="1198"/>
                  </a:lnTo>
                  <a:lnTo>
                    <a:pt x="2100" y="1210"/>
                  </a:lnTo>
                  <a:lnTo>
                    <a:pt x="2100" y="1223"/>
                  </a:lnTo>
                  <a:lnTo>
                    <a:pt x="2100" y="1233"/>
                  </a:lnTo>
                  <a:lnTo>
                    <a:pt x="2103" y="1245"/>
                  </a:lnTo>
                  <a:lnTo>
                    <a:pt x="2108" y="1261"/>
                  </a:lnTo>
                  <a:lnTo>
                    <a:pt x="2110" y="1271"/>
                  </a:lnTo>
                  <a:lnTo>
                    <a:pt x="2112" y="1281"/>
                  </a:lnTo>
                  <a:lnTo>
                    <a:pt x="2110" y="1286"/>
                  </a:lnTo>
                  <a:lnTo>
                    <a:pt x="2109" y="1291"/>
                  </a:lnTo>
                  <a:lnTo>
                    <a:pt x="2107" y="1296"/>
                  </a:lnTo>
                  <a:lnTo>
                    <a:pt x="2105" y="1301"/>
                  </a:lnTo>
                  <a:lnTo>
                    <a:pt x="2101" y="1303"/>
                  </a:lnTo>
                  <a:lnTo>
                    <a:pt x="2097" y="1305"/>
                  </a:lnTo>
                  <a:lnTo>
                    <a:pt x="2093" y="1307"/>
                  </a:lnTo>
                  <a:lnTo>
                    <a:pt x="2087" y="1308"/>
                  </a:lnTo>
                  <a:lnTo>
                    <a:pt x="2076" y="1310"/>
                  </a:lnTo>
                  <a:lnTo>
                    <a:pt x="2063" y="1312"/>
                  </a:lnTo>
                  <a:lnTo>
                    <a:pt x="2057" y="1313"/>
                  </a:lnTo>
                  <a:lnTo>
                    <a:pt x="2051" y="1315"/>
                  </a:lnTo>
                  <a:lnTo>
                    <a:pt x="2045" y="1318"/>
                  </a:lnTo>
                  <a:lnTo>
                    <a:pt x="2039" y="1321"/>
                  </a:lnTo>
                  <a:lnTo>
                    <a:pt x="2034" y="1325"/>
                  </a:lnTo>
                  <a:lnTo>
                    <a:pt x="2029" y="1330"/>
                  </a:lnTo>
                  <a:lnTo>
                    <a:pt x="2025" y="1336"/>
                  </a:lnTo>
                  <a:lnTo>
                    <a:pt x="2022" y="1343"/>
                  </a:lnTo>
                  <a:lnTo>
                    <a:pt x="2021" y="1350"/>
                  </a:lnTo>
                  <a:lnTo>
                    <a:pt x="2021" y="1359"/>
                  </a:lnTo>
                  <a:lnTo>
                    <a:pt x="2023" y="1368"/>
                  </a:lnTo>
                  <a:lnTo>
                    <a:pt x="2024" y="1378"/>
                  </a:lnTo>
                  <a:lnTo>
                    <a:pt x="2024" y="1387"/>
                  </a:lnTo>
                  <a:lnTo>
                    <a:pt x="2023" y="1394"/>
                  </a:lnTo>
                  <a:lnTo>
                    <a:pt x="2021" y="1397"/>
                  </a:lnTo>
                  <a:lnTo>
                    <a:pt x="2019" y="1399"/>
                  </a:lnTo>
                  <a:lnTo>
                    <a:pt x="2016" y="1400"/>
                  </a:lnTo>
                  <a:lnTo>
                    <a:pt x="2011" y="1401"/>
                  </a:lnTo>
                  <a:lnTo>
                    <a:pt x="1995" y="1400"/>
                  </a:lnTo>
                  <a:lnTo>
                    <a:pt x="1983" y="1402"/>
                  </a:lnTo>
                  <a:lnTo>
                    <a:pt x="1973" y="1404"/>
                  </a:lnTo>
                  <a:lnTo>
                    <a:pt x="1966" y="1408"/>
                  </a:lnTo>
                  <a:lnTo>
                    <a:pt x="1960" y="1413"/>
                  </a:lnTo>
                  <a:lnTo>
                    <a:pt x="1956" y="1419"/>
                  </a:lnTo>
                  <a:lnTo>
                    <a:pt x="1954" y="1426"/>
                  </a:lnTo>
                  <a:lnTo>
                    <a:pt x="1952" y="1434"/>
                  </a:lnTo>
                  <a:lnTo>
                    <a:pt x="1951" y="1452"/>
                  </a:lnTo>
                  <a:lnTo>
                    <a:pt x="1949" y="1471"/>
                  </a:lnTo>
                  <a:lnTo>
                    <a:pt x="1948" y="1481"/>
                  </a:lnTo>
                  <a:lnTo>
                    <a:pt x="1946" y="1491"/>
                  </a:lnTo>
                  <a:lnTo>
                    <a:pt x="1942" y="1501"/>
                  </a:lnTo>
                  <a:lnTo>
                    <a:pt x="1937" y="1511"/>
                  </a:lnTo>
                  <a:lnTo>
                    <a:pt x="1934" y="1518"/>
                  </a:lnTo>
                  <a:lnTo>
                    <a:pt x="1930" y="1525"/>
                  </a:lnTo>
                  <a:lnTo>
                    <a:pt x="1923" y="1532"/>
                  </a:lnTo>
                  <a:lnTo>
                    <a:pt x="1915" y="1537"/>
                  </a:lnTo>
                  <a:lnTo>
                    <a:pt x="1906" y="1541"/>
                  </a:lnTo>
                  <a:lnTo>
                    <a:pt x="1895" y="1545"/>
                  </a:lnTo>
                  <a:lnTo>
                    <a:pt x="1882" y="1547"/>
                  </a:lnTo>
                  <a:lnTo>
                    <a:pt x="1869" y="1547"/>
                  </a:lnTo>
                  <a:lnTo>
                    <a:pt x="1866" y="1557"/>
                  </a:lnTo>
                  <a:lnTo>
                    <a:pt x="1862" y="1565"/>
                  </a:lnTo>
                  <a:lnTo>
                    <a:pt x="1856" y="1574"/>
                  </a:lnTo>
                  <a:lnTo>
                    <a:pt x="1849" y="1582"/>
                  </a:lnTo>
                  <a:lnTo>
                    <a:pt x="1841" y="1589"/>
                  </a:lnTo>
                  <a:lnTo>
                    <a:pt x="1832" y="1597"/>
                  </a:lnTo>
                  <a:lnTo>
                    <a:pt x="1823" y="1604"/>
                  </a:lnTo>
                  <a:lnTo>
                    <a:pt x="1813" y="1611"/>
                  </a:lnTo>
                  <a:lnTo>
                    <a:pt x="1770" y="1638"/>
                  </a:lnTo>
                  <a:lnTo>
                    <a:pt x="1733" y="1664"/>
                  </a:lnTo>
                  <a:lnTo>
                    <a:pt x="1731" y="1664"/>
                  </a:lnTo>
                  <a:lnTo>
                    <a:pt x="1729" y="1663"/>
                  </a:lnTo>
                  <a:lnTo>
                    <a:pt x="1727" y="1660"/>
                  </a:lnTo>
                  <a:lnTo>
                    <a:pt x="1725" y="1658"/>
                  </a:lnTo>
                  <a:lnTo>
                    <a:pt x="1722" y="1652"/>
                  </a:lnTo>
                  <a:lnTo>
                    <a:pt x="1718" y="1644"/>
                  </a:lnTo>
                  <a:lnTo>
                    <a:pt x="1715" y="1641"/>
                  </a:lnTo>
                  <a:lnTo>
                    <a:pt x="1713" y="1638"/>
                  </a:lnTo>
                  <a:lnTo>
                    <a:pt x="1710" y="1636"/>
                  </a:lnTo>
                  <a:lnTo>
                    <a:pt x="1707" y="1635"/>
                  </a:lnTo>
                  <a:lnTo>
                    <a:pt x="1704" y="1635"/>
                  </a:lnTo>
                  <a:lnTo>
                    <a:pt x="1700" y="1636"/>
                  </a:lnTo>
                  <a:lnTo>
                    <a:pt x="1696" y="1638"/>
                  </a:lnTo>
                  <a:lnTo>
                    <a:pt x="1691" y="1642"/>
                  </a:lnTo>
                  <a:lnTo>
                    <a:pt x="1693" y="1657"/>
                  </a:lnTo>
                  <a:lnTo>
                    <a:pt x="1699" y="1687"/>
                  </a:lnTo>
                  <a:lnTo>
                    <a:pt x="1703" y="1702"/>
                  </a:lnTo>
                  <a:lnTo>
                    <a:pt x="1706" y="1716"/>
                  </a:lnTo>
                  <a:lnTo>
                    <a:pt x="1709" y="1726"/>
                  </a:lnTo>
                  <a:lnTo>
                    <a:pt x="1712" y="1731"/>
                  </a:lnTo>
                  <a:lnTo>
                    <a:pt x="1717" y="1732"/>
                  </a:lnTo>
                  <a:lnTo>
                    <a:pt x="1721" y="1732"/>
                  </a:lnTo>
                  <a:lnTo>
                    <a:pt x="1726" y="1729"/>
                  </a:lnTo>
                  <a:lnTo>
                    <a:pt x="1731" y="1726"/>
                  </a:lnTo>
                  <a:lnTo>
                    <a:pt x="1740" y="1715"/>
                  </a:lnTo>
                  <a:lnTo>
                    <a:pt x="1749" y="1702"/>
                  </a:lnTo>
                  <a:lnTo>
                    <a:pt x="1759" y="1688"/>
                  </a:lnTo>
                  <a:lnTo>
                    <a:pt x="1770" y="1674"/>
                  </a:lnTo>
                  <a:lnTo>
                    <a:pt x="1776" y="1667"/>
                  </a:lnTo>
                  <a:lnTo>
                    <a:pt x="1783" y="1662"/>
                  </a:lnTo>
                  <a:lnTo>
                    <a:pt x="1789" y="1656"/>
                  </a:lnTo>
                  <a:lnTo>
                    <a:pt x="1796" y="1652"/>
                  </a:lnTo>
                  <a:lnTo>
                    <a:pt x="1829" y="1632"/>
                  </a:lnTo>
                  <a:lnTo>
                    <a:pt x="1860" y="1612"/>
                  </a:lnTo>
                  <a:lnTo>
                    <a:pt x="1888" y="1592"/>
                  </a:lnTo>
                  <a:lnTo>
                    <a:pt x="1916" y="1573"/>
                  </a:lnTo>
                  <a:lnTo>
                    <a:pt x="1941" y="1554"/>
                  </a:lnTo>
                  <a:lnTo>
                    <a:pt x="1964" y="1535"/>
                  </a:lnTo>
                  <a:lnTo>
                    <a:pt x="1986" y="1517"/>
                  </a:lnTo>
                  <a:lnTo>
                    <a:pt x="2007" y="1499"/>
                  </a:lnTo>
                  <a:lnTo>
                    <a:pt x="2025" y="1482"/>
                  </a:lnTo>
                  <a:lnTo>
                    <a:pt x="2042" y="1465"/>
                  </a:lnTo>
                  <a:lnTo>
                    <a:pt x="2058" y="1448"/>
                  </a:lnTo>
                  <a:lnTo>
                    <a:pt x="2073" y="1430"/>
                  </a:lnTo>
                  <a:lnTo>
                    <a:pt x="2087" y="1413"/>
                  </a:lnTo>
                  <a:lnTo>
                    <a:pt x="2100" y="1396"/>
                  </a:lnTo>
                  <a:lnTo>
                    <a:pt x="2113" y="1380"/>
                  </a:lnTo>
                  <a:lnTo>
                    <a:pt x="2124" y="1363"/>
                  </a:lnTo>
                  <a:lnTo>
                    <a:pt x="2145" y="1329"/>
                  </a:lnTo>
                  <a:lnTo>
                    <a:pt x="2164" y="1293"/>
                  </a:lnTo>
                  <a:lnTo>
                    <a:pt x="2183" y="1258"/>
                  </a:lnTo>
                  <a:lnTo>
                    <a:pt x="2201" y="1221"/>
                  </a:lnTo>
                  <a:lnTo>
                    <a:pt x="2221" y="1181"/>
                  </a:lnTo>
                  <a:lnTo>
                    <a:pt x="2243" y="1140"/>
                  </a:lnTo>
                  <a:lnTo>
                    <a:pt x="2267" y="1095"/>
                  </a:lnTo>
                  <a:lnTo>
                    <a:pt x="2294" y="1049"/>
                  </a:lnTo>
                  <a:lnTo>
                    <a:pt x="2310" y="1016"/>
                  </a:lnTo>
                  <a:lnTo>
                    <a:pt x="2327" y="983"/>
                  </a:lnTo>
                  <a:lnTo>
                    <a:pt x="2346" y="951"/>
                  </a:lnTo>
                  <a:lnTo>
                    <a:pt x="2365" y="921"/>
                  </a:lnTo>
                  <a:lnTo>
                    <a:pt x="2384" y="891"/>
                  </a:lnTo>
                  <a:lnTo>
                    <a:pt x="2404" y="861"/>
                  </a:lnTo>
                  <a:lnTo>
                    <a:pt x="2425" y="834"/>
                  </a:lnTo>
                  <a:lnTo>
                    <a:pt x="2447" y="808"/>
                  </a:lnTo>
                  <a:lnTo>
                    <a:pt x="2439" y="800"/>
                  </a:lnTo>
                  <a:lnTo>
                    <a:pt x="2420" y="782"/>
                  </a:lnTo>
                  <a:lnTo>
                    <a:pt x="2414" y="777"/>
                  </a:lnTo>
                  <a:lnTo>
                    <a:pt x="2407" y="772"/>
                  </a:lnTo>
                  <a:lnTo>
                    <a:pt x="2399" y="767"/>
                  </a:lnTo>
                  <a:lnTo>
                    <a:pt x="2391" y="763"/>
                  </a:lnTo>
                  <a:lnTo>
                    <a:pt x="2382" y="760"/>
                  </a:lnTo>
                  <a:lnTo>
                    <a:pt x="2373" y="757"/>
                  </a:lnTo>
                  <a:lnTo>
                    <a:pt x="2363" y="756"/>
                  </a:lnTo>
                  <a:lnTo>
                    <a:pt x="2352" y="755"/>
                  </a:lnTo>
                  <a:lnTo>
                    <a:pt x="2348" y="756"/>
                  </a:lnTo>
                  <a:lnTo>
                    <a:pt x="2344" y="757"/>
                  </a:lnTo>
                  <a:lnTo>
                    <a:pt x="2339" y="760"/>
                  </a:lnTo>
                  <a:lnTo>
                    <a:pt x="2332" y="763"/>
                  </a:lnTo>
                  <a:lnTo>
                    <a:pt x="2322" y="770"/>
                  </a:lnTo>
                  <a:lnTo>
                    <a:pt x="2311" y="777"/>
                  </a:lnTo>
                  <a:lnTo>
                    <a:pt x="2306" y="780"/>
                  </a:lnTo>
                  <a:lnTo>
                    <a:pt x="2300" y="781"/>
                  </a:lnTo>
                  <a:lnTo>
                    <a:pt x="2296" y="781"/>
                  </a:lnTo>
                  <a:lnTo>
                    <a:pt x="2291" y="780"/>
                  </a:lnTo>
                  <a:lnTo>
                    <a:pt x="2287" y="777"/>
                  </a:lnTo>
                  <a:lnTo>
                    <a:pt x="2284" y="772"/>
                  </a:lnTo>
                  <a:lnTo>
                    <a:pt x="2281" y="764"/>
                  </a:lnTo>
                  <a:lnTo>
                    <a:pt x="2278" y="755"/>
                  </a:lnTo>
                  <a:lnTo>
                    <a:pt x="2278" y="750"/>
                  </a:lnTo>
                  <a:lnTo>
                    <a:pt x="2278" y="746"/>
                  </a:lnTo>
                  <a:lnTo>
                    <a:pt x="2279" y="742"/>
                  </a:lnTo>
                  <a:lnTo>
                    <a:pt x="2281" y="738"/>
                  </a:lnTo>
                  <a:lnTo>
                    <a:pt x="2287" y="731"/>
                  </a:lnTo>
                  <a:lnTo>
                    <a:pt x="2295" y="725"/>
                  </a:lnTo>
                  <a:lnTo>
                    <a:pt x="2313" y="714"/>
                  </a:lnTo>
                  <a:lnTo>
                    <a:pt x="2330" y="703"/>
                  </a:lnTo>
                  <a:lnTo>
                    <a:pt x="2337" y="695"/>
                  </a:lnTo>
                  <a:lnTo>
                    <a:pt x="2341" y="688"/>
                  </a:lnTo>
                  <a:lnTo>
                    <a:pt x="2344" y="680"/>
                  </a:lnTo>
                  <a:lnTo>
                    <a:pt x="2346" y="673"/>
                  </a:lnTo>
                  <a:lnTo>
                    <a:pt x="2347" y="657"/>
                  </a:lnTo>
                  <a:lnTo>
                    <a:pt x="2347" y="642"/>
                  </a:lnTo>
                  <a:lnTo>
                    <a:pt x="2348" y="634"/>
                  </a:lnTo>
                  <a:lnTo>
                    <a:pt x="2349" y="626"/>
                  </a:lnTo>
                  <a:lnTo>
                    <a:pt x="2352" y="617"/>
                  </a:lnTo>
                  <a:lnTo>
                    <a:pt x="2356" y="608"/>
                  </a:lnTo>
                  <a:lnTo>
                    <a:pt x="2362" y="599"/>
                  </a:lnTo>
                  <a:lnTo>
                    <a:pt x="2370" y="589"/>
                  </a:lnTo>
                  <a:lnTo>
                    <a:pt x="2381" y="578"/>
                  </a:lnTo>
                  <a:lnTo>
                    <a:pt x="2394" y="567"/>
                  </a:lnTo>
                  <a:lnTo>
                    <a:pt x="2407" y="559"/>
                  </a:lnTo>
                  <a:lnTo>
                    <a:pt x="2420" y="551"/>
                  </a:lnTo>
                  <a:lnTo>
                    <a:pt x="2426" y="545"/>
                  </a:lnTo>
                  <a:lnTo>
                    <a:pt x="2431" y="540"/>
                  </a:lnTo>
                  <a:lnTo>
                    <a:pt x="2433" y="538"/>
                  </a:lnTo>
                  <a:lnTo>
                    <a:pt x="2434" y="535"/>
                  </a:lnTo>
                  <a:lnTo>
                    <a:pt x="2435" y="532"/>
                  </a:lnTo>
                  <a:lnTo>
                    <a:pt x="2435" y="529"/>
                  </a:lnTo>
                  <a:lnTo>
                    <a:pt x="2435" y="524"/>
                  </a:lnTo>
                  <a:lnTo>
                    <a:pt x="2435" y="518"/>
                  </a:lnTo>
                  <a:lnTo>
                    <a:pt x="2433" y="513"/>
                  </a:lnTo>
                  <a:lnTo>
                    <a:pt x="2432" y="507"/>
                  </a:lnTo>
                  <a:lnTo>
                    <a:pt x="2429" y="503"/>
                  </a:lnTo>
                  <a:lnTo>
                    <a:pt x="2426" y="498"/>
                  </a:lnTo>
                  <a:lnTo>
                    <a:pt x="2422" y="494"/>
                  </a:lnTo>
                  <a:lnTo>
                    <a:pt x="2417" y="490"/>
                  </a:lnTo>
                  <a:lnTo>
                    <a:pt x="2410" y="487"/>
                  </a:lnTo>
                  <a:lnTo>
                    <a:pt x="2403" y="485"/>
                  </a:lnTo>
                  <a:lnTo>
                    <a:pt x="2395" y="483"/>
                  </a:lnTo>
                  <a:lnTo>
                    <a:pt x="2385" y="481"/>
                  </a:lnTo>
                  <a:lnTo>
                    <a:pt x="2374" y="480"/>
                  </a:lnTo>
                  <a:lnTo>
                    <a:pt x="2361" y="480"/>
                  </a:lnTo>
                  <a:lnTo>
                    <a:pt x="2347" y="481"/>
                  </a:lnTo>
                  <a:lnTo>
                    <a:pt x="2330" y="483"/>
                  </a:lnTo>
                  <a:lnTo>
                    <a:pt x="2304" y="485"/>
                  </a:lnTo>
                  <a:lnTo>
                    <a:pt x="2281" y="487"/>
                  </a:lnTo>
                  <a:lnTo>
                    <a:pt x="2261" y="488"/>
                  </a:lnTo>
                  <a:lnTo>
                    <a:pt x="2243" y="487"/>
                  </a:lnTo>
                  <a:lnTo>
                    <a:pt x="2235" y="486"/>
                  </a:lnTo>
                  <a:lnTo>
                    <a:pt x="2226" y="484"/>
                  </a:lnTo>
                  <a:lnTo>
                    <a:pt x="2216" y="482"/>
                  </a:lnTo>
                  <a:lnTo>
                    <a:pt x="2207" y="479"/>
                  </a:lnTo>
                  <a:lnTo>
                    <a:pt x="2197" y="475"/>
                  </a:lnTo>
                  <a:lnTo>
                    <a:pt x="2186" y="470"/>
                  </a:lnTo>
                  <a:lnTo>
                    <a:pt x="2175" y="464"/>
                  </a:lnTo>
                  <a:lnTo>
                    <a:pt x="2163" y="457"/>
                  </a:lnTo>
                  <a:lnTo>
                    <a:pt x="2154" y="450"/>
                  </a:lnTo>
                  <a:lnTo>
                    <a:pt x="2146" y="443"/>
                  </a:lnTo>
                  <a:lnTo>
                    <a:pt x="2137" y="434"/>
                  </a:lnTo>
                  <a:lnTo>
                    <a:pt x="2129" y="425"/>
                  </a:lnTo>
                  <a:lnTo>
                    <a:pt x="2113" y="405"/>
                  </a:lnTo>
                  <a:lnTo>
                    <a:pt x="2096" y="384"/>
                  </a:lnTo>
                  <a:lnTo>
                    <a:pt x="2082" y="363"/>
                  </a:lnTo>
                  <a:lnTo>
                    <a:pt x="2068" y="341"/>
                  </a:lnTo>
                  <a:lnTo>
                    <a:pt x="2055" y="321"/>
                  </a:lnTo>
                  <a:lnTo>
                    <a:pt x="2042" y="304"/>
                  </a:lnTo>
                  <a:lnTo>
                    <a:pt x="2036" y="294"/>
                  </a:lnTo>
                  <a:lnTo>
                    <a:pt x="2028" y="284"/>
                  </a:lnTo>
                  <a:lnTo>
                    <a:pt x="2017" y="272"/>
                  </a:lnTo>
                  <a:lnTo>
                    <a:pt x="2005" y="260"/>
                  </a:lnTo>
                  <a:lnTo>
                    <a:pt x="1990" y="248"/>
                  </a:lnTo>
                  <a:lnTo>
                    <a:pt x="1975" y="235"/>
                  </a:lnTo>
                  <a:lnTo>
                    <a:pt x="1959" y="223"/>
                  </a:lnTo>
                  <a:lnTo>
                    <a:pt x="1943" y="209"/>
                  </a:lnTo>
                  <a:lnTo>
                    <a:pt x="1925" y="197"/>
                  </a:lnTo>
                  <a:lnTo>
                    <a:pt x="1908" y="186"/>
                  </a:lnTo>
                  <a:lnTo>
                    <a:pt x="1890" y="176"/>
                  </a:lnTo>
                  <a:lnTo>
                    <a:pt x="1872" y="167"/>
                  </a:lnTo>
                  <a:lnTo>
                    <a:pt x="1856" y="159"/>
                  </a:lnTo>
                  <a:lnTo>
                    <a:pt x="1840" y="153"/>
                  </a:lnTo>
                  <a:lnTo>
                    <a:pt x="1825" y="149"/>
                  </a:lnTo>
                  <a:lnTo>
                    <a:pt x="1812" y="147"/>
                  </a:lnTo>
                  <a:lnTo>
                    <a:pt x="1797" y="144"/>
                  </a:lnTo>
                  <a:lnTo>
                    <a:pt x="1784" y="140"/>
                  </a:lnTo>
                  <a:lnTo>
                    <a:pt x="1772" y="136"/>
                  </a:lnTo>
                  <a:lnTo>
                    <a:pt x="1762" y="130"/>
                  </a:lnTo>
                  <a:lnTo>
                    <a:pt x="1744" y="117"/>
                  </a:lnTo>
                  <a:lnTo>
                    <a:pt x="1727" y="101"/>
                  </a:lnTo>
                  <a:lnTo>
                    <a:pt x="1718" y="93"/>
                  </a:lnTo>
                  <a:lnTo>
                    <a:pt x="1708" y="86"/>
                  </a:lnTo>
                  <a:lnTo>
                    <a:pt x="1697" y="79"/>
                  </a:lnTo>
                  <a:lnTo>
                    <a:pt x="1685" y="72"/>
                  </a:lnTo>
                  <a:lnTo>
                    <a:pt x="1670" y="66"/>
                  </a:lnTo>
                  <a:lnTo>
                    <a:pt x="1653" y="60"/>
                  </a:lnTo>
                  <a:lnTo>
                    <a:pt x="1634" y="56"/>
                  </a:lnTo>
                  <a:lnTo>
                    <a:pt x="1612" y="52"/>
                  </a:lnTo>
                  <a:lnTo>
                    <a:pt x="1593" y="50"/>
                  </a:lnTo>
                  <a:lnTo>
                    <a:pt x="1576" y="49"/>
                  </a:lnTo>
                  <a:lnTo>
                    <a:pt x="1560" y="50"/>
                  </a:lnTo>
                  <a:lnTo>
                    <a:pt x="1544" y="51"/>
                  </a:lnTo>
                  <a:lnTo>
                    <a:pt x="1529" y="53"/>
                  </a:lnTo>
                  <a:lnTo>
                    <a:pt x="1514" y="53"/>
                  </a:lnTo>
                  <a:lnTo>
                    <a:pt x="1506" y="52"/>
                  </a:lnTo>
                  <a:lnTo>
                    <a:pt x="1498" y="51"/>
                  </a:lnTo>
                  <a:lnTo>
                    <a:pt x="1490" y="49"/>
                  </a:lnTo>
                  <a:lnTo>
                    <a:pt x="1481" y="47"/>
                  </a:lnTo>
                  <a:lnTo>
                    <a:pt x="1463" y="40"/>
                  </a:lnTo>
                  <a:lnTo>
                    <a:pt x="1443" y="33"/>
                  </a:lnTo>
                  <a:lnTo>
                    <a:pt x="1423" y="25"/>
                  </a:lnTo>
                  <a:lnTo>
                    <a:pt x="1402" y="18"/>
                  </a:lnTo>
                  <a:lnTo>
                    <a:pt x="1380" y="11"/>
                  </a:lnTo>
                  <a:lnTo>
                    <a:pt x="1357" y="5"/>
                  </a:lnTo>
                  <a:lnTo>
                    <a:pt x="1345" y="3"/>
                  </a:lnTo>
                  <a:lnTo>
                    <a:pt x="1333" y="1"/>
                  </a:lnTo>
                  <a:lnTo>
                    <a:pt x="1320" y="0"/>
                  </a:lnTo>
                  <a:lnTo>
                    <a:pt x="1307" y="0"/>
                  </a:lnTo>
                  <a:lnTo>
                    <a:pt x="1299" y="0"/>
                  </a:lnTo>
                  <a:lnTo>
                    <a:pt x="1291" y="2"/>
                  </a:lnTo>
                  <a:lnTo>
                    <a:pt x="1284" y="3"/>
                  </a:lnTo>
                  <a:lnTo>
                    <a:pt x="1277" y="6"/>
                  </a:lnTo>
                  <a:lnTo>
                    <a:pt x="1264" y="12"/>
                  </a:lnTo>
                  <a:lnTo>
                    <a:pt x="1251" y="18"/>
                  </a:lnTo>
                  <a:lnTo>
                    <a:pt x="1238" y="25"/>
                  </a:lnTo>
                  <a:lnTo>
                    <a:pt x="1224" y="31"/>
                  </a:lnTo>
                  <a:lnTo>
                    <a:pt x="1215" y="33"/>
                  </a:lnTo>
                  <a:lnTo>
                    <a:pt x="1206" y="35"/>
                  </a:lnTo>
                  <a:lnTo>
                    <a:pt x="1197" y="36"/>
                  </a:lnTo>
                  <a:lnTo>
                    <a:pt x="1187" y="36"/>
                  </a:lnTo>
                  <a:lnTo>
                    <a:pt x="1177" y="36"/>
                  </a:lnTo>
                  <a:lnTo>
                    <a:pt x="1168" y="36"/>
                  </a:lnTo>
                  <a:lnTo>
                    <a:pt x="1160" y="36"/>
                  </a:lnTo>
                  <a:lnTo>
                    <a:pt x="1150" y="36"/>
                  </a:lnTo>
                  <a:close/>
                </a:path>
              </a:pathLst>
            </a:custGeom>
            <a:grpFill/>
            <a:ln w="3175" cap="flat" cmpd="sng">
              <a:solidFill>
                <a:srgbClr val="FCF6F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pt-BR"/>
            </a:p>
          </p:txBody>
        </p:sp>
        <p:sp>
          <p:nvSpPr>
            <p:cNvPr id="33" name="Freeform 22"/>
            <p:cNvSpPr>
              <a:spLocks/>
            </p:cNvSpPr>
            <p:nvPr/>
          </p:nvSpPr>
          <p:spPr bwMode="auto">
            <a:xfrm>
              <a:off x="5229225" y="3657600"/>
              <a:ext cx="1481138" cy="1276350"/>
            </a:xfrm>
            <a:custGeom>
              <a:avLst/>
              <a:gdLst>
                <a:gd name="T0" fmla="*/ 3725 w 3773"/>
                <a:gd name="T1" fmla="*/ 794 h 2987"/>
                <a:gd name="T2" fmla="*/ 3604 w 3773"/>
                <a:gd name="T3" fmla="*/ 972 h 2987"/>
                <a:gd name="T4" fmla="*/ 3513 w 3773"/>
                <a:gd name="T5" fmla="*/ 1151 h 2987"/>
                <a:gd name="T6" fmla="*/ 3620 w 3773"/>
                <a:gd name="T7" fmla="*/ 1345 h 2987"/>
                <a:gd name="T8" fmla="*/ 3455 w 3773"/>
                <a:gd name="T9" fmla="*/ 1345 h 2987"/>
                <a:gd name="T10" fmla="*/ 3407 w 3773"/>
                <a:gd name="T11" fmla="*/ 1402 h 2987"/>
                <a:gd name="T12" fmla="*/ 3298 w 3773"/>
                <a:gd name="T13" fmla="*/ 1457 h 2987"/>
                <a:gd name="T14" fmla="*/ 3344 w 3773"/>
                <a:gd name="T15" fmla="*/ 1593 h 2987"/>
                <a:gd name="T16" fmla="*/ 3272 w 3773"/>
                <a:gd name="T17" fmla="*/ 1642 h 2987"/>
                <a:gd name="T18" fmla="*/ 3312 w 3773"/>
                <a:gd name="T19" fmla="*/ 1725 h 2987"/>
                <a:gd name="T20" fmla="*/ 3314 w 3773"/>
                <a:gd name="T21" fmla="*/ 1873 h 2987"/>
                <a:gd name="T22" fmla="*/ 3159 w 3773"/>
                <a:gd name="T23" fmla="*/ 2120 h 2987"/>
                <a:gd name="T24" fmla="*/ 3019 w 3773"/>
                <a:gd name="T25" fmla="*/ 2191 h 2987"/>
                <a:gd name="T26" fmla="*/ 2839 w 3773"/>
                <a:gd name="T27" fmla="*/ 2551 h 2987"/>
                <a:gd name="T28" fmla="*/ 2627 w 3773"/>
                <a:gd name="T29" fmla="*/ 2718 h 2987"/>
                <a:gd name="T30" fmla="*/ 2379 w 3773"/>
                <a:gd name="T31" fmla="*/ 2725 h 2987"/>
                <a:gd name="T32" fmla="*/ 1987 w 3773"/>
                <a:gd name="T33" fmla="*/ 2847 h 2987"/>
                <a:gd name="T34" fmla="*/ 1794 w 3773"/>
                <a:gd name="T35" fmla="*/ 2906 h 2987"/>
                <a:gd name="T36" fmla="*/ 1684 w 3773"/>
                <a:gd name="T37" fmla="*/ 2936 h 2987"/>
                <a:gd name="T38" fmla="*/ 1522 w 3773"/>
                <a:gd name="T39" fmla="*/ 2968 h 2987"/>
                <a:gd name="T40" fmla="*/ 1405 w 3773"/>
                <a:gd name="T41" fmla="*/ 2808 h 2987"/>
                <a:gd name="T42" fmla="*/ 1412 w 3773"/>
                <a:gd name="T43" fmla="*/ 2588 h 2987"/>
                <a:gd name="T44" fmla="*/ 1432 w 3773"/>
                <a:gd name="T45" fmla="*/ 2461 h 2987"/>
                <a:gd name="T46" fmla="*/ 1295 w 3773"/>
                <a:gd name="T47" fmla="*/ 2436 h 2987"/>
                <a:gd name="T48" fmla="*/ 1278 w 3773"/>
                <a:gd name="T49" fmla="*/ 2184 h 2987"/>
                <a:gd name="T50" fmla="*/ 1233 w 3773"/>
                <a:gd name="T51" fmla="*/ 2056 h 2987"/>
                <a:gd name="T52" fmla="*/ 1147 w 3773"/>
                <a:gd name="T53" fmla="*/ 1956 h 2987"/>
                <a:gd name="T54" fmla="*/ 1017 w 3773"/>
                <a:gd name="T55" fmla="*/ 2005 h 2987"/>
                <a:gd name="T56" fmla="*/ 812 w 3773"/>
                <a:gd name="T57" fmla="*/ 2001 h 2987"/>
                <a:gd name="T58" fmla="*/ 697 w 3773"/>
                <a:gd name="T59" fmla="*/ 2072 h 2987"/>
                <a:gd name="T60" fmla="*/ 601 w 3773"/>
                <a:gd name="T61" fmla="*/ 2050 h 2987"/>
                <a:gd name="T62" fmla="*/ 526 w 3773"/>
                <a:gd name="T63" fmla="*/ 1924 h 2987"/>
                <a:gd name="T64" fmla="*/ 204 w 3773"/>
                <a:gd name="T65" fmla="*/ 1877 h 2987"/>
                <a:gd name="T66" fmla="*/ 2 w 3773"/>
                <a:gd name="T67" fmla="*/ 1886 h 2987"/>
                <a:gd name="T68" fmla="*/ 81 w 3773"/>
                <a:gd name="T69" fmla="*/ 1653 h 2987"/>
                <a:gd name="T70" fmla="*/ 225 w 3773"/>
                <a:gd name="T71" fmla="*/ 1500 h 2987"/>
                <a:gd name="T72" fmla="*/ 455 w 3773"/>
                <a:gd name="T73" fmla="*/ 1452 h 2987"/>
                <a:gd name="T74" fmla="*/ 563 w 3773"/>
                <a:gd name="T75" fmla="*/ 1467 h 2987"/>
                <a:gd name="T76" fmla="*/ 720 w 3773"/>
                <a:gd name="T77" fmla="*/ 1380 h 2987"/>
                <a:gd name="T78" fmla="*/ 1022 w 3773"/>
                <a:gd name="T79" fmla="*/ 1421 h 2987"/>
                <a:gd name="T80" fmla="*/ 1206 w 3773"/>
                <a:gd name="T81" fmla="*/ 1328 h 2987"/>
                <a:gd name="T82" fmla="*/ 1239 w 3773"/>
                <a:gd name="T83" fmla="*/ 1218 h 2987"/>
                <a:gd name="T84" fmla="*/ 1240 w 3773"/>
                <a:gd name="T85" fmla="*/ 1100 h 2987"/>
                <a:gd name="T86" fmla="*/ 1214 w 3773"/>
                <a:gd name="T87" fmla="*/ 1016 h 2987"/>
                <a:gd name="T88" fmla="*/ 1277 w 3773"/>
                <a:gd name="T89" fmla="*/ 809 h 2987"/>
                <a:gd name="T90" fmla="*/ 1263 w 3773"/>
                <a:gd name="T91" fmla="*/ 660 h 2987"/>
                <a:gd name="T92" fmla="*/ 1325 w 3773"/>
                <a:gd name="T93" fmla="*/ 554 h 2987"/>
                <a:gd name="T94" fmla="*/ 1403 w 3773"/>
                <a:gd name="T95" fmla="*/ 432 h 2987"/>
                <a:gd name="T96" fmla="*/ 1420 w 3773"/>
                <a:gd name="T97" fmla="*/ 302 h 2987"/>
                <a:gd name="T98" fmla="*/ 1534 w 3773"/>
                <a:gd name="T99" fmla="*/ 241 h 2987"/>
                <a:gd name="T100" fmla="*/ 1609 w 3773"/>
                <a:gd name="T101" fmla="*/ 174 h 2987"/>
                <a:gd name="T102" fmla="*/ 1723 w 3773"/>
                <a:gd name="T103" fmla="*/ 245 h 2987"/>
                <a:gd name="T104" fmla="*/ 1728 w 3773"/>
                <a:gd name="T105" fmla="*/ 310 h 2987"/>
                <a:gd name="T106" fmla="*/ 1971 w 3773"/>
                <a:gd name="T107" fmla="*/ 189 h 2987"/>
                <a:gd name="T108" fmla="*/ 2121 w 3773"/>
                <a:gd name="T109" fmla="*/ 84 h 2987"/>
                <a:gd name="T110" fmla="*/ 2441 w 3773"/>
                <a:gd name="T111" fmla="*/ 16 h 2987"/>
                <a:gd name="T112" fmla="*/ 2446 w 3773"/>
                <a:gd name="T113" fmla="*/ 136 h 2987"/>
                <a:gd name="T114" fmla="*/ 2624 w 3773"/>
                <a:gd name="T115" fmla="*/ 165 h 2987"/>
                <a:gd name="T116" fmla="*/ 2861 w 3773"/>
                <a:gd name="T117" fmla="*/ 248 h 2987"/>
                <a:gd name="T118" fmla="*/ 3207 w 3773"/>
                <a:gd name="T119" fmla="*/ 395 h 2987"/>
                <a:gd name="T120" fmla="*/ 3292 w 3773"/>
                <a:gd name="T121" fmla="*/ 547 h 2987"/>
                <a:gd name="T122" fmla="*/ 3465 w 3773"/>
                <a:gd name="T123" fmla="*/ 557 h 2987"/>
                <a:gd name="T124" fmla="*/ 3678 w 3773"/>
                <a:gd name="T125" fmla="*/ 632 h 2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73" h="2987">
                  <a:moveTo>
                    <a:pt x="3717" y="661"/>
                  </a:moveTo>
                  <a:lnTo>
                    <a:pt x="3727" y="667"/>
                  </a:lnTo>
                  <a:lnTo>
                    <a:pt x="3737" y="673"/>
                  </a:lnTo>
                  <a:lnTo>
                    <a:pt x="3745" y="680"/>
                  </a:lnTo>
                  <a:lnTo>
                    <a:pt x="3752" y="687"/>
                  </a:lnTo>
                  <a:lnTo>
                    <a:pt x="3759" y="695"/>
                  </a:lnTo>
                  <a:lnTo>
                    <a:pt x="3764" y="704"/>
                  </a:lnTo>
                  <a:lnTo>
                    <a:pt x="3768" y="712"/>
                  </a:lnTo>
                  <a:lnTo>
                    <a:pt x="3771" y="722"/>
                  </a:lnTo>
                  <a:lnTo>
                    <a:pt x="3772" y="731"/>
                  </a:lnTo>
                  <a:lnTo>
                    <a:pt x="3773" y="739"/>
                  </a:lnTo>
                  <a:lnTo>
                    <a:pt x="3771" y="748"/>
                  </a:lnTo>
                  <a:lnTo>
                    <a:pt x="3769" y="756"/>
                  </a:lnTo>
                  <a:lnTo>
                    <a:pt x="3765" y="763"/>
                  </a:lnTo>
                  <a:lnTo>
                    <a:pt x="3759" y="770"/>
                  </a:lnTo>
                  <a:lnTo>
                    <a:pt x="3752" y="777"/>
                  </a:lnTo>
                  <a:lnTo>
                    <a:pt x="3743" y="782"/>
                  </a:lnTo>
                  <a:lnTo>
                    <a:pt x="3725" y="794"/>
                  </a:lnTo>
                  <a:lnTo>
                    <a:pt x="3706" y="808"/>
                  </a:lnTo>
                  <a:lnTo>
                    <a:pt x="3687" y="822"/>
                  </a:lnTo>
                  <a:lnTo>
                    <a:pt x="3670" y="838"/>
                  </a:lnTo>
                  <a:lnTo>
                    <a:pt x="3662" y="846"/>
                  </a:lnTo>
                  <a:lnTo>
                    <a:pt x="3655" y="853"/>
                  </a:lnTo>
                  <a:lnTo>
                    <a:pt x="3649" y="861"/>
                  </a:lnTo>
                  <a:lnTo>
                    <a:pt x="3643" y="868"/>
                  </a:lnTo>
                  <a:lnTo>
                    <a:pt x="3639" y="876"/>
                  </a:lnTo>
                  <a:lnTo>
                    <a:pt x="3635" y="883"/>
                  </a:lnTo>
                  <a:lnTo>
                    <a:pt x="3633" y="890"/>
                  </a:lnTo>
                  <a:lnTo>
                    <a:pt x="3633" y="897"/>
                  </a:lnTo>
                  <a:lnTo>
                    <a:pt x="3632" y="916"/>
                  </a:lnTo>
                  <a:lnTo>
                    <a:pt x="3630" y="931"/>
                  </a:lnTo>
                  <a:lnTo>
                    <a:pt x="3626" y="945"/>
                  </a:lnTo>
                  <a:lnTo>
                    <a:pt x="3622" y="955"/>
                  </a:lnTo>
                  <a:lnTo>
                    <a:pt x="3617" y="962"/>
                  </a:lnTo>
                  <a:lnTo>
                    <a:pt x="3610" y="968"/>
                  </a:lnTo>
                  <a:lnTo>
                    <a:pt x="3604" y="972"/>
                  </a:lnTo>
                  <a:lnTo>
                    <a:pt x="3597" y="974"/>
                  </a:lnTo>
                  <a:lnTo>
                    <a:pt x="3582" y="977"/>
                  </a:lnTo>
                  <a:lnTo>
                    <a:pt x="3568" y="979"/>
                  </a:lnTo>
                  <a:lnTo>
                    <a:pt x="3562" y="981"/>
                  </a:lnTo>
                  <a:lnTo>
                    <a:pt x="3557" y="983"/>
                  </a:lnTo>
                  <a:lnTo>
                    <a:pt x="3552" y="987"/>
                  </a:lnTo>
                  <a:lnTo>
                    <a:pt x="3549" y="992"/>
                  </a:lnTo>
                  <a:lnTo>
                    <a:pt x="3534" y="1015"/>
                  </a:lnTo>
                  <a:lnTo>
                    <a:pt x="3523" y="1036"/>
                  </a:lnTo>
                  <a:lnTo>
                    <a:pt x="3515" y="1056"/>
                  </a:lnTo>
                  <a:lnTo>
                    <a:pt x="3509" y="1073"/>
                  </a:lnTo>
                  <a:lnTo>
                    <a:pt x="3505" y="1089"/>
                  </a:lnTo>
                  <a:lnTo>
                    <a:pt x="3503" y="1102"/>
                  </a:lnTo>
                  <a:lnTo>
                    <a:pt x="3503" y="1115"/>
                  </a:lnTo>
                  <a:lnTo>
                    <a:pt x="3504" y="1126"/>
                  </a:lnTo>
                  <a:lnTo>
                    <a:pt x="3506" y="1135"/>
                  </a:lnTo>
                  <a:lnTo>
                    <a:pt x="3509" y="1144"/>
                  </a:lnTo>
                  <a:lnTo>
                    <a:pt x="3513" y="1151"/>
                  </a:lnTo>
                  <a:lnTo>
                    <a:pt x="3517" y="1158"/>
                  </a:lnTo>
                  <a:lnTo>
                    <a:pt x="3526" y="1171"/>
                  </a:lnTo>
                  <a:lnTo>
                    <a:pt x="3533" y="1181"/>
                  </a:lnTo>
                  <a:lnTo>
                    <a:pt x="3537" y="1191"/>
                  </a:lnTo>
                  <a:lnTo>
                    <a:pt x="3541" y="1201"/>
                  </a:lnTo>
                  <a:lnTo>
                    <a:pt x="3546" y="1210"/>
                  </a:lnTo>
                  <a:lnTo>
                    <a:pt x="3551" y="1219"/>
                  </a:lnTo>
                  <a:lnTo>
                    <a:pt x="3562" y="1235"/>
                  </a:lnTo>
                  <a:lnTo>
                    <a:pt x="3573" y="1249"/>
                  </a:lnTo>
                  <a:lnTo>
                    <a:pt x="3584" y="1263"/>
                  </a:lnTo>
                  <a:lnTo>
                    <a:pt x="3596" y="1278"/>
                  </a:lnTo>
                  <a:lnTo>
                    <a:pt x="3607" y="1292"/>
                  </a:lnTo>
                  <a:lnTo>
                    <a:pt x="3617" y="1307"/>
                  </a:lnTo>
                  <a:lnTo>
                    <a:pt x="3622" y="1319"/>
                  </a:lnTo>
                  <a:lnTo>
                    <a:pt x="3624" y="1328"/>
                  </a:lnTo>
                  <a:lnTo>
                    <a:pt x="3624" y="1334"/>
                  </a:lnTo>
                  <a:lnTo>
                    <a:pt x="3622" y="1340"/>
                  </a:lnTo>
                  <a:lnTo>
                    <a:pt x="3620" y="1345"/>
                  </a:lnTo>
                  <a:lnTo>
                    <a:pt x="3617" y="1352"/>
                  </a:lnTo>
                  <a:lnTo>
                    <a:pt x="3614" y="1359"/>
                  </a:lnTo>
                  <a:lnTo>
                    <a:pt x="3612" y="1369"/>
                  </a:lnTo>
                  <a:lnTo>
                    <a:pt x="3600" y="1363"/>
                  </a:lnTo>
                  <a:lnTo>
                    <a:pt x="3578" y="1349"/>
                  </a:lnTo>
                  <a:lnTo>
                    <a:pt x="3565" y="1342"/>
                  </a:lnTo>
                  <a:lnTo>
                    <a:pt x="3553" y="1336"/>
                  </a:lnTo>
                  <a:lnTo>
                    <a:pt x="3547" y="1334"/>
                  </a:lnTo>
                  <a:lnTo>
                    <a:pt x="3542" y="1333"/>
                  </a:lnTo>
                  <a:lnTo>
                    <a:pt x="3537" y="1332"/>
                  </a:lnTo>
                  <a:lnTo>
                    <a:pt x="3533" y="1333"/>
                  </a:lnTo>
                  <a:lnTo>
                    <a:pt x="3524" y="1336"/>
                  </a:lnTo>
                  <a:lnTo>
                    <a:pt x="3516" y="1339"/>
                  </a:lnTo>
                  <a:lnTo>
                    <a:pt x="3508" y="1341"/>
                  </a:lnTo>
                  <a:lnTo>
                    <a:pt x="3500" y="1343"/>
                  </a:lnTo>
                  <a:lnTo>
                    <a:pt x="3485" y="1344"/>
                  </a:lnTo>
                  <a:lnTo>
                    <a:pt x="3469" y="1345"/>
                  </a:lnTo>
                  <a:lnTo>
                    <a:pt x="3455" y="1345"/>
                  </a:lnTo>
                  <a:lnTo>
                    <a:pt x="3440" y="1345"/>
                  </a:lnTo>
                  <a:lnTo>
                    <a:pt x="3424" y="1346"/>
                  </a:lnTo>
                  <a:lnTo>
                    <a:pt x="3407" y="1349"/>
                  </a:lnTo>
                  <a:lnTo>
                    <a:pt x="3401" y="1350"/>
                  </a:lnTo>
                  <a:lnTo>
                    <a:pt x="3397" y="1351"/>
                  </a:lnTo>
                  <a:lnTo>
                    <a:pt x="3394" y="1353"/>
                  </a:lnTo>
                  <a:lnTo>
                    <a:pt x="3392" y="1355"/>
                  </a:lnTo>
                  <a:lnTo>
                    <a:pt x="3391" y="1358"/>
                  </a:lnTo>
                  <a:lnTo>
                    <a:pt x="3391" y="1360"/>
                  </a:lnTo>
                  <a:lnTo>
                    <a:pt x="3392" y="1363"/>
                  </a:lnTo>
                  <a:lnTo>
                    <a:pt x="3393" y="1366"/>
                  </a:lnTo>
                  <a:lnTo>
                    <a:pt x="3397" y="1373"/>
                  </a:lnTo>
                  <a:lnTo>
                    <a:pt x="3402" y="1380"/>
                  </a:lnTo>
                  <a:lnTo>
                    <a:pt x="3404" y="1385"/>
                  </a:lnTo>
                  <a:lnTo>
                    <a:pt x="3406" y="1389"/>
                  </a:lnTo>
                  <a:lnTo>
                    <a:pt x="3407" y="1392"/>
                  </a:lnTo>
                  <a:lnTo>
                    <a:pt x="3407" y="1396"/>
                  </a:lnTo>
                  <a:lnTo>
                    <a:pt x="3407" y="1402"/>
                  </a:lnTo>
                  <a:lnTo>
                    <a:pt x="3406" y="1407"/>
                  </a:lnTo>
                  <a:lnTo>
                    <a:pt x="3404" y="1411"/>
                  </a:lnTo>
                  <a:lnTo>
                    <a:pt x="3402" y="1413"/>
                  </a:lnTo>
                  <a:lnTo>
                    <a:pt x="3399" y="1415"/>
                  </a:lnTo>
                  <a:lnTo>
                    <a:pt x="3396" y="1416"/>
                  </a:lnTo>
                  <a:lnTo>
                    <a:pt x="3393" y="1416"/>
                  </a:lnTo>
                  <a:lnTo>
                    <a:pt x="3390" y="1415"/>
                  </a:lnTo>
                  <a:lnTo>
                    <a:pt x="3374" y="1410"/>
                  </a:lnTo>
                  <a:lnTo>
                    <a:pt x="3359" y="1407"/>
                  </a:lnTo>
                  <a:lnTo>
                    <a:pt x="3355" y="1407"/>
                  </a:lnTo>
                  <a:lnTo>
                    <a:pt x="3350" y="1409"/>
                  </a:lnTo>
                  <a:lnTo>
                    <a:pt x="3344" y="1412"/>
                  </a:lnTo>
                  <a:lnTo>
                    <a:pt x="3338" y="1416"/>
                  </a:lnTo>
                  <a:lnTo>
                    <a:pt x="3325" y="1426"/>
                  </a:lnTo>
                  <a:lnTo>
                    <a:pt x="3312" y="1438"/>
                  </a:lnTo>
                  <a:lnTo>
                    <a:pt x="3307" y="1444"/>
                  </a:lnTo>
                  <a:lnTo>
                    <a:pt x="3302" y="1451"/>
                  </a:lnTo>
                  <a:lnTo>
                    <a:pt x="3298" y="1457"/>
                  </a:lnTo>
                  <a:lnTo>
                    <a:pt x="3295" y="1464"/>
                  </a:lnTo>
                  <a:lnTo>
                    <a:pt x="3293" y="1470"/>
                  </a:lnTo>
                  <a:lnTo>
                    <a:pt x="3293" y="1475"/>
                  </a:lnTo>
                  <a:lnTo>
                    <a:pt x="3294" y="1480"/>
                  </a:lnTo>
                  <a:lnTo>
                    <a:pt x="3297" y="1485"/>
                  </a:lnTo>
                  <a:lnTo>
                    <a:pt x="3307" y="1493"/>
                  </a:lnTo>
                  <a:lnTo>
                    <a:pt x="3316" y="1503"/>
                  </a:lnTo>
                  <a:lnTo>
                    <a:pt x="3322" y="1511"/>
                  </a:lnTo>
                  <a:lnTo>
                    <a:pt x="3327" y="1518"/>
                  </a:lnTo>
                  <a:lnTo>
                    <a:pt x="3330" y="1526"/>
                  </a:lnTo>
                  <a:lnTo>
                    <a:pt x="3333" y="1533"/>
                  </a:lnTo>
                  <a:lnTo>
                    <a:pt x="3334" y="1540"/>
                  </a:lnTo>
                  <a:lnTo>
                    <a:pt x="3335" y="1547"/>
                  </a:lnTo>
                  <a:lnTo>
                    <a:pt x="3335" y="1560"/>
                  </a:lnTo>
                  <a:lnTo>
                    <a:pt x="3336" y="1574"/>
                  </a:lnTo>
                  <a:lnTo>
                    <a:pt x="3338" y="1580"/>
                  </a:lnTo>
                  <a:lnTo>
                    <a:pt x="3340" y="1587"/>
                  </a:lnTo>
                  <a:lnTo>
                    <a:pt x="3344" y="1593"/>
                  </a:lnTo>
                  <a:lnTo>
                    <a:pt x="3349" y="1600"/>
                  </a:lnTo>
                  <a:lnTo>
                    <a:pt x="3358" y="1612"/>
                  </a:lnTo>
                  <a:lnTo>
                    <a:pt x="3365" y="1620"/>
                  </a:lnTo>
                  <a:lnTo>
                    <a:pt x="3368" y="1627"/>
                  </a:lnTo>
                  <a:lnTo>
                    <a:pt x="3369" y="1633"/>
                  </a:lnTo>
                  <a:lnTo>
                    <a:pt x="3368" y="1635"/>
                  </a:lnTo>
                  <a:lnTo>
                    <a:pt x="3367" y="1636"/>
                  </a:lnTo>
                  <a:lnTo>
                    <a:pt x="3365" y="1638"/>
                  </a:lnTo>
                  <a:lnTo>
                    <a:pt x="3362" y="1639"/>
                  </a:lnTo>
                  <a:lnTo>
                    <a:pt x="3357" y="1641"/>
                  </a:lnTo>
                  <a:lnTo>
                    <a:pt x="3350" y="1641"/>
                  </a:lnTo>
                  <a:lnTo>
                    <a:pt x="3334" y="1642"/>
                  </a:lnTo>
                  <a:lnTo>
                    <a:pt x="3315" y="1641"/>
                  </a:lnTo>
                  <a:lnTo>
                    <a:pt x="3306" y="1640"/>
                  </a:lnTo>
                  <a:lnTo>
                    <a:pt x="3297" y="1641"/>
                  </a:lnTo>
                  <a:lnTo>
                    <a:pt x="3289" y="1641"/>
                  </a:lnTo>
                  <a:lnTo>
                    <a:pt x="3281" y="1643"/>
                  </a:lnTo>
                  <a:lnTo>
                    <a:pt x="3272" y="1642"/>
                  </a:lnTo>
                  <a:lnTo>
                    <a:pt x="3266" y="1643"/>
                  </a:lnTo>
                  <a:lnTo>
                    <a:pt x="3265" y="1644"/>
                  </a:lnTo>
                  <a:lnTo>
                    <a:pt x="3263" y="1644"/>
                  </a:lnTo>
                  <a:lnTo>
                    <a:pt x="3263" y="1645"/>
                  </a:lnTo>
                  <a:lnTo>
                    <a:pt x="3263" y="1647"/>
                  </a:lnTo>
                  <a:lnTo>
                    <a:pt x="3264" y="1650"/>
                  </a:lnTo>
                  <a:lnTo>
                    <a:pt x="3267" y="1653"/>
                  </a:lnTo>
                  <a:lnTo>
                    <a:pt x="3272" y="1657"/>
                  </a:lnTo>
                  <a:lnTo>
                    <a:pt x="3277" y="1662"/>
                  </a:lnTo>
                  <a:lnTo>
                    <a:pt x="3290" y="1671"/>
                  </a:lnTo>
                  <a:lnTo>
                    <a:pt x="3302" y="1682"/>
                  </a:lnTo>
                  <a:lnTo>
                    <a:pt x="3307" y="1687"/>
                  </a:lnTo>
                  <a:lnTo>
                    <a:pt x="3310" y="1691"/>
                  </a:lnTo>
                  <a:lnTo>
                    <a:pt x="3312" y="1696"/>
                  </a:lnTo>
                  <a:lnTo>
                    <a:pt x="3312" y="1700"/>
                  </a:lnTo>
                  <a:lnTo>
                    <a:pt x="3311" y="1709"/>
                  </a:lnTo>
                  <a:lnTo>
                    <a:pt x="3311" y="1718"/>
                  </a:lnTo>
                  <a:lnTo>
                    <a:pt x="3312" y="1725"/>
                  </a:lnTo>
                  <a:lnTo>
                    <a:pt x="3315" y="1730"/>
                  </a:lnTo>
                  <a:lnTo>
                    <a:pt x="3321" y="1740"/>
                  </a:lnTo>
                  <a:lnTo>
                    <a:pt x="3329" y="1749"/>
                  </a:lnTo>
                  <a:lnTo>
                    <a:pt x="3333" y="1754"/>
                  </a:lnTo>
                  <a:lnTo>
                    <a:pt x="3337" y="1758"/>
                  </a:lnTo>
                  <a:lnTo>
                    <a:pt x="3341" y="1764"/>
                  </a:lnTo>
                  <a:lnTo>
                    <a:pt x="3344" y="1770"/>
                  </a:lnTo>
                  <a:lnTo>
                    <a:pt x="3347" y="1777"/>
                  </a:lnTo>
                  <a:lnTo>
                    <a:pt x="3348" y="1785"/>
                  </a:lnTo>
                  <a:lnTo>
                    <a:pt x="3349" y="1794"/>
                  </a:lnTo>
                  <a:lnTo>
                    <a:pt x="3349" y="1805"/>
                  </a:lnTo>
                  <a:lnTo>
                    <a:pt x="3348" y="1812"/>
                  </a:lnTo>
                  <a:lnTo>
                    <a:pt x="3347" y="1819"/>
                  </a:lnTo>
                  <a:lnTo>
                    <a:pt x="3345" y="1825"/>
                  </a:lnTo>
                  <a:lnTo>
                    <a:pt x="3343" y="1832"/>
                  </a:lnTo>
                  <a:lnTo>
                    <a:pt x="3338" y="1843"/>
                  </a:lnTo>
                  <a:lnTo>
                    <a:pt x="3331" y="1853"/>
                  </a:lnTo>
                  <a:lnTo>
                    <a:pt x="3314" y="1873"/>
                  </a:lnTo>
                  <a:lnTo>
                    <a:pt x="3294" y="1894"/>
                  </a:lnTo>
                  <a:lnTo>
                    <a:pt x="3282" y="1906"/>
                  </a:lnTo>
                  <a:lnTo>
                    <a:pt x="3271" y="1920"/>
                  </a:lnTo>
                  <a:lnTo>
                    <a:pt x="3259" y="1935"/>
                  </a:lnTo>
                  <a:lnTo>
                    <a:pt x="3246" y="1954"/>
                  </a:lnTo>
                  <a:lnTo>
                    <a:pt x="3235" y="1975"/>
                  </a:lnTo>
                  <a:lnTo>
                    <a:pt x="3223" y="1998"/>
                  </a:lnTo>
                  <a:lnTo>
                    <a:pt x="3212" y="2026"/>
                  </a:lnTo>
                  <a:lnTo>
                    <a:pt x="3202" y="2058"/>
                  </a:lnTo>
                  <a:lnTo>
                    <a:pt x="3199" y="2069"/>
                  </a:lnTo>
                  <a:lnTo>
                    <a:pt x="3195" y="2079"/>
                  </a:lnTo>
                  <a:lnTo>
                    <a:pt x="3191" y="2088"/>
                  </a:lnTo>
                  <a:lnTo>
                    <a:pt x="3187" y="2096"/>
                  </a:lnTo>
                  <a:lnTo>
                    <a:pt x="3182" y="2103"/>
                  </a:lnTo>
                  <a:lnTo>
                    <a:pt x="3177" y="2108"/>
                  </a:lnTo>
                  <a:lnTo>
                    <a:pt x="3171" y="2113"/>
                  </a:lnTo>
                  <a:lnTo>
                    <a:pt x="3165" y="2117"/>
                  </a:lnTo>
                  <a:lnTo>
                    <a:pt x="3159" y="2120"/>
                  </a:lnTo>
                  <a:lnTo>
                    <a:pt x="3153" y="2123"/>
                  </a:lnTo>
                  <a:lnTo>
                    <a:pt x="3146" y="2124"/>
                  </a:lnTo>
                  <a:lnTo>
                    <a:pt x="3138" y="2126"/>
                  </a:lnTo>
                  <a:lnTo>
                    <a:pt x="3125" y="2127"/>
                  </a:lnTo>
                  <a:lnTo>
                    <a:pt x="3111" y="2127"/>
                  </a:lnTo>
                  <a:lnTo>
                    <a:pt x="3097" y="2127"/>
                  </a:lnTo>
                  <a:lnTo>
                    <a:pt x="3084" y="2126"/>
                  </a:lnTo>
                  <a:lnTo>
                    <a:pt x="3071" y="2127"/>
                  </a:lnTo>
                  <a:lnTo>
                    <a:pt x="3059" y="2129"/>
                  </a:lnTo>
                  <a:lnTo>
                    <a:pt x="3053" y="2130"/>
                  </a:lnTo>
                  <a:lnTo>
                    <a:pt x="3048" y="2132"/>
                  </a:lnTo>
                  <a:lnTo>
                    <a:pt x="3043" y="2135"/>
                  </a:lnTo>
                  <a:lnTo>
                    <a:pt x="3038" y="2139"/>
                  </a:lnTo>
                  <a:lnTo>
                    <a:pt x="3034" y="2143"/>
                  </a:lnTo>
                  <a:lnTo>
                    <a:pt x="3029" y="2148"/>
                  </a:lnTo>
                  <a:lnTo>
                    <a:pt x="3026" y="2154"/>
                  </a:lnTo>
                  <a:lnTo>
                    <a:pt x="3023" y="2163"/>
                  </a:lnTo>
                  <a:lnTo>
                    <a:pt x="3019" y="2191"/>
                  </a:lnTo>
                  <a:lnTo>
                    <a:pt x="3014" y="2239"/>
                  </a:lnTo>
                  <a:lnTo>
                    <a:pt x="3010" y="2284"/>
                  </a:lnTo>
                  <a:lnTo>
                    <a:pt x="3008" y="2304"/>
                  </a:lnTo>
                  <a:lnTo>
                    <a:pt x="2990" y="2323"/>
                  </a:lnTo>
                  <a:lnTo>
                    <a:pt x="2966" y="2349"/>
                  </a:lnTo>
                  <a:lnTo>
                    <a:pt x="2952" y="2364"/>
                  </a:lnTo>
                  <a:lnTo>
                    <a:pt x="2938" y="2381"/>
                  </a:lnTo>
                  <a:lnTo>
                    <a:pt x="2923" y="2399"/>
                  </a:lnTo>
                  <a:lnTo>
                    <a:pt x="2907" y="2418"/>
                  </a:lnTo>
                  <a:lnTo>
                    <a:pt x="2893" y="2437"/>
                  </a:lnTo>
                  <a:lnTo>
                    <a:pt x="2880" y="2456"/>
                  </a:lnTo>
                  <a:lnTo>
                    <a:pt x="2868" y="2477"/>
                  </a:lnTo>
                  <a:lnTo>
                    <a:pt x="2857" y="2498"/>
                  </a:lnTo>
                  <a:lnTo>
                    <a:pt x="2852" y="2509"/>
                  </a:lnTo>
                  <a:lnTo>
                    <a:pt x="2848" y="2519"/>
                  </a:lnTo>
                  <a:lnTo>
                    <a:pt x="2844" y="2530"/>
                  </a:lnTo>
                  <a:lnTo>
                    <a:pt x="2841" y="2540"/>
                  </a:lnTo>
                  <a:lnTo>
                    <a:pt x="2839" y="2551"/>
                  </a:lnTo>
                  <a:lnTo>
                    <a:pt x="2837" y="2561"/>
                  </a:lnTo>
                  <a:lnTo>
                    <a:pt x="2836" y="2571"/>
                  </a:lnTo>
                  <a:lnTo>
                    <a:pt x="2835" y="2582"/>
                  </a:lnTo>
                  <a:lnTo>
                    <a:pt x="2835" y="2590"/>
                  </a:lnTo>
                  <a:lnTo>
                    <a:pt x="2833" y="2598"/>
                  </a:lnTo>
                  <a:lnTo>
                    <a:pt x="2830" y="2605"/>
                  </a:lnTo>
                  <a:lnTo>
                    <a:pt x="2826" y="2613"/>
                  </a:lnTo>
                  <a:lnTo>
                    <a:pt x="2822" y="2620"/>
                  </a:lnTo>
                  <a:lnTo>
                    <a:pt x="2816" y="2627"/>
                  </a:lnTo>
                  <a:lnTo>
                    <a:pt x="2810" y="2634"/>
                  </a:lnTo>
                  <a:lnTo>
                    <a:pt x="2802" y="2640"/>
                  </a:lnTo>
                  <a:lnTo>
                    <a:pt x="2786" y="2652"/>
                  </a:lnTo>
                  <a:lnTo>
                    <a:pt x="2768" y="2662"/>
                  </a:lnTo>
                  <a:lnTo>
                    <a:pt x="2748" y="2672"/>
                  </a:lnTo>
                  <a:lnTo>
                    <a:pt x="2728" y="2681"/>
                  </a:lnTo>
                  <a:lnTo>
                    <a:pt x="2684" y="2698"/>
                  </a:lnTo>
                  <a:lnTo>
                    <a:pt x="2645" y="2711"/>
                  </a:lnTo>
                  <a:lnTo>
                    <a:pt x="2627" y="2718"/>
                  </a:lnTo>
                  <a:lnTo>
                    <a:pt x="2611" y="2724"/>
                  </a:lnTo>
                  <a:lnTo>
                    <a:pt x="2598" y="2730"/>
                  </a:lnTo>
                  <a:lnTo>
                    <a:pt x="2589" y="2734"/>
                  </a:lnTo>
                  <a:lnTo>
                    <a:pt x="2578" y="2740"/>
                  </a:lnTo>
                  <a:lnTo>
                    <a:pt x="2567" y="2743"/>
                  </a:lnTo>
                  <a:lnTo>
                    <a:pt x="2556" y="2745"/>
                  </a:lnTo>
                  <a:lnTo>
                    <a:pt x="2545" y="2746"/>
                  </a:lnTo>
                  <a:lnTo>
                    <a:pt x="2534" y="2746"/>
                  </a:lnTo>
                  <a:lnTo>
                    <a:pt x="2522" y="2745"/>
                  </a:lnTo>
                  <a:lnTo>
                    <a:pt x="2509" y="2743"/>
                  </a:lnTo>
                  <a:lnTo>
                    <a:pt x="2497" y="2741"/>
                  </a:lnTo>
                  <a:lnTo>
                    <a:pt x="2470" y="2736"/>
                  </a:lnTo>
                  <a:lnTo>
                    <a:pt x="2443" y="2730"/>
                  </a:lnTo>
                  <a:lnTo>
                    <a:pt x="2430" y="2728"/>
                  </a:lnTo>
                  <a:lnTo>
                    <a:pt x="2416" y="2726"/>
                  </a:lnTo>
                  <a:lnTo>
                    <a:pt x="2403" y="2725"/>
                  </a:lnTo>
                  <a:lnTo>
                    <a:pt x="2389" y="2724"/>
                  </a:lnTo>
                  <a:lnTo>
                    <a:pt x="2379" y="2725"/>
                  </a:lnTo>
                  <a:lnTo>
                    <a:pt x="2369" y="2726"/>
                  </a:lnTo>
                  <a:lnTo>
                    <a:pt x="2357" y="2728"/>
                  </a:lnTo>
                  <a:lnTo>
                    <a:pt x="2346" y="2730"/>
                  </a:lnTo>
                  <a:lnTo>
                    <a:pt x="2324" y="2736"/>
                  </a:lnTo>
                  <a:lnTo>
                    <a:pt x="2301" y="2744"/>
                  </a:lnTo>
                  <a:lnTo>
                    <a:pt x="2279" y="2752"/>
                  </a:lnTo>
                  <a:lnTo>
                    <a:pt x="2258" y="2759"/>
                  </a:lnTo>
                  <a:lnTo>
                    <a:pt x="2238" y="2766"/>
                  </a:lnTo>
                  <a:lnTo>
                    <a:pt x="2221" y="2771"/>
                  </a:lnTo>
                  <a:lnTo>
                    <a:pt x="2188" y="2780"/>
                  </a:lnTo>
                  <a:lnTo>
                    <a:pt x="2158" y="2787"/>
                  </a:lnTo>
                  <a:lnTo>
                    <a:pt x="2130" y="2795"/>
                  </a:lnTo>
                  <a:lnTo>
                    <a:pt x="2104" y="2802"/>
                  </a:lnTo>
                  <a:lnTo>
                    <a:pt x="2079" y="2811"/>
                  </a:lnTo>
                  <a:lnTo>
                    <a:pt x="2053" y="2821"/>
                  </a:lnTo>
                  <a:lnTo>
                    <a:pt x="2025" y="2834"/>
                  </a:lnTo>
                  <a:lnTo>
                    <a:pt x="1995" y="2850"/>
                  </a:lnTo>
                  <a:lnTo>
                    <a:pt x="1987" y="2847"/>
                  </a:lnTo>
                  <a:lnTo>
                    <a:pt x="1979" y="2845"/>
                  </a:lnTo>
                  <a:lnTo>
                    <a:pt x="1970" y="2845"/>
                  </a:lnTo>
                  <a:lnTo>
                    <a:pt x="1959" y="2845"/>
                  </a:lnTo>
                  <a:lnTo>
                    <a:pt x="1943" y="2845"/>
                  </a:lnTo>
                  <a:lnTo>
                    <a:pt x="1930" y="2847"/>
                  </a:lnTo>
                  <a:lnTo>
                    <a:pt x="1917" y="2850"/>
                  </a:lnTo>
                  <a:lnTo>
                    <a:pt x="1907" y="2854"/>
                  </a:lnTo>
                  <a:lnTo>
                    <a:pt x="1898" y="2859"/>
                  </a:lnTo>
                  <a:lnTo>
                    <a:pt x="1890" y="2864"/>
                  </a:lnTo>
                  <a:lnTo>
                    <a:pt x="1882" y="2870"/>
                  </a:lnTo>
                  <a:lnTo>
                    <a:pt x="1875" y="2876"/>
                  </a:lnTo>
                  <a:lnTo>
                    <a:pt x="1867" y="2882"/>
                  </a:lnTo>
                  <a:lnTo>
                    <a:pt x="1858" y="2887"/>
                  </a:lnTo>
                  <a:lnTo>
                    <a:pt x="1849" y="2893"/>
                  </a:lnTo>
                  <a:lnTo>
                    <a:pt x="1838" y="2897"/>
                  </a:lnTo>
                  <a:lnTo>
                    <a:pt x="1825" y="2901"/>
                  </a:lnTo>
                  <a:lnTo>
                    <a:pt x="1811" y="2904"/>
                  </a:lnTo>
                  <a:lnTo>
                    <a:pt x="1794" y="2906"/>
                  </a:lnTo>
                  <a:lnTo>
                    <a:pt x="1775" y="2907"/>
                  </a:lnTo>
                  <a:lnTo>
                    <a:pt x="1768" y="2906"/>
                  </a:lnTo>
                  <a:lnTo>
                    <a:pt x="1762" y="2904"/>
                  </a:lnTo>
                  <a:lnTo>
                    <a:pt x="1756" y="2901"/>
                  </a:lnTo>
                  <a:lnTo>
                    <a:pt x="1751" y="2897"/>
                  </a:lnTo>
                  <a:lnTo>
                    <a:pt x="1746" y="2893"/>
                  </a:lnTo>
                  <a:lnTo>
                    <a:pt x="1741" y="2890"/>
                  </a:lnTo>
                  <a:lnTo>
                    <a:pt x="1735" y="2887"/>
                  </a:lnTo>
                  <a:lnTo>
                    <a:pt x="1728" y="2886"/>
                  </a:lnTo>
                  <a:lnTo>
                    <a:pt x="1719" y="2887"/>
                  </a:lnTo>
                  <a:lnTo>
                    <a:pt x="1712" y="2889"/>
                  </a:lnTo>
                  <a:lnTo>
                    <a:pt x="1706" y="2893"/>
                  </a:lnTo>
                  <a:lnTo>
                    <a:pt x="1701" y="2898"/>
                  </a:lnTo>
                  <a:lnTo>
                    <a:pt x="1697" y="2903"/>
                  </a:lnTo>
                  <a:lnTo>
                    <a:pt x="1693" y="2909"/>
                  </a:lnTo>
                  <a:lnTo>
                    <a:pt x="1690" y="2916"/>
                  </a:lnTo>
                  <a:lnTo>
                    <a:pt x="1688" y="2923"/>
                  </a:lnTo>
                  <a:lnTo>
                    <a:pt x="1684" y="2936"/>
                  </a:lnTo>
                  <a:lnTo>
                    <a:pt x="1680" y="2949"/>
                  </a:lnTo>
                  <a:lnTo>
                    <a:pt x="1677" y="2953"/>
                  </a:lnTo>
                  <a:lnTo>
                    <a:pt x="1674" y="2957"/>
                  </a:lnTo>
                  <a:lnTo>
                    <a:pt x="1670" y="2959"/>
                  </a:lnTo>
                  <a:lnTo>
                    <a:pt x="1665" y="2960"/>
                  </a:lnTo>
                  <a:lnTo>
                    <a:pt x="1654" y="2961"/>
                  </a:lnTo>
                  <a:lnTo>
                    <a:pt x="1644" y="2962"/>
                  </a:lnTo>
                  <a:lnTo>
                    <a:pt x="1634" y="2964"/>
                  </a:lnTo>
                  <a:lnTo>
                    <a:pt x="1624" y="2966"/>
                  </a:lnTo>
                  <a:lnTo>
                    <a:pt x="1605" y="2972"/>
                  </a:lnTo>
                  <a:lnTo>
                    <a:pt x="1588" y="2978"/>
                  </a:lnTo>
                  <a:lnTo>
                    <a:pt x="1571" y="2983"/>
                  </a:lnTo>
                  <a:lnTo>
                    <a:pt x="1557" y="2986"/>
                  </a:lnTo>
                  <a:lnTo>
                    <a:pt x="1550" y="2987"/>
                  </a:lnTo>
                  <a:lnTo>
                    <a:pt x="1544" y="2986"/>
                  </a:lnTo>
                  <a:lnTo>
                    <a:pt x="1539" y="2984"/>
                  </a:lnTo>
                  <a:lnTo>
                    <a:pt x="1534" y="2981"/>
                  </a:lnTo>
                  <a:lnTo>
                    <a:pt x="1522" y="2968"/>
                  </a:lnTo>
                  <a:lnTo>
                    <a:pt x="1500" y="2943"/>
                  </a:lnTo>
                  <a:lnTo>
                    <a:pt x="1489" y="2929"/>
                  </a:lnTo>
                  <a:lnTo>
                    <a:pt x="1480" y="2916"/>
                  </a:lnTo>
                  <a:lnTo>
                    <a:pt x="1476" y="2910"/>
                  </a:lnTo>
                  <a:lnTo>
                    <a:pt x="1473" y="2905"/>
                  </a:lnTo>
                  <a:lnTo>
                    <a:pt x="1471" y="2900"/>
                  </a:lnTo>
                  <a:lnTo>
                    <a:pt x="1470" y="2897"/>
                  </a:lnTo>
                  <a:lnTo>
                    <a:pt x="1471" y="2881"/>
                  </a:lnTo>
                  <a:lnTo>
                    <a:pt x="1470" y="2869"/>
                  </a:lnTo>
                  <a:lnTo>
                    <a:pt x="1467" y="2858"/>
                  </a:lnTo>
                  <a:lnTo>
                    <a:pt x="1463" y="2850"/>
                  </a:lnTo>
                  <a:lnTo>
                    <a:pt x="1458" y="2843"/>
                  </a:lnTo>
                  <a:lnTo>
                    <a:pt x="1452" y="2837"/>
                  </a:lnTo>
                  <a:lnTo>
                    <a:pt x="1445" y="2832"/>
                  </a:lnTo>
                  <a:lnTo>
                    <a:pt x="1438" y="2827"/>
                  </a:lnTo>
                  <a:lnTo>
                    <a:pt x="1423" y="2821"/>
                  </a:lnTo>
                  <a:lnTo>
                    <a:pt x="1410" y="2813"/>
                  </a:lnTo>
                  <a:lnTo>
                    <a:pt x="1405" y="2808"/>
                  </a:lnTo>
                  <a:lnTo>
                    <a:pt x="1401" y="2803"/>
                  </a:lnTo>
                  <a:lnTo>
                    <a:pt x="1399" y="2799"/>
                  </a:lnTo>
                  <a:lnTo>
                    <a:pt x="1398" y="2795"/>
                  </a:lnTo>
                  <a:lnTo>
                    <a:pt x="1398" y="2791"/>
                  </a:lnTo>
                  <a:lnTo>
                    <a:pt x="1397" y="2786"/>
                  </a:lnTo>
                  <a:lnTo>
                    <a:pt x="1397" y="2766"/>
                  </a:lnTo>
                  <a:lnTo>
                    <a:pt x="1397" y="2749"/>
                  </a:lnTo>
                  <a:lnTo>
                    <a:pt x="1397" y="2732"/>
                  </a:lnTo>
                  <a:lnTo>
                    <a:pt x="1397" y="2707"/>
                  </a:lnTo>
                  <a:lnTo>
                    <a:pt x="1396" y="2704"/>
                  </a:lnTo>
                  <a:lnTo>
                    <a:pt x="1396" y="2698"/>
                  </a:lnTo>
                  <a:lnTo>
                    <a:pt x="1397" y="2689"/>
                  </a:lnTo>
                  <a:lnTo>
                    <a:pt x="1398" y="2680"/>
                  </a:lnTo>
                  <a:lnTo>
                    <a:pt x="1401" y="2658"/>
                  </a:lnTo>
                  <a:lnTo>
                    <a:pt x="1403" y="2640"/>
                  </a:lnTo>
                  <a:lnTo>
                    <a:pt x="1405" y="2620"/>
                  </a:lnTo>
                  <a:lnTo>
                    <a:pt x="1408" y="2602"/>
                  </a:lnTo>
                  <a:lnTo>
                    <a:pt x="1412" y="2588"/>
                  </a:lnTo>
                  <a:lnTo>
                    <a:pt x="1416" y="2577"/>
                  </a:lnTo>
                  <a:lnTo>
                    <a:pt x="1421" y="2567"/>
                  </a:lnTo>
                  <a:lnTo>
                    <a:pt x="1426" y="2560"/>
                  </a:lnTo>
                  <a:lnTo>
                    <a:pt x="1431" y="2554"/>
                  </a:lnTo>
                  <a:lnTo>
                    <a:pt x="1436" y="2549"/>
                  </a:lnTo>
                  <a:lnTo>
                    <a:pt x="1445" y="2540"/>
                  </a:lnTo>
                  <a:lnTo>
                    <a:pt x="1452" y="2533"/>
                  </a:lnTo>
                  <a:lnTo>
                    <a:pt x="1454" y="2528"/>
                  </a:lnTo>
                  <a:lnTo>
                    <a:pt x="1456" y="2523"/>
                  </a:lnTo>
                  <a:lnTo>
                    <a:pt x="1456" y="2517"/>
                  </a:lnTo>
                  <a:lnTo>
                    <a:pt x="1455" y="2509"/>
                  </a:lnTo>
                  <a:lnTo>
                    <a:pt x="1453" y="2499"/>
                  </a:lnTo>
                  <a:lnTo>
                    <a:pt x="1450" y="2489"/>
                  </a:lnTo>
                  <a:lnTo>
                    <a:pt x="1448" y="2481"/>
                  </a:lnTo>
                  <a:lnTo>
                    <a:pt x="1444" y="2475"/>
                  </a:lnTo>
                  <a:lnTo>
                    <a:pt x="1441" y="2469"/>
                  </a:lnTo>
                  <a:lnTo>
                    <a:pt x="1436" y="2464"/>
                  </a:lnTo>
                  <a:lnTo>
                    <a:pt x="1432" y="2461"/>
                  </a:lnTo>
                  <a:lnTo>
                    <a:pt x="1427" y="2458"/>
                  </a:lnTo>
                  <a:lnTo>
                    <a:pt x="1422" y="2455"/>
                  </a:lnTo>
                  <a:lnTo>
                    <a:pt x="1416" y="2454"/>
                  </a:lnTo>
                  <a:lnTo>
                    <a:pt x="1411" y="2453"/>
                  </a:lnTo>
                  <a:lnTo>
                    <a:pt x="1405" y="2452"/>
                  </a:lnTo>
                  <a:lnTo>
                    <a:pt x="1393" y="2452"/>
                  </a:lnTo>
                  <a:lnTo>
                    <a:pt x="1380" y="2453"/>
                  </a:lnTo>
                  <a:lnTo>
                    <a:pt x="1367" y="2455"/>
                  </a:lnTo>
                  <a:lnTo>
                    <a:pt x="1353" y="2456"/>
                  </a:lnTo>
                  <a:lnTo>
                    <a:pt x="1340" y="2457"/>
                  </a:lnTo>
                  <a:lnTo>
                    <a:pt x="1328" y="2457"/>
                  </a:lnTo>
                  <a:lnTo>
                    <a:pt x="1323" y="2456"/>
                  </a:lnTo>
                  <a:lnTo>
                    <a:pt x="1317" y="2454"/>
                  </a:lnTo>
                  <a:lnTo>
                    <a:pt x="1312" y="2452"/>
                  </a:lnTo>
                  <a:lnTo>
                    <a:pt x="1308" y="2449"/>
                  </a:lnTo>
                  <a:lnTo>
                    <a:pt x="1303" y="2446"/>
                  </a:lnTo>
                  <a:lnTo>
                    <a:pt x="1299" y="2441"/>
                  </a:lnTo>
                  <a:lnTo>
                    <a:pt x="1295" y="2436"/>
                  </a:lnTo>
                  <a:lnTo>
                    <a:pt x="1292" y="2430"/>
                  </a:lnTo>
                  <a:lnTo>
                    <a:pt x="1289" y="2420"/>
                  </a:lnTo>
                  <a:lnTo>
                    <a:pt x="1282" y="2402"/>
                  </a:lnTo>
                  <a:lnTo>
                    <a:pt x="1274" y="2375"/>
                  </a:lnTo>
                  <a:lnTo>
                    <a:pt x="1264" y="2346"/>
                  </a:lnTo>
                  <a:lnTo>
                    <a:pt x="1255" y="2317"/>
                  </a:lnTo>
                  <a:lnTo>
                    <a:pt x="1247" y="2289"/>
                  </a:lnTo>
                  <a:lnTo>
                    <a:pt x="1241" y="2266"/>
                  </a:lnTo>
                  <a:lnTo>
                    <a:pt x="1239" y="2251"/>
                  </a:lnTo>
                  <a:lnTo>
                    <a:pt x="1240" y="2245"/>
                  </a:lnTo>
                  <a:lnTo>
                    <a:pt x="1241" y="2240"/>
                  </a:lnTo>
                  <a:lnTo>
                    <a:pt x="1243" y="2234"/>
                  </a:lnTo>
                  <a:lnTo>
                    <a:pt x="1246" y="2229"/>
                  </a:lnTo>
                  <a:lnTo>
                    <a:pt x="1253" y="2219"/>
                  </a:lnTo>
                  <a:lnTo>
                    <a:pt x="1261" y="2209"/>
                  </a:lnTo>
                  <a:lnTo>
                    <a:pt x="1269" y="2200"/>
                  </a:lnTo>
                  <a:lnTo>
                    <a:pt x="1275" y="2190"/>
                  </a:lnTo>
                  <a:lnTo>
                    <a:pt x="1278" y="2184"/>
                  </a:lnTo>
                  <a:lnTo>
                    <a:pt x="1280" y="2179"/>
                  </a:lnTo>
                  <a:lnTo>
                    <a:pt x="1281" y="2174"/>
                  </a:lnTo>
                  <a:lnTo>
                    <a:pt x="1282" y="2168"/>
                  </a:lnTo>
                  <a:lnTo>
                    <a:pt x="1281" y="2160"/>
                  </a:lnTo>
                  <a:lnTo>
                    <a:pt x="1280" y="2154"/>
                  </a:lnTo>
                  <a:lnTo>
                    <a:pt x="1277" y="2150"/>
                  </a:lnTo>
                  <a:lnTo>
                    <a:pt x="1274" y="2146"/>
                  </a:lnTo>
                  <a:lnTo>
                    <a:pt x="1265" y="2141"/>
                  </a:lnTo>
                  <a:lnTo>
                    <a:pt x="1256" y="2138"/>
                  </a:lnTo>
                  <a:lnTo>
                    <a:pt x="1245" y="2135"/>
                  </a:lnTo>
                  <a:lnTo>
                    <a:pt x="1237" y="2130"/>
                  </a:lnTo>
                  <a:lnTo>
                    <a:pt x="1234" y="2127"/>
                  </a:lnTo>
                  <a:lnTo>
                    <a:pt x="1231" y="2122"/>
                  </a:lnTo>
                  <a:lnTo>
                    <a:pt x="1229" y="2117"/>
                  </a:lnTo>
                  <a:lnTo>
                    <a:pt x="1229" y="2110"/>
                  </a:lnTo>
                  <a:lnTo>
                    <a:pt x="1230" y="2097"/>
                  </a:lnTo>
                  <a:lnTo>
                    <a:pt x="1231" y="2077"/>
                  </a:lnTo>
                  <a:lnTo>
                    <a:pt x="1233" y="2056"/>
                  </a:lnTo>
                  <a:lnTo>
                    <a:pt x="1234" y="2036"/>
                  </a:lnTo>
                  <a:lnTo>
                    <a:pt x="1234" y="2027"/>
                  </a:lnTo>
                  <a:lnTo>
                    <a:pt x="1232" y="2019"/>
                  </a:lnTo>
                  <a:lnTo>
                    <a:pt x="1231" y="2012"/>
                  </a:lnTo>
                  <a:lnTo>
                    <a:pt x="1228" y="2007"/>
                  </a:lnTo>
                  <a:lnTo>
                    <a:pt x="1225" y="2002"/>
                  </a:lnTo>
                  <a:lnTo>
                    <a:pt x="1221" y="1998"/>
                  </a:lnTo>
                  <a:lnTo>
                    <a:pt x="1217" y="1994"/>
                  </a:lnTo>
                  <a:lnTo>
                    <a:pt x="1213" y="1991"/>
                  </a:lnTo>
                  <a:lnTo>
                    <a:pt x="1203" y="1985"/>
                  </a:lnTo>
                  <a:lnTo>
                    <a:pt x="1192" y="1978"/>
                  </a:lnTo>
                  <a:lnTo>
                    <a:pt x="1187" y="1974"/>
                  </a:lnTo>
                  <a:lnTo>
                    <a:pt x="1182" y="1969"/>
                  </a:lnTo>
                  <a:lnTo>
                    <a:pt x="1177" y="1964"/>
                  </a:lnTo>
                  <a:lnTo>
                    <a:pt x="1172" y="1958"/>
                  </a:lnTo>
                  <a:lnTo>
                    <a:pt x="1164" y="1956"/>
                  </a:lnTo>
                  <a:lnTo>
                    <a:pt x="1155" y="1956"/>
                  </a:lnTo>
                  <a:lnTo>
                    <a:pt x="1147" y="1956"/>
                  </a:lnTo>
                  <a:lnTo>
                    <a:pt x="1138" y="1957"/>
                  </a:lnTo>
                  <a:lnTo>
                    <a:pt x="1131" y="1959"/>
                  </a:lnTo>
                  <a:lnTo>
                    <a:pt x="1124" y="1961"/>
                  </a:lnTo>
                  <a:lnTo>
                    <a:pt x="1118" y="1965"/>
                  </a:lnTo>
                  <a:lnTo>
                    <a:pt x="1113" y="1968"/>
                  </a:lnTo>
                  <a:lnTo>
                    <a:pt x="1108" y="1964"/>
                  </a:lnTo>
                  <a:lnTo>
                    <a:pt x="1102" y="1961"/>
                  </a:lnTo>
                  <a:lnTo>
                    <a:pt x="1095" y="1959"/>
                  </a:lnTo>
                  <a:lnTo>
                    <a:pt x="1088" y="1959"/>
                  </a:lnTo>
                  <a:lnTo>
                    <a:pt x="1072" y="1959"/>
                  </a:lnTo>
                  <a:lnTo>
                    <a:pt x="1051" y="1958"/>
                  </a:lnTo>
                  <a:lnTo>
                    <a:pt x="1044" y="1979"/>
                  </a:lnTo>
                  <a:lnTo>
                    <a:pt x="1039" y="1995"/>
                  </a:lnTo>
                  <a:lnTo>
                    <a:pt x="1037" y="1998"/>
                  </a:lnTo>
                  <a:lnTo>
                    <a:pt x="1034" y="2000"/>
                  </a:lnTo>
                  <a:lnTo>
                    <a:pt x="1030" y="2002"/>
                  </a:lnTo>
                  <a:lnTo>
                    <a:pt x="1024" y="2004"/>
                  </a:lnTo>
                  <a:lnTo>
                    <a:pt x="1017" y="2005"/>
                  </a:lnTo>
                  <a:lnTo>
                    <a:pt x="1009" y="2005"/>
                  </a:lnTo>
                  <a:lnTo>
                    <a:pt x="999" y="2005"/>
                  </a:lnTo>
                  <a:lnTo>
                    <a:pt x="988" y="2005"/>
                  </a:lnTo>
                  <a:lnTo>
                    <a:pt x="979" y="2007"/>
                  </a:lnTo>
                  <a:lnTo>
                    <a:pt x="971" y="2008"/>
                  </a:lnTo>
                  <a:lnTo>
                    <a:pt x="963" y="2008"/>
                  </a:lnTo>
                  <a:lnTo>
                    <a:pt x="955" y="2007"/>
                  </a:lnTo>
                  <a:lnTo>
                    <a:pt x="940" y="2004"/>
                  </a:lnTo>
                  <a:lnTo>
                    <a:pt x="925" y="1999"/>
                  </a:lnTo>
                  <a:lnTo>
                    <a:pt x="908" y="1995"/>
                  </a:lnTo>
                  <a:lnTo>
                    <a:pt x="892" y="1991"/>
                  </a:lnTo>
                  <a:lnTo>
                    <a:pt x="884" y="1991"/>
                  </a:lnTo>
                  <a:lnTo>
                    <a:pt x="875" y="1991"/>
                  </a:lnTo>
                  <a:lnTo>
                    <a:pt x="866" y="1992"/>
                  </a:lnTo>
                  <a:lnTo>
                    <a:pt x="857" y="1994"/>
                  </a:lnTo>
                  <a:lnTo>
                    <a:pt x="840" y="1997"/>
                  </a:lnTo>
                  <a:lnTo>
                    <a:pt x="825" y="2000"/>
                  </a:lnTo>
                  <a:lnTo>
                    <a:pt x="812" y="2001"/>
                  </a:lnTo>
                  <a:lnTo>
                    <a:pt x="797" y="2002"/>
                  </a:lnTo>
                  <a:lnTo>
                    <a:pt x="768" y="2004"/>
                  </a:lnTo>
                  <a:lnTo>
                    <a:pt x="731" y="2010"/>
                  </a:lnTo>
                  <a:lnTo>
                    <a:pt x="723" y="2012"/>
                  </a:lnTo>
                  <a:lnTo>
                    <a:pt x="716" y="2015"/>
                  </a:lnTo>
                  <a:lnTo>
                    <a:pt x="711" y="2019"/>
                  </a:lnTo>
                  <a:lnTo>
                    <a:pt x="707" y="2023"/>
                  </a:lnTo>
                  <a:lnTo>
                    <a:pt x="704" y="2028"/>
                  </a:lnTo>
                  <a:lnTo>
                    <a:pt x="702" y="2032"/>
                  </a:lnTo>
                  <a:lnTo>
                    <a:pt x="701" y="2037"/>
                  </a:lnTo>
                  <a:lnTo>
                    <a:pt x="700" y="2042"/>
                  </a:lnTo>
                  <a:lnTo>
                    <a:pt x="701" y="2053"/>
                  </a:lnTo>
                  <a:lnTo>
                    <a:pt x="702" y="2061"/>
                  </a:lnTo>
                  <a:lnTo>
                    <a:pt x="704" y="2066"/>
                  </a:lnTo>
                  <a:lnTo>
                    <a:pt x="705" y="2068"/>
                  </a:lnTo>
                  <a:lnTo>
                    <a:pt x="699" y="2075"/>
                  </a:lnTo>
                  <a:lnTo>
                    <a:pt x="697" y="2076"/>
                  </a:lnTo>
                  <a:lnTo>
                    <a:pt x="697" y="2072"/>
                  </a:lnTo>
                  <a:lnTo>
                    <a:pt x="696" y="2065"/>
                  </a:lnTo>
                  <a:lnTo>
                    <a:pt x="693" y="2061"/>
                  </a:lnTo>
                  <a:lnTo>
                    <a:pt x="691" y="2057"/>
                  </a:lnTo>
                  <a:lnTo>
                    <a:pt x="688" y="2052"/>
                  </a:lnTo>
                  <a:lnTo>
                    <a:pt x="683" y="2047"/>
                  </a:lnTo>
                  <a:lnTo>
                    <a:pt x="677" y="2042"/>
                  </a:lnTo>
                  <a:lnTo>
                    <a:pt x="669" y="2038"/>
                  </a:lnTo>
                  <a:lnTo>
                    <a:pt x="659" y="2034"/>
                  </a:lnTo>
                  <a:lnTo>
                    <a:pt x="647" y="2031"/>
                  </a:lnTo>
                  <a:lnTo>
                    <a:pt x="643" y="2029"/>
                  </a:lnTo>
                  <a:lnTo>
                    <a:pt x="639" y="2029"/>
                  </a:lnTo>
                  <a:lnTo>
                    <a:pt x="635" y="2030"/>
                  </a:lnTo>
                  <a:lnTo>
                    <a:pt x="632" y="2031"/>
                  </a:lnTo>
                  <a:lnTo>
                    <a:pt x="625" y="2035"/>
                  </a:lnTo>
                  <a:lnTo>
                    <a:pt x="618" y="2040"/>
                  </a:lnTo>
                  <a:lnTo>
                    <a:pt x="611" y="2045"/>
                  </a:lnTo>
                  <a:lnTo>
                    <a:pt x="604" y="2049"/>
                  </a:lnTo>
                  <a:lnTo>
                    <a:pt x="601" y="2050"/>
                  </a:lnTo>
                  <a:lnTo>
                    <a:pt x="597" y="2050"/>
                  </a:lnTo>
                  <a:lnTo>
                    <a:pt x="593" y="2049"/>
                  </a:lnTo>
                  <a:lnTo>
                    <a:pt x="589" y="2046"/>
                  </a:lnTo>
                  <a:lnTo>
                    <a:pt x="582" y="2041"/>
                  </a:lnTo>
                  <a:lnTo>
                    <a:pt x="578" y="2036"/>
                  </a:lnTo>
                  <a:lnTo>
                    <a:pt x="574" y="2030"/>
                  </a:lnTo>
                  <a:lnTo>
                    <a:pt x="572" y="2023"/>
                  </a:lnTo>
                  <a:lnTo>
                    <a:pt x="569" y="2009"/>
                  </a:lnTo>
                  <a:lnTo>
                    <a:pt x="568" y="1994"/>
                  </a:lnTo>
                  <a:lnTo>
                    <a:pt x="568" y="1977"/>
                  </a:lnTo>
                  <a:lnTo>
                    <a:pt x="566" y="1959"/>
                  </a:lnTo>
                  <a:lnTo>
                    <a:pt x="564" y="1950"/>
                  </a:lnTo>
                  <a:lnTo>
                    <a:pt x="561" y="1941"/>
                  </a:lnTo>
                  <a:lnTo>
                    <a:pt x="557" y="1930"/>
                  </a:lnTo>
                  <a:lnTo>
                    <a:pt x="552" y="1920"/>
                  </a:lnTo>
                  <a:lnTo>
                    <a:pt x="545" y="1922"/>
                  </a:lnTo>
                  <a:lnTo>
                    <a:pt x="536" y="1923"/>
                  </a:lnTo>
                  <a:lnTo>
                    <a:pt x="526" y="1924"/>
                  </a:lnTo>
                  <a:lnTo>
                    <a:pt x="516" y="1925"/>
                  </a:lnTo>
                  <a:lnTo>
                    <a:pt x="494" y="1925"/>
                  </a:lnTo>
                  <a:lnTo>
                    <a:pt x="469" y="1924"/>
                  </a:lnTo>
                  <a:lnTo>
                    <a:pt x="446" y="1923"/>
                  </a:lnTo>
                  <a:lnTo>
                    <a:pt x="425" y="1922"/>
                  </a:lnTo>
                  <a:lnTo>
                    <a:pt x="408" y="1921"/>
                  </a:lnTo>
                  <a:lnTo>
                    <a:pt x="395" y="1920"/>
                  </a:lnTo>
                  <a:lnTo>
                    <a:pt x="383" y="1920"/>
                  </a:lnTo>
                  <a:lnTo>
                    <a:pt x="369" y="1918"/>
                  </a:lnTo>
                  <a:lnTo>
                    <a:pt x="351" y="1915"/>
                  </a:lnTo>
                  <a:lnTo>
                    <a:pt x="333" y="1912"/>
                  </a:lnTo>
                  <a:lnTo>
                    <a:pt x="296" y="1905"/>
                  </a:lnTo>
                  <a:lnTo>
                    <a:pt x="264" y="1900"/>
                  </a:lnTo>
                  <a:lnTo>
                    <a:pt x="249" y="1898"/>
                  </a:lnTo>
                  <a:lnTo>
                    <a:pt x="238" y="1895"/>
                  </a:lnTo>
                  <a:lnTo>
                    <a:pt x="229" y="1892"/>
                  </a:lnTo>
                  <a:lnTo>
                    <a:pt x="221" y="1889"/>
                  </a:lnTo>
                  <a:lnTo>
                    <a:pt x="204" y="1877"/>
                  </a:lnTo>
                  <a:lnTo>
                    <a:pt x="180" y="1858"/>
                  </a:lnTo>
                  <a:lnTo>
                    <a:pt x="176" y="1856"/>
                  </a:lnTo>
                  <a:lnTo>
                    <a:pt x="172" y="1856"/>
                  </a:lnTo>
                  <a:lnTo>
                    <a:pt x="168" y="1858"/>
                  </a:lnTo>
                  <a:lnTo>
                    <a:pt x="163" y="1862"/>
                  </a:lnTo>
                  <a:lnTo>
                    <a:pt x="152" y="1873"/>
                  </a:lnTo>
                  <a:lnTo>
                    <a:pt x="135" y="1888"/>
                  </a:lnTo>
                  <a:lnTo>
                    <a:pt x="125" y="1896"/>
                  </a:lnTo>
                  <a:lnTo>
                    <a:pt x="114" y="1905"/>
                  </a:lnTo>
                  <a:lnTo>
                    <a:pt x="101" y="1915"/>
                  </a:lnTo>
                  <a:lnTo>
                    <a:pt x="86" y="1924"/>
                  </a:lnTo>
                  <a:lnTo>
                    <a:pt x="69" y="1933"/>
                  </a:lnTo>
                  <a:lnTo>
                    <a:pt x="49" y="1942"/>
                  </a:lnTo>
                  <a:lnTo>
                    <a:pt x="26" y="1951"/>
                  </a:lnTo>
                  <a:lnTo>
                    <a:pt x="1" y="1958"/>
                  </a:lnTo>
                  <a:lnTo>
                    <a:pt x="0" y="1930"/>
                  </a:lnTo>
                  <a:lnTo>
                    <a:pt x="1" y="1906"/>
                  </a:lnTo>
                  <a:lnTo>
                    <a:pt x="2" y="1886"/>
                  </a:lnTo>
                  <a:lnTo>
                    <a:pt x="4" y="1867"/>
                  </a:lnTo>
                  <a:lnTo>
                    <a:pt x="6" y="1851"/>
                  </a:lnTo>
                  <a:lnTo>
                    <a:pt x="9" y="1837"/>
                  </a:lnTo>
                  <a:lnTo>
                    <a:pt x="11" y="1823"/>
                  </a:lnTo>
                  <a:lnTo>
                    <a:pt x="15" y="1811"/>
                  </a:lnTo>
                  <a:lnTo>
                    <a:pt x="21" y="1792"/>
                  </a:lnTo>
                  <a:lnTo>
                    <a:pt x="27" y="1774"/>
                  </a:lnTo>
                  <a:lnTo>
                    <a:pt x="30" y="1766"/>
                  </a:lnTo>
                  <a:lnTo>
                    <a:pt x="32" y="1757"/>
                  </a:lnTo>
                  <a:lnTo>
                    <a:pt x="33" y="1748"/>
                  </a:lnTo>
                  <a:lnTo>
                    <a:pt x="33" y="1737"/>
                  </a:lnTo>
                  <a:lnTo>
                    <a:pt x="45" y="1709"/>
                  </a:lnTo>
                  <a:lnTo>
                    <a:pt x="56" y="1687"/>
                  </a:lnTo>
                  <a:lnTo>
                    <a:pt x="61" y="1679"/>
                  </a:lnTo>
                  <a:lnTo>
                    <a:pt x="66" y="1671"/>
                  </a:lnTo>
                  <a:lnTo>
                    <a:pt x="71" y="1664"/>
                  </a:lnTo>
                  <a:lnTo>
                    <a:pt x="76" y="1658"/>
                  </a:lnTo>
                  <a:lnTo>
                    <a:pt x="81" y="1653"/>
                  </a:lnTo>
                  <a:lnTo>
                    <a:pt x="86" y="1649"/>
                  </a:lnTo>
                  <a:lnTo>
                    <a:pt x="91" y="1646"/>
                  </a:lnTo>
                  <a:lnTo>
                    <a:pt x="96" y="1643"/>
                  </a:lnTo>
                  <a:lnTo>
                    <a:pt x="105" y="1640"/>
                  </a:lnTo>
                  <a:lnTo>
                    <a:pt x="114" y="1638"/>
                  </a:lnTo>
                  <a:lnTo>
                    <a:pt x="131" y="1636"/>
                  </a:lnTo>
                  <a:lnTo>
                    <a:pt x="148" y="1633"/>
                  </a:lnTo>
                  <a:lnTo>
                    <a:pt x="152" y="1631"/>
                  </a:lnTo>
                  <a:lnTo>
                    <a:pt x="156" y="1629"/>
                  </a:lnTo>
                  <a:lnTo>
                    <a:pt x="160" y="1626"/>
                  </a:lnTo>
                  <a:lnTo>
                    <a:pt x="164" y="1623"/>
                  </a:lnTo>
                  <a:lnTo>
                    <a:pt x="168" y="1619"/>
                  </a:lnTo>
                  <a:lnTo>
                    <a:pt x="172" y="1614"/>
                  </a:lnTo>
                  <a:lnTo>
                    <a:pt x="176" y="1608"/>
                  </a:lnTo>
                  <a:lnTo>
                    <a:pt x="180" y="1600"/>
                  </a:lnTo>
                  <a:lnTo>
                    <a:pt x="206" y="1517"/>
                  </a:lnTo>
                  <a:lnTo>
                    <a:pt x="216" y="1508"/>
                  </a:lnTo>
                  <a:lnTo>
                    <a:pt x="225" y="1500"/>
                  </a:lnTo>
                  <a:lnTo>
                    <a:pt x="235" y="1493"/>
                  </a:lnTo>
                  <a:lnTo>
                    <a:pt x="245" y="1488"/>
                  </a:lnTo>
                  <a:lnTo>
                    <a:pt x="256" y="1483"/>
                  </a:lnTo>
                  <a:lnTo>
                    <a:pt x="265" y="1480"/>
                  </a:lnTo>
                  <a:lnTo>
                    <a:pt x="274" y="1477"/>
                  </a:lnTo>
                  <a:lnTo>
                    <a:pt x="283" y="1476"/>
                  </a:lnTo>
                  <a:lnTo>
                    <a:pt x="299" y="1474"/>
                  </a:lnTo>
                  <a:lnTo>
                    <a:pt x="313" y="1474"/>
                  </a:lnTo>
                  <a:lnTo>
                    <a:pt x="324" y="1474"/>
                  </a:lnTo>
                  <a:lnTo>
                    <a:pt x="332" y="1474"/>
                  </a:lnTo>
                  <a:lnTo>
                    <a:pt x="351" y="1474"/>
                  </a:lnTo>
                  <a:lnTo>
                    <a:pt x="371" y="1473"/>
                  </a:lnTo>
                  <a:lnTo>
                    <a:pt x="390" y="1471"/>
                  </a:lnTo>
                  <a:lnTo>
                    <a:pt x="408" y="1469"/>
                  </a:lnTo>
                  <a:lnTo>
                    <a:pt x="425" y="1464"/>
                  </a:lnTo>
                  <a:lnTo>
                    <a:pt x="441" y="1459"/>
                  </a:lnTo>
                  <a:lnTo>
                    <a:pt x="448" y="1456"/>
                  </a:lnTo>
                  <a:lnTo>
                    <a:pt x="455" y="1452"/>
                  </a:lnTo>
                  <a:lnTo>
                    <a:pt x="462" y="1448"/>
                  </a:lnTo>
                  <a:lnTo>
                    <a:pt x="468" y="1443"/>
                  </a:lnTo>
                  <a:lnTo>
                    <a:pt x="478" y="1435"/>
                  </a:lnTo>
                  <a:lnTo>
                    <a:pt x="486" y="1429"/>
                  </a:lnTo>
                  <a:lnTo>
                    <a:pt x="494" y="1426"/>
                  </a:lnTo>
                  <a:lnTo>
                    <a:pt x="500" y="1425"/>
                  </a:lnTo>
                  <a:lnTo>
                    <a:pt x="506" y="1426"/>
                  </a:lnTo>
                  <a:lnTo>
                    <a:pt x="511" y="1429"/>
                  </a:lnTo>
                  <a:lnTo>
                    <a:pt x="516" y="1432"/>
                  </a:lnTo>
                  <a:lnTo>
                    <a:pt x="520" y="1437"/>
                  </a:lnTo>
                  <a:lnTo>
                    <a:pt x="528" y="1447"/>
                  </a:lnTo>
                  <a:lnTo>
                    <a:pt x="535" y="1458"/>
                  </a:lnTo>
                  <a:lnTo>
                    <a:pt x="539" y="1462"/>
                  </a:lnTo>
                  <a:lnTo>
                    <a:pt x="543" y="1466"/>
                  </a:lnTo>
                  <a:lnTo>
                    <a:pt x="547" y="1468"/>
                  </a:lnTo>
                  <a:lnTo>
                    <a:pt x="552" y="1469"/>
                  </a:lnTo>
                  <a:lnTo>
                    <a:pt x="558" y="1469"/>
                  </a:lnTo>
                  <a:lnTo>
                    <a:pt x="563" y="1467"/>
                  </a:lnTo>
                  <a:lnTo>
                    <a:pt x="567" y="1465"/>
                  </a:lnTo>
                  <a:lnTo>
                    <a:pt x="571" y="1462"/>
                  </a:lnTo>
                  <a:lnTo>
                    <a:pt x="578" y="1453"/>
                  </a:lnTo>
                  <a:lnTo>
                    <a:pt x="586" y="1443"/>
                  </a:lnTo>
                  <a:lnTo>
                    <a:pt x="591" y="1432"/>
                  </a:lnTo>
                  <a:lnTo>
                    <a:pt x="597" y="1421"/>
                  </a:lnTo>
                  <a:lnTo>
                    <a:pt x="603" y="1410"/>
                  </a:lnTo>
                  <a:lnTo>
                    <a:pt x="610" y="1402"/>
                  </a:lnTo>
                  <a:lnTo>
                    <a:pt x="616" y="1395"/>
                  </a:lnTo>
                  <a:lnTo>
                    <a:pt x="622" y="1390"/>
                  </a:lnTo>
                  <a:lnTo>
                    <a:pt x="629" y="1386"/>
                  </a:lnTo>
                  <a:lnTo>
                    <a:pt x="637" y="1382"/>
                  </a:lnTo>
                  <a:lnTo>
                    <a:pt x="645" y="1380"/>
                  </a:lnTo>
                  <a:lnTo>
                    <a:pt x="653" y="1378"/>
                  </a:lnTo>
                  <a:lnTo>
                    <a:pt x="662" y="1377"/>
                  </a:lnTo>
                  <a:lnTo>
                    <a:pt x="671" y="1376"/>
                  </a:lnTo>
                  <a:lnTo>
                    <a:pt x="703" y="1378"/>
                  </a:lnTo>
                  <a:lnTo>
                    <a:pt x="720" y="1380"/>
                  </a:lnTo>
                  <a:lnTo>
                    <a:pt x="742" y="1380"/>
                  </a:lnTo>
                  <a:lnTo>
                    <a:pt x="761" y="1380"/>
                  </a:lnTo>
                  <a:lnTo>
                    <a:pt x="779" y="1380"/>
                  </a:lnTo>
                  <a:lnTo>
                    <a:pt x="798" y="1380"/>
                  </a:lnTo>
                  <a:lnTo>
                    <a:pt x="819" y="1380"/>
                  </a:lnTo>
                  <a:lnTo>
                    <a:pt x="842" y="1380"/>
                  </a:lnTo>
                  <a:lnTo>
                    <a:pt x="870" y="1380"/>
                  </a:lnTo>
                  <a:lnTo>
                    <a:pt x="903" y="1380"/>
                  </a:lnTo>
                  <a:lnTo>
                    <a:pt x="915" y="1380"/>
                  </a:lnTo>
                  <a:lnTo>
                    <a:pt x="927" y="1382"/>
                  </a:lnTo>
                  <a:lnTo>
                    <a:pt x="937" y="1385"/>
                  </a:lnTo>
                  <a:lnTo>
                    <a:pt x="945" y="1387"/>
                  </a:lnTo>
                  <a:lnTo>
                    <a:pt x="961" y="1394"/>
                  </a:lnTo>
                  <a:lnTo>
                    <a:pt x="975" y="1402"/>
                  </a:lnTo>
                  <a:lnTo>
                    <a:pt x="989" y="1409"/>
                  </a:lnTo>
                  <a:lnTo>
                    <a:pt x="1004" y="1416"/>
                  </a:lnTo>
                  <a:lnTo>
                    <a:pt x="1013" y="1419"/>
                  </a:lnTo>
                  <a:lnTo>
                    <a:pt x="1022" y="1421"/>
                  </a:lnTo>
                  <a:lnTo>
                    <a:pt x="1034" y="1422"/>
                  </a:lnTo>
                  <a:lnTo>
                    <a:pt x="1046" y="1422"/>
                  </a:lnTo>
                  <a:lnTo>
                    <a:pt x="1063" y="1422"/>
                  </a:lnTo>
                  <a:lnTo>
                    <a:pt x="1078" y="1419"/>
                  </a:lnTo>
                  <a:lnTo>
                    <a:pt x="1091" y="1416"/>
                  </a:lnTo>
                  <a:lnTo>
                    <a:pt x="1102" y="1411"/>
                  </a:lnTo>
                  <a:lnTo>
                    <a:pt x="1112" y="1405"/>
                  </a:lnTo>
                  <a:lnTo>
                    <a:pt x="1120" y="1398"/>
                  </a:lnTo>
                  <a:lnTo>
                    <a:pt x="1127" y="1391"/>
                  </a:lnTo>
                  <a:lnTo>
                    <a:pt x="1134" y="1384"/>
                  </a:lnTo>
                  <a:lnTo>
                    <a:pt x="1146" y="1368"/>
                  </a:lnTo>
                  <a:lnTo>
                    <a:pt x="1157" y="1353"/>
                  </a:lnTo>
                  <a:lnTo>
                    <a:pt x="1163" y="1347"/>
                  </a:lnTo>
                  <a:lnTo>
                    <a:pt x="1170" y="1341"/>
                  </a:lnTo>
                  <a:lnTo>
                    <a:pt x="1178" y="1337"/>
                  </a:lnTo>
                  <a:lnTo>
                    <a:pt x="1187" y="1333"/>
                  </a:lnTo>
                  <a:lnTo>
                    <a:pt x="1197" y="1331"/>
                  </a:lnTo>
                  <a:lnTo>
                    <a:pt x="1206" y="1328"/>
                  </a:lnTo>
                  <a:lnTo>
                    <a:pt x="1214" y="1326"/>
                  </a:lnTo>
                  <a:lnTo>
                    <a:pt x="1221" y="1322"/>
                  </a:lnTo>
                  <a:lnTo>
                    <a:pt x="1227" y="1319"/>
                  </a:lnTo>
                  <a:lnTo>
                    <a:pt x="1233" y="1316"/>
                  </a:lnTo>
                  <a:lnTo>
                    <a:pt x="1237" y="1312"/>
                  </a:lnTo>
                  <a:lnTo>
                    <a:pt x="1241" y="1308"/>
                  </a:lnTo>
                  <a:lnTo>
                    <a:pt x="1245" y="1304"/>
                  </a:lnTo>
                  <a:lnTo>
                    <a:pt x="1248" y="1299"/>
                  </a:lnTo>
                  <a:lnTo>
                    <a:pt x="1250" y="1295"/>
                  </a:lnTo>
                  <a:lnTo>
                    <a:pt x="1253" y="1290"/>
                  </a:lnTo>
                  <a:lnTo>
                    <a:pt x="1255" y="1281"/>
                  </a:lnTo>
                  <a:lnTo>
                    <a:pt x="1255" y="1272"/>
                  </a:lnTo>
                  <a:lnTo>
                    <a:pt x="1254" y="1262"/>
                  </a:lnTo>
                  <a:lnTo>
                    <a:pt x="1253" y="1253"/>
                  </a:lnTo>
                  <a:lnTo>
                    <a:pt x="1249" y="1244"/>
                  </a:lnTo>
                  <a:lnTo>
                    <a:pt x="1247" y="1237"/>
                  </a:lnTo>
                  <a:lnTo>
                    <a:pt x="1242" y="1225"/>
                  </a:lnTo>
                  <a:lnTo>
                    <a:pt x="1239" y="1218"/>
                  </a:lnTo>
                  <a:lnTo>
                    <a:pt x="1240" y="1211"/>
                  </a:lnTo>
                  <a:lnTo>
                    <a:pt x="1241" y="1204"/>
                  </a:lnTo>
                  <a:lnTo>
                    <a:pt x="1243" y="1198"/>
                  </a:lnTo>
                  <a:lnTo>
                    <a:pt x="1245" y="1192"/>
                  </a:lnTo>
                  <a:lnTo>
                    <a:pt x="1252" y="1179"/>
                  </a:lnTo>
                  <a:lnTo>
                    <a:pt x="1258" y="1167"/>
                  </a:lnTo>
                  <a:lnTo>
                    <a:pt x="1261" y="1159"/>
                  </a:lnTo>
                  <a:lnTo>
                    <a:pt x="1264" y="1153"/>
                  </a:lnTo>
                  <a:lnTo>
                    <a:pt x="1265" y="1146"/>
                  </a:lnTo>
                  <a:lnTo>
                    <a:pt x="1267" y="1139"/>
                  </a:lnTo>
                  <a:lnTo>
                    <a:pt x="1267" y="1132"/>
                  </a:lnTo>
                  <a:lnTo>
                    <a:pt x="1266" y="1124"/>
                  </a:lnTo>
                  <a:lnTo>
                    <a:pt x="1264" y="1116"/>
                  </a:lnTo>
                  <a:lnTo>
                    <a:pt x="1261" y="1107"/>
                  </a:lnTo>
                  <a:lnTo>
                    <a:pt x="1258" y="1104"/>
                  </a:lnTo>
                  <a:lnTo>
                    <a:pt x="1254" y="1102"/>
                  </a:lnTo>
                  <a:lnTo>
                    <a:pt x="1247" y="1101"/>
                  </a:lnTo>
                  <a:lnTo>
                    <a:pt x="1240" y="1100"/>
                  </a:lnTo>
                  <a:lnTo>
                    <a:pt x="1224" y="1099"/>
                  </a:lnTo>
                  <a:lnTo>
                    <a:pt x="1207" y="1098"/>
                  </a:lnTo>
                  <a:lnTo>
                    <a:pt x="1200" y="1097"/>
                  </a:lnTo>
                  <a:lnTo>
                    <a:pt x="1193" y="1095"/>
                  </a:lnTo>
                  <a:lnTo>
                    <a:pt x="1187" y="1091"/>
                  </a:lnTo>
                  <a:lnTo>
                    <a:pt x="1182" y="1087"/>
                  </a:lnTo>
                  <a:lnTo>
                    <a:pt x="1180" y="1084"/>
                  </a:lnTo>
                  <a:lnTo>
                    <a:pt x="1179" y="1081"/>
                  </a:lnTo>
                  <a:lnTo>
                    <a:pt x="1178" y="1077"/>
                  </a:lnTo>
                  <a:lnTo>
                    <a:pt x="1178" y="1073"/>
                  </a:lnTo>
                  <a:lnTo>
                    <a:pt x="1178" y="1068"/>
                  </a:lnTo>
                  <a:lnTo>
                    <a:pt x="1179" y="1063"/>
                  </a:lnTo>
                  <a:lnTo>
                    <a:pt x="1180" y="1057"/>
                  </a:lnTo>
                  <a:lnTo>
                    <a:pt x="1182" y="1050"/>
                  </a:lnTo>
                  <a:lnTo>
                    <a:pt x="1189" y="1040"/>
                  </a:lnTo>
                  <a:lnTo>
                    <a:pt x="1197" y="1031"/>
                  </a:lnTo>
                  <a:lnTo>
                    <a:pt x="1205" y="1023"/>
                  </a:lnTo>
                  <a:lnTo>
                    <a:pt x="1214" y="1016"/>
                  </a:lnTo>
                  <a:lnTo>
                    <a:pt x="1232" y="1002"/>
                  </a:lnTo>
                  <a:lnTo>
                    <a:pt x="1249" y="987"/>
                  </a:lnTo>
                  <a:lnTo>
                    <a:pt x="1258" y="980"/>
                  </a:lnTo>
                  <a:lnTo>
                    <a:pt x="1266" y="971"/>
                  </a:lnTo>
                  <a:lnTo>
                    <a:pt x="1274" y="962"/>
                  </a:lnTo>
                  <a:lnTo>
                    <a:pt x="1280" y="952"/>
                  </a:lnTo>
                  <a:lnTo>
                    <a:pt x="1286" y="941"/>
                  </a:lnTo>
                  <a:lnTo>
                    <a:pt x="1291" y="927"/>
                  </a:lnTo>
                  <a:lnTo>
                    <a:pt x="1295" y="913"/>
                  </a:lnTo>
                  <a:lnTo>
                    <a:pt x="1297" y="897"/>
                  </a:lnTo>
                  <a:lnTo>
                    <a:pt x="1298" y="887"/>
                  </a:lnTo>
                  <a:lnTo>
                    <a:pt x="1298" y="877"/>
                  </a:lnTo>
                  <a:lnTo>
                    <a:pt x="1298" y="868"/>
                  </a:lnTo>
                  <a:lnTo>
                    <a:pt x="1297" y="860"/>
                  </a:lnTo>
                  <a:lnTo>
                    <a:pt x="1294" y="844"/>
                  </a:lnTo>
                  <a:lnTo>
                    <a:pt x="1290" y="831"/>
                  </a:lnTo>
                  <a:lnTo>
                    <a:pt x="1284" y="819"/>
                  </a:lnTo>
                  <a:lnTo>
                    <a:pt x="1277" y="809"/>
                  </a:lnTo>
                  <a:lnTo>
                    <a:pt x="1270" y="800"/>
                  </a:lnTo>
                  <a:lnTo>
                    <a:pt x="1262" y="793"/>
                  </a:lnTo>
                  <a:lnTo>
                    <a:pt x="1246" y="780"/>
                  </a:lnTo>
                  <a:lnTo>
                    <a:pt x="1232" y="768"/>
                  </a:lnTo>
                  <a:lnTo>
                    <a:pt x="1227" y="762"/>
                  </a:lnTo>
                  <a:lnTo>
                    <a:pt x="1222" y="756"/>
                  </a:lnTo>
                  <a:lnTo>
                    <a:pt x="1219" y="748"/>
                  </a:lnTo>
                  <a:lnTo>
                    <a:pt x="1218" y="740"/>
                  </a:lnTo>
                  <a:lnTo>
                    <a:pt x="1219" y="732"/>
                  </a:lnTo>
                  <a:lnTo>
                    <a:pt x="1221" y="725"/>
                  </a:lnTo>
                  <a:lnTo>
                    <a:pt x="1224" y="718"/>
                  </a:lnTo>
                  <a:lnTo>
                    <a:pt x="1227" y="711"/>
                  </a:lnTo>
                  <a:lnTo>
                    <a:pt x="1236" y="700"/>
                  </a:lnTo>
                  <a:lnTo>
                    <a:pt x="1246" y="689"/>
                  </a:lnTo>
                  <a:lnTo>
                    <a:pt x="1252" y="683"/>
                  </a:lnTo>
                  <a:lnTo>
                    <a:pt x="1256" y="676"/>
                  </a:lnTo>
                  <a:lnTo>
                    <a:pt x="1260" y="669"/>
                  </a:lnTo>
                  <a:lnTo>
                    <a:pt x="1263" y="660"/>
                  </a:lnTo>
                  <a:lnTo>
                    <a:pt x="1266" y="651"/>
                  </a:lnTo>
                  <a:lnTo>
                    <a:pt x="1267" y="640"/>
                  </a:lnTo>
                  <a:lnTo>
                    <a:pt x="1267" y="628"/>
                  </a:lnTo>
                  <a:lnTo>
                    <a:pt x="1266" y="614"/>
                  </a:lnTo>
                  <a:lnTo>
                    <a:pt x="1265" y="606"/>
                  </a:lnTo>
                  <a:lnTo>
                    <a:pt x="1265" y="597"/>
                  </a:lnTo>
                  <a:lnTo>
                    <a:pt x="1266" y="590"/>
                  </a:lnTo>
                  <a:lnTo>
                    <a:pt x="1267" y="584"/>
                  </a:lnTo>
                  <a:lnTo>
                    <a:pt x="1269" y="578"/>
                  </a:lnTo>
                  <a:lnTo>
                    <a:pt x="1272" y="574"/>
                  </a:lnTo>
                  <a:lnTo>
                    <a:pt x="1276" y="570"/>
                  </a:lnTo>
                  <a:lnTo>
                    <a:pt x="1280" y="566"/>
                  </a:lnTo>
                  <a:lnTo>
                    <a:pt x="1284" y="563"/>
                  </a:lnTo>
                  <a:lnTo>
                    <a:pt x="1289" y="561"/>
                  </a:lnTo>
                  <a:lnTo>
                    <a:pt x="1294" y="559"/>
                  </a:lnTo>
                  <a:lnTo>
                    <a:pt x="1300" y="557"/>
                  </a:lnTo>
                  <a:lnTo>
                    <a:pt x="1312" y="555"/>
                  </a:lnTo>
                  <a:lnTo>
                    <a:pt x="1325" y="554"/>
                  </a:lnTo>
                  <a:lnTo>
                    <a:pt x="1353" y="553"/>
                  </a:lnTo>
                  <a:lnTo>
                    <a:pt x="1379" y="551"/>
                  </a:lnTo>
                  <a:lnTo>
                    <a:pt x="1390" y="549"/>
                  </a:lnTo>
                  <a:lnTo>
                    <a:pt x="1400" y="545"/>
                  </a:lnTo>
                  <a:lnTo>
                    <a:pt x="1404" y="542"/>
                  </a:lnTo>
                  <a:lnTo>
                    <a:pt x="1408" y="539"/>
                  </a:lnTo>
                  <a:lnTo>
                    <a:pt x="1411" y="535"/>
                  </a:lnTo>
                  <a:lnTo>
                    <a:pt x="1413" y="530"/>
                  </a:lnTo>
                  <a:lnTo>
                    <a:pt x="1416" y="521"/>
                  </a:lnTo>
                  <a:lnTo>
                    <a:pt x="1418" y="511"/>
                  </a:lnTo>
                  <a:lnTo>
                    <a:pt x="1419" y="503"/>
                  </a:lnTo>
                  <a:lnTo>
                    <a:pt x="1419" y="494"/>
                  </a:lnTo>
                  <a:lnTo>
                    <a:pt x="1418" y="485"/>
                  </a:lnTo>
                  <a:lnTo>
                    <a:pt x="1417" y="477"/>
                  </a:lnTo>
                  <a:lnTo>
                    <a:pt x="1415" y="469"/>
                  </a:lnTo>
                  <a:lnTo>
                    <a:pt x="1413" y="461"/>
                  </a:lnTo>
                  <a:lnTo>
                    <a:pt x="1408" y="446"/>
                  </a:lnTo>
                  <a:lnTo>
                    <a:pt x="1403" y="432"/>
                  </a:lnTo>
                  <a:lnTo>
                    <a:pt x="1401" y="425"/>
                  </a:lnTo>
                  <a:lnTo>
                    <a:pt x="1399" y="418"/>
                  </a:lnTo>
                  <a:lnTo>
                    <a:pt x="1398" y="411"/>
                  </a:lnTo>
                  <a:lnTo>
                    <a:pt x="1397" y="404"/>
                  </a:lnTo>
                  <a:lnTo>
                    <a:pt x="1398" y="398"/>
                  </a:lnTo>
                  <a:lnTo>
                    <a:pt x="1398" y="392"/>
                  </a:lnTo>
                  <a:lnTo>
                    <a:pt x="1400" y="386"/>
                  </a:lnTo>
                  <a:lnTo>
                    <a:pt x="1401" y="380"/>
                  </a:lnTo>
                  <a:lnTo>
                    <a:pt x="1406" y="371"/>
                  </a:lnTo>
                  <a:lnTo>
                    <a:pt x="1410" y="363"/>
                  </a:lnTo>
                  <a:lnTo>
                    <a:pt x="1415" y="355"/>
                  </a:lnTo>
                  <a:lnTo>
                    <a:pt x="1419" y="348"/>
                  </a:lnTo>
                  <a:lnTo>
                    <a:pt x="1421" y="344"/>
                  </a:lnTo>
                  <a:lnTo>
                    <a:pt x="1422" y="340"/>
                  </a:lnTo>
                  <a:lnTo>
                    <a:pt x="1423" y="335"/>
                  </a:lnTo>
                  <a:lnTo>
                    <a:pt x="1423" y="331"/>
                  </a:lnTo>
                  <a:lnTo>
                    <a:pt x="1422" y="319"/>
                  </a:lnTo>
                  <a:lnTo>
                    <a:pt x="1420" y="302"/>
                  </a:lnTo>
                  <a:lnTo>
                    <a:pt x="1417" y="285"/>
                  </a:lnTo>
                  <a:lnTo>
                    <a:pt x="1413" y="273"/>
                  </a:lnTo>
                  <a:lnTo>
                    <a:pt x="1425" y="257"/>
                  </a:lnTo>
                  <a:lnTo>
                    <a:pt x="1435" y="247"/>
                  </a:lnTo>
                  <a:lnTo>
                    <a:pt x="1440" y="244"/>
                  </a:lnTo>
                  <a:lnTo>
                    <a:pt x="1447" y="242"/>
                  </a:lnTo>
                  <a:lnTo>
                    <a:pt x="1455" y="241"/>
                  </a:lnTo>
                  <a:lnTo>
                    <a:pt x="1465" y="241"/>
                  </a:lnTo>
                  <a:lnTo>
                    <a:pt x="1482" y="246"/>
                  </a:lnTo>
                  <a:lnTo>
                    <a:pt x="1502" y="253"/>
                  </a:lnTo>
                  <a:lnTo>
                    <a:pt x="1507" y="254"/>
                  </a:lnTo>
                  <a:lnTo>
                    <a:pt x="1512" y="255"/>
                  </a:lnTo>
                  <a:lnTo>
                    <a:pt x="1516" y="255"/>
                  </a:lnTo>
                  <a:lnTo>
                    <a:pt x="1521" y="254"/>
                  </a:lnTo>
                  <a:lnTo>
                    <a:pt x="1525" y="253"/>
                  </a:lnTo>
                  <a:lnTo>
                    <a:pt x="1528" y="250"/>
                  </a:lnTo>
                  <a:lnTo>
                    <a:pt x="1531" y="246"/>
                  </a:lnTo>
                  <a:lnTo>
                    <a:pt x="1534" y="241"/>
                  </a:lnTo>
                  <a:lnTo>
                    <a:pt x="1534" y="235"/>
                  </a:lnTo>
                  <a:lnTo>
                    <a:pt x="1534" y="219"/>
                  </a:lnTo>
                  <a:lnTo>
                    <a:pt x="1534" y="197"/>
                  </a:lnTo>
                  <a:lnTo>
                    <a:pt x="1534" y="174"/>
                  </a:lnTo>
                  <a:lnTo>
                    <a:pt x="1534" y="168"/>
                  </a:lnTo>
                  <a:lnTo>
                    <a:pt x="1537" y="161"/>
                  </a:lnTo>
                  <a:lnTo>
                    <a:pt x="1541" y="154"/>
                  </a:lnTo>
                  <a:lnTo>
                    <a:pt x="1546" y="149"/>
                  </a:lnTo>
                  <a:lnTo>
                    <a:pt x="1552" y="144"/>
                  </a:lnTo>
                  <a:lnTo>
                    <a:pt x="1558" y="140"/>
                  </a:lnTo>
                  <a:lnTo>
                    <a:pt x="1564" y="137"/>
                  </a:lnTo>
                  <a:lnTo>
                    <a:pt x="1570" y="136"/>
                  </a:lnTo>
                  <a:lnTo>
                    <a:pt x="1577" y="137"/>
                  </a:lnTo>
                  <a:lnTo>
                    <a:pt x="1583" y="139"/>
                  </a:lnTo>
                  <a:lnTo>
                    <a:pt x="1589" y="143"/>
                  </a:lnTo>
                  <a:lnTo>
                    <a:pt x="1594" y="148"/>
                  </a:lnTo>
                  <a:lnTo>
                    <a:pt x="1601" y="160"/>
                  </a:lnTo>
                  <a:lnTo>
                    <a:pt x="1609" y="174"/>
                  </a:lnTo>
                  <a:lnTo>
                    <a:pt x="1613" y="180"/>
                  </a:lnTo>
                  <a:lnTo>
                    <a:pt x="1617" y="187"/>
                  </a:lnTo>
                  <a:lnTo>
                    <a:pt x="1623" y="193"/>
                  </a:lnTo>
                  <a:lnTo>
                    <a:pt x="1629" y="199"/>
                  </a:lnTo>
                  <a:lnTo>
                    <a:pt x="1637" y="203"/>
                  </a:lnTo>
                  <a:lnTo>
                    <a:pt x="1646" y="207"/>
                  </a:lnTo>
                  <a:lnTo>
                    <a:pt x="1657" y="209"/>
                  </a:lnTo>
                  <a:lnTo>
                    <a:pt x="1670" y="210"/>
                  </a:lnTo>
                  <a:lnTo>
                    <a:pt x="1681" y="209"/>
                  </a:lnTo>
                  <a:lnTo>
                    <a:pt x="1691" y="207"/>
                  </a:lnTo>
                  <a:lnTo>
                    <a:pt x="1701" y="203"/>
                  </a:lnTo>
                  <a:lnTo>
                    <a:pt x="1712" y="200"/>
                  </a:lnTo>
                  <a:lnTo>
                    <a:pt x="1713" y="208"/>
                  </a:lnTo>
                  <a:lnTo>
                    <a:pt x="1715" y="216"/>
                  </a:lnTo>
                  <a:lnTo>
                    <a:pt x="1718" y="223"/>
                  </a:lnTo>
                  <a:lnTo>
                    <a:pt x="1721" y="230"/>
                  </a:lnTo>
                  <a:lnTo>
                    <a:pt x="1723" y="237"/>
                  </a:lnTo>
                  <a:lnTo>
                    <a:pt x="1723" y="245"/>
                  </a:lnTo>
                  <a:lnTo>
                    <a:pt x="1723" y="250"/>
                  </a:lnTo>
                  <a:lnTo>
                    <a:pt x="1722" y="255"/>
                  </a:lnTo>
                  <a:lnTo>
                    <a:pt x="1720" y="261"/>
                  </a:lnTo>
                  <a:lnTo>
                    <a:pt x="1718" y="267"/>
                  </a:lnTo>
                  <a:lnTo>
                    <a:pt x="1716" y="272"/>
                  </a:lnTo>
                  <a:lnTo>
                    <a:pt x="1712" y="280"/>
                  </a:lnTo>
                  <a:lnTo>
                    <a:pt x="1710" y="285"/>
                  </a:lnTo>
                  <a:lnTo>
                    <a:pt x="1709" y="291"/>
                  </a:lnTo>
                  <a:lnTo>
                    <a:pt x="1709" y="296"/>
                  </a:lnTo>
                  <a:lnTo>
                    <a:pt x="1709" y="301"/>
                  </a:lnTo>
                  <a:lnTo>
                    <a:pt x="1710" y="304"/>
                  </a:lnTo>
                  <a:lnTo>
                    <a:pt x="1711" y="306"/>
                  </a:lnTo>
                  <a:lnTo>
                    <a:pt x="1713" y="307"/>
                  </a:lnTo>
                  <a:lnTo>
                    <a:pt x="1715" y="309"/>
                  </a:lnTo>
                  <a:lnTo>
                    <a:pt x="1717" y="310"/>
                  </a:lnTo>
                  <a:lnTo>
                    <a:pt x="1720" y="310"/>
                  </a:lnTo>
                  <a:lnTo>
                    <a:pt x="1724" y="310"/>
                  </a:lnTo>
                  <a:lnTo>
                    <a:pt x="1728" y="310"/>
                  </a:lnTo>
                  <a:lnTo>
                    <a:pt x="1739" y="307"/>
                  </a:lnTo>
                  <a:lnTo>
                    <a:pt x="1753" y="303"/>
                  </a:lnTo>
                  <a:lnTo>
                    <a:pt x="1770" y="295"/>
                  </a:lnTo>
                  <a:lnTo>
                    <a:pt x="1790" y="284"/>
                  </a:lnTo>
                  <a:lnTo>
                    <a:pt x="1805" y="270"/>
                  </a:lnTo>
                  <a:lnTo>
                    <a:pt x="1819" y="257"/>
                  </a:lnTo>
                  <a:lnTo>
                    <a:pt x="1830" y="247"/>
                  </a:lnTo>
                  <a:lnTo>
                    <a:pt x="1839" y="239"/>
                  </a:lnTo>
                  <a:lnTo>
                    <a:pt x="1848" y="233"/>
                  </a:lnTo>
                  <a:lnTo>
                    <a:pt x="1856" y="228"/>
                  </a:lnTo>
                  <a:lnTo>
                    <a:pt x="1864" y="224"/>
                  </a:lnTo>
                  <a:lnTo>
                    <a:pt x="1871" y="221"/>
                  </a:lnTo>
                  <a:lnTo>
                    <a:pt x="1887" y="216"/>
                  </a:lnTo>
                  <a:lnTo>
                    <a:pt x="1906" y="212"/>
                  </a:lnTo>
                  <a:lnTo>
                    <a:pt x="1932" y="205"/>
                  </a:lnTo>
                  <a:lnTo>
                    <a:pt x="1964" y="194"/>
                  </a:lnTo>
                  <a:lnTo>
                    <a:pt x="1968" y="192"/>
                  </a:lnTo>
                  <a:lnTo>
                    <a:pt x="1971" y="189"/>
                  </a:lnTo>
                  <a:lnTo>
                    <a:pt x="1974" y="185"/>
                  </a:lnTo>
                  <a:lnTo>
                    <a:pt x="1978" y="181"/>
                  </a:lnTo>
                  <a:lnTo>
                    <a:pt x="1984" y="172"/>
                  </a:lnTo>
                  <a:lnTo>
                    <a:pt x="1992" y="162"/>
                  </a:lnTo>
                  <a:lnTo>
                    <a:pt x="1996" y="156"/>
                  </a:lnTo>
                  <a:lnTo>
                    <a:pt x="2001" y="152"/>
                  </a:lnTo>
                  <a:lnTo>
                    <a:pt x="2007" y="147"/>
                  </a:lnTo>
                  <a:lnTo>
                    <a:pt x="2013" y="144"/>
                  </a:lnTo>
                  <a:lnTo>
                    <a:pt x="2020" y="141"/>
                  </a:lnTo>
                  <a:lnTo>
                    <a:pt x="2028" y="138"/>
                  </a:lnTo>
                  <a:lnTo>
                    <a:pt x="2038" y="137"/>
                  </a:lnTo>
                  <a:lnTo>
                    <a:pt x="2048" y="136"/>
                  </a:lnTo>
                  <a:lnTo>
                    <a:pt x="2062" y="134"/>
                  </a:lnTo>
                  <a:lnTo>
                    <a:pt x="2072" y="130"/>
                  </a:lnTo>
                  <a:lnTo>
                    <a:pt x="2080" y="126"/>
                  </a:lnTo>
                  <a:lnTo>
                    <a:pt x="2087" y="120"/>
                  </a:lnTo>
                  <a:lnTo>
                    <a:pt x="2100" y="105"/>
                  </a:lnTo>
                  <a:lnTo>
                    <a:pt x="2121" y="84"/>
                  </a:lnTo>
                  <a:lnTo>
                    <a:pt x="2139" y="70"/>
                  </a:lnTo>
                  <a:lnTo>
                    <a:pt x="2159" y="56"/>
                  </a:lnTo>
                  <a:lnTo>
                    <a:pt x="2178" y="41"/>
                  </a:lnTo>
                  <a:lnTo>
                    <a:pt x="2200" y="28"/>
                  </a:lnTo>
                  <a:lnTo>
                    <a:pt x="2211" y="22"/>
                  </a:lnTo>
                  <a:lnTo>
                    <a:pt x="2223" y="17"/>
                  </a:lnTo>
                  <a:lnTo>
                    <a:pt x="2236" y="12"/>
                  </a:lnTo>
                  <a:lnTo>
                    <a:pt x="2249" y="8"/>
                  </a:lnTo>
                  <a:lnTo>
                    <a:pt x="2264" y="5"/>
                  </a:lnTo>
                  <a:lnTo>
                    <a:pt x="2279" y="2"/>
                  </a:lnTo>
                  <a:lnTo>
                    <a:pt x="2294" y="1"/>
                  </a:lnTo>
                  <a:lnTo>
                    <a:pt x="2310" y="0"/>
                  </a:lnTo>
                  <a:lnTo>
                    <a:pt x="2348" y="0"/>
                  </a:lnTo>
                  <a:lnTo>
                    <a:pt x="2376" y="2"/>
                  </a:lnTo>
                  <a:lnTo>
                    <a:pt x="2389" y="4"/>
                  </a:lnTo>
                  <a:lnTo>
                    <a:pt x="2403" y="7"/>
                  </a:lnTo>
                  <a:lnTo>
                    <a:pt x="2420" y="10"/>
                  </a:lnTo>
                  <a:lnTo>
                    <a:pt x="2441" y="16"/>
                  </a:lnTo>
                  <a:lnTo>
                    <a:pt x="2447" y="18"/>
                  </a:lnTo>
                  <a:lnTo>
                    <a:pt x="2452" y="20"/>
                  </a:lnTo>
                  <a:lnTo>
                    <a:pt x="2457" y="23"/>
                  </a:lnTo>
                  <a:lnTo>
                    <a:pt x="2461" y="25"/>
                  </a:lnTo>
                  <a:lnTo>
                    <a:pt x="2464" y="28"/>
                  </a:lnTo>
                  <a:lnTo>
                    <a:pt x="2467" y="32"/>
                  </a:lnTo>
                  <a:lnTo>
                    <a:pt x="2469" y="35"/>
                  </a:lnTo>
                  <a:lnTo>
                    <a:pt x="2471" y="39"/>
                  </a:lnTo>
                  <a:lnTo>
                    <a:pt x="2472" y="46"/>
                  </a:lnTo>
                  <a:lnTo>
                    <a:pt x="2473" y="55"/>
                  </a:lnTo>
                  <a:lnTo>
                    <a:pt x="2471" y="64"/>
                  </a:lnTo>
                  <a:lnTo>
                    <a:pt x="2469" y="72"/>
                  </a:lnTo>
                  <a:lnTo>
                    <a:pt x="2463" y="90"/>
                  </a:lnTo>
                  <a:lnTo>
                    <a:pt x="2455" y="107"/>
                  </a:lnTo>
                  <a:lnTo>
                    <a:pt x="2452" y="115"/>
                  </a:lnTo>
                  <a:lnTo>
                    <a:pt x="2449" y="123"/>
                  </a:lnTo>
                  <a:lnTo>
                    <a:pt x="2447" y="130"/>
                  </a:lnTo>
                  <a:lnTo>
                    <a:pt x="2446" y="136"/>
                  </a:lnTo>
                  <a:lnTo>
                    <a:pt x="2447" y="141"/>
                  </a:lnTo>
                  <a:lnTo>
                    <a:pt x="2449" y="145"/>
                  </a:lnTo>
                  <a:lnTo>
                    <a:pt x="2452" y="149"/>
                  </a:lnTo>
                  <a:lnTo>
                    <a:pt x="2456" y="153"/>
                  </a:lnTo>
                  <a:lnTo>
                    <a:pt x="2467" y="160"/>
                  </a:lnTo>
                  <a:lnTo>
                    <a:pt x="2481" y="166"/>
                  </a:lnTo>
                  <a:lnTo>
                    <a:pt x="2507" y="174"/>
                  </a:lnTo>
                  <a:lnTo>
                    <a:pt x="2525" y="179"/>
                  </a:lnTo>
                  <a:lnTo>
                    <a:pt x="2539" y="185"/>
                  </a:lnTo>
                  <a:lnTo>
                    <a:pt x="2552" y="189"/>
                  </a:lnTo>
                  <a:lnTo>
                    <a:pt x="2563" y="191"/>
                  </a:lnTo>
                  <a:lnTo>
                    <a:pt x="2573" y="190"/>
                  </a:lnTo>
                  <a:lnTo>
                    <a:pt x="2582" y="188"/>
                  </a:lnTo>
                  <a:lnTo>
                    <a:pt x="2591" y="185"/>
                  </a:lnTo>
                  <a:lnTo>
                    <a:pt x="2600" y="180"/>
                  </a:lnTo>
                  <a:lnTo>
                    <a:pt x="2608" y="176"/>
                  </a:lnTo>
                  <a:lnTo>
                    <a:pt x="2616" y="170"/>
                  </a:lnTo>
                  <a:lnTo>
                    <a:pt x="2624" y="165"/>
                  </a:lnTo>
                  <a:lnTo>
                    <a:pt x="2633" y="160"/>
                  </a:lnTo>
                  <a:lnTo>
                    <a:pt x="2643" y="155"/>
                  </a:lnTo>
                  <a:lnTo>
                    <a:pt x="2653" y="152"/>
                  </a:lnTo>
                  <a:lnTo>
                    <a:pt x="2665" y="150"/>
                  </a:lnTo>
                  <a:lnTo>
                    <a:pt x="2678" y="150"/>
                  </a:lnTo>
                  <a:lnTo>
                    <a:pt x="2693" y="152"/>
                  </a:lnTo>
                  <a:lnTo>
                    <a:pt x="2708" y="154"/>
                  </a:lnTo>
                  <a:lnTo>
                    <a:pt x="2720" y="156"/>
                  </a:lnTo>
                  <a:lnTo>
                    <a:pt x="2730" y="160"/>
                  </a:lnTo>
                  <a:lnTo>
                    <a:pt x="2740" y="163"/>
                  </a:lnTo>
                  <a:lnTo>
                    <a:pt x="2748" y="166"/>
                  </a:lnTo>
                  <a:lnTo>
                    <a:pt x="2755" y="169"/>
                  </a:lnTo>
                  <a:lnTo>
                    <a:pt x="2761" y="172"/>
                  </a:lnTo>
                  <a:lnTo>
                    <a:pt x="2767" y="176"/>
                  </a:lnTo>
                  <a:lnTo>
                    <a:pt x="2788" y="194"/>
                  </a:lnTo>
                  <a:lnTo>
                    <a:pt x="2814" y="215"/>
                  </a:lnTo>
                  <a:lnTo>
                    <a:pt x="2836" y="231"/>
                  </a:lnTo>
                  <a:lnTo>
                    <a:pt x="2861" y="248"/>
                  </a:lnTo>
                  <a:lnTo>
                    <a:pt x="2888" y="265"/>
                  </a:lnTo>
                  <a:lnTo>
                    <a:pt x="2917" y="284"/>
                  </a:lnTo>
                  <a:lnTo>
                    <a:pt x="2947" y="301"/>
                  </a:lnTo>
                  <a:lnTo>
                    <a:pt x="2976" y="319"/>
                  </a:lnTo>
                  <a:lnTo>
                    <a:pt x="3004" y="335"/>
                  </a:lnTo>
                  <a:lnTo>
                    <a:pt x="3029" y="351"/>
                  </a:lnTo>
                  <a:lnTo>
                    <a:pt x="3045" y="351"/>
                  </a:lnTo>
                  <a:lnTo>
                    <a:pt x="3060" y="351"/>
                  </a:lnTo>
                  <a:lnTo>
                    <a:pt x="3075" y="351"/>
                  </a:lnTo>
                  <a:lnTo>
                    <a:pt x="3089" y="352"/>
                  </a:lnTo>
                  <a:lnTo>
                    <a:pt x="3102" y="354"/>
                  </a:lnTo>
                  <a:lnTo>
                    <a:pt x="3114" y="356"/>
                  </a:lnTo>
                  <a:lnTo>
                    <a:pt x="3126" y="359"/>
                  </a:lnTo>
                  <a:lnTo>
                    <a:pt x="3137" y="362"/>
                  </a:lnTo>
                  <a:lnTo>
                    <a:pt x="3159" y="369"/>
                  </a:lnTo>
                  <a:lnTo>
                    <a:pt x="3177" y="376"/>
                  </a:lnTo>
                  <a:lnTo>
                    <a:pt x="3193" y="386"/>
                  </a:lnTo>
                  <a:lnTo>
                    <a:pt x="3207" y="395"/>
                  </a:lnTo>
                  <a:lnTo>
                    <a:pt x="3219" y="405"/>
                  </a:lnTo>
                  <a:lnTo>
                    <a:pt x="3229" y="414"/>
                  </a:lnTo>
                  <a:lnTo>
                    <a:pt x="3237" y="422"/>
                  </a:lnTo>
                  <a:lnTo>
                    <a:pt x="3243" y="430"/>
                  </a:lnTo>
                  <a:lnTo>
                    <a:pt x="3252" y="442"/>
                  </a:lnTo>
                  <a:lnTo>
                    <a:pt x="3255" y="446"/>
                  </a:lnTo>
                  <a:lnTo>
                    <a:pt x="3265" y="454"/>
                  </a:lnTo>
                  <a:lnTo>
                    <a:pt x="3272" y="462"/>
                  </a:lnTo>
                  <a:lnTo>
                    <a:pt x="3277" y="471"/>
                  </a:lnTo>
                  <a:lnTo>
                    <a:pt x="3281" y="479"/>
                  </a:lnTo>
                  <a:lnTo>
                    <a:pt x="3284" y="488"/>
                  </a:lnTo>
                  <a:lnTo>
                    <a:pt x="3285" y="498"/>
                  </a:lnTo>
                  <a:lnTo>
                    <a:pt x="3286" y="507"/>
                  </a:lnTo>
                  <a:lnTo>
                    <a:pt x="3286" y="515"/>
                  </a:lnTo>
                  <a:lnTo>
                    <a:pt x="3287" y="524"/>
                  </a:lnTo>
                  <a:lnTo>
                    <a:pt x="3288" y="532"/>
                  </a:lnTo>
                  <a:lnTo>
                    <a:pt x="3289" y="540"/>
                  </a:lnTo>
                  <a:lnTo>
                    <a:pt x="3292" y="547"/>
                  </a:lnTo>
                  <a:lnTo>
                    <a:pt x="3296" y="554"/>
                  </a:lnTo>
                  <a:lnTo>
                    <a:pt x="3301" y="561"/>
                  </a:lnTo>
                  <a:lnTo>
                    <a:pt x="3308" y="567"/>
                  </a:lnTo>
                  <a:lnTo>
                    <a:pt x="3318" y="572"/>
                  </a:lnTo>
                  <a:lnTo>
                    <a:pt x="3323" y="574"/>
                  </a:lnTo>
                  <a:lnTo>
                    <a:pt x="3328" y="575"/>
                  </a:lnTo>
                  <a:lnTo>
                    <a:pt x="3333" y="576"/>
                  </a:lnTo>
                  <a:lnTo>
                    <a:pt x="3338" y="577"/>
                  </a:lnTo>
                  <a:lnTo>
                    <a:pt x="3348" y="576"/>
                  </a:lnTo>
                  <a:lnTo>
                    <a:pt x="3357" y="574"/>
                  </a:lnTo>
                  <a:lnTo>
                    <a:pt x="3378" y="566"/>
                  </a:lnTo>
                  <a:lnTo>
                    <a:pt x="3399" y="558"/>
                  </a:lnTo>
                  <a:lnTo>
                    <a:pt x="3410" y="555"/>
                  </a:lnTo>
                  <a:lnTo>
                    <a:pt x="3422" y="553"/>
                  </a:lnTo>
                  <a:lnTo>
                    <a:pt x="3435" y="552"/>
                  </a:lnTo>
                  <a:lnTo>
                    <a:pt x="3450" y="554"/>
                  </a:lnTo>
                  <a:lnTo>
                    <a:pt x="3457" y="555"/>
                  </a:lnTo>
                  <a:lnTo>
                    <a:pt x="3465" y="557"/>
                  </a:lnTo>
                  <a:lnTo>
                    <a:pt x="3474" y="560"/>
                  </a:lnTo>
                  <a:lnTo>
                    <a:pt x="3483" y="564"/>
                  </a:lnTo>
                  <a:lnTo>
                    <a:pt x="3492" y="568"/>
                  </a:lnTo>
                  <a:lnTo>
                    <a:pt x="3502" y="574"/>
                  </a:lnTo>
                  <a:lnTo>
                    <a:pt x="3512" y="580"/>
                  </a:lnTo>
                  <a:lnTo>
                    <a:pt x="3523" y="587"/>
                  </a:lnTo>
                  <a:lnTo>
                    <a:pt x="3530" y="592"/>
                  </a:lnTo>
                  <a:lnTo>
                    <a:pt x="3538" y="594"/>
                  </a:lnTo>
                  <a:lnTo>
                    <a:pt x="3546" y="596"/>
                  </a:lnTo>
                  <a:lnTo>
                    <a:pt x="3555" y="597"/>
                  </a:lnTo>
                  <a:lnTo>
                    <a:pt x="3573" y="597"/>
                  </a:lnTo>
                  <a:lnTo>
                    <a:pt x="3594" y="599"/>
                  </a:lnTo>
                  <a:lnTo>
                    <a:pt x="3606" y="600"/>
                  </a:lnTo>
                  <a:lnTo>
                    <a:pt x="3618" y="604"/>
                  </a:lnTo>
                  <a:lnTo>
                    <a:pt x="3631" y="608"/>
                  </a:lnTo>
                  <a:lnTo>
                    <a:pt x="3646" y="614"/>
                  </a:lnTo>
                  <a:lnTo>
                    <a:pt x="3661" y="622"/>
                  </a:lnTo>
                  <a:lnTo>
                    <a:pt x="3678" y="632"/>
                  </a:lnTo>
                  <a:lnTo>
                    <a:pt x="3696" y="645"/>
                  </a:lnTo>
                  <a:lnTo>
                    <a:pt x="3717" y="661"/>
                  </a:lnTo>
                  <a:close/>
                </a:path>
              </a:pathLst>
            </a:custGeom>
            <a:solidFill>
              <a:schemeClr val="accent2">
                <a:lumMod val="60000"/>
                <a:lumOff val="40000"/>
              </a:schemeClr>
            </a:solidFill>
            <a:ln w="3175" cmpd="sng">
              <a:solidFill>
                <a:srgbClr val="FCF6F6"/>
              </a:solidFill>
              <a:round/>
              <a:headEnd/>
              <a:tailEnd/>
            </a:ln>
          </p:spPr>
          <p:txBody>
            <a:bodyPr/>
            <a:lstStyle/>
            <a:p>
              <a:endParaRPr lang="pt-BR"/>
            </a:p>
          </p:txBody>
        </p:sp>
        <p:sp>
          <p:nvSpPr>
            <p:cNvPr id="34" name="Freeform 23"/>
            <p:cNvSpPr>
              <a:spLocks/>
            </p:cNvSpPr>
            <p:nvPr/>
          </p:nvSpPr>
          <p:spPr bwMode="auto">
            <a:xfrm>
              <a:off x="6397625" y="4227513"/>
              <a:ext cx="320675" cy="508000"/>
            </a:xfrm>
            <a:custGeom>
              <a:avLst/>
              <a:gdLst>
                <a:gd name="T0" fmla="*/ 345 w 813"/>
                <a:gd name="T1" fmla="*/ 1144 h 1191"/>
                <a:gd name="T2" fmla="*/ 346 w 813"/>
                <a:gd name="T3" fmla="*/ 1113 h 1191"/>
                <a:gd name="T4" fmla="*/ 356 w 813"/>
                <a:gd name="T5" fmla="*/ 1074 h 1191"/>
                <a:gd name="T6" fmla="*/ 380 w 813"/>
                <a:gd name="T7" fmla="*/ 1057 h 1191"/>
                <a:gd name="T8" fmla="*/ 443 w 813"/>
                <a:gd name="T9" fmla="*/ 1034 h 1191"/>
                <a:gd name="T10" fmla="*/ 494 w 813"/>
                <a:gd name="T11" fmla="*/ 982 h 1191"/>
                <a:gd name="T12" fmla="*/ 559 w 813"/>
                <a:gd name="T13" fmla="*/ 879 h 1191"/>
                <a:gd name="T14" fmla="*/ 607 w 813"/>
                <a:gd name="T15" fmla="*/ 777 h 1191"/>
                <a:gd name="T16" fmla="*/ 648 w 813"/>
                <a:gd name="T17" fmla="*/ 698 h 1191"/>
                <a:gd name="T18" fmla="*/ 690 w 813"/>
                <a:gd name="T19" fmla="*/ 671 h 1191"/>
                <a:gd name="T20" fmla="*/ 730 w 813"/>
                <a:gd name="T21" fmla="*/ 646 h 1191"/>
                <a:gd name="T22" fmla="*/ 746 w 813"/>
                <a:gd name="T23" fmla="*/ 615 h 1191"/>
                <a:gd name="T24" fmla="*/ 771 w 813"/>
                <a:gd name="T25" fmla="*/ 546 h 1191"/>
                <a:gd name="T26" fmla="*/ 794 w 813"/>
                <a:gd name="T27" fmla="*/ 231 h 1191"/>
                <a:gd name="T28" fmla="*/ 799 w 813"/>
                <a:gd name="T29" fmla="*/ 162 h 1191"/>
                <a:gd name="T30" fmla="*/ 718 w 813"/>
                <a:gd name="T31" fmla="*/ 98 h 1191"/>
                <a:gd name="T32" fmla="*/ 650 w 813"/>
                <a:gd name="T33" fmla="*/ 41 h 1191"/>
                <a:gd name="T34" fmla="*/ 575 w 813"/>
                <a:gd name="T35" fmla="*/ 5 h 1191"/>
                <a:gd name="T36" fmla="*/ 508 w 813"/>
                <a:gd name="T37" fmla="*/ 9 h 1191"/>
                <a:gd name="T38" fmla="*/ 430 w 813"/>
                <a:gd name="T39" fmla="*/ 16 h 1191"/>
                <a:gd name="T40" fmla="*/ 414 w 813"/>
                <a:gd name="T41" fmla="*/ 25 h 1191"/>
                <a:gd name="T42" fmla="*/ 425 w 813"/>
                <a:gd name="T43" fmla="*/ 47 h 1191"/>
                <a:gd name="T44" fmla="*/ 430 w 813"/>
                <a:gd name="T45" fmla="*/ 69 h 1191"/>
                <a:gd name="T46" fmla="*/ 419 w 813"/>
                <a:gd name="T47" fmla="*/ 83 h 1191"/>
                <a:gd name="T48" fmla="*/ 378 w 813"/>
                <a:gd name="T49" fmla="*/ 74 h 1191"/>
                <a:gd name="T50" fmla="*/ 335 w 813"/>
                <a:gd name="T51" fmla="*/ 105 h 1191"/>
                <a:gd name="T52" fmla="*/ 316 w 813"/>
                <a:gd name="T53" fmla="*/ 137 h 1191"/>
                <a:gd name="T54" fmla="*/ 339 w 813"/>
                <a:gd name="T55" fmla="*/ 170 h 1191"/>
                <a:gd name="T56" fmla="*/ 357 w 813"/>
                <a:gd name="T57" fmla="*/ 207 h 1191"/>
                <a:gd name="T58" fmla="*/ 363 w 813"/>
                <a:gd name="T59" fmla="*/ 254 h 1191"/>
                <a:gd name="T60" fmla="*/ 391 w 813"/>
                <a:gd name="T61" fmla="*/ 294 h 1191"/>
                <a:gd name="T62" fmla="*/ 385 w 813"/>
                <a:gd name="T63" fmla="*/ 306 h 1191"/>
                <a:gd name="T64" fmla="*/ 329 w 813"/>
                <a:gd name="T65" fmla="*/ 307 h 1191"/>
                <a:gd name="T66" fmla="*/ 289 w 813"/>
                <a:gd name="T67" fmla="*/ 310 h 1191"/>
                <a:gd name="T68" fmla="*/ 287 w 813"/>
                <a:gd name="T69" fmla="*/ 317 h 1191"/>
                <a:gd name="T70" fmla="*/ 325 w 813"/>
                <a:gd name="T71" fmla="*/ 349 h 1191"/>
                <a:gd name="T72" fmla="*/ 334 w 813"/>
                <a:gd name="T73" fmla="*/ 376 h 1191"/>
                <a:gd name="T74" fmla="*/ 352 w 813"/>
                <a:gd name="T75" fmla="*/ 416 h 1191"/>
                <a:gd name="T76" fmla="*/ 370 w 813"/>
                <a:gd name="T77" fmla="*/ 444 h 1191"/>
                <a:gd name="T78" fmla="*/ 370 w 813"/>
                <a:gd name="T79" fmla="*/ 486 h 1191"/>
                <a:gd name="T80" fmla="*/ 337 w 813"/>
                <a:gd name="T81" fmla="*/ 540 h 1191"/>
                <a:gd name="T82" fmla="*/ 269 w 813"/>
                <a:gd name="T83" fmla="*/ 621 h 1191"/>
                <a:gd name="T84" fmla="*/ 222 w 813"/>
                <a:gd name="T85" fmla="*/ 736 h 1191"/>
                <a:gd name="T86" fmla="*/ 200 w 813"/>
                <a:gd name="T87" fmla="*/ 775 h 1191"/>
                <a:gd name="T88" fmla="*/ 169 w 813"/>
                <a:gd name="T89" fmla="*/ 791 h 1191"/>
                <a:gd name="T90" fmla="*/ 107 w 813"/>
                <a:gd name="T91" fmla="*/ 793 h 1191"/>
                <a:gd name="T92" fmla="*/ 66 w 813"/>
                <a:gd name="T93" fmla="*/ 802 h 1191"/>
                <a:gd name="T94" fmla="*/ 46 w 813"/>
                <a:gd name="T95" fmla="*/ 830 h 1191"/>
                <a:gd name="T96" fmla="*/ 26 w 813"/>
                <a:gd name="T97" fmla="*/ 976 h 1191"/>
                <a:gd name="T98" fmla="*/ 31 w 813"/>
                <a:gd name="T99" fmla="*/ 994 h 1191"/>
                <a:gd name="T100" fmla="*/ 59 w 813"/>
                <a:gd name="T101" fmla="*/ 999 h 1191"/>
                <a:gd name="T102" fmla="*/ 68 w 813"/>
                <a:gd name="T103" fmla="*/ 1065 h 1191"/>
                <a:gd name="T104" fmla="*/ 96 w 813"/>
                <a:gd name="T105" fmla="*/ 1111 h 1191"/>
                <a:gd name="T106" fmla="*/ 140 w 813"/>
                <a:gd name="T107" fmla="*/ 1132 h 1191"/>
                <a:gd name="T108" fmla="*/ 254 w 813"/>
                <a:gd name="T109" fmla="*/ 1151 h 1191"/>
                <a:gd name="T110" fmla="*/ 297 w 813"/>
                <a:gd name="T111" fmla="*/ 1175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3" h="1191">
                  <a:moveTo>
                    <a:pt x="309" y="1191"/>
                  </a:moveTo>
                  <a:lnTo>
                    <a:pt x="325" y="1177"/>
                  </a:lnTo>
                  <a:lnTo>
                    <a:pt x="337" y="1161"/>
                  </a:lnTo>
                  <a:lnTo>
                    <a:pt x="342" y="1152"/>
                  </a:lnTo>
                  <a:lnTo>
                    <a:pt x="345" y="1144"/>
                  </a:lnTo>
                  <a:lnTo>
                    <a:pt x="346" y="1139"/>
                  </a:lnTo>
                  <a:lnTo>
                    <a:pt x="347" y="1134"/>
                  </a:lnTo>
                  <a:lnTo>
                    <a:pt x="347" y="1129"/>
                  </a:lnTo>
                  <a:lnTo>
                    <a:pt x="346" y="1123"/>
                  </a:lnTo>
                  <a:lnTo>
                    <a:pt x="346" y="1113"/>
                  </a:lnTo>
                  <a:lnTo>
                    <a:pt x="347" y="1103"/>
                  </a:lnTo>
                  <a:lnTo>
                    <a:pt x="348" y="1093"/>
                  </a:lnTo>
                  <a:lnTo>
                    <a:pt x="351" y="1083"/>
                  </a:lnTo>
                  <a:lnTo>
                    <a:pt x="353" y="1079"/>
                  </a:lnTo>
                  <a:lnTo>
                    <a:pt x="356" y="1074"/>
                  </a:lnTo>
                  <a:lnTo>
                    <a:pt x="359" y="1070"/>
                  </a:lnTo>
                  <a:lnTo>
                    <a:pt x="363" y="1067"/>
                  </a:lnTo>
                  <a:lnTo>
                    <a:pt x="368" y="1063"/>
                  </a:lnTo>
                  <a:lnTo>
                    <a:pt x="374" y="1060"/>
                  </a:lnTo>
                  <a:lnTo>
                    <a:pt x="380" y="1057"/>
                  </a:lnTo>
                  <a:lnTo>
                    <a:pt x="388" y="1055"/>
                  </a:lnTo>
                  <a:lnTo>
                    <a:pt x="410" y="1048"/>
                  </a:lnTo>
                  <a:lnTo>
                    <a:pt x="428" y="1042"/>
                  </a:lnTo>
                  <a:lnTo>
                    <a:pt x="435" y="1038"/>
                  </a:lnTo>
                  <a:lnTo>
                    <a:pt x="443" y="1034"/>
                  </a:lnTo>
                  <a:lnTo>
                    <a:pt x="450" y="1030"/>
                  </a:lnTo>
                  <a:lnTo>
                    <a:pt x="456" y="1025"/>
                  </a:lnTo>
                  <a:lnTo>
                    <a:pt x="468" y="1014"/>
                  </a:lnTo>
                  <a:lnTo>
                    <a:pt x="481" y="999"/>
                  </a:lnTo>
                  <a:lnTo>
                    <a:pt x="494" y="982"/>
                  </a:lnTo>
                  <a:lnTo>
                    <a:pt x="509" y="961"/>
                  </a:lnTo>
                  <a:lnTo>
                    <a:pt x="521" y="942"/>
                  </a:lnTo>
                  <a:lnTo>
                    <a:pt x="534" y="921"/>
                  </a:lnTo>
                  <a:lnTo>
                    <a:pt x="547" y="900"/>
                  </a:lnTo>
                  <a:lnTo>
                    <a:pt x="559" y="879"/>
                  </a:lnTo>
                  <a:lnTo>
                    <a:pt x="571" y="858"/>
                  </a:lnTo>
                  <a:lnTo>
                    <a:pt x="581" y="837"/>
                  </a:lnTo>
                  <a:lnTo>
                    <a:pt x="591" y="816"/>
                  </a:lnTo>
                  <a:lnTo>
                    <a:pt x="598" y="797"/>
                  </a:lnTo>
                  <a:lnTo>
                    <a:pt x="607" y="777"/>
                  </a:lnTo>
                  <a:lnTo>
                    <a:pt x="619" y="756"/>
                  </a:lnTo>
                  <a:lnTo>
                    <a:pt x="631" y="735"/>
                  </a:lnTo>
                  <a:lnTo>
                    <a:pt x="640" y="713"/>
                  </a:lnTo>
                  <a:lnTo>
                    <a:pt x="644" y="705"/>
                  </a:lnTo>
                  <a:lnTo>
                    <a:pt x="648" y="698"/>
                  </a:lnTo>
                  <a:lnTo>
                    <a:pt x="653" y="693"/>
                  </a:lnTo>
                  <a:lnTo>
                    <a:pt x="658" y="688"/>
                  </a:lnTo>
                  <a:lnTo>
                    <a:pt x="668" y="681"/>
                  </a:lnTo>
                  <a:lnTo>
                    <a:pt x="678" y="676"/>
                  </a:lnTo>
                  <a:lnTo>
                    <a:pt x="690" y="671"/>
                  </a:lnTo>
                  <a:lnTo>
                    <a:pt x="702" y="665"/>
                  </a:lnTo>
                  <a:lnTo>
                    <a:pt x="709" y="661"/>
                  </a:lnTo>
                  <a:lnTo>
                    <a:pt x="715" y="657"/>
                  </a:lnTo>
                  <a:lnTo>
                    <a:pt x="723" y="652"/>
                  </a:lnTo>
                  <a:lnTo>
                    <a:pt x="730" y="646"/>
                  </a:lnTo>
                  <a:lnTo>
                    <a:pt x="733" y="641"/>
                  </a:lnTo>
                  <a:lnTo>
                    <a:pt x="736" y="637"/>
                  </a:lnTo>
                  <a:lnTo>
                    <a:pt x="739" y="632"/>
                  </a:lnTo>
                  <a:lnTo>
                    <a:pt x="742" y="627"/>
                  </a:lnTo>
                  <a:lnTo>
                    <a:pt x="746" y="615"/>
                  </a:lnTo>
                  <a:lnTo>
                    <a:pt x="750" y="601"/>
                  </a:lnTo>
                  <a:lnTo>
                    <a:pt x="754" y="588"/>
                  </a:lnTo>
                  <a:lnTo>
                    <a:pt x="759" y="574"/>
                  </a:lnTo>
                  <a:lnTo>
                    <a:pt x="764" y="560"/>
                  </a:lnTo>
                  <a:lnTo>
                    <a:pt x="771" y="546"/>
                  </a:lnTo>
                  <a:lnTo>
                    <a:pt x="787" y="310"/>
                  </a:lnTo>
                  <a:lnTo>
                    <a:pt x="787" y="289"/>
                  </a:lnTo>
                  <a:lnTo>
                    <a:pt x="789" y="268"/>
                  </a:lnTo>
                  <a:lnTo>
                    <a:pt x="791" y="249"/>
                  </a:lnTo>
                  <a:lnTo>
                    <a:pt x="794" y="231"/>
                  </a:lnTo>
                  <a:lnTo>
                    <a:pt x="798" y="214"/>
                  </a:lnTo>
                  <a:lnTo>
                    <a:pt x="802" y="198"/>
                  </a:lnTo>
                  <a:lnTo>
                    <a:pt x="807" y="182"/>
                  </a:lnTo>
                  <a:lnTo>
                    <a:pt x="813" y="168"/>
                  </a:lnTo>
                  <a:lnTo>
                    <a:pt x="799" y="162"/>
                  </a:lnTo>
                  <a:lnTo>
                    <a:pt x="787" y="154"/>
                  </a:lnTo>
                  <a:lnTo>
                    <a:pt x="774" y="146"/>
                  </a:lnTo>
                  <a:lnTo>
                    <a:pt x="763" y="137"/>
                  </a:lnTo>
                  <a:lnTo>
                    <a:pt x="740" y="118"/>
                  </a:lnTo>
                  <a:lnTo>
                    <a:pt x="718" y="98"/>
                  </a:lnTo>
                  <a:lnTo>
                    <a:pt x="698" y="79"/>
                  </a:lnTo>
                  <a:lnTo>
                    <a:pt x="679" y="62"/>
                  </a:lnTo>
                  <a:lnTo>
                    <a:pt x="669" y="54"/>
                  </a:lnTo>
                  <a:lnTo>
                    <a:pt x="659" y="47"/>
                  </a:lnTo>
                  <a:lnTo>
                    <a:pt x="650" y="41"/>
                  </a:lnTo>
                  <a:lnTo>
                    <a:pt x="640" y="36"/>
                  </a:lnTo>
                  <a:lnTo>
                    <a:pt x="627" y="28"/>
                  </a:lnTo>
                  <a:lnTo>
                    <a:pt x="601" y="16"/>
                  </a:lnTo>
                  <a:lnTo>
                    <a:pt x="588" y="10"/>
                  </a:lnTo>
                  <a:lnTo>
                    <a:pt x="575" y="5"/>
                  </a:lnTo>
                  <a:lnTo>
                    <a:pt x="564" y="1"/>
                  </a:lnTo>
                  <a:lnTo>
                    <a:pt x="556" y="0"/>
                  </a:lnTo>
                  <a:lnTo>
                    <a:pt x="539" y="5"/>
                  </a:lnTo>
                  <a:lnTo>
                    <a:pt x="523" y="7"/>
                  </a:lnTo>
                  <a:lnTo>
                    <a:pt x="508" y="9"/>
                  </a:lnTo>
                  <a:lnTo>
                    <a:pt x="492" y="10"/>
                  </a:lnTo>
                  <a:lnTo>
                    <a:pt x="478" y="10"/>
                  </a:lnTo>
                  <a:lnTo>
                    <a:pt x="463" y="11"/>
                  </a:lnTo>
                  <a:lnTo>
                    <a:pt x="447" y="13"/>
                  </a:lnTo>
                  <a:lnTo>
                    <a:pt x="430" y="16"/>
                  </a:lnTo>
                  <a:lnTo>
                    <a:pt x="424" y="17"/>
                  </a:lnTo>
                  <a:lnTo>
                    <a:pt x="420" y="18"/>
                  </a:lnTo>
                  <a:lnTo>
                    <a:pt x="417" y="20"/>
                  </a:lnTo>
                  <a:lnTo>
                    <a:pt x="415" y="22"/>
                  </a:lnTo>
                  <a:lnTo>
                    <a:pt x="414" y="25"/>
                  </a:lnTo>
                  <a:lnTo>
                    <a:pt x="414" y="27"/>
                  </a:lnTo>
                  <a:lnTo>
                    <a:pt x="415" y="30"/>
                  </a:lnTo>
                  <a:lnTo>
                    <a:pt x="416" y="33"/>
                  </a:lnTo>
                  <a:lnTo>
                    <a:pt x="420" y="40"/>
                  </a:lnTo>
                  <a:lnTo>
                    <a:pt x="425" y="47"/>
                  </a:lnTo>
                  <a:lnTo>
                    <a:pt x="427" y="52"/>
                  </a:lnTo>
                  <a:lnTo>
                    <a:pt x="429" y="56"/>
                  </a:lnTo>
                  <a:lnTo>
                    <a:pt x="430" y="59"/>
                  </a:lnTo>
                  <a:lnTo>
                    <a:pt x="430" y="63"/>
                  </a:lnTo>
                  <a:lnTo>
                    <a:pt x="430" y="69"/>
                  </a:lnTo>
                  <a:lnTo>
                    <a:pt x="429" y="74"/>
                  </a:lnTo>
                  <a:lnTo>
                    <a:pt x="427" y="78"/>
                  </a:lnTo>
                  <a:lnTo>
                    <a:pt x="425" y="80"/>
                  </a:lnTo>
                  <a:lnTo>
                    <a:pt x="422" y="82"/>
                  </a:lnTo>
                  <a:lnTo>
                    <a:pt x="419" y="83"/>
                  </a:lnTo>
                  <a:lnTo>
                    <a:pt x="416" y="83"/>
                  </a:lnTo>
                  <a:lnTo>
                    <a:pt x="413" y="82"/>
                  </a:lnTo>
                  <a:lnTo>
                    <a:pt x="397" y="77"/>
                  </a:lnTo>
                  <a:lnTo>
                    <a:pt x="382" y="74"/>
                  </a:lnTo>
                  <a:lnTo>
                    <a:pt x="378" y="74"/>
                  </a:lnTo>
                  <a:lnTo>
                    <a:pt x="373" y="76"/>
                  </a:lnTo>
                  <a:lnTo>
                    <a:pt x="367" y="79"/>
                  </a:lnTo>
                  <a:lnTo>
                    <a:pt x="361" y="83"/>
                  </a:lnTo>
                  <a:lnTo>
                    <a:pt x="348" y="93"/>
                  </a:lnTo>
                  <a:lnTo>
                    <a:pt x="335" y="105"/>
                  </a:lnTo>
                  <a:lnTo>
                    <a:pt x="330" y="111"/>
                  </a:lnTo>
                  <a:lnTo>
                    <a:pt x="325" y="118"/>
                  </a:lnTo>
                  <a:lnTo>
                    <a:pt x="321" y="124"/>
                  </a:lnTo>
                  <a:lnTo>
                    <a:pt x="318" y="131"/>
                  </a:lnTo>
                  <a:lnTo>
                    <a:pt x="316" y="137"/>
                  </a:lnTo>
                  <a:lnTo>
                    <a:pt x="316" y="142"/>
                  </a:lnTo>
                  <a:lnTo>
                    <a:pt x="317" y="147"/>
                  </a:lnTo>
                  <a:lnTo>
                    <a:pt x="320" y="152"/>
                  </a:lnTo>
                  <a:lnTo>
                    <a:pt x="330" y="160"/>
                  </a:lnTo>
                  <a:lnTo>
                    <a:pt x="339" y="170"/>
                  </a:lnTo>
                  <a:lnTo>
                    <a:pt x="345" y="178"/>
                  </a:lnTo>
                  <a:lnTo>
                    <a:pt x="350" y="185"/>
                  </a:lnTo>
                  <a:lnTo>
                    <a:pt x="353" y="193"/>
                  </a:lnTo>
                  <a:lnTo>
                    <a:pt x="356" y="200"/>
                  </a:lnTo>
                  <a:lnTo>
                    <a:pt x="357" y="207"/>
                  </a:lnTo>
                  <a:lnTo>
                    <a:pt x="358" y="214"/>
                  </a:lnTo>
                  <a:lnTo>
                    <a:pt x="358" y="227"/>
                  </a:lnTo>
                  <a:lnTo>
                    <a:pt x="359" y="241"/>
                  </a:lnTo>
                  <a:lnTo>
                    <a:pt x="361" y="247"/>
                  </a:lnTo>
                  <a:lnTo>
                    <a:pt x="363" y="254"/>
                  </a:lnTo>
                  <a:lnTo>
                    <a:pt x="367" y="260"/>
                  </a:lnTo>
                  <a:lnTo>
                    <a:pt x="372" y="267"/>
                  </a:lnTo>
                  <a:lnTo>
                    <a:pt x="381" y="279"/>
                  </a:lnTo>
                  <a:lnTo>
                    <a:pt x="388" y="287"/>
                  </a:lnTo>
                  <a:lnTo>
                    <a:pt x="391" y="294"/>
                  </a:lnTo>
                  <a:lnTo>
                    <a:pt x="392" y="300"/>
                  </a:lnTo>
                  <a:lnTo>
                    <a:pt x="391" y="302"/>
                  </a:lnTo>
                  <a:lnTo>
                    <a:pt x="390" y="303"/>
                  </a:lnTo>
                  <a:lnTo>
                    <a:pt x="388" y="305"/>
                  </a:lnTo>
                  <a:lnTo>
                    <a:pt x="385" y="306"/>
                  </a:lnTo>
                  <a:lnTo>
                    <a:pt x="380" y="308"/>
                  </a:lnTo>
                  <a:lnTo>
                    <a:pt x="373" y="308"/>
                  </a:lnTo>
                  <a:lnTo>
                    <a:pt x="357" y="309"/>
                  </a:lnTo>
                  <a:lnTo>
                    <a:pt x="338" y="308"/>
                  </a:lnTo>
                  <a:lnTo>
                    <a:pt x="329" y="307"/>
                  </a:lnTo>
                  <a:lnTo>
                    <a:pt x="320" y="308"/>
                  </a:lnTo>
                  <a:lnTo>
                    <a:pt x="312" y="308"/>
                  </a:lnTo>
                  <a:lnTo>
                    <a:pt x="304" y="310"/>
                  </a:lnTo>
                  <a:lnTo>
                    <a:pt x="295" y="309"/>
                  </a:lnTo>
                  <a:lnTo>
                    <a:pt x="289" y="310"/>
                  </a:lnTo>
                  <a:lnTo>
                    <a:pt x="288" y="311"/>
                  </a:lnTo>
                  <a:lnTo>
                    <a:pt x="286" y="311"/>
                  </a:lnTo>
                  <a:lnTo>
                    <a:pt x="286" y="312"/>
                  </a:lnTo>
                  <a:lnTo>
                    <a:pt x="286" y="314"/>
                  </a:lnTo>
                  <a:lnTo>
                    <a:pt x="287" y="317"/>
                  </a:lnTo>
                  <a:lnTo>
                    <a:pt x="290" y="320"/>
                  </a:lnTo>
                  <a:lnTo>
                    <a:pt x="295" y="324"/>
                  </a:lnTo>
                  <a:lnTo>
                    <a:pt x="300" y="329"/>
                  </a:lnTo>
                  <a:lnTo>
                    <a:pt x="313" y="338"/>
                  </a:lnTo>
                  <a:lnTo>
                    <a:pt x="325" y="349"/>
                  </a:lnTo>
                  <a:lnTo>
                    <a:pt x="330" y="354"/>
                  </a:lnTo>
                  <a:lnTo>
                    <a:pt x="333" y="358"/>
                  </a:lnTo>
                  <a:lnTo>
                    <a:pt x="335" y="363"/>
                  </a:lnTo>
                  <a:lnTo>
                    <a:pt x="335" y="367"/>
                  </a:lnTo>
                  <a:lnTo>
                    <a:pt x="334" y="376"/>
                  </a:lnTo>
                  <a:lnTo>
                    <a:pt x="334" y="385"/>
                  </a:lnTo>
                  <a:lnTo>
                    <a:pt x="335" y="392"/>
                  </a:lnTo>
                  <a:lnTo>
                    <a:pt x="338" y="397"/>
                  </a:lnTo>
                  <a:lnTo>
                    <a:pt x="344" y="407"/>
                  </a:lnTo>
                  <a:lnTo>
                    <a:pt x="352" y="416"/>
                  </a:lnTo>
                  <a:lnTo>
                    <a:pt x="356" y="421"/>
                  </a:lnTo>
                  <a:lnTo>
                    <a:pt x="360" y="425"/>
                  </a:lnTo>
                  <a:lnTo>
                    <a:pt x="364" y="431"/>
                  </a:lnTo>
                  <a:lnTo>
                    <a:pt x="367" y="437"/>
                  </a:lnTo>
                  <a:lnTo>
                    <a:pt x="370" y="444"/>
                  </a:lnTo>
                  <a:lnTo>
                    <a:pt x="371" y="452"/>
                  </a:lnTo>
                  <a:lnTo>
                    <a:pt x="372" y="461"/>
                  </a:lnTo>
                  <a:lnTo>
                    <a:pt x="372" y="472"/>
                  </a:lnTo>
                  <a:lnTo>
                    <a:pt x="371" y="479"/>
                  </a:lnTo>
                  <a:lnTo>
                    <a:pt x="370" y="486"/>
                  </a:lnTo>
                  <a:lnTo>
                    <a:pt x="368" y="492"/>
                  </a:lnTo>
                  <a:lnTo>
                    <a:pt x="366" y="499"/>
                  </a:lnTo>
                  <a:lnTo>
                    <a:pt x="361" y="510"/>
                  </a:lnTo>
                  <a:lnTo>
                    <a:pt x="354" y="520"/>
                  </a:lnTo>
                  <a:lnTo>
                    <a:pt x="337" y="540"/>
                  </a:lnTo>
                  <a:lnTo>
                    <a:pt x="317" y="561"/>
                  </a:lnTo>
                  <a:lnTo>
                    <a:pt x="305" y="573"/>
                  </a:lnTo>
                  <a:lnTo>
                    <a:pt x="294" y="587"/>
                  </a:lnTo>
                  <a:lnTo>
                    <a:pt x="282" y="602"/>
                  </a:lnTo>
                  <a:lnTo>
                    <a:pt x="269" y="621"/>
                  </a:lnTo>
                  <a:lnTo>
                    <a:pt x="258" y="642"/>
                  </a:lnTo>
                  <a:lnTo>
                    <a:pt x="246" y="665"/>
                  </a:lnTo>
                  <a:lnTo>
                    <a:pt x="235" y="693"/>
                  </a:lnTo>
                  <a:lnTo>
                    <a:pt x="225" y="725"/>
                  </a:lnTo>
                  <a:lnTo>
                    <a:pt x="222" y="736"/>
                  </a:lnTo>
                  <a:lnTo>
                    <a:pt x="218" y="746"/>
                  </a:lnTo>
                  <a:lnTo>
                    <a:pt x="214" y="755"/>
                  </a:lnTo>
                  <a:lnTo>
                    <a:pt x="210" y="763"/>
                  </a:lnTo>
                  <a:lnTo>
                    <a:pt x="205" y="770"/>
                  </a:lnTo>
                  <a:lnTo>
                    <a:pt x="200" y="775"/>
                  </a:lnTo>
                  <a:lnTo>
                    <a:pt x="194" y="780"/>
                  </a:lnTo>
                  <a:lnTo>
                    <a:pt x="188" y="784"/>
                  </a:lnTo>
                  <a:lnTo>
                    <a:pt x="182" y="787"/>
                  </a:lnTo>
                  <a:lnTo>
                    <a:pt x="176" y="790"/>
                  </a:lnTo>
                  <a:lnTo>
                    <a:pt x="169" y="791"/>
                  </a:lnTo>
                  <a:lnTo>
                    <a:pt x="161" y="793"/>
                  </a:lnTo>
                  <a:lnTo>
                    <a:pt x="148" y="794"/>
                  </a:lnTo>
                  <a:lnTo>
                    <a:pt x="134" y="794"/>
                  </a:lnTo>
                  <a:lnTo>
                    <a:pt x="120" y="794"/>
                  </a:lnTo>
                  <a:lnTo>
                    <a:pt x="107" y="793"/>
                  </a:lnTo>
                  <a:lnTo>
                    <a:pt x="94" y="794"/>
                  </a:lnTo>
                  <a:lnTo>
                    <a:pt x="82" y="796"/>
                  </a:lnTo>
                  <a:lnTo>
                    <a:pt x="76" y="797"/>
                  </a:lnTo>
                  <a:lnTo>
                    <a:pt x="71" y="799"/>
                  </a:lnTo>
                  <a:lnTo>
                    <a:pt x="66" y="802"/>
                  </a:lnTo>
                  <a:lnTo>
                    <a:pt x="61" y="806"/>
                  </a:lnTo>
                  <a:lnTo>
                    <a:pt x="57" y="810"/>
                  </a:lnTo>
                  <a:lnTo>
                    <a:pt x="52" y="815"/>
                  </a:lnTo>
                  <a:lnTo>
                    <a:pt x="49" y="821"/>
                  </a:lnTo>
                  <a:lnTo>
                    <a:pt x="46" y="830"/>
                  </a:lnTo>
                  <a:lnTo>
                    <a:pt x="42" y="858"/>
                  </a:lnTo>
                  <a:lnTo>
                    <a:pt x="37" y="906"/>
                  </a:lnTo>
                  <a:lnTo>
                    <a:pt x="33" y="951"/>
                  </a:lnTo>
                  <a:lnTo>
                    <a:pt x="31" y="971"/>
                  </a:lnTo>
                  <a:lnTo>
                    <a:pt x="26" y="976"/>
                  </a:lnTo>
                  <a:lnTo>
                    <a:pt x="19" y="983"/>
                  </a:lnTo>
                  <a:lnTo>
                    <a:pt x="10" y="992"/>
                  </a:lnTo>
                  <a:lnTo>
                    <a:pt x="0" y="1002"/>
                  </a:lnTo>
                  <a:lnTo>
                    <a:pt x="15" y="999"/>
                  </a:lnTo>
                  <a:lnTo>
                    <a:pt x="31" y="994"/>
                  </a:lnTo>
                  <a:lnTo>
                    <a:pt x="39" y="993"/>
                  </a:lnTo>
                  <a:lnTo>
                    <a:pt x="46" y="993"/>
                  </a:lnTo>
                  <a:lnTo>
                    <a:pt x="50" y="995"/>
                  </a:lnTo>
                  <a:lnTo>
                    <a:pt x="55" y="996"/>
                  </a:lnTo>
                  <a:lnTo>
                    <a:pt x="59" y="999"/>
                  </a:lnTo>
                  <a:lnTo>
                    <a:pt x="63" y="1002"/>
                  </a:lnTo>
                  <a:lnTo>
                    <a:pt x="63" y="1020"/>
                  </a:lnTo>
                  <a:lnTo>
                    <a:pt x="63" y="1037"/>
                  </a:lnTo>
                  <a:lnTo>
                    <a:pt x="65" y="1051"/>
                  </a:lnTo>
                  <a:lnTo>
                    <a:pt x="68" y="1065"/>
                  </a:lnTo>
                  <a:lnTo>
                    <a:pt x="72" y="1077"/>
                  </a:lnTo>
                  <a:lnTo>
                    <a:pt x="77" y="1087"/>
                  </a:lnTo>
                  <a:lnTo>
                    <a:pt x="82" y="1096"/>
                  </a:lnTo>
                  <a:lnTo>
                    <a:pt x="89" y="1104"/>
                  </a:lnTo>
                  <a:lnTo>
                    <a:pt x="96" y="1111"/>
                  </a:lnTo>
                  <a:lnTo>
                    <a:pt x="104" y="1117"/>
                  </a:lnTo>
                  <a:lnTo>
                    <a:pt x="112" y="1122"/>
                  </a:lnTo>
                  <a:lnTo>
                    <a:pt x="121" y="1126"/>
                  </a:lnTo>
                  <a:lnTo>
                    <a:pt x="130" y="1129"/>
                  </a:lnTo>
                  <a:lnTo>
                    <a:pt x="140" y="1132"/>
                  </a:lnTo>
                  <a:lnTo>
                    <a:pt x="150" y="1134"/>
                  </a:lnTo>
                  <a:lnTo>
                    <a:pt x="160" y="1136"/>
                  </a:lnTo>
                  <a:lnTo>
                    <a:pt x="203" y="1141"/>
                  </a:lnTo>
                  <a:lnTo>
                    <a:pt x="245" y="1148"/>
                  </a:lnTo>
                  <a:lnTo>
                    <a:pt x="254" y="1151"/>
                  </a:lnTo>
                  <a:lnTo>
                    <a:pt x="264" y="1154"/>
                  </a:lnTo>
                  <a:lnTo>
                    <a:pt x="273" y="1158"/>
                  </a:lnTo>
                  <a:lnTo>
                    <a:pt x="282" y="1162"/>
                  </a:lnTo>
                  <a:lnTo>
                    <a:pt x="290" y="1169"/>
                  </a:lnTo>
                  <a:lnTo>
                    <a:pt x="297" y="1175"/>
                  </a:lnTo>
                  <a:lnTo>
                    <a:pt x="304" y="1183"/>
                  </a:lnTo>
                  <a:lnTo>
                    <a:pt x="309" y="1191"/>
                  </a:lnTo>
                  <a:close/>
                </a:path>
              </a:pathLst>
            </a:custGeom>
            <a:grpFill/>
            <a:ln w="3175" cmpd="sng">
              <a:solidFill>
                <a:srgbClr val="FCF6F6"/>
              </a:solidFill>
              <a:round/>
              <a:headEnd/>
              <a:tailEnd/>
            </a:ln>
          </p:spPr>
          <p:txBody>
            <a:bodyPr/>
            <a:lstStyle/>
            <a:p>
              <a:endParaRPr lang="pt-BR"/>
            </a:p>
          </p:txBody>
        </p:sp>
        <p:sp>
          <p:nvSpPr>
            <p:cNvPr id="35" name="Freeform 24"/>
            <p:cNvSpPr>
              <a:spLocks/>
            </p:cNvSpPr>
            <p:nvPr/>
          </p:nvSpPr>
          <p:spPr bwMode="auto">
            <a:xfrm>
              <a:off x="6010275" y="4649788"/>
              <a:ext cx="511175" cy="371475"/>
            </a:xfrm>
            <a:custGeom>
              <a:avLst/>
              <a:gdLst>
                <a:gd name="T0" fmla="*/ 1255 w 1307"/>
                <a:gd name="T1" fmla="*/ 161 h 870"/>
                <a:gd name="T2" fmla="*/ 1123 w 1307"/>
                <a:gd name="T3" fmla="*/ 137 h 870"/>
                <a:gd name="T4" fmla="*/ 1075 w 1307"/>
                <a:gd name="T5" fmla="*/ 113 h 870"/>
                <a:gd name="T6" fmla="*/ 1053 w 1307"/>
                <a:gd name="T7" fmla="*/ 55 h 870"/>
                <a:gd name="T8" fmla="*/ 1042 w 1307"/>
                <a:gd name="T9" fmla="*/ 2 h 870"/>
                <a:gd name="T10" fmla="*/ 971 w 1307"/>
                <a:gd name="T11" fmla="*/ 33 h 870"/>
                <a:gd name="T12" fmla="*/ 891 w 1307"/>
                <a:gd name="T13" fmla="*/ 137 h 870"/>
                <a:gd name="T14" fmla="*/ 851 w 1307"/>
                <a:gd name="T15" fmla="*/ 239 h 870"/>
                <a:gd name="T16" fmla="*/ 837 w 1307"/>
                <a:gd name="T17" fmla="*/ 294 h 870"/>
                <a:gd name="T18" fmla="*/ 763 w 1307"/>
                <a:gd name="T19" fmla="*/ 346 h 870"/>
                <a:gd name="T20" fmla="*/ 613 w 1307"/>
                <a:gd name="T21" fmla="*/ 404 h 870"/>
                <a:gd name="T22" fmla="*/ 549 w 1307"/>
                <a:gd name="T23" fmla="*/ 420 h 870"/>
                <a:gd name="T24" fmla="*/ 445 w 1307"/>
                <a:gd name="T25" fmla="*/ 402 h 870"/>
                <a:gd name="T26" fmla="*/ 372 w 1307"/>
                <a:gd name="T27" fmla="*/ 402 h 870"/>
                <a:gd name="T28" fmla="*/ 253 w 1307"/>
                <a:gd name="T29" fmla="*/ 440 h 870"/>
                <a:gd name="T30" fmla="*/ 94 w 1307"/>
                <a:gd name="T31" fmla="*/ 485 h 870"/>
                <a:gd name="T32" fmla="*/ 34 w 1307"/>
                <a:gd name="T33" fmla="*/ 538 h 870"/>
                <a:gd name="T34" fmla="*/ 88 w 1307"/>
                <a:gd name="T35" fmla="*/ 579 h 870"/>
                <a:gd name="T36" fmla="*/ 219 w 1307"/>
                <a:gd name="T37" fmla="*/ 594 h 870"/>
                <a:gd name="T38" fmla="*/ 211 w 1307"/>
                <a:gd name="T39" fmla="*/ 635 h 870"/>
                <a:gd name="T40" fmla="*/ 169 w 1307"/>
                <a:gd name="T41" fmla="*/ 662 h 870"/>
                <a:gd name="T42" fmla="*/ 91 w 1307"/>
                <a:gd name="T43" fmla="*/ 680 h 870"/>
                <a:gd name="T44" fmla="*/ 27 w 1307"/>
                <a:gd name="T45" fmla="*/ 702 h 870"/>
                <a:gd name="T46" fmla="*/ 6 w 1307"/>
                <a:gd name="T47" fmla="*/ 734 h 870"/>
                <a:gd name="T48" fmla="*/ 0 w 1307"/>
                <a:gd name="T49" fmla="*/ 782 h 870"/>
                <a:gd name="T50" fmla="*/ 44 w 1307"/>
                <a:gd name="T51" fmla="*/ 860 h 870"/>
                <a:gd name="T52" fmla="*/ 95 w 1307"/>
                <a:gd name="T53" fmla="*/ 843 h 870"/>
                <a:gd name="T54" fmla="*/ 105 w 1307"/>
                <a:gd name="T55" fmla="*/ 814 h 870"/>
                <a:gd name="T56" fmla="*/ 84 w 1307"/>
                <a:gd name="T57" fmla="*/ 792 h 870"/>
                <a:gd name="T58" fmla="*/ 69 w 1307"/>
                <a:gd name="T59" fmla="*/ 763 h 870"/>
                <a:gd name="T60" fmla="*/ 89 w 1307"/>
                <a:gd name="T61" fmla="*/ 746 h 870"/>
                <a:gd name="T62" fmla="*/ 132 w 1307"/>
                <a:gd name="T63" fmla="*/ 730 h 870"/>
                <a:gd name="T64" fmla="*/ 160 w 1307"/>
                <a:gd name="T65" fmla="*/ 722 h 870"/>
                <a:gd name="T66" fmla="*/ 172 w 1307"/>
                <a:gd name="T67" fmla="*/ 747 h 870"/>
                <a:gd name="T68" fmla="*/ 211 w 1307"/>
                <a:gd name="T69" fmla="*/ 759 h 870"/>
                <a:gd name="T70" fmla="*/ 253 w 1307"/>
                <a:gd name="T71" fmla="*/ 732 h 870"/>
                <a:gd name="T72" fmla="*/ 309 w 1307"/>
                <a:gd name="T73" fmla="*/ 718 h 870"/>
                <a:gd name="T74" fmla="*/ 328 w 1307"/>
                <a:gd name="T75" fmla="*/ 737 h 870"/>
                <a:gd name="T76" fmla="*/ 282 w 1307"/>
                <a:gd name="T77" fmla="*/ 751 h 870"/>
                <a:gd name="T78" fmla="*/ 364 w 1307"/>
                <a:gd name="T79" fmla="*/ 762 h 870"/>
                <a:gd name="T80" fmla="*/ 530 w 1307"/>
                <a:gd name="T81" fmla="*/ 671 h 870"/>
                <a:gd name="T82" fmla="*/ 565 w 1307"/>
                <a:gd name="T83" fmla="*/ 669 h 870"/>
                <a:gd name="T84" fmla="*/ 572 w 1307"/>
                <a:gd name="T85" fmla="*/ 686 h 870"/>
                <a:gd name="T86" fmla="*/ 554 w 1307"/>
                <a:gd name="T87" fmla="*/ 726 h 870"/>
                <a:gd name="T88" fmla="*/ 571 w 1307"/>
                <a:gd name="T89" fmla="*/ 753 h 870"/>
                <a:gd name="T90" fmla="*/ 679 w 1307"/>
                <a:gd name="T91" fmla="*/ 751 h 870"/>
                <a:gd name="T92" fmla="*/ 799 w 1307"/>
                <a:gd name="T93" fmla="*/ 746 h 870"/>
                <a:gd name="T94" fmla="*/ 879 w 1307"/>
                <a:gd name="T95" fmla="*/ 767 h 870"/>
                <a:gd name="T96" fmla="*/ 933 w 1307"/>
                <a:gd name="T97" fmla="*/ 742 h 870"/>
                <a:gd name="T98" fmla="*/ 933 w 1307"/>
                <a:gd name="T99" fmla="*/ 707 h 870"/>
                <a:gd name="T100" fmla="*/ 927 w 1307"/>
                <a:gd name="T101" fmla="*/ 675 h 870"/>
                <a:gd name="T102" fmla="*/ 970 w 1307"/>
                <a:gd name="T103" fmla="*/ 603 h 870"/>
                <a:gd name="T104" fmla="*/ 1060 w 1307"/>
                <a:gd name="T105" fmla="*/ 545 h 870"/>
                <a:gd name="T106" fmla="*/ 1213 w 1307"/>
                <a:gd name="T107" fmla="*/ 500 h 870"/>
                <a:gd name="T108" fmla="*/ 1263 w 1307"/>
                <a:gd name="T109" fmla="*/ 466 h 870"/>
                <a:gd name="T110" fmla="*/ 1280 w 1307"/>
                <a:gd name="T111" fmla="*/ 426 h 870"/>
                <a:gd name="T112" fmla="*/ 1279 w 1307"/>
                <a:gd name="T113" fmla="*/ 330 h 870"/>
                <a:gd name="T114" fmla="*/ 1292 w 1307"/>
                <a:gd name="T115" fmla="*/ 212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7" h="870">
                  <a:moveTo>
                    <a:pt x="1307" y="188"/>
                  </a:moveTo>
                  <a:lnTo>
                    <a:pt x="1297" y="181"/>
                  </a:lnTo>
                  <a:lnTo>
                    <a:pt x="1287" y="175"/>
                  </a:lnTo>
                  <a:lnTo>
                    <a:pt x="1277" y="169"/>
                  </a:lnTo>
                  <a:lnTo>
                    <a:pt x="1266" y="165"/>
                  </a:lnTo>
                  <a:lnTo>
                    <a:pt x="1255" y="161"/>
                  </a:lnTo>
                  <a:lnTo>
                    <a:pt x="1244" y="158"/>
                  </a:lnTo>
                  <a:lnTo>
                    <a:pt x="1233" y="155"/>
                  </a:lnTo>
                  <a:lnTo>
                    <a:pt x="1221" y="153"/>
                  </a:lnTo>
                  <a:lnTo>
                    <a:pt x="1176" y="146"/>
                  </a:lnTo>
                  <a:lnTo>
                    <a:pt x="1133" y="140"/>
                  </a:lnTo>
                  <a:lnTo>
                    <a:pt x="1123" y="137"/>
                  </a:lnTo>
                  <a:lnTo>
                    <a:pt x="1114" y="135"/>
                  </a:lnTo>
                  <a:lnTo>
                    <a:pt x="1105" y="132"/>
                  </a:lnTo>
                  <a:lnTo>
                    <a:pt x="1097" y="128"/>
                  </a:lnTo>
                  <a:lnTo>
                    <a:pt x="1089" y="124"/>
                  </a:lnTo>
                  <a:lnTo>
                    <a:pt x="1082" y="119"/>
                  </a:lnTo>
                  <a:lnTo>
                    <a:pt x="1075" y="113"/>
                  </a:lnTo>
                  <a:lnTo>
                    <a:pt x="1069" y="106"/>
                  </a:lnTo>
                  <a:lnTo>
                    <a:pt x="1064" y="98"/>
                  </a:lnTo>
                  <a:lnTo>
                    <a:pt x="1060" y="89"/>
                  </a:lnTo>
                  <a:lnTo>
                    <a:pt x="1057" y="80"/>
                  </a:lnTo>
                  <a:lnTo>
                    <a:pt x="1054" y="68"/>
                  </a:lnTo>
                  <a:lnTo>
                    <a:pt x="1053" y="55"/>
                  </a:lnTo>
                  <a:lnTo>
                    <a:pt x="1052" y="41"/>
                  </a:lnTo>
                  <a:lnTo>
                    <a:pt x="1053" y="26"/>
                  </a:lnTo>
                  <a:lnTo>
                    <a:pt x="1055" y="9"/>
                  </a:lnTo>
                  <a:lnTo>
                    <a:pt x="1051" y="6"/>
                  </a:lnTo>
                  <a:lnTo>
                    <a:pt x="1047" y="3"/>
                  </a:lnTo>
                  <a:lnTo>
                    <a:pt x="1042" y="2"/>
                  </a:lnTo>
                  <a:lnTo>
                    <a:pt x="1038" y="0"/>
                  </a:lnTo>
                  <a:lnTo>
                    <a:pt x="1031" y="0"/>
                  </a:lnTo>
                  <a:lnTo>
                    <a:pt x="1023" y="1"/>
                  </a:lnTo>
                  <a:lnTo>
                    <a:pt x="1007" y="6"/>
                  </a:lnTo>
                  <a:lnTo>
                    <a:pt x="992" y="9"/>
                  </a:lnTo>
                  <a:lnTo>
                    <a:pt x="971" y="33"/>
                  </a:lnTo>
                  <a:lnTo>
                    <a:pt x="948" y="60"/>
                  </a:lnTo>
                  <a:lnTo>
                    <a:pt x="936" y="74"/>
                  </a:lnTo>
                  <a:lnTo>
                    <a:pt x="923" y="89"/>
                  </a:lnTo>
                  <a:lnTo>
                    <a:pt x="912" y="105"/>
                  </a:lnTo>
                  <a:lnTo>
                    <a:pt x="901" y="121"/>
                  </a:lnTo>
                  <a:lnTo>
                    <a:pt x="891" y="137"/>
                  </a:lnTo>
                  <a:lnTo>
                    <a:pt x="881" y="154"/>
                  </a:lnTo>
                  <a:lnTo>
                    <a:pt x="872" y="171"/>
                  </a:lnTo>
                  <a:lnTo>
                    <a:pt x="865" y="188"/>
                  </a:lnTo>
                  <a:lnTo>
                    <a:pt x="859" y="205"/>
                  </a:lnTo>
                  <a:lnTo>
                    <a:pt x="854" y="222"/>
                  </a:lnTo>
                  <a:lnTo>
                    <a:pt x="851" y="239"/>
                  </a:lnTo>
                  <a:lnTo>
                    <a:pt x="850" y="256"/>
                  </a:lnTo>
                  <a:lnTo>
                    <a:pt x="850" y="264"/>
                  </a:lnTo>
                  <a:lnTo>
                    <a:pt x="848" y="272"/>
                  </a:lnTo>
                  <a:lnTo>
                    <a:pt x="845" y="279"/>
                  </a:lnTo>
                  <a:lnTo>
                    <a:pt x="841" y="287"/>
                  </a:lnTo>
                  <a:lnTo>
                    <a:pt x="837" y="294"/>
                  </a:lnTo>
                  <a:lnTo>
                    <a:pt x="831" y="301"/>
                  </a:lnTo>
                  <a:lnTo>
                    <a:pt x="825" y="308"/>
                  </a:lnTo>
                  <a:lnTo>
                    <a:pt x="817" y="314"/>
                  </a:lnTo>
                  <a:lnTo>
                    <a:pt x="801" y="326"/>
                  </a:lnTo>
                  <a:lnTo>
                    <a:pt x="783" y="336"/>
                  </a:lnTo>
                  <a:lnTo>
                    <a:pt x="763" y="346"/>
                  </a:lnTo>
                  <a:lnTo>
                    <a:pt x="743" y="355"/>
                  </a:lnTo>
                  <a:lnTo>
                    <a:pt x="699" y="372"/>
                  </a:lnTo>
                  <a:lnTo>
                    <a:pt x="660" y="385"/>
                  </a:lnTo>
                  <a:lnTo>
                    <a:pt x="642" y="392"/>
                  </a:lnTo>
                  <a:lnTo>
                    <a:pt x="626" y="398"/>
                  </a:lnTo>
                  <a:lnTo>
                    <a:pt x="613" y="404"/>
                  </a:lnTo>
                  <a:lnTo>
                    <a:pt x="604" y="408"/>
                  </a:lnTo>
                  <a:lnTo>
                    <a:pt x="593" y="414"/>
                  </a:lnTo>
                  <a:lnTo>
                    <a:pt x="582" y="417"/>
                  </a:lnTo>
                  <a:lnTo>
                    <a:pt x="571" y="419"/>
                  </a:lnTo>
                  <a:lnTo>
                    <a:pt x="560" y="420"/>
                  </a:lnTo>
                  <a:lnTo>
                    <a:pt x="549" y="420"/>
                  </a:lnTo>
                  <a:lnTo>
                    <a:pt x="537" y="419"/>
                  </a:lnTo>
                  <a:lnTo>
                    <a:pt x="524" y="417"/>
                  </a:lnTo>
                  <a:lnTo>
                    <a:pt x="512" y="415"/>
                  </a:lnTo>
                  <a:lnTo>
                    <a:pt x="485" y="410"/>
                  </a:lnTo>
                  <a:lnTo>
                    <a:pt x="458" y="404"/>
                  </a:lnTo>
                  <a:lnTo>
                    <a:pt x="445" y="402"/>
                  </a:lnTo>
                  <a:lnTo>
                    <a:pt x="431" y="400"/>
                  </a:lnTo>
                  <a:lnTo>
                    <a:pt x="418" y="399"/>
                  </a:lnTo>
                  <a:lnTo>
                    <a:pt x="404" y="398"/>
                  </a:lnTo>
                  <a:lnTo>
                    <a:pt x="394" y="399"/>
                  </a:lnTo>
                  <a:lnTo>
                    <a:pt x="384" y="400"/>
                  </a:lnTo>
                  <a:lnTo>
                    <a:pt x="372" y="402"/>
                  </a:lnTo>
                  <a:lnTo>
                    <a:pt x="361" y="404"/>
                  </a:lnTo>
                  <a:lnTo>
                    <a:pt x="339" y="410"/>
                  </a:lnTo>
                  <a:lnTo>
                    <a:pt x="316" y="418"/>
                  </a:lnTo>
                  <a:lnTo>
                    <a:pt x="294" y="426"/>
                  </a:lnTo>
                  <a:lnTo>
                    <a:pt x="273" y="433"/>
                  </a:lnTo>
                  <a:lnTo>
                    <a:pt x="253" y="440"/>
                  </a:lnTo>
                  <a:lnTo>
                    <a:pt x="236" y="445"/>
                  </a:lnTo>
                  <a:lnTo>
                    <a:pt x="203" y="454"/>
                  </a:lnTo>
                  <a:lnTo>
                    <a:pt x="173" y="461"/>
                  </a:lnTo>
                  <a:lnTo>
                    <a:pt x="145" y="469"/>
                  </a:lnTo>
                  <a:lnTo>
                    <a:pt x="119" y="476"/>
                  </a:lnTo>
                  <a:lnTo>
                    <a:pt x="94" y="485"/>
                  </a:lnTo>
                  <a:lnTo>
                    <a:pt x="68" y="495"/>
                  </a:lnTo>
                  <a:lnTo>
                    <a:pt x="40" y="508"/>
                  </a:lnTo>
                  <a:lnTo>
                    <a:pt x="10" y="524"/>
                  </a:lnTo>
                  <a:lnTo>
                    <a:pt x="19" y="528"/>
                  </a:lnTo>
                  <a:lnTo>
                    <a:pt x="27" y="533"/>
                  </a:lnTo>
                  <a:lnTo>
                    <a:pt x="34" y="538"/>
                  </a:lnTo>
                  <a:lnTo>
                    <a:pt x="41" y="543"/>
                  </a:lnTo>
                  <a:lnTo>
                    <a:pt x="54" y="556"/>
                  </a:lnTo>
                  <a:lnTo>
                    <a:pt x="68" y="571"/>
                  </a:lnTo>
                  <a:lnTo>
                    <a:pt x="73" y="574"/>
                  </a:lnTo>
                  <a:lnTo>
                    <a:pt x="80" y="577"/>
                  </a:lnTo>
                  <a:lnTo>
                    <a:pt x="88" y="579"/>
                  </a:lnTo>
                  <a:lnTo>
                    <a:pt x="98" y="581"/>
                  </a:lnTo>
                  <a:lnTo>
                    <a:pt x="119" y="583"/>
                  </a:lnTo>
                  <a:lnTo>
                    <a:pt x="143" y="584"/>
                  </a:lnTo>
                  <a:lnTo>
                    <a:pt x="189" y="585"/>
                  </a:lnTo>
                  <a:lnTo>
                    <a:pt x="215" y="586"/>
                  </a:lnTo>
                  <a:lnTo>
                    <a:pt x="219" y="594"/>
                  </a:lnTo>
                  <a:lnTo>
                    <a:pt x="221" y="601"/>
                  </a:lnTo>
                  <a:lnTo>
                    <a:pt x="222" y="609"/>
                  </a:lnTo>
                  <a:lnTo>
                    <a:pt x="221" y="615"/>
                  </a:lnTo>
                  <a:lnTo>
                    <a:pt x="218" y="623"/>
                  </a:lnTo>
                  <a:lnTo>
                    <a:pt x="215" y="629"/>
                  </a:lnTo>
                  <a:lnTo>
                    <a:pt x="211" y="635"/>
                  </a:lnTo>
                  <a:lnTo>
                    <a:pt x="206" y="640"/>
                  </a:lnTo>
                  <a:lnTo>
                    <a:pt x="200" y="645"/>
                  </a:lnTo>
                  <a:lnTo>
                    <a:pt x="194" y="649"/>
                  </a:lnTo>
                  <a:lnTo>
                    <a:pt x="188" y="653"/>
                  </a:lnTo>
                  <a:lnTo>
                    <a:pt x="181" y="657"/>
                  </a:lnTo>
                  <a:lnTo>
                    <a:pt x="169" y="662"/>
                  </a:lnTo>
                  <a:lnTo>
                    <a:pt x="158" y="665"/>
                  </a:lnTo>
                  <a:lnTo>
                    <a:pt x="144" y="670"/>
                  </a:lnTo>
                  <a:lnTo>
                    <a:pt x="131" y="673"/>
                  </a:lnTo>
                  <a:lnTo>
                    <a:pt x="117" y="676"/>
                  </a:lnTo>
                  <a:lnTo>
                    <a:pt x="104" y="678"/>
                  </a:lnTo>
                  <a:lnTo>
                    <a:pt x="91" y="680"/>
                  </a:lnTo>
                  <a:lnTo>
                    <a:pt x="78" y="683"/>
                  </a:lnTo>
                  <a:lnTo>
                    <a:pt x="65" y="685"/>
                  </a:lnTo>
                  <a:lnTo>
                    <a:pt x="53" y="689"/>
                  </a:lnTo>
                  <a:lnTo>
                    <a:pt x="41" y="693"/>
                  </a:lnTo>
                  <a:lnTo>
                    <a:pt x="31" y="699"/>
                  </a:lnTo>
                  <a:lnTo>
                    <a:pt x="27" y="702"/>
                  </a:lnTo>
                  <a:lnTo>
                    <a:pt x="22" y="706"/>
                  </a:lnTo>
                  <a:lnTo>
                    <a:pt x="18" y="710"/>
                  </a:lnTo>
                  <a:lnTo>
                    <a:pt x="15" y="715"/>
                  </a:lnTo>
                  <a:lnTo>
                    <a:pt x="11" y="720"/>
                  </a:lnTo>
                  <a:lnTo>
                    <a:pt x="8" y="726"/>
                  </a:lnTo>
                  <a:lnTo>
                    <a:pt x="6" y="734"/>
                  </a:lnTo>
                  <a:lnTo>
                    <a:pt x="4" y="741"/>
                  </a:lnTo>
                  <a:lnTo>
                    <a:pt x="2" y="748"/>
                  </a:lnTo>
                  <a:lnTo>
                    <a:pt x="1" y="757"/>
                  </a:lnTo>
                  <a:lnTo>
                    <a:pt x="0" y="766"/>
                  </a:lnTo>
                  <a:lnTo>
                    <a:pt x="0" y="776"/>
                  </a:lnTo>
                  <a:lnTo>
                    <a:pt x="0" y="782"/>
                  </a:lnTo>
                  <a:lnTo>
                    <a:pt x="2" y="789"/>
                  </a:lnTo>
                  <a:lnTo>
                    <a:pt x="5" y="796"/>
                  </a:lnTo>
                  <a:lnTo>
                    <a:pt x="8" y="803"/>
                  </a:lnTo>
                  <a:lnTo>
                    <a:pt x="16" y="819"/>
                  </a:lnTo>
                  <a:lnTo>
                    <a:pt x="26" y="834"/>
                  </a:lnTo>
                  <a:lnTo>
                    <a:pt x="44" y="860"/>
                  </a:lnTo>
                  <a:lnTo>
                    <a:pt x="53" y="870"/>
                  </a:lnTo>
                  <a:lnTo>
                    <a:pt x="62" y="866"/>
                  </a:lnTo>
                  <a:lnTo>
                    <a:pt x="72" y="861"/>
                  </a:lnTo>
                  <a:lnTo>
                    <a:pt x="81" y="856"/>
                  </a:lnTo>
                  <a:lnTo>
                    <a:pt x="89" y="850"/>
                  </a:lnTo>
                  <a:lnTo>
                    <a:pt x="95" y="843"/>
                  </a:lnTo>
                  <a:lnTo>
                    <a:pt x="100" y="835"/>
                  </a:lnTo>
                  <a:lnTo>
                    <a:pt x="102" y="831"/>
                  </a:lnTo>
                  <a:lnTo>
                    <a:pt x="104" y="826"/>
                  </a:lnTo>
                  <a:lnTo>
                    <a:pt x="104" y="822"/>
                  </a:lnTo>
                  <a:lnTo>
                    <a:pt x="105" y="817"/>
                  </a:lnTo>
                  <a:lnTo>
                    <a:pt x="105" y="814"/>
                  </a:lnTo>
                  <a:lnTo>
                    <a:pt x="105" y="812"/>
                  </a:lnTo>
                  <a:lnTo>
                    <a:pt x="104" y="809"/>
                  </a:lnTo>
                  <a:lnTo>
                    <a:pt x="102" y="807"/>
                  </a:lnTo>
                  <a:lnTo>
                    <a:pt x="97" y="802"/>
                  </a:lnTo>
                  <a:lnTo>
                    <a:pt x="90" y="798"/>
                  </a:lnTo>
                  <a:lnTo>
                    <a:pt x="84" y="792"/>
                  </a:lnTo>
                  <a:lnTo>
                    <a:pt x="77" y="786"/>
                  </a:lnTo>
                  <a:lnTo>
                    <a:pt x="74" y="783"/>
                  </a:lnTo>
                  <a:lnTo>
                    <a:pt x="72" y="779"/>
                  </a:lnTo>
                  <a:lnTo>
                    <a:pt x="70" y="775"/>
                  </a:lnTo>
                  <a:lnTo>
                    <a:pt x="68" y="770"/>
                  </a:lnTo>
                  <a:lnTo>
                    <a:pt x="69" y="763"/>
                  </a:lnTo>
                  <a:lnTo>
                    <a:pt x="70" y="758"/>
                  </a:lnTo>
                  <a:lnTo>
                    <a:pt x="73" y="754"/>
                  </a:lnTo>
                  <a:lnTo>
                    <a:pt x="76" y="751"/>
                  </a:lnTo>
                  <a:lnTo>
                    <a:pt x="80" y="748"/>
                  </a:lnTo>
                  <a:lnTo>
                    <a:pt x="84" y="747"/>
                  </a:lnTo>
                  <a:lnTo>
                    <a:pt x="89" y="746"/>
                  </a:lnTo>
                  <a:lnTo>
                    <a:pt x="94" y="745"/>
                  </a:lnTo>
                  <a:lnTo>
                    <a:pt x="105" y="743"/>
                  </a:lnTo>
                  <a:lnTo>
                    <a:pt x="117" y="740"/>
                  </a:lnTo>
                  <a:lnTo>
                    <a:pt x="122" y="738"/>
                  </a:lnTo>
                  <a:lnTo>
                    <a:pt x="127" y="734"/>
                  </a:lnTo>
                  <a:lnTo>
                    <a:pt x="132" y="730"/>
                  </a:lnTo>
                  <a:lnTo>
                    <a:pt x="136" y="723"/>
                  </a:lnTo>
                  <a:lnTo>
                    <a:pt x="143" y="720"/>
                  </a:lnTo>
                  <a:lnTo>
                    <a:pt x="148" y="718"/>
                  </a:lnTo>
                  <a:lnTo>
                    <a:pt x="153" y="718"/>
                  </a:lnTo>
                  <a:lnTo>
                    <a:pt x="157" y="719"/>
                  </a:lnTo>
                  <a:lnTo>
                    <a:pt x="160" y="722"/>
                  </a:lnTo>
                  <a:lnTo>
                    <a:pt x="162" y="725"/>
                  </a:lnTo>
                  <a:lnTo>
                    <a:pt x="163" y="730"/>
                  </a:lnTo>
                  <a:lnTo>
                    <a:pt x="165" y="734"/>
                  </a:lnTo>
                  <a:lnTo>
                    <a:pt x="167" y="738"/>
                  </a:lnTo>
                  <a:lnTo>
                    <a:pt x="169" y="743"/>
                  </a:lnTo>
                  <a:lnTo>
                    <a:pt x="172" y="747"/>
                  </a:lnTo>
                  <a:lnTo>
                    <a:pt x="176" y="751"/>
                  </a:lnTo>
                  <a:lnTo>
                    <a:pt x="181" y="755"/>
                  </a:lnTo>
                  <a:lnTo>
                    <a:pt x="187" y="758"/>
                  </a:lnTo>
                  <a:lnTo>
                    <a:pt x="195" y="759"/>
                  </a:lnTo>
                  <a:lnTo>
                    <a:pt x="205" y="760"/>
                  </a:lnTo>
                  <a:lnTo>
                    <a:pt x="211" y="759"/>
                  </a:lnTo>
                  <a:lnTo>
                    <a:pt x="217" y="758"/>
                  </a:lnTo>
                  <a:lnTo>
                    <a:pt x="222" y="756"/>
                  </a:lnTo>
                  <a:lnTo>
                    <a:pt x="227" y="753"/>
                  </a:lnTo>
                  <a:lnTo>
                    <a:pt x="235" y="747"/>
                  </a:lnTo>
                  <a:lnTo>
                    <a:pt x="244" y="739"/>
                  </a:lnTo>
                  <a:lnTo>
                    <a:pt x="253" y="732"/>
                  </a:lnTo>
                  <a:lnTo>
                    <a:pt x="265" y="724"/>
                  </a:lnTo>
                  <a:lnTo>
                    <a:pt x="272" y="721"/>
                  </a:lnTo>
                  <a:lnTo>
                    <a:pt x="280" y="719"/>
                  </a:lnTo>
                  <a:lnTo>
                    <a:pt x="289" y="718"/>
                  </a:lnTo>
                  <a:lnTo>
                    <a:pt x="299" y="717"/>
                  </a:lnTo>
                  <a:lnTo>
                    <a:pt x="309" y="718"/>
                  </a:lnTo>
                  <a:lnTo>
                    <a:pt x="322" y="721"/>
                  </a:lnTo>
                  <a:lnTo>
                    <a:pt x="328" y="723"/>
                  </a:lnTo>
                  <a:lnTo>
                    <a:pt x="334" y="726"/>
                  </a:lnTo>
                  <a:lnTo>
                    <a:pt x="338" y="730"/>
                  </a:lnTo>
                  <a:lnTo>
                    <a:pt x="341" y="734"/>
                  </a:lnTo>
                  <a:lnTo>
                    <a:pt x="328" y="737"/>
                  </a:lnTo>
                  <a:lnTo>
                    <a:pt x="306" y="740"/>
                  </a:lnTo>
                  <a:lnTo>
                    <a:pt x="300" y="741"/>
                  </a:lnTo>
                  <a:lnTo>
                    <a:pt x="294" y="743"/>
                  </a:lnTo>
                  <a:lnTo>
                    <a:pt x="289" y="745"/>
                  </a:lnTo>
                  <a:lnTo>
                    <a:pt x="285" y="748"/>
                  </a:lnTo>
                  <a:lnTo>
                    <a:pt x="282" y="751"/>
                  </a:lnTo>
                  <a:lnTo>
                    <a:pt x="279" y="755"/>
                  </a:lnTo>
                  <a:lnTo>
                    <a:pt x="278" y="760"/>
                  </a:lnTo>
                  <a:lnTo>
                    <a:pt x="278" y="765"/>
                  </a:lnTo>
                  <a:lnTo>
                    <a:pt x="305" y="765"/>
                  </a:lnTo>
                  <a:lnTo>
                    <a:pt x="334" y="764"/>
                  </a:lnTo>
                  <a:lnTo>
                    <a:pt x="364" y="762"/>
                  </a:lnTo>
                  <a:lnTo>
                    <a:pt x="396" y="760"/>
                  </a:lnTo>
                  <a:lnTo>
                    <a:pt x="427" y="758"/>
                  </a:lnTo>
                  <a:lnTo>
                    <a:pt x="458" y="756"/>
                  </a:lnTo>
                  <a:lnTo>
                    <a:pt x="487" y="755"/>
                  </a:lnTo>
                  <a:lnTo>
                    <a:pt x="514" y="755"/>
                  </a:lnTo>
                  <a:lnTo>
                    <a:pt x="530" y="671"/>
                  </a:lnTo>
                  <a:lnTo>
                    <a:pt x="539" y="671"/>
                  </a:lnTo>
                  <a:lnTo>
                    <a:pt x="547" y="671"/>
                  </a:lnTo>
                  <a:lnTo>
                    <a:pt x="555" y="670"/>
                  </a:lnTo>
                  <a:lnTo>
                    <a:pt x="561" y="669"/>
                  </a:lnTo>
                  <a:lnTo>
                    <a:pt x="563" y="669"/>
                  </a:lnTo>
                  <a:lnTo>
                    <a:pt x="565" y="669"/>
                  </a:lnTo>
                  <a:lnTo>
                    <a:pt x="567" y="670"/>
                  </a:lnTo>
                  <a:lnTo>
                    <a:pt x="569" y="671"/>
                  </a:lnTo>
                  <a:lnTo>
                    <a:pt x="570" y="674"/>
                  </a:lnTo>
                  <a:lnTo>
                    <a:pt x="571" y="677"/>
                  </a:lnTo>
                  <a:lnTo>
                    <a:pt x="571" y="681"/>
                  </a:lnTo>
                  <a:lnTo>
                    <a:pt x="572" y="686"/>
                  </a:lnTo>
                  <a:lnTo>
                    <a:pt x="571" y="692"/>
                  </a:lnTo>
                  <a:lnTo>
                    <a:pt x="568" y="698"/>
                  </a:lnTo>
                  <a:lnTo>
                    <a:pt x="565" y="704"/>
                  </a:lnTo>
                  <a:lnTo>
                    <a:pt x="561" y="711"/>
                  </a:lnTo>
                  <a:lnTo>
                    <a:pt x="557" y="718"/>
                  </a:lnTo>
                  <a:lnTo>
                    <a:pt x="554" y="726"/>
                  </a:lnTo>
                  <a:lnTo>
                    <a:pt x="552" y="735"/>
                  </a:lnTo>
                  <a:lnTo>
                    <a:pt x="551" y="744"/>
                  </a:lnTo>
                  <a:lnTo>
                    <a:pt x="555" y="747"/>
                  </a:lnTo>
                  <a:lnTo>
                    <a:pt x="559" y="749"/>
                  </a:lnTo>
                  <a:lnTo>
                    <a:pt x="565" y="751"/>
                  </a:lnTo>
                  <a:lnTo>
                    <a:pt x="571" y="753"/>
                  </a:lnTo>
                  <a:lnTo>
                    <a:pt x="585" y="755"/>
                  </a:lnTo>
                  <a:lnTo>
                    <a:pt x="602" y="755"/>
                  </a:lnTo>
                  <a:lnTo>
                    <a:pt x="620" y="755"/>
                  </a:lnTo>
                  <a:lnTo>
                    <a:pt x="639" y="754"/>
                  </a:lnTo>
                  <a:lnTo>
                    <a:pt x="659" y="753"/>
                  </a:lnTo>
                  <a:lnTo>
                    <a:pt x="679" y="751"/>
                  </a:lnTo>
                  <a:lnTo>
                    <a:pt x="721" y="747"/>
                  </a:lnTo>
                  <a:lnTo>
                    <a:pt x="758" y="744"/>
                  </a:lnTo>
                  <a:lnTo>
                    <a:pt x="774" y="744"/>
                  </a:lnTo>
                  <a:lnTo>
                    <a:pt x="788" y="745"/>
                  </a:lnTo>
                  <a:lnTo>
                    <a:pt x="794" y="745"/>
                  </a:lnTo>
                  <a:lnTo>
                    <a:pt x="799" y="746"/>
                  </a:lnTo>
                  <a:lnTo>
                    <a:pt x="804" y="748"/>
                  </a:lnTo>
                  <a:lnTo>
                    <a:pt x="808" y="750"/>
                  </a:lnTo>
                  <a:lnTo>
                    <a:pt x="829" y="758"/>
                  </a:lnTo>
                  <a:lnTo>
                    <a:pt x="848" y="763"/>
                  </a:lnTo>
                  <a:lnTo>
                    <a:pt x="864" y="766"/>
                  </a:lnTo>
                  <a:lnTo>
                    <a:pt x="879" y="767"/>
                  </a:lnTo>
                  <a:lnTo>
                    <a:pt x="892" y="766"/>
                  </a:lnTo>
                  <a:lnTo>
                    <a:pt x="904" y="763"/>
                  </a:lnTo>
                  <a:lnTo>
                    <a:pt x="914" y="759"/>
                  </a:lnTo>
                  <a:lnTo>
                    <a:pt x="922" y="754"/>
                  </a:lnTo>
                  <a:lnTo>
                    <a:pt x="928" y="748"/>
                  </a:lnTo>
                  <a:lnTo>
                    <a:pt x="933" y="742"/>
                  </a:lnTo>
                  <a:lnTo>
                    <a:pt x="938" y="735"/>
                  </a:lnTo>
                  <a:lnTo>
                    <a:pt x="940" y="728"/>
                  </a:lnTo>
                  <a:lnTo>
                    <a:pt x="940" y="721"/>
                  </a:lnTo>
                  <a:lnTo>
                    <a:pt x="940" y="715"/>
                  </a:lnTo>
                  <a:lnTo>
                    <a:pt x="938" y="711"/>
                  </a:lnTo>
                  <a:lnTo>
                    <a:pt x="933" y="707"/>
                  </a:lnTo>
                  <a:lnTo>
                    <a:pt x="931" y="704"/>
                  </a:lnTo>
                  <a:lnTo>
                    <a:pt x="929" y="701"/>
                  </a:lnTo>
                  <a:lnTo>
                    <a:pt x="927" y="698"/>
                  </a:lnTo>
                  <a:lnTo>
                    <a:pt x="926" y="694"/>
                  </a:lnTo>
                  <a:lnTo>
                    <a:pt x="925" y="685"/>
                  </a:lnTo>
                  <a:lnTo>
                    <a:pt x="927" y="675"/>
                  </a:lnTo>
                  <a:lnTo>
                    <a:pt x="930" y="664"/>
                  </a:lnTo>
                  <a:lnTo>
                    <a:pt x="936" y="653"/>
                  </a:lnTo>
                  <a:lnTo>
                    <a:pt x="942" y="641"/>
                  </a:lnTo>
                  <a:lnTo>
                    <a:pt x="950" y="628"/>
                  </a:lnTo>
                  <a:lnTo>
                    <a:pt x="960" y="615"/>
                  </a:lnTo>
                  <a:lnTo>
                    <a:pt x="970" y="603"/>
                  </a:lnTo>
                  <a:lnTo>
                    <a:pt x="983" y="591"/>
                  </a:lnTo>
                  <a:lnTo>
                    <a:pt x="996" y="579"/>
                  </a:lnTo>
                  <a:lnTo>
                    <a:pt x="1010" y="569"/>
                  </a:lnTo>
                  <a:lnTo>
                    <a:pt x="1026" y="560"/>
                  </a:lnTo>
                  <a:lnTo>
                    <a:pt x="1042" y="551"/>
                  </a:lnTo>
                  <a:lnTo>
                    <a:pt x="1060" y="545"/>
                  </a:lnTo>
                  <a:lnTo>
                    <a:pt x="1101" y="533"/>
                  </a:lnTo>
                  <a:lnTo>
                    <a:pt x="1141" y="522"/>
                  </a:lnTo>
                  <a:lnTo>
                    <a:pt x="1161" y="517"/>
                  </a:lnTo>
                  <a:lnTo>
                    <a:pt x="1180" y="512"/>
                  </a:lnTo>
                  <a:lnTo>
                    <a:pt x="1197" y="507"/>
                  </a:lnTo>
                  <a:lnTo>
                    <a:pt x="1213" y="500"/>
                  </a:lnTo>
                  <a:lnTo>
                    <a:pt x="1228" y="493"/>
                  </a:lnTo>
                  <a:lnTo>
                    <a:pt x="1242" y="485"/>
                  </a:lnTo>
                  <a:lnTo>
                    <a:pt x="1248" y="481"/>
                  </a:lnTo>
                  <a:lnTo>
                    <a:pt x="1253" y="476"/>
                  </a:lnTo>
                  <a:lnTo>
                    <a:pt x="1258" y="471"/>
                  </a:lnTo>
                  <a:lnTo>
                    <a:pt x="1263" y="466"/>
                  </a:lnTo>
                  <a:lnTo>
                    <a:pt x="1267" y="461"/>
                  </a:lnTo>
                  <a:lnTo>
                    <a:pt x="1272" y="455"/>
                  </a:lnTo>
                  <a:lnTo>
                    <a:pt x="1275" y="448"/>
                  </a:lnTo>
                  <a:lnTo>
                    <a:pt x="1277" y="441"/>
                  </a:lnTo>
                  <a:lnTo>
                    <a:pt x="1279" y="434"/>
                  </a:lnTo>
                  <a:lnTo>
                    <a:pt x="1280" y="426"/>
                  </a:lnTo>
                  <a:lnTo>
                    <a:pt x="1281" y="417"/>
                  </a:lnTo>
                  <a:lnTo>
                    <a:pt x="1281" y="408"/>
                  </a:lnTo>
                  <a:lnTo>
                    <a:pt x="1280" y="388"/>
                  </a:lnTo>
                  <a:lnTo>
                    <a:pt x="1280" y="369"/>
                  </a:lnTo>
                  <a:lnTo>
                    <a:pt x="1279" y="350"/>
                  </a:lnTo>
                  <a:lnTo>
                    <a:pt x="1279" y="330"/>
                  </a:lnTo>
                  <a:lnTo>
                    <a:pt x="1278" y="310"/>
                  </a:lnTo>
                  <a:lnTo>
                    <a:pt x="1278" y="288"/>
                  </a:lnTo>
                  <a:lnTo>
                    <a:pt x="1279" y="265"/>
                  </a:lnTo>
                  <a:lnTo>
                    <a:pt x="1281" y="240"/>
                  </a:lnTo>
                  <a:lnTo>
                    <a:pt x="1285" y="227"/>
                  </a:lnTo>
                  <a:lnTo>
                    <a:pt x="1292" y="212"/>
                  </a:lnTo>
                  <a:lnTo>
                    <a:pt x="1295" y="205"/>
                  </a:lnTo>
                  <a:lnTo>
                    <a:pt x="1299" y="198"/>
                  </a:lnTo>
                  <a:lnTo>
                    <a:pt x="1303" y="193"/>
                  </a:lnTo>
                  <a:lnTo>
                    <a:pt x="1307" y="188"/>
                  </a:lnTo>
                  <a:close/>
                </a:path>
              </a:pathLst>
            </a:custGeom>
            <a:grpFill/>
            <a:ln w="3175" cmpd="sng">
              <a:solidFill>
                <a:srgbClr val="FCF6F6"/>
              </a:solidFill>
              <a:round/>
              <a:headEnd/>
              <a:tailEnd/>
            </a:ln>
          </p:spPr>
          <p:txBody>
            <a:bodyPr/>
            <a:lstStyle/>
            <a:p>
              <a:endParaRPr lang="pt-BR"/>
            </a:p>
          </p:txBody>
        </p:sp>
        <p:sp>
          <p:nvSpPr>
            <p:cNvPr id="36" name="Freeform 26"/>
            <p:cNvSpPr>
              <a:spLocks/>
            </p:cNvSpPr>
            <p:nvPr/>
          </p:nvSpPr>
          <p:spPr bwMode="auto">
            <a:xfrm>
              <a:off x="2146300" y="1200150"/>
              <a:ext cx="2365375" cy="1814513"/>
            </a:xfrm>
            <a:custGeom>
              <a:avLst/>
              <a:gdLst>
                <a:gd name="T0" fmla="*/ 5353 w 6024"/>
                <a:gd name="T1" fmla="*/ 3471 h 4253"/>
                <a:gd name="T2" fmla="*/ 5352 w 6024"/>
                <a:gd name="T3" fmla="*/ 3796 h 4253"/>
                <a:gd name="T4" fmla="*/ 4103 w 6024"/>
                <a:gd name="T5" fmla="*/ 3781 h 4253"/>
                <a:gd name="T6" fmla="*/ 3840 w 6024"/>
                <a:gd name="T7" fmla="*/ 3595 h 4253"/>
                <a:gd name="T8" fmla="*/ 3514 w 6024"/>
                <a:gd name="T9" fmla="*/ 3617 h 4253"/>
                <a:gd name="T10" fmla="*/ 3424 w 6024"/>
                <a:gd name="T11" fmla="*/ 3680 h 4253"/>
                <a:gd name="T12" fmla="*/ 3368 w 6024"/>
                <a:gd name="T13" fmla="*/ 3827 h 4253"/>
                <a:gd name="T14" fmla="*/ 3133 w 6024"/>
                <a:gd name="T15" fmla="*/ 3944 h 4253"/>
                <a:gd name="T16" fmla="*/ 2962 w 6024"/>
                <a:gd name="T17" fmla="*/ 4073 h 4253"/>
                <a:gd name="T18" fmla="*/ 2769 w 6024"/>
                <a:gd name="T19" fmla="*/ 4091 h 4253"/>
                <a:gd name="T20" fmla="*/ 2525 w 6024"/>
                <a:gd name="T21" fmla="*/ 4177 h 4253"/>
                <a:gd name="T22" fmla="*/ 1609 w 6024"/>
                <a:gd name="T23" fmla="*/ 3939 h 4253"/>
                <a:gd name="T24" fmla="*/ 884 w 6024"/>
                <a:gd name="T25" fmla="*/ 3680 h 4253"/>
                <a:gd name="T26" fmla="*/ 134 w 6024"/>
                <a:gd name="T27" fmla="*/ 3483 h 4253"/>
                <a:gd name="T28" fmla="*/ 60 w 6024"/>
                <a:gd name="T29" fmla="*/ 3339 h 4253"/>
                <a:gd name="T30" fmla="*/ 193 w 6024"/>
                <a:gd name="T31" fmla="*/ 3171 h 4253"/>
                <a:gd name="T32" fmla="*/ 266 w 6024"/>
                <a:gd name="T33" fmla="*/ 2930 h 4253"/>
                <a:gd name="T34" fmla="*/ 362 w 6024"/>
                <a:gd name="T35" fmla="*/ 2713 h 4253"/>
                <a:gd name="T36" fmla="*/ 795 w 6024"/>
                <a:gd name="T37" fmla="*/ 2468 h 4253"/>
                <a:gd name="T38" fmla="*/ 1005 w 6024"/>
                <a:gd name="T39" fmla="*/ 2377 h 4253"/>
                <a:gd name="T40" fmla="*/ 1224 w 6024"/>
                <a:gd name="T41" fmla="*/ 2442 h 4253"/>
                <a:gd name="T42" fmla="*/ 1413 w 6024"/>
                <a:gd name="T43" fmla="*/ 1568 h 4253"/>
                <a:gd name="T44" fmla="*/ 1373 w 6024"/>
                <a:gd name="T45" fmla="*/ 1194 h 4253"/>
                <a:gd name="T46" fmla="*/ 1324 w 6024"/>
                <a:gd name="T47" fmla="*/ 1048 h 4253"/>
                <a:gd name="T48" fmla="*/ 1254 w 6024"/>
                <a:gd name="T49" fmla="*/ 708 h 4253"/>
                <a:gd name="T50" fmla="*/ 1393 w 6024"/>
                <a:gd name="T51" fmla="*/ 653 h 4253"/>
                <a:gd name="T52" fmla="*/ 1486 w 6024"/>
                <a:gd name="T53" fmla="*/ 695 h 4253"/>
                <a:gd name="T54" fmla="*/ 1481 w 6024"/>
                <a:gd name="T55" fmla="*/ 538 h 4253"/>
                <a:gd name="T56" fmla="*/ 1277 w 6024"/>
                <a:gd name="T57" fmla="*/ 391 h 4253"/>
                <a:gd name="T58" fmla="*/ 1584 w 6024"/>
                <a:gd name="T59" fmla="*/ 292 h 4253"/>
                <a:gd name="T60" fmla="*/ 1830 w 6024"/>
                <a:gd name="T61" fmla="*/ 196 h 4253"/>
                <a:gd name="T62" fmla="*/ 1916 w 6024"/>
                <a:gd name="T63" fmla="*/ 266 h 4253"/>
                <a:gd name="T64" fmla="*/ 2095 w 6024"/>
                <a:gd name="T65" fmla="*/ 131 h 4253"/>
                <a:gd name="T66" fmla="*/ 2250 w 6024"/>
                <a:gd name="T67" fmla="*/ 363 h 4253"/>
                <a:gd name="T68" fmla="*/ 2354 w 6024"/>
                <a:gd name="T69" fmla="*/ 463 h 4253"/>
                <a:gd name="T70" fmla="*/ 2647 w 6024"/>
                <a:gd name="T71" fmla="*/ 560 h 4253"/>
                <a:gd name="T72" fmla="*/ 2779 w 6024"/>
                <a:gd name="T73" fmla="*/ 592 h 4253"/>
                <a:gd name="T74" fmla="*/ 2906 w 6024"/>
                <a:gd name="T75" fmla="*/ 512 h 4253"/>
                <a:gd name="T76" fmla="*/ 3031 w 6024"/>
                <a:gd name="T77" fmla="*/ 402 h 4253"/>
                <a:gd name="T78" fmla="*/ 3194 w 6024"/>
                <a:gd name="T79" fmla="*/ 338 h 4253"/>
                <a:gd name="T80" fmla="*/ 3303 w 6024"/>
                <a:gd name="T81" fmla="*/ 183 h 4253"/>
                <a:gd name="T82" fmla="*/ 3471 w 6024"/>
                <a:gd name="T83" fmla="*/ 80 h 4253"/>
                <a:gd name="T84" fmla="*/ 3596 w 6024"/>
                <a:gd name="T85" fmla="*/ 40 h 4253"/>
                <a:gd name="T86" fmla="*/ 3810 w 6024"/>
                <a:gd name="T87" fmla="*/ 322 h 4253"/>
                <a:gd name="T88" fmla="*/ 3867 w 6024"/>
                <a:gd name="T89" fmla="*/ 695 h 4253"/>
                <a:gd name="T90" fmla="*/ 3918 w 6024"/>
                <a:gd name="T91" fmla="*/ 994 h 4253"/>
                <a:gd name="T92" fmla="*/ 3883 w 6024"/>
                <a:gd name="T93" fmla="*/ 1060 h 4253"/>
                <a:gd name="T94" fmla="*/ 4140 w 6024"/>
                <a:gd name="T95" fmla="*/ 1237 h 4253"/>
                <a:gd name="T96" fmla="*/ 4195 w 6024"/>
                <a:gd name="T97" fmla="*/ 1043 h 4253"/>
                <a:gd name="T98" fmla="*/ 4380 w 6024"/>
                <a:gd name="T99" fmla="*/ 935 h 4253"/>
                <a:gd name="T100" fmla="*/ 4512 w 6024"/>
                <a:gd name="T101" fmla="*/ 1057 h 4253"/>
                <a:gd name="T102" fmla="*/ 4621 w 6024"/>
                <a:gd name="T103" fmla="*/ 934 h 4253"/>
                <a:gd name="T104" fmla="*/ 4724 w 6024"/>
                <a:gd name="T105" fmla="*/ 796 h 4253"/>
                <a:gd name="T106" fmla="*/ 4909 w 6024"/>
                <a:gd name="T107" fmla="*/ 664 h 4253"/>
                <a:gd name="T108" fmla="*/ 5221 w 6024"/>
                <a:gd name="T109" fmla="*/ 989 h 4253"/>
                <a:gd name="T110" fmla="*/ 5397 w 6024"/>
                <a:gd name="T111" fmla="*/ 1254 h 4253"/>
                <a:gd name="T112" fmla="*/ 5603 w 6024"/>
                <a:gd name="T113" fmla="*/ 1350 h 4253"/>
                <a:gd name="T114" fmla="*/ 5845 w 6024"/>
                <a:gd name="T115" fmla="*/ 1429 h 4253"/>
                <a:gd name="T116" fmla="*/ 5990 w 6024"/>
                <a:gd name="T117" fmla="*/ 1498 h 4253"/>
                <a:gd name="T118" fmla="*/ 5357 w 6024"/>
                <a:gd name="T119" fmla="*/ 3136 h 4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24" h="4253">
                  <a:moveTo>
                    <a:pt x="5437" y="3292"/>
                  </a:moveTo>
                  <a:lnTo>
                    <a:pt x="5434" y="3296"/>
                  </a:lnTo>
                  <a:lnTo>
                    <a:pt x="5432" y="3300"/>
                  </a:lnTo>
                  <a:lnTo>
                    <a:pt x="5432" y="3306"/>
                  </a:lnTo>
                  <a:lnTo>
                    <a:pt x="5431" y="3312"/>
                  </a:lnTo>
                  <a:lnTo>
                    <a:pt x="5430" y="3327"/>
                  </a:lnTo>
                  <a:lnTo>
                    <a:pt x="5429" y="3344"/>
                  </a:lnTo>
                  <a:lnTo>
                    <a:pt x="5428" y="3364"/>
                  </a:lnTo>
                  <a:lnTo>
                    <a:pt x="5425" y="3383"/>
                  </a:lnTo>
                  <a:lnTo>
                    <a:pt x="5423" y="3394"/>
                  </a:lnTo>
                  <a:lnTo>
                    <a:pt x="5421" y="3404"/>
                  </a:lnTo>
                  <a:lnTo>
                    <a:pt x="5418" y="3414"/>
                  </a:lnTo>
                  <a:lnTo>
                    <a:pt x="5415" y="3424"/>
                  </a:lnTo>
                  <a:lnTo>
                    <a:pt x="5401" y="3432"/>
                  </a:lnTo>
                  <a:lnTo>
                    <a:pt x="5380" y="3444"/>
                  </a:lnTo>
                  <a:lnTo>
                    <a:pt x="5369" y="3450"/>
                  </a:lnTo>
                  <a:lnTo>
                    <a:pt x="5361" y="3458"/>
                  </a:lnTo>
                  <a:lnTo>
                    <a:pt x="5357" y="3462"/>
                  </a:lnTo>
                  <a:lnTo>
                    <a:pt x="5355" y="3466"/>
                  </a:lnTo>
                  <a:lnTo>
                    <a:pt x="5353" y="3471"/>
                  </a:lnTo>
                  <a:lnTo>
                    <a:pt x="5352" y="3477"/>
                  </a:lnTo>
                  <a:lnTo>
                    <a:pt x="5353" y="3482"/>
                  </a:lnTo>
                  <a:lnTo>
                    <a:pt x="5354" y="3488"/>
                  </a:lnTo>
                  <a:lnTo>
                    <a:pt x="5356" y="3493"/>
                  </a:lnTo>
                  <a:lnTo>
                    <a:pt x="5358" y="3498"/>
                  </a:lnTo>
                  <a:lnTo>
                    <a:pt x="5364" y="3508"/>
                  </a:lnTo>
                  <a:lnTo>
                    <a:pt x="5371" y="3518"/>
                  </a:lnTo>
                  <a:lnTo>
                    <a:pt x="5377" y="3528"/>
                  </a:lnTo>
                  <a:lnTo>
                    <a:pt x="5383" y="3538"/>
                  </a:lnTo>
                  <a:lnTo>
                    <a:pt x="5385" y="3543"/>
                  </a:lnTo>
                  <a:lnTo>
                    <a:pt x="5387" y="3548"/>
                  </a:lnTo>
                  <a:lnTo>
                    <a:pt x="5388" y="3554"/>
                  </a:lnTo>
                  <a:lnTo>
                    <a:pt x="5389" y="3560"/>
                  </a:lnTo>
                  <a:lnTo>
                    <a:pt x="5388" y="3572"/>
                  </a:lnTo>
                  <a:lnTo>
                    <a:pt x="5385" y="3585"/>
                  </a:lnTo>
                  <a:lnTo>
                    <a:pt x="5381" y="3595"/>
                  </a:lnTo>
                  <a:lnTo>
                    <a:pt x="5376" y="3605"/>
                  </a:lnTo>
                  <a:lnTo>
                    <a:pt x="5365" y="3625"/>
                  </a:lnTo>
                  <a:lnTo>
                    <a:pt x="5352" y="3649"/>
                  </a:lnTo>
                  <a:lnTo>
                    <a:pt x="5352" y="3796"/>
                  </a:lnTo>
                  <a:lnTo>
                    <a:pt x="5344" y="3801"/>
                  </a:lnTo>
                  <a:lnTo>
                    <a:pt x="5333" y="3808"/>
                  </a:lnTo>
                  <a:lnTo>
                    <a:pt x="5321" y="3817"/>
                  </a:lnTo>
                  <a:lnTo>
                    <a:pt x="5310" y="3828"/>
                  </a:lnTo>
                  <a:lnTo>
                    <a:pt x="4292" y="3828"/>
                  </a:lnTo>
                  <a:lnTo>
                    <a:pt x="4289" y="3824"/>
                  </a:lnTo>
                  <a:lnTo>
                    <a:pt x="4284" y="3820"/>
                  </a:lnTo>
                  <a:lnTo>
                    <a:pt x="4278" y="3816"/>
                  </a:lnTo>
                  <a:lnTo>
                    <a:pt x="4270" y="3813"/>
                  </a:lnTo>
                  <a:lnTo>
                    <a:pt x="4251" y="3805"/>
                  </a:lnTo>
                  <a:lnTo>
                    <a:pt x="4229" y="3798"/>
                  </a:lnTo>
                  <a:lnTo>
                    <a:pt x="4206" y="3793"/>
                  </a:lnTo>
                  <a:lnTo>
                    <a:pt x="4184" y="3789"/>
                  </a:lnTo>
                  <a:lnTo>
                    <a:pt x="4165" y="3786"/>
                  </a:lnTo>
                  <a:lnTo>
                    <a:pt x="4150" y="3785"/>
                  </a:lnTo>
                  <a:lnTo>
                    <a:pt x="4139" y="3787"/>
                  </a:lnTo>
                  <a:lnTo>
                    <a:pt x="4128" y="3787"/>
                  </a:lnTo>
                  <a:lnTo>
                    <a:pt x="4119" y="3786"/>
                  </a:lnTo>
                  <a:lnTo>
                    <a:pt x="4111" y="3784"/>
                  </a:lnTo>
                  <a:lnTo>
                    <a:pt x="4103" y="3781"/>
                  </a:lnTo>
                  <a:lnTo>
                    <a:pt x="4095" y="3777"/>
                  </a:lnTo>
                  <a:lnTo>
                    <a:pt x="4088" y="3772"/>
                  </a:lnTo>
                  <a:lnTo>
                    <a:pt x="4080" y="3767"/>
                  </a:lnTo>
                  <a:lnTo>
                    <a:pt x="4062" y="3756"/>
                  </a:lnTo>
                  <a:lnTo>
                    <a:pt x="4039" y="3743"/>
                  </a:lnTo>
                  <a:lnTo>
                    <a:pt x="4025" y="3736"/>
                  </a:lnTo>
                  <a:lnTo>
                    <a:pt x="4008" y="3730"/>
                  </a:lnTo>
                  <a:lnTo>
                    <a:pt x="3988" y="3724"/>
                  </a:lnTo>
                  <a:lnTo>
                    <a:pt x="3966" y="3718"/>
                  </a:lnTo>
                  <a:lnTo>
                    <a:pt x="3957" y="3715"/>
                  </a:lnTo>
                  <a:lnTo>
                    <a:pt x="3949" y="3711"/>
                  </a:lnTo>
                  <a:lnTo>
                    <a:pt x="3940" y="3706"/>
                  </a:lnTo>
                  <a:lnTo>
                    <a:pt x="3932" y="3702"/>
                  </a:lnTo>
                  <a:lnTo>
                    <a:pt x="3917" y="3690"/>
                  </a:lnTo>
                  <a:lnTo>
                    <a:pt x="3903" y="3678"/>
                  </a:lnTo>
                  <a:lnTo>
                    <a:pt x="3890" y="3664"/>
                  </a:lnTo>
                  <a:lnTo>
                    <a:pt x="3877" y="3650"/>
                  </a:lnTo>
                  <a:lnTo>
                    <a:pt x="3866" y="3636"/>
                  </a:lnTo>
                  <a:lnTo>
                    <a:pt x="3856" y="3622"/>
                  </a:lnTo>
                  <a:lnTo>
                    <a:pt x="3840" y="3595"/>
                  </a:lnTo>
                  <a:lnTo>
                    <a:pt x="3826" y="3571"/>
                  </a:lnTo>
                  <a:lnTo>
                    <a:pt x="3821" y="3562"/>
                  </a:lnTo>
                  <a:lnTo>
                    <a:pt x="3817" y="3555"/>
                  </a:lnTo>
                  <a:lnTo>
                    <a:pt x="3813" y="3551"/>
                  </a:lnTo>
                  <a:lnTo>
                    <a:pt x="3809" y="3549"/>
                  </a:lnTo>
                  <a:lnTo>
                    <a:pt x="3780" y="3550"/>
                  </a:lnTo>
                  <a:lnTo>
                    <a:pt x="3747" y="3551"/>
                  </a:lnTo>
                  <a:lnTo>
                    <a:pt x="3712" y="3553"/>
                  </a:lnTo>
                  <a:lnTo>
                    <a:pt x="3676" y="3555"/>
                  </a:lnTo>
                  <a:lnTo>
                    <a:pt x="3640" y="3556"/>
                  </a:lnTo>
                  <a:lnTo>
                    <a:pt x="3606" y="3558"/>
                  </a:lnTo>
                  <a:lnTo>
                    <a:pt x="3575" y="3559"/>
                  </a:lnTo>
                  <a:lnTo>
                    <a:pt x="3547" y="3560"/>
                  </a:lnTo>
                  <a:lnTo>
                    <a:pt x="3547" y="3566"/>
                  </a:lnTo>
                  <a:lnTo>
                    <a:pt x="3544" y="3573"/>
                  </a:lnTo>
                  <a:lnTo>
                    <a:pt x="3542" y="3579"/>
                  </a:lnTo>
                  <a:lnTo>
                    <a:pt x="3539" y="3586"/>
                  </a:lnTo>
                  <a:lnTo>
                    <a:pt x="3532" y="3597"/>
                  </a:lnTo>
                  <a:lnTo>
                    <a:pt x="3523" y="3608"/>
                  </a:lnTo>
                  <a:lnTo>
                    <a:pt x="3514" y="3617"/>
                  </a:lnTo>
                  <a:lnTo>
                    <a:pt x="3507" y="3625"/>
                  </a:lnTo>
                  <a:lnTo>
                    <a:pt x="3504" y="3629"/>
                  </a:lnTo>
                  <a:lnTo>
                    <a:pt x="3502" y="3632"/>
                  </a:lnTo>
                  <a:lnTo>
                    <a:pt x="3500" y="3636"/>
                  </a:lnTo>
                  <a:lnTo>
                    <a:pt x="3500" y="3639"/>
                  </a:lnTo>
                  <a:lnTo>
                    <a:pt x="3501" y="3644"/>
                  </a:lnTo>
                  <a:lnTo>
                    <a:pt x="3501" y="3648"/>
                  </a:lnTo>
                  <a:lnTo>
                    <a:pt x="3501" y="3652"/>
                  </a:lnTo>
                  <a:lnTo>
                    <a:pt x="3500" y="3656"/>
                  </a:lnTo>
                  <a:lnTo>
                    <a:pt x="3498" y="3659"/>
                  </a:lnTo>
                  <a:lnTo>
                    <a:pt x="3496" y="3661"/>
                  </a:lnTo>
                  <a:lnTo>
                    <a:pt x="3494" y="3664"/>
                  </a:lnTo>
                  <a:lnTo>
                    <a:pt x="3491" y="3666"/>
                  </a:lnTo>
                  <a:lnTo>
                    <a:pt x="3483" y="3669"/>
                  </a:lnTo>
                  <a:lnTo>
                    <a:pt x="3475" y="3671"/>
                  </a:lnTo>
                  <a:lnTo>
                    <a:pt x="3465" y="3672"/>
                  </a:lnTo>
                  <a:lnTo>
                    <a:pt x="3455" y="3674"/>
                  </a:lnTo>
                  <a:lnTo>
                    <a:pt x="3445" y="3675"/>
                  </a:lnTo>
                  <a:lnTo>
                    <a:pt x="3435" y="3677"/>
                  </a:lnTo>
                  <a:lnTo>
                    <a:pt x="3424" y="3680"/>
                  </a:lnTo>
                  <a:lnTo>
                    <a:pt x="3415" y="3684"/>
                  </a:lnTo>
                  <a:lnTo>
                    <a:pt x="3411" y="3687"/>
                  </a:lnTo>
                  <a:lnTo>
                    <a:pt x="3407" y="3689"/>
                  </a:lnTo>
                  <a:lnTo>
                    <a:pt x="3404" y="3693"/>
                  </a:lnTo>
                  <a:lnTo>
                    <a:pt x="3401" y="3697"/>
                  </a:lnTo>
                  <a:lnTo>
                    <a:pt x="3399" y="3702"/>
                  </a:lnTo>
                  <a:lnTo>
                    <a:pt x="3397" y="3706"/>
                  </a:lnTo>
                  <a:lnTo>
                    <a:pt x="3395" y="3712"/>
                  </a:lnTo>
                  <a:lnTo>
                    <a:pt x="3395" y="3718"/>
                  </a:lnTo>
                  <a:lnTo>
                    <a:pt x="3392" y="3731"/>
                  </a:lnTo>
                  <a:lnTo>
                    <a:pt x="3389" y="3740"/>
                  </a:lnTo>
                  <a:lnTo>
                    <a:pt x="3386" y="3746"/>
                  </a:lnTo>
                  <a:lnTo>
                    <a:pt x="3382" y="3752"/>
                  </a:lnTo>
                  <a:lnTo>
                    <a:pt x="3379" y="3757"/>
                  </a:lnTo>
                  <a:lnTo>
                    <a:pt x="3376" y="3763"/>
                  </a:lnTo>
                  <a:lnTo>
                    <a:pt x="3374" y="3772"/>
                  </a:lnTo>
                  <a:lnTo>
                    <a:pt x="3374" y="3785"/>
                  </a:lnTo>
                  <a:lnTo>
                    <a:pt x="3373" y="3803"/>
                  </a:lnTo>
                  <a:lnTo>
                    <a:pt x="3370" y="3820"/>
                  </a:lnTo>
                  <a:lnTo>
                    <a:pt x="3368" y="3827"/>
                  </a:lnTo>
                  <a:lnTo>
                    <a:pt x="3366" y="3834"/>
                  </a:lnTo>
                  <a:lnTo>
                    <a:pt x="3363" y="3840"/>
                  </a:lnTo>
                  <a:lnTo>
                    <a:pt x="3360" y="3846"/>
                  </a:lnTo>
                  <a:lnTo>
                    <a:pt x="3352" y="3857"/>
                  </a:lnTo>
                  <a:lnTo>
                    <a:pt x="3344" y="3867"/>
                  </a:lnTo>
                  <a:lnTo>
                    <a:pt x="3334" y="3875"/>
                  </a:lnTo>
                  <a:lnTo>
                    <a:pt x="3322" y="3882"/>
                  </a:lnTo>
                  <a:lnTo>
                    <a:pt x="3310" y="3888"/>
                  </a:lnTo>
                  <a:lnTo>
                    <a:pt x="3298" y="3893"/>
                  </a:lnTo>
                  <a:lnTo>
                    <a:pt x="3285" y="3898"/>
                  </a:lnTo>
                  <a:lnTo>
                    <a:pt x="3272" y="3901"/>
                  </a:lnTo>
                  <a:lnTo>
                    <a:pt x="3244" y="3907"/>
                  </a:lnTo>
                  <a:lnTo>
                    <a:pt x="3217" y="3911"/>
                  </a:lnTo>
                  <a:lnTo>
                    <a:pt x="3202" y="3914"/>
                  </a:lnTo>
                  <a:lnTo>
                    <a:pt x="3189" y="3917"/>
                  </a:lnTo>
                  <a:lnTo>
                    <a:pt x="3176" y="3922"/>
                  </a:lnTo>
                  <a:lnTo>
                    <a:pt x="3165" y="3926"/>
                  </a:lnTo>
                  <a:lnTo>
                    <a:pt x="3154" y="3932"/>
                  </a:lnTo>
                  <a:lnTo>
                    <a:pt x="3143" y="3937"/>
                  </a:lnTo>
                  <a:lnTo>
                    <a:pt x="3133" y="3944"/>
                  </a:lnTo>
                  <a:lnTo>
                    <a:pt x="3124" y="3951"/>
                  </a:lnTo>
                  <a:lnTo>
                    <a:pt x="3106" y="3965"/>
                  </a:lnTo>
                  <a:lnTo>
                    <a:pt x="3090" y="3981"/>
                  </a:lnTo>
                  <a:lnTo>
                    <a:pt x="3076" y="3997"/>
                  </a:lnTo>
                  <a:lnTo>
                    <a:pt x="3064" y="4013"/>
                  </a:lnTo>
                  <a:lnTo>
                    <a:pt x="3043" y="4044"/>
                  </a:lnTo>
                  <a:lnTo>
                    <a:pt x="3025" y="4067"/>
                  </a:lnTo>
                  <a:lnTo>
                    <a:pt x="3020" y="4072"/>
                  </a:lnTo>
                  <a:lnTo>
                    <a:pt x="3016" y="4076"/>
                  </a:lnTo>
                  <a:lnTo>
                    <a:pt x="3012" y="4079"/>
                  </a:lnTo>
                  <a:lnTo>
                    <a:pt x="3008" y="4081"/>
                  </a:lnTo>
                  <a:lnTo>
                    <a:pt x="3004" y="4082"/>
                  </a:lnTo>
                  <a:lnTo>
                    <a:pt x="3000" y="4082"/>
                  </a:lnTo>
                  <a:lnTo>
                    <a:pt x="2995" y="4081"/>
                  </a:lnTo>
                  <a:lnTo>
                    <a:pt x="2991" y="4080"/>
                  </a:lnTo>
                  <a:lnTo>
                    <a:pt x="2985" y="4077"/>
                  </a:lnTo>
                  <a:lnTo>
                    <a:pt x="2980" y="4075"/>
                  </a:lnTo>
                  <a:lnTo>
                    <a:pt x="2976" y="4074"/>
                  </a:lnTo>
                  <a:lnTo>
                    <a:pt x="2971" y="4073"/>
                  </a:lnTo>
                  <a:lnTo>
                    <a:pt x="2962" y="4073"/>
                  </a:lnTo>
                  <a:lnTo>
                    <a:pt x="2952" y="4075"/>
                  </a:lnTo>
                  <a:lnTo>
                    <a:pt x="2943" y="4078"/>
                  </a:lnTo>
                  <a:lnTo>
                    <a:pt x="2934" y="4083"/>
                  </a:lnTo>
                  <a:lnTo>
                    <a:pt x="2924" y="4088"/>
                  </a:lnTo>
                  <a:lnTo>
                    <a:pt x="2914" y="4094"/>
                  </a:lnTo>
                  <a:lnTo>
                    <a:pt x="2904" y="4100"/>
                  </a:lnTo>
                  <a:lnTo>
                    <a:pt x="2893" y="4105"/>
                  </a:lnTo>
                  <a:lnTo>
                    <a:pt x="2882" y="4110"/>
                  </a:lnTo>
                  <a:lnTo>
                    <a:pt x="2870" y="4115"/>
                  </a:lnTo>
                  <a:lnTo>
                    <a:pt x="2858" y="4118"/>
                  </a:lnTo>
                  <a:lnTo>
                    <a:pt x="2845" y="4119"/>
                  </a:lnTo>
                  <a:lnTo>
                    <a:pt x="2838" y="4119"/>
                  </a:lnTo>
                  <a:lnTo>
                    <a:pt x="2832" y="4119"/>
                  </a:lnTo>
                  <a:lnTo>
                    <a:pt x="2825" y="4118"/>
                  </a:lnTo>
                  <a:lnTo>
                    <a:pt x="2817" y="4116"/>
                  </a:lnTo>
                  <a:lnTo>
                    <a:pt x="2807" y="4112"/>
                  </a:lnTo>
                  <a:lnTo>
                    <a:pt x="2798" y="4107"/>
                  </a:lnTo>
                  <a:lnTo>
                    <a:pt x="2789" y="4101"/>
                  </a:lnTo>
                  <a:lnTo>
                    <a:pt x="2780" y="4096"/>
                  </a:lnTo>
                  <a:lnTo>
                    <a:pt x="2769" y="4091"/>
                  </a:lnTo>
                  <a:lnTo>
                    <a:pt x="2755" y="4086"/>
                  </a:lnTo>
                  <a:lnTo>
                    <a:pt x="2739" y="4082"/>
                  </a:lnTo>
                  <a:lnTo>
                    <a:pt x="2718" y="4080"/>
                  </a:lnTo>
                  <a:lnTo>
                    <a:pt x="2704" y="4079"/>
                  </a:lnTo>
                  <a:lnTo>
                    <a:pt x="2690" y="4078"/>
                  </a:lnTo>
                  <a:lnTo>
                    <a:pt x="2678" y="4079"/>
                  </a:lnTo>
                  <a:lnTo>
                    <a:pt x="2667" y="4080"/>
                  </a:lnTo>
                  <a:lnTo>
                    <a:pt x="2656" y="4081"/>
                  </a:lnTo>
                  <a:lnTo>
                    <a:pt x="2645" y="4083"/>
                  </a:lnTo>
                  <a:lnTo>
                    <a:pt x="2636" y="4086"/>
                  </a:lnTo>
                  <a:lnTo>
                    <a:pt x="2627" y="4090"/>
                  </a:lnTo>
                  <a:lnTo>
                    <a:pt x="2619" y="4093"/>
                  </a:lnTo>
                  <a:lnTo>
                    <a:pt x="2611" y="4098"/>
                  </a:lnTo>
                  <a:lnTo>
                    <a:pt x="2603" y="4103"/>
                  </a:lnTo>
                  <a:lnTo>
                    <a:pt x="2596" y="4108"/>
                  </a:lnTo>
                  <a:lnTo>
                    <a:pt x="2583" y="4119"/>
                  </a:lnTo>
                  <a:lnTo>
                    <a:pt x="2569" y="4132"/>
                  </a:lnTo>
                  <a:lnTo>
                    <a:pt x="2556" y="4147"/>
                  </a:lnTo>
                  <a:lnTo>
                    <a:pt x="2540" y="4162"/>
                  </a:lnTo>
                  <a:lnTo>
                    <a:pt x="2525" y="4177"/>
                  </a:lnTo>
                  <a:lnTo>
                    <a:pt x="2507" y="4192"/>
                  </a:lnTo>
                  <a:lnTo>
                    <a:pt x="2488" y="4208"/>
                  </a:lnTo>
                  <a:lnTo>
                    <a:pt x="2465" y="4223"/>
                  </a:lnTo>
                  <a:lnTo>
                    <a:pt x="2452" y="4231"/>
                  </a:lnTo>
                  <a:lnTo>
                    <a:pt x="2439" y="4238"/>
                  </a:lnTo>
                  <a:lnTo>
                    <a:pt x="2423" y="4245"/>
                  </a:lnTo>
                  <a:lnTo>
                    <a:pt x="2408" y="4253"/>
                  </a:lnTo>
                  <a:lnTo>
                    <a:pt x="2341" y="4230"/>
                  </a:lnTo>
                  <a:lnTo>
                    <a:pt x="2273" y="4208"/>
                  </a:lnTo>
                  <a:lnTo>
                    <a:pt x="2205" y="4184"/>
                  </a:lnTo>
                  <a:lnTo>
                    <a:pt x="2140" y="4160"/>
                  </a:lnTo>
                  <a:lnTo>
                    <a:pt x="2074" y="4135"/>
                  </a:lnTo>
                  <a:lnTo>
                    <a:pt x="2010" y="4110"/>
                  </a:lnTo>
                  <a:lnTo>
                    <a:pt x="1947" y="4085"/>
                  </a:lnTo>
                  <a:lnTo>
                    <a:pt x="1886" y="4060"/>
                  </a:lnTo>
                  <a:lnTo>
                    <a:pt x="1826" y="4035"/>
                  </a:lnTo>
                  <a:lnTo>
                    <a:pt x="1769" y="4010"/>
                  </a:lnTo>
                  <a:lnTo>
                    <a:pt x="1713" y="3986"/>
                  </a:lnTo>
                  <a:lnTo>
                    <a:pt x="1660" y="3962"/>
                  </a:lnTo>
                  <a:lnTo>
                    <a:pt x="1609" y="3939"/>
                  </a:lnTo>
                  <a:lnTo>
                    <a:pt x="1561" y="3916"/>
                  </a:lnTo>
                  <a:lnTo>
                    <a:pt x="1516" y="3895"/>
                  </a:lnTo>
                  <a:lnTo>
                    <a:pt x="1474" y="3875"/>
                  </a:lnTo>
                  <a:lnTo>
                    <a:pt x="1401" y="3840"/>
                  </a:lnTo>
                  <a:lnTo>
                    <a:pt x="1340" y="3809"/>
                  </a:lnTo>
                  <a:lnTo>
                    <a:pt x="1285" y="3782"/>
                  </a:lnTo>
                  <a:lnTo>
                    <a:pt x="1234" y="3759"/>
                  </a:lnTo>
                  <a:lnTo>
                    <a:pt x="1208" y="3749"/>
                  </a:lnTo>
                  <a:lnTo>
                    <a:pt x="1183" y="3740"/>
                  </a:lnTo>
                  <a:lnTo>
                    <a:pt x="1157" y="3731"/>
                  </a:lnTo>
                  <a:lnTo>
                    <a:pt x="1130" y="3724"/>
                  </a:lnTo>
                  <a:lnTo>
                    <a:pt x="1102" y="3717"/>
                  </a:lnTo>
                  <a:lnTo>
                    <a:pt x="1070" y="3711"/>
                  </a:lnTo>
                  <a:lnTo>
                    <a:pt x="1038" y="3706"/>
                  </a:lnTo>
                  <a:lnTo>
                    <a:pt x="1002" y="3702"/>
                  </a:lnTo>
                  <a:lnTo>
                    <a:pt x="988" y="3701"/>
                  </a:lnTo>
                  <a:lnTo>
                    <a:pt x="970" y="3698"/>
                  </a:lnTo>
                  <a:lnTo>
                    <a:pt x="952" y="3694"/>
                  </a:lnTo>
                  <a:lnTo>
                    <a:pt x="932" y="3690"/>
                  </a:lnTo>
                  <a:lnTo>
                    <a:pt x="884" y="3680"/>
                  </a:lnTo>
                  <a:lnTo>
                    <a:pt x="827" y="3669"/>
                  </a:lnTo>
                  <a:lnTo>
                    <a:pt x="758" y="3655"/>
                  </a:lnTo>
                  <a:lnTo>
                    <a:pt x="680" y="3641"/>
                  </a:lnTo>
                  <a:lnTo>
                    <a:pt x="635" y="3634"/>
                  </a:lnTo>
                  <a:lnTo>
                    <a:pt x="587" y="3627"/>
                  </a:lnTo>
                  <a:lnTo>
                    <a:pt x="536" y="3620"/>
                  </a:lnTo>
                  <a:lnTo>
                    <a:pt x="482" y="3613"/>
                  </a:lnTo>
                  <a:lnTo>
                    <a:pt x="463" y="3610"/>
                  </a:lnTo>
                  <a:lnTo>
                    <a:pt x="444" y="3607"/>
                  </a:lnTo>
                  <a:lnTo>
                    <a:pt x="425" y="3603"/>
                  </a:lnTo>
                  <a:lnTo>
                    <a:pt x="407" y="3598"/>
                  </a:lnTo>
                  <a:lnTo>
                    <a:pt x="372" y="3588"/>
                  </a:lnTo>
                  <a:lnTo>
                    <a:pt x="339" y="3576"/>
                  </a:lnTo>
                  <a:lnTo>
                    <a:pt x="306" y="3563"/>
                  </a:lnTo>
                  <a:lnTo>
                    <a:pt x="276" y="3549"/>
                  </a:lnTo>
                  <a:lnTo>
                    <a:pt x="246" y="3535"/>
                  </a:lnTo>
                  <a:lnTo>
                    <a:pt x="218" y="3521"/>
                  </a:lnTo>
                  <a:lnTo>
                    <a:pt x="189" y="3508"/>
                  </a:lnTo>
                  <a:lnTo>
                    <a:pt x="161" y="3495"/>
                  </a:lnTo>
                  <a:lnTo>
                    <a:pt x="134" y="3483"/>
                  </a:lnTo>
                  <a:lnTo>
                    <a:pt x="108" y="3471"/>
                  </a:lnTo>
                  <a:lnTo>
                    <a:pt x="93" y="3466"/>
                  </a:lnTo>
                  <a:lnTo>
                    <a:pt x="80" y="3462"/>
                  </a:lnTo>
                  <a:lnTo>
                    <a:pt x="67" y="3459"/>
                  </a:lnTo>
                  <a:lnTo>
                    <a:pt x="54" y="3455"/>
                  </a:lnTo>
                  <a:lnTo>
                    <a:pt x="40" y="3453"/>
                  </a:lnTo>
                  <a:lnTo>
                    <a:pt x="27" y="3451"/>
                  </a:lnTo>
                  <a:lnTo>
                    <a:pt x="13" y="3450"/>
                  </a:lnTo>
                  <a:lnTo>
                    <a:pt x="0" y="3450"/>
                  </a:lnTo>
                  <a:lnTo>
                    <a:pt x="0" y="3436"/>
                  </a:lnTo>
                  <a:lnTo>
                    <a:pt x="2" y="3423"/>
                  </a:lnTo>
                  <a:lnTo>
                    <a:pt x="5" y="3411"/>
                  </a:lnTo>
                  <a:lnTo>
                    <a:pt x="9" y="3400"/>
                  </a:lnTo>
                  <a:lnTo>
                    <a:pt x="14" y="3390"/>
                  </a:lnTo>
                  <a:lnTo>
                    <a:pt x="20" y="3380"/>
                  </a:lnTo>
                  <a:lnTo>
                    <a:pt x="27" y="3371"/>
                  </a:lnTo>
                  <a:lnTo>
                    <a:pt x="34" y="3362"/>
                  </a:lnTo>
                  <a:lnTo>
                    <a:pt x="42" y="3353"/>
                  </a:lnTo>
                  <a:lnTo>
                    <a:pt x="51" y="3346"/>
                  </a:lnTo>
                  <a:lnTo>
                    <a:pt x="60" y="3339"/>
                  </a:lnTo>
                  <a:lnTo>
                    <a:pt x="69" y="3332"/>
                  </a:lnTo>
                  <a:lnTo>
                    <a:pt x="89" y="3320"/>
                  </a:lnTo>
                  <a:lnTo>
                    <a:pt x="110" y="3308"/>
                  </a:lnTo>
                  <a:lnTo>
                    <a:pt x="130" y="3297"/>
                  </a:lnTo>
                  <a:lnTo>
                    <a:pt x="149" y="3286"/>
                  </a:lnTo>
                  <a:lnTo>
                    <a:pt x="166" y="3275"/>
                  </a:lnTo>
                  <a:lnTo>
                    <a:pt x="181" y="3263"/>
                  </a:lnTo>
                  <a:lnTo>
                    <a:pt x="187" y="3256"/>
                  </a:lnTo>
                  <a:lnTo>
                    <a:pt x="193" y="3249"/>
                  </a:lnTo>
                  <a:lnTo>
                    <a:pt x="197" y="3241"/>
                  </a:lnTo>
                  <a:lnTo>
                    <a:pt x="201" y="3234"/>
                  </a:lnTo>
                  <a:lnTo>
                    <a:pt x="203" y="3226"/>
                  </a:lnTo>
                  <a:lnTo>
                    <a:pt x="205" y="3217"/>
                  </a:lnTo>
                  <a:lnTo>
                    <a:pt x="205" y="3208"/>
                  </a:lnTo>
                  <a:lnTo>
                    <a:pt x="204" y="3198"/>
                  </a:lnTo>
                  <a:lnTo>
                    <a:pt x="201" y="3196"/>
                  </a:lnTo>
                  <a:lnTo>
                    <a:pt x="199" y="3193"/>
                  </a:lnTo>
                  <a:lnTo>
                    <a:pt x="197" y="3189"/>
                  </a:lnTo>
                  <a:lnTo>
                    <a:pt x="195" y="3184"/>
                  </a:lnTo>
                  <a:lnTo>
                    <a:pt x="193" y="3171"/>
                  </a:lnTo>
                  <a:lnTo>
                    <a:pt x="193" y="3156"/>
                  </a:lnTo>
                  <a:lnTo>
                    <a:pt x="193" y="3122"/>
                  </a:lnTo>
                  <a:lnTo>
                    <a:pt x="193" y="3093"/>
                  </a:lnTo>
                  <a:lnTo>
                    <a:pt x="194" y="3081"/>
                  </a:lnTo>
                  <a:lnTo>
                    <a:pt x="196" y="3070"/>
                  </a:lnTo>
                  <a:lnTo>
                    <a:pt x="200" y="3061"/>
                  </a:lnTo>
                  <a:lnTo>
                    <a:pt x="205" y="3052"/>
                  </a:lnTo>
                  <a:lnTo>
                    <a:pt x="211" y="3044"/>
                  </a:lnTo>
                  <a:lnTo>
                    <a:pt x="217" y="3037"/>
                  </a:lnTo>
                  <a:lnTo>
                    <a:pt x="224" y="3030"/>
                  </a:lnTo>
                  <a:lnTo>
                    <a:pt x="231" y="3022"/>
                  </a:lnTo>
                  <a:lnTo>
                    <a:pt x="237" y="3015"/>
                  </a:lnTo>
                  <a:lnTo>
                    <a:pt x="244" y="3008"/>
                  </a:lnTo>
                  <a:lnTo>
                    <a:pt x="250" y="3000"/>
                  </a:lnTo>
                  <a:lnTo>
                    <a:pt x="256" y="2992"/>
                  </a:lnTo>
                  <a:lnTo>
                    <a:pt x="260" y="2984"/>
                  </a:lnTo>
                  <a:lnTo>
                    <a:pt x="264" y="2974"/>
                  </a:lnTo>
                  <a:lnTo>
                    <a:pt x="266" y="2963"/>
                  </a:lnTo>
                  <a:lnTo>
                    <a:pt x="267" y="2951"/>
                  </a:lnTo>
                  <a:lnTo>
                    <a:pt x="266" y="2930"/>
                  </a:lnTo>
                  <a:lnTo>
                    <a:pt x="263" y="2909"/>
                  </a:lnTo>
                  <a:lnTo>
                    <a:pt x="260" y="2891"/>
                  </a:lnTo>
                  <a:lnTo>
                    <a:pt x="258" y="2873"/>
                  </a:lnTo>
                  <a:lnTo>
                    <a:pt x="257" y="2864"/>
                  </a:lnTo>
                  <a:lnTo>
                    <a:pt x="257" y="2855"/>
                  </a:lnTo>
                  <a:lnTo>
                    <a:pt x="257" y="2845"/>
                  </a:lnTo>
                  <a:lnTo>
                    <a:pt x="258" y="2834"/>
                  </a:lnTo>
                  <a:lnTo>
                    <a:pt x="260" y="2823"/>
                  </a:lnTo>
                  <a:lnTo>
                    <a:pt x="263" y="2811"/>
                  </a:lnTo>
                  <a:lnTo>
                    <a:pt x="267" y="2797"/>
                  </a:lnTo>
                  <a:lnTo>
                    <a:pt x="272" y="2783"/>
                  </a:lnTo>
                  <a:lnTo>
                    <a:pt x="278" y="2770"/>
                  </a:lnTo>
                  <a:lnTo>
                    <a:pt x="284" y="2760"/>
                  </a:lnTo>
                  <a:lnTo>
                    <a:pt x="292" y="2750"/>
                  </a:lnTo>
                  <a:lnTo>
                    <a:pt x="301" y="2743"/>
                  </a:lnTo>
                  <a:lnTo>
                    <a:pt x="310" y="2736"/>
                  </a:lnTo>
                  <a:lnTo>
                    <a:pt x="321" y="2730"/>
                  </a:lnTo>
                  <a:lnTo>
                    <a:pt x="331" y="2726"/>
                  </a:lnTo>
                  <a:lnTo>
                    <a:pt x="341" y="2721"/>
                  </a:lnTo>
                  <a:lnTo>
                    <a:pt x="362" y="2713"/>
                  </a:lnTo>
                  <a:lnTo>
                    <a:pt x="382" y="2705"/>
                  </a:lnTo>
                  <a:lnTo>
                    <a:pt x="391" y="2700"/>
                  </a:lnTo>
                  <a:lnTo>
                    <a:pt x="400" y="2694"/>
                  </a:lnTo>
                  <a:lnTo>
                    <a:pt x="407" y="2686"/>
                  </a:lnTo>
                  <a:lnTo>
                    <a:pt x="414" y="2678"/>
                  </a:lnTo>
                  <a:lnTo>
                    <a:pt x="423" y="2667"/>
                  </a:lnTo>
                  <a:lnTo>
                    <a:pt x="433" y="2656"/>
                  </a:lnTo>
                  <a:lnTo>
                    <a:pt x="444" y="2645"/>
                  </a:lnTo>
                  <a:lnTo>
                    <a:pt x="455" y="2634"/>
                  </a:lnTo>
                  <a:lnTo>
                    <a:pt x="478" y="2613"/>
                  </a:lnTo>
                  <a:lnTo>
                    <a:pt x="503" y="2593"/>
                  </a:lnTo>
                  <a:lnTo>
                    <a:pt x="531" y="2573"/>
                  </a:lnTo>
                  <a:lnTo>
                    <a:pt x="560" y="2555"/>
                  </a:lnTo>
                  <a:lnTo>
                    <a:pt x="591" y="2539"/>
                  </a:lnTo>
                  <a:lnTo>
                    <a:pt x="622" y="2523"/>
                  </a:lnTo>
                  <a:lnTo>
                    <a:pt x="656" y="2509"/>
                  </a:lnTo>
                  <a:lnTo>
                    <a:pt x="690" y="2496"/>
                  </a:lnTo>
                  <a:lnTo>
                    <a:pt x="724" y="2485"/>
                  </a:lnTo>
                  <a:lnTo>
                    <a:pt x="759" y="2476"/>
                  </a:lnTo>
                  <a:lnTo>
                    <a:pt x="795" y="2468"/>
                  </a:lnTo>
                  <a:lnTo>
                    <a:pt x="831" y="2462"/>
                  </a:lnTo>
                  <a:lnTo>
                    <a:pt x="848" y="2460"/>
                  </a:lnTo>
                  <a:lnTo>
                    <a:pt x="866" y="2459"/>
                  </a:lnTo>
                  <a:lnTo>
                    <a:pt x="885" y="2458"/>
                  </a:lnTo>
                  <a:lnTo>
                    <a:pt x="902" y="2458"/>
                  </a:lnTo>
                  <a:lnTo>
                    <a:pt x="908" y="2458"/>
                  </a:lnTo>
                  <a:lnTo>
                    <a:pt x="913" y="2458"/>
                  </a:lnTo>
                  <a:lnTo>
                    <a:pt x="918" y="2457"/>
                  </a:lnTo>
                  <a:lnTo>
                    <a:pt x="922" y="2456"/>
                  </a:lnTo>
                  <a:lnTo>
                    <a:pt x="929" y="2452"/>
                  </a:lnTo>
                  <a:lnTo>
                    <a:pt x="935" y="2447"/>
                  </a:lnTo>
                  <a:lnTo>
                    <a:pt x="946" y="2433"/>
                  </a:lnTo>
                  <a:lnTo>
                    <a:pt x="956" y="2417"/>
                  </a:lnTo>
                  <a:lnTo>
                    <a:pt x="961" y="2409"/>
                  </a:lnTo>
                  <a:lnTo>
                    <a:pt x="968" y="2401"/>
                  </a:lnTo>
                  <a:lnTo>
                    <a:pt x="976" y="2393"/>
                  </a:lnTo>
                  <a:lnTo>
                    <a:pt x="986" y="2386"/>
                  </a:lnTo>
                  <a:lnTo>
                    <a:pt x="992" y="2383"/>
                  </a:lnTo>
                  <a:lnTo>
                    <a:pt x="998" y="2380"/>
                  </a:lnTo>
                  <a:lnTo>
                    <a:pt x="1005" y="2377"/>
                  </a:lnTo>
                  <a:lnTo>
                    <a:pt x="1012" y="2375"/>
                  </a:lnTo>
                  <a:lnTo>
                    <a:pt x="1020" y="2373"/>
                  </a:lnTo>
                  <a:lnTo>
                    <a:pt x="1029" y="2371"/>
                  </a:lnTo>
                  <a:lnTo>
                    <a:pt x="1039" y="2370"/>
                  </a:lnTo>
                  <a:lnTo>
                    <a:pt x="1049" y="2369"/>
                  </a:lnTo>
                  <a:lnTo>
                    <a:pt x="1062" y="2368"/>
                  </a:lnTo>
                  <a:lnTo>
                    <a:pt x="1075" y="2368"/>
                  </a:lnTo>
                  <a:lnTo>
                    <a:pt x="1087" y="2369"/>
                  </a:lnTo>
                  <a:lnTo>
                    <a:pt x="1098" y="2370"/>
                  </a:lnTo>
                  <a:lnTo>
                    <a:pt x="1110" y="2372"/>
                  </a:lnTo>
                  <a:lnTo>
                    <a:pt x="1120" y="2375"/>
                  </a:lnTo>
                  <a:lnTo>
                    <a:pt x="1130" y="2378"/>
                  </a:lnTo>
                  <a:lnTo>
                    <a:pt x="1139" y="2381"/>
                  </a:lnTo>
                  <a:lnTo>
                    <a:pt x="1155" y="2389"/>
                  </a:lnTo>
                  <a:lnTo>
                    <a:pt x="1170" y="2399"/>
                  </a:lnTo>
                  <a:lnTo>
                    <a:pt x="1183" y="2408"/>
                  </a:lnTo>
                  <a:lnTo>
                    <a:pt x="1195" y="2418"/>
                  </a:lnTo>
                  <a:lnTo>
                    <a:pt x="1205" y="2427"/>
                  </a:lnTo>
                  <a:lnTo>
                    <a:pt x="1216" y="2435"/>
                  </a:lnTo>
                  <a:lnTo>
                    <a:pt x="1224" y="2442"/>
                  </a:lnTo>
                  <a:lnTo>
                    <a:pt x="1232" y="2446"/>
                  </a:lnTo>
                  <a:lnTo>
                    <a:pt x="1235" y="2447"/>
                  </a:lnTo>
                  <a:lnTo>
                    <a:pt x="1239" y="2448"/>
                  </a:lnTo>
                  <a:lnTo>
                    <a:pt x="1242" y="2447"/>
                  </a:lnTo>
                  <a:lnTo>
                    <a:pt x="1246" y="2446"/>
                  </a:lnTo>
                  <a:lnTo>
                    <a:pt x="1249" y="2444"/>
                  </a:lnTo>
                  <a:lnTo>
                    <a:pt x="1252" y="2441"/>
                  </a:lnTo>
                  <a:lnTo>
                    <a:pt x="1256" y="2437"/>
                  </a:lnTo>
                  <a:lnTo>
                    <a:pt x="1259" y="2432"/>
                  </a:lnTo>
                  <a:lnTo>
                    <a:pt x="1269" y="2386"/>
                  </a:lnTo>
                  <a:lnTo>
                    <a:pt x="1280" y="2327"/>
                  </a:lnTo>
                  <a:lnTo>
                    <a:pt x="1294" y="2257"/>
                  </a:lnTo>
                  <a:lnTo>
                    <a:pt x="1308" y="2178"/>
                  </a:lnTo>
                  <a:lnTo>
                    <a:pt x="1324" y="2093"/>
                  </a:lnTo>
                  <a:lnTo>
                    <a:pt x="1340" y="2003"/>
                  </a:lnTo>
                  <a:lnTo>
                    <a:pt x="1356" y="1911"/>
                  </a:lnTo>
                  <a:lnTo>
                    <a:pt x="1371" y="1820"/>
                  </a:lnTo>
                  <a:lnTo>
                    <a:pt x="1386" y="1731"/>
                  </a:lnTo>
                  <a:lnTo>
                    <a:pt x="1400" y="1646"/>
                  </a:lnTo>
                  <a:lnTo>
                    <a:pt x="1413" y="1568"/>
                  </a:lnTo>
                  <a:lnTo>
                    <a:pt x="1424" y="1500"/>
                  </a:lnTo>
                  <a:lnTo>
                    <a:pt x="1435" y="1442"/>
                  </a:lnTo>
                  <a:lnTo>
                    <a:pt x="1442" y="1399"/>
                  </a:lnTo>
                  <a:lnTo>
                    <a:pt x="1447" y="1371"/>
                  </a:lnTo>
                  <a:lnTo>
                    <a:pt x="1448" y="1362"/>
                  </a:lnTo>
                  <a:lnTo>
                    <a:pt x="1449" y="1349"/>
                  </a:lnTo>
                  <a:lnTo>
                    <a:pt x="1449" y="1338"/>
                  </a:lnTo>
                  <a:lnTo>
                    <a:pt x="1448" y="1327"/>
                  </a:lnTo>
                  <a:lnTo>
                    <a:pt x="1448" y="1318"/>
                  </a:lnTo>
                  <a:lnTo>
                    <a:pt x="1446" y="1309"/>
                  </a:lnTo>
                  <a:lnTo>
                    <a:pt x="1444" y="1300"/>
                  </a:lnTo>
                  <a:lnTo>
                    <a:pt x="1442" y="1292"/>
                  </a:lnTo>
                  <a:lnTo>
                    <a:pt x="1440" y="1284"/>
                  </a:lnTo>
                  <a:lnTo>
                    <a:pt x="1433" y="1271"/>
                  </a:lnTo>
                  <a:lnTo>
                    <a:pt x="1425" y="1259"/>
                  </a:lnTo>
                  <a:lnTo>
                    <a:pt x="1418" y="1248"/>
                  </a:lnTo>
                  <a:lnTo>
                    <a:pt x="1409" y="1237"/>
                  </a:lnTo>
                  <a:lnTo>
                    <a:pt x="1393" y="1220"/>
                  </a:lnTo>
                  <a:lnTo>
                    <a:pt x="1378" y="1203"/>
                  </a:lnTo>
                  <a:lnTo>
                    <a:pt x="1373" y="1194"/>
                  </a:lnTo>
                  <a:lnTo>
                    <a:pt x="1368" y="1185"/>
                  </a:lnTo>
                  <a:lnTo>
                    <a:pt x="1366" y="1179"/>
                  </a:lnTo>
                  <a:lnTo>
                    <a:pt x="1365" y="1174"/>
                  </a:lnTo>
                  <a:lnTo>
                    <a:pt x="1364" y="1168"/>
                  </a:lnTo>
                  <a:lnTo>
                    <a:pt x="1364" y="1162"/>
                  </a:lnTo>
                  <a:lnTo>
                    <a:pt x="1366" y="1158"/>
                  </a:lnTo>
                  <a:lnTo>
                    <a:pt x="1372" y="1153"/>
                  </a:lnTo>
                  <a:lnTo>
                    <a:pt x="1375" y="1148"/>
                  </a:lnTo>
                  <a:lnTo>
                    <a:pt x="1377" y="1142"/>
                  </a:lnTo>
                  <a:lnTo>
                    <a:pt x="1379" y="1131"/>
                  </a:lnTo>
                  <a:lnTo>
                    <a:pt x="1380" y="1119"/>
                  </a:lnTo>
                  <a:lnTo>
                    <a:pt x="1379" y="1115"/>
                  </a:lnTo>
                  <a:lnTo>
                    <a:pt x="1378" y="1110"/>
                  </a:lnTo>
                  <a:lnTo>
                    <a:pt x="1376" y="1105"/>
                  </a:lnTo>
                  <a:lnTo>
                    <a:pt x="1374" y="1100"/>
                  </a:lnTo>
                  <a:lnTo>
                    <a:pt x="1367" y="1089"/>
                  </a:lnTo>
                  <a:lnTo>
                    <a:pt x="1359" y="1079"/>
                  </a:lnTo>
                  <a:lnTo>
                    <a:pt x="1348" y="1069"/>
                  </a:lnTo>
                  <a:lnTo>
                    <a:pt x="1336" y="1058"/>
                  </a:lnTo>
                  <a:lnTo>
                    <a:pt x="1324" y="1048"/>
                  </a:lnTo>
                  <a:lnTo>
                    <a:pt x="1309" y="1038"/>
                  </a:lnTo>
                  <a:lnTo>
                    <a:pt x="1281" y="1018"/>
                  </a:lnTo>
                  <a:lnTo>
                    <a:pt x="1253" y="999"/>
                  </a:lnTo>
                  <a:lnTo>
                    <a:pt x="1241" y="991"/>
                  </a:lnTo>
                  <a:lnTo>
                    <a:pt x="1230" y="982"/>
                  </a:lnTo>
                  <a:lnTo>
                    <a:pt x="1220" y="975"/>
                  </a:lnTo>
                  <a:lnTo>
                    <a:pt x="1212" y="968"/>
                  </a:lnTo>
                  <a:lnTo>
                    <a:pt x="1209" y="956"/>
                  </a:lnTo>
                  <a:lnTo>
                    <a:pt x="1207" y="928"/>
                  </a:lnTo>
                  <a:lnTo>
                    <a:pt x="1206" y="888"/>
                  </a:lnTo>
                  <a:lnTo>
                    <a:pt x="1205" y="843"/>
                  </a:lnTo>
                  <a:lnTo>
                    <a:pt x="1205" y="797"/>
                  </a:lnTo>
                  <a:lnTo>
                    <a:pt x="1206" y="756"/>
                  </a:lnTo>
                  <a:lnTo>
                    <a:pt x="1207" y="740"/>
                  </a:lnTo>
                  <a:lnTo>
                    <a:pt x="1208" y="726"/>
                  </a:lnTo>
                  <a:lnTo>
                    <a:pt x="1209" y="716"/>
                  </a:lnTo>
                  <a:lnTo>
                    <a:pt x="1212" y="711"/>
                  </a:lnTo>
                  <a:lnTo>
                    <a:pt x="1225" y="709"/>
                  </a:lnTo>
                  <a:lnTo>
                    <a:pt x="1244" y="709"/>
                  </a:lnTo>
                  <a:lnTo>
                    <a:pt x="1254" y="708"/>
                  </a:lnTo>
                  <a:lnTo>
                    <a:pt x="1264" y="706"/>
                  </a:lnTo>
                  <a:lnTo>
                    <a:pt x="1269" y="704"/>
                  </a:lnTo>
                  <a:lnTo>
                    <a:pt x="1273" y="702"/>
                  </a:lnTo>
                  <a:lnTo>
                    <a:pt x="1277" y="699"/>
                  </a:lnTo>
                  <a:lnTo>
                    <a:pt x="1280" y="695"/>
                  </a:lnTo>
                  <a:lnTo>
                    <a:pt x="1292" y="684"/>
                  </a:lnTo>
                  <a:lnTo>
                    <a:pt x="1306" y="673"/>
                  </a:lnTo>
                  <a:lnTo>
                    <a:pt x="1314" y="669"/>
                  </a:lnTo>
                  <a:lnTo>
                    <a:pt x="1322" y="666"/>
                  </a:lnTo>
                  <a:lnTo>
                    <a:pt x="1326" y="666"/>
                  </a:lnTo>
                  <a:lnTo>
                    <a:pt x="1330" y="666"/>
                  </a:lnTo>
                  <a:lnTo>
                    <a:pt x="1334" y="667"/>
                  </a:lnTo>
                  <a:lnTo>
                    <a:pt x="1338" y="668"/>
                  </a:lnTo>
                  <a:lnTo>
                    <a:pt x="1345" y="670"/>
                  </a:lnTo>
                  <a:lnTo>
                    <a:pt x="1351" y="670"/>
                  </a:lnTo>
                  <a:lnTo>
                    <a:pt x="1357" y="670"/>
                  </a:lnTo>
                  <a:lnTo>
                    <a:pt x="1363" y="669"/>
                  </a:lnTo>
                  <a:lnTo>
                    <a:pt x="1374" y="665"/>
                  </a:lnTo>
                  <a:lnTo>
                    <a:pt x="1384" y="659"/>
                  </a:lnTo>
                  <a:lnTo>
                    <a:pt x="1393" y="653"/>
                  </a:lnTo>
                  <a:lnTo>
                    <a:pt x="1400" y="648"/>
                  </a:lnTo>
                  <a:lnTo>
                    <a:pt x="1406" y="644"/>
                  </a:lnTo>
                  <a:lnTo>
                    <a:pt x="1411" y="642"/>
                  </a:lnTo>
                  <a:lnTo>
                    <a:pt x="1420" y="643"/>
                  </a:lnTo>
                  <a:lnTo>
                    <a:pt x="1426" y="645"/>
                  </a:lnTo>
                  <a:lnTo>
                    <a:pt x="1429" y="648"/>
                  </a:lnTo>
                  <a:lnTo>
                    <a:pt x="1431" y="653"/>
                  </a:lnTo>
                  <a:lnTo>
                    <a:pt x="1433" y="658"/>
                  </a:lnTo>
                  <a:lnTo>
                    <a:pt x="1436" y="664"/>
                  </a:lnTo>
                  <a:lnTo>
                    <a:pt x="1438" y="668"/>
                  </a:lnTo>
                  <a:lnTo>
                    <a:pt x="1440" y="671"/>
                  </a:lnTo>
                  <a:lnTo>
                    <a:pt x="1444" y="675"/>
                  </a:lnTo>
                  <a:lnTo>
                    <a:pt x="1448" y="679"/>
                  </a:lnTo>
                  <a:lnTo>
                    <a:pt x="1453" y="685"/>
                  </a:lnTo>
                  <a:lnTo>
                    <a:pt x="1459" y="690"/>
                  </a:lnTo>
                  <a:lnTo>
                    <a:pt x="1464" y="693"/>
                  </a:lnTo>
                  <a:lnTo>
                    <a:pt x="1470" y="695"/>
                  </a:lnTo>
                  <a:lnTo>
                    <a:pt x="1475" y="696"/>
                  </a:lnTo>
                  <a:lnTo>
                    <a:pt x="1481" y="696"/>
                  </a:lnTo>
                  <a:lnTo>
                    <a:pt x="1486" y="695"/>
                  </a:lnTo>
                  <a:lnTo>
                    <a:pt x="1492" y="693"/>
                  </a:lnTo>
                  <a:lnTo>
                    <a:pt x="1501" y="688"/>
                  </a:lnTo>
                  <a:lnTo>
                    <a:pt x="1509" y="684"/>
                  </a:lnTo>
                  <a:lnTo>
                    <a:pt x="1514" y="680"/>
                  </a:lnTo>
                  <a:lnTo>
                    <a:pt x="1516" y="679"/>
                  </a:lnTo>
                  <a:lnTo>
                    <a:pt x="1518" y="671"/>
                  </a:lnTo>
                  <a:lnTo>
                    <a:pt x="1521" y="662"/>
                  </a:lnTo>
                  <a:lnTo>
                    <a:pt x="1522" y="651"/>
                  </a:lnTo>
                  <a:lnTo>
                    <a:pt x="1523" y="640"/>
                  </a:lnTo>
                  <a:lnTo>
                    <a:pt x="1524" y="628"/>
                  </a:lnTo>
                  <a:lnTo>
                    <a:pt x="1523" y="615"/>
                  </a:lnTo>
                  <a:lnTo>
                    <a:pt x="1522" y="603"/>
                  </a:lnTo>
                  <a:lnTo>
                    <a:pt x="1519" y="590"/>
                  </a:lnTo>
                  <a:lnTo>
                    <a:pt x="1515" y="578"/>
                  </a:lnTo>
                  <a:lnTo>
                    <a:pt x="1510" y="566"/>
                  </a:lnTo>
                  <a:lnTo>
                    <a:pt x="1504" y="556"/>
                  </a:lnTo>
                  <a:lnTo>
                    <a:pt x="1496" y="547"/>
                  </a:lnTo>
                  <a:lnTo>
                    <a:pt x="1492" y="544"/>
                  </a:lnTo>
                  <a:lnTo>
                    <a:pt x="1487" y="540"/>
                  </a:lnTo>
                  <a:lnTo>
                    <a:pt x="1481" y="538"/>
                  </a:lnTo>
                  <a:lnTo>
                    <a:pt x="1476" y="535"/>
                  </a:lnTo>
                  <a:lnTo>
                    <a:pt x="1469" y="534"/>
                  </a:lnTo>
                  <a:lnTo>
                    <a:pt x="1463" y="532"/>
                  </a:lnTo>
                  <a:lnTo>
                    <a:pt x="1456" y="532"/>
                  </a:lnTo>
                  <a:lnTo>
                    <a:pt x="1448" y="532"/>
                  </a:lnTo>
                  <a:lnTo>
                    <a:pt x="1427" y="533"/>
                  </a:lnTo>
                  <a:lnTo>
                    <a:pt x="1407" y="533"/>
                  </a:lnTo>
                  <a:lnTo>
                    <a:pt x="1387" y="533"/>
                  </a:lnTo>
                  <a:lnTo>
                    <a:pt x="1366" y="531"/>
                  </a:lnTo>
                  <a:lnTo>
                    <a:pt x="1345" y="530"/>
                  </a:lnTo>
                  <a:lnTo>
                    <a:pt x="1324" y="528"/>
                  </a:lnTo>
                  <a:lnTo>
                    <a:pt x="1301" y="527"/>
                  </a:lnTo>
                  <a:lnTo>
                    <a:pt x="1280" y="527"/>
                  </a:lnTo>
                  <a:lnTo>
                    <a:pt x="1278" y="525"/>
                  </a:lnTo>
                  <a:lnTo>
                    <a:pt x="1277" y="519"/>
                  </a:lnTo>
                  <a:lnTo>
                    <a:pt x="1276" y="510"/>
                  </a:lnTo>
                  <a:lnTo>
                    <a:pt x="1275" y="498"/>
                  </a:lnTo>
                  <a:lnTo>
                    <a:pt x="1275" y="467"/>
                  </a:lnTo>
                  <a:lnTo>
                    <a:pt x="1276" y="430"/>
                  </a:lnTo>
                  <a:lnTo>
                    <a:pt x="1277" y="391"/>
                  </a:lnTo>
                  <a:lnTo>
                    <a:pt x="1278" y="354"/>
                  </a:lnTo>
                  <a:lnTo>
                    <a:pt x="1279" y="323"/>
                  </a:lnTo>
                  <a:lnTo>
                    <a:pt x="1280" y="301"/>
                  </a:lnTo>
                  <a:lnTo>
                    <a:pt x="1284" y="298"/>
                  </a:lnTo>
                  <a:lnTo>
                    <a:pt x="1295" y="294"/>
                  </a:lnTo>
                  <a:lnTo>
                    <a:pt x="1312" y="289"/>
                  </a:lnTo>
                  <a:lnTo>
                    <a:pt x="1337" y="284"/>
                  </a:lnTo>
                  <a:lnTo>
                    <a:pt x="1351" y="283"/>
                  </a:lnTo>
                  <a:lnTo>
                    <a:pt x="1367" y="281"/>
                  </a:lnTo>
                  <a:lnTo>
                    <a:pt x="1384" y="281"/>
                  </a:lnTo>
                  <a:lnTo>
                    <a:pt x="1401" y="281"/>
                  </a:lnTo>
                  <a:lnTo>
                    <a:pt x="1420" y="282"/>
                  </a:lnTo>
                  <a:lnTo>
                    <a:pt x="1441" y="284"/>
                  </a:lnTo>
                  <a:lnTo>
                    <a:pt x="1463" y="287"/>
                  </a:lnTo>
                  <a:lnTo>
                    <a:pt x="1485" y="291"/>
                  </a:lnTo>
                  <a:lnTo>
                    <a:pt x="1495" y="292"/>
                  </a:lnTo>
                  <a:lnTo>
                    <a:pt x="1508" y="293"/>
                  </a:lnTo>
                  <a:lnTo>
                    <a:pt x="1524" y="294"/>
                  </a:lnTo>
                  <a:lnTo>
                    <a:pt x="1542" y="294"/>
                  </a:lnTo>
                  <a:lnTo>
                    <a:pt x="1584" y="292"/>
                  </a:lnTo>
                  <a:lnTo>
                    <a:pt x="1631" y="289"/>
                  </a:lnTo>
                  <a:lnTo>
                    <a:pt x="1681" y="286"/>
                  </a:lnTo>
                  <a:lnTo>
                    <a:pt x="1730" y="283"/>
                  </a:lnTo>
                  <a:lnTo>
                    <a:pt x="1778" y="281"/>
                  </a:lnTo>
                  <a:lnTo>
                    <a:pt x="1820" y="280"/>
                  </a:lnTo>
                  <a:lnTo>
                    <a:pt x="1826" y="280"/>
                  </a:lnTo>
                  <a:lnTo>
                    <a:pt x="1831" y="278"/>
                  </a:lnTo>
                  <a:lnTo>
                    <a:pt x="1834" y="276"/>
                  </a:lnTo>
                  <a:lnTo>
                    <a:pt x="1836" y="273"/>
                  </a:lnTo>
                  <a:lnTo>
                    <a:pt x="1837" y="269"/>
                  </a:lnTo>
                  <a:lnTo>
                    <a:pt x="1836" y="265"/>
                  </a:lnTo>
                  <a:lnTo>
                    <a:pt x="1835" y="260"/>
                  </a:lnTo>
                  <a:lnTo>
                    <a:pt x="1834" y="255"/>
                  </a:lnTo>
                  <a:lnTo>
                    <a:pt x="1825" y="233"/>
                  </a:lnTo>
                  <a:lnTo>
                    <a:pt x="1820" y="217"/>
                  </a:lnTo>
                  <a:lnTo>
                    <a:pt x="1821" y="213"/>
                  </a:lnTo>
                  <a:lnTo>
                    <a:pt x="1822" y="208"/>
                  </a:lnTo>
                  <a:lnTo>
                    <a:pt x="1824" y="204"/>
                  </a:lnTo>
                  <a:lnTo>
                    <a:pt x="1827" y="200"/>
                  </a:lnTo>
                  <a:lnTo>
                    <a:pt x="1830" y="196"/>
                  </a:lnTo>
                  <a:lnTo>
                    <a:pt x="1834" y="194"/>
                  </a:lnTo>
                  <a:lnTo>
                    <a:pt x="1837" y="192"/>
                  </a:lnTo>
                  <a:lnTo>
                    <a:pt x="1841" y="191"/>
                  </a:lnTo>
                  <a:lnTo>
                    <a:pt x="1849" y="190"/>
                  </a:lnTo>
                  <a:lnTo>
                    <a:pt x="1855" y="190"/>
                  </a:lnTo>
                  <a:lnTo>
                    <a:pt x="1861" y="191"/>
                  </a:lnTo>
                  <a:lnTo>
                    <a:pt x="1866" y="192"/>
                  </a:lnTo>
                  <a:lnTo>
                    <a:pt x="1871" y="193"/>
                  </a:lnTo>
                  <a:lnTo>
                    <a:pt x="1875" y="195"/>
                  </a:lnTo>
                  <a:lnTo>
                    <a:pt x="1880" y="198"/>
                  </a:lnTo>
                  <a:lnTo>
                    <a:pt x="1883" y="200"/>
                  </a:lnTo>
                  <a:lnTo>
                    <a:pt x="1888" y="207"/>
                  </a:lnTo>
                  <a:lnTo>
                    <a:pt x="1892" y="214"/>
                  </a:lnTo>
                  <a:lnTo>
                    <a:pt x="1895" y="222"/>
                  </a:lnTo>
                  <a:lnTo>
                    <a:pt x="1897" y="231"/>
                  </a:lnTo>
                  <a:lnTo>
                    <a:pt x="1900" y="239"/>
                  </a:lnTo>
                  <a:lnTo>
                    <a:pt x="1903" y="248"/>
                  </a:lnTo>
                  <a:lnTo>
                    <a:pt x="1908" y="256"/>
                  </a:lnTo>
                  <a:lnTo>
                    <a:pt x="1913" y="263"/>
                  </a:lnTo>
                  <a:lnTo>
                    <a:pt x="1916" y="266"/>
                  </a:lnTo>
                  <a:lnTo>
                    <a:pt x="1920" y="269"/>
                  </a:lnTo>
                  <a:lnTo>
                    <a:pt x="1925" y="271"/>
                  </a:lnTo>
                  <a:lnTo>
                    <a:pt x="1930" y="273"/>
                  </a:lnTo>
                  <a:lnTo>
                    <a:pt x="1935" y="274"/>
                  </a:lnTo>
                  <a:lnTo>
                    <a:pt x="1942" y="275"/>
                  </a:lnTo>
                  <a:lnTo>
                    <a:pt x="1949" y="275"/>
                  </a:lnTo>
                  <a:lnTo>
                    <a:pt x="1957" y="275"/>
                  </a:lnTo>
                  <a:lnTo>
                    <a:pt x="1966" y="269"/>
                  </a:lnTo>
                  <a:lnTo>
                    <a:pt x="1975" y="261"/>
                  </a:lnTo>
                  <a:lnTo>
                    <a:pt x="1985" y="252"/>
                  </a:lnTo>
                  <a:lnTo>
                    <a:pt x="1994" y="240"/>
                  </a:lnTo>
                  <a:lnTo>
                    <a:pt x="2012" y="217"/>
                  </a:lnTo>
                  <a:lnTo>
                    <a:pt x="2030" y="192"/>
                  </a:lnTo>
                  <a:lnTo>
                    <a:pt x="2039" y="179"/>
                  </a:lnTo>
                  <a:lnTo>
                    <a:pt x="2048" y="168"/>
                  </a:lnTo>
                  <a:lnTo>
                    <a:pt x="2058" y="157"/>
                  </a:lnTo>
                  <a:lnTo>
                    <a:pt x="2068" y="148"/>
                  </a:lnTo>
                  <a:lnTo>
                    <a:pt x="2079" y="140"/>
                  </a:lnTo>
                  <a:lnTo>
                    <a:pt x="2090" y="134"/>
                  </a:lnTo>
                  <a:lnTo>
                    <a:pt x="2095" y="131"/>
                  </a:lnTo>
                  <a:lnTo>
                    <a:pt x="2102" y="129"/>
                  </a:lnTo>
                  <a:lnTo>
                    <a:pt x="2108" y="128"/>
                  </a:lnTo>
                  <a:lnTo>
                    <a:pt x="2115" y="128"/>
                  </a:lnTo>
                  <a:lnTo>
                    <a:pt x="2118" y="128"/>
                  </a:lnTo>
                  <a:lnTo>
                    <a:pt x="2122" y="129"/>
                  </a:lnTo>
                  <a:lnTo>
                    <a:pt x="2126" y="131"/>
                  </a:lnTo>
                  <a:lnTo>
                    <a:pt x="2130" y="134"/>
                  </a:lnTo>
                  <a:lnTo>
                    <a:pt x="2139" y="141"/>
                  </a:lnTo>
                  <a:lnTo>
                    <a:pt x="2148" y="150"/>
                  </a:lnTo>
                  <a:lnTo>
                    <a:pt x="2158" y="161"/>
                  </a:lnTo>
                  <a:lnTo>
                    <a:pt x="2168" y="174"/>
                  </a:lnTo>
                  <a:lnTo>
                    <a:pt x="2178" y="187"/>
                  </a:lnTo>
                  <a:lnTo>
                    <a:pt x="2188" y="202"/>
                  </a:lnTo>
                  <a:lnTo>
                    <a:pt x="2207" y="232"/>
                  </a:lnTo>
                  <a:lnTo>
                    <a:pt x="2226" y="263"/>
                  </a:lnTo>
                  <a:lnTo>
                    <a:pt x="2241" y="290"/>
                  </a:lnTo>
                  <a:lnTo>
                    <a:pt x="2251" y="312"/>
                  </a:lnTo>
                  <a:lnTo>
                    <a:pt x="2252" y="323"/>
                  </a:lnTo>
                  <a:lnTo>
                    <a:pt x="2252" y="341"/>
                  </a:lnTo>
                  <a:lnTo>
                    <a:pt x="2250" y="363"/>
                  </a:lnTo>
                  <a:lnTo>
                    <a:pt x="2249" y="386"/>
                  </a:lnTo>
                  <a:lnTo>
                    <a:pt x="2248" y="408"/>
                  </a:lnTo>
                  <a:lnTo>
                    <a:pt x="2247" y="427"/>
                  </a:lnTo>
                  <a:lnTo>
                    <a:pt x="2247" y="435"/>
                  </a:lnTo>
                  <a:lnTo>
                    <a:pt x="2248" y="441"/>
                  </a:lnTo>
                  <a:lnTo>
                    <a:pt x="2249" y="446"/>
                  </a:lnTo>
                  <a:lnTo>
                    <a:pt x="2251" y="448"/>
                  </a:lnTo>
                  <a:lnTo>
                    <a:pt x="2254" y="451"/>
                  </a:lnTo>
                  <a:lnTo>
                    <a:pt x="2258" y="453"/>
                  </a:lnTo>
                  <a:lnTo>
                    <a:pt x="2262" y="454"/>
                  </a:lnTo>
                  <a:lnTo>
                    <a:pt x="2266" y="454"/>
                  </a:lnTo>
                  <a:lnTo>
                    <a:pt x="2275" y="451"/>
                  </a:lnTo>
                  <a:lnTo>
                    <a:pt x="2285" y="447"/>
                  </a:lnTo>
                  <a:lnTo>
                    <a:pt x="2296" y="443"/>
                  </a:lnTo>
                  <a:lnTo>
                    <a:pt x="2306" y="440"/>
                  </a:lnTo>
                  <a:lnTo>
                    <a:pt x="2311" y="439"/>
                  </a:lnTo>
                  <a:lnTo>
                    <a:pt x="2315" y="439"/>
                  </a:lnTo>
                  <a:lnTo>
                    <a:pt x="2320" y="440"/>
                  </a:lnTo>
                  <a:lnTo>
                    <a:pt x="2325" y="443"/>
                  </a:lnTo>
                  <a:lnTo>
                    <a:pt x="2354" y="463"/>
                  </a:lnTo>
                  <a:lnTo>
                    <a:pt x="2383" y="486"/>
                  </a:lnTo>
                  <a:lnTo>
                    <a:pt x="2411" y="508"/>
                  </a:lnTo>
                  <a:lnTo>
                    <a:pt x="2439" y="529"/>
                  </a:lnTo>
                  <a:lnTo>
                    <a:pt x="2464" y="549"/>
                  </a:lnTo>
                  <a:lnTo>
                    <a:pt x="2488" y="565"/>
                  </a:lnTo>
                  <a:lnTo>
                    <a:pt x="2499" y="572"/>
                  </a:lnTo>
                  <a:lnTo>
                    <a:pt x="2509" y="578"/>
                  </a:lnTo>
                  <a:lnTo>
                    <a:pt x="2519" y="582"/>
                  </a:lnTo>
                  <a:lnTo>
                    <a:pt x="2528" y="585"/>
                  </a:lnTo>
                  <a:lnTo>
                    <a:pt x="2538" y="587"/>
                  </a:lnTo>
                  <a:lnTo>
                    <a:pt x="2548" y="588"/>
                  </a:lnTo>
                  <a:lnTo>
                    <a:pt x="2557" y="589"/>
                  </a:lnTo>
                  <a:lnTo>
                    <a:pt x="2566" y="589"/>
                  </a:lnTo>
                  <a:lnTo>
                    <a:pt x="2574" y="588"/>
                  </a:lnTo>
                  <a:lnTo>
                    <a:pt x="2583" y="587"/>
                  </a:lnTo>
                  <a:lnTo>
                    <a:pt x="2591" y="585"/>
                  </a:lnTo>
                  <a:lnTo>
                    <a:pt x="2600" y="582"/>
                  </a:lnTo>
                  <a:lnTo>
                    <a:pt x="2616" y="575"/>
                  </a:lnTo>
                  <a:lnTo>
                    <a:pt x="2632" y="568"/>
                  </a:lnTo>
                  <a:lnTo>
                    <a:pt x="2647" y="560"/>
                  </a:lnTo>
                  <a:lnTo>
                    <a:pt x="2662" y="551"/>
                  </a:lnTo>
                  <a:lnTo>
                    <a:pt x="2690" y="533"/>
                  </a:lnTo>
                  <a:lnTo>
                    <a:pt x="2715" y="517"/>
                  </a:lnTo>
                  <a:lnTo>
                    <a:pt x="2727" y="512"/>
                  </a:lnTo>
                  <a:lnTo>
                    <a:pt x="2739" y="507"/>
                  </a:lnTo>
                  <a:lnTo>
                    <a:pt x="2744" y="506"/>
                  </a:lnTo>
                  <a:lnTo>
                    <a:pt x="2749" y="505"/>
                  </a:lnTo>
                  <a:lnTo>
                    <a:pt x="2754" y="505"/>
                  </a:lnTo>
                  <a:lnTo>
                    <a:pt x="2759" y="506"/>
                  </a:lnTo>
                  <a:lnTo>
                    <a:pt x="2765" y="512"/>
                  </a:lnTo>
                  <a:lnTo>
                    <a:pt x="2770" y="518"/>
                  </a:lnTo>
                  <a:lnTo>
                    <a:pt x="2773" y="524"/>
                  </a:lnTo>
                  <a:lnTo>
                    <a:pt x="2775" y="531"/>
                  </a:lnTo>
                  <a:lnTo>
                    <a:pt x="2775" y="544"/>
                  </a:lnTo>
                  <a:lnTo>
                    <a:pt x="2775" y="558"/>
                  </a:lnTo>
                  <a:lnTo>
                    <a:pt x="2774" y="565"/>
                  </a:lnTo>
                  <a:lnTo>
                    <a:pt x="2774" y="572"/>
                  </a:lnTo>
                  <a:lnTo>
                    <a:pt x="2775" y="579"/>
                  </a:lnTo>
                  <a:lnTo>
                    <a:pt x="2776" y="586"/>
                  </a:lnTo>
                  <a:lnTo>
                    <a:pt x="2779" y="592"/>
                  </a:lnTo>
                  <a:lnTo>
                    <a:pt x="2783" y="599"/>
                  </a:lnTo>
                  <a:lnTo>
                    <a:pt x="2789" y="605"/>
                  </a:lnTo>
                  <a:lnTo>
                    <a:pt x="2797" y="611"/>
                  </a:lnTo>
                  <a:lnTo>
                    <a:pt x="2804" y="611"/>
                  </a:lnTo>
                  <a:lnTo>
                    <a:pt x="2809" y="609"/>
                  </a:lnTo>
                  <a:lnTo>
                    <a:pt x="2814" y="606"/>
                  </a:lnTo>
                  <a:lnTo>
                    <a:pt x="2818" y="601"/>
                  </a:lnTo>
                  <a:lnTo>
                    <a:pt x="2824" y="589"/>
                  </a:lnTo>
                  <a:lnTo>
                    <a:pt x="2830" y="573"/>
                  </a:lnTo>
                  <a:lnTo>
                    <a:pt x="2833" y="565"/>
                  </a:lnTo>
                  <a:lnTo>
                    <a:pt x="2837" y="557"/>
                  </a:lnTo>
                  <a:lnTo>
                    <a:pt x="2842" y="548"/>
                  </a:lnTo>
                  <a:lnTo>
                    <a:pt x="2849" y="541"/>
                  </a:lnTo>
                  <a:lnTo>
                    <a:pt x="2856" y="533"/>
                  </a:lnTo>
                  <a:lnTo>
                    <a:pt x="2866" y="527"/>
                  </a:lnTo>
                  <a:lnTo>
                    <a:pt x="2877" y="521"/>
                  </a:lnTo>
                  <a:lnTo>
                    <a:pt x="2891" y="516"/>
                  </a:lnTo>
                  <a:lnTo>
                    <a:pt x="2897" y="516"/>
                  </a:lnTo>
                  <a:lnTo>
                    <a:pt x="2902" y="515"/>
                  </a:lnTo>
                  <a:lnTo>
                    <a:pt x="2906" y="512"/>
                  </a:lnTo>
                  <a:lnTo>
                    <a:pt x="2910" y="509"/>
                  </a:lnTo>
                  <a:lnTo>
                    <a:pt x="2914" y="506"/>
                  </a:lnTo>
                  <a:lnTo>
                    <a:pt x="2917" y="502"/>
                  </a:lnTo>
                  <a:lnTo>
                    <a:pt x="2919" y="497"/>
                  </a:lnTo>
                  <a:lnTo>
                    <a:pt x="2922" y="492"/>
                  </a:lnTo>
                  <a:lnTo>
                    <a:pt x="2926" y="482"/>
                  </a:lnTo>
                  <a:lnTo>
                    <a:pt x="2929" y="470"/>
                  </a:lnTo>
                  <a:lnTo>
                    <a:pt x="2931" y="458"/>
                  </a:lnTo>
                  <a:lnTo>
                    <a:pt x="2933" y="448"/>
                  </a:lnTo>
                  <a:lnTo>
                    <a:pt x="2942" y="447"/>
                  </a:lnTo>
                  <a:lnTo>
                    <a:pt x="2951" y="446"/>
                  </a:lnTo>
                  <a:lnTo>
                    <a:pt x="2959" y="444"/>
                  </a:lnTo>
                  <a:lnTo>
                    <a:pt x="2966" y="441"/>
                  </a:lnTo>
                  <a:lnTo>
                    <a:pt x="2979" y="434"/>
                  </a:lnTo>
                  <a:lnTo>
                    <a:pt x="2992" y="426"/>
                  </a:lnTo>
                  <a:lnTo>
                    <a:pt x="3003" y="418"/>
                  </a:lnTo>
                  <a:lnTo>
                    <a:pt x="3014" y="410"/>
                  </a:lnTo>
                  <a:lnTo>
                    <a:pt x="3019" y="407"/>
                  </a:lnTo>
                  <a:lnTo>
                    <a:pt x="3025" y="404"/>
                  </a:lnTo>
                  <a:lnTo>
                    <a:pt x="3031" y="402"/>
                  </a:lnTo>
                  <a:lnTo>
                    <a:pt x="3038" y="401"/>
                  </a:lnTo>
                  <a:lnTo>
                    <a:pt x="3050" y="401"/>
                  </a:lnTo>
                  <a:lnTo>
                    <a:pt x="3061" y="399"/>
                  </a:lnTo>
                  <a:lnTo>
                    <a:pt x="3071" y="397"/>
                  </a:lnTo>
                  <a:lnTo>
                    <a:pt x="3081" y="395"/>
                  </a:lnTo>
                  <a:lnTo>
                    <a:pt x="3090" y="391"/>
                  </a:lnTo>
                  <a:lnTo>
                    <a:pt x="3098" y="387"/>
                  </a:lnTo>
                  <a:lnTo>
                    <a:pt x="3106" y="382"/>
                  </a:lnTo>
                  <a:lnTo>
                    <a:pt x="3114" y="377"/>
                  </a:lnTo>
                  <a:lnTo>
                    <a:pt x="3127" y="365"/>
                  </a:lnTo>
                  <a:lnTo>
                    <a:pt x="3141" y="350"/>
                  </a:lnTo>
                  <a:lnTo>
                    <a:pt x="3154" y="334"/>
                  </a:lnTo>
                  <a:lnTo>
                    <a:pt x="3169" y="317"/>
                  </a:lnTo>
                  <a:lnTo>
                    <a:pt x="3173" y="316"/>
                  </a:lnTo>
                  <a:lnTo>
                    <a:pt x="3176" y="316"/>
                  </a:lnTo>
                  <a:lnTo>
                    <a:pt x="3179" y="318"/>
                  </a:lnTo>
                  <a:lnTo>
                    <a:pt x="3181" y="320"/>
                  </a:lnTo>
                  <a:lnTo>
                    <a:pt x="3186" y="328"/>
                  </a:lnTo>
                  <a:lnTo>
                    <a:pt x="3191" y="335"/>
                  </a:lnTo>
                  <a:lnTo>
                    <a:pt x="3194" y="338"/>
                  </a:lnTo>
                  <a:lnTo>
                    <a:pt x="3196" y="340"/>
                  </a:lnTo>
                  <a:lnTo>
                    <a:pt x="3199" y="342"/>
                  </a:lnTo>
                  <a:lnTo>
                    <a:pt x="3203" y="342"/>
                  </a:lnTo>
                  <a:lnTo>
                    <a:pt x="3206" y="340"/>
                  </a:lnTo>
                  <a:lnTo>
                    <a:pt x="3212" y="336"/>
                  </a:lnTo>
                  <a:lnTo>
                    <a:pt x="3216" y="330"/>
                  </a:lnTo>
                  <a:lnTo>
                    <a:pt x="3222" y="322"/>
                  </a:lnTo>
                  <a:lnTo>
                    <a:pt x="3236" y="314"/>
                  </a:lnTo>
                  <a:lnTo>
                    <a:pt x="3263" y="298"/>
                  </a:lnTo>
                  <a:lnTo>
                    <a:pt x="3277" y="288"/>
                  </a:lnTo>
                  <a:lnTo>
                    <a:pt x="3288" y="277"/>
                  </a:lnTo>
                  <a:lnTo>
                    <a:pt x="3293" y="272"/>
                  </a:lnTo>
                  <a:lnTo>
                    <a:pt x="3297" y="266"/>
                  </a:lnTo>
                  <a:lnTo>
                    <a:pt x="3299" y="260"/>
                  </a:lnTo>
                  <a:lnTo>
                    <a:pt x="3300" y="254"/>
                  </a:lnTo>
                  <a:lnTo>
                    <a:pt x="3300" y="236"/>
                  </a:lnTo>
                  <a:lnTo>
                    <a:pt x="3300" y="220"/>
                  </a:lnTo>
                  <a:lnTo>
                    <a:pt x="3300" y="204"/>
                  </a:lnTo>
                  <a:lnTo>
                    <a:pt x="3302" y="190"/>
                  </a:lnTo>
                  <a:lnTo>
                    <a:pt x="3303" y="183"/>
                  </a:lnTo>
                  <a:lnTo>
                    <a:pt x="3305" y="177"/>
                  </a:lnTo>
                  <a:lnTo>
                    <a:pt x="3308" y="171"/>
                  </a:lnTo>
                  <a:lnTo>
                    <a:pt x="3311" y="166"/>
                  </a:lnTo>
                  <a:lnTo>
                    <a:pt x="3315" y="161"/>
                  </a:lnTo>
                  <a:lnTo>
                    <a:pt x="3319" y="156"/>
                  </a:lnTo>
                  <a:lnTo>
                    <a:pt x="3326" y="153"/>
                  </a:lnTo>
                  <a:lnTo>
                    <a:pt x="3332" y="149"/>
                  </a:lnTo>
                  <a:lnTo>
                    <a:pt x="3343" y="151"/>
                  </a:lnTo>
                  <a:lnTo>
                    <a:pt x="3353" y="152"/>
                  </a:lnTo>
                  <a:lnTo>
                    <a:pt x="3363" y="150"/>
                  </a:lnTo>
                  <a:lnTo>
                    <a:pt x="3373" y="147"/>
                  </a:lnTo>
                  <a:lnTo>
                    <a:pt x="3383" y="144"/>
                  </a:lnTo>
                  <a:lnTo>
                    <a:pt x="3392" y="139"/>
                  </a:lnTo>
                  <a:lnTo>
                    <a:pt x="3402" y="133"/>
                  </a:lnTo>
                  <a:lnTo>
                    <a:pt x="3411" y="126"/>
                  </a:lnTo>
                  <a:lnTo>
                    <a:pt x="3428" y="112"/>
                  </a:lnTo>
                  <a:lnTo>
                    <a:pt x="3446" y="98"/>
                  </a:lnTo>
                  <a:lnTo>
                    <a:pt x="3455" y="91"/>
                  </a:lnTo>
                  <a:lnTo>
                    <a:pt x="3463" y="85"/>
                  </a:lnTo>
                  <a:lnTo>
                    <a:pt x="3471" y="80"/>
                  </a:lnTo>
                  <a:lnTo>
                    <a:pt x="3479" y="76"/>
                  </a:lnTo>
                  <a:lnTo>
                    <a:pt x="3531" y="76"/>
                  </a:lnTo>
                  <a:lnTo>
                    <a:pt x="3535" y="70"/>
                  </a:lnTo>
                  <a:lnTo>
                    <a:pt x="3539" y="63"/>
                  </a:lnTo>
                  <a:lnTo>
                    <a:pt x="3543" y="54"/>
                  </a:lnTo>
                  <a:lnTo>
                    <a:pt x="3548" y="44"/>
                  </a:lnTo>
                  <a:lnTo>
                    <a:pt x="3551" y="35"/>
                  </a:lnTo>
                  <a:lnTo>
                    <a:pt x="3553" y="26"/>
                  </a:lnTo>
                  <a:lnTo>
                    <a:pt x="3554" y="17"/>
                  </a:lnTo>
                  <a:lnTo>
                    <a:pt x="3553" y="12"/>
                  </a:lnTo>
                  <a:lnTo>
                    <a:pt x="3551" y="7"/>
                  </a:lnTo>
                  <a:lnTo>
                    <a:pt x="3550" y="3"/>
                  </a:lnTo>
                  <a:lnTo>
                    <a:pt x="3551" y="1"/>
                  </a:lnTo>
                  <a:lnTo>
                    <a:pt x="3552" y="0"/>
                  </a:lnTo>
                  <a:lnTo>
                    <a:pt x="3555" y="1"/>
                  </a:lnTo>
                  <a:lnTo>
                    <a:pt x="3559" y="3"/>
                  </a:lnTo>
                  <a:lnTo>
                    <a:pt x="3563" y="6"/>
                  </a:lnTo>
                  <a:lnTo>
                    <a:pt x="3569" y="11"/>
                  </a:lnTo>
                  <a:lnTo>
                    <a:pt x="3581" y="24"/>
                  </a:lnTo>
                  <a:lnTo>
                    <a:pt x="3596" y="40"/>
                  </a:lnTo>
                  <a:lnTo>
                    <a:pt x="3612" y="58"/>
                  </a:lnTo>
                  <a:lnTo>
                    <a:pt x="3630" y="78"/>
                  </a:lnTo>
                  <a:lnTo>
                    <a:pt x="3667" y="122"/>
                  </a:lnTo>
                  <a:lnTo>
                    <a:pt x="3699" y="165"/>
                  </a:lnTo>
                  <a:lnTo>
                    <a:pt x="3713" y="184"/>
                  </a:lnTo>
                  <a:lnTo>
                    <a:pt x="3724" y="200"/>
                  </a:lnTo>
                  <a:lnTo>
                    <a:pt x="3732" y="213"/>
                  </a:lnTo>
                  <a:lnTo>
                    <a:pt x="3736" y="222"/>
                  </a:lnTo>
                  <a:lnTo>
                    <a:pt x="3738" y="234"/>
                  </a:lnTo>
                  <a:lnTo>
                    <a:pt x="3742" y="246"/>
                  </a:lnTo>
                  <a:lnTo>
                    <a:pt x="3746" y="255"/>
                  </a:lnTo>
                  <a:lnTo>
                    <a:pt x="3751" y="263"/>
                  </a:lnTo>
                  <a:lnTo>
                    <a:pt x="3757" y="270"/>
                  </a:lnTo>
                  <a:lnTo>
                    <a:pt x="3763" y="277"/>
                  </a:lnTo>
                  <a:lnTo>
                    <a:pt x="3771" y="283"/>
                  </a:lnTo>
                  <a:lnTo>
                    <a:pt x="3778" y="288"/>
                  </a:lnTo>
                  <a:lnTo>
                    <a:pt x="3790" y="299"/>
                  </a:lnTo>
                  <a:lnTo>
                    <a:pt x="3802" y="309"/>
                  </a:lnTo>
                  <a:lnTo>
                    <a:pt x="3806" y="315"/>
                  </a:lnTo>
                  <a:lnTo>
                    <a:pt x="3810" y="322"/>
                  </a:lnTo>
                  <a:lnTo>
                    <a:pt x="3813" y="329"/>
                  </a:lnTo>
                  <a:lnTo>
                    <a:pt x="3815" y="338"/>
                  </a:lnTo>
                  <a:lnTo>
                    <a:pt x="3819" y="357"/>
                  </a:lnTo>
                  <a:lnTo>
                    <a:pt x="3824" y="373"/>
                  </a:lnTo>
                  <a:lnTo>
                    <a:pt x="3829" y="387"/>
                  </a:lnTo>
                  <a:lnTo>
                    <a:pt x="3834" y="399"/>
                  </a:lnTo>
                  <a:lnTo>
                    <a:pt x="3845" y="421"/>
                  </a:lnTo>
                  <a:lnTo>
                    <a:pt x="3856" y="443"/>
                  </a:lnTo>
                  <a:lnTo>
                    <a:pt x="3860" y="457"/>
                  </a:lnTo>
                  <a:lnTo>
                    <a:pt x="3863" y="473"/>
                  </a:lnTo>
                  <a:lnTo>
                    <a:pt x="3866" y="491"/>
                  </a:lnTo>
                  <a:lnTo>
                    <a:pt x="3868" y="513"/>
                  </a:lnTo>
                  <a:lnTo>
                    <a:pt x="3868" y="539"/>
                  </a:lnTo>
                  <a:lnTo>
                    <a:pt x="3868" y="569"/>
                  </a:lnTo>
                  <a:lnTo>
                    <a:pt x="3865" y="606"/>
                  </a:lnTo>
                  <a:lnTo>
                    <a:pt x="3861" y="647"/>
                  </a:lnTo>
                  <a:lnTo>
                    <a:pt x="3862" y="658"/>
                  </a:lnTo>
                  <a:lnTo>
                    <a:pt x="3863" y="670"/>
                  </a:lnTo>
                  <a:lnTo>
                    <a:pt x="3865" y="682"/>
                  </a:lnTo>
                  <a:lnTo>
                    <a:pt x="3867" y="695"/>
                  </a:lnTo>
                  <a:lnTo>
                    <a:pt x="3873" y="720"/>
                  </a:lnTo>
                  <a:lnTo>
                    <a:pt x="3880" y="746"/>
                  </a:lnTo>
                  <a:lnTo>
                    <a:pt x="3886" y="772"/>
                  </a:lnTo>
                  <a:lnTo>
                    <a:pt x="3891" y="799"/>
                  </a:lnTo>
                  <a:lnTo>
                    <a:pt x="3893" y="813"/>
                  </a:lnTo>
                  <a:lnTo>
                    <a:pt x="3894" y="826"/>
                  </a:lnTo>
                  <a:lnTo>
                    <a:pt x="3894" y="839"/>
                  </a:lnTo>
                  <a:lnTo>
                    <a:pt x="3894" y="852"/>
                  </a:lnTo>
                  <a:lnTo>
                    <a:pt x="3893" y="862"/>
                  </a:lnTo>
                  <a:lnTo>
                    <a:pt x="3893" y="873"/>
                  </a:lnTo>
                  <a:lnTo>
                    <a:pt x="3896" y="885"/>
                  </a:lnTo>
                  <a:lnTo>
                    <a:pt x="3899" y="896"/>
                  </a:lnTo>
                  <a:lnTo>
                    <a:pt x="3907" y="921"/>
                  </a:lnTo>
                  <a:lnTo>
                    <a:pt x="3915" y="945"/>
                  </a:lnTo>
                  <a:lnTo>
                    <a:pt x="3918" y="956"/>
                  </a:lnTo>
                  <a:lnTo>
                    <a:pt x="3921" y="967"/>
                  </a:lnTo>
                  <a:lnTo>
                    <a:pt x="3921" y="977"/>
                  </a:lnTo>
                  <a:lnTo>
                    <a:pt x="3921" y="986"/>
                  </a:lnTo>
                  <a:lnTo>
                    <a:pt x="3919" y="990"/>
                  </a:lnTo>
                  <a:lnTo>
                    <a:pt x="3918" y="994"/>
                  </a:lnTo>
                  <a:lnTo>
                    <a:pt x="3915" y="997"/>
                  </a:lnTo>
                  <a:lnTo>
                    <a:pt x="3913" y="1000"/>
                  </a:lnTo>
                  <a:lnTo>
                    <a:pt x="3909" y="1003"/>
                  </a:lnTo>
                  <a:lnTo>
                    <a:pt x="3905" y="1005"/>
                  </a:lnTo>
                  <a:lnTo>
                    <a:pt x="3899" y="1008"/>
                  </a:lnTo>
                  <a:lnTo>
                    <a:pt x="3894" y="1009"/>
                  </a:lnTo>
                  <a:lnTo>
                    <a:pt x="3884" y="1009"/>
                  </a:lnTo>
                  <a:lnTo>
                    <a:pt x="3874" y="1010"/>
                  </a:lnTo>
                  <a:lnTo>
                    <a:pt x="3868" y="1011"/>
                  </a:lnTo>
                  <a:lnTo>
                    <a:pt x="3863" y="1014"/>
                  </a:lnTo>
                  <a:lnTo>
                    <a:pt x="3859" y="1017"/>
                  </a:lnTo>
                  <a:lnTo>
                    <a:pt x="3857" y="1021"/>
                  </a:lnTo>
                  <a:lnTo>
                    <a:pt x="3856" y="1026"/>
                  </a:lnTo>
                  <a:lnTo>
                    <a:pt x="3856" y="1031"/>
                  </a:lnTo>
                  <a:lnTo>
                    <a:pt x="3858" y="1036"/>
                  </a:lnTo>
                  <a:lnTo>
                    <a:pt x="3860" y="1041"/>
                  </a:lnTo>
                  <a:lnTo>
                    <a:pt x="3864" y="1046"/>
                  </a:lnTo>
                  <a:lnTo>
                    <a:pt x="3869" y="1051"/>
                  </a:lnTo>
                  <a:lnTo>
                    <a:pt x="3875" y="1056"/>
                  </a:lnTo>
                  <a:lnTo>
                    <a:pt x="3883" y="1060"/>
                  </a:lnTo>
                  <a:lnTo>
                    <a:pt x="3890" y="1064"/>
                  </a:lnTo>
                  <a:lnTo>
                    <a:pt x="3899" y="1067"/>
                  </a:lnTo>
                  <a:lnTo>
                    <a:pt x="3915" y="1075"/>
                  </a:lnTo>
                  <a:lnTo>
                    <a:pt x="3931" y="1084"/>
                  </a:lnTo>
                  <a:lnTo>
                    <a:pt x="3946" y="1093"/>
                  </a:lnTo>
                  <a:lnTo>
                    <a:pt x="3961" y="1104"/>
                  </a:lnTo>
                  <a:lnTo>
                    <a:pt x="3975" y="1115"/>
                  </a:lnTo>
                  <a:lnTo>
                    <a:pt x="3989" y="1126"/>
                  </a:lnTo>
                  <a:lnTo>
                    <a:pt x="4002" y="1139"/>
                  </a:lnTo>
                  <a:lnTo>
                    <a:pt x="4014" y="1150"/>
                  </a:lnTo>
                  <a:lnTo>
                    <a:pt x="4033" y="1170"/>
                  </a:lnTo>
                  <a:lnTo>
                    <a:pt x="4048" y="1188"/>
                  </a:lnTo>
                  <a:lnTo>
                    <a:pt x="4058" y="1199"/>
                  </a:lnTo>
                  <a:lnTo>
                    <a:pt x="4061" y="1204"/>
                  </a:lnTo>
                  <a:lnTo>
                    <a:pt x="4076" y="1215"/>
                  </a:lnTo>
                  <a:lnTo>
                    <a:pt x="4090" y="1224"/>
                  </a:lnTo>
                  <a:lnTo>
                    <a:pt x="4105" y="1231"/>
                  </a:lnTo>
                  <a:lnTo>
                    <a:pt x="4117" y="1235"/>
                  </a:lnTo>
                  <a:lnTo>
                    <a:pt x="4129" y="1237"/>
                  </a:lnTo>
                  <a:lnTo>
                    <a:pt x="4140" y="1237"/>
                  </a:lnTo>
                  <a:lnTo>
                    <a:pt x="4145" y="1237"/>
                  </a:lnTo>
                  <a:lnTo>
                    <a:pt x="4149" y="1235"/>
                  </a:lnTo>
                  <a:lnTo>
                    <a:pt x="4154" y="1234"/>
                  </a:lnTo>
                  <a:lnTo>
                    <a:pt x="4158" y="1232"/>
                  </a:lnTo>
                  <a:lnTo>
                    <a:pt x="4166" y="1226"/>
                  </a:lnTo>
                  <a:lnTo>
                    <a:pt x="4173" y="1219"/>
                  </a:lnTo>
                  <a:lnTo>
                    <a:pt x="4179" y="1210"/>
                  </a:lnTo>
                  <a:lnTo>
                    <a:pt x="4183" y="1200"/>
                  </a:lnTo>
                  <a:lnTo>
                    <a:pt x="4187" y="1188"/>
                  </a:lnTo>
                  <a:lnTo>
                    <a:pt x="4190" y="1176"/>
                  </a:lnTo>
                  <a:lnTo>
                    <a:pt x="4191" y="1162"/>
                  </a:lnTo>
                  <a:lnTo>
                    <a:pt x="4192" y="1146"/>
                  </a:lnTo>
                  <a:lnTo>
                    <a:pt x="4190" y="1130"/>
                  </a:lnTo>
                  <a:lnTo>
                    <a:pt x="4188" y="1116"/>
                  </a:lnTo>
                  <a:lnTo>
                    <a:pt x="4187" y="1102"/>
                  </a:lnTo>
                  <a:lnTo>
                    <a:pt x="4187" y="1089"/>
                  </a:lnTo>
                  <a:lnTo>
                    <a:pt x="4188" y="1076"/>
                  </a:lnTo>
                  <a:lnTo>
                    <a:pt x="4190" y="1064"/>
                  </a:lnTo>
                  <a:lnTo>
                    <a:pt x="4192" y="1053"/>
                  </a:lnTo>
                  <a:lnTo>
                    <a:pt x="4195" y="1043"/>
                  </a:lnTo>
                  <a:lnTo>
                    <a:pt x="4198" y="1033"/>
                  </a:lnTo>
                  <a:lnTo>
                    <a:pt x="4202" y="1022"/>
                  </a:lnTo>
                  <a:lnTo>
                    <a:pt x="4207" y="1014"/>
                  </a:lnTo>
                  <a:lnTo>
                    <a:pt x="4213" y="1006"/>
                  </a:lnTo>
                  <a:lnTo>
                    <a:pt x="4219" y="998"/>
                  </a:lnTo>
                  <a:lnTo>
                    <a:pt x="4225" y="991"/>
                  </a:lnTo>
                  <a:lnTo>
                    <a:pt x="4232" y="984"/>
                  </a:lnTo>
                  <a:lnTo>
                    <a:pt x="4239" y="978"/>
                  </a:lnTo>
                  <a:lnTo>
                    <a:pt x="4246" y="972"/>
                  </a:lnTo>
                  <a:lnTo>
                    <a:pt x="4253" y="967"/>
                  </a:lnTo>
                  <a:lnTo>
                    <a:pt x="4261" y="963"/>
                  </a:lnTo>
                  <a:lnTo>
                    <a:pt x="4269" y="958"/>
                  </a:lnTo>
                  <a:lnTo>
                    <a:pt x="4286" y="951"/>
                  </a:lnTo>
                  <a:lnTo>
                    <a:pt x="4303" y="946"/>
                  </a:lnTo>
                  <a:lnTo>
                    <a:pt x="4320" y="941"/>
                  </a:lnTo>
                  <a:lnTo>
                    <a:pt x="4338" y="939"/>
                  </a:lnTo>
                  <a:lnTo>
                    <a:pt x="4355" y="937"/>
                  </a:lnTo>
                  <a:lnTo>
                    <a:pt x="4371" y="936"/>
                  </a:lnTo>
                  <a:lnTo>
                    <a:pt x="4376" y="935"/>
                  </a:lnTo>
                  <a:lnTo>
                    <a:pt x="4380" y="935"/>
                  </a:lnTo>
                  <a:lnTo>
                    <a:pt x="4385" y="936"/>
                  </a:lnTo>
                  <a:lnTo>
                    <a:pt x="4389" y="937"/>
                  </a:lnTo>
                  <a:lnTo>
                    <a:pt x="4393" y="939"/>
                  </a:lnTo>
                  <a:lnTo>
                    <a:pt x="4397" y="941"/>
                  </a:lnTo>
                  <a:lnTo>
                    <a:pt x="4401" y="944"/>
                  </a:lnTo>
                  <a:lnTo>
                    <a:pt x="4404" y="948"/>
                  </a:lnTo>
                  <a:lnTo>
                    <a:pt x="4412" y="956"/>
                  </a:lnTo>
                  <a:lnTo>
                    <a:pt x="4419" y="966"/>
                  </a:lnTo>
                  <a:lnTo>
                    <a:pt x="4426" y="977"/>
                  </a:lnTo>
                  <a:lnTo>
                    <a:pt x="4433" y="988"/>
                  </a:lnTo>
                  <a:lnTo>
                    <a:pt x="4442" y="1000"/>
                  </a:lnTo>
                  <a:lnTo>
                    <a:pt x="4450" y="1012"/>
                  </a:lnTo>
                  <a:lnTo>
                    <a:pt x="4458" y="1024"/>
                  </a:lnTo>
                  <a:lnTo>
                    <a:pt x="4467" y="1034"/>
                  </a:lnTo>
                  <a:lnTo>
                    <a:pt x="4477" y="1043"/>
                  </a:lnTo>
                  <a:lnTo>
                    <a:pt x="4487" y="1050"/>
                  </a:lnTo>
                  <a:lnTo>
                    <a:pt x="4493" y="1053"/>
                  </a:lnTo>
                  <a:lnTo>
                    <a:pt x="4499" y="1055"/>
                  </a:lnTo>
                  <a:lnTo>
                    <a:pt x="4506" y="1056"/>
                  </a:lnTo>
                  <a:lnTo>
                    <a:pt x="4512" y="1057"/>
                  </a:lnTo>
                  <a:lnTo>
                    <a:pt x="4522" y="1057"/>
                  </a:lnTo>
                  <a:lnTo>
                    <a:pt x="4531" y="1056"/>
                  </a:lnTo>
                  <a:lnTo>
                    <a:pt x="4541" y="1053"/>
                  </a:lnTo>
                  <a:lnTo>
                    <a:pt x="4551" y="1049"/>
                  </a:lnTo>
                  <a:lnTo>
                    <a:pt x="4559" y="1044"/>
                  </a:lnTo>
                  <a:lnTo>
                    <a:pt x="4567" y="1038"/>
                  </a:lnTo>
                  <a:lnTo>
                    <a:pt x="4575" y="1032"/>
                  </a:lnTo>
                  <a:lnTo>
                    <a:pt x="4582" y="1025"/>
                  </a:lnTo>
                  <a:lnTo>
                    <a:pt x="4594" y="1011"/>
                  </a:lnTo>
                  <a:lnTo>
                    <a:pt x="4604" y="1000"/>
                  </a:lnTo>
                  <a:lnTo>
                    <a:pt x="4610" y="992"/>
                  </a:lnTo>
                  <a:lnTo>
                    <a:pt x="4612" y="988"/>
                  </a:lnTo>
                  <a:lnTo>
                    <a:pt x="4611" y="996"/>
                  </a:lnTo>
                  <a:lnTo>
                    <a:pt x="4610" y="1000"/>
                  </a:lnTo>
                  <a:lnTo>
                    <a:pt x="4610" y="999"/>
                  </a:lnTo>
                  <a:lnTo>
                    <a:pt x="4610" y="996"/>
                  </a:lnTo>
                  <a:lnTo>
                    <a:pt x="4611" y="982"/>
                  </a:lnTo>
                  <a:lnTo>
                    <a:pt x="4615" y="960"/>
                  </a:lnTo>
                  <a:lnTo>
                    <a:pt x="4617" y="947"/>
                  </a:lnTo>
                  <a:lnTo>
                    <a:pt x="4621" y="934"/>
                  </a:lnTo>
                  <a:lnTo>
                    <a:pt x="4626" y="921"/>
                  </a:lnTo>
                  <a:lnTo>
                    <a:pt x="4631" y="907"/>
                  </a:lnTo>
                  <a:lnTo>
                    <a:pt x="4638" y="895"/>
                  </a:lnTo>
                  <a:lnTo>
                    <a:pt x="4645" y="884"/>
                  </a:lnTo>
                  <a:lnTo>
                    <a:pt x="4649" y="879"/>
                  </a:lnTo>
                  <a:lnTo>
                    <a:pt x="4654" y="875"/>
                  </a:lnTo>
                  <a:lnTo>
                    <a:pt x="4660" y="871"/>
                  </a:lnTo>
                  <a:lnTo>
                    <a:pt x="4665" y="868"/>
                  </a:lnTo>
                  <a:lnTo>
                    <a:pt x="4673" y="864"/>
                  </a:lnTo>
                  <a:lnTo>
                    <a:pt x="4681" y="860"/>
                  </a:lnTo>
                  <a:lnTo>
                    <a:pt x="4688" y="855"/>
                  </a:lnTo>
                  <a:lnTo>
                    <a:pt x="4694" y="851"/>
                  </a:lnTo>
                  <a:lnTo>
                    <a:pt x="4699" y="846"/>
                  </a:lnTo>
                  <a:lnTo>
                    <a:pt x="4704" y="840"/>
                  </a:lnTo>
                  <a:lnTo>
                    <a:pt x="4709" y="834"/>
                  </a:lnTo>
                  <a:lnTo>
                    <a:pt x="4713" y="828"/>
                  </a:lnTo>
                  <a:lnTo>
                    <a:pt x="4716" y="821"/>
                  </a:lnTo>
                  <a:lnTo>
                    <a:pt x="4719" y="814"/>
                  </a:lnTo>
                  <a:lnTo>
                    <a:pt x="4722" y="806"/>
                  </a:lnTo>
                  <a:lnTo>
                    <a:pt x="4724" y="796"/>
                  </a:lnTo>
                  <a:lnTo>
                    <a:pt x="4729" y="776"/>
                  </a:lnTo>
                  <a:lnTo>
                    <a:pt x="4733" y="752"/>
                  </a:lnTo>
                  <a:lnTo>
                    <a:pt x="4735" y="744"/>
                  </a:lnTo>
                  <a:lnTo>
                    <a:pt x="4739" y="735"/>
                  </a:lnTo>
                  <a:lnTo>
                    <a:pt x="4743" y="726"/>
                  </a:lnTo>
                  <a:lnTo>
                    <a:pt x="4749" y="718"/>
                  </a:lnTo>
                  <a:lnTo>
                    <a:pt x="4755" y="710"/>
                  </a:lnTo>
                  <a:lnTo>
                    <a:pt x="4762" y="703"/>
                  </a:lnTo>
                  <a:lnTo>
                    <a:pt x="4772" y="696"/>
                  </a:lnTo>
                  <a:lnTo>
                    <a:pt x="4780" y="688"/>
                  </a:lnTo>
                  <a:lnTo>
                    <a:pt x="4790" y="683"/>
                  </a:lnTo>
                  <a:lnTo>
                    <a:pt x="4800" y="678"/>
                  </a:lnTo>
                  <a:lnTo>
                    <a:pt x="4811" y="673"/>
                  </a:lnTo>
                  <a:lnTo>
                    <a:pt x="4823" y="670"/>
                  </a:lnTo>
                  <a:lnTo>
                    <a:pt x="4835" y="668"/>
                  </a:lnTo>
                  <a:lnTo>
                    <a:pt x="4848" y="667"/>
                  </a:lnTo>
                  <a:lnTo>
                    <a:pt x="4861" y="667"/>
                  </a:lnTo>
                  <a:lnTo>
                    <a:pt x="4874" y="668"/>
                  </a:lnTo>
                  <a:lnTo>
                    <a:pt x="4891" y="666"/>
                  </a:lnTo>
                  <a:lnTo>
                    <a:pt x="4909" y="664"/>
                  </a:lnTo>
                  <a:lnTo>
                    <a:pt x="4929" y="662"/>
                  </a:lnTo>
                  <a:lnTo>
                    <a:pt x="4951" y="661"/>
                  </a:lnTo>
                  <a:lnTo>
                    <a:pt x="4998" y="660"/>
                  </a:lnTo>
                  <a:lnTo>
                    <a:pt x="5043" y="660"/>
                  </a:lnTo>
                  <a:lnTo>
                    <a:pt x="5085" y="661"/>
                  </a:lnTo>
                  <a:lnTo>
                    <a:pt x="5121" y="662"/>
                  </a:lnTo>
                  <a:lnTo>
                    <a:pt x="5144" y="663"/>
                  </a:lnTo>
                  <a:lnTo>
                    <a:pt x="5153" y="663"/>
                  </a:lnTo>
                  <a:lnTo>
                    <a:pt x="5154" y="674"/>
                  </a:lnTo>
                  <a:lnTo>
                    <a:pt x="5158" y="705"/>
                  </a:lnTo>
                  <a:lnTo>
                    <a:pt x="5163" y="747"/>
                  </a:lnTo>
                  <a:lnTo>
                    <a:pt x="5170" y="797"/>
                  </a:lnTo>
                  <a:lnTo>
                    <a:pt x="5177" y="848"/>
                  </a:lnTo>
                  <a:lnTo>
                    <a:pt x="5183" y="893"/>
                  </a:lnTo>
                  <a:lnTo>
                    <a:pt x="5187" y="913"/>
                  </a:lnTo>
                  <a:lnTo>
                    <a:pt x="5190" y="929"/>
                  </a:lnTo>
                  <a:lnTo>
                    <a:pt x="5192" y="940"/>
                  </a:lnTo>
                  <a:lnTo>
                    <a:pt x="5194" y="947"/>
                  </a:lnTo>
                  <a:lnTo>
                    <a:pt x="5204" y="963"/>
                  </a:lnTo>
                  <a:lnTo>
                    <a:pt x="5221" y="989"/>
                  </a:lnTo>
                  <a:lnTo>
                    <a:pt x="5240" y="1022"/>
                  </a:lnTo>
                  <a:lnTo>
                    <a:pt x="5261" y="1059"/>
                  </a:lnTo>
                  <a:lnTo>
                    <a:pt x="5281" y="1093"/>
                  </a:lnTo>
                  <a:lnTo>
                    <a:pt x="5298" y="1123"/>
                  </a:lnTo>
                  <a:lnTo>
                    <a:pt x="5310" y="1144"/>
                  </a:lnTo>
                  <a:lnTo>
                    <a:pt x="5315" y="1152"/>
                  </a:lnTo>
                  <a:lnTo>
                    <a:pt x="5315" y="1155"/>
                  </a:lnTo>
                  <a:lnTo>
                    <a:pt x="5317" y="1164"/>
                  </a:lnTo>
                  <a:lnTo>
                    <a:pt x="5320" y="1176"/>
                  </a:lnTo>
                  <a:lnTo>
                    <a:pt x="5326" y="1191"/>
                  </a:lnTo>
                  <a:lnTo>
                    <a:pt x="5329" y="1198"/>
                  </a:lnTo>
                  <a:lnTo>
                    <a:pt x="5333" y="1205"/>
                  </a:lnTo>
                  <a:lnTo>
                    <a:pt x="5338" y="1212"/>
                  </a:lnTo>
                  <a:lnTo>
                    <a:pt x="5344" y="1217"/>
                  </a:lnTo>
                  <a:lnTo>
                    <a:pt x="5351" y="1222"/>
                  </a:lnTo>
                  <a:lnTo>
                    <a:pt x="5359" y="1226"/>
                  </a:lnTo>
                  <a:lnTo>
                    <a:pt x="5368" y="1229"/>
                  </a:lnTo>
                  <a:lnTo>
                    <a:pt x="5378" y="1230"/>
                  </a:lnTo>
                  <a:lnTo>
                    <a:pt x="5388" y="1240"/>
                  </a:lnTo>
                  <a:lnTo>
                    <a:pt x="5397" y="1254"/>
                  </a:lnTo>
                  <a:lnTo>
                    <a:pt x="5405" y="1267"/>
                  </a:lnTo>
                  <a:lnTo>
                    <a:pt x="5411" y="1279"/>
                  </a:lnTo>
                  <a:lnTo>
                    <a:pt x="5421" y="1300"/>
                  </a:lnTo>
                  <a:lnTo>
                    <a:pt x="5425" y="1309"/>
                  </a:lnTo>
                  <a:lnTo>
                    <a:pt x="5432" y="1316"/>
                  </a:lnTo>
                  <a:lnTo>
                    <a:pt x="5439" y="1321"/>
                  </a:lnTo>
                  <a:lnTo>
                    <a:pt x="5445" y="1325"/>
                  </a:lnTo>
                  <a:lnTo>
                    <a:pt x="5451" y="1327"/>
                  </a:lnTo>
                  <a:lnTo>
                    <a:pt x="5457" y="1329"/>
                  </a:lnTo>
                  <a:lnTo>
                    <a:pt x="5463" y="1329"/>
                  </a:lnTo>
                  <a:lnTo>
                    <a:pt x="5469" y="1329"/>
                  </a:lnTo>
                  <a:lnTo>
                    <a:pt x="5475" y="1329"/>
                  </a:lnTo>
                  <a:lnTo>
                    <a:pt x="5488" y="1327"/>
                  </a:lnTo>
                  <a:lnTo>
                    <a:pt x="5501" y="1325"/>
                  </a:lnTo>
                  <a:lnTo>
                    <a:pt x="5509" y="1325"/>
                  </a:lnTo>
                  <a:lnTo>
                    <a:pt x="5517" y="1326"/>
                  </a:lnTo>
                  <a:lnTo>
                    <a:pt x="5526" y="1327"/>
                  </a:lnTo>
                  <a:lnTo>
                    <a:pt x="5535" y="1329"/>
                  </a:lnTo>
                  <a:lnTo>
                    <a:pt x="5572" y="1340"/>
                  </a:lnTo>
                  <a:lnTo>
                    <a:pt x="5603" y="1350"/>
                  </a:lnTo>
                  <a:lnTo>
                    <a:pt x="5611" y="1352"/>
                  </a:lnTo>
                  <a:lnTo>
                    <a:pt x="5618" y="1353"/>
                  </a:lnTo>
                  <a:lnTo>
                    <a:pt x="5626" y="1353"/>
                  </a:lnTo>
                  <a:lnTo>
                    <a:pt x="5634" y="1353"/>
                  </a:lnTo>
                  <a:lnTo>
                    <a:pt x="5641" y="1351"/>
                  </a:lnTo>
                  <a:lnTo>
                    <a:pt x="5649" y="1349"/>
                  </a:lnTo>
                  <a:lnTo>
                    <a:pt x="5659" y="1345"/>
                  </a:lnTo>
                  <a:lnTo>
                    <a:pt x="5667" y="1340"/>
                  </a:lnTo>
                  <a:lnTo>
                    <a:pt x="5685" y="1341"/>
                  </a:lnTo>
                  <a:lnTo>
                    <a:pt x="5702" y="1344"/>
                  </a:lnTo>
                  <a:lnTo>
                    <a:pt x="5718" y="1348"/>
                  </a:lnTo>
                  <a:lnTo>
                    <a:pt x="5734" y="1354"/>
                  </a:lnTo>
                  <a:lnTo>
                    <a:pt x="5750" y="1361"/>
                  </a:lnTo>
                  <a:lnTo>
                    <a:pt x="5764" y="1369"/>
                  </a:lnTo>
                  <a:lnTo>
                    <a:pt x="5779" y="1377"/>
                  </a:lnTo>
                  <a:lnTo>
                    <a:pt x="5792" y="1385"/>
                  </a:lnTo>
                  <a:lnTo>
                    <a:pt x="5814" y="1401"/>
                  </a:lnTo>
                  <a:lnTo>
                    <a:pt x="5831" y="1415"/>
                  </a:lnTo>
                  <a:lnTo>
                    <a:pt x="5841" y="1425"/>
                  </a:lnTo>
                  <a:lnTo>
                    <a:pt x="5845" y="1429"/>
                  </a:lnTo>
                  <a:lnTo>
                    <a:pt x="5859" y="1434"/>
                  </a:lnTo>
                  <a:lnTo>
                    <a:pt x="5871" y="1438"/>
                  </a:lnTo>
                  <a:lnTo>
                    <a:pt x="5882" y="1444"/>
                  </a:lnTo>
                  <a:lnTo>
                    <a:pt x="5890" y="1449"/>
                  </a:lnTo>
                  <a:lnTo>
                    <a:pt x="5896" y="1455"/>
                  </a:lnTo>
                  <a:lnTo>
                    <a:pt x="5902" y="1461"/>
                  </a:lnTo>
                  <a:lnTo>
                    <a:pt x="5906" y="1467"/>
                  </a:lnTo>
                  <a:lnTo>
                    <a:pt x="5911" y="1474"/>
                  </a:lnTo>
                  <a:lnTo>
                    <a:pt x="5915" y="1479"/>
                  </a:lnTo>
                  <a:lnTo>
                    <a:pt x="5919" y="1484"/>
                  </a:lnTo>
                  <a:lnTo>
                    <a:pt x="5924" y="1489"/>
                  </a:lnTo>
                  <a:lnTo>
                    <a:pt x="5930" y="1492"/>
                  </a:lnTo>
                  <a:lnTo>
                    <a:pt x="5938" y="1495"/>
                  </a:lnTo>
                  <a:lnTo>
                    <a:pt x="5947" y="1497"/>
                  </a:lnTo>
                  <a:lnTo>
                    <a:pt x="5958" y="1498"/>
                  </a:lnTo>
                  <a:lnTo>
                    <a:pt x="5971" y="1498"/>
                  </a:lnTo>
                  <a:lnTo>
                    <a:pt x="5976" y="1497"/>
                  </a:lnTo>
                  <a:lnTo>
                    <a:pt x="5981" y="1497"/>
                  </a:lnTo>
                  <a:lnTo>
                    <a:pt x="5985" y="1498"/>
                  </a:lnTo>
                  <a:lnTo>
                    <a:pt x="5990" y="1498"/>
                  </a:lnTo>
                  <a:lnTo>
                    <a:pt x="5998" y="1502"/>
                  </a:lnTo>
                  <a:lnTo>
                    <a:pt x="6004" y="1507"/>
                  </a:lnTo>
                  <a:lnTo>
                    <a:pt x="6009" y="1513"/>
                  </a:lnTo>
                  <a:lnTo>
                    <a:pt x="6014" y="1520"/>
                  </a:lnTo>
                  <a:lnTo>
                    <a:pt x="6017" y="1527"/>
                  </a:lnTo>
                  <a:lnTo>
                    <a:pt x="6019" y="1536"/>
                  </a:lnTo>
                  <a:lnTo>
                    <a:pt x="6023" y="1552"/>
                  </a:lnTo>
                  <a:lnTo>
                    <a:pt x="6024" y="1567"/>
                  </a:lnTo>
                  <a:lnTo>
                    <a:pt x="6024" y="1577"/>
                  </a:lnTo>
                  <a:lnTo>
                    <a:pt x="6024" y="1582"/>
                  </a:lnTo>
                  <a:lnTo>
                    <a:pt x="5363" y="3062"/>
                  </a:lnTo>
                  <a:lnTo>
                    <a:pt x="5358" y="3072"/>
                  </a:lnTo>
                  <a:lnTo>
                    <a:pt x="5349" y="3095"/>
                  </a:lnTo>
                  <a:lnTo>
                    <a:pt x="5348" y="3101"/>
                  </a:lnTo>
                  <a:lnTo>
                    <a:pt x="5347" y="3108"/>
                  </a:lnTo>
                  <a:lnTo>
                    <a:pt x="5347" y="3115"/>
                  </a:lnTo>
                  <a:lnTo>
                    <a:pt x="5347" y="3121"/>
                  </a:lnTo>
                  <a:lnTo>
                    <a:pt x="5349" y="3127"/>
                  </a:lnTo>
                  <a:lnTo>
                    <a:pt x="5352" y="3132"/>
                  </a:lnTo>
                  <a:lnTo>
                    <a:pt x="5357" y="3136"/>
                  </a:lnTo>
                  <a:lnTo>
                    <a:pt x="5363" y="3141"/>
                  </a:lnTo>
                  <a:lnTo>
                    <a:pt x="5374" y="3146"/>
                  </a:lnTo>
                  <a:lnTo>
                    <a:pt x="5384" y="3154"/>
                  </a:lnTo>
                  <a:lnTo>
                    <a:pt x="5394" y="3162"/>
                  </a:lnTo>
                  <a:lnTo>
                    <a:pt x="5403" y="3172"/>
                  </a:lnTo>
                  <a:lnTo>
                    <a:pt x="5410" y="3183"/>
                  </a:lnTo>
                  <a:lnTo>
                    <a:pt x="5417" y="3194"/>
                  </a:lnTo>
                  <a:lnTo>
                    <a:pt x="5423" y="3206"/>
                  </a:lnTo>
                  <a:lnTo>
                    <a:pt x="5428" y="3218"/>
                  </a:lnTo>
                  <a:lnTo>
                    <a:pt x="5433" y="3230"/>
                  </a:lnTo>
                  <a:lnTo>
                    <a:pt x="5437" y="3242"/>
                  </a:lnTo>
                  <a:lnTo>
                    <a:pt x="5439" y="3254"/>
                  </a:lnTo>
                  <a:lnTo>
                    <a:pt x="5441" y="3264"/>
                  </a:lnTo>
                  <a:lnTo>
                    <a:pt x="5441" y="3273"/>
                  </a:lnTo>
                  <a:lnTo>
                    <a:pt x="5440" y="3281"/>
                  </a:lnTo>
                  <a:lnTo>
                    <a:pt x="5439" y="3288"/>
                  </a:lnTo>
                  <a:lnTo>
                    <a:pt x="5437" y="3292"/>
                  </a:lnTo>
                  <a:close/>
                </a:path>
              </a:pathLst>
            </a:custGeom>
            <a:grpFill/>
            <a:ln w="3175" cmpd="sng">
              <a:solidFill>
                <a:srgbClr val="FCF6F6"/>
              </a:solidFill>
              <a:round/>
              <a:headEnd/>
              <a:tailEnd/>
            </a:ln>
          </p:spPr>
          <p:txBody>
            <a:bodyPr/>
            <a:lstStyle/>
            <a:p>
              <a:endParaRPr lang="pt-BR"/>
            </a:p>
          </p:txBody>
        </p:sp>
        <p:sp>
          <p:nvSpPr>
            <p:cNvPr id="37" name="Freeform 27"/>
            <p:cNvSpPr>
              <a:spLocks/>
            </p:cNvSpPr>
            <p:nvPr/>
          </p:nvSpPr>
          <p:spPr bwMode="auto">
            <a:xfrm>
              <a:off x="2124075" y="2671763"/>
              <a:ext cx="1027113" cy="571500"/>
            </a:xfrm>
            <a:custGeom>
              <a:avLst/>
              <a:gdLst>
                <a:gd name="T0" fmla="*/ 2533 w 2614"/>
                <a:gd name="T1" fmla="*/ 877 h 1338"/>
                <a:gd name="T2" fmla="*/ 2488 w 2614"/>
                <a:gd name="T3" fmla="*/ 919 h 1338"/>
                <a:gd name="T4" fmla="*/ 2422 w 2614"/>
                <a:gd name="T5" fmla="*/ 984 h 1338"/>
                <a:gd name="T6" fmla="*/ 2334 w 2614"/>
                <a:gd name="T7" fmla="*/ 1023 h 1338"/>
                <a:gd name="T8" fmla="*/ 2247 w 2614"/>
                <a:gd name="T9" fmla="*/ 1092 h 1338"/>
                <a:gd name="T10" fmla="*/ 2196 w 2614"/>
                <a:gd name="T11" fmla="*/ 1145 h 1338"/>
                <a:gd name="T12" fmla="*/ 2127 w 2614"/>
                <a:gd name="T13" fmla="*/ 1156 h 1338"/>
                <a:gd name="T14" fmla="*/ 2066 w 2614"/>
                <a:gd name="T15" fmla="*/ 1179 h 1338"/>
                <a:gd name="T16" fmla="*/ 2021 w 2614"/>
                <a:gd name="T17" fmla="*/ 1234 h 1338"/>
                <a:gd name="T18" fmla="*/ 1975 w 2614"/>
                <a:gd name="T19" fmla="*/ 1292 h 1338"/>
                <a:gd name="T20" fmla="*/ 1910 w 2614"/>
                <a:gd name="T21" fmla="*/ 1318 h 1338"/>
                <a:gd name="T22" fmla="*/ 1855 w 2614"/>
                <a:gd name="T23" fmla="*/ 1315 h 1338"/>
                <a:gd name="T24" fmla="*/ 1786 w 2614"/>
                <a:gd name="T25" fmla="*/ 1279 h 1338"/>
                <a:gd name="T26" fmla="*/ 1645 w 2614"/>
                <a:gd name="T27" fmla="*/ 1277 h 1338"/>
                <a:gd name="T28" fmla="*/ 1438 w 2614"/>
                <a:gd name="T29" fmla="*/ 1275 h 1338"/>
                <a:gd name="T30" fmla="*/ 1375 w 2614"/>
                <a:gd name="T31" fmla="*/ 1306 h 1338"/>
                <a:gd name="T32" fmla="*/ 1312 w 2614"/>
                <a:gd name="T33" fmla="*/ 1338 h 1338"/>
                <a:gd name="T34" fmla="*/ 1259 w 2614"/>
                <a:gd name="T35" fmla="*/ 1322 h 1338"/>
                <a:gd name="T36" fmla="*/ 1209 w 2614"/>
                <a:gd name="T37" fmla="*/ 1299 h 1338"/>
                <a:gd name="T38" fmla="*/ 1190 w 2614"/>
                <a:gd name="T39" fmla="*/ 1260 h 1338"/>
                <a:gd name="T40" fmla="*/ 1191 w 2614"/>
                <a:gd name="T41" fmla="*/ 1122 h 1338"/>
                <a:gd name="T42" fmla="*/ 1194 w 2614"/>
                <a:gd name="T43" fmla="*/ 841 h 1338"/>
                <a:gd name="T44" fmla="*/ 1141 w 2614"/>
                <a:gd name="T45" fmla="*/ 815 h 1338"/>
                <a:gd name="T46" fmla="*/ 1049 w 2614"/>
                <a:gd name="T47" fmla="*/ 923 h 1338"/>
                <a:gd name="T48" fmla="*/ 994 w 2614"/>
                <a:gd name="T49" fmla="*/ 971 h 1338"/>
                <a:gd name="T50" fmla="*/ 906 w 2614"/>
                <a:gd name="T51" fmla="*/ 1002 h 1338"/>
                <a:gd name="T52" fmla="*/ 778 w 2614"/>
                <a:gd name="T53" fmla="*/ 1008 h 1338"/>
                <a:gd name="T54" fmla="*/ 656 w 2614"/>
                <a:gd name="T55" fmla="*/ 1002 h 1338"/>
                <a:gd name="T56" fmla="*/ 623 w 2614"/>
                <a:gd name="T57" fmla="*/ 883 h 1338"/>
                <a:gd name="T58" fmla="*/ 541 w 2614"/>
                <a:gd name="T59" fmla="*/ 832 h 1338"/>
                <a:gd name="T60" fmla="*/ 408 w 2614"/>
                <a:gd name="T61" fmla="*/ 825 h 1338"/>
                <a:gd name="T62" fmla="*/ 319 w 2614"/>
                <a:gd name="T63" fmla="*/ 828 h 1338"/>
                <a:gd name="T64" fmla="*/ 331 w 2614"/>
                <a:gd name="T65" fmla="*/ 790 h 1338"/>
                <a:gd name="T66" fmla="*/ 376 w 2614"/>
                <a:gd name="T67" fmla="*/ 725 h 1338"/>
                <a:gd name="T68" fmla="*/ 371 w 2614"/>
                <a:gd name="T69" fmla="*/ 682 h 1338"/>
                <a:gd name="T70" fmla="*/ 307 w 2614"/>
                <a:gd name="T71" fmla="*/ 612 h 1338"/>
                <a:gd name="T72" fmla="*/ 236 w 2614"/>
                <a:gd name="T73" fmla="*/ 551 h 1338"/>
                <a:gd name="T74" fmla="*/ 217 w 2614"/>
                <a:gd name="T75" fmla="*/ 497 h 1338"/>
                <a:gd name="T76" fmla="*/ 174 w 2614"/>
                <a:gd name="T77" fmla="*/ 477 h 1338"/>
                <a:gd name="T78" fmla="*/ 147 w 2614"/>
                <a:gd name="T79" fmla="*/ 401 h 1338"/>
                <a:gd name="T80" fmla="*/ 106 w 2614"/>
                <a:gd name="T81" fmla="*/ 353 h 1338"/>
                <a:gd name="T82" fmla="*/ 88 w 2614"/>
                <a:gd name="T83" fmla="*/ 296 h 1338"/>
                <a:gd name="T84" fmla="*/ 85 w 2614"/>
                <a:gd name="T85" fmla="*/ 266 h 1338"/>
                <a:gd name="T86" fmla="*/ 25 w 2614"/>
                <a:gd name="T87" fmla="*/ 229 h 1338"/>
                <a:gd name="T88" fmla="*/ 2 w 2614"/>
                <a:gd name="T89" fmla="*/ 194 h 1338"/>
                <a:gd name="T90" fmla="*/ 3 w 2614"/>
                <a:gd name="T91" fmla="*/ 142 h 1338"/>
                <a:gd name="T92" fmla="*/ 39 w 2614"/>
                <a:gd name="T93" fmla="*/ 114 h 1338"/>
                <a:gd name="T94" fmla="*/ 79 w 2614"/>
                <a:gd name="T95" fmla="*/ 94 h 1338"/>
                <a:gd name="T96" fmla="*/ 57 w 2614"/>
                <a:gd name="T97" fmla="*/ 21 h 1338"/>
                <a:gd name="T98" fmla="*/ 107 w 2614"/>
                <a:gd name="T99" fmla="*/ 5 h 1338"/>
                <a:gd name="T100" fmla="*/ 214 w 2614"/>
                <a:gd name="T101" fmla="*/ 45 h 1338"/>
                <a:gd name="T102" fmla="*/ 392 w 2614"/>
                <a:gd name="T103" fmla="*/ 126 h 1338"/>
                <a:gd name="T104" fmla="*/ 535 w 2614"/>
                <a:gd name="T105" fmla="*/ 163 h 1338"/>
                <a:gd name="T106" fmla="*/ 880 w 2614"/>
                <a:gd name="T107" fmla="*/ 219 h 1338"/>
                <a:gd name="T108" fmla="*/ 1055 w 2614"/>
                <a:gd name="T109" fmla="*/ 252 h 1338"/>
                <a:gd name="T110" fmla="*/ 1236 w 2614"/>
                <a:gd name="T111" fmla="*/ 290 h 1338"/>
                <a:gd name="T112" fmla="*/ 1527 w 2614"/>
                <a:gd name="T113" fmla="*/ 425 h 1338"/>
                <a:gd name="T114" fmla="*/ 1824 w 2614"/>
                <a:gd name="T115" fmla="*/ 560 h 1338"/>
                <a:gd name="T116" fmla="*/ 2199 w 2614"/>
                <a:gd name="T117" fmla="*/ 710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14" h="1338">
                  <a:moveTo>
                    <a:pt x="2471" y="803"/>
                  </a:moveTo>
                  <a:lnTo>
                    <a:pt x="2614" y="855"/>
                  </a:lnTo>
                  <a:lnTo>
                    <a:pt x="2579" y="864"/>
                  </a:lnTo>
                  <a:lnTo>
                    <a:pt x="2548" y="871"/>
                  </a:lnTo>
                  <a:lnTo>
                    <a:pt x="2541" y="874"/>
                  </a:lnTo>
                  <a:lnTo>
                    <a:pt x="2533" y="877"/>
                  </a:lnTo>
                  <a:lnTo>
                    <a:pt x="2526" y="881"/>
                  </a:lnTo>
                  <a:lnTo>
                    <a:pt x="2518" y="886"/>
                  </a:lnTo>
                  <a:lnTo>
                    <a:pt x="2511" y="892"/>
                  </a:lnTo>
                  <a:lnTo>
                    <a:pt x="2503" y="899"/>
                  </a:lnTo>
                  <a:lnTo>
                    <a:pt x="2496" y="908"/>
                  </a:lnTo>
                  <a:lnTo>
                    <a:pt x="2488" y="919"/>
                  </a:lnTo>
                  <a:lnTo>
                    <a:pt x="2477" y="933"/>
                  </a:lnTo>
                  <a:lnTo>
                    <a:pt x="2468" y="946"/>
                  </a:lnTo>
                  <a:lnTo>
                    <a:pt x="2458" y="956"/>
                  </a:lnTo>
                  <a:lnTo>
                    <a:pt x="2447" y="966"/>
                  </a:lnTo>
                  <a:lnTo>
                    <a:pt x="2435" y="975"/>
                  </a:lnTo>
                  <a:lnTo>
                    <a:pt x="2422" y="984"/>
                  </a:lnTo>
                  <a:lnTo>
                    <a:pt x="2406" y="993"/>
                  </a:lnTo>
                  <a:lnTo>
                    <a:pt x="2388" y="1002"/>
                  </a:lnTo>
                  <a:lnTo>
                    <a:pt x="2371" y="1010"/>
                  </a:lnTo>
                  <a:lnTo>
                    <a:pt x="2357" y="1015"/>
                  </a:lnTo>
                  <a:lnTo>
                    <a:pt x="2345" y="1019"/>
                  </a:lnTo>
                  <a:lnTo>
                    <a:pt x="2334" y="1023"/>
                  </a:lnTo>
                  <a:lnTo>
                    <a:pt x="2322" y="1029"/>
                  </a:lnTo>
                  <a:lnTo>
                    <a:pt x="2308" y="1037"/>
                  </a:lnTo>
                  <a:lnTo>
                    <a:pt x="2292" y="1049"/>
                  </a:lnTo>
                  <a:lnTo>
                    <a:pt x="2273" y="1065"/>
                  </a:lnTo>
                  <a:lnTo>
                    <a:pt x="2259" y="1078"/>
                  </a:lnTo>
                  <a:lnTo>
                    <a:pt x="2247" y="1092"/>
                  </a:lnTo>
                  <a:lnTo>
                    <a:pt x="2236" y="1107"/>
                  </a:lnTo>
                  <a:lnTo>
                    <a:pt x="2224" y="1121"/>
                  </a:lnTo>
                  <a:lnTo>
                    <a:pt x="2218" y="1128"/>
                  </a:lnTo>
                  <a:lnTo>
                    <a:pt x="2211" y="1134"/>
                  </a:lnTo>
                  <a:lnTo>
                    <a:pt x="2204" y="1140"/>
                  </a:lnTo>
                  <a:lnTo>
                    <a:pt x="2196" y="1145"/>
                  </a:lnTo>
                  <a:lnTo>
                    <a:pt x="2188" y="1149"/>
                  </a:lnTo>
                  <a:lnTo>
                    <a:pt x="2179" y="1152"/>
                  </a:lnTo>
                  <a:lnTo>
                    <a:pt x="2168" y="1154"/>
                  </a:lnTo>
                  <a:lnTo>
                    <a:pt x="2157" y="1155"/>
                  </a:lnTo>
                  <a:lnTo>
                    <a:pt x="2141" y="1155"/>
                  </a:lnTo>
                  <a:lnTo>
                    <a:pt x="2127" y="1156"/>
                  </a:lnTo>
                  <a:lnTo>
                    <a:pt x="2114" y="1159"/>
                  </a:lnTo>
                  <a:lnTo>
                    <a:pt x="2103" y="1161"/>
                  </a:lnTo>
                  <a:lnTo>
                    <a:pt x="2092" y="1165"/>
                  </a:lnTo>
                  <a:lnTo>
                    <a:pt x="2083" y="1169"/>
                  </a:lnTo>
                  <a:lnTo>
                    <a:pt x="2074" y="1174"/>
                  </a:lnTo>
                  <a:lnTo>
                    <a:pt x="2066" y="1179"/>
                  </a:lnTo>
                  <a:lnTo>
                    <a:pt x="2059" y="1185"/>
                  </a:lnTo>
                  <a:lnTo>
                    <a:pt x="2053" y="1191"/>
                  </a:lnTo>
                  <a:lnTo>
                    <a:pt x="2047" y="1198"/>
                  </a:lnTo>
                  <a:lnTo>
                    <a:pt x="2042" y="1205"/>
                  </a:lnTo>
                  <a:lnTo>
                    <a:pt x="2031" y="1219"/>
                  </a:lnTo>
                  <a:lnTo>
                    <a:pt x="2021" y="1234"/>
                  </a:lnTo>
                  <a:lnTo>
                    <a:pt x="2012" y="1250"/>
                  </a:lnTo>
                  <a:lnTo>
                    <a:pt x="2002" y="1265"/>
                  </a:lnTo>
                  <a:lnTo>
                    <a:pt x="1996" y="1272"/>
                  </a:lnTo>
                  <a:lnTo>
                    <a:pt x="1990" y="1279"/>
                  </a:lnTo>
                  <a:lnTo>
                    <a:pt x="1983" y="1285"/>
                  </a:lnTo>
                  <a:lnTo>
                    <a:pt x="1975" y="1292"/>
                  </a:lnTo>
                  <a:lnTo>
                    <a:pt x="1967" y="1298"/>
                  </a:lnTo>
                  <a:lnTo>
                    <a:pt x="1958" y="1303"/>
                  </a:lnTo>
                  <a:lnTo>
                    <a:pt x="1948" y="1308"/>
                  </a:lnTo>
                  <a:lnTo>
                    <a:pt x="1937" y="1312"/>
                  </a:lnTo>
                  <a:lnTo>
                    <a:pt x="1923" y="1316"/>
                  </a:lnTo>
                  <a:lnTo>
                    <a:pt x="1910" y="1318"/>
                  </a:lnTo>
                  <a:lnTo>
                    <a:pt x="1895" y="1321"/>
                  </a:lnTo>
                  <a:lnTo>
                    <a:pt x="1879" y="1322"/>
                  </a:lnTo>
                  <a:lnTo>
                    <a:pt x="1871" y="1322"/>
                  </a:lnTo>
                  <a:lnTo>
                    <a:pt x="1865" y="1321"/>
                  </a:lnTo>
                  <a:lnTo>
                    <a:pt x="1860" y="1319"/>
                  </a:lnTo>
                  <a:lnTo>
                    <a:pt x="1855" y="1315"/>
                  </a:lnTo>
                  <a:lnTo>
                    <a:pt x="1845" y="1307"/>
                  </a:lnTo>
                  <a:lnTo>
                    <a:pt x="1832" y="1297"/>
                  </a:lnTo>
                  <a:lnTo>
                    <a:pt x="1824" y="1292"/>
                  </a:lnTo>
                  <a:lnTo>
                    <a:pt x="1813" y="1287"/>
                  </a:lnTo>
                  <a:lnTo>
                    <a:pt x="1801" y="1283"/>
                  </a:lnTo>
                  <a:lnTo>
                    <a:pt x="1786" y="1279"/>
                  </a:lnTo>
                  <a:lnTo>
                    <a:pt x="1769" y="1276"/>
                  </a:lnTo>
                  <a:lnTo>
                    <a:pt x="1748" y="1275"/>
                  </a:lnTo>
                  <a:lnTo>
                    <a:pt x="1724" y="1274"/>
                  </a:lnTo>
                  <a:lnTo>
                    <a:pt x="1695" y="1275"/>
                  </a:lnTo>
                  <a:lnTo>
                    <a:pt x="1673" y="1277"/>
                  </a:lnTo>
                  <a:lnTo>
                    <a:pt x="1645" y="1277"/>
                  </a:lnTo>
                  <a:lnTo>
                    <a:pt x="1611" y="1278"/>
                  </a:lnTo>
                  <a:lnTo>
                    <a:pt x="1574" y="1277"/>
                  </a:lnTo>
                  <a:lnTo>
                    <a:pt x="1537" y="1277"/>
                  </a:lnTo>
                  <a:lnTo>
                    <a:pt x="1500" y="1276"/>
                  </a:lnTo>
                  <a:lnTo>
                    <a:pt x="1466" y="1275"/>
                  </a:lnTo>
                  <a:lnTo>
                    <a:pt x="1438" y="1275"/>
                  </a:lnTo>
                  <a:lnTo>
                    <a:pt x="1428" y="1276"/>
                  </a:lnTo>
                  <a:lnTo>
                    <a:pt x="1418" y="1278"/>
                  </a:lnTo>
                  <a:lnTo>
                    <a:pt x="1410" y="1281"/>
                  </a:lnTo>
                  <a:lnTo>
                    <a:pt x="1402" y="1285"/>
                  </a:lnTo>
                  <a:lnTo>
                    <a:pt x="1388" y="1295"/>
                  </a:lnTo>
                  <a:lnTo>
                    <a:pt x="1375" y="1306"/>
                  </a:lnTo>
                  <a:lnTo>
                    <a:pt x="1361" y="1318"/>
                  </a:lnTo>
                  <a:lnTo>
                    <a:pt x="1348" y="1328"/>
                  </a:lnTo>
                  <a:lnTo>
                    <a:pt x="1340" y="1332"/>
                  </a:lnTo>
                  <a:lnTo>
                    <a:pt x="1331" y="1335"/>
                  </a:lnTo>
                  <a:lnTo>
                    <a:pt x="1322" y="1337"/>
                  </a:lnTo>
                  <a:lnTo>
                    <a:pt x="1312" y="1338"/>
                  </a:lnTo>
                  <a:lnTo>
                    <a:pt x="1289" y="1337"/>
                  </a:lnTo>
                  <a:lnTo>
                    <a:pt x="1274" y="1336"/>
                  </a:lnTo>
                  <a:lnTo>
                    <a:pt x="1269" y="1334"/>
                  </a:lnTo>
                  <a:lnTo>
                    <a:pt x="1265" y="1331"/>
                  </a:lnTo>
                  <a:lnTo>
                    <a:pt x="1261" y="1327"/>
                  </a:lnTo>
                  <a:lnTo>
                    <a:pt x="1259" y="1322"/>
                  </a:lnTo>
                  <a:lnTo>
                    <a:pt x="1243" y="1318"/>
                  </a:lnTo>
                  <a:lnTo>
                    <a:pt x="1229" y="1313"/>
                  </a:lnTo>
                  <a:lnTo>
                    <a:pt x="1223" y="1310"/>
                  </a:lnTo>
                  <a:lnTo>
                    <a:pt x="1218" y="1306"/>
                  </a:lnTo>
                  <a:lnTo>
                    <a:pt x="1213" y="1303"/>
                  </a:lnTo>
                  <a:lnTo>
                    <a:pt x="1209" y="1299"/>
                  </a:lnTo>
                  <a:lnTo>
                    <a:pt x="1205" y="1295"/>
                  </a:lnTo>
                  <a:lnTo>
                    <a:pt x="1202" y="1291"/>
                  </a:lnTo>
                  <a:lnTo>
                    <a:pt x="1199" y="1287"/>
                  </a:lnTo>
                  <a:lnTo>
                    <a:pt x="1196" y="1282"/>
                  </a:lnTo>
                  <a:lnTo>
                    <a:pt x="1193" y="1272"/>
                  </a:lnTo>
                  <a:lnTo>
                    <a:pt x="1190" y="1260"/>
                  </a:lnTo>
                  <a:lnTo>
                    <a:pt x="1189" y="1248"/>
                  </a:lnTo>
                  <a:lnTo>
                    <a:pt x="1188" y="1233"/>
                  </a:lnTo>
                  <a:lnTo>
                    <a:pt x="1188" y="1218"/>
                  </a:lnTo>
                  <a:lnTo>
                    <a:pt x="1189" y="1202"/>
                  </a:lnTo>
                  <a:lnTo>
                    <a:pt x="1190" y="1165"/>
                  </a:lnTo>
                  <a:lnTo>
                    <a:pt x="1191" y="1122"/>
                  </a:lnTo>
                  <a:lnTo>
                    <a:pt x="1192" y="1081"/>
                  </a:lnTo>
                  <a:lnTo>
                    <a:pt x="1192" y="1034"/>
                  </a:lnTo>
                  <a:lnTo>
                    <a:pt x="1193" y="982"/>
                  </a:lnTo>
                  <a:lnTo>
                    <a:pt x="1193" y="932"/>
                  </a:lnTo>
                  <a:lnTo>
                    <a:pt x="1194" y="883"/>
                  </a:lnTo>
                  <a:lnTo>
                    <a:pt x="1194" y="841"/>
                  </a:lnTo>
                  <a:lnTo>
                    <a:pt x="1193" y="808"/>
                  </a:lnTo>
                  <a:lnTo>
                    <a:pt x="1191" y="787"/>
                  </a:lnTo>
                  <a:lnTo>
                    <a:pt x="1177" y="793"/>
                  </a:lnTo>
                  <a:lnTo>
                    <a:pt x="1164" y="799"/>
                  </a:lnTo>
                  <a:lnTo>
                    <a:pt x="1153" y="808"/>
                  </a:lnTo>
                  <a:lnTo>
                    <a:pt x="1141" y="815"/>
                  </a:lnTo>
                  <a:lnTo>
                    <a:pt x="1131" y="823"/>
                  </a:lnTo>
                  <a:lnTo>
                    <a:pt x="1121" y="831"/>
                  </a:lnTo>
                  <a:lnTo>
                    <a:pt x="1113" y="840"/>
                  </a:lnTo>
                  <a:lnTo>
                    <a:pt x="1105" y="849"/>
                  </a:lnTo>
                  <a:lnTo>
                    <a:pt x="1076" y="886"/>
                  </a:lnTo>
                  <a:lnTo>
                    <a:pt x="1049" y="923"/>
                  </a:lnTo>
                  <a:lnTo>
                    <a:pt x="1041" y="932"/>
                  </a:lnTo>
                  <a:lnTo>
                    <a:pt x="1032" y="941"/>
                  </a:lnTo>
                  <a:lnTo>
                    <a:pt x="1024" y="949"/>
                  </a:lnTo>
                  <a:lnTo>
                    <a:pt x="1015" y="957"/>
                  </a:lnTo>
                  <a:lnTo>
                    <a:pt x="1005" y="964"/>
                  </a:lnTo>
                  <a:lnTo>
                    <a:pt x="994" y="971"/>
                  </a:lnTo>
                  <a:lnTo>
                    <a:pt x="983" y="978"/>
                  </a:lnTo>
                  <a:lnTo>
                    <a:pt x="970" y="984"/>
                  </a:lnTo>
                  <a:lnTo>
                    <a:pt x="956" y="989"/>
                  </a:lnTo>
                  <a:lnTo>
                    <a:pt x="941" y="994"/>
                  </a:lnTo>
                  <a:lnTo>
                    <a:pt x="924" y="998"/>
                  </a:lnTo>
                  <a:lnTo>
                    <a:pt x="906" y="1002"/>
                  </a:lnTo>
                  <a:lnTo>
                    <a:pt x="887" y="1004"/>
                  </a:lnTo>
                  <a:lnTo>
                    <a:pt x="866" y="1006"/>
                  </a:lnTo>
                  <a:lnTo>
                    <a:pt x="843" y="1007"/>
                  </a:lnTo>
                  <a:lnTo>
                    <a:pt x="819" y="1007"/>
                  </a:lnTo>
                  <a:lnTo>
                    <a:pt x="797" y="1007"/>
                  </a:lnTo>
                  <a:lnTo>
                    <a:pt x="778" y="1008"/>
                  </a:lnTo>
                  <a:lnTo>
                    <a:pt x="758" y="1008"/>
                  </a:lnTo>
                  <a:lnTo>
                    <a:pt x="739" y="1008"/>
                  </a:lnTo>
                  <a:lnTo>
                    <a:pt x="720" y="1008"/>
                  </a:lnTo>
                  <a:lnTo>
                    <a:pt x="699" y="1007"/>
                  </a:lnTo>
                  <a:lnTo>
                    <a:pt x="678" y="1005"/>
                  </a:lnTo>
                  <a:lnTo>
                    <a:pt x="656" y="1002"/>
                  </a:lnTo>
                  <a:lnTo>
                    <a:pt x="655" y="976"/>
                  </a:lnTo>
                  <a:lnTo>
                    <a:pt x="653" y="953"/>
                  </a:lnTo>
                  <a:lnTo>
                    <a:pt x="648" y="933"/>
                  </a:lnTo>
                  <a:lnTo>
                    <a:pt x="641" y="914"/>
                  </a:lnTo>
                  <a:lnTo>
                    <a:pt x="633" y="897"/>
                  </a:lnTo>
                  <a:lnTo>
                    <a:pt x="623" y="883"/>
                  </a:lnTo>
                  <a:lnTo>
                    <a:pt x="612" y="870"/>
                  </a:lnTo>
                  <a:lnTo>
                    <a:pt x="600" y="860"/>
                  </a:lnTo>
                  <a:lnTo>
                    <a:pt x="586" y="851"/>
                  </a:lnTo>
                  <a:lnTo>
                    <a:pt x="571" y="843"/>
                  </a:lnTo>
                  <a:lnTo>
                    <a:pt x="556" y="837"/>
                  </a:lnTo>
                  <a:lnTo>
                    <a:pt x="541" y="832"/>
                  </a:lnTo>
                  <a:lnTo>
                    <a:pt x="524" y="829"/>
                  </a:lnTo>
                  <a:lnTo>
                    <a:pt x="508" y="826"/>
                  </a:lnTo>
                  <a:lnTo>
                    <a:pt x="491" y="824"/>
                  </a:lnTo>
                  <a:lnTo>
                    <a:pt x="473" y="823"/>
                  </a:lnTo>
                  <a:lnTo>
                    <a:pt x="440" y="823"/>
                  </a:lnTo>
                  <a:lnTo>
                    <a:pt x="408" y="825"/>
                  </a:lnTo>
                  <a:lnTo>
                    <a:pt x="379" y="827"/>
                  </a:lnTo>
                  <a:lnTo>
                    <a:pt x="353" y="829"/>
                  </a:lnTo>
                  <a:lnTo>
                    <a:pt x="342" y="829"/>
                  </a:lnTo>
                  <a:lnTo>
                    <a:pt x="333" y="830"/>
                  </a:lnTo>
                  <a:lnTo>
                    <a:pt x="325" y="829"/>
                  </a:lnTo>
                  <a:lnTo>
                    <a:pt x="319" y="828"/>
                  </a:lnTo>
                  <a:lnTo>
                    <a:pt x="315" y="826"/>
                  </a:lnTo>
                  <a:lnTo>
                    <a:pt x="313" y="823"/>
                  </a:lnTo>
                  <a:lnTo>
                    <a:pt x="313" y="819"/>
                  </a:lnTo>
                  <a:lnTo>
                    <a:pt x="315" y="814"/>
                  </a:lnTo>
                  <a:lnTo>
                    <a:pt x="322" y="801"/>
                  </a:lnTo>
                  <a:lnTo>
                    <a:pt x="331" y="790"/>
                  </a:lnTo>
                  <a:lnTo>
                    <a:pt x="341" y="778"/>
                  </a:lnTo>
                  <a:lnTo>
                    <a:pt x="352" y="766"/>
                  </a:lnTo>
                  <a:lnTo>
                    <a:pt x="362" y="754"/>
                  </a:lnTo>
                  <a:lnTo>
                    <a:pt x="370" y="740"/>
                  </a:lnTo>
                  <a:lnTo>
                    <a:pt x="374" y="733"/>
                  </a:lnTo>
                  <a:lnTo>
                    <a:pt x="376" y="725"/>
                  </a:lnTo>
                  <a:lnTo>
                    <a:pt x="378" y="717"/>
                  </a:lnTo>
                  <a:lnTo>
                    <a:pt x="378" y="709"/>
                  </a:lnTo>
                  <a:lnTo>
                    <a:pt x="378" y="702"/>
                  </a:lnTo>
                  <a:lnTo>
                    <a:pt x="377" y="696"/>
                  </a:lnTo>
                  <a:lnTo>
                    <a:pt x="375" y="689"/>
                  </a:lnTo>
                  <a:lnTo>
                    <a:pt x="371" y="682"/>
                  </a:lnTo>
                  <a:lnTo>
                    <a:pt x="364" y="670"/>
                  </a:lnTo>
                  <a:lnTo>
                    <a:pt x="355" y="658"/>
                  </a:lnTo>
                  <a:lnTo>
                    <a:pt x="345" y="646"/>
                  </a:lnTo>
                  <a:lnTo>
                    <a:pt x="333" y="634"/>
                  </a:lnTo>
                  <a:lnTo>
                    <a:pt x="320" y="623"/>
                  </a:lnTo>
                  <a:lnTo>
                    <a:pt x="307" y="612"/>
                  </a:lnTo>
                  <a:lnTo>
                    <a:pt x="281" y="592"/>
                  </a:lnTo>
                  <a:lnTo>
                    <a:pt x="258" y="574"/>
                  </a:lnTo>
                  <a:lnTo>
                    <a:pt x="249" y="567"/>
                  </a:lnTo>
                  <a:lnTo>
                    <a:pt x="242" y="560"/>
                  </a:lnTo>
                  <a:lnTo>
                    <a:pt x="237" y="555"/>
                  </a:lnTo>
                  <a:lnTo>
                    <a:pt x="236" y="551"/>
                  </a:lnTo>
                  <a:lnTo>
                    <a:pt x="235" y="536"/>
                  </a:lnTo>
                  <a:lnTo>
                    <a:pt x="233" y="524"/>
                  </a:lnTo>
                  <a:lnTo>
                    <a:pt x="230" y="514"/>
                  </a:lnTo>
                  <a:lnTo>
                    <a:pt x="227" y="507"/>
                  </a:lnTo>
                  <a:lnTo>
                    <a:pt x="222" y="501"/>
                  </a:lnTo>
                  <a:lnTo>
                    <a:pt x="217" y="497"/>
                  </a:lnTo>
                  <a:lnTo>
                    <a:pt x="212" y="495"/>
                  </a:lnTo>
                  <a:lnTo>
                    <a:pt x="206" y="493"/>
                  </a:lnTo>
                  <a:lnTo>
                    <a:pt x="194" y="490"/>
                  </a:lnTo>
                  <a:lnTo>
                    <a:pt x="183" y="485"/>
                  </a:lnTo>
                  <a:lnTo>
                    <a:pt x="178" y="482"/>
                  </a:lnTo>
                  <a:lnTo>
                    <a:pt x="174" y="477"/>
                  </a:lnTo>
                  <a:lnTo>
                    <a:pt x="171" y="471"/>
                  </a:lnTo>
                  <a:lnTo>
                    <a:pt x="168" y="461"/>
                  </a:lnTo>
                  <a:lnTo>
                    <a:pt x="163" y="442"/>
                  </a:lnTo>
                  <a:lnTo>
                    <a:pt x="157" y="426"/>
                  </a:lnTo>
                  <a:lnTo>
                    <a:pt x="152" y="413"/>
                  </a:lnTo>
                  <a:lnTo>
                    <a:pt x="147" y="401"/>
                  </a:lnTo>
                  <a:lnTo>
                    <a:pt x="142" y="392"/>
                  </a:lnTo>
                  <a:lnTo>
                    <a:pt x="138" y="384"/>
                  </a:lnTo>
                  <a:lnTo>
                    <a:pt x="133" y="378"/>
                  </a:lnTo>
                  <a:lnTo>
                    <a:pt x="128" y="372"/>
                  </a:lnTo>
                  <a:lnTo>
                    <a:pt x="118" y="363"/>
                  </a:lnTo>
                  <a:lnTo>
                    <a:pt x="106" y="353"/>
                  </a:lnTo>
                  <a:lnTo>
                    <a:pt x="91" y="341"/>
                  </a:lnTo>
                  <a:lnTo>
                    <a:pt x="74" y="325"/>
                  </a:lnTo>
                  <a:lnTo>
                    <a:pt x="78" y="318"/>
                  </a:lnTo>
                  <a:lnTo>
                    <a:pt x="83" y="308"/>
                  </a:lnTo>
                  <a:lnTo>
                    <a:pt x="86" y="302"/>
                  </a:lnTo>
                  <a:lnTo>
                    <a:pt x="88" y="296"/>
                  </a:lnTo>
                  <a:lnTo>
                    <a:pt x="89" y="289"/>
                  </a:lnTo>
                  <a:lnTo>
                    <a:pt x="89" y="283"/>
                  </a:lnTo>
                  <a:lnTo>
                    <a:pt x="89" y="278"/>
                  </a:lnTo>
                  <a:lnTo>
                    <a:pt x="88" y="274"/>
                  </a:lnTo>
                  <a:lnTo>
                    <a:pt x="87" y="270"/>
                  </a:lnTo>
                  <a:lnTo>
                    <a:pt x="85" y="266"/>
                  </a:lnTo>
                  <a:lnTo>
                    <a:pt x="81" y="260"/>
                  </a:lnTo>
                  <a:lnTo>
                    <a:pt x="75" y="254"/>
                  </a:lnTo>
                  <a:lnTo>
                    <a:pt x="60" y="246"/>
                  </a:lnTo>
                  <a:lnTo>
                    <a:pt x="43" y="238"/>
                  </a:lnTo>
                  <a:lnTo>
                    <a:pt x="34" y="234"/>
                  </a:lnTo>
                  <a:lnTo>
                    <a:pt x="25" y="229"/>
                  </a:lnTo>
                  <a:lnTo>
                    <a:pt x="18" y="223"/>
                  </a:lnTo>
                  <a:lnTo>
                    <a:pt x="11" y="215"/>
                  </a:lnTo>
                  <a:lnTo>
                    <a:pt x="9" y="211"/>
                  </a:lnTo>
                  <a:lnTo>
                    <a:pt x="6" y="206"/>
                  </a:lnTo>
                  <a:lnTo>
                    <a:pt x="4" y="200"/>
                  </a:lnTo>
                  <a:lnTo>
                    <a:pt x="2" y="194"/>
                  </a:lnTo>
                  <a:lnTo>
                    <a:pt x="1" y="187"/>
                  </a:lnTo>
                  <a:lnTo>
                    <a:pt x="0" y="180"/>
                  </a:lnTo>
                  <a:lnTo>
                    <a:pt x="0" y="172"/>
                  </a:lnTo>
                  <a:lnTo>
                    <a:pt x="0" y="163"/>
                  </a:lnTo>
                  <a:lnTo>
                    <a:pt x="1" y="151"/>
                  </a:lnTo>
                  <a:lnTo>
                    <a:pt x="3" y="142"/>
                  </a:lnTo>
                  <a:lnTo>
                    <a:pt x="7" y="133"/>
                  </a:lnTo>
                  <a:lnTo>
                    <a:pt x="12" y="127"/>
                  </a:lnTo>
                  <a:lnTo>
                    <a:pt x="18" y="122"/>
                  </a:lnTo>
                  <a:lnTo>
                    <a:pt x="24" y="119"/>
                  </a:lnTo>
                  <a:lnTo>
                    <a:pt x="32" y="116"/>
                  </a:lnTo>
                  <a:lnTo>
                    <a:pt x="39" y="114"/>
                  </a:lnTo>
                  <a:lnTo>
                    <a:pt x="54" y="111"/>
                  </a:lnTo>
                  <a:lnTo>
                    <a:pt x="67" y="108"/>
                  </a:lnTo>
                  <a:lnTo>
                    <a:pt x="72" y="106"/>
                  </a:lnTo>
                  <a:lnTo>
                    <a:pt x="75" y="103"/>
                  </a:lnTo>
                  <a:lnTo>
                    <a:pt x="78" y="99"/>
                  </a:lnTo>
                  <a:lnTo>
                    <a:pt x="79" y="94"/>
                  </a:lnTo>
                  <a:lnTo>
                    <a:pt x="78" y="84"/>
                  </a:lnTo>
                  <a:lnTo>
                    <a:pt x="75" y="72"/>
                  </a:lnTo>
                  <a:lnTo>
                    <a:pt x="71" y="60"/>
                  </a:lnTo>
                  <a:lnTo>
                    <a:pt x="66" y="47"/>
                  </a:lnTo>
                  <a:lnTo>
                    <a:pt x="61" y="35"/>
                  </a:lnTo>
                  <a:lnTo>
                    <a:pt x="57" y="21"/>
                  </a:lnTo>
                  <a:lnTo>
                    <a:pt x="54" y="10"/>
                  </a:lnTo>
                  <a:lnTo>
                    <a:pt x="53" y="0"/>
                  </a:lnTo>
                  <a:lnTo>
                    <a:pt x="66" y="0"/>
                  </a:lnTo>
                  <a:lnTo>
                    <a:pt x="80" y="1"/>
                  </a:lnTo>
                  <a:lnTo>
                    <a:pt x="93" y="3"/>
                  </a:lnTo>
                  <a:lnTo>
                    <a:pt x="107" y="5"/>
                  </a:lnTo>
                  <a:lnTo>
                    <a:pt x="120" y="9"/>
                  </a:lnTo>
                  <a:lnTo>
                    <a:pt x="133" y="12"/>
                  </a:lnTo>
                  <a:lnTo>
                    <a:pt x="146" y="16"/>
                  </a:lnTo>
                  <a:lnTo>
                    <a:pt x="161" y="21"/>
                  </a:lnTo>
                  <a:lnTo>
                    <a:pt x="187" y="33"/>
                  </a:lnTo>
                  <a:lnTo>
                    <a:pt x="214" y="45"/>
                  </a:lnTo>
                  <a:lnTo>
                    <a:pt x="242" y="58"/>
                  </a:lnTo>
                  <a:lnTo>
                    <a:pt x="271" y="71"/>
                  </a:lnTo>
                  <a:lnTo>
                    <a:pt x="299" y="85"/>
                  </a:lnTo>
                  <a:lnTo>
                    <a:pt x="329" y="99"/>
                  </a:lnTo>
                  <a:lnTo>
                    <a:pt x="359" y="113"/>
                  </a:lnTo>
                  <a:lnTo>
                    <a:pt x="392" y="126"/>
                  </a:lnTo>
                  <a:lnTo>
                    <a:pt x="425" y="138"/>
                  </a:lnTo>
                  <a:lnTo>
                    <a:pt x="460" y="148"/>
                  </a:lnTo>
                  <a:lnTo>
                    <a:pt x="478" y="153"/>
                  </a:lnTo>
                  <a:lnTo>
                    <a:pt x="497" y="157"/>
                  </a:lnTo>
                  <a:lnTo>
                    <a:pt x="516" y="160"/>
                  </a:lnTo>
                  <a:lnTo>
                    <a:pt x="535" y="163"/>
                  </a:lnTo>
                  <a:lnTo>
                    <a:pt x="589" y="170"/>
                  </a:lnTo>
                  <a:lnTo>
                    <a:pt x="640" y="177"/>
                  </a:lnTo>
                  <a:lnTo>
                    <a:pt x="688" y="184"/>
                  </a:lnTo>
                  <a:lnTo>
                    <a:pt x="733" y="191"/>
                  </a:lnTo>
                  <a:lnTo>
                    <a:pt x="811" y="205"/>
                  </a:lnTo>
                  <a:lnTo>
                    <a:pt x="880" y="219"/>
                  </a:lnTo>
                  <a:lnTo>
                    <a:pt x="937" y="230"/>
                  </a:lnTo>
                  <a:lnTo>
                    <a:pt x="985" y="240"/>
                  </a:lnTo>
                  <a:lnTo>
                    <a:pt x="1005" y="244"/>
                  </a:lnTo>
                  <a:lnTo>
                    <a:pt x="1023" y="248"/>
                  </a:lnTo>
                  <a:lnTo>
                    <a:pt x="1041" y="251"/>
                  </a:lnTo>
                  <a:lnTo>
                    <a:pt x="1055" y="252"/>
                  </a:lnTo>
                  <a:lnTo>
                    <a:pt x="1091" y="256"/>
                  </a:lnTo>
                  <a:lnTo>
                    <a:pt x="1123" y="261"/>
                  </a:lnTo>
                  <a:lnTo>
                    <a:pt x="1155" y="267"/>
                  </a:lnTo>
                  <a:lnTo>
                    <a:pt x="1183" y="274"/>
                  </a:lnTo>
                  <a:lnTo>
                    <a:pt x="1210" y="281"/>
                  </a:lnTo>
                  <a:lnTo>
                    <a:pt x="1236" y="290"/>
                  </a:lnTo>
                  <a:lnTo>
                    <a:pt x="1261" y="299"/>
                  </a:lnTo>
                  <a:lnTo>
                    <a:pt x="1287" y="309"/>
                  </a:lnTo>
                  <a:lnTo>
                    <a:pt x="1338" y="332"/>
                  </a:lnTo>
                  <a:lnTo>
                    <a:pt x="1393" y="359"/>
                  </a:lnTo>
                  <a:lnTo>
                    <a:pt x="1454" y="390"/>
                  </a:lnTo>
                  <a:lnTo>
                    <a:pt x="1527" y="425"/>
                  </a:lnTo>
                  <a:lnTo>
                    <a:pt x="1569" y="445"/>
                  </a:lnTo>
                  <a:lnTo>
                    <a:pt x="1615" y="466"/>
                  </a:lnTo>
                  <a:lnTo>
                    <a:pt x="1663" y="489"/>
                  </a:lnTo>
                  <a:lnTo>
                    <a:pt x="1714" y="512"/>
                  </a:lnTo>
                  <a:lnTo>
                    <a:pt x="1767" y="536"/>
                  </a:lnTo>
                  <a:lnTo>
                    <a:pt x="1824" y="560"/>
                  </a:lnTo>
                  <a:lnTo>
                    <a:pt x="1882" y="585"/>
                  </a:lnTo>
                  <a:lnTo>
                    <a:pt x="1943" y="610"/>
                  </a:lnTo>
                  <a:lnTo>
                    <a:pt x="2004" y="635"/>
                  </a:lnTo>
                  <a:lnTo>
                    <a:pt x="2068" y="660"/>
                  </a:lnTo>
                  <a:lnTo>
                    <a:pt x="2133" y="685"/>
                  </a:lnTo>
                  <a:lnTo>
                    <a:pt x="2199" y="710"/>
                  </a:lnTo>
                  <a:lnTo>
                    <a:pt x="2267" y="734"/>
                  </a:lnTo>
                  <a:lnTo>
                    <a:pt x="2334" y="758"/>
                  </a:lnTo>
                  <a:lnTo>
                    <a:pt x="2403" y="780"/>
                  </a:lnTo>
                  <a:lnTo>
                    <a:pt x="2471" y="803"/>
                  </a:lnTo>
                  <a:close/>
                </a:path>
              </a:pathLst>
            </a:custGeom>
            <a:grpFill/>
            <a:ln w="3175" cmpd="sng">
              <a:solidFill>
                <a:srgbClr val="FCF6F6"/>
              </a:solidFill>
              <a:round/>
              <a:headEnd/>
              <a:tailEnd/>
            </a:ln>
          </p:spPr>
          <p:txBody>
            <a:bodyPr/>
            <a:lstStyle/>
            <a:p>
              <a:endParaRPr lang="pt-BR"/>
            </a:p>
          </p:txBody>
        </p:sp>
        <p:sp>
          <p:nvSpPr>
            <p:cNvPr id="38" name="Freeform 28"/>
            <p:cNvSpPr>
              <a:spLocks/>
            </p:cNvSpPr>
            <p:nvPr/>
          </p:nvSpPr>
          <p:spPr bwMode="auto">
            <a:xfrm>
              <a:off x="3346450" y="765175"/>
              <a:ext cx="822325" cy="963613"/>
            </a:xfrm>
            <a:custGeom>
              <a:avLst/>
              <a:gdLst>
                <a:gd name="T0" fmla="*/ 2085 w 2097"/>
                <a:gd name="T1" fmla="*/ 1684 h 2258"/>
                <a:gd name="T2" fmla="*/ 1776 w 2097"/>
                <a:gd name="T3" fmla="*/ 1689 h 2258"/>
                <a:gd name="T4" fmla="*/ 1676 w 2097"/>
                <a:gd name="T5" fmla="*/ 1765 h 2258"/>
                <a:gd name="T6" fmla="*/ 1629 w 2097"/>
                <a:gd name="T7" fmla="*/ 1876 h 2258"/>
                <a:gd name="T8" fmla="*/ 1558 w 2097"/>
                <a:gd name="T9" fmla="*/ 1968 h 2258"/>
                <a:gd name="T10" fmla="*/ 1516 w 2097"/>
                <a:gd name="T11" fmla="*/ 2053 h 2258"/>
                <a:gd name="T12" fmla="*/ 1418 w 2097"/>
                <a:gd name="T13" fmla="*/ 2064 h 2258"/>
                <a:gd name="T14" fmla="*/ 1334 w 2097"/>
                <a:gd name="T15" fmla="*/ 1960 h 2258"/>
                <a:gd name="T16" fmla="*/ 1202 w 2097"/>
                <a:gd name="T17" fmla="*/ 1984 h 2258"/>
                <a:gd name="T18" fmla="*/ 1133 w 2097"/>
                <a:gd name="T19" fmla="*/ 2074 h 2258"/>
                <a:gd name="T20" fmla="*/ 1120 w 2097"/>
                <a:gd name="T21" fmla="*/ 2231 h 2258"/>
                <a:gd name="T22" fmla="*/ 1017 w 2097"/>
                <a:gd name="T23" fmla="*/ 2236 h 2258"/>
                <a:gd name="T24" fmla="*/ 856 w 2097"/>
                <a:gd name="T25" fmla="*/ 2096 h 2258"/>
                <a:gd name="T26" fmla="*/ 800 w 2097"/>
                <a:gd name="T27" fmla="*/ 2038 h 2258"/>
                <a:gd name="T28" fmla="*/ 860 w 2097"/>
                <a:gd name="T29" fmla="*/ 2011 h 2258"/>
                <a:gd name="T30" fmla="*/ 835 w 2097"/>
                <a:gd name="T31" fmla="*/ 1860 h 2258"/>
                <a:gd name="T32" fmla="*/ 806 w 2097"/>
                <a:gd name="T33" fmla="*/ 1627 h 2258"/>
                <a:gd name="T34" fmla="*/ 760 w 2097"/>
                <a:gd name="T35" fmla="*/ 1378 h 2258"/>
                <a:gd name="T36" fmla="*/ 687 w 2097"/>
                <a:gd name="T37" fmla="*/ 1276 h 2258"/>
                <a:gd name="T38" fmla="*/ 526 w 2097"/>
                <a:gd name="T39" fmla="*/ 1043 h 2258"/>
                <a:gd name="T40" fmla="*/ 485 w 2097"/>
                <a:gd name="T41" fmla="*/ 1007 h 2258"/>
                <a:gd name="T42" fmla="*/ 301 w 2097"/>
                <a:gd name="T43" fmla="*/ 1005 h 2258"/>
                <a:gd name="T44" fmla="*/ 262 w 2097"/>
                <a:gd name="T45" fmla="*/ 948 h 2258"/>
                <a:gd name="T46" fmla="*/ 197 w 2097"/>
                <a:gd name="T47" fmla="*/ 794 h 2258"/>
                <a:gd name="T48" fmla="*/ 177 w 2097"/>
                <a:gd name="T49" fmla="*/ 571 h 2258"/>
                <a:gd name="T50" fmla="*/ 18 w 2097"/>
                <a:gd name="T51" fmla="*/ 453 h 2258"/>
                <a:gd name="T52" fmla="*/ 11 w 2097"/>
                <a:gd name="T53" fmla="*/ 379 h 2258"/>
                <a:gd name="T54" fmla="*/ 99 w 2097"/>
                <a:gd name="T55" fmla="*/ 419 h 2258"/>
                <a:gd name="T56" fmla="*/ 224 w 2097"/>
                <a:gd name="T57" fmla="*/ 450 h 2258"/>
                <a:gd name="T58" fmla="*/ 287 w 2097"/>
                <a:gd name="T59" fmla="*/ 496 h 2258"/>
                <a:gd name="T60" fmla="*/ 400 w 2097"/>
                <a:gd name="T61" fmla="*/ 489 h 2258"/>
                <a:gd name="T62" fmla="*/ 505 w 2097"/>
                <a:gd name="T63" fmla="*/ 472 h 2258"/>
                <a:gd name="T64" fmla="*/ 595 w 2097"/>
                <a:gd name="T65" fmla="*/ 569 h 2258"/>
                <a:gd name="T66" fmla="*/ 672 w 2097"/>
                <a:gd name="T67" fmla="*/ 594 h 2258"/>
                <a:gd name="T68" fmla="*/ 691 w 2097"/>
                <a:gd name="T69" fmla="*/ 500 h 2258"/>
                <a:gd name="T70" fmla="*/ 737 w 2097"/>
                <a:gd name="T71" fmla="*/ 433 h 2258"/>
                <a:gd name="T72" fmla="*/ 799 w 2097"/>
                <a:gd name="T73" fmla="*/ 392 h 2258"/>
                <a:gd name="T74" fmla="*/ 884 w 2097"/>
                <a:gd name="T75" fmla="*/ 411 h 2258"/>
                <a:gd name="T76" fmla="*/ 978 w 2097"/>
                <a:gd name="T77" fmla="*/ 393 h 2258"/>
                <a:gd name="T78" fmla="*/ 1044 w 2097"/>
                <a:gd name="T79" fmla="*/ 375 h 2258"/>
                <a:gd name="T80" fmla="*/ 1133 w 2097"/>
                <a:gd name="T81" fmla="*/ 331 h 2258"/>
                <a:gd name="T82" fmla="*/ 1212 w 2097"/>
                <a:gd name="T83" fmla="*/ 279 h 2258"/>
                <a:gd name="T84" fmla="*/ 1330 w 2097"/>
                <a:gd name="T85" fmla="*/ 266 h 2258"/>
                <a:gd name="T86" fmla="*/ 1412 w 2097"/>
                <a:gd name="T87" fmla="*/ 182 h 2258"/>
                <a:gd name="T88" fmla="*/ 1468 w 2097"/>
                <a:gd name="T89" fmla="*/ 95 h 2258"/>
                <a:gd name="T90" fmla="*/ 1511 w 2097"/>
                <a:gd name="T91" fmla="*/ 25 h 2258"/>
                <a:gd name="T92" fmla="*/ 1616 w 2097"/>
                <a:gd name="T93" fmla="*/ 0 h 2258"/>
                <a:gd name="T94" fmla="*/ 1682 w 2097"/>
                <a:gd name="T95" fmla="*/ 73 h 2258"/>
                <a:gd name="T96" fmla="*/ 1642 w 2097"/>
                <a:gd name="T97" fmla="*/ 218 h 2258"/>
                <a:gd name="T98" fmla="*/ 1683 w 2097"/>
                <a:gd name="T99" fmla="*/ 267 h 2258"/>
                <a:gd name="T100" fmla="*/ 1789 w 2097"/>
                <a:gd name="T101" fmla="*/ 343 h 2258"/>
                <a:gd name="T102" fmla="*/ 1833 w 2097"/>
                <a:gd name="T103" fmla="*/ 468 h 2258"/>
                <a:gd name="T104" fmla="*/ 1749 w 2097"/>
                <a:gd name="T105" fmla="*/ 563 h 2258"/>
                <a:gd name="T106" fmla="*/ 1726 w 2097"/>
                <a:gd name="T107" fmla="*/ 724 h 2258"/>
                <a:gd name="T108" fmla="*/ 1698 w 2097"/>
                <a:gd name="T109" fmla="*/ 939 h 2258"/>
                <a:gd name="T110" fmla="*/ 1786 w 2097"/>
                <a:gd name="T111" fmla="*/ 1052 h 2258"/>
                <a:gd name="T112" fmla="*/ 1784 w 2097"/>
                <a:gd name="T113" fmla="*/ 1146 h 2258"/>
                <a:gd name="T114" fmla="*/ 1973 w 2097"/>
                <a:gd name="T115" fmla="*/ 1334 h 2258"/>
                <a:gd name="T116" fmla="*/ 2068 w 2097"/>
                <a:gd name="T117" fmla="*/ 1385 h 2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7" h="2258">
                  <a:moveTo>
                    <a:pt x="2089" y="1679"/>
                  </a:moveTo>
                  <a:lnTo>
                    <a:pt x="2093" y="1704"/>
                  </a:lnTo>
                  <a:lnTo>
                    <a:pt x="2096" y="1718"/>
                  </a:lnTo>
                  <a:lnTo>
                    <a:pt x="2097" y="1720"/>
                  </a:lnTo>
                  <a:lnTo>
                    <a:pt x="2097" y="1720"/>
                  </a:lnTo>
                  <a:lnTo>
                    <a:pt x="2097" y="1719"/>
                  </a:lnTo>
                  <a:lnTo>
                    <a:pt x="2097" y="1716"/>
                  </a:lnTo>
                  <a:lnTo>
                    <a:pt x="2096" y="1706"/>
                  </a:lnTo>
                  <a:lnTo>
                    <a:pt x="2095" y="1696"/>
                  </a:lnTo>
                  <a:lnTo>
                    <a:pt x="2094" y="1687"/>
                  </a:lnTo>
                  <a:lnTo>
                    <a:pt x="2094" y="1684"/>
                  </a:lnTo>
                  <a:lnTo>
                    <a:pt x="2085" y="1684"/>
                  </a:lnTo>
                  <a:lnTo>
                    <a:pt x="2062" y="1683"/>
                  </a:lnTo>
                  <a:lnTo>
                    <a:pt x="2026" y="1682"/>
                  </a:lnTo>
                  <a:lnTo>
                    <a:pt x="1984" y="1681"/>
                  </a:lnTo>
                  <a:lnTo>
                    <a:pt x="1939" y="1681"/>
                  </a:lnTo>
                  <a:lnTo>
                    <a:pt x="1892" y="1682"/>
                  </a:lnTo>
                  <a:lnTo>
                    <a:pt x="1870" y="1683"/>
                  </a:lnTo>
                  <a:lnTo>
                    <a:pt x="1850" y="1685"/>
                  </a:lnTo>
                  <a:lnTo>
                    <a:pt x="1832" y="1687"/>
                  </a:lnTo>
                  <a:lnTo>
                    <a:pt x="1815" y="1689"/>
                  </a:lnTo>
                  <a:lnTo>
                    <a:pt x="1802" y="1688"/>
                  </a:lnTo>
                  <a:lnTo>
                    <a:pt x="1789" y="1688"/>
                  </a:lnTo>
                  <a:lnTo>
                    <a:pt x="1776" y="1689"/>
                  </a:lnTo>
                  <a:lnTo>
                    <a:pt x="1764" y="1691"/>
                  </a:lnTo>
                  <a:lnTo>
                    <a:pt x="1752" y="1694"/>
                  </a:lnTo>
                  <a:lnTo>
                    <a:pt x="1741" y="1699"/>
                  </a:lnTo>
                  <a:lnTo>
                    <a:pt x="1731" y="1704"/>
                  </a:lnTo>
                  <a:lnTo>
                    <a:pt x="1721" y="1709"/>
                  </a:lnTo>
                  <a:lnTo>
                    <a:pt x="1713" y="1717"/>
                  </a:lnTo>
                  <a:lnTo>
                    <a:pt x="1703" y="1724"/>
                  </a:lnTo>
                  <a:lnTo>
                    <a:pt x="1696" y="1731"/>
                  </a:lnTo>
                  <a:lnTo>
                    <a:pt x="1690" y="1739"/>
                  </a:lnTo>
                  <a:lnTo>
                    <a:pt x="1684" y="1747"/>
                  </a:lnTo>
                  <a:lnTo>
                    <a:pt x="1680" y="1756"/>
                  </a:lnTo>
                  <a:lnTo>
                    <a:pt x="1676" y="1765"/>
                  </a:lnTo>
                  <a:lnTo>
                    <a:pt x="1674" y="1773"/>
                  </a:lnTo>
                  <a:lnTo>
                    <a:pt x="1670" y="1797"/>
                  </a:lnTo>
                  <a:lnTo>
                    <a:pt x="1665" y="1817"/>
                  </a:lnTo>
                  <a:lnTo>
                    <a:pt x="1663" y="1827"/>
                  </a:lnTo>
                  <a:lnTo>
                    <a:pt x="1660" y="1835"/>
                  </a:lnTo>
                  <a:lnTo>
                    <a:pt x="1657" y="1842"/>
                  </a:lnTo>
                  <a:lnTo>
                    <a:pt x="1654" y="1849"/>
                  </a:lnTo>
                  <a:lnTo>
                    <a:pt x="1650" y="1855"/>
                  </a:lnTo>
                  <a:lnTo>
                    <a:pt x="1645" y="1861"/>
                  </a:lnTo>
                  <a:lnTo>
                    <a:pt x="1640" y="1867"/>
                  </a:lnTo>
                  <a:lnTo>
                    <a:pt x="1635" y="1872"/>
                  </a:lnTo>
                  <a:lnTo>
                    <a:pt x="1629" y="1876"/>
                  </a:lnTo>
                  <a:lnTo>
                    <a:pt x="1622" y="1881"/>
                  </a:lnTo>
                  <a:lnTo>
                    <a:pt x="1614" y="1885"/>
                  </a:lnTo>
                  <a:lnTo>
                    <a:pt x="1606" y="1889"/>
                  </a:lnTo>
                  <a:lnTo>
                    <a:pt x="1601" y="1892"/>
                  </a:lnTo>
                  <a:lnTo>
                    <a:pt x="1595" y="1896"/>
                  </a:lnTo>
                  <a:lnTo>
                    <a:pt x="1590" y="1900"/>
                  </a:lnTo>
                  <a:lnTo>
                    <a:pt x="1586" y="1905"/>
                  </a:lnTo>
                  <a:lnTo>
                    <a:pt x="1579" y="1916"/>
                  </a:lnTo>
                  <a:lnTo>
                    <a:pt x="1572" y="1928"/>
                  </a:lnTo>
                  <a:lnTo>
                    <a:pt x="1567" y="1942"/>
                  </a:lnTo>
                  <a:lnTo>
                    <a:pt x="1562" y="1955"/>
                  </a:lnTo>
                  <a:lnTo>
                    <a:pt x="1558" y="1968"/>
                  </a:lnTo>
                  <a:lnTo>
                    <a:pt x="1556" y="1981"/>
                  </a:lnTo>
                  <a:lnTo>
                    <a:pt x="1552" y="2003"/>
                  </a:lnTo>
                  <a:lnTo>
                    <a:pt x="1551" y="2017"/>
                  </a:lnTo>
                  <a:lnTo>
                    <a:pt x="1551" y="2020"/>
                  </a:lnTo>
                  <a:lnTo>
                    <a:pt x="1551" y="2021"/>
                  </a:lnTo>
                  <a:lnTo>
                    <a:pt x="1552" y="2017"/>
                  </a:lnTo>
                  <a:lnTo>
                    <a:pt x="1553" y="2009"/>
                  </a:lnTo>
                  <a:lnTo>
                    <a:pt x="1551" y="2013"/>
                  </a:lnTo>
                  <a:lnTo>
                    <a:pt x="1545" y="2021"/>
                  </a:lnTo>
                  <a:lnTo>
                    <a:pt x="1535" y="2032"/>
                  </a:lnTo>
                  <a:lnTo>
                    <a:pt x="1523" y="2046"/>
                  </a:lnTo>
                  <a:lnTo>
                    <a:pt x="1516" y="2053"/>
                  </a:lnTo>
                  <a:lnTo>
                    <a:pt x="1508" y="2059"/>
                  </a:lnTo>
                  <a:lnTo>
                    <a:pt x="1500" y="2065"/>
                  </a:lnTo>
                  <a:lnTo>
                    <a:pt x="1492" y="2070"/>
                  </a:lnTo>
                  <a:lnTo>
                    <a:pt x="1482" y="2074"/>
                  </a:lnTo>
                  <a:lnTo>
                    <a:pt x="1472" y="2077"/>
                  </a:lnTo>
                  <a:lnTo>
                    <a:pt x="1463" y="2078"/>
                  </a:lnTo>
                  <a:lnTo>
                    <a:pt x="1453" y="2078"/>
                  </a:lnTo>
                  <a:lnTo>
                    <a:pt x="1447" y="2077"/>
                  </a:lnTo>
                  <a:lnTo>
                    <a:pt x="1440" y="2076"/>
                  </a:lnTo>
                  <a:lnTo>
                    <a:pt x="1434" y="2074"/>
                  </a:lnTo>
                  <a:lnTo>
                    <a:pt x="1428" y="2071"/>
                  </a:lnTo>
                  <a:lnTo>
                    <a:pt x="1418" y="2064"/>
                  </a:lnTo>
                  <a:lnTo>
                    <a:pt x="1408" y="2055"/>
                  </a:lnTo>
                  <a:lnTo>
                    <a:pt x="1399" y="2045"/>
                  </a:lnTo>
                  <a:lnTo>
                    <a:pt x="1391" y="2033"/>
                  </a:lnTo>
                  <a:lnTo>
                    <a:pt x="1383" y="2021"/>
                  </a:lnTo>
                  <a:lnTo>
                    <a:pt x="1374" y="2009"/>
                  </a:lnTo>
                  <a:lnTo>
                    <a:pt x="1367" y="1998"/>
                  </a:lnTo>
                  <a:lnTo>
                    <a:pt x="1360" y="1987"/>
                  </a:lnTo>
                  <a:lnTo>
                    <a:pt x="1353" y="1977"/>
                  </a:lnTo>
                  <a:lnTo>
                    <a:pt x="1345" y="1969"/>
                  </a:lnTo>
                  <a:lnTo>
                    <a:pt x="1342" y="1965"/>
                  </a:lnTo>
                  <a:lnTo>
                    <a:pt x="1338" y="1962"/>
                  </a:lnTo>
                  <a:lnTo>
                    <a:pt x="1334" y="1960"/>
                  </a:lnTo>
                  <a:lnTo>
                    <a:pt x="1330" y="1958"/>
                  </a:lnTo>
                  <a:lnTo>
                    <a:pt x="1326" y="1957"/>
                  </a:lnTo>
                  <a:lnTo>
                    <a:pt x="1321" y="1956"/>
                  </a:lnTo>
                  <a:lnTo>
                    <a:pt x="1317" y="1956"/>
                  </a:lnTo>
                  <a:lnTo>
                    <a:pt x="1312" y="1957"/>
                  </a:lnTo>
                  <a:lnTo>
                    <a:pt x="1296" y="1958"/>
                  </a:lnTo>
                  <a:lnTo>
                    <a:pt x="1279" y="1960"/>
                  </a:lnTo>
                  <a:lnTo>
                    <a:pt x="1261" y="1962"/>
                  </a:lnTo>
                  <a:lnTo>
                    <a:pt x="1244" y="1967"/>
                  </a:lnTo>
                  <a:lnTo>
                    <a:pt x="1227" y="1972"/>
                  </a:lnTo>
                  <a:lnTo>
                    <a:pt x="1210" y="1979"/>
                  </a:lnTo>
                  <a:lnTo>
                    <a:pt x="1202" y="1984"/>
                  </a:lnTo>
                  <a:lnTo>
                    <a:pt x="1194" y="1988"/>
                  </a:lnTo>
                  <a:lnTo>
                    <a:pt x="1187" y="1993"/>
                  </a:lnTo>
                  <a:lnTo>
                    <a:pt x="1180" y="1999"/>
                  </a:lnTo>
                  <a:lnTo>
                    <a:pt x="1173" y="2005"/>
                  </a:lnTo>
                  <a:lnTo>
                    <a:pt x="1166" y="2012"/>
                  </a:lnTo>
                  <a:lnTo>
                    <a:pt x="1160" y="2019"/>
                  </a:lnTo>
                  <a:lnTo>
                    <a:pt x="1154" y="2027"/>
                  </a:lnTo>
                  <a:lnTo>
                    <a:pt x="1148" y="2035"/>
                  </a:lnTo>
                  <a:lnTo>
                    <a:pt x="1143" y="2043"/>
                  </a:lnTo>
                  <a:lnTo>
                    <a:pt x="1139" y="2054"/>
                  </a:lnTo>
                  <a:lnTo>
                    <a:pt x="1136" y="2064"/>
                  </a:lnTo>
                  <a:lnTo>
                    <a:pt x="1133" y="2074"/>
                  </a:lnTo>
                  <a:lnTo>
                    <a:pt x="1131" y="2085"/>
                  </a:lnTo>
                  <a:lnTo>
                    <a:pt x="1129" y="2097"/>
                  </a:lnTo>
                  <a:lnTo>
                    <a:pt x="1128" y="2110"/>
                  </a:lnTo>
                  <a:lnTo>
                    <a:pt x="1128" y="2123"/>
                  </a:lnTo>
                  <a:lnTo>
                    <a:pt x="1129" y="2137"/>
                  </a:lnTo>
                  <a:lnTo>
                    <a:pt x="1131" y="2151"/>
                  </a:lnTo>
                  <a:lnTo>
                    <a:pt x="1133" y="2167"/>
                  </a:lnTo>
                  <a:lnTo>
                    <a:pt x="1132" y="2183"/>
                  </a:lnTo>
                  <a:lnTo>
                    <a:pt x="1131" y="2197"/>
                  </a:lnTo>
                  <a:lnTo>
                    <a:pt x="1128" y="2209"/>
                  </a:lnTo>
                  <a:lnTo>
                    <a:pt x="1124" y="2221"/>
                  </a:lnTo>
                  <a:lnTo>
                    <a:pt x="1120" y="2231"/>
                  </a:lnTo>
                  <a:lnTo>
                    <a:pt x="1114" y="2240"/>
                  </a:lnTo>
                  <a:lnTo>
                    <a:pt x="1107" y="2247"/>
                  </a:lnTo>
                  <a:lnTo>
                    <a:pt x="1099" y="2253"/>
                  </a:lnTo>
                  <a:lnTo>
                    <a:pt x="1095" y="2255"/>
                  </a:lnTo>
                  <a:lnTo>
                    <a:pt x="1090" y="2256"/>
                  </a:lnTo>
                  <a:lnTo>
                    <a:pt x="1086" y="2258"/>
                  </a:lnTo>
                  <a:lnTo>
                    <a:pt x="1081" y="2258"/>
                  </a:lnTo>
                  <a:lnTo>
                    <a:pt x="1070" y="2258"/>
                  </a:lnTo>
                  <a:lnTo>
                    <a:pt x="1058" y="2256"/>
                  </a:lnTo>
                  <a:lnTo>
                    <a:pt x="1046" y="2252"/>
                  </a:lnTo>
                  <a:lnTo>
                    <a:pt x="1031" y="2245"/>
                  </a:lnTo>
                  <a:lnTo>
                    <a:pt x="1017" y="2236"/>
                  </a:lnTo>
                  <a:lnTo>
                    <a:pt x="1002" y="2225"/>
                  </a:lnTo>
                  <a:lnTo>
                    <a:pt x="999" y="2220"/>
                  </a:lnTo>
                  <a:lnTo>
                    <a:pt x="989" y="2209"/>
                  </a:lnTo>
                  <a:lnTo>
                    <a:pt x="974" y="2191"/>
                  </a:lnTo>
                  <a:lnTo>
                    <a:pt x="955" y="2171"/>
                  </a:lnTo>
                  <a:lnTo>
                    <a:pt x="943" y="2160"/>
                  </a:lnTo>
                  <a:lnTo>
                    <a:pt x="930" y="2147"/>
                  </a:lnTo>
                  <a:lnTo>
                    <a:pt x="916" y="2136"/>
                  </a:lnTo>
                  <a:lnTo>
                    <a:pt x="902" y="2125"/>
                  </a:lnTo>
                  <a:lnTo>
                    <a:pt x="887" y="2114"/>
                  </a:lnTo>
                  <a:lnTo>
                    <a:pt x="872" y="2105"/>
                  </a:lnTo>
                  <a:lnTo>
                    <a:pt x="856" y="2096"/>
                  </a:lnTo>
                  <a:lnTo>
                    <a:pt x="840" y="2088"/>
                  </a:lnTo>
                  <a:lnTo>
                    <a:pt x="831" y="2085"/>
                  </a:lnTo>
                  <a:lnTo>
                    <a:pt x="824" y="2081"/>
                  </a:lnTo>
                  <a:lnTo>
                    <a:pt x="816" y="2077"/>
                  </a:lnTo>
                  <a:lnTo>
                    <a:pt x="810" y="2072"/>
                  </a:lnTo>
                  <a:lnTo>
                    <a:pt x="805" y="2067"/>
                  </a:lnTo>
                  <a:lnTo>
                    <a:pt x="801" y="2062"/>
                  </a:lnTo>
                  <a:lnTo>
                    <a:pt x="799" y="2057"/>
                  </a:lnTo>
                  <a:lnTo>
                    <a:pt x="797" y="2052"/>
                  </a:lnTo>
                  <a:lnTo>
                    <a:pt x="797" y="2047"/>
                  </a:lnTo>
                  <a:lnTo>
                    <a:pt x="798" y="2042"/>
                  </a:lnTo>
                  <a:lnTo>
                    <a:pt x="800" y="2038"/>
                  </a:lnTo>
                  <a:lnTo>
                    <a:pt x="804" y="2035"/>
                  </a:lnTo>
                  <a:lnTo>
                    <a:pt x="809" y="2032"/>
                  </a:lnTo>
                  <a:lnTo>
                    <a:pt x="815" y="2031"/>
                  </a:lnTo>
                  <a:lnTo>
                    <a:pt x="825" y="2030"/>
                  </a:lnTo>
                  <a:lnTo>
                    <a:pt x="835" y="2030"/>
                  </a:lnTo>
                  <a:lnTo>
                    <a:pt x="840" y="2029"/>
                  </a:lnTo>
                  <a:lnTo>
                    <a:pt x="846" y="2026"/>
                  </a:lnTo>
                  <a:lnTo>
                    <a:pt x="850" y="2024"/>
                  </a:lnTo>
                  <a:lnTo>
                    <a:pt x="854" y="2021"/>
                  </a:lnTo>
                  <a:lnTo>
                    <a:pt x="856" y="2018"/>
                  </a:lnTo>
                  <a:lnTo>
                    <a:pt x="859" y="2015"/>
                  </a:lnTo>
                  <a:lnTo>
                    <a:pt x="860" y="2011"/>
                  </a:lnTo>
                  <a:lnTo>
                    <a:pt x="862" y="2007"/>
                  </a:lnTo>
                  <a:lnTo>
                    <a:pt x="862" y="1998"/>
                  </a:lnTo>
                  <a:lnTo>
                    <a:pt x="862" y="1988"/>
                  </a:lnTo>
                  <a:lnTo>
                    <a:pt x="859" y="1977"/>
                  </a:lnTo>
                  <a:lnTo>
                    <a:pt x="856" y="1966"/>
                  </a:lnTo>
                  <a:lnTo>
                    <a:pt x="848" y="1942"/>
                  </a:lnTo>
                  <a:lnTo>
                    <a:pt x="840" y="1917"/>
                  </a:lnTo>
                  <a:lnTo>
                    <a:pt x="837" y="1906"/>
                  </a:lnTo>
                  <a:lnTo>
                    <a:pt x="834" y="1894"/>
                  </a:lnTo>
                  <a:lnTo>
                    <a:pt x="834" y="1883"/>
                  </a:lnTo>
                  <a:lnTo>
                    <a:pt x="835" y="1873"/>
                  </a:lnTo>
                  <a:lnTo>
                    <a:pt x="835" y="1860"/>
                  </a:lnTo>
                  <a:lnTo>
                    <a:pt x="835" y="1847"/>
                  </a:lnTo>
                  <a:lnTo>
                    <a:pt x="834" y="1834"/>
                  </a:lnTo>
                  <a:lnTo>
                    <a:pt x="832" y="1820"/>
                  </a:lnTo>
                  <a:lnTo>
                    <a:pt x="827" y="1793"/>
                  </a:lnTo>
                  <a:lnTo>
                    <a:pt x="821" y="1767"/>
                  </a:lnTo>
                  <a:lnTo>
                    <a:pt x="814" y="1741"/>
                  </a:lnTo>
                  <a:lnTo>
                    <a:pt x="808" y="1716"/>
                  </a:lnTo>
                  <a:lnTo>
                    <a:pt x="806" y="1703"/>
                  </a:lnTo>
                  <a:lnTo>
                    <a:pt x="804" y="1691"/>
                  </a:lnTo>
                  <a:lnTo>
                    <a:pt x="803" y="1679"/>
                  </a:lnTo>
                  <a:lnTo>
                    <a:pt x="802" y="1668"/>
                  </a:lnTo>
                  <a:lnTo>
                    <a:pt x="806" y="1627"/>
                  </a:lnTo>
                  <a:lnTo>
                    <a:pt x="809" y="1590"/>
                  </a:lnTo>
                  <a:lnTo>
                    <a:pt x="809" y="1560"/>
                  </a:lnTo>
                  <a:lnTo>
                    <a:pt x="809" y="1534"/>
                  </a:lnTo>
                  <a:lnTo>
                    <a:pt x="807" y="1512"/>
                  </a:lnTo>
                  <a:lnTo>
                    <a:pt x="804" y="1494"/>
                  </a:lnTo>
                  <a:lnTo>
                    <a:pt x="801" y="1478"/>
                  </a:lnTo>
                  <a:lnTo>
                    <a:pt x="797" y="1464"/>
                  </a:lnTo>
                  <a:lnTo>
                    <a:pt x="786" y="1442"/>
                  </a:lnTo>
                  <a:lnTo>
                    <a:pt x="775" y="1420"/>
                  </a:lnTo>
                  <a:lnTo>
                    <a:pt x="770" y="1408"/>
                  </a:lnTo>
                  <a:lnTo>
                    <a:pt x="765" y="1394"/>
                  </a:lnTo>
                  <a:lnTo>
                    <a:pt x="760" y="1378"/>
                  </a:lnTo>
                  <a:lnTo>
                    <a:pt x="756" y="1359"/>
                  </a:lnTo>
                  <a:lnTo>
                    <a:pt x="754" y="1350"/>
                  </a:lnTo>
                  <a:lnTo>
                    <a:pt x="751" y="1343"/>
                  </a:lnTo>
                  <a:lnTo>
                    <a:pt x="747" y="1336"/>
                  </a:lnTo>
                  <a:lnTo>
                    <a:pt x="743" y="1330"/>
                  </a:lnTo>
                  <a:lnTo>
                    <a:pt x="731" y="1320"/>
                  </a:lnTo>
                  <a:lnTo>
                    <a:pt x="719" y="1309"/>
                  </a:lnTo>
                  <a:lnTo>
                    <a:pt x="712" y="1304"/>
                  </a:lnTo>
                  <a:lnTo>
                    <a:pt x="704" y="1298"/>
                  </a:lnTo>
                  <a:lnTo>
                    <a:pt x="698" y="1291"/>
                  </a:lnTo>
                  <a:lnTo>
                    <a:pt x="692" y="1284"/>
                  </a:lnTo>
                  <a:lnTo>
                    <a:pt x="687" y="1276"/>
                  </a:lnTo>
                  <a:lnTo>
                    <a:pt x="683" y="1267"/>
                  </a:lnTo>
                  <a:lnTo>
                    <a:pt x="679" y="1255"/>
                  </a:lnTo>
                  <a:lnTo>
                    <a:pt x="677" y="1243"/>
                  </a:lnTo>
                  <a:lnTo>
                    <a:pt x="673" y="1234"/>
                  </a:lnTo>
                  <a:lnTo>
                    <a:pt x="665" y="1221"/>
                  </a:lnTo>
                  <a:lnTo>
                    <a:pt x="654" y="1205"/>
                  </a:lnTo>
                  <a:lnTo>
                    <a:pt x="641" y="1186"/>
                  </a:lnTo>
                  <a:lnTo>
                    <a:pt x="609" y="1142"/>
                  </a:lnTo>
                  <a:lnTo>
                    <a:pt x="574" y="1098"/>
                  </a:lnTo>
                  <a:lnTo>
                    <a:pt x="556" y="1078"/>
                  </a:lnTo>
                  <a:lnTo>
                    <a:pt x="541" y="1059"/>
                  </a:lnTo>
                  <a:lnTo>
                    <a:pt x="526" y="1043"/>
                  </a:lnTo>
                  <a:lnTo>
                    <a:pt x="514" y="1030"/>
                  </a:lnTo>
                  <a:lnTo>
                    <a:pt x="505" y="1021"/>
                  </a:lnTo>
                  <a:lnTo>
                    <a:pt x="498" y="1018"/>
                  </a:lnTo>
                  <a:lnTo>
                    <a:pt x="497" y="1018"/>
                  </a:lnTo>
                  <a:lnTo>
                    <a:pt x="496" y="1020"/>
                  </a:lnTo>
                  <a:lnTo>
                    <a:pt x="497" y="1023"/>
                  </a:lnTo>
                  <a:lnTo>
                    <a:pt x="499" y="1028"/>
                  </a:lnTo>
                  <a:lnTo>
                    <a:pt x="498" y="1022"/>
                  </a:lnTo>
                  <a:lnTo>
                    <a:pt x="496" y="1017"/>
                  </a:lnTo>
                  <a:lnTo>
                    <a:pt x="494" y="1012"/>
                  </a:lnTo>
                  <a:lnTo>
                    <a:pt x="490" y="1009"/>
                  </a:lnTo>
                  <a:lnTo>
                    <a:pt x="485" y="1007"/>
                  </a:lnTo>
                  <a:lnTo>
                    <a:pt x="481" y="1005"/>
                  </a:lnTo>
                  <a:lnTo>
                    <a:pt x="476" y="1004"/>
                  </a:lnTo>
                  <a:lnTo>
                    <a:pt x="470" y="1004"/>
                  </a:lnTo>
                  <a:lnTo>
                    <a:pt x="449" y="1005"/>
                  </a:lnTo>
                  <a:lnTo>
                    <a:pt x="435" y="1007"/>
                  </a:lnTo>
                  <a:lnTo>
                    <a:pt x="421" y="1007"/>
                  </a:lnTo>
                  <a:lnTo>
                    <a:pt x="392" y="1007"/>
                  </a:lnTo>
                  <a:lnTo>
                    <a:pt x="355" y="1007"/>
                  </a:lnTo>
                  <a:lnTo>
                    <a:pt x="320" y="1007"/>
                  </a:lnTo>
                  <a:lnTo>
                    <a:pt x="313" y="1007"/>
                  </a:lnTo>
                  <a:lnTo>
                    <a:pt x="307" y="1006"/>
                  </a:lnTo>
                  <a:lnTo>
                    <a:pt x="301" y="1005"/>
                  </a:lnTo>
                  <a:lnTo>
                    <a:pt x="296" y="1003"/>
                  </a:lnTo>
                  <a:lnTo>
                    <a:pt x="291" y="1001"/>
                  </a:lnTo>
                  <a:lnTo>
                    <a:pt x="286" y="998"/>
                  </a:lnTo>
                  <a:lnTo>
                    <a:pt x="282" y="995"/>
                  </a:lnTo>
                  <a:lnTo>
                    <a:pt x="278" y="991"/>
                  </a:lnTo>
                  <a:lnTo>
                    <a:pt x="274" y="986"/>
                  </a:lnTo>
                  <a:lnTo>
                    <a:pt x="271" y="981"/>
                  </a:lnTo>
                  <a:lnTo>
                    <a:pt x="269" y="976"/>
                  </a:lnTo>
                  <a:lnTo>
                    <a:pt x="267" y="970"/>
                  </a:lnTo>
                  <a:lnTo>
                    <a:pt x="265" y="963"/>
                  </a:lnTo>
                  <a:lnTo>
                    <a:pt x="263" y="956"/>
                  </a:lnTo>
                  <a:lnTo>
                    <a:pt x="262" y="948"/>
                  </a:lnTo>
                  <a:lnTo>
                    <a:pt x="262" y="940"/>
                  </a:lnTo>
                  <a:lnTo>
                    <a:pt x="263" y="918"/>
                  </a:lnTo>
                  <a:lnTo>
                    <a:pt x="262" y="900"/>
                  </a:lnTo>
                  <a:lnTo>
                    <a:pt x="259" y="884"/>
                  </a:lnTo>
                  <a:lnTo>
                    <a:pt x="255" y="871"/>
                  </a:lnTo>
                  <a:lnTo>
                    <a:pt x="249" y="859"/>
                  </a:lnTo>
                  <a:lnTo>
                    <a:pt x="243" y="849"/>
                  </a:lnTo>
                  <a:lnTo>
                    <a:pt x="236" y="840"/>
                  </a:lnTo>
                  <a:lnTo>
                    <a:pt x="229" y="833"/>
                  </a:lnTo>
                  <a:lnTo>
                    <a:pt x="215" y="817"/>
                  </a:lnTo>
                  <a:lnTo>
                    <a:pt x="202" y="802"/>
                  </a:lnTo>
                  <a:lnTo>
                    <a:pt x="197" y="794"/>
                  </a:lnTo>
                  <a:lnTo>
                    <a:pt x="192" y="784"/>
                  </a:lnTo>
                  <a:lnTo>
                    <a:pt x="190" y="773"/>
                  </a:lnTo>
                  <a:lnTo>
                    <a:pt x="189" y="761"/>
                  </a:lnTo>
                  <a:lnTo>
                    <a:pt x="189" y="747"/>
                  </a:lnTo>
                  <a:lnTo>
                    <a:pt x="189" y="718"/>
                  </a:lnTo>
                  <a:lnTo>
                    <a:pt x="189" y="682"/>
                  </a:lnTo>
                  <a:lnTo>
                    <a:pt x="189" y="650"/>
                  </a:lnTo>
                  <a:lnTo>
                    <a:pt x="189" y="621"/>
                  </a:lnTo>
                  <a:lnTo>
                    <a:pt x="187" y="598"/>
                  </a:lnTo>
                  <a:lnTo>
                    <a:pt x="185" y="588"/>
                  </a:lnTo>
                  <a:lnTo>
                    <a:pt x="182" y="579"/>
                  </a:lnTo>
                  <a:lnTo>
                    <a:pt x="177" y="571"/>
                  </a:lnTo>
                  <a:lnTo>
                    <a:pt x="171" y="563"/>
                  </a:lnTo>
                  <a:lnTo>
                    <a:pt x="164" y="556"/>
                  </a:lnTo>
                  <a:lnTo>
                    <a:pt x="155" y="548"/>
                  </a:lnTo>
                  <a:lnTo>
                    <a:pt x="142" y="540"/>
                  </a:lnTo>
                  <a:lnTo>
                    <a:pt x="129" y="532"/>
                  </a:lnTo>
                  <a:lnTo>
                    <a:pt x="94" y="512"/>
                  </a:lnTo>
                  <a:lnTo>
                    <a:pt x="48" y="488"/>
                  </a:lnTo>
                  <a:lnTo>
                    <a:pt x="40" y="483"/>
                  </a:lnTo>
                  <a:lnTo>
                    <a:pt x="34" y="477"/>
                  </a:lnTo>
                  <a:lnTo>
                    <a:pt x="28" y="469"/>
                  </a:lnTo>
                  <a:lnTo>
                    <a:pt x="22" y="461"/>
                  </a:lnTo>
                  <a:lnTo>
                    <a:pt x="18" y="453"/>
                  </a:lnTo>
                  <a:lnTo>
                    <a:pt x="13" y="444"/>
                  </a:lnTo>
                  <a:lnTo>
                    <a:pt x="9" y="434"/>
                  </a:lnTo>
                  <a:lnTo>
                    <a:pt x="6" y="425"/>
                  </a:lnTo>
                  <a:lnTo>
                    <a:pt x="4" y="416"/>
                  </a:lnTo>
                  <a:lnTo>
                    <a:pt x="2" y="407"/>
                  </a:lnTo>
                  <a:lnTo>
                    <a:pt x="0" y="399"/>
                  </a:lnTo>
                  <a:lnTo>
                    <a:pt x="0" y="392"/>
                  </a:lnTo>
                  <a:lnTo>
                    <a:pt x="0" y="386"/>
                  </a:lnTo>
                  <a:lnTo>
                    <a:pt x="1" y="382"/>
                  </a:lnTo>
                  <a:lnTo>
                    <a:pt x="2" y="379"/>
                  </a:lnTo>
                  <a:lnTo>
                    <a:pt x="5" y="378"/>
                  </a:lnTo>
                  <a:lnTo>
                    <a:pt x="11" y="379"/>
                  </a:lnTo>
                  <a:lnTo>
                    <a:pt x="17" y="380"/>
                  </a:lnTo>
                  <a:lnTo>
                    <a:pt x="22" y="382"/>
                  </a:lnTo>
                  <a:lnTo>
                    <a:pt x="27" y="385"/>
                  </a:lnTo>
                  <a:lnTo>
                    <a:pt x="35" y="391"/>
                  </a:lnTo>
                  <a:lnTo>
                    <a:pt x="44" y="399"/>
                  </a:lnTo>
                  <a:lnTo>
                    <a:pt x="50" y="406"/>
                  </a:lnTo>
                  <a:lnTo>
                    <a:pt x="57" y="413"/>
                  </a:lnTo>
                  <a:lnTo>
                    <a:pt x="61" y="416"/>
                  </a:lnTo>
                  <a:lnTo>
                    <a:pt x="65" y="418"/>
                  </a:lnTo>
                  <a:lnTo>
                    <a:pt x="69" y="419"/>
                  </a:lnTo>
                  <a:lnTo>
                    <a:pt x="74" y="420"/>
                  </a:lnTo>
                  <a:lnTo>
                    <a:pt x="99" y="419"/>
                  </a:lnTo>
                  <a:lnTo>
                    <a:pt x="130" y="417"/>
                  </a:lnTo>
                  <a:lnTo>
                    <a:pt x="162" y="415"/>
                  </a:lnTo>
                  <a:lnTo>
                    <a:pt x="184" y="414"/>
                  </a:lnTo>
                  <a:lnTo>
                    <a:pt x="189" y="415"/>
                  </a:lnTo>
                  <a:lnTo>
                    <a:pt x="194" y="415"/>
                  </a:lnTo>
                  <a:lnTo>
                    <a:pt x="198" y="417"/>
                  </a:lnTo>
                  <a:lnTo>
                    <a:pt x="202" y="418"/>
                  </a:lnTo>
                  <a:lnTo>
                    <a:pt x="208" y="423"/>
                  </a:lnTo>
                  <a:lnTo>
                    <a:pt x="213" y="428"/>
                  </a:lnTo>
                  <a:lnTo>
                    <a:pt x="218" y="435"/>
                  </a:lnTo>
                  <a:lnTo>
                    <a:pt x="221" y="442"/>
                  </a:lnTo>
                  <a:lnTo>
                    <a:pt x="224" y="450"/>
                  </a:lnTo>
                  <a:lnTo>
                    <a:pt x="227" y="459"/>
                  </a:lnTo>
                  <a:lnTo>
                    <a:pt x="232" y="475"/>
                  </a:lnTo>
                  <a:lnTo>
                    <a:pt x="238" y="490"/>
                  </a:lnTo>
                  <a:lnTo>
                    <a:pt x="242" y="496"/>
                  </a:lnTo>
                  <a:lnTo>
                    <a:pt x="247" y="500"/>
                  </a:lnTo>
                  <a:lnTo>
                    <a:pt x="250" y="502"/>
                  </a:lnTo>
                  <a:lnTo>
                    <a:pt x="254" y="503"/>
                  </a:lnTo>
                  <a:lnTo>
                    <a:pt x="258" y="504"/>
                  </a:lnTo>
                  <a:lnTo>
                    <a:pt x="262" y="504"/>
                  </a:lnTo>
                  <a:lnTo>
                    <a:pt x="271" y="503"/>
                  </a:lnTo>
                  <a:lnTo>
                    <a:pt x="279" y="500"/>
                  </a:lnTo>
                  <a:lnTo>
                    <a:pt x="287" y="496"/>
                  </a:lnTo>
                  <a:lnTo>
                    <a:pt x="297" y="491"/>
                  </a:lnTo>
                  <a:lnTo>
                    <a:pt x="307" y="486"/>
                  </a:lnTo>
                  <a:lnTo>
                    <a:pt x="318" y="481"/>
                  </a:lnTo>
                  <a:lnTo>
                    <a:pt x="325" y="479"/>
                  </a:lnTo>
                  <a:lnTo>
                    <a:pt x="331" y="478"/>
                  </a:lnTo>
                  <a:lnTo>
                    <a:pt x="338" y="477"/>
                  </a:lnTo>
                  <a:lnTo>
                    <a:pt x="346" y="477"/>
                  </a:lnTo>
                  <a:lnTo>
                    <a:pt x="360" y="478"/>
                  </a:lnTo>
                  <a:lnTo>
                    <a:pt x="371" y="479"/>
                  </a:lnTo>
                  <a:lnTo>
                    <a:pt x="382" y="482"/>
                  </a:lnTo>
                  <a:lnTo>
                    <a:pt x="391" y="486"/>
                  </a:lnTo>
                  <a:lnTo>
                    <a:pt x="400" y="489"/>
                  </a:lnTo>
                  <a:lnTo>
                    <a:pt x="410" y="491"/>
                  </a:lnTo>
                  <a:lnTo>
                    <a:pt x="421" y="493"/>
                  </a:lnTo>
                  <a:lnTo>
                    <a:pt x="435" y="493"/>
                  </a:lnTo>
                  <a:lnTo>
                    <a:pt x="443" y="493"/>
                  </a:lnTo>
                  <a:lnTo>
                    <a:pt x="450" y="490"/>
                  </a:lnTo>
                  <a:lnTo>
                    <a:pt x="457" y="487"/>
                  </a:lnTo>
                  <a:lnTo>
                    <a:pt x="465" y="482"/>
                  </a:lnTo>
                  <a:lnTo>
                    <a:pt x="472" y="478"/>
                  </a:lnTo>
                  <a:lnTo>
                    <a:pt x="480" y="475"/>
                  </a:lnTo>
                  <a:lnTo>
                    <a:pt x="489" y="473"/>
                  </a:lnTo>
                  <a:lnTo>
                    <a:pt x="499" y="472"/>
                  </a:lnTo>
                  <a:lnTo>
                    <a:pt x="505" y="472"/>
                  </a:lnTo>
                  <a:lnTo>
                    <a:pt x="511" y="473"/>
                  </a:lnTo>
                  <a:lnTo>
                    <a:pt x="516" y="475"/>
                  </a:lnTo>
                  <a:lnTo>
                    <a:pt x="521" y="477"/>
                  </a:lnTo>
                  <a:lnTo>
                    <a:pt x="531" y="483"/>
                  </a:lnTo>
                  <a:lnTo>
                    <a:pt x="540" y="492"/>
                  </a:lnTo>
                  <a:lnTo>
                    <a:pt x="548" y="502"/>
                  </a:lnTo>
                  <a:lnTo>
                    <a:pt x="556" y="512"/>
                  </a:lnTo>
                  <a:lnTo>
                    <a:pt x="563" y="523"/>
                  </a:lnTo>
                  <a:lnTo>
                    <a:pt x="571" y="535"/>
                  </a:lnTo>
                  <a:lnTo>
                    <a:pt x="579" y="547"/>
                  </a:lnTo>
                  <a:lnTo>
                    <a:pt x="587" y="558"/>
                  </a:lnTo>
                  <a:lnTo>
                    <a:pt x="595" y="569"/>
                  </a:lnTo>
                  <a:lnTo>
                    <a:pt x="606" y="578"/>
                  </a:lnTo>
                  <a:lnTo>
                    <a:pt x="611" y="582"/>
                  </a:lnTo>
                  <a:lnTo>
                    <a:pt x="616" y="586"/>
                  </a:lnTo>
                  <a:lnTo>
                    <a:pt x="622" y="589"/>
                  </a:lnTo>
                  <a:lnTo>
                    <a:pt x="628" y="592"/>
                  </a:lnTo>
                  <a:lnTo>
                    <a:pt x="634" y="594"/>
                  </a:lnTo>
                  <a:lnTo>
                    <a:pt x="641" y="597"/>
                  </a:lnTo>
                  <a:lnTo>
                    <a:pt x="648" y="598"/>
                  </a:lnTo>
                  <a:lnTo>
                    <a:pt x="656" y="598"/>
                  </a:lnTo>
                  <a:lnTo>
                    <a:pt x="661" y="598"/>
                  </a:lnTo>
                  <a:lnTo>
                    <a:pt x="667" y="597"/>
                  </a:lnTo>
                  <a:lnTo>
                    <a:pt x="672" y="594"/>
                  </a:lnTo>
                  <a:lnTo>
                    <a:pt x="677" y="592"/>
                  </a:lnTo>
                  <a:lnTo>
                    <a:pt x="686" y="585"/>
                  </a:lnTo>
                  <a:lnTo>
                    <a:pt x="693" y="578"/>
                  </a:lnTo>
                  <a:lnTo>
                    <a:pt x="700" y="570"/>
                  </a:lnTo>
                  <a:lnTo>
                    <a:pt x="704" y="562"/>
                  </a:lnTo>
                  <a:lnTo>
                    <a:pt x="707" y="556"/>
                  </a:lnTo>
                  <a:lnTo>
                    <a:pt x="709" y="551"/>
                  </a:lnTo>
                  <a:lnTo>
                    <a:pt x="703" y="537"/>
                  </a:lnTo>
                  <a:lnTo>
                    <a:pt x="695" y="518"/>
                  </a:lnTo>
                  <a:lnTo>
                    <a:pt x="693" y="513"/>
                  </a:lnTo>
                  <a:lnTo>
                    <a:pt x="692" y="507"/>
                  </a:lnTo>
                  <a:lnTo>
                    <a:pt x="691" y="500"/>
                  </a:lnTo>
                  <a:lnTo>
                    <a:pt x="690" y="494"/>
                  </a:lnTo>
                  <a:lnTo>
                    <a:pt x="691" y="486"/>
                  </a:lnTo>
                  <a:lnTo>
                    <a:pt x="692" y="478"/>
                  </a:lnTo>
                  <a:lnTo>
                    <a:pt x="694" y="470"/>
                  </a:lnTo>
                  <a:lnTo>
                    <a:pt x="697" y="461"/>
                  </a:lnTo>
                  <a:lnTo>
                    <a:pt x="701" y="453"/>
                  </a:lnTo>
                  <a:lnTo>
                    <a:pt x="705" y="447"/>
                  </a:lnTo>
                  <a:lnTo>
                    <a:pt x="711" y="442"/>
                  </a:lnTo>
                  <a:lnTo>
                    <a:pt x="717" y="438"/>
                  </a:lnTo>
                  <a:lnTo>
                    <a:pt x="723" y="436"/>
                  </a:lnTo>
                  <a:lnTo>
                    <a:pt x="730" y="434"/>
                  </a:lnTo>
                  <a:lnTo>
                    <a:pt x="737" y="433"/>
                  </a:lnTo>
                  <a:lnTo>
                    <a:pt x="743" y="433"/>
                  </a:lnTo>
                  <a:lnTo>
                    <a:pt x="756" y="435"/>
                  </a:lnTo>
                  <a:lnTo>
                    <a:pt x="766" y="437"/>
                  </a:lnTo>
                  <a:lnTo>
                    <a:pt x="774" y="439"/>
                  </a:lnTo>
                  <a:lnTo>
                    <a:pt x="776" y="440"/>
                  </a:lnTo>
                  <a:lnTo>
                    <a:pt x="777" y="433"/>
                  </a:lnTo>
                  <a:lnTo>
                    <a:pt x="782" y="416"/>
                  </a:lnTo>
                  <a:lnTo>
                    <a:pt x="784" y="411"/>
                  </a:lnTo>
                  <a:lnTo>
                    <a:pt x="787" y="406"/>
                  </a:lnTo>
                  <a:lnTo>
                    <a:pt x="790" y="401"/>
                  </a:lnTo>
                  <a:lnTo>
                    <a:pt x="794" y="397"/>
                  </a:lnTo>
                  <a:lnTo>
                    <a:pt x="799" y="392"/>
                  </a:lnTo>
                  <a:lnTo>
                    <a:pt x="804" y="389"/>
                  </a:lnTo>
                  <a:lnTo>
                    <a:pt x="811" y="386"/>
                  </a:lnTo>
                  <a:lnTo>
                    <a:pt x="818" y="383"/>
                  </a:lnTo>
                  <a:lnTo>
                    <a:pt x="826" y="383"/>
                  </a:lnTo>
                  <a:lnTo>
                    <a:pt x="832" y="383"/>
                  </a:lnTo>
                  <a:lnTo>
                    <a:pt x="837" y="384"/>
                  </a:lnTo>
                  <a:lnTo>
                    <a:pt x="842" y="386"/>
                  </a:lnTo>
                  <a:lnTo>
                    <a:pt x="852" y="391"/>
                  </a:lnTo>
                  <a:lnTo>
                    <a:pt x="861" y="397"/>
                  </a:lnTo>
                  <a:lnTo>
                    <a:pt x="869" y="403"/>
                  </a:lnTo>
                  <a:lnTo>
                    <a:pt x="879" y="409"/>
                  </a:lnTo>
                  <a:lnTo>
                    <a:pt x="884" y="411"/>
                  </a:lnTo>
                  <a:lnTo>
                    <a:pt x="890" y="413"/>
                  </a:lnTo>
                  <a:lnTo>
                    <a:pt x="896" y="414"/>
                  </a:lnTo>
                  <a:lnTo>
                    <a:pt x="902" y="414"/>
                  </a:lnTo>
                  <a:lnTo>
                    <a:pt x="913" y="414"/>
                  </a:lnTo>
                  <a:lnTo>
                    <a:pt x="921" y="411"/>
                  </a:lnTo>
                  <a:lnTo>
                    <a:pt x="928" y="408"/>
                  </a:lnTo>
                  <a:lnTo>
                    <a:pt x="935" y="404"/>
                  </a:lnTo>
                  <a:lnTo>
                    <a:pt x="942" y="400"/>
                  </a:lnTo>
                  <a:lnTo>
                    <a:pt x="949" y="397"/>
                  </a:lnTo>
                  <a:lnTo>
                    <a:pt x="959" y="395"/>
                  </a:lnTo>
                  <a:lnTo>
                    <a:pt x="971" y="394"/>
                  </a:lnTo>
                  <a:lnTo>
                    <a:pt x="978" y="393"/>
                  </a:lnTo>
                  <a:lnTo>
                    <a:pt x="983" y="392"/>
                  </a:lnTo>
                  <a:lnTo>
                    <a:pt x="988" y="390"/>
                  </a:lnTo>
                  <a:lnTo>
                    <a:pt x="992" y="388"/>
                  </a:lnTo>
                  <a:lnTo>
                    <a:pt x="996" y="387"/>
                  </a:lnTo>
                  <a:lnTo>
                    <a:pt x="1000" y="385"/>
                  </a:lnTo>
                  <a:lnTo>
                    <a:pt x="1005" y="384"/>
                  </a:lnTo>
                  <a:lnTo>
                    <a:pt x="1012" y="383"/>
                  </a:lnTo>
                  <a:lnTo>
                    <a:pt x="1019" y="383"/>
                  </a:lnTo>
                  <a:lnTo>
                    <a:pt x="1025" y="382"/>
                  </a:lnTo>
                  <a:lnTo>
                    <a:pt x="1030" y="381"/>
                  </a:lnTo>
                  <a:lnTo>
                    <a:pt x="1034" y="379"/>
                  </a:lnTo>
                  <a:lnTo>
                    <a:pt x="1044" y="375"/>
                  </a:lnTo>
                  <a:lnTo>
                    <a:pt x="1053" y="369"/>
                  </a:lnTo>
                  <a:lnTo>
                    <a:pt x="1063" y="364"/>
                  </a:lnTo>
                  <a:lnTo>
                    <a:pt x="1076" y="360"/>
                  </a:lnTo>
                  <a:lnTo>
                    <a:pt x="1083" y="359"/>
                  </a:lnTo>
                  <a:lnTo>
                    <a:pt x="1092" y="357"/>
                  </a:lnTo>
                  <a:lnTo>
                    <a:pt x="1101" y="357"/>
                  </a:lnTo>
                  <a:lnTo>
                    <a:pt x="1112" y="356"/>
                  </a:lnTo>
                  <a:lnTo>
                    <a:pt x="1118" y="353"/>
                  </a:lnTo>
                  <a:lnTo>
                    <a:pt x="1123" y="349"/>
                  </a:lnTo>
                  <a:lnTo>
                    <a:pt x="1126" y="345"/>
                  </a:lnTo>
                  <a:lnTo>
                    <a:pt x="1129" y="341"/>
                  </a:lnTo>
                  <a:lnTo>
                    <a:pt x="1133" y="331"/>
                  </a:lnTo>
                  <a:lnTo>
                    <a:pt x="1136" y="321"/>
                  </a:lnTo>
                  <a:lnTo>
                    <a:pt x="1139" y="316"/>
                  </a:lnTo>
                  <a:lnTo>
                    <a:pt x="1142" y="312"/>
                  </a:lnTo>
                  <a:lnTo>
                    <a:pt x="1147" y="307"/>
                  </a:lnTo>
                  <a:lnTo>
                    <a:pt x="1152" y="304"/>
                  </a:lnTo>
                  <a:lnTo>
                    <a:pt x="1161" y="300"/>
                  </a:lnTo>
                  <a:lnTo>
                    <a:pt x="1170" y="297"/>
                  </a:lnTo>
                  <a:lnTo>
                    <a:pt x="1182" y="295"/>
                  </a:lnTo>
                  <a:lnTo>
                    <a:pt x="1196" y="294"/>
                  </a:lnTo>
                  <a:lnTo>
                    <a:pt x="1201" y="288"/>
                  </a:lnTo>
                  <a:lnTo>
                    <a:pt x="1206" y="283"/>
                  </a:lnTo>
                  <a:lnTo>
                    <a:pt x="1212" y="279"/>
                  </a:lnTo>
                  <a:lnTo>
                    <a:pt x="1217" y="275"/>
                  </a:lnTo>
                  <a:lnTo>
                    <a:pt x="1227" y="270"/>
                  </a:lnTo>
                  <a:lnTo>
                    <a:pt x="1238" y="266"/>
                  </a:lnTo>
                  <a:lnTo>
                    <a:pt x="1249" y="263"/>
                  </a:lnTo>
                  <a:lnTo>
                    <a:pt x="1259" y="261"/>
                  </a:lnTo>
                  <a:lnTo>
                    <a:pt x="1271" y="261"/>
                  </a:lnTo>
                  <a:lnTo>
                    <a:pt x="1281" y="263"/>
                  </a:lnTo>
                  <a:lnTo>
                    <a:pt x="1299" y="265"/>
                  </a:lnTo>
                  <a:lnTo>
                    <a:pt x="1314" y="268"/>
                  </a:lnTo>
                  <a:lnTo>
                    <a:pt x="1321" y="268"/>
                  </a:lnTo>
                  <a:lnTo>
                    <a:pt x="1326" y="267"/>
                  </a:lnTo>
                  <a:lnTo>
                    <a:pt x="1330" y="266"/>
                  </a:lnTo>
                  <a:lnTo>
                    <a:pt x="1333" y="263"/>
                  </a:lnTo>
                  <a:lnTo>
                    <a:pt x="1339" y="250"/>
                  </a:lnTo>
                  <a:lnTo>
                    <a:pt x="1345" y="239"/>
                  </a:lnTo>
                  <a:lnTo>
                    <a:pt x="1351" y="230"/>
                  </a:lnTo>
                  <a:lnTo>
                    <a:pt x="1357" y="221"/>
                  </a:lnTo>
                  <a:lnTo>
                    <a:pt x="1363" y="214"/>
                  </a:lnTo>
                  <a:lnTo>
                    <a:pt x="1369" y="208"/>
                  </a:lnTo>
                  <a:lnTo>
                    <a:pt x="1375" y="202"/>
                  </a:lnTo>
                  <a:lnTo>
                    <a:pt x="1381" y="198"/>
                  </a:lnTo>
                  <a:lnTo>
                    <a:pt x="1392" y="191"/>
                  </a:lnTo>
                  <a:lnTo>
                    <a:pt x="1402" y="186"/>
                  </a:lnTo>
                  <a:lnTo>
                    <a:pt x="1412" y="182"/>
                  </a:lnTo>
                  <a:lnTo>
                    <a:pt x="1421" y="180"/>
                  </a:lnTo>
                  <a:lnTo>
                    <a:pt x="1430" y="177"/>
                  </a:lnTo>
                  <a:lnTo>
                    <a:pt x="1438" y="174"/>
                  </a:lnTo>
                  <a:lnTo>
                    <a:pt x="1446" y="170"/>
                  </a:lnTo>
                  <a:lnTo>
                    <a:pt x="1453" y="164"/>
                  </a:lnTo>
                  <a:lnTo>
                    <a:pt x="1456" y="160"/>
                  </a:lnTo>
                  <a:lnTo>
                    <a:pt x="1459" y="155"/>
                  </a:lnTo>
                  <a:lnTo>
                    <a:pt x="1462" y="148"/>
                  </a:lnTo>
                  <a:lnTo>
                    <a:pt x="1465" y="142"/>
                  </a:lnTo>
                  <a:lnTo>
                    <a:pt x="1470" y="125"/>
                  </a:lnTo>
                  <a:lnTo>
                    <a:pt x="1474" y="105"/>
                  </a:lnTo>
                  <a:lnTo>
                    <a:pt x="1468" y="95"/>
                  </a:lnTo>
                  <a:lnTo>
                    <a:pt x="1463" y="84"/>
                  </a:lnTo>
                  <a:lnTo>
                    <a:pt x="1459" y="74"/>
                  </a:lnTo>
                  <a:lnTo>
                    <a:pt x="1455" y="64"/>
                  </a:lnTo>
                  <a:lnTo>
                    <a:pt x="1452" y="55"/>
                  </a:lnTo>
                  <a:lnTo>
                    <a:pt x="1450" y="46"/>
                  </a:lnTo>
                  <a:lnTo>
                    <a:pt x="1449" y="37"/>
                  </a:lnTo>
                  <a:lnTo>
                    <a:pt x="1448" y="31"/>
                  </a:lnTo>
                  <a:lnTo>
                    <a:pt x="1456" y="28"/>
                  </a:lnTo>
                  <a:lnTo>
                    <a:pt x="1464" y="26"/>
                  </a:lnTo>
                  <a:lnTo>
                    <a:pt x="1473" y="25"/>
                  </a:lnTo>
                  <a:lnTo>
                    <a:pt x="1484" y="24"/>
                  </a:lnTo>
                  <a:lnTo>
                    <a:pt x="1511" y="25"/>
                  </a:lnTo>
                  <a:lnTo>
                    <a:pt x="1548" y="26"/>
                  </a:lnTo>
                  <a:lnTo>
                    <a:pt x="1553" y="25"/>
                  </a:lnTo>
                  <a:lnTo>
                    <a:pt x="1559" y="24"/>
                  </a:lnTo>
                  <a:lnTo>
                    <a:pt x="1563" y="23"/>
                  </a:lnTo>
                  <a:lnTo>
                    <a:pt x="1568" y="22"/>
                  </a:lnTo>
                  <a:lnTo>
                    <a:pt x="1576" y="17"/>
                  </a:lnTo>
                  <a:lnTo>
                    <a:pt x="1584" y="13"/>
                  </a:lnTo>
                  <a:lnTo>
                    <a:pt x="1592" y="8"/>
                  </a:lnTo>
                  <a:lnTo>
                    <a:pt x="1602" y="4"/>
                  </a:lnTo>
                  <a:lnTo>
                    <a:pt x="1606" y="2"/>
                  </a:lnTo>
                  <a:lnTo>
                    <a:pt x="1611" y="1"/>
                  </a:lnTo>
                  <a:lnTo>
                    <a:pt x="1616" y="0"/>
                  </a:lnTo>
                  <a:lnTo>
                    <a:pt x="1622" y="0"/>
                  </a:lnTo>
                  <a:lnTo>
                    <a:pt x="1630" y="0"/>
                  </a:lnTo>
                  <a:lnTo>
                    <a:pt x="1638" y="3"/>
                  </a:lnTo>
                  <a:lnTo>
                    <a:pt x="1646" y="6"/>
                  </a:lnTo>
                  <a:lnTo>
                    <a:pt x="1653" y="11"/>
                  </a:lnTo>
                  <a:lnTo>
                    <a:pt x="1659" y="17"/>
                  </a:lnTo>
                  <a:lnTo>
                    <a:pt x="1664" y="24"/>
                  </a:lnTo>
                  <a:lnTo>
                    <a:pt x="1669" y="32"/>
                  </a:lnTo>
                  <a:lnTo>
                    <a:pt x="1674" y="42"/>
                  </a:lnTo>
                  <a:lnTo>
                    <a:pt x="1677" y="52"/>
                  </a:lnTo>
                  <a:lnTo>
                    <a:pt x="1680" y="62"/>
                  </a:lnTo>
                  <a:lnTo>
                    <a:pt x="1682" y="73"/>
                  </a:lnTo>
                  <a:lnTo>
                    <a:pt x="1683" y="84"/>
                  </a:lnTo>
                  <a:lnTo>
                    <a:pt x="1683" y="95"/>
                  </a:lnTo>
                  <a:lnTo>
                    <a:pt x="1683" y="107"/>
                  </a:lnTo>
                  <a:lnTo>
                    <a:pt x="1681" y="119"/>
                  </a:lnTo>
                  <a:lnTo>
                    <a:pt x="1679" y="131"/>
                  </a:lnTo>
                  <a:lnTo>
                    <a:pt x="1674" y="148"/>
                  </a:lnTo>
                  <a:lnTo>
                    <a:pt x="1669" y="164"/>
                  </a:lnTo>
                  <a:lnTo>
                    <a:pt x="1662" y="177"/>
                  </a:lnTo>
                  <a:lnTo>
                    <a:pt x="1656" y="188"/>
                  </a:lnTo>
                  <a:lnTo>
                    <a:pt x="1650" y="199"/>
                  </a:lnTo>
                  <a:lnTo>
                    <a:pt x="1644" y="211"/>
                  </a:lnTo>
                  <a:lnTo>
                    <a:pt x="1642" y="218"/>
                  </a:lnTo>
                  <a:lnTo>
                    <a:pt x="1640" y="225"/>
                  </a:lnTo>
                  <a:lnTo>
                    <a:pt x="1638" y="232"/>
                  </a:lnTo>
                  <a:lnTo>
                    <a:pt x="1637" y="241"/>
                  </a:lnTo>
                  <a:lnTo>
                    <a:pt x="1637" y="244"/>
                  </a:lnTo>
                  <a:lnTo>
                    <a:pt x="1638" y="247"/>
                  </a:lnTo>
                  <a:lnTo>
                    <a:pt x="1639" y="250"/>
                  </a:lnTo>
                  <a:lnTo>
                    <a:pt x="1641" y="252"/>
                  </a:lnTo>
                  <a:lnTo>
                    <a:pt x="1646" y="256"/>
                  </a:lnTo>
                  <a:lnTo>
                    <a:pt x="1653" y="260"/>
                  </a:lnTo>
                  <a:lnTo>
                    <a:pt x="1662" y="263"/>
                  </a:lnTo>
                  <a:lnTo>
                    <a:pt x="1672" y="265"/>
                  </a:lnTo>
                  <a:lnTo>
                    <a:pt x="1683" y="267"/>
                  </a:lnTo>
                  <a:lnTo>
                    <a:pt x="1695" y="268"/>
                  </a:lnTo>
                  <a:lnTo>
                    <a:pt x="1720" y="269"/>
                  </a:lnTo>
                  <a:lnTo>
                    <a:pt x="1743" y="271"/>
                  </a:lnTo>
                  <a:lnTo>
                    <a:pt x="1753" y="272"/>
                  </a:lnTo>
                  <a:lnTo>
                    <a:pt x="1761" y="274"/>
                  </a:lnTo>
                  <a:lnTo>
                    <a:pt x="1768" y="276"/>
                  </a:lnTo>
                  <a:lnTo>
                    <a:pt x="1773" y="278"/>
                  </a:lnTo>
                  <a:lnTo>
                    <a:pt x="1778" y="295"/>
                  </a:lnTo>
                  <a:lnTo>
                    <a:pt x="1783" y="315"/>
                  </a:lnTo>
                  <a:lnTo>
                    <a:pt x="1786" y="324"/>
                  </a:lnTo>
                  <a:lnTo>
                    <a:pt x="1787" y="334"/>
                  </a:lnTo>
                  <a:lnTo>
                    <a:pt x="1789" y="343"/>
                  </a:lnTo>
                  <a:lnTo>
                    <a:pt x="1789" y="351"/>
                  </a:lnTo>
                  <a:lnTo>
                    <a:pt x="1790" y="360"/>
                  </a:lnTo>
                  <a:lnTo>
                    <a:pt x="1791" y="368"/>
                  </a:lnTo>
                  <a:lnTo>
                    <a:pt x="1794" y="377"/>
                  </a:lnTo>
                  <a:lnTo>
                    <a:pt x="1797" y="385"/>
                  </a:lnTo>
                  <a:lnTo>
                    <a:pt x="1805" y="400"/>
                  </a:lnTo>
                  <a:lnTo>
                    <a:pt x="1814" y="414"/>
                  </a:lnTo>
                  <a:lnTo>
                    <a:pt x="1823" y="429"/>
                  </a:lnTo>
                  <a:lnTo>
                    <a:pt x="1830" y="444"/>
                  </a:lnTo>
                  <a:lnTo>
                    <a:pt x="1832" y="452"/>
                  </a:lnTo>
                  <a:lnTo>
                    <a:pt x="1833" y="460"/>
                  </a:lnTo>
                  <a:lnTo>
                    <a:pt x="1833" y="468"/>
                  </a:lnTo>
                  <a:lnTo>
                    <a:pt x="1832" y="477"/>
                  </a:lnTo>
                  <a:lnTo>
                    <a:pt x="1827" y="495"/>
                  </a:lnTo>
                  <a:lnTo>
                    <a:pt x="1821" y="509"/>
                  </a:lnTo>
                  <a:lnTo>
                    <a:pt x="1814" y="520"/>
                  </a:lnTo>
                  <a:lnTo>
                    <a:pt x="1807" y="529"/>
                  </a:lnTo>
                  <a:lnTo>
                    <a:pt x="1801" y="536"/>
                  </a:lnTo>
                  <a:lnTo>
                    <a:pt x="1794" y="542"/>
                  </a:lnTo>
                  <a:lnTo>
                    <a:pt x="1787" y="546"/>
                  </a:lnTo>
                  <a:lnTo>
                    <a:pt x="1780" y="549"/>
                  </a:lnTo>
                  <a:lnTo>
                    <a:pt x="1767" y="554"/>
                  </a:lnTo>
                  <a:lnTo>
                    <a:pt x="1755" y="560"/>
                  </a:lnTo>
                  <a:lnTo>
                    <a:pt x="1749" y="563"/>
                  </a:lnTo>
                  <a:lnTo>
                    <a:pt x="1745" y="568"/>
                  </a:lnTo>
                  <a:lnTo>
                    <a:pt x="1740" y="574"/>
                  </a:lnTo>
                  <a:lnTo>
                    <a:pt x="1737" y="582"/>
                  </a:lnTo>
                  <a:lnTo>
                    <a:pt x="1738" y="602"/>
                  </a:lnTo>
                  <a:lnTo>
                    <a:pt x="1740" y="626"/>
                  </a:lnTo>
                  <a:lnTo>
                    <a:pt x="1741" y="649"/>
                  </a:lnTo>
                  <a:lnTo>
                    <a:pt x="1742" y="666"/>
                  </a:lnTo>
                  <a:lnTo>
                    <a:pt x="1742" y="679"/>
                  </a:lnTo>
                  <a:lnTo>
                    <a:pt x="1740" y="690"/>
                  </a:lnTo>
                  <a:lnTo>
                    <a:pt x="1737" y="699"/>
                  </a:lnTo>
                  <a:lnTo>
                    <a:pt x="1734" y="709"/>
                  </a:lnTo>
                  <a:lnTo>
                    <a:pt x="1726" y="724"/>
                  </a:lnTo>
                  <a:lnTo>
                    <a:pt x="1716" y="740"/>
                  </a:lnTo>
                  <a:lnTo>
                    <a:pt x="1711" y="749"/>
                  </a:lnTo>
                  <a:lnTo>
                    <a:pt x="1706" y="758"/>
                  </a:lnTo>
                  <a:lnTo>
                    <a:pt x="1701" y="770"/>
                  </a:lnTo>
                  <a:lnTo>
                    <a:pt x="1697" y="783"/>
                  </a:lnTo>
                  <a:lnTo>
                    <a:pt x="1694" y="798"/>
                  </a:lnTo>
                  <a:lnTo>
                    <a:pt x="1691" y="815"/>
                  </a:lnTo>
                  <a:lnTo>
                    <a:pt x="1690" y="837"/>
                  </a:lnTo>
                  <a:lnTo>
                    <a:pt x="1689" y="860"/>
                  </a:lnTo>
                  <a:lnTo>
                    <a:pt x="1691" y="891"/>
                  </a:lnTo>
                  <a:lnTo>
                    <a:pt x="1694" y="917"/>
                  </a:lnTo>
                  <a:lnTo>
                    <a:pt x="1698" y="939"/>
                  </a:lnTo>
                  <a:lnTo>
                    <a:pt x="1703" y="956"/>
                  </a:lnTo>
                  <a:lnTo>
                    <a:pt x="1710" y="971"/>
                  </a:lnTo>
                  <a:lnTo>
                    <a:pt x="1717" y="982"/>
                  </a:lnTo>
                  <a:lnTo>
                    <a:pt x="1724" y="991"/>
                  </a:lnTo>
                  <a:lnTo>
                    <a:pt x="1731" y="997"/>
                  </a:lnTo>
                  <a:lnTo>
                    <a:pt x="1746" y="1007"/>
                  </a:lnTo>
                  <a:lnTo>
                    <a:pt x="1761" y="1016"/>
                  </a:lnTo>
                  <a:lnTo>
                    <a:pt x="1768" y="1021"/>
                  </a:lnTo>
                  <a:lnTo>
                    <a:pt x="1774" y="1027"/>
                  </a:lnTo>
                  <a:lnTo>
                    <a:pt x="1779" y="1034"/>
                  </a:lnTo>
                  <a:lnTo>
                    <a:pt x="1784" y="1045"/>
                  </a:lnTo>
                  <a:lnTo>
                    <a:pt x="1786" y="1052"/>
                  </a:lnTo>
                  <a:lnTo>
                    <a:pt x="1787" y="1059"/>
                  </a:lnTo>
                  <a:lnTo>
                    <a:pt x="1787" y="1066"/>
                  </a:lnTo>
                  <a:lnTo>
                    <a:pt x="1787" y="1073"/>
                  </a:lnTo>
                  <a:lnTo>
                    <a:pt x="1784" y="1086"/>
                  </a:lnTo>
                  <a:lnTo>
                    <a:pt x="1781" y="1099"/>
                  </a:lnTo>
                  <a:lnTo>
                    <a:pt x="1779" y="1105"/>
                  </a:lnTo>
                  <a:lnTo>
                    <a:pt x="1778" y="1112"/>
                  </a:lnTo>
                  <a:lnTo>
                    <a:pt x="1777" y="1118"/>
                  </a:lnTo>
                  <a:lnTo>
                    <a:pt x="1777" y="1125"/>
                  </a:lnTo>
                  <a:lnTo>
                    <a:pt x="1778" y="1132"/>
                  </a:lnTo>
                  <a:lnTo>
                    <a:pt x="1781" y="1139"/>
                  </a:lnTo>
                  <a:lnTo>
                    <a:pt x="1784" y="1146"/>
                  </a:lnTo>
                  <a:lnTo>
                    <a:pt x="1789" y="1155"/>
                  </a:lnTo>
                  <a:lnTo>
                    <a:pt x="1803" y="1174"/>
                  </a:lnTo>
                  <a:lnTo>
                    <a:pt x="1824" y="1199"/>
                  </a:lnTo>
                  <a:lnTo>
                    <a:pt x="1849" y="1227"/>
                  </a:lnTo>
                  <a:lnTo>
                    <a:pt x="1877" y="1256"/>
                  </a:lnTo>
                  <a:lnTo>
                    <a:pt x="1891" y="1271"/>
                  </a:lnTo>
                  <a:lnTo>
                    <a:pt x="1906" y="1284"/>
                  </a:lnTo>
                  <a:lnTo>
                    <a:pt x="1920" y="1297"/>
                  </a:lnTo>
                  <a:lnTo>
                    <a:pt x="1935" y="1309"/>
                  </a:lnTo>
                  <a:lnTo>
                    <a:pt x="1949" y="1319"/>
                  </a:lnTo>
                  <a:lnTo>
                    <a:pt x="1961" y="1327"/>
                  </a:lnTo>
                  <a:lnTo>
                    <a:pt x="1973" y="1334"/>
                  </a:lnTo>
                  <a:lnTo>
                    <a:pt x="1983" y="1338"/>
                  </a:lnTo>
                  <a:lnTo>
                    <a:pt x="2006" y="1338"/>
                  </a:lnTo>
                  <a:lnTo>
                    <a:pt x="2027" y="1338"/>
                  </a:lnTo>
                  <a:lnTo>
                    <a:pt x="2032" y="1339"/>
                  </a:lnTo>
                  <a:lnTo>
                    <a:pt x="2037" y="1341"/>
                  </a:lnTo>
                  <a:lnTo>
                    <a:pt x="2042" y="1344"/>
                  </a:lnTo>
                  <a:lnTo>
                    <a:pt x="2048" y="1347"/>
                  </a:lnTo>
                  <a:lnTo>
                    <a:pt x="2053" y="1352"/>
                  </a:lnTo>
                  <a:lnTo>
                    <a:pt x="2058" y="1358"/>
                  </a:lnTo>
                  <a:lnTo>
                    <a:pt x="2063" y="1365"/>
                  </a:lnTo>
                  <a:lnTo>
                    <a:pt x="2068" y="1374"/>
                  </a:lnTo>
                  <a:lnTo>
                    <a:pt x="2068" y="1385"/>
                  </a:lnTo>
                  <a:lnTo>
                    <a:pt x="2069" y="1410"/>
                  </a:lnTo>
                  <a:lnTo>
                    <a:pt x="2070" y="1447"/>
                  </a:lnTo>
                  <a:lnTo>
                    <a:pt x="2072" y="1494"/>
                  </a:lnTo>
                  <a:lnTo>
                    <a:pt x="2075" y="1544"/>
                  </a:lnTo>
                  <a:lnTo>
                    <a:pt x="2079" y="1593"/>
                  </a:lnTo>
                  <a:lnTo>
                    <a:pt x="2083" y="1640"/>
                  </a:lnTo>
                  <a:lnTo>
                    <a:pt x="2089" y="1679"/>
                  </a:lnTo>
                  <a:close/>
                </a:path>
              </a:pathLst>
            </a:custGeom>
            <a:grpFill/>
            <a:ln w="3175" cmpd="sng">
              <a:solidFill>
                <a:srgbClr val="FCF6F6"/>
              </a:solidFill>
              <a:round/>
              <a:headEnd/>
              <a:tailEnd/>
            </a:ln>
          </p:spPr>
          <p:txBody>
            <a:bodyPr/>
            <a:lstStyle/>
            <a:p>
              <a:endParaRPr lang="pt-BR"/>
            </a:p>
          </p:txBody>
        </p:sp>
        <p:sp>
          <p:nvSpPr>
            <p:cNvPr id="39" name="Freeform 29"/>
            <p:cNvSpPr>
              <a:spLocks/>
            </p:cNvSpPr>
            <p:nvPr/>
          </p:nvSpPr>
          <p:spPr bwMode="auto">
            <a:xfrm>
              <a:off x="4738688" y="885825"/>
              <a:ext cx="669925" cy="800100"/>
            </a:xfrm>
            <a:custGeom>
              <a:avLst/>
              <a:gdLst>
                <a:gd name="T0" fmla="*/ 1086 w 1706"/>
                <a:gd name="T1" fmla="*/ 1769 h 1877"/>
                <a:gd name="T2" fmla="*/ 1114 w 1706"/>
                <a:gd name="T3" fmla="*/ 1696 h 1877"/>
                <a:gd name="T4" fmla="*/ 1212 w 1706"/>
                <a:gd name="T5" fmla="*/ 1594 h 1877"/>
                <a:gd name="T6" fmla="*/ 1255 w 1706"/>
                <a:gd name="T7" fmla="*/ 1522 h 1877"/>
                <a:gd name="T8" fmla="*/ 1317 w 1706"/>
                <a:gd name="T9" fmla="*/ 1467 h 1877"/>
                <a:gd name="T10" fmla="*/ 1435 w 1706"/>
                <a:gd name="T11" fmla="*/ 1409 h 1877"/>
                <a:gd name="T12" fmla="*/ 1536 w 1706"/>
                <a:gd name="T13" fmla="*/ 1256 h 1877"/>
                <a:gd name="T14" fmla="*/ 1597 w 1706"/>
                <a:gd name="T15" fmla="*/ 1189 h 1877"/>
                <a:gd name="T16" fmla="*/ 1651 w 1706"/>
                <a:gd name="T17" fmla="*/ 1186 h 1877"/>
                <a:gd name="T18" fmla="*/ 1692 w 1706"/>
                <a:gd name="T19" fmla="*/ 1130 h 1877"/>
                <a:gd name="T20" fmla="*/ 1706 w 1706"/>
                <a:gd name="T21" fmla="*/ 1013 h 1877"/>
                <a:gd name="T22" fmla="*/ 1690 w 1706"/>
                <a:gd name="T23" fmla="*/ 940 h 1877"/>
                <a:gd name="T24" fmla="*/ 1653 w 1706"/>
                <a:gd name="T25" fmla="*/ 904 h 1877"/>
                <a:gd name="T26" fmla="*/ 1524 w 1706"/>
                <a:gd name="T27" fmla="*/ 878 h 1877"/>
                <a:gd name="T28" fmla="*/ 1485 w 1706"/>
                <a:gd name="T29" fmla="*/ 837 h 1877"/>
                <a:gd name="T30" fmla="*/ 1430 w 1706"/>
                <a:gd name="T31" fmla="*/ 774 h 1877"/>
                <a:gd name="T32" fmla="*/ 1384 w 1706"/>
                <a:gd name="T33" fmla="*/ 616 h 1877"/>
                <a:gd name="T34" fmla="*/ 1316 w 1706"/>
                <a:gd name="T35" fmla="*/ 448 h 1877"/>
                <a:gd name="T36" fmla="*/ 1275 w 1706"/>
                <a:gd name="T37" fmla="*/ 203 h 1877"/>
                <a:gd name="T38" fmla="*/ 1226 w 1706"/>
                <a:gd name="T39" fmla="*/ 63 h 1877"/>
                <a:gd name="T40" fmla="*/ 1174 w 1706"/>
                <a:gd name="T41" fmla="*/ 17 h 1877"/>
                <a:gd name="T42" fmla="*/ 1125 w 1706"/>
                <a:gd name="T43" fmla="*/ 1 h 1877"/>
                <a:gd name="T44" fmla="*/ 1130 w 1706"/>
                <a:gd name="T45" fmla="*/ 47 h 1877"/>
                <a:gd name="T46" fmla="*/ 1123 w 1706"/>
                <a:gd name="T47" fmla="*/ 74 h 1877"/>
                <a:gd name="T48" fmla="*/ 1119 w 1706"/>
                <a:gd name="T49" fmla="*/ 105 h 1877"/>
                <a:gd name="T50" fmla="*/ 1087 w 1706"/>
                <a:gd name="T51" fmla="*/ 95 h 1877"/>
                <a:gd name="T52" fmla="*/ 1069 w 1706"/>
                <a:gd name="T53" fmla="*/ 162 h 1877"/>
                <a:gd name="T54" fmla="*/ 1023 w 1706"/>
                <a:gd name="T55" fmla="*/ 183 h 1877"/>
                <a:gd name="T56" fmla="*/ 955 w 1706"/>
                <a:gd name="T57" fmla="*/ 277 h 1877"/>
                <a:gd name="T58" fmla="*/ 881 w 1706"/>
                <a:gd name="T59" fmla="*/ 398 h 1877"/>
                <a:gd name="T60" fmla="*/ 844 w 1706"/>
                <a:gd name="T61" fmla="*/ 461 h 1877"/>
                <a:gd name="T62" fmla="*/ 811 w 1706"/>
                <a:gd name="T63" fmla="*/ 528 h 1877"/>
                <a:gd name="T64" fmla="*/ 769 w 1706"/>
                <a:gd name="T65" fmla="*/ 622 h 1877"/>
                <a:gd name="T66" fmla="*/ 700 w 1706"/>
                <a:gd name="T67" fmla="*/ 718 h 1877"/>
                <a:gd name="T68" fmla="*/ 627 w 1706"/>
                <a:gd name="T69" fmla="*/ 761 h 1877"/>
                <a:gd name="T70" fmla="*/ 540 w 1706"/>
                <a:gd name="T71" fmla="*/ 757 h 1877"/>
                <a:gd name="T72" fmla="*/ 473 w 1706"/>
                <a:gd name="T73" fmla="*/ 720 h 1877"/>
                <a:gd name="T74" fmla="*/ 420 w 1706"/>
                <a:gd name="T75" fmla="*/ 743 h 1877"/>
                <a:gd name="T76" fmla="*/ 372 w 1706"/>
                <a:gd name="T77" fmla="*/ 721 h 1877"/>
                <a:gd name="T78" fmla="*/ 321 w 1706"/>
                <a:gd name="T79" fmla="*/ 715 h 1877"/>
                <a:gd name="T80" fmla="*/ 260 w 1706"/>
                <a:gd name="T81" fmla="*/ 763 h 1877"/>
                <a:gd name="T82" fmla="*/ 162 w 1706"/>
                <a:gd name="T83" fmla="*/ 765 h 1877"/>
                <a:gd name="T84" fmla="*/ 70 w 1706"/>
                <a:gd name="T85" fmla="*/ 711 h 1877"/>
                <a:gd name="T86" fmla="*/ 9 w 1706"/>
                <a:gd name="T87" fmla="*/ 852 h 1877"/>
                <a:gd name="T88" fmla="*/ 104 w 1706"/>
                <a:gd name="T89" fmla="*/ 849 h 1877"/>
                <a:gd name="T90" fmla="*/ 169 w 1706"/>
                <a:gd name="T91" fmla="*/ 866 h 1877"/>
                <a:gd name="T92" fmla="*/ 240 w 1706"/>
                <a:gd name="T93" fmla="*/ 934 h 1877"/>
                <a:gd name="T94" fmla="*/ 282 w 1706"/>
                <a:gd name="T95" fmla="*/ 954 h 1877"/>
                <a:gd name="T96" fmla="*/ 320 w 1706"/>
                <a:gd name="T97" fmla="*/ 990 h 1877"/>
                <a:gd name="T98" fmla="*/ 402 w 1706"/>
                <a:gd name="T99" fmla="*/ 995 h 1877"/>
                <a:gd name="T100" fmla="*/ 439 w 1706"/>
                <a:gd name="T101" fmla="*/ 1038 h 1877"/>
                <a:gd name="T102" fmla="*/ 471 w 1706"/>
                <a:gd name="T103" fmla="*/ 1160 h 1877"/>
                <a:gd name="T104" fmla="*/ 522 w 1706"/>
                <a:gd name="T105" fmla="*/ 1184 h 1877"/>
                <a:gd name="T106" fmla="*/ 577 w 1706"/>
                <a:gd name="T107" fmla="*/ 1217 h 1877"/>
                <a:gd name="T108" fmla="*/ 594 w 1706"/>
                <a:gd name="T109" fmla="*/ 1327 h 1877"/>
                <a:gd name="T110" fmla="*/ 596 w 1706"/>
                <a:gd name="T111" fmla="*/ 1458 h 1877"/>
                <a:gd name="T112" fmla="*/ 624 w 1706"/>
                <a:gd name="T113" fmla="*/ 1513 h 1877"/>
                <a:gd name="T114" fmla="*/ 683 w 1706"/>
                <a:gd name="T115" fmla="*/ 1539 h 1877"/>
                <a:gd name="T116" fmla="*/ 745 w 1706"/>
                <a:gd name="T117" fmla="*/ 1596 h 1877"/>
                <a:gd name="T118" fmla="*/ 757 w 1706"/>
                <a:gd name="T119" fmla="*/ 1674 h 1877"/>
                <a:gd name="T120" fmla="*/ 810 w 1706"/>
                <a:gd name="T121" fmla="*/ 1781 h 1877"/>
                <a:gd name="T122" fmla="*/ 909 w 1706"/>
                <a:gd name="T123" fmla="*/ 1869 h 1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6" h="1877">
                  <a:moveTo>
                    <a:pt x="1082" y="1877"/>
                  </a:moveTo>
                  <a:lnTo>
                    <a:pt x="1081" y="1854"/>
                  </a:lnTo>
                  <a:lnTo>
                    <a:pt x="1081" y="1834"/>
                  </a:lnTo>
                  <a:lnTo>
                    <a:pt x="1081" y="1816"/>
                  </a:lnTo>
                  <a:lnTo>
                    <a:pt x="1082" y="1799"/>
                  </a:lnTo>
                  <a:lnTo>
                    <a:pt x="1084" y="1783"/>
                  </a:lnTo>
                  <a:lnTo>
                    <a:pt x="1086" y="1769"/>
                  </a:lnTo>
                  <a:lnTo>
                    <a:pt x="1089" y="1755"/>
                  </a:lnTo>
                  <a:lnTo>
                    <a:pt x="1092" y="1743"/>
                  </a:lnTo>
                  <a:lnTo>
                    <a:pt x="1096" y="1732"/>
                  </a:lnTo>
                  <a:lnTo>
                    <a:pt x="1099" y="1722"/>
                  </a:lnTo>
                  <a:lnTo>
                    <a:pt x="1104" y="1712"/>
                  </a:lnTo>
                  <a:lnTo>
                    <a:pt x="1109" y="1704"/>
                  </a:lnTo>
                  <a:lnTo>
                    <a:pt x="1114" y="1696"/>
                  </a:lnTo>
                  <a:lnTo>
                    <a:pt x="1119" y="1688"/>
                  </a:lnTo>
                  <a:lnTo>
                    <a:pt x="1124" y="1681"/>
                  </a:lnTo>
                  <a:lnTo>
                    <a:pt x="1130" y="1675"/>
                  </a:lnTo>
                  <a:lnTo>
                    <a:pt x="1156" y="1650"/>
                  </a:lnTo>
                  <a:lnTo>
                    <a:pt x="1184" y="1625"/>
                  </a:lnTo>
                  <a:lnTo>
                    <a:pt x="1198" y="1611"/>
                  </a:lnTo>
                  <a:lnTo>
                    <a:pt x="1212" y="1594"/>
                  </a:lnTo>
                  <a:lnTo>
                    <a:pt x="1219" y="1585"/>
                  </a:lnTo>
                  <a:lnTo>
                    <a:pt x="1226" y="1575"/>
                  </a:lnTo>
                  <a:lnTo>
                    <a:pt x="1232" y="1564"/>
                  </a:lnTo>
                  <a:lnTo>
                    <a:pt x="1239" y="1552"/>
                  </a:lnTo>
                  <a:lnTo>
                    <a:pt x="1244" y="1540"/>
                  </a:lnTo>
                  <a:lnTo>
                    <a:pt x="1249" y="1531"/>
                  </a:lnTo>
                  <a:lnTo>
                    <a:pt x="1255" y="1522"/>
                  </a:lnTo>
                  <a:lnTo>
                    <a:pt x="1261" y="1514"/>
                  </a:lnTo>
                  <a:lnTo>
                    <a:pt x="1267" y="1506"/>
                  </a:lnTo>
                  <a:lnTo>
                    <a:pt x="1273" y="1499"/>
                  </a:lnTo>
                  <a:lnTo>
                    <a:pt x="1281" y="1493"/>
                  </a:lnTo>
                  <a:lnTo>
                    <a:pt x="1288" y="1487"/>
                  </a:lnTo>
                  <a:lnTo>
                    <a:pt x="1302" y="1476"/>
                  </a:lnTo>
                  <a:lnTo>
                    <a:pt x="1317" y="1467"/>
                  </a:lnTo>
                  <a:lnTo>
                    <a:pt x="1332" y="1460"/>
                  </a:lnTo>
                  <a:lnTo>
                    <a:pt x="1347" y="1453"/>
                  </a:lnTo>
                  <a:lnTo>
                    <a:pt x="1377" y="1441"/>
                  </a:lnTo>
                  <a:lnTo>
                    <a:pt x="1406" y="1428"/>
                  </a:lnTo>
                  <a:lnTo>
                    <a:pt x="1418" y="1421"/>
                  </a:lnTo>
                  <a:lnTo>
                    <a:pt x="1430" y="1414"/>
                  </a:lnTo>
                  <a:lnTo>
                    <a:pt x="1435" y="1409"/>
                  </a:lnTo>
                  <a:lnTo>
                    <a:pt x="1440" y="1404"/>
                  </a:lnTo>
                  <a:lnTo>
                    <a:pt x="1444" y="1399"/>
                  </a:lnTo>
                  <a:lnTo>
                    <a:pt x="1449" y="1394"/>
                  </a:lnTo>
                  <a:lnTo>
                    <a:pt x="1472" y="1361"/>
                  </a:lnTo>
                  <a:lnTo>
                    <a:pt x="1494" y="1325"/>
                  </a:lnTo>
                  <a:lnTo>
                    <a:pt x="1516" y="1289"/>
                  </a:lnTo>
                  <a:lnTo>
                    <a:pt x="1536" y="1256"/>
                  </a:lnTo>
                  <a:lnTo>
                    <a:pt x="1546" y="1241"/>
                  </a:lnTo>
                  <a:lnTo>
                    <a:pt x="1556" y="1227"/>
                  </a:lnTo>
                  <a:lnTo>
                    <a:pt x="1565" y="1215"/>
                  </a:lnTo>
                  <a:lnTo>
                    <a:pt x="1575" y="1204"/>
                  </a:lnTo>
                  <a:lnTo>
                    <a:pt x="1584" y="1197"/>
                  </a:lnTo>
                  <a:lnTo>
                    <a:pt x="1593" y="1191"/>
                  </a:lnTo>
                  <a:lnTo>
                    <a:pt x="1597" y="1189"/>
                  </a:lnTo>
                  <a:lnTo>
                    <a:pt x="1602" y="1188"/>
                  </a:lnTo>
                  <a:lnTo>
                    <a:pt x="1606" y="1188"/>
                  </a:lnTo>
                  <a:lnTo>
                    <a:pt x="1612" y="1189"/>
                  </a:lnTo>
                  <a:lnTo>
                    <a:pt x="1623" y="1190"/>
                  </a:lnTo>
                  <a:lnTo>
                    <a:pt x="1633" y="1190"/>
                  </a:lnTo>
                  <a:lnTo>
                    <a:pt x="1643" y="1189"/>
                  </a:lnTo>
                  <a:lnTo>
                    <a:pt x="1651" y="1186"/>
                  </a:lnTo>
                  <a:lnTo>
                    <a:pt x="1659" y="1183"/>
                  </a:lnTo>
                  <a:lnTo>
                    <a:pt x="1666" y="1177"/>
                  </a:lnTo>
                  <a:lnTo>
                    <a:pt x="1672" y="1171"/>
                  </a:lnTo>
                  <a:lnTo>
                    <a:pt x="1678" y="1163"/>
                  </a:lnTo>
                  <a:lnTo>
                    <a:pt x="1683" y="1153"/>
                  </a:lnTo>
                  <a:lnTo>
                    <a:pt x="1688" y="1142"/>
                  </a:lnTo>
                  <a:lnTo>
                    <a:pt x="1692" y="1130"/>
                  </a:lnTo>
                  <a:lnTo>
                    <a:pt x="1695" y="1116"/>
                  </a:lnTo>
                  <a:lnTo>
                    <a:pt x="1698" y="1100"/>
                  </a:lnTo>
                  <a:lnTo>
                    <a:pt x="1701" y="1082"/>
                  </a:lnTo>
                  <a:lnTo>
                    <a:pt x="1703" y="1063"/>
                  </a:lnTo>
                  <a:lnTo>
                    <a:pt x="1705" y="1042"/>
                  </a:lnTo>
                  <a:lnTo>
                    <a:pt x="1706" y="1027"/>
                  </a:lnTo>
                  <a:lnTo>
                    <a:pt x="1706" y="1013"/>
                  </a:lnTo>
                  <a:lnTo>
                    <a:pt x="1705" y="1000"/>
                  </a:lnTo>
                  <a:lnTo>
                    <a:pt x="1704" y="988"/>
                  </a:lnTo>
                  <a:lnTo>
                    <a:pt x="1702" y="976"/>
                  </a:lnTo>
                  <a:lnTo>
                    <a:pt x="1700" y="966"/>
                  </a:lnTo>
                  <a:lnTo>
                    <a:pt x="1697" y="956"/>
                  </a:lnTo>
                  <a:lnTo>
                    <a:pt x="1694" y="948"/>
                  </a:lnTo>
                  <a:lnTo>
                    <a:pt x="1690" y="940"/>
                  </a:lnTo>
                  <a:lnTo>
                    <a:pt x="1686" y="933"/>
                  </a:lnTo>
                  <a:lnTo>
                    <a:pt x="1681" y="927"/>
                  </a:lnTo>
                  <a:lnTo>
                    <a:pt x="1676" y="921"/>
                  </a:lnTo>
                  <a:lnTo>
                    <a:pt x="1671" y="916"/>
                  </a:lnTo>
                  <a:lnTo>
                    <a:pt x="1665" y="912"/>
                  </a:lnTo>
                  <a:lnTo>
                    <a:pt x="1659" y="908"/>
                  </a:lnTo>
                  <a:lnTo>
                    <a:pt x="1653" y="904"/>
                  </a:lnTo>
                  <a:lnTo>
                    <a:pt x="1639" y="898"/>
                  </a:lnTo>
                  <a:lnTo>
                    <a:pt x="1625" y="894"/>
                  </a:lnTo>
                  <a:lnTo>
                    <a:pt x="1609" y="891"/>
                  </a:lnTo>
                  <a:lnTo>
                    <a:pt x="1594" y="888"/>
                  </a:lnTo>
                  <a:lnTo>
                    <a:pt x="1563" y="885"/>
                  </a:lnTo>
                  <a:lnTo>
                    <a:pt x="1533" y="880"/>
                  </a:lnTo>
                  <a:lnTo>
                    <a:pt x="1524" y="878"/>
                  </a:lnTo>
                  <a:lnTo>
                    <a:pt x="1516" y="875"/>
                  </a:lnTo>
                  <a:lnTo>
                    <a:pt x="1509" y="870"/>
                  </a:lnTo>
                  <a:lnTo>
                    <a:pt x="1503" y="864"/>
                  </a:lnTo>
                  <a:lnTo>
                    <a:pt x="1496" y="858"/>
                  </a:lnTo>
                  <a:lnTo>
                    <a:pt x="1492" y="851"/>
                  </a:lnTo>
                  <a:lnTo>
                    <a:pt x="1488" y="844"/>
                  </a:lnTo>
                  <a:lnTo>
                    <a:pt x="1485" y="837"/>
                  </a:lnTo>
                  <a:lnTo>
                    <a:pt x="1476" y="808"/>
                  </a:lnTo>
                  <a:lnTo>
                    <a:pt x="1469" y="791"/>
                  </a:lnTo>
                  <a:lnTo>
                    <a:pt x="1456" y="791"/>
                  </a:lnTo>
                  <a:lnTo>
                    <a:pt x="1453" y="791"/>
                  </a:lnTo>
                  <a:lnTo>
                    <a:pt x="1450" y="791"/>
                  </a:lnTo>
                  <a:lnTo>
                    <a:pt x="1433" y="791"/>
                  </a:lnTo>
                  <a:lnTo>
                    <a:pt x="1430" y="774"/>
                  </a:lnTo>
                  <a:lnTo>
                    <a:pt x="1428" y="750"/>
                  </a:lnTo>
                  <a:lnTo>
                    <a:pt x="1426" y="726"/>
                  </a:lnTo>
                  <a:lnTo>
                    <a:pt x="1423" y="706"/>
                  </a:lnTo>
                  <a:lnTo>
                    <a:pt x="1413" y="681"/>
                  </a:lnTo>
                  <a:lnTo>
                    <a:pt x="1403" y="658"/>
                  </a:lnTo>
                  <a:lnTo>
                    <a:pt x="1394" y="636"/>
                  </a:lnTo>
                  <a:lnTo>
                    <a:pt x="1384" y="616"/>
                  </a:lnTo>
                  <a:lnTo>
                    <a:pt x="1366" y="579"/>
                  </a:lnTo>
                  <a:lnTo>
                    <a:pt x="1350" y="545"/>
                  </a:lnTo>
                  <a:lnTo>
                    <a:pt x="1342" y="526"/>
                  </a:lnTo>
                  <a:lnTo>
                    <a:pt x="1335" y="508"/>
                  </a:lnTo>
                  <a:lnTo>
                    <a:pt x="1328" y="490"/>
                  </a:lnTo>
                  <a:lnTo>
                    <a:pt x="1322" y="470"/>
                  </a:lnTo>
                  <a:lnTo>
                    <a:pt x="1316" y="448"/>
                  </a:lnTo>
                  <a:lnTo>
                    <a:pt x="1311" y="424"/>
                  </a:lnTo>
                  <a:lnTo>
                    <a:pt x="1306" y="398"/>
                  </a:lnTo>
                  <a:lnTo>
                    <a:pt x="1302" y="370"/>
                  </a:lnTo>
                  <a:lnTo>
                    <a:pt x="1295" y="320"/>
                  </a:lnTo>
                  <a:lnTo>
                    <a:pt x="1287" y="262"/>
                  </a:lnTo>
                  <a:lnTo>
                    <a:pt x="1282" y="233"/>
                  </a:lnTo>
                  <a:lnTo>
                    <a:pt x="1275" y="203"/>
                  </a:lnTo>
                  <a:lnTo>
                    <a:pt x="1269" y="174"/>
                  </a:lnTo>
                  <a:lnTo>
                    <a:pt x="1261" y="147"/>
                  </a:lnTo>
                  <a:lnTo>
                    <a:pt x="1253" y="121"/>
                  </a:lnTo>
                  <a:lnTo>
                    <a:pt x="1243" y="96"/>
                  </a:lnTo>
                  <a:lnTo>
                    <a:pt x="1238" y="84"/>
                  </a:lnTo>
                  <a:lnTo>
                    <a:pt x="1232" y="73"/>
                  </a:lnTo>
                  <a:lnTo>
                    <a:pt x="1226" y="63"/>
                  </a:lnTo>
                  <a:lnTo>
                    <a:pt x="1220" y="54"/>
                  </a:lnTo>
                  <a:lnTo>
                    <a:pt x="1213" y="45"/>
                  </a:lnTo>
                  <a:lnTo>
                    <a:pt x="1206" y="38"/>
                  </a:lnTo>
                  <a:lnTo>
                    <a:pt x="1199" y="31"/>
                  </a:lnTo>
                  <a:lnTo>
                    <a:pt x="1191" y="25"/>
                  </a:lnTo>
                  <a:lnTo>
                    <a:pt x="1183" y="21"/>
                  </a:lnTo>
                  <a:lnTo>
                    <a:pt x="1174" y="17"/>
                  </a:lnTo>
                  <a:lnTo>
                    <a:pt x="1164" y="15"/>
                  </a:lnTo>
                  <a:lnTo>
                    <a:pt x="1154" y="14"/>
                  </a:lnTo>
                  <a:lnTo>
                    <a:pt x="1145" y="7"/>
                  </a:lnTo>
                  <a:lnTo>
                    <a:pt x="1138" y="3"/>
                  </a:lnTo>
                  <a:lnTo>
                    <a:pt x="1133" y="1"/>
                  </a:lnTo>
                  <a:lnTo>
                    <a:pt x="1128" y="0"/>
                  </a:lnTo>
                  <a:lnTo>
                    <a:pt x="1125" y="1"/>
                  </a:lnTo>
                  <a:lnTo>
                    <a:pt x="1123" y="4"/>
                  </a:lnTo>
                  <a:lnTo>
                    <a:pt x="1122" y="7"/>
                  </a:lnTo>
                  <a:lnTo>
                    <a:pt x="1122" y="11"/>
                  </a:lnTo>
                  <a:lnTo>
                    <a:pt x="1125" y="30"/>
                  </a:lnTo>
                  <a:lnTo>
                    <a:pt x="1128" y="40"/>
                  </a:lnTo>
                  <a:lnTo>
                    <a:pt x="1130" y="44"/>
                  </a:lnTo>
                  <a:lnTo>
                    <a:pt x="1130" y="47"/>
                  </a:lnTo>
                  <a:lnTo>
                    <a:pt x="1130" y="50"/>
                  </a:lnTo>
                  <a:lnTo>
                    <a:pt x="1130" y="53"/>
                  </a:lnTo>
                  <a:lnTo>
                    <a:pt x="1128" y="58"/>
                  </a:lnTo>
                  <a:lnTo>
                    <a:pt x="1125" y="63"/>
                  </a:lnTo>
                  <a:lnTo>
                    <a:pt x="1124" y="66"/>
                  </a:lnTo>
                  <a:lnTo>
                    <a:pt x="1123" y="70"/>
                  </a:lnTo>
                  <a:lnTo>
                    <a:pt x="1123" y="74"/>
                  </a:lnTo>
                  <a:lnTo>
                    <a:pt x="1123" y="78"/>
                  </a:lnTo>
                  <a:lnTo>
                    <a:pt x="1124" y="83"/>
                  </a:lnTo>
                  <a:lnTo>
                    <a:pt x="1126" y="88"/>
                  </a:lnTo>
                  <a:lnTo>
                    <a:pt x="1129" y="96"/>
                  </a:lnTo>
                  <a:lnTo>
                    <a:pt x="1134" y="103"/>
                  </a:lnTo>
                  <a:lnTo>
                    <a:pt x="1129" y="104"/>
                  </a:lnTo>
                  <a:lnTo>
                    <a:pt x="1119" y="105"/>
                  </a:lnTo>
                  <a:lnTo>
                    <a:pt x="1112" y="103"/>
                  </a:lnTo>
                  <a:lnTo>
                    <a:pt x="1105" y="99"/>
                  </a:lnTo>
                  <a:lnTo>
                    <a:pt x="1102" y="96"/>
                  </a:lnTo>
                  <a:lnTo>
                    <a:pt x="1098" y="91"/>
                  </a:lnTo>
                  <a:lnTo>
                    <a:pt x="1095" y="87"/>
                  </a:lnTo>
                  <a:lnTo>
                    <a:pt x="1092" y="81"/>
                  </a:lnTo>
                  <a:lnTo>
                    <a:pt x="1087" y="95"/>
                  </a:lnTo>
                  <a:lnTo>
                    <a:pt x="1084" y="108"/>
                  </a:lnTo>
                  <a:lnTo>
                    <a:pt x="1082" y="121"/>
                  </a:lnTo>
                  <a:lnTo>
                    <a:pt x="1080" y="134"/>
                  </a:lnTo>
                  <a:lnTo>
                    <a:pt x="1078" y="145"/>
                  </a:lnTo>
                  <a:lnTo>
                    <a:pt x="1074" y="155"/>
                  </a:lnTo>
                  <a:lnTo>
                    <a:pt x="1072" y="159"/>
                  </a:lnTo>
                  <a:lnTo>
                    <a:pt x="1069" y="162"/>
                  </a:lnTo>
                  <a:lnTo>
                    <a:pt x="1065" y="164"/>
                  </a:lnTo>
                  <a:lnTo>
                    <a:pt x="1061" y="166"/>
                  </a:lnTo>
                  <a:lnTo>
                    <a:pt x="1052" y="167"/>
                  </a:lnTo>
                  <a:lnTo>
                    <a:pt x="1044" y="170"/>
                  </a:lnTo>
                  <a:lnTo>
                    <a:pt x="1037" y="173"/>
                  </a:lnTo>
                  <a:lnTo>
                    <a:pt x="1030" y="178"/>
                  </a:lnTo>
                  <a:lnTo>
                    <a:pt x="1023" y="183"/>
                  </a:lnTo>
                  <a:lnTo>
                    <a:pt x="1016" y="189"/>
                  </a:lnTo>
                  <a:lnTo>
                    <a:pt x="1009" y="196"/>
                  </a:lnTo>
                  <a:lnTo>
                    <a:pt x="1002" y="203"/>
                  </a:lnTo>
                  <a:lnTo>
                    <a:pt x="990" y="220"/>
                  </a:lnTo>
                  <a:lnTo>
                    <a:pt x="977" y="238"/>
                  </a:lnTo>
                  <a:lnTo>
                    <a:pt x="966" y="257"/>
                  </a:lnTo>
                  <a:lnTo>
                    <a:pt x="955" y="277"/>
                  </a:lnTo>
                  <a:lnTo>
                    <a:pt x="934" y="315"/>
                  </a:lnTo>
                  <a:lnTo>
                    <a:pt x="918" y="351"/>
                  </a:lnTo>
                  <a:lnTo>
                    <a:pt x="910" y="366"/>
                  </a:lnTo>
                  <a:lnTo>
                    <a:pt x="904" y="378"/>
                  </a:lnTo>
                  <a:lnTo>
                    <a:pt x="898" y="386"/>
                  </a:lnTo>
                  <a:lnTo>
                    <a:pt x="892" y="391"/>
                  </a:lnTo>
                  <a:lnTo>
                    <a:pt x="881" y="398"/>
                  </a:lnTo>
                  <a:lnTo>
                    <a:pt x="871" y="406"/>
                  </a:lnTo>
                  <a:lnTo>
                    <a:pt x="864" y="415"/>
                  </a:lnTo>
                  <a:lnTo>
                    <a:pt x="858" y="423"/>
                  </a:lnTo>
                  <a:lnTo>
                    <a:pt x="853" y="433"/>
                  </a:lnTo>
                  <a:lnTo>
                    <a:pt x="849" y="443"/>
                  </a:lnTo>
                  <a:lnTo>
                    <a:pt x="846" y="452"/>
                  </a:lnTo>
                  <a:lnTo>
                    <a:pt x="844" y="461"/>
                  </a:lnTo>
                  <a:lnTo>
                    <a:pt x="841" y="479"/>
                  </a:lnTo>
                  <a:lnTo>
                    <a:pt x="837" y="496"/>
                  </a:lnTo>
                  <a:lnTo>
                    <a:pt x="834" y="504"/>
                  </a:lnTo>
                  <a:lnTo>
                    <a:pt x="829" y="511"/>
                  </a:lnTo>
                  <a:lnTo>
                    <a:pt x="825" y="517"/>
                  </a:lnTo>
                  <a:lnTo>
                    <a:pt x="819" y="522"/>
                  </a:lnTo>
                  <a:lnTo>
                    <a:pt x="811" y="528"/>
                  </a:lnTo>
                  <a:lnTo>
                    <a:pt x="805" y="535"/>
                  </a:lnTo>
                  <a:lnTo>
                    <a:pt x="799" y="543"/>
                  </a:lnTo>
                  <a:lnTo>
                    <a:pt x="795" y="551"/>
                  </a:lnTo>
                  <a:lnTo>
                    <a:pt x="787" y="567"/>
                  </a:lnTo>
                  <a:lnTo>
                    <a:pt x="781" y="585"/>
                  </a:lnTo>
                  <a:lnTo>
                    <a:pt x="775" y="603"/>
                  </a:lnTo>
                  <a:lnTo>
                    <a:pt x="769" y="622"/>
                  </a:lnTo>
                  <a:lnTo>
                    <a:pt x="765" y="631"/>
                  </a:lnTo>
                  <a:lnTo>
                    <a:pt x="761" y="641"/>
                  </a:lnTo>
                  <a:lnTo>
                    <a:pt x="756" y="651"/>
                  </a:lnTo>
                  <a:lnTo>
                    <a:pt x="751" y="660"/>
                  </a:lnTo>
                  <a:lnTo>
                    <a:pt x="735" y="680"/>
                  </a:lnTo>
                  <a:lnTo>
                    <a:pt x="717" y="700"/>
                  </a:lnTo>
                  <a:lnTo>
                    <a:pt x="700" y="718"/>
                  </a:lnTo>
                  <a:lnTo>
                    <a:pt x="682" y="733"/>
                  </a:lnTo>
                  <a:lnTo>
                    <a:pt x="673" y="740"/>
                  </a:lnTo>
                  <a:lnTo>
                    <a:pt x="664" y="746"/>
                  </a:lnTo>
                  <a:lnTo>
                    <a:pt x="654" y="751"/>
                  </a:lnTo>
                  <a:lnTo>
                    <a:pt x="645" y="755"/>
                  </a:lnTo>
                  <a:lnTo>
                    <a:pt x="636" y="759"/>
                  </a:lnTo>
                  <a:lnTo>
                    <a:pt x="627" y="761"/>
                  </a:lnTo>
                  <a:lnTo>
                    <a:pt x="618" y="764"/>
                  </a:lnTo>
                  <a:lnTo>
                    <a:pt x="610" y="765"/>
                  </a:lnTo>
                  <a:lnTo>
                    <a:pt x="583" y="764"/>
                  </a:lnTo>
                  <a:lnTo>
                    <a:pt x="562" y="763"/>
                  </a:lnTo>
                  <a:lnTo>
                    <a:pt x="554" y="761"/>
                  </a:lnTo>
                  <a:lnTo>
                    <a:pt x="546" y="759"/>
                  </a:lnTo>
                  <a:lnTo>
                    <a:pt x="540" y="757"/>
                  </a:lnTo>
                  <a:lnTo>
                    <a:pt x="536" y="753"/>
                  </a:lnTo>
                  <a:lnTo>
                    <a:pt x="515" y="717"/>
                  </a:lnTo>
                  <a:lnTo>
                    <a:pt x="507" y="715"/>
                  </a:lnTo>
                  <a:lnTo>
                    <a:pt x="499" y="715"/>
                  </a:lnTo>
                  <a:lnTo>
                    <a:pt x="491" y="715"/>
                  </a:lnTo>
                  <a:lnTo>
                    <a:pt x="485" y="716"/>
                  </a:lnTo>
                  <a:lnTo>
                    <a:pt x="473" y="720"/>
                  </a:lnTo>
                  <a:lnTo>
                    <a:pt x="463" y="726"/>
                  </a:lnTo>
                  <a:lnTo>
                    <a:pt x="454" y="732"/>
                  </a:lnTo>
                  <a:lnTo>
                    <a:pt x="444" y="737"/>
                  </a:lnTo>
                  <a:lnTo>
                    <a:pt x="438" y="739"/>
                  </a:lnTo>
                  <a:lnTo>
                    <a:pt x="433" y="741"/>
                  </a:lnTo>
                  <a:lnTo>
                    <a:pt x="427" y="742"/>
                  </a:lnTo>
                  <a:lnTo>
                    <a:pt x="420" y="743"/>
                  </a:lnTo>
                  <a:lnTo>
                    <a:pt x="414" y="742"/>
                  </a:lnTo>
                  <a:lnTo>
                    <a:pt x="408" y="741"/>
                  </a:lnTo>
                  <a:lnTo>
                    <a:pt x="403" y="740"/>
                  </a:lnTo>
                  <a:lnTo>
                    <a:pt x="398" y="738"/>
                  </a:lnTo>
                  <a:lnTo>
                    <a:pt x="389" y="733"/>
                  </a:lnTo>
                  <a:lnTo>
                    <a:pt x="380" y="727"/>
                  </a:lnTo>
                  <a:lnTo>
                    <a:pt x="372" y="721"/>
                  </a:lnTo>
                  <a:lnTo>
                    <a:pt x="364" y="716"/>
                  </a:lnTo>
                  <a:lnTo>
                    <a:pt x="359" y="714"/>
                  </a:lnTo>
                  <a:lnTo>
                    <a:pt x="354" y="713"/>
                  </a:lnTo>
                  <a:lnTo>
                    <a:pt x="348" y="712"/>
                  </a:lnTo>
                  <a:lnTo>
                    <a:pt x="341" y="712"/>
                  </a:lnTo>
                  <a:lnTo>
                    <a:pt x="330" y="712"/>
                  </a:lnTo>
                  <a:lnTo>
                    <a:pt x="321" y="715"/>
                  </a:lnTo>
                  <a:lnTo>
                    <a:pt x="314" y="718"/>
                  </a:lnTo>
                  <a:lnTo>
                    <a:pt x="307" y="723"/>
                  </a:lnTo>
                  <a:lnTo>
                    <a:pt x="295" y="734"/>
                  </a:lnTo>
                  <a:lnTo>
                    <a:pt x="283" y="746"/>
                  </a:lnTo>
                  <a:lnTo>
                    <a:pt x="277" y="752"/>
                  </a:lnTo>
                  <a:lnTo>
                    <a:pt x="269" y="757"/>
                  </a:lnTo>
                  <a:lnTo>
                    <a:pt x="260" y="763"/>
                  </a:lnTo>
                  <a:lnTo>
                    <a:pt x="250" y="767"/>
                  </a:lnTo>
                  <a:lnTo>
                    <a:pt x="239" y="770"/>
                  </a:lnTo>
                  <a:lnTo>
                    <a:pt x="225" y="772"/>
                  </a:lnTo>
                  <a:lnTo>
                    <a:pt x="208" y="772"/>
                  </a:lnTo>
                  <a:lnTo>
                    <a:pt x="189" y="770"/>
                  </a:lnTo>
                  <a:lnTo>
                    <a:pt x="175" y="768"/>
                  </a:lnTo>
                  <a:lnTo>
                    <a:pt x="162" y="765"/>
                  </a:lnTo>
                  <a:lnTo>
                    <a:pt x="150" y="760"/>
                  </a:lnTo>
                  <a:lnTo>
                    <a:pt x="139" y="755"/>
                  </a:lnTo>
                  <a:lnTo>
                    <a:pt x="119" y="742"/>
                  </a:lnTo>
                  <a:lnTo>
                    <a:pt x="99" y="729"/>
                  </a:lnTo>
                  <a:lnTo>
                    <a:pt x="90" y="723"/>
                  </a:lnTo>
                  <a:lnTo>
                    <a:pt x="80" y="717"/>
                  </a:lnTo>
                  <a:lnTo>
                    <a:pt x="70" y="711"/>
                  </a:lnTo>
                  <a:lnTo>
                    <a:pt x="59" y="707"/>
                  </a:lnTo>
                  <a:lnTo>
                    <a:pt x="46" y="703"/>
                  </a:lnTo>
                  <a:lnTo>
                    <a:pt x="34" y="701"/>
                  </a:lnTo>
                  <a:lnTo>
                    <a:pt x="20" y="700"/>
                  </a:lnTo>
                  <a:lnTo>
                    <a:pt x="5" y="701"/>
                  </a:lnTo>
                  <a:lnTo>
                    <a:pt x="0" y="848"/>
                  </a:lnTo>
                  <a:lnTo>
                    <a:pt x="9" y="852"/>
                  </a:lnTo>
                  <a:lnTo>
                    <a:pt x="18" y="855"/>
                  </a:lnTo>
                  <a:lnTo>
                    <a:pt x="26" y="857"/>
                  </a:lnTo>
                  <a:lnTo>
                    <a:pt x="35" y="857"/>
                  </a:lnTo>
                  <a:lnTo>
                    <a:pt x="52" y="857"/>
                  </a:lnTo>
                  <a:lnTo>
                    <a:pt x="69" y="854"/>
                  </a:lnTo>
                  <a:lnTo>
                    <a:pt x="87" y="851"/>
                  </a:lnTo>
                  <a:lnTo>
                    <a:pt x="104" y="849"/>
                  </a:lnTo>
                  <a:lnTo>
                    <a:pt x="113" y="849"/>
                  </a:lnTo>
                  <a:lnTo>
                    <a:pt x="123" y="849"/>
                  </a:lnTo>
                  <a:lnTo>
                    <a:pt x="132" y="851"/>
                  </a:lnTo>
                  <a:lnTo>
                    <a:pt x="142" y="853"/>
                  </a:lnTo>
                  <a:lnTo>
                    <a:pt x="151" y="856"/>
                  </a:lnTo>
                  <a:lnTo>
                    <a:pt x="160" y="861"/>
                  </a:lnTo>
                  <a:lnTo>
                    <a:pt x="169" y="866"/>
                  </a:lnTo>
                  <a:lnTo>
                    <a:pt x="177" y="874"/>
                  </a:lnTo>
                  <a:lnTo>
                    <a:pt x="192" y="887"/>
                  </a:lnTo>
                  <a:lnTo>
                    <a:pt x="205" y="901"/>
                  </a:lnTo>
                  <a:lnTo>
                    <a:pt x="217" y="915"/>
                  </a:lnTo>
                  <a:lnTo>
                    <a:pt x="229" y="926"/>
                  </a:lnTo>
                  <a:lnTo>
                    <a:pt x="235" y="931"/>
                  </a:lnTo>
                  <a:lnTo>
                    <a:pt x="240" y="934"/>
                  </a:lnTo>
                  <a:lnTo>
                    <a:pt x="246" y="936"/>
                  </a:lnTo>
                  <a:lnTo>
                    <a:pt x="252" y="937"/>
                  </a:lnTo>
                  <a:lnTo>
                    <a:pt x="258" y="938"/>
                  </a:lnTo>
                  <a:lnTo>
                    <a:pt x="263" y="939"/>
                  </a:lnTo>
                  <a:lnTo>
                    <a:pt x="268" y="942"/>
                  </a:lnTo>
                  <a:lnTo>
                    <a:pt x="273" y="945"/>
                  </a:lnTo>
                  <a:lnTo>
                    <a:pt x="282" y="954"/>
                  </a:lnTo>
                  <a:lnTo>
                    <a:pt x="291" y="963"/>
                  </a:lnTo>
                  <a:lnTo>
                    <a:pt x="298" y="973"/>
                  </a:lnTo>
                  <a:lnTo>
                    <a:pt x="306" y="981"/>
                  </a:lnTo>
                  <a:lnTo>
                    <a:pt x="309" y="985"/>
                  </a:lnTo>
                  <a:lnTo>
                    <a:pt x="313" y="988"/>
                  </a:lnTo>
                  <a:lnTo>
                    <a:pt x="317" y="990"/>
                  </a:lnTo>
                  <a:lnTo>
                    <a:pt x="320" y="990"/>
                  </a:lnTo>
                  <a:lnTo>
                    <a:pt x="337" y="990"/>
                  </a:lnTo>
                  <a:lnTo>
                    <a:pt x="344" y="990"/>
                  </a:lnTo>
                  <a:lnTo>
                    <a:pt x="351" y="990"/>
                  </a:lnTo>
                  <a:lnTo>
                    <a:pt x="367" y="990"/>
                  </a:lnTo>
                  <a:lnTo>
                    <a:pt x="383" y="991"/>
                  </a:lnTo>
                  <a:lnTo>
                    <a:pt x="397" y="993"/>
                  </a:lnTo>
                  <a:lnTo>
                    <a:pt x="402" y="995"/>
                  </a:lnTo>
                  <a:lnTo>
                    <a:pt x="408" y="997"/>
                  </a:lnTo>
                  <a:lnTo>
                    <a:pt x="412" y="1000"/>
                  </a:lnTo>
                  <a:lnTo>
                    <a:pt x="417" y="1003"/>
                  </a:lnTo>
                  <a:lnTo>
                    <a:pt x="424" y="1010"/>
                  </a:lnTo>
                  <a:lnTo>
                    <a:pt x="430" y="1018"/>
                  </a:lnTo>
                  <a:lnTo>
                    <a:pt x="435" y="1027"/>
                  </a:lnTo>
                  <a:lnTo>
                    <a:pt x="439" y="1038"/>
                  </a:lnTo>
                  <a:lnTo>
                    <a:pt x="445" y="1062"/>
                  </a:lnTo>
                  <a:lnTo>
                    <a:pt x="451" y="1089"/>
                  </a:lnTo>
                  <a:lnTo>
                    <a:pt x="454" y="1105"/>
                  </a:lnTo>
                  <a:lnTo>
                    <a:pt x="458" y="1120"/>
                  </a:lnTo>
                  <a:lnTo>
                    <a:pt x="462" y="1136"/>
                  </a:lnTo>
                  <a:lnTo>
                    <a:pt x="467" y="1152"/>
                  </a:lnTo>
                  <a:lnTo>
                    <a:pt x="471" y="1160"/>
                  </a:lnTo>
                  <a:lnTo>
                    <a:pt x="476" y="1165"/>
                  </a:lnTo>
                  <a:lnTo>
                    <a:pt x="482" y="1170"/>
                  </a:lnTo>
                  <a:lnTo>
                    <a:pt x="488" y="1174"/>
                  </a:lnTo>
                  <a:lnTo>
                    <a:pt x="496" y="1178"/>
                  </a:lnTo>
                  <a:lnTo>
                    <a:pt x="505" y="1180"/>
                  </a:lnTo>
                  <a:lnTo>
                    <a:pt x="514" y="1182"/>
                  </a:lnTo>
                  <a:lnTo>
                    <a:pt x="522" y="1184"/>
                  </a:lnTo>
                  <a:lnTo>
                    <a:pt x="539" y="1187"/>
                  </a:lnTo>
                  <a:lnTo>
                    <a:pt x="554" y="1191"/>
                  </a:lnTo>
                  <a:lnTo>
                    <a:pt x="560" y="1193"/>
                  </a:lnTo>
                  <a:lnTo>
                    <a:pt x="565" y="1196"/>
                  </a:lnTo>
                  <a:lnTo>
                    <a:pt x="569" y="1200"/>
                  </a:lnTo>
                  <a:lnTo>
                    <a:pt x="572" y="1204"/>
                  </a:lnTo>
                  <a:lnTo>
                    <a:pt x="577" y="1217"/>
                  </a:lnTo>
                  <a:lnTo>
                    <a:pt x="582" y="1230"/>
                  </a:lnTo>
                  <a:lnTo>
                    <a:pt x="586" y="1244"/>
                  </a:lnTo>
                  <a:lnTo>
                    <a:pt x="589" y="1260"/>
                  </a:lnTo>
                  <a:lnTo>
                    <a:pt x="591" y="1276"/>
                  </a:lnTo>
                  <a:lnTo>
                    <a:pt x="592" y="1292"/>
                  </a:lnTo>
                  <a:lnTo>
                    <a:pt x="594" y="1309"/>
                  </a:lnTo>
                  <a:lnTo>
                    <a:pt x="594" y="1327"/>
                  </a:lnTo>
                  <a:lnTo>
                    <a:pt x="595" y="1361"/>
                  </a:lnTo>
                  <a:lnTo>
                    <a:pt x="594" y="1392"/>
                  </a:lnTo>
                  <a:lnTo>
                    <a:pt x="593" y="1419"/>
                  </a:lnTo>
                  <a:lnTo>
                    <a:pt x="593" y="1441"/>
                  </a:lnTo>
                  <a:lnTo>
                    <a:pt x="593" y="1447"/>
                  </a:lnTo>
                  <a:lnTo>
                    <a:pt x="594" y="1453"/>
                  </a:lnTo>
                  <a:lnTo>
                    <a:pt x="596" y="1458"/>
                  </a:lnTo>
                  <a:lnTo>
                    <a:pt x="598" y="1463"/>
                  </a:lnTo>
                  <a:lnTo>
                    <a:pt x="603" y="1473"/>
                  </a:lnTo>
                  <a:lnTo>
                    <a:pt x="610" y="1483"/>
                  </a:lnTo>
                  <a:lnTo>
                    <a:pt x="615" y="1493"/>
                  </a:lnTo>
                  <a:lnTo>
                    <a:pt x="620" y="1503"/>
                  </a:lnTo>
                  <a:lnTo>
                    <a:pt x="622" y="1508"/>
                  </a:lnTo>
                  <a:lnTo>
                    <a:pt x="624" y="1513"/>
                  </a:lnTo>
                  <a:lnTo>
                    <a:pt x="625" y="1519"/>
                  </a:lnTo>
                  <a:lnTo>
                    <a:pt x="625" y="1525"/>
                  </a:lnTo>
                  <a:lnTo>
                    <a:pt x="637" y="1525"/>
                  </a:lnTo>
                  <a:lnTo>
                    <a:pt x="649" y="1527"/>
                  </a:lnTo>
                  <a:lnTo>
                    <a:pt x="660" y="1530"/>
                  </a:lnTo>
                  <a:lnTo>
                    <a:pt x="672" y="1534"/>
                  </a:lnTo>
                  <a:lnTo>
                    <a:pt x="683" y="1539"/>
                  </a:lnTo>
                  <a:lnTo>
                    <a:pt x="694" y="1546"/>
                  </a:lnTo>
                  <a:lnTo>
                    <a:pt x="704" y="1553"/>
                  </a:lnTo>
                  <a:lnTo>
                    <a:pt x="714" y="1561"/>
                  </a:lnTo>
                  <a:lnTo>
                    <a:pt x="723" y="1569"/>
                  </a:lnTo>
                  <a:lnTo>
                    <a:pt x="731" y="1577"/>
                  </a:lnTo>
                  <a:lnTo>
                    <a:pt x="739" y="1586"/>
                  </a:lnTo>
                  <a:lnTo>
                    <a:pt x="745" y="1596"/>
                  </a:lnTo>
                  <a:lnTo>
                    <a:pt x="749" y="1605"/>
                  </a:lnTo>
                  <a:lnTo>
                    <a:pt x="753" y="1615"/>
                  </a:lnTo>
                  <a:lnTo>
                    <a:pt x="755" y="1625"/>
                  </a:lnTo>
                  <a:lnTo>
                    <a:pt x="756" y="1635"/>
                  </a:lnTo>
                  <a:lnTo>
                    <a:pt x="756" y="1648"/>
                  </a:lnTo>
                  <a:lnTo>
                    <a:pt x="756" y="1662"/>
                  </a:lnTo>
                  <a:lnTo>
                    <a:pt x="757" y="1674"/>
                  </a:lnTo>
                  <a:lnTo>
                    <a:pt x="760" y="1688"/>
                  </a:lnTo>
                  <a:lnTo>
                    <a:pt x="765" y="1702"/>
                  </a:lnTo>
                  <a:lnTo>
                    <a:pt x="771" y="1717"/>
                  </a:lnTo>
                  <a:lnTo>
                    <a:pt x="779" y="1733"/>
                  </a:lnTo>
                  <a:lnTo>
                    <a:pt x="788" y="1748"/>
                  </a:lnTo>
                  <a:lnTo>
                    <a:pt x="799" y="1765"/>
                  </a:lnTo>
                  <a:lnTo>
                    <a:pt x="810" y="1781"/>
                  </a:lnTo>
                  <a:lnTo>
                    <a:pt x="822" y="1797"/>
                  </a:lnTo>
                  <a:lnTo>
                    <a:pt x="837" y="1811"/>
                  </a:lnTo>
                  <a:lnTo>
                    <a:pt x="850" y="1825"/>
                  </a:lnTo>
                  <a:lnTo>
                    <a:pt x="865" y="1838"/>
                  </a:lnTo>
                  <a:lnTo>
                    <a:pt x="879" y="1850"/>
                  </a:lnTo>
                  <a:lnTo>
                    <a:pt x="894" y="1860"/>
                  </a:lnTo>
                  <a:lnTo>
                    <a:pt x="909" y="1869"/>
                  </a:lnTo>
                  <a:lnTo>
                    <a:pt x="924" y="1877"/>
                  </a:lnTo>
                  <a:lnTo>
                    <a:pt x="1082" y="1877"/>
                  </a:lnTo>
                  <a:close/>
                </a:path>
              </a:pathLst>
            </a:custGeom>
            <a:grpFill/>
            <a:ln w="3175" cmpd="sng">
              <a:solidFill>
                <a:srgbClr val="FCF6F6"/>
              </a:solidFill>
              <a:round/>
              <a:headEnd/>
              <a:tailEnd/>
            </a:ln>
          </p:spPr>
          <p:txBody>
            <a:bodyPr/>
            <a:lstStyle/>
            <a:p>
              <a:endParaRPr lang="pt-BR"/>
            </a:p>
          </p:txBody>
        </p:sp>
        <p:sp>
          <p:nvSpPr>
            <p:cNvPr id="40" name="Freeform 30"/>
            <p:cNvSpPr>
              <a:spLocks/>
            </p:cNvSpPr>
            <p:nvPr/>
          </p:nvSpPr>
          <p:spPr bwMode="auto">
            <a:xfrm>
              <a:off x="5284788" y="1547813"/>
              <a:ext cx="334962" cy="254000"/>
            </a:xfrm>
            <a:custGeom>
              <a:avLst/>
              <a:gdLst>
                <a:gd name="T0" fmla="*/ 391 w 857"/>
                <a:gd name="T1" fmla="*/ 35 h 597"/>
                <a:gd name="T2" fmla="*/ 253 w 857"/>
                <a:gd name="T3" fmla="*/ 3 h 597"/>
                <a:gd name="T4" fmla="*/ 167 w 857"/>
                <a:gd name="T5" fmla="*/ 1 h 597"/>
                <a:gd name="T6" fmla="*/ 95 w 857"/>
                <a:gd name="T7" fmla="*/ 18 h 597"/>
                <a:gd name="T8" fmla="*/ 46 w 857"/>
                <a:gd name="T9" fmla="*/ 54 h 597"/>
                <a:gd name="T10" fmla="*/ 33 w 857"/>
                <a:gd name="T11" fmla="*/ 111 h 597"/>
                <a:gd name="T12" fmla="*/ 44 w 857"/>
                <a:gd name="T13" fmla="*/ 152 h 597"/>
                <a:gd name="T14" fmla="*/ 56 w 857"/>
                <a:gd name="T15" fmla="*/ 167 h 597"/>
                <a:gd name="T16" fmla="*/ 39 w 857"/>
                <a:gd name="T17" fmla="*/ 174 h 597"/>
                <a:gd name="T18" fmla="*/ 9 w 857"/>
                <a:gd name="T19" fmla="*/ 156 h 597"/>
                <a:gd name="T20" fmla="*/ 1 w 857"/>
                <a:gd name="T21" fmla="*/ 170 h 597"/>
                <a:gd name="T22" fmla="*/ 5 w 857"/>
                <a:gd name="T23" fmla="*/ 238 h 597"/>
                <a:gd name="T24" fmla="*/ 15 w 857"/>
                <a:gd name="T25" fmla="*/ 312 h 597"/>
                <a:gd name="T26" fmla="*/ 63 w 857"/>
                <a:gd name="T27" fmla="*/ 324 h 597"/>
                <a:gd name="T28" fmla="*/ 79 w 857"/>
                <a:gd name="T29" fmla="*/ 341 h 597"/>
                <a:gd name="T30" fmla="*/ 26 w 857"/>
                <a:gd name="T31" fmla="*/ 352 h 597"/>
                <a:gd name="T32" fmla="*/ 15 w 857"/>
                <a:gd name="T33" fmla="*/ 381 h 597"/>
                <a:gd name="T34" fmla="*/ 21 w 857"/>
                <a:gd name="T35" fmla="*/ 438 h 597"/>
                <a:gd name="T36" fmla="*/ 47 w 857"/>
                <a:gd name="T37" fmla="*/ 508 h 597"/>
                <a:gd name="T38" fmla="*/ 67 w 857"/>
                <a:gd name="T39" fmla="*/ 517 h 597"/>
                <a:gd name="T40" fmla="*/ 77 w 857"/>
                <a:gd name="T41" fmla="*/ 549 h 597"/>
                <a:gd name="T42" fmla="*/ 97 w 857"/>
                <a:gd name="T43" fmla="*/ 587 h 597"/>
                <a:gd name="T44" fmla="*/ 122 w 857"/>
                <a:gd name="T45" fmla="*/ 597 h 597"/>
                <a:gd name="T46" fmla="*/ 152 w 857"/>
                <a:gd name="T47" fmla="*/ 586 h 597"/>
                <a:gd name="T48" fmla="*/ 174 w 857"/>
                <a:gd name="T49" fmla="*/ 563 h 597"/>
                <a:gd name="T50" fmla="*/ 192 w 857"/>
                <a:gd name="T51" fmla="*/ 568 h 597"/>
                <a:gd name="T52" fmla="*/ 216 w 857"/>
                <a:gd name="T53" fmla="*/ 582 h 597"/>
                <a:gd name="T54" fmla="*/ 247 w 857"/>
                <a:gd name="T55" fmla="*/ 564 h 597"/>
                <a:gd name="T56" fmla="*/ 281 w 857"/>
                <a:gd name="T57" fmla="*/ 580 h 597"/>
                <a:gd name="T58" fmla="*/ 328 w 857"/>
                <a:gd name="T59" fmla="*/ 592 h 597"/>
                <a:gd name="T60" fmla="*/ 361 w 857"/>
                <a:gd name="T61" fmla="*/ 571 h 597"/>
                <a:gd name="T62" fmla="*/ 380 w 857"/>
                <a:gd name="T63" fmla="*/ 551 h 597"/>
                <a:gd name="T64" fmla="*/ 420 w 857"/>
                <a:gd name="T65" fmla="*/ 553 h 597"/>
                <a:gd name="T66" fmla="*/ 439 w 857"/>
                <a:gd name="T67" fmla="*/ 533 h 597"/>
                <a:gd name="T68" fmla="*/ 457 w 857"/>
                <a:gd name="T69" fmla="*/ 509 h 597"/>
                <a:gd name="T70" fmla="*/ 482 w 857"/>
                <a:gd name="T71" fmla="*/ 495 h 597"/>
                <a:gd name="T72" fmla="*/ 510 w 857"/>
                <a:gd name="T73" fmla="*/ 494 h 597"/>
                <a:gd name="T74" fmla="*/ 539 w 857"/>
                <a:gd name="T75" fmla="*/ 502 h 597"/>
                <a:gd name="T76" fmla="*/ 563 w 857"/>
                <a:gd name="T77" fmla="*/ 482 h 597"/>
                <a:gd name="T78" fmla="*/ 597 w 857"/>
                <a:gd name="T79" fmla="*/ 479 h 597"/>
                <a:gd name="T80" fmla="*/ 636 w 857"/>
                <a:gd name="T81" fmla="*/ 487 h 597"/>
                <a:gd name="T82" fmla="*/ 673 w 857"/>
                <a:gd name="T83" fmla="*/ 476 h 597"/>
                <a:gd name="T84" fmla="*/ 679 w 857"/>
                <a:gd name="T85" fmla="*/ 448 h 597"/>
                <a:gd name="T86" fmla="*/ 699 w 857"/>
                <a:gd name="T87" fmla="*/ 388 h 597"/>
                <a:gd name="T88" fmla="*/ 714 w 857"/>
                <a:gd name="T89" fmla="*/ 372 h 597"/>
                <a:gd name="T90" fmla="*/ 751 w 857"/>
                <a:gd name="T91" fmla="*/ 353 h 597"/>
                <a:gd name="T92" fmla="*/ 756 w 857"/>
                <a:gd name="T93" fmla="*/ 316 h 597"/>
                <a:gd name="T94" fmla="*/ 794 w 857"/>
                <a:gd name="T95" fmla="*/ 295 h 597"/>
                <a:gd name="T96" fmla="*/ 809 w 857"/>
                <a:gd name="T97" fmla="*/ 272 h 597"/>
                <a:gd name="T98" fmla="*/ 798 w 857"/>
                <a:gd name="T99" fmla="*/ 230 h 597"/>
                <a:gd name="T100" fmla="*/ 816 w 857"/>
                <a:gd name="T101" fmla="*/ 181 h 597"/>
                <a:gd name="T102" fmla="*/ 823 w 857"/>
                <a:gd name="T103" fmla="*/ 143 h 597"/>
                <a:gd name="T104" fmla="*/ 840 w 857"/>
                <a:gd name="T105" fmla="*/ 126 h 597"/>
                <a:gd name="T106" fmla="*/ 855 w 857"/>
                <a:gd name="T107" fmla="*/ 111 h 597"/>
                <a:gd name="T108" fmla="*/ 854 w 857"/>
                <a:gd name="T109" fmla="*/ 77 h 597"/>
                <a:gd name="T110" fmla="*/ 842 w 857"/>
                <a:gd name="T111" fmla="*/ 58 h 597"/>
                <a:gd name="T112" fmla="*/ 800 w 857"/>
                <a:gd name="T113" fmla="*/ 44 h 597"/>
                <a:gd name="T114" fmla="*/ 692 w 857"/>
                <a:gd name="T115" fmla="*/ 46 h 597"/>
                <a:gd name="T116" fmla="*/ 625 w 857"/>
                <a:gd name="T117" fmla="*/ 26 h 597"/>
                <a:gd name="T118" fmla="*/ 560 w 857"/>
                <a:gd name="T119" fmla="*/ 5 h 597"/>
                <a:gd name="T120" fmla="*/ 523 w 857"/>
                <a:gd name="T121" fmla="*/ 10 h 597"/>
                <a:gd name="T122" fmla="*/ 490 w 857"/>
                <a:gd name="T123" fmla="*/ 28 h 597"/>
                <a:gd name="T124" fmla="*/ 458 w 857"/>
                <a:gd name="T125" fmla="*/ 41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7" h="597">
                  <a:moveTo>
                    <a:pt x="458" y="41"/>
                  </a:moveTo>
                  <a:lnTo>
                    <a:pt x="440" y="41"/>
                  </a:lnTo>
                  <a:lnTo>
                    <a:pt x="423" y="39"/>
                  </a:lnTo>
                  <a:lnTo>
                    <a:pt x="407" y="37"/>
                  </a:lnTo>
                  <a:lnTo>
                    <a:pt x="391" y="35"/>
                  </a:lnTo>
                  <a:lnTo>
                    <a:pt x="361" y="28"/>
                  </a:lnTo>
                  <a:lnTo>
                    <a:pt x="330" y="20"/>
                  </a:lnTo>
                  <a:lnTo>
                    <a:pt x="300" y="13"/>
                  </a:lnTo>
                  <a:lnTo>
                    <a:pt x="269" y="6"/>
                  </a:lnTo>
                  <a:lnTo>
                    <a:pt x="253" y="3"/>
                  </a:lnTo>
                  <a:lnTo>
                    <a:pt x="236" y="1"/>
                  </a:lnTo>
                  <a:lnTo>
                    <a:pt x="218" y="0"/>
                  </a:lnTo>
                  <a:lnTo>
                    <a:pt x="200" y="0"/>
                  </a:lnTo>
                  <a:lnTo>
                    <a:pt x="184" y="0"/>
                  </a:lnTo>
                  <a:lnTo>
                    <a:pt x="167" y="1"/>
                  </a:lnTo>
                  <a:lnTo>
                    <a:pt x="152" y="3"/>
                  </a:lnTo>
                  <a:lnTo>
                    <a:pt x="137" y="6"/>
                  </a:lnTo>
                  <a:lnTo>
                    <a:pt x="122" y="9"/>
                  </a:lnTo>
                  <a:lnTo>
                    <a:pt x="107" y="13"/>
                  </a:lnTo>
                  <a:lnTo>
                    <a:pt x="95" y="18"/>
                  </a:lnTo>
                  <a:lnTo>
                    <a:pt x="83" y="24"/>
                  </a:lnTo>
                  <a:lnTo>
                    <a:pt x="72" y="30"/>
                  </a:lnTo>
                  <a:lnTo>
                    <a:pt x="62" y="37"/>
                  </a:lnTo>
                  <a:lnTo>
                    <a:pt x="53" y="46"/>
                  </a:lnTo>
                  <a:lnTo>
                    <a:pt x="46" y="54"/>
                  </a:lnTo>
                  <a:lnTo>
                    <a:pt x="40" y="64"/>
                  </a:lnTo>
                  <a:lnTo>
                    <a:pt x="36" y="75"/>
                  </a:lnTo>
                  <a:lnTo>
                    <a:pt x="33" y="86"/>
                  </a:lnTo>
                  <a:lnTo>
                    <a:pt x="33" y="98"/>
                  </a:lnTo>
                  <a:lnTo>
                    <a:pt x="33" y="111"/>
                  </a:lnTo>
                  <a:lnTo>
                    <a:pt x="33" y="121"/>
                  </a:lnTo>
                  <a:lnTo>
                    <a:pt x="34" y="130"/>
                  </a:lnTo>
                  <a:lnTo>
                    <a:pt x="36" y="138"/>
                  </a:lnTo>
                  <a:lnTo>
                    <a:pt x="39" y="146"/>
                  </a:lnTo>
                  <a:lnTo>
                    <a:pt x="44" y="152"/>
                  </a:lnTo>
                  <a:lnTo>
                    <a:pt x="47" y="155"/>
                  </a:lnTo>
                  <a:lnTo>
                    <a:pt x="50" y="157"/>
                  </a:lnTo>
                  <a:lnTo>
                    <a:pt x="54" y="160"/>
                  </a:lnTo>
                  <a:lnTo>
                    <a:pt x="59" y="162"/>
                  </a:lnTo>
                  <a:lnTo>
                    <a:pt x="56" y="167"/>
                  </a:lnTo>
                  <a:lnTo>
                    <a:pt x="54" y="171"/>
                  </a:lnTo>
                  <a:lnTo>
                    <a:pt x="50" y="173"/>
                  </a:lnTo>
                  <a:lnTo>
                    <a:pt x="47" y="174"/>
                  </a:lnTo>
                  <a:lnTo>
                    <a:pt x="43" y="174"/>
                  </a:lnTo>
                  <a:lnTo>
                    <a:pt x="39" y="174"/>
                  </a:lnTo>
                  <a:lnTo>
                    <a:pt x="35" y="173"/>
                  </a:lnTo>
                  <a:lnTo>
                    <a:pt x="31" y="171"/>
                  </a:lnTo>
                  <a:lnTo>
                    <a:pt x="18" y="162"/>
                  </a:lnTo>
                  <a:lnTo>
                    <a:pt x="12" y="157"/>
                  </a:lnTo>
                  <a:lnTo>
                    <a:pt x="9" y="156"/>
                  </a:lnTo>
                  <a:lnTo>
                    <a:pt x="7" y="156"/>
                  </a:lnTo>
                  <a:lnTo>
                    <a:pt x="6" y="157"/>
                  </a:lnTo>
                  <a:lnTo>
                    <a:pt x="4" y="158"/>
                  </a:lnTo>
                  <a:lnTo>
                    <a:pt x="2" y="163"/>
                  </a:lnTo>
                  <a:lnTo>
                    <a:pt x="1" y="170"/>
                  </a:lnTo>
                  <a:lnTo>
                    <a:pt x="0" y="178"/>
                  </a:lnTo>
                  <a:lnTo>
                    <a:pt x="0" y="189"/>
                  </a:lnTo>
                  <a:lnTo>
                    <a:pt x="1" y="200"/>
                  </a:lnTo>
                  <a:lnTo>
                    <a:pt x="2" y="213"/>
                  </a:lnTo>
                  <a:lnTo>
                    <a:pt x="5" y="238"/>
                  </a:lnTo>
                  <a:lnTo>
                    <a:pt x="8" y="264"/>
                  </a:lnTo>
                  <a:lnTo>
                    <a:pt x="11" y="286"/>
                  </a:lnTo>
                  <a:lnTo>
                    <a:pt x="12" y="303"/>
                  </a:lnTo>
                  <a:lnTo>
                    <a:pt x="13" y="308"/>
                  </a:lnTo>
                  <a:lnTo>
                    <a:pt x="15" y="312"/>
                  </a:lnTo>
                  <a:lnTo>
                    <a:pt x="19" y="316"/>
                  </a:lnTo>
                  <a:lnTo>
                    <a:pt x="24" y="318"/>
                  </a:lnTo>
                  <a:lnTo>
                    <a:pt x="36" y="320"/>
                  </a:lnTo>
                  <a:lnTo>
                    <a:pt x="49" y="321"/>
                  </a:lnTo>
                  <a:lnTo>
                    <a:pt x="63" y="324"/>
                  </a:lnTo>
                  <a:lnTo>
                    <a:pt x="73" y="326"/>
                  </a:lnTo>
                  <a:lnTo>
                    <a:pt x="77" y="328"/>
                  </a:lnTo>
                  <a:lnTo>
                    <a:pt x="79" y="331"/>
                  </a:lnTo>
                  <a:lnTo>
                    <a:pt x="80" y="335"/>
                  </a:lnTo>
                  <a:lnTo>
                    <a:pt x="79" y="341"/>
                  </a:lnTo>
                  <a:lnTo>
                    <a:pt x="73" y="343"/>
                  </a:lnTo>
                  <a:lnTo>
                    <a:pt x="56" y="348"/>
                  </a:lnTo>
                  <a:lnTo>
                    <a:pt x="46" y="350"/>
                  </a:lnTo>
                  <a:lnTo>
                    <a:pt x="36" y="352"/>
                  </a:lnTo>
                  <a:lnTo>
                    <a:pt x="26" y="352"/>
                  </a:lnTo>
                  <a:lnTo>
                    <a:pt x="17" y="351"/>
                  </a:lnTo>
                  <a:lnTo>
                    <a:pt x="15" y="359"/>
                  </a:lnTo>
                  <a:lnTo>
                    <a:pt x="15" y="367"/>
                  </a:lnTo>
                  <a:lnTo>
                    <a:pt x="15" y="374"/>
                  </a:lnTo>
                  <a:lnTo>
                    <a:pt x="15" y="381"/>
                  </a:lnTo>
                  <a:lnTo>
                    <a:pt x="16" y="393"/>
                  </a:lnTo>
                  <a:lnTo>
                    <a:pt x="17" y="403"/>
                  </a:lnTo>
                  <a:lnTo>
                    <a:pt x="17" y="413"/>
                  </a:lnTo>
                  <a:lnTo>
                    <a:pt x="19" y="425"/>
                  </a:lnTo>
                  <a:lnTo>
                    <a:pt x="21" y="438"/>
                  </a:lnTo>
                  <a:lnTo>
                    <a:pt x="23" y="451"/>
                  </a:lnTo>
                  <a:lnTo>
                    <a:pt x="30" y="476"/>
                  </a:lnTo>
                  <a:lnTo>
                    <a:pt x="38" y="498"/>
                  </a:lnTo>
                  <a:lnTo>
                    <a:pt x="42" y="504"/>
                  </a:lnTo>
                  <a:lnTo>
                    <a:pt x="47" y="508"/>
                  </a:lnTo>
                  <a:lnTo>
                    <a:pt x="52" y="511"/>
                  </a:lnTo>
                  <a:lnTo>
                    <a:pt x="57" y="513"/>
                  </a:lnTo>
                  <a:lnTo>
                    <a:pt x="62" y="514"/>
                  </a:lnTo>
                  <a:lnTo>
                    <a:pt x="66" y="516"/>
                  </a:lnTo>
                  <a:lnTo>
                    <a:pt x="67" y="517"/>
                  </a:lnTo>
                  <a:lnTo>
                    <a:pt x="68" y="519"/>
                  </a:lnTo>
                  <a:lnTo>
                    <a:pt x="69" y="521"/>
                  </a:lnTo>
                  <a:lnTo>
                    <a:pt x="69" y="524"/>
                  </a:lnTo>
                  <a:lnTo>
                    <a:pt x="73" y="536"/>
                  </a:lnTo>
                  <a:lnTo>
                    <a:pt x="77" y="549"/>
                  </a:lnTo>
                  <a:lnTo>
                    <a:pt x="82" y="561"/>
                  </a:lnTo>
                  <a:lnTo>
                    <a:pt x="87" y="573"/>
                  </a:lnTo>
                  <a:lnTo>
                    <a:pt x="90" y="578"/>
                  </a:lnTo>
                  <a:lnTo>
                    <a:pt x="94" y="583"/>
                  </a:lnTo>
                  <a:lnTo>
                    <a:pt x="97" y="587"/>
                  </a:lnTo>
                  <a:lnTo>
                    <a:pt x="101" y="590"/>
                  </a:lnTo>
                  <a:lnTo>
                    <a:pt x="105" y="593"/>
                  </a:lnTo>
                  <a:lnTo>
                    <a:pt x="111" y="596"/>
                  </a:lnTo>
                  <a:lnTo>
                    <a:pt x="116" y="597"/>
                  </a:lnTo>
                  <a:lnTo>
                    <a:pt x="122" y="597"/>
                  </a:lnTo>
                  <a:lnTo>
                    <a:pt x="128" y="597"/>
                  </a:lnTo>
                  <a:lnTo>
                    <a:pt x="134" y="596"/>
                  </a:lnTo>
                  <a:lnTo>
                    <a:pt x="139" y="594"/>
                  </a:lnTo>
                  <a:lnTo>
                    <a:pt x="144" y="592"/>
                  </a:lnTo>
                  <a:lnTo>
                    <a:pt x="152" y="586"/>
                  </a:lnTo>
                  <a:lnTo>
                    <a:pt x="158" y="579"/>
                  </a:lnTo>
                  <a:lnTo>
                    <a:pt x="164" y="573"/>
                  </a:lnTo>
                  <a:lnTo>
                    <a:pt x="169" y="567"/>
                  </a:lnTo>
                  <a:lnTo>
                    <a:pt x="171" y="564"/>
                  </a:lnTo>
                  <a:lnTo>
                    <a:pt x="174" y="563"/>
                  </a:lnTo>
                  <a:lnTo>
                    <a:pt x="176" y="561"/>
                  </a:lnTo>
                  <a:lnTo>
                    <a:pt x="179" y="561"/>
                  </a:lnTo>
                  <a:lnTo>
                    <a:pt x="184" y="562"/>
                  </a:lnTo>
                  <a:lnTo>
                    <a:pt x="189" y="564"/>
                  </a:lnTo>
                  <a:lnTo>
                    <a:pt x="192" y="568"/>
                  </a:lnTo>
                  <a:lnTo>
                    <a:pt x="195" y="571"/>
                  </a:lnTo>
                  <a:lnTo>
                    <a:pt x="199" y="575"/>
                  </a:lnTo>
                  <a:lnTo>
                    <a:pt x="203" y="579"/>
                  </a:lnTo>
                  <a:lnTo>
                    <a:pt x="209" y="581"/>
                  </a:lnTo>
                  <a:lnTo>
                    <a:pt x="216" y="582"/>
                  </a:lnTo>
                  <a:lnTo>
                    <a:pt x="225" y="581"/>
                  </a:lnTo>
                  <a:lnTo>
                    <a:pt x="232" y="579"/>
                  </a:lnTo>
                  <a:lnTo>
                    <a:pt x="237" y="576"/>
                  </a:lnTo>
                  <a:lnTo>
                    <a:pt x="241" y="573"/>
                  </a:lnTo>
                  <a:lnTo>
                    <a:pt x="247" y="564"/>
                  </a:lnTo>
                  <a:lnTo>
                    <a:pt x="253" y="556"/>
                  </a:lnTo>
                  <a:lnTo>
                    <a:pt x="258" y="562"/>
                  </a:lnTo>
                  <a:lnTo>
                    <a:pt x="264" y="568"/>
                  </a:lnTo>
                  <a:lnTo>
                    <a:pt x="272" y="574"/>
                  </a:lnTo>
                  <a:lnTo>
                    <a:pt x="281" y="580"/>
                  </a:lnTo>
                  <a:lnTo>
                    <a:pt x="291" y="585"/>
                  </a:lnTo>
                  <a:lnTo>
                    <a:pt x="301" y="589"/>
                  </a:lnTo>
                  <a:lnTo>
                    <a:pt x="311" y="591"/>
                  </a:lnTo>
                  <a:lnTo>
                    <a:pt x="321" y="592"/>
                  </a:lnTo>
                  <a:lnTo>
                    <a:pt x="328" y="592"/>
                  </a:lnTo>
                  <a:lnTo>
                    <a:pt x="335" y="590"/>
                  </a:lnTo>
                  <a:lnTo>
                    <a:pt x="341" y="588"/>
                  </a:lnTo>
                  <a:lnTo>
                    <a:pt x="346" y="586"/>
                  </a:lnTo>
                  <a:lnTo>
                    <a:pt x="354" y="579"/>
                  </a:lnTo>
                  <a:lnTo>
                    <a:pt x="361" y="571"/>
                  </a:lnTo>
                  <a:lnTo>
                    <a:pt x="366" y="564"/>
                  </a:lnTo>
                  <a:lnTo>
                    <a:pt x="371" y="557"/>
                  </a:lnTo>
                  <a:lnTo>
                    <a:pt x="374" y="555"/>
                  </a:lnTo>
                  <a:lnTo>
                    <a:pt x="377" y="552"/>
                  </a:lnTo>
                  <a:lnTo>
                    <a:pt x="380" y="551"/>
                  </a:lnTo>
                  <a:lnTo>
                    <a:pt x="384" y="551"/>
                  </a:lnTo>
                  <a:lnTo>
                    <a:pt x="397" y="551"/>
                  </a:lnTo>
                  <a:lnTo>
                    <a:pt x="408" y="553"/>
                  </a:lnTo>
                  <a:lnTo>
                    <a:pt x="414" y="553"/>
                  </a:lnTo>
                  <a:lnTo>
                    <a:pt x="420" y="553"/>
                  </a:lnTo>
                  <a:lnTo>
                    <a:pt x="427" y="552"/>
                  </a:lnTo>
                  <a:lnTo>
                    <a:pt x="436" y="551"/>
                  </a:lnTo>
                  <a:lnTo>
                    <a:pt x="436" y="544"/>
                  </a:lnTo>
                  <a:lnTo>
                    <a:pt x="437" y="538"/>
                  </a:lnTo>
                  <a:lnTo>
                    <a:pt x="439" y="533"/>
                  </a:lnTo>
                  <a:lnTo>
                    <a:pt x="441" y="528"/>
                  </a:lnTo>
                  <a:lnTo>
                    <a:pt x="445" y="523"/>
                  </a:lnTo>
                  <a:lnTo>
                    <a:pt x="449" y="518"/>
                  </a:lnTo>
                  <a:lnTo>
                    <a:pt x="452" y="513"/>
                  </a:lnTo>
                  <a:lnTo>
                    <a:pt x="457" y="509"/>
                  </a:lnTo>
                  <a:lnTo>
                    <a:pt x="461" y="506"/>
                  </a:lnTo>
                  <a:lnTo>
                    <a:pt x="466" y="502"/>
                  </a:lnTo>
                  <a:lnTo>
                    <a:pt x="471" y="499"/>
                  </a:lnTo>
                  <a:lnTo>
                    <a:pt x="477" y="497"/>
                  </a:lnTo>
                  <a:lnTo>
                    <a:pt x="482" y="495"/>
                  </a:lnTo>
                  <a:lnTo>
                    <a:pt x="488" y="494"/>
                  </a:lnTo>
                  <a:lnTo>
                    <a:pt x="494" y="493"/>
                  </a:lnTo>
                  <a:lnTo>
                    <a:pt x="499" y="492"/>
                  </a:lnTo>
                  <a:lnTo>
                    <a:pt x="505" y="493"/>
                  </a:lnTo>
                  <a:lnTo>
                    <a:pt x="510" y="494"/>
                  </a:lnTo>
                  <a:lnTo>
                    <a:pt x="515" y="496"/>
                  </a:lnTo>
                  <a:lnTo>
                    <a:pt x="520" y="498"/>
                  </a:lnTo>
                  <a:lnTo>
                    <a:pt x="528" y="501"/>
                  </a:lnTo>
                  <a:lnTo>
                    <a:pt x="536" y="503"/>
                  </a:lnTo>
                  <a:lnTo>
                    <a:pt x="539" y="502"/>
                  </a:lnTo>
                  <a:lnTo>
                    <a:pt x="542" y="501"/>
                  </a:lnTo>
                  <a:lnTo>
                    <a:pt x="545" y="499"/>
                  </a:lnTo>
                  <a:lnTo>
                    <a:pt x="549" y="496"/>
                  </a:lnTo>
                  <a:lnTo>
                    <a:pt x="557" y="490"/>
                  </a:lnTo>
                  <a:lnTo>
                    <a:pt x="563" y="482"/>
                  </a:lnTo>
                  <a:lnTo>
                    <a:pt x="574" y="468"/>
                  </a:lnTo>
                  <a:lnTo>
                    <a:pt x="578" y="461"/>
                  </a:lnTo>
                  <a:lnTo>
                    <a:pt x="584" y="468"/>
                  </a:lnTo>
                  <a:lnTo>
                    <a:pt x="590" y="474"/>
                  </a:lnTo>
                  <a:lnTo>
                    <a:pt x="597" y="479"/>
                  </a:lnTo>
                  <a:lnTo>
                    <a:pt x="603" y="482"/>
                  </a:lnTo>
                  <a:lnTo>
                    <a:pt x="610" y="485"/>
                  </a:lnTo>
                  <a:lnTo>
                    <a:pt x="618" y="486"/>
                  </a:lnTo>
                  <a:lnTo>
                    <a:pt x="626" y="487"/>
                  </a:lnTo>
                  <a:lnTo>
                    <a:pt x="636" y="487"/>
                  </a:lnTo>
                  <a:lnTo>
                    <a:pt x="644" y="487"/>
                  </a:lnTo>
                  <a:lnTo>
                    <a:pt x="652" y="486"/>
                  </a:lnTo>
                  <a:lnTo>
                    <a:pt x="658" y="484"/>
                  </a:lnTo>
                  <a:lnTo>
                    <a:pt x="663" y="481"/>
                  </a:lnTo>
                  <a:lnTo>
                    <a:pt x="673" y="476"/>
                  </a:lnTo>
                  <a:lnTo>
                    <a:pt x="683" y="472"/>
                  </a:lnTo>
                  <a:lnTo>
                    <a:pt x="681" y="466"/>
                  </a:lnTo>
                  <a:lnTo>
                    <a:pt x="680" y="460"/>
                  </a:lnTo>
                  <a:lnTo>
                    <a:pt x="679" y="454"/>
                  </a:lnTo>
                  <a:lnTo>
                    <a:pt x="679" y="448"/>
                  </a:lnTo>
                  <a:lnTo>
                    <a:pt x="682" y="436"/>
                  </a:lnTo>
                  <a:lnTo>
                    <a:pt x="685" y="424"/>
                  </a:lnTo>
                  <a:lnTo>
                    <a:pt x="694" y="405"/>
                  </a:lnTo>
                  <a:lnTo>
                    <a:pt x="699" y="393"/>
                  </a:lnTo>
                  <a:lnTo>
                    <a:pt x="699" y="388"/>
                  </a:lnTo>
                  <a:lnTo>
                    <a:pt x="700" y="384"/>
                  </a:lnTo>
                  <a:lnTo>
                    <a:pt x="702" y="381"/>
                  </a:lnTo>
                  <a:lnTo>
                    <a:pt x="703" y="378"/>
                  </a:lnTo>
                  <a:lnTo>
                    <a:pt x="708" y="374"/>
                  </a:lnTo>
                  <a:lnTo>
                    <a:pt x="714" y="372"/>
                  </a:lnTo>
                  <a:lnTo>
                    <a:pt x="728" y="369"/>
                  </a:lnTo>
                  <a:lnTo>
                    <a:pt x="741" y="367"/>
                  </a:lnTo>
                  <a:lnTo>
                    <a:pt x="746" y="363"/>
                  </a:lnTo>
                  <a:lnTo>
                    <a:pt x="749" y="358"/>
                  </a:lnTo>
                  <a:lnTo>
                    <a:pt x="751" y="353"/>
                  </a:lnTo>
                  <a:lnTo>
                    <a:pt x="752" y="348"/>
                  </a:lnTo>
                  <a:lnTo>
                    <a:pt x="752" y="337"/>
                  </a:lnTo>
                  <a:lnTo>
                    <a:pt x="751" y="325"/>
                  </a:lnTo>
                  <a:lnTo>
                    <a:pt x="753" y="320"/>
                  </a:lnTo>
                  <a:lnTo>
                    <a:pt x="756" y="316"/>
                  </a:lnTo>
                  <a:lnTo>
                    <a:pt x="760" y="312"/>
                  </a:lnTo>
                  <a:lnTo>
                    <a:pt x="764" y="309"/>
                  </a:lnTo>
                  <a:lnTo>
                    <a:pt x="774" y="304"/>
                  </a:lnTo>
                  <a:lnTo>
                    <a:pt x="785" y="300"/>
                  </a:lnTo>
                  <a:lnTo>
                    <a:pt x="794" y="295"/>
                  </a:lnTo>
                  <a:lnTo>
                    <a:pt x="802" y="290"/>
                  </a:lnTo>
                  <a:lnTo>
                    <a:pt x="805" y="286"/>
                  </a:lnTo>
                  <a:lnTo>
                    <a:pt x="807" y="282"/>
                  </a:lnTo>
                  <a:lnTo>
                    <a:pt x="809" y="277"/>
                  </a:lnTo>
                  <a:lnTo>
                    <a:pt x="809" y="272"/>
                  </a:lnTo>
                  <a:lnTo>
                    <a:pt x="809" y="261"/>
                  </a:lnTo>
                  <a:lnTo>
                    <a:pt x="808" y="253"/>
                  </a:lnTo>
                  <a:lnTo>
                    <a:pt x="806" y="246"/>
                  </a:lnTo>
                  <a:lnTo>
                    <a:pt x="803" y="240"/>
                  </a:lnTo>
                  <a:lnTo>
                    <a:pt x="798" y="230"/>
                  </a:lnTo>
                  <a:lnTo>
                    <a:pt x="794" y="220"/>
                  </a:lnTo>
                  <a:lnTo>
                    <a:pt x="800" y="211"/>
                  </a:lnTo>
                  <a:lnTo>
                    <a:pt x="809" y="197"/>
                  </a:lnTo>
                  <a:lnTo>
                    <a:pt x="813" y="189"/>
                  </a:lnTo>
                  <a:lnTo>
                    <a:pt x="816" y="181"/>
                  </a:lnTo>
                  <a:lnTo>
                    <a:pt x="819" y="174"/>
                  </a:lnTo>
                  <a:lnTo>
                    <a:pt x="820" y="167"/>
                  </a:lnTo>
                  <a:lnTo>
                    <a:pt x="820" y="157"/>
                  </a:lnTo>
                  <a:lnTo>
                    <a:pt x="821" y="149"/>
                  </a:lnTo>
                  <a:lnTo>
                    <a:pt x="823" y="143"/>
                  </a:lnTo>
                  <a:lnTo>
                    <a:pt x="826" y="138"/>
                  </a:lnTo>
                  <a:lnTo>
                    <a:pt x="829" y="134"/>
                  </a:lnTo>
                  <a:lnTo>
                    <a:pt x="833" y="131"/>
                  </a:lnTo>
                  <a:lnTo>
                    <a:pt x="836" y="128"/>
                  </a:lnTo>
                  <a:lnTo>
                    <a:pt x="840" y="126"/>
                  </a:lnTo>
                  <a:lnTo>
                    <a:pt x="843" y="124"/>
                  </a:lnTo>
                  <a:lnTo>
                    <a:pt x="847" y="121"/>
                  </a:lnTo>
                  <a:lnTo>
                    <a:pt x="850" y="119"/>
                  </a:lnTo>
                  <a:lnTo>
                    <a:pt x="853" y="115"/>
                  </a:lnTo>
                  <a:lnTo>
                    <a:pt x="855" y="111"/>
                  </a:lnTo>
                  <a:lnTo>
                    <a:pt x="856" y="105"/>
                  </a:lnTo>
                  <a:lnTo>
                    <a:pt x="857" y="97"/>
                  </a:lnTo>
                  <a:lnTo>
                    <a:pt x="856" y="88"/>
                  </a:lnTo>
                  <a:lnTo>
                    <a:pt x="855" y="82"/>
                  </a:lnTo>
                  <a:lnTo>
                    <a:pt x="854" y="77"/>
                  </a:lnTo>
                  <a:lnTo>
                    <a:pt x="852" y="73"/>
                  </a:lnTo>
                  <a:lnTo>
                    <a:pt x="850" y="68"/>
                  </a:lnTo>
                  <a:lnTo>
                    <a:pt x="848" y="64"/>
                  </a:lnTo>
                  <a:lnTo>
                    <a:pt x="845" y="61"/>
                  </a:lnTo>
                  <a:lnTo>
                    <a:pt x="842" y="58"/>
                  </a:lnTo>
                  <a:lnTo>
                    <a:pt x="838" y="55"/>
                  </a:lnTo>
                  <a:lnTo>
                    <a:pt x="830" y="51"/>
                  </a:lnTo>
                  <a:lnTo>
                    <a:pt x="821" y="47"/>
                  </a:lnTo>
                  <a:lnTo>
                    <a:pt x="811" y="45"/>
                  </a:lnTo>
                  <a:lnTo>
                    <a:pt x="800" y="44"/>
                  </a:lnTo>
                  <a:lnTo>
                    <a:pt x="774" y="43"/>
                  </a:lnTo>
                  <a:lnTo>
                    <a:pt x="749" y="44"/>
                  </a:lnTo>
                  <a:lnTo>
                    <a:pt x="723" y="46"/>
                  </a:lnTo>
                  <a:lnTo>
                    <a:pt x="699" y="46"/>
                  </a:lnTo>
                  <a:lnTo>
                    <a:pt x="692" y="46"/>
                  </a:lnTo>
                  <a:lnTo>
                    <a:pt x="684" y="45"/>
                  </a:lnTo>
                  <a:lnTo>
                    <a:pt x="675" y="43"/>
                  </a:lnTo>
                  <a:lnTo>
                    <a:pt x="666" y="40"/>
                  </a:lnTo>
                  <a:lnTo>
                    <a:pt x="646" y="33"/>
                  </a:lnTo>
                  <a:lnTo>
                    <a:pt x="625" y="26"/>
                  </a:lnTo>
                  <a:lnTo>
                    <a:pt x="605" y="18"/>
                  </a:lnTo>
                  <a:lnTo>
                    <a:pt x="585" y="11"/>
                  </a:lnTo>
                  <a:lnTo>
                    <a:pt x="576" y="9"/>
                  </a:lnTo>
                  <a:lnTo>
                    <a:pt x="568" y="7"/>
                  </a:lnTo>
                  <a:lnTo>
                    <a:pt x="560" y="5"/>
                  </a:lnTo>
                  <a:lnTo>
                    <a:pt x="551" y="5"/>
                  </a:lnTo>
                  <a:lnTo>
                    <a:pt x="544" y="5"/>
                  </a:lnTo>
                  <a:lnTo>
                    <a:pt x="537" y="6"/>
                  </a:lnTo>
                  <a:lnTo>
                    <a:pt x="530" y="8"/>
                  </a:lnTo>
                  <a:lnTo>
                    <a:pt x="523" y="10"/>
                  </a:lnTo>
                  <a:lnTo>
                    <a:pt x="511" y="14"/>
                  </a:lnTo>
                  <a:lnTo>
                    <a:pt x="499" y="15"/>
                  </a:lnTo>
                  <a:lnTo>
                    <a:pt x="498" y="19"/>
                  </a:lnTo>
                  <a:lnTo>
                    <a:pt x="495" y="24"/>
                  </a:lnTo>
                  <a:lnTo>
                    <a:pt x="490" y="28"/>
                  </a:lnTo>
                  <a:lnTo>
                    <a:pt x="484" y="32"/>
                  </a:lnTo>
                  <a:lnTo>
                    <a:pt x="478" y="36"/>
                  </a:lnTo>
                  <a:lnTo>
                    <a:pt x="471" y="39"/>
                  </a:lnTo>
                  <a:lnTo>
                    <a:pt x="464" y="41"/>
                  </a:lnTo>
                  <a:lnTo>
                    <a:pt x="458" y="41"/>
                  </a:lnTo>
                  <a:close/>
                </a:path>
              </a:pathLst>
            </a:custGeom>
            <a:grpFill/>
            <a:ln w="3175" cmpd="sng">
              <a:solidFill>
                <a:srgbClr val="FCF6F6"/>
              </a:solidFill>
              <a:round/>
              <a:headEnd/>
              <a:tailEnd/>
            </a:ln>
          </p:spPr>
          <p:txBody>
            <a:bodyPr/>
            <a:lstStyle/>
            <a:p>
              <a:endParaRPr lang="pt-BR"/>
            </a:p>
          </p:txBody>
        </p:sp>
        <p:sp>
          <p:nvSpPr>
            <p:cNvPr id="41" name="Freeform 31"/>
            <p:cNvSpPr>
              <a:spLocks/>
            </p:cNvSpPr>
            <p:nvPr/>
          </p:nvSpPr>
          <p:spPr bwMode="auto">
            <a:xfrm>
              <a:off x="4157663" y="1154113"/>
              <a:ext cx="1782762" cy="1817687"/>
            </a:xfrm>
            <a:custGeom>
              <a:avLst/>
              <a:gdLst>
                <a:gd name="T0" fmla="*/ 4445 w 4539"/>
                <a:gd name="T1" fmla="*/ 1241 h 4267"/>
                <a:gd name="T2" fmla="*/ 4347 w 4539"/>
                <a:gd name="T3" fmla="*/ 1194 h 4267"/>
                <a:gd name="T4" fmla="*/ 4232 w 4539"/>
                <a:gd name="T5" fmla="*/ 1169 h 4267"/>
                <a:gd name="T6" fmla="*/ 4124 w 4539"/>
                <a:gd name="T7" fmla="*/ 1130 h 4267"/>
                <a:gd name="T8" fmla="*/ 3998 w 4539"/>
                <a:gd name="T9" fmla="*/ 1099 h 4267"/>
                <a:gd name="T10" fmla="*/ 3900 w 4539"/>
                <a:gd name="T11" fmla="*/ 1128 h 4267"/>
                <a:gd name="T12" fmla="*/ 3730 w 4539"/>
                <a:gd name="T13" fmla="*/ 1244 h 4267"/>
                <a:gd name="T14" fmla="*/ 3627 w 4539"/>
                <a:gd name="T15" fmla="*/ 1390 h 4267"/>
                <a:gd name="T16" fmla="*/ 3513 w 4539"/>
                <a:gd name="T17" fmla="*/ 1534 h 4267"/>
                <a:gd name="T18" fmla="*/ 3320 w 4539"/>
                <a:gd name="T19" fmla="*/ 1782 h 4267"/>
                <a:gd name="T20" fmla="*/ 3391 w 4539"/>
                <a:gd name="T21" fmla="*/ 1558 h 4267"/>
                <a:gd name="T22" fmla="*/ 3333 w 4539"/>
                <a:gd name="T23" fmla="*/ 1497 h 4267"/>
                <a:gd name="T24" fmla="*/ 3185 w 4539"/>
                <a:gd name="T25" fmla="*/ 1556 h 4267"/>
                <a:gd name="T26" fmla="*/ 3004 w 4539"/>
                <a:gd name="T27" fmla="*/ 1581 h 4267"/>
                <a:gd name="T28" fmla="*/ 2859 w 4539"/>
                <a:gd name="T29" fmla="*/ 1318 h 4267"/>
                <a:gd name="T30" fmla="*/ 2848 w 4539"/>
                <a:gd name="T31" fmla="*/ 1235 h 4267"/>
                <a:gd name="T32" fmla="*/ 2623 w 4539"/>
                <a:gd name="T33" fmla="*/ 1353 h 4267"/>
                <a:gd name="T34" fmla="*/ 2457 w 4539"/>
                <a:gd name="T35" fmla="*/ 1381 h 4267"/>
                <a:gd name="T36" fmla="*/ 2558 w 4539"/>
                <a:gd name="T37" fmla="*/ 1267 h 4267"/>
                <a:gd name="T38" fmla="*/ 2239 w 4539"/>
                <a:gd name="T39" fmla="*/ 1061 h 4267"/>
                <a:gd name="T40" fmla="*/ 2116 w 4539"/>
                <a:gd name="T41" fmla="*/ 898 h 4267"/>
                <a:gd name="T42" fmla="*/ 2071 w 4539"/>
                <a:gd name="T43" fmla="*/ 665 h 4267"/>
                <a:gd name="T44" fmla="*/ 1950 w 4539"/>
                <a:gd name="T45" fmla="*/ 533 h 4267"/>
                <a:gd name="T46" fmla="*/ 1823 w 4539"/>
                <a:gd name="T47" fmla="*/ 363 h 4267"/>
                <a:gd name="T48" fmla="*/ 1696 w 4539"/>
                <a:gd name="T49" fmla="*/ 288 h 4267"/>
                <a:gd name="T50" fmla="*/ 1479 w 4539"/>
                <a:gd name="T51" fmla="*/ 221 h 4267"/>
                <a:gd name="T52" fmla="*/ 1402 w 4539"/>
                <a:gd name="T53" fmla="*/ 4 h 4267"/>
                <a:gd name="T54" fmla="*/ 1142 w 4539"/>
                <a:gd name="T55" fmla="*/ 52 h 4267"/>
                <a:gd name="T56" fmla="*/ 1005 w 4539"/>
                <a:gd name="T57" fmla="*/ 88 h 4267"/>
                <a:gd name="T58" fmla="*/ 1061 w 4539"/>
                <a:gd name="T59" fmla="*/ 237 h 4267"/>
                <a:gd name="T60" fmla="*/ 850 w 4539"/>
                <a:gd name="T61" fmla="*/ 217 h 4267"/>
                <a:gd name="T62" fmla="*/ 649 w 4539"/>
                <a:gd name="T63" fmla="*/ 208 h 4267"/>
                <a:gd name="T64" fmla="*/ 442 w 4539"/>
                <a:gd name="T65" fmla="*/ 303 h 4267"/>
                <a:gd name="T66" fmla="*/ 270 w 4539"/>
                <a:gd name="T67" fmla="*/ 373 h 4267"/>
                <a:gd name="T68" fmla="*/ 158 w 4539"/>
                <a:gd name="T69" fmla="*/ 399 h 4267"/>
                <a:gd name="T70" fmla="*/ 11 w 4539"/>
                <a:gd name="T71" fmla="*/ 480 h 4267"/>
                <a:gd name="T72" fmla="*/ 63 w 4539"/>
                <a:gd name="T73" fmla="*/ 1043 h 4267"/>
                <a:gd name="T74" fmla="*/ 224 w 4539"/>
                <a:gd name="T75" fmla="*/ 1336 h 4267"/>
                <a:gd name="T76" fmla="*/ 374 w 4539"/>
                <a:gd name="T77" fmla="*/ 1439 h 4267"/>
                <a:gd name="T78" fmla="*/ 623 w 4539"/>
                <a:gd name="T79" fmla="*/ 1475 h 4267"/>
                <a:gd name="T80" fmla="*/ 803 w 4539"/>
                <a:gd name="T81" fmla="*/ 1606 h 4267"/>
                <a:gd name="T82" fmla="*/ 236 w 4539"/>
                <a:gd name="T83" fmla="*/ 3176 h 4267"/>
                <a:gd name="T84" fmla="*/ 306 w 4539"/>
                <a:gd name="T85" fmla="*/ 3344 h 4267"/>
                <a:gd name="T86" fmla="*/ 454 w 4539"/>
                <a:gd name="T87" fmla="*/ 3713 h 4267"/>
                <a:gd name="T88" fmla="*/ 655 w 4539"/>
                <a:gd name="T89" fmla="*/ 3972 h 4267"/>
                <a:gd name="T90" fmla="*/ 3050 w 4539"/>
                <a:gd name="T91" fmla="*/ 4259 h 4267"/>
                <a:gd name="T92" fmla="*/ 3256 w 4539"/>
                <a:gd name="T93" fmla="*/ 3941 h 4267"/>
                <a:gd name="T94" fmla="*/ 3425 w 4539"/>
                <a:gd name="T95" fmla="*/ 3588 h 4267"/>
                <a:gd name="T96" fmla="*/ 3397 w 4539"/>
                <a:gd name="T97" fmla="*/ 3422 h 4267"/>
                <a:gd name="T98" fmla="*/ 3452 w 4539"/>
                <a:gd name="T99" fmla="*/ 3242 h 4267"/>
                <a:gd name="T100" fmla="*/ 3615 w 4539"/>
                <a:gd name="T101" fmla="*/ 3127 h 4267"/>
                <a:gd name="T102" fmla="*/ 3714 w 4539"/>
                <a:gd name="T103" fmla="*/ 3005 h 4267"/>
                <a:gd name="T104" fmla="*/ 3782 w 4539"/>
                <a:gd name="T105" fmla="*/ 2826 h 4267"/>
                <a:gd name="T106" fmla="*/ 3620 w 4539"/>
                <a:gd name="T107" fmla="*/ 2733 h 4267"/>
                <a:gd name="T108" fmla="*/ 3889 w 4539"/>
                <a:gd name="T109" fmla="*/ 2490 h 4267"/>
                <a:gd name="T110" fmla="*/ 4062 w 4539"/>
                <a:gd name="T111" fmla="*/ 2352 h 4267"/>
                <a:gd name="T112" fmla="*/ 4179 w 4539"/>
                <a:gd name="T113" fmla="*/ 2224 h 4267"/>
                <a:gd name="T114" fmla="*/ 4298 w 4539"/>
                <a:gd name="T115" fmla="*/ 2010 h 4267"/>
                <a:gd name="T116" fmla="*/ 4374 w 4539"/>
                <a:gd name="T117" fmla="*/ 1790 h 4267"/>
                <a:gd name="T118" fmla="*/ 4452 w 4539"/>
                <a:gd name="T119" fmla="*/ 1642 h 4267"/>
                <a:gd name="T120" fmla="*/ 4482 w 4539"/>
                <a:gd name="T121" fmla="*/ 1475 h 4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39" h="4267">
                  <a:moveTo>
                    <a:pt x="4539" y="1286"/>
                  </a:moveTo>
                  <a:lnTo>
                    <a:pt x="4530" y="1286"/>
                  </a:lnTo>
                  <a:lnTo>
                    <a:pt x="4523" y="1286"/>
                  </a:lnTo>
                  <a:lnTo>
                    <a:pt x="4515" y="1286"/>
                  </a:lnTo>
                  <a:lnTo>
                    <a:pt x="4507" y="1286"/>
                  </a:lnTo>
                  <a:lnTo>
                    <a:pt x="4506" y="1280"/>
                  </a:lnTo>
                  <a:lnTo>
                    <a:pt x="4505" y="1276"/>
                  </a:lnTo>
                  <a:lnTo>
                    <a:pt x="4503" y="1273"/>
                  </a:lnTo>
                  <a:lnTo>
                    <a:pt x="4501" y="1271"/>
                  </a:lnTo>
                  <a:lnTo>
                    <a:pt x="4499" y="1267"/>
                  </a:lnTo>
                  <a:lnTo>
                    <a:pt x="4496" y="1262"/>
                  </a:lnTo>
                  <a:lnTo>
                    <a:pt x="4493" y="1253"/>
                  </a:lnTo>
                  <a:lnTo>
                    <a:pt x="4491" y="1239"/>
                  </a:lnTo>
                  <a:lnTo>
                    <a:pt x="4474" y="1234"/>
                  </a:lnTo>
                  <a:lnTo>
                    <a:pt x="4462" y="1233"/>
                  </a:lnTo>
                  <a:lnTo>
                    <a:pt x="4454" y="1233"/>
                  </a:lnTo>
                  <a:lnTo>
                    <a:pt x="4448" y="1235"/>
                  </a:lnTo>
                  <a:lnTo>
                    <a:pt x="4446" y="1238"/>
                  </a:lnTo>
                  <a:lnTo>
                    <a:pt x="4445" y="1241"/>
                  </a:lnTo>
                  <a:lnTo>
                    <a:pt x="4444" y="1243"/>
                  </a:lnTo>
                  <a:lnTo>
                    <a:pt x="4445" y="1244"/>
                  </a:lnTo>
                  <a:lnTo>
                    <a:pt x="4444" y="1249"/>
                  </a:lnTo>
                  <a:lnTo>
                    <a:pt x="4443" y="1251"/>
                  </a:lnTo>
                  <a:lnTo>
                    <a:pt x="4441" y="1251"/>
                  </a:lnTo>
                  <a:lnTo>
                    <a:pt x="4438" y="1250"/>
                  </a:lnTo>
                  <a:lnTo>
                    <a:pt x="4430" y="1243"/>
                  </a:lnTo>
                  <a:lnTo>
                    <a:pt x="4419" y="1236"/>
                  </a:lnTo>
                  <a:lnTo>
                    <a:pt x="4413" y="1232"/>
                  </a:lnTo>
                  <a:lnTo>
                    <a:pt x="4406" y="1229"/>
                  </a:lnTo>
                  <a:lnTo>
                    <a:pt x="4399" y="1226"/>
                  </a:lnTo>
                  <a:lnTo>
                    <a:pt x="4391" y="1223"/>
                  </a:lnTo>
                  <a:lnTo>
                    <a:pt x="4383" y="1222"/>
                  </a:lnTo>
                  <a:lnTo>
                    <a:pt x="4374" y="1223"/>
                  </a:lnTo>
                  <a:lnTo>
                    <a:pt x="4365" y="1224"/>
                  </a:lnTo>
                  <a:lnTo>
                    <a:pt x="4355" y="1228"/>
                  </a:lnTo>
                  <a:lnTo>
                    <a:pt x="4352" y="1210"/>
                  </a:lnTo>
                  <a:lnTo>
                    <a:pt x="4348" y="1198"/>
                  </a:lnTo>
                  <a:lnTo>
                    <a:pt x="4347" y="1194"/>
                  </a:lnTo>
                  <a:lnTo>
                    <a:pt x="4345" y="1192"/>
                  </a:lnTo>
                  <a:lnTo>
                    <a:pt x="4343" y="1190"/>
                  </a:lnTo>
                  <a:lnTo>
                    <a:pt x="4340" y="1189"/>
                  </a:lnTo>
                  <a:lnTo>
                    <a:pt x="4325" y="1189"/>
                  </a:lnTo>
                  <a:lnTo>
                    <a:pt x="4297" y="1192"/>
                  </a:lnTo>
                  <a:lnTo>
                    <a:pt x="4290" y="1191"/>
                  </a:lnTo>
                  <a:lnTo>
                    <a:pt x="4285" y="1190"/>
                  </a:lnTo>
                  <a:lnTo>
                    <a:pt x="4275" y="1190"/>
                  </a:lnTo>
                  <a:lnTo>
                    <a:pt x="4250" y="1192"/>
                  </a:lnTo>
                  <a:lnTo>
                    <a:pt x="4251" y="1189"/>
                  </a:lnTo>
                  <a:lnTo>
                    <a:pt x="4251" y="1187"/>
                  </a:lnTo>
                  <a:lnTo>
                    <a:pt x="4251" y="1185"/>
                  </a:lnTo>
                  <a:lnTo>
                    <a:pt x="4250" y="1184"/>
                  </a:lnTo>
                  <a:lnTo>
                    <a:pt x="4247" y="1182"/>
                  </a:lnTo>
                  <a:lnTo>
                    <a:pt x="4244" y="1180"/>
                  </a:lnTo>
                  <a:lnTo>
                    <a:pt x="4240" y="1178"/>
                  </a:lnTo>
                  <a:lnTo>
                    <a:pt x="4235" y="1174"/>
                  </a:lnTo>
                  <a:lnTo>
                    <a:pt x="4234" y="1172"/>
                  </a:lnTo>
                  <a:lnTo>
                    <a:pt x="4232" y="1169"/>
                  </a:lnTo>
                  <a:lnTo>
                    <a:pt x="4230" y="1165"/>
                  </a:lnTo>
                  <a:lnTo>
                    <a:pt x="4229" y="1161"/>
                  </a:lnTo>
                  <a:lnTo>
                    <a:pt x="4223" y="1156"/>
                  </a:lnTo>
                  <a:lnTo>
                    <a:pt x="4217" y="1153"/>
                  </a:lnTo>
                  <a:lnTo>
                    <a:pt x="4212" y="1151"/>
                  </a:lnTo>
                  <a:lnTo>
                    <a:pt x="4208" y="1150"/>
                  </a:lnTo>
                  <a:lnTo>
                    <a:pt x="4199" y="1150"/>
                  </a:lnTo>
                  <a:lnTo>
                    <a:pt x="4193" y="1152"/>
                  </a:lnTo>
                  <a:lnTo>
                    <a:pt x="4186" y="1155"/>
                  </a:lnTo>
                  <a:lnTo>
                    <a:pt x="4179" y="1157"/>
                  </a:lnTo>
                  <a:lnTo>
                    <a:pt x="4175" y="1158"/>
                  </a:lnTo>
                  <a:lnTo>
                    <a:pt x="4171" y="1158"/>
                  </a:lnTo>
                  <a:lnTo>
                    <a:pt x="4166" y="1157"/>
                  </a:lnTo>
                  <a:lnTo>
                    <a:pt x="4161" y="1155"/>
                  </a:lnTo>
                  <a:lnTo>
                    <a:pt x="4153" y="1152"/>
                  </a:lnTo>
                  <a:lnTo>
                    <a:pt x="4146" y="1147"/>
                  </a:lnTo>
                  <a:lnTo>
                    <a:pt x="4138" y="1141"/>
                  </a:lnTo>
                  <a:lnTo>
                    <a:pt x="4129" y="1133"/>
                  </a:lnTo>
                  <a:lnTo>
                    <a:pt x="4124" y="1130"/>
                  </a:lnTo>
                  <a:lnTo>
                    <a:pt x="4119" y="1127"/>
                  </a:lnTo>
                  <a:lnTo>
                    <a:pt x="4112" y="1125"/>
                  </a:lnTo>
                  <a:lnTo>
                    <a:pt x="4105" y="1123"/>
                  </a:lnTo>
                  <a:lnTo>
                    <a:pt x="4097" y="1122"/>
                  </a:lnTo>
                  <a:lnTo>
                    <a:pt x="4087" y="1121"/>
                  </a:lnTo>
                  <a:lnTo>
                    <a:pt x="4077" y="1122"/>
                  </a:lnTo>
                  <a:lnTo>
                    <a:pt x="4066" y="1123"/>
                  </a:lnTo>
                  <a:lnTo>
                    <a:pt x="4047" y="1127"/>
                  </a:lnTo>
                  <a:lnTo>
                    <a:pt x="4032" y="1130"/>
                  </a:lnTo>
                  <a:lnTo>
                    <a:pt x="4021" y="1131"/>
                  </a:lnTo>
                  <a:lnTo>
                    <a:pt x="4012" y="1130"/>
                  </a:lnTo>
                  <a:lnTo>
                    <a:pt x="4005" y="1129"/>
                  </a:lnTo>
                  <a:lnTo>
                    <a:pt x="4001" y="1126"/>
                  </a:lnTo>
                  <a:lnTo>
                    <a:pt x="3998" y="1123"/>
                  </a:lnTo>
                  <a:lnTo>
                    <a:pt x="3997" y="1120"/>
                  </a:lnTo>
                  <a:lnTo>
                    <a:pt x="3997" y="1112"/>
                  </a:lnTo>
                  <a:lnTo>
                    <a:pt x="3998" y="1105"/>
                  </a:lnTo>
                  <a:lnTo>
                    <a:pt x="3998" y="1102"/>
                  </a:lnTo>
                  <a:lnTo>
                    <a:pt x="3998" y="1099"/>
                  </a:lnTo>
                  <a:lnTo>
                    <a:pt x="3996" y="1098"/>
                  </a:lnTo>
                  <a:lnTo>
                    <a:pt x="3993" y="1097"/>
                  </a:lnTo>
                  <a:lnTo>
                    <a:pt x="3983" y="1097"/>
                  </a:lnTo>
                  <a:lnTo>
                    <a:pt x="3973" y="1097"/>
                  </a:lnTo>
                  <a:lnTo>
                    <a:pt x="3966" y="1099"/>
                  </a:lnTo>
                  <a:lnTo>
                    <a:pt x="3960" y="1101"/>
                  </a:lnTo>
                  <a:lnTo>
                    <a:pt x="3956" y="1103"/>
                  </a:lnTo>
                  <a:lnTo>
                    <a:pt x="3953" y="1106"/>
                  </a:lnTo>
                  <a:lnTo>
                    <a:pt x="3950" y="1109"/>
                  </a:lnTo>
                  <a:lnTo>
                    <a:pt x="3947" y="1113"/>
                  </a:lnTo>
                  <a:lnTo>
                    <a:pt x="3943" y="1119"/>
                  </a:lnTo>
                  <a:lnTo>
                    <a:pt x="3937" y="1125"/>
                  </a:lnTo>
                  <a:lnTo>
                    <a:pt x="3934" y="1127"/>
                  </a:lnTo>
                  <a:lnTo>
                    <a:pt x="3929" y="1128"/>
                  </a:lnTo>
                  <a:lnTo>
                    <a:pt x="3922" y="1129"/>
                  </a:lnTo>
                  <a:lnTo>
                    <a:pt x="3914" y="1128"/>
                  </a:lnTo>
                  <a:lnTo>
                    <a:pt x="3909" y="1128"/>
                  </a:lnTo>
                  <a:lnTo>
                    <a:pt x="3904" y="1128"/>
                  </a:lnTo>
                  <a:lnTo>
                    <a:pt x="3900" y="1128"/>
                  </a:lnTo>
                  <a:lnTo>
                    <a:pt x="3896" y="1129"/>
                  </a:lnTo>
                  <a:lnTo>
                    <a:pt x="3889" y="1132"/>
                  </a:lnTo>
                  <a:lnTo>
                    <a:pt x="3883" y="1134"/>
                  </a:lnTo>
                  <a:lnTo>
                    <a:pt x="3877" y="1136"/>
                  </a:lnTo>
                  <a:lnTo>
                    <a:pt x="3870" y="1136"/>
                  </a:lnTo>
                  <a:lnTo>
                    <a:pt x="3866" y="1136"/>
                  </a:lnTo>
                  <a:lnTo>
                    <a:pt x="3861" y="1134"/>
                  </a:lnTo>
                  <a:lnTo>
                    <a:pt x="3856" y="1132"/>
                  </a:lnTo>
                  <a:lnTo>
                    <a:pt x="3851" y="1128"/>
                  </a:lnTo>
                  <a:lnTo>
                    <a:pt x="3849" y="1127"/>
                  </a:lnTo>
                  <a:lnTo>
                    <a:pt x="3847" y="1127"/>
                  </a:lnTo>
                  <a:lnTo>
                    <a:pt x="3845" y="1127"/>
                  </a:lnTo>
                  <a:lnTo>
                    <a:pt x="3842" y="1128"/>
                  </a:lnTo>
                  <a:lnTo>
                    <a:pt x="3835" y="1132"/>
                  </a:lnTo>
                  <a:lnTo>
                    <a:pt x="3828" y="1139"/>
                  </a:lnTo>
                  <a:lnTo>
                    <a:pt x="3810" y="1155"/>
                  </a:lnTo>
                  <a:lnTo>
                    <a:pt x="3791" y="1175"/>
                  </a:lnTo>
                  <a:lnTo>
                    <a:pt x="3753" y="1217"/>
                  </a:lnTo>
                  <a:lnTo>
                    <a:pt x="3730" y="1244"/>
                  </a:lnTo>
                  <a:lnTo>
                    <a:pt x="3721" y="1256"/>
                  </a:lnTo>
                  <a:lnTo>
                    <a:pt x="3714" y="1266"/>
                  </a:lnTo>
                  <a:lnTo>
                    <a:pt x="3708" y="1276"/>
                  </a:lnTo>
                  <a:lnTo>
                    <a:pt x="3704" y="1286"/>
                  </a:lnTo>
                  <a:lnTo>
                    <a:pt x="3701" y="1296"/>
                  </a:lnTo>
                  <a:lnTo>
                    <a:pt x="3699" y="1306"/>
                  </a:lnTo>
                  <a:lnTo>
                    <a:pt x="3697" y="1315"/>
                  </a:lnTo>
                  <a:lnTo>
                    <a:pt x="3696" y="1324"/>
                  </a:lnTo>
                  <a:lnTo>
                    <a:pt x="3696" y="1340"/>
                  </a:lnTo>
                  <a:lnTo>
                    <a:pt x="3697" y="1354"/>
                  </a:lnTo>
                  <a:lnTo>
                    <a:pt x="3697" y="1361"/>
                  </a:lnTo>
                  <a:lnTo>
                    <a:pt x="3696" y="1367"/>
                  </a:lnTo>
                  <a:lnTo>
                    <a:pt x="3695" y="1372"/>
                  </a:lnTo>
                  <a:lnTo>
                    <a:pt x="3694" y="1376"/>
                  </a:lnTo>
                  <a:lnTo>
                    <a:pt x="3676" y="1377"/>
                  </a:lnTo>
                  <a:lnTo>
                    <a:pt x="3661" y="1378"/>
                  </a:lnTo>
                  <a:lnTo>
                    <a:pt x="3648" y="1381"/>
                  </a:lnTo>
                  <a:lnTo>
                    <a:pt x="3636" y="1385"/>
                  </a:lnTo>
                  <a:lnTo>
                    <a:pt x="3627" y="1390"/>
                  </a:lnTo>
                  <a:lnTo>
                    <a:pt x="3619" y="1396"/>
                  </a:lnTo>
                  <a:lnTo>
                    <a:pt x="3613" y="1402"/>
                  </a:lnTo>
                  <a:lnTo>
                    <a:pt x="3608" y="1408"/>
                  </a:lnTo>
                  <a:lnTo>
                    <a:pt x="3598" y="1423"/>
                  </a:lnTo>
                  <a:lnTo>
                    <a:pt x="3588" y="1437"/>
                  </a:lnTo>
                  <a:lnTo>
                    <a:pt x="3582" y="1445"/>
                  </a:lnTo>
                  <a:lnTo>
                    <a:pt x="3576" y="1452"/>
                  </a:lnTo>
                  <a:lnTo>
                    <a:pt x="3567" y="1458"/>
                  </a:lnTo>
                  <a:lnTo>
                    <a:pt x="3558" y="1464"/>
                  </a:lnTo>
                  <a:lnTo>
                    <a:pt x="3548" y="1472"/>
                  </a:lnTo>
                  <a:lnTo>
                    <a:pt x="3541" y="1478"/>
                  </a:lnTo>
                  <a:lnTo>
                    <a:pt x="3538" y="1483"/>
                  </a:lnTo>
                  <a:lnTo>
                    <a:pt x="3536" y="1489"/>
                  </a:lnTo>
                  <a:lnTo>
                    <a:pt x="3536" y="1499"/>
                  </a:lnTo>
                  <a:lnTo>
                    <a:pt x="3536" y="1509"/>
                  </a:lnTo>
                  <a:lnTo>
                    <a:pt x="3534" y="1515"/>
                  </a:lnTo>
                  <a:lnTo>
                    <a:pt x="3529" y="1521"/>
                  </a:lnTo>
                  <a:lnTo>
                    <a:pt x="3523" y="1527"/>
                  </a:lnTo>
                  <a:lnTo>
                    <a:pt x="3513" y="1534"/>
                  </a:lnTo>
                  <a:lnTo>
                    <a:pt x="3499" y="1542"/>
                  </a:lnTo>
                  <a:lnTo>
                    <a:pt x="3480" y="1550"/>
                  </a:lnTo>
                  <a:lnTo>
                    <a:pt x="3457" y="1559"/>
                  </a:lnTo>
                  <a:lnTo>
                    <a:pt x="3427" y="1569"/>
                  </a:lnTo>
                  <a:lnTo>
                    <a:pt x="3423" y="1571"/>
                  </a:lnTo>
                  <a:lnTo>
                    <a:pt x="3418" y="1575"/>
                  </a:lnTo>
                  <a:lnTo>
                    <a:pt x="3414" y="1579"/>
                  </a:lnTo>
                  <a:lnTo>
                    <a:pt x="3410" y="1585"/>
                  </a:lnTo>
                  <a:lnTo>
                    <a:pt x="3402" y="1598"/>
                  </a:lnTo>
                  <a:lnTo>
                    <a:pt x="3394" y="1615"/>
                  </a:lnTo>
                  <a:lnTo>
                    <a:pt x="3379" y="1653"/>
                  </a:lnTo>
                  <a:lnTo>
                    <a:pt x="3363" y="1695"/>
                  </a:lnTo>
                  <a:lnTo>
                    <a:pt x="3355" y="1716"/>
                  </a:lnTo>
                  <a:lnTo>
                    <a:pt x="3348" y="1735"/>
                  </a:lnTo>
                  <a:lnTo>
                    <a:pt x="3340" y="1752"/>
                  </a:lnTo>
                  <a:lnTo>
                    <a:pt x="3332" y="1767"/>
                  </a:lnTo>
                  <a:lnTo>
                    <a:pt x="3328" y="1773"/>
                  </a:lnTo>
                  <a:lnTo>
                    <a:pt x="3324" y="1778"/>
                  </a:lnTo>
                  <a:lnTo>
                    <a:pt x="3320" y="1782"/>
                  </a:lnTo>
                  <a:lnTo>
                    <a:pt x="3316" y="1785"/>
                  </a:lnTo>
                  <a:lnTo>
                    <a:pt x="3313" y="1787"/>
                  </a:lnTo>
                  <a:lnTo>
                    <a:pt x="3308" y="1787"/>
                  </a:lnTo>
                  <a:lnTo>
                    <a:pt x="3304" y="1787"/>
                  </a:lnTo>
                  <a:lnTo>
                    <a:pt x="3300" y="1785"/>
                  </a:lnTo>
                  <a:lnTo>
                    <a:pt x="3296" y="1783"/>
                  </a:lnTo>
                  <a:lnTo>
                    <a:pt x="3293" y="1781"/>
                  </a:lnTo>
                  <a:lnTo>
                    <a:pt x="3292" y="1777"/>
                  </a:lnTo>
                  <a:lnTo>
                    <a:pt x="3291" y="1772"/>
                  </a:lnTo>
                  <a:lnTo>
                    <a:pt x="3292" y="1767"/>
                  </a:lnTo>
                  <a:lnTo>
                    <a:pt x="3293" y="1760"/>
                  </a:lnTo>
                  <a:lnTo>
                    <a:pt x="3296" y="1752"/>
                  </a:lnTo>
                  <a:lnTo>
                    <a:pt x="3299" y="1743"/>
                  </a:lnTo>
                  <a:lnTo>
                    <a:pt x="3306" y="1724"/>
                  </a:lnTo>
                  <a:lnTo>
                    <a:pt x="3318" y="1703"/>
                  </a:lnTo>
                  <a:lnTo>
                    <a:pt x="3329" y="1678"/>
                  </a:lnTo>
                  <a:lnTo>
                    <a:pt x="3342" y="1654"/>
                  </a:lnTo>
                  <a:lnTo>
                    <a:pt x="3368" y="1605"/>
                  </a:lnTo>
                  <a:lnTo>
                    <a:pt x="3391" y="1558"/>
                  </a:lnTo>
                  <a:lnTo>
                    <a:pt x="3400" y="1538"/>
                  </a:lnTo>
                  <a:lnTo>
                    <a:pt x="3406" y="1521"/>
                  </a:lnTo>
                  <a:lnTo>
                    <a:pt x="3409" y="1513"/>
                  </a:lnTo>
                  <a:lnTo>
                    <a:pt x="3410" y="1506"/>
                  </a:lnTo>
                  <a:lnTo>
                    <a:pt x="3410" y="1501"/>
                  </a:lnTo>
                  <a:lnTo>
                    <a:pt x="3410" y="1496"/>
                  </a:lnTo>
                  <a:lnTo>
                    <a:pt x="3409" y="1492"/>
                  </a:lnTo>
                  <a:lnTo>
                    <a:pt x="3407" y="1489"/>
                  </a:lnTo>
                  <a:lnTo>
                    <a:pt x="3405" y="1486"/>
                  </a:lnTo>
                  <a:lnTo>
                    <a:pt x="3402" y="1484"/>
                  </a:lnTo>
                  <a:lnTo>
                    <a:pt x="3398" y="1482"/>
                  </a:lnTo>
                  <a:lnTo>
                    <a:pt x="3395" y="1481"/>
                  </a:lnTo>
                  <a:lnTo>
                    <a:pt x="3391" y="1481"/>
                  </a:lnTo>
                  <a:lnTo>
                    <a:pt x="3386" y="1480"/>
                  </a:lnTo>
                  <a:lnTo>
                    <a:pt x="3376" y="1481"/>
                  </a:lnTo>
                  <a:lnTo>
                    <a:pt x="3366" y="1484"/>
                  </a:lnTo>
                  <a:lnTo>
                    <a:pt x="3355" y="1487"/>
                  </a:lnTo>
                  <a:lnTo>
                    <a:pt x="3344" y="1492"/>
                  </a:lnTo>
                  <a:lnTo>
                    <a:pt x="3333" y="1497"/>
                  </a:lnTo>
                  <a:lnTo>
                    <a:pt x="3322" y="1503"/>
                  </a:lnTo>
                  <a:lnTo>
                    <a:pt x="3312" y="1510"/>
                  </a:lnTo>
                  <a:lnTo>
                    <a:pt x="3302" y="1516"/>
                  </a:lnTo>
                  <a:lnTo>
                    <a:pt x="3295" y="1523"/>
                  </a:lnTo>
                  <a:lnTo>
                    <a:pt x="3289" y="1528"/>
                  </a:lnTo>
                  <a:lnTo>
                    <a:pt x="3286" y="1534"/>
                  </a:lnTo>
                  <a:lnTo>
                    <a:pt x="3284" y="1538"/>
                  </a:lnTo>
                  <a:lnTo>
                    <a:pt x="3260" y="1538"/>
                  </a:lnTo>
                  <a:lnTo>
                    <a:pt x="3240" y="1540"/>
                  </a:lnTo>
                  <a:lnTo>
                    <a:pt x="3232" y="1542"/>
                  </a:lnTo>
                  <a:lnTo>
                    <a:pt x="3224" y="1545"/>
                  </a:lnTo>
                  <a:lnTo>
                    <a:pt x="3218" y="1549"/>
                  </a:lnTo>
                  <a:lnTo>
                    <a:pt x="3211" y="1554"/>
                  </a:lnTo>
                  <a:lnTo>
                    <a:pt x="3207" y="1558"/>
                  </a:lnTo>
                  <a:lnTo>
                    <a:pt x="3203" y="1561"/>
                  </a:lnTo>
                  <a:lnTo>
                    <a:pt x="3198" y="1562"/>
                  </a:lnTo>
                  <a:lnTo>
                    <a:pt x="3194" y="1561"/>
                  </a:lnTo>
                  <a:lnTo>
                    <a:pt x="3189" y="1559"/>
                  </a:lnTo>
                  <a:lnTo>
                    <a:pt x="3185" y="1556"/>
                  </a:lnTo>
                  <a:lnTo>
                    <a:pt x="3180" y="1552"/>
                  </a:lnTo>
                  <a:lnTo>
                    <a:pt x="3175" y="1547"/>
                  </a:lnTo>
                  <a:lnTo>
                    <a:pt x="3165" y="1537"/>
                  </a:lnTo>
                  <a:lnTo>
                    <a:pt x="3155" y="1527"/>
                  </a:lnTo>
                  <a:lnTo>
                    <a:pt x="3149" y="1523"/>
                  </a:lnTo>
                  <a:lnTo>
                    <a:pt x="3144" y="1520"/>
                  </a:lnTo>
                  <a:lnTo>
                    <a:pt x="3138" y="1518"/>
                  </a:lnTo>
                  <a:lnTo>
                    <a:pt x="3132" y="1517"/>
                  </a:lnTo>
                  <a:lnTo>
                    <a:pt x="3124" y="1518"/>
                  </a:lnTo>
                  <a:lnTo>
                    <a:pt x="3115" y="1519"/>
                  </a:lnTo>
                  <a:lnTo>
                    <a:pt x="3106" y="1521"/>
                  </a:lnTo>
                  <a:lnTo>
                    <a:pt x="3097" y="1523"/>
                  </a:lnTo>
                  <a:lnTo>
                    <a:pt x="3078" y="1530"/>
                  </a:lnTo>
                  <a:lnTo>
                    <a:pt x="3061" y="1539"/>
                  </a:lnTo>
                  <a:lnTo>
                    <a:pt x="3045" y="1549"/>
                  </a:lnTo>
                  <a:lnTo>
                    <a:pt x="3030" y="1559"/>
                  </a:lnTo>
                  <a:lnTo>
                    <a:pt x="3017" y="1570"/>
                  </a:lnTo>
                  <a:lnTo>
                    <a:pt x="3007" y="1580"/>
                  </a:lnTo>
                  <a:lnTo>
                    <a:pt x="3004" y="1581"/>
                  </a:lnTo>
                  <a:lnTo>
                    <a:pt x="3001" y="1581"/>
                  </a:lnTo>
                  <a:lnTo>
                    <a:pt x="2997" y="1581"/>
                  </a:lnTo>
                  <a:lnTo>
                    <a:pt x="2993" y="1579"/>
                  </a:lnTo>
                  <a:lnTo>
                    <a:pt x="2983" y="1572"/>
                  </a:lnTo>
                  <a:lnTo>
                    <a:pt x="2972" y="1562"/>
                  </a:lnTo>
                  <a:lnTo>
                    <a:pt x="2960" y="1550"/>
                  </a:lnTo>
                  <a:lnTo>
                    <a:pt x="2948" y="1534"/>
                  </a:lnTo>
                  <a:lnTo>
                    <a:pt x="2936" y="1516"/>
                  </a:lnTo>
                  <a:lnTo>
                    <a:pt x="2923" y="1496"/>
                  </a:lnTo>
                  <a:lnTo>
                    <a:pt x="2911" y="1475"/>
                  </a:lnTo>
                  <a:lnTo>
                    <a:pt x="2899" y="1452"/>
                  </a:lnTo>
                  <a:lnTo>
                    <a:pt x="2889" y="1429"/>
                  </a:lnTo>
                  <a:lnTo>
                    <a:pt x="2879" y="1406"/>
                  </a:lnTo>
                  <a:lnTo>
                    <a:pt x="2871" y="1383"/>
                  </a:lnTo>
                  <a:lnTo>
                    <a:pt x="2864" y="1361"/>
                  </a:lnTo>
                  <a:lnTo>
                    <a:pt x="2862" y="1349"/>
                  </a:lnTo>
                  <a:lnTo>
                    <a:pt x="2860" y="1338"/>
                  </a:lnTo>
                  <a:lnTo>
                    <a:pt x="2859" y="1328"/>
                  </a:lnTo>
                  <a:lnTo>
                    <a:pt x="2859" y="1318"/>
                  </a:lnTo>
                  <a:lnTo>
                    <a:pt x="2858" y="1316"/>
                  </a:lnTo>
                  <a:lnTo>
                    <a:pt x="2857" y="1314"/>
                  </a:lnTo>
                  <a:lnTo>
                    <a:pt x="2855" y="1312"/>
                  </a:lnTo>
                  <a:lnTo>
                    <a:pt x="2852" y="1310"/>
                  </a:lnTo>
                  <a:lnTo>
                    <a:pt x="2845" y="1306"/>
                  </a:lnTo>
                  <a:lnTo>
                    <a:pt x="2838" y="1301"/>
                  </a:lnTo>
                  <a:lnTo>
                    <a:pt x="2835" y="1299"/>
                  </a:lnTo>
                  <a:lnTo>
                    <a:pt x="2832" y="1295"/>
                  </a:lnTo>
                  <a:lnTo>
                    <a:pt x="2830" y="1292"/>
                  </a:lnTo>
                  <a:lnTo>
                    <a:pt x="2828" y="1288"/>
                  </a:lnTo>
                  <a:lnTo>
                    <a:pt x="2828" y="1283"/>
                  </a:lnTo>
                  <a:lnTo>
                    <a:pt x="2828" y="1278"/>
                  </a:lnTo>
                  <a:lnTo>
                    <a:pt x="2830" y="1272"/>
                  </a:lnTo>
                  <a:lnTo>
                    <a:pt x="2833" y="1266"/>
                  </a:lnTo>
                  <a:lnTo>
                    <a:pt x="2838" y="1260"/>
                  </a:lnTo>
                  <a:lnTo>
                    <a:pt x="2842" y="1254"/>
                  </a:lnTo>
                  <a:lnTo>
                    <a:pt x="2845" y="1247"/>
                  </a:lnTo>
                  <a:lnTo>
                    <a:pt x="2847" y="1241"/>
                  </a:lnTo>
                  <a:lnTo>
                    <a:pt x="2848" y="1235"/>
                  </a:lnTo>
                  <a:lnTo>
                    <a:pt x="2849" y="1230"/>
                  </a:lnTo>
                  <a:lnTo>
                    <a:pt x="2848" y="1225"/>
                  </a:lnTo>
                  <a:lnTo>
                    <a:pt x="2847" y="1220"/>
                  </a:lnTo>
                  <a:lnTo>
                    <a:pt x="2845" y="1216"/>
                  </a:lnTo>
                  <a:lnTo>
                    <a:pt x="2842" y="1213"/>
                  </a:lnTo>
                  <a:lnTo>
                    <a:pt x="2839" y="1210"/>
                  </a:lnTo>
                  <a:lnTo>
                    <a:pt x="2835" y="1208"/>
                  </a:lnTo>
                  <a:lnTo>
                    <a:pt x="2831" y="1206"/>
                  </a:lnTo>
                  <a:lnTo>
                    <a:pt x="2827" y="1206"/>
                  </a:lnTo>
                  <a:lnTo>
                    <a:pt x="2822" y="1206"/>
                  </a:lnTo>
                  <a:lnTo>
                    <a:pt x="2817" y="1207"/>
                  </a:lnTo>
                  <a:lnTo>
                    <a:pt x="2804" y="1214"/>
                  </a:lnTo>
                  <a:lnTo>
                    <a:pt x="2788" y="1224"/>
                  </a:lnTo>
                  <a:lnTo>
                    <a:pt x="2771" y="1236"/>
                  </a:lnTo>
                  <a:lnTo>
                    <a:pt x="2752" y="1251"/>
                  </a:lnTo>
                  <a:lnTo>
                    <a:pt x="2711" y="1284"/>
                  </a:lnTo>
                  <a:lnTo>
                    <a:pt x="2668" y="1319"/>
                  </a:lnTo>
                  <a:lnTo>
                    <a:pt x="2646" y="1336"/>
                  </a:lnTo>
                  <a:lnTo>
                    <a:pt x="2623" y="1353"/>
                  </a:lnTo>
                  <a:lnTo>
                    <a:pt x="2601" y="1369"/>
                  </a:lnTo>
                  <a:lnTo>
                    <a:pt x="2580" y="1382"/>
                  </a:lnTo>
                  <a:lnTo>
                    <a:pt x="2569" y="1388"/>
                  </a:lnTo>
                  <a:lnTo>
                    <a:pt x="2559" y="1393"/>
                  </a:lnTo>
                  <a:lnTo>
                    <a:pt x="2549" y="1397"/>
                  </a:lnTo>
                  <a:lnTo>
                    <a:pt x="2539" y="1401"/>
                  </a:lnTo>
                  <a:lnTo>
                    <a:pt x="2529" y="1404"/>
                  </a:lnTo>
                  <a:lnTo>
                    <a:pt x="2520" y="1406"/>
                  </a:lnTo>
                  <a:lnTo>
                    <a:pt x="2511" y="1407"/>
                  </a:lnTo>
                  <a:lnTo>
                    <a:pt x="2502" y="1407"/>
                  </a:lnTo>
                  <a:lnTo>
                    <a:pt x="2496" y="1407"/>
                  </a:lnTo>
                  <a:lnTo>
                    <a:pt x="2489" y="1406"/>
                  </a:lnTo>
                  <a:lnTo>
                    <a:pt x="2482" y="1404"/>
                  </a:lnTo>
                  <a:lnTo>
                    <a:pt x="2475" y="1401"/>
                  </a:lnTo>
                  <a:lnTo>
                    <a:pt x="2469" y="1397"/>
                  </a:lnTo>
                  <a:lnTo>
                    <a:pt x="2463" y="1392"/>
                  </a:lnTo>
                  <a:lnTo>
                    <a:pt x="2460" y="1388"/>
                  </a:lnTo>
                  <a:lnTo>
                    <a:pt x="2458" y="1385"/>
                  </a:lnTo>
                  <a:lnTo>
                    <a:pt x="2457" y="1381"/>
                  </a:lnTo>
                  <a:lnTo>
                    <a:pt x="2456" y="1376"/>
                  </a:lnTo>
                  <a:lnTo>
                    <a:pt x="2456" y="1366"/>
                  </a:lnTo>
                  <a:lnTo>
                    <a:pt x="2457" y="1355"/>
                  </a:lnTo>
                  <a:lnTo>
                    <a:pt x="2458" y="1347"/>
                  </a:lnTo>
                  <a:lnTo>
                    <a:pt x="2460" y="1339"/>
                  </a:lnTo>
                  <a:lnTo>
                    <a:pt x="2463" y="1332"/>
                  </a:lnTo>
                  <a:lnTo>
                    <a:pt x="2466" y="1326"/>
                  </a:lnTo>
                  <a:lnTo>
                    <a:pt x="2469" y="1320"/>
                  </a:lnTo>
                  <a:lnTo>
                    <a:pt x="2473" y="1315"/>
                  </a:lnTo>
                  <a:lnTo>
                    <a:pt x="2481" y="1307"/>
                  </a:lnTo>
                  <a:lnTo>
                    <a:pt x="2490" y="1300"/>
                  </a:lnTo>
                  <a:lnTo>
                    <a:pt x="2500" y="1295"/>
                  </a:lnTo>
                  <a:lnTo>
                    <a:pt x="2509" y="1291"/>
                  </a:lnTo>
                  <a:lnTo>
                    <a:pt x="2529" y="1285"/>
                  </a:lnTo>
                  <a:lnTo>
                    <a:pt x="2546" y="1278"/>
                  </a:lnTo>
                  <a:lnTo>
                    <a:pt x="2550" y="1275"/>
                  </a:lnTo>
                  <a:lnTo>
                    <a:pt x="2553" y="1273"/>
                  </a:lnTo>
                  <a:lnTo>
                    <a:pt x="2555" y="1270"/>
                  </a:lnTo>
                  <a:lnTo>
                    <a:pt x="2558" y="1267"/>
                  </a:lnTo>
                  <a:lnTo>
                    <a:pt x="2559" y="1264"/>
                  </a:lnTo>
                  <a:lnTo>
                    <a:pt x="2560" y="1260"/>
                  </a:lnTo>
                  <a:lnTo>
                    <a:pt x="2561" y="1255"/>
                  </a:lnTo>
                  <a:lnTo>
                    <a:pt x="2561" y="1250"/>
                  </a:lnTo>
                  <a:lnTo>
                    <a:pt x="2403" y="1250"/>
                  </a:lnTo>
                  <a:lnTo>
                    <a:pt x="2388" y="1242"/>
                  </a:lnTo>
                  <a:lnTo>
                    <a:pt x="2373" y="1233"/>
                  </a:lnTo>
                  <a:lnTo>
                    <a:pt x="2358" y="1223"/>
                  </a:lnTo>
                  <a:lnTo>
                    <a:pt x="2344" y="1211"/>
                  </a:lnTo>
                  <a:lnTo>
                    <a:pt x="2329" y="1198"/>
                  </a:lnTo>
                  <a:lnTo>
                    <a:pt x="2316" y="1184"/>
                  </a:lnTo>
                  <a:lnTo>
                    <a:pt x="2301" y="1170"/>
                  </a:lnTo>
                  <a:lnTo>
                    <a:pt x="2289" y="1154"/>
                  </a:lnTo>
                  <a:lnTo>
                    <a:pt x="2278" y="1138"/>
                  </a:lnTo>
                  <a:lnTo>
                    <a:pt x="2267" y="1121"/>
                  </a:lnTo>
                  <a:lnTo>
                    <a:pt x="2258" y="1106"/>
                  </a:lnTo>
                  <a:lnTo>
                    <a:pt x="2250" y="1090"/>
                  </a:lnTo>
                  <a:lnTo>
                    <a:pt x="2244" y="1075"/>
                  </a:lnTo>
                  <a:lnTo>
                    <a:pt x="2239" y="1061"/>
                  </a:lnTo>
                  <a:lnTo>
                    <a:pt x="2236" y="1047"/>
                  </a:lnTo>
                  <a:lnTo>
                    <a:pt x="2235" y="1035"/>
                  </a:lnTo>
                  <a:lnTo>
                    <a:pt x="2235" y="1021"/>
                  </a:lnTo>
                  <a:lnTo>
                    <a:pt x="2235" y="1008"/>
                  </a:lnTo>
                  <a:lnTo>
                    <a:pt x="2234" y="998"/>
                  </a:lnTo>
                  <a:lnTo>
                    <a:pt x="2232" y="988"/>
                  </a:lnTo>
                  <a:lnTo>
                    <a:pt x="2228" y="978"/>
                  </a:lnTo>
                  <a:lnTo>
                    <a:pt x="2224" y="969"/>
                  </a:lnTo>
                  <a:lnTo>
                    <a:pt x="2218" y="959"/>
                  </a:lnTo>
                  <a:lnTo>
                    <a:pt x="2210" y="950"/>
                  </a:lnTo>
                  <a:lnTo>
                    <a:pt x="2202" y="942"/>
                  </a:lnTo>
                  <a:lnTo>
                    <a:pt x="2193" y="934"/>
                  </a:lnTo>
                  <a:lnTo>
                    <a:pt x="2183" y="926"/>
                  </a:lnTo>
                  <a:lnTo>
                    <a:pt x="2173" y="919"/>
                  </a:lnTo>
                  <a:lnTo>
                    <a:pt x="2162" y="912"/>
                  </a:lnTo>
                  <a:lnTo>
                    <a:pt x="2151" y="907"/>
                  </a:lnTo>
                  <a:lnTo>
                    <a:pt x="2139" y="903"/>
                  </a:lnTo>
                  <a:lnTo>
                    <a:pt x="2128" y="900"/>
                  </a:lnTo>
                  <a:lnTo>
                    <a:pt x="2116" y="898"/>
                  </a:lnTo>
                  <a:lnTo>
                    <a:pt x="2104" y="898"/>
                  </a:lnTo>
                  <a:lnTo>
                    <a:pt x="2104" y="892"/>
                  </a:lnTo>
                  <a:lnTo>
                    <a:pt x="2103" y="886"/>
                  </a:lnTo>
                  <a:lnTo>
                    <a:pt x="2101" y="881"/>
                  </a:lnTo>
                  <a:lnTo>
                    <a:pt x="2099" y="876"/>
                  </a:lnTo>
                  <a:lnTo>
                    <a:pt x="2094" y="866"/>
                  </a:lnTo>
                  <a:lnTo>
                    <a:pt x="2089" y="856"/>
                  </a:lnTo>
                  <a:lnTo>
                    <a:pt x="2082" y="846"/>
                  </a:lnTo>
                  <a:lnTo>
                    <a:pt x="2077" y="836"/>
                  </a:lnTo>
                  <a:lnTo>
                    <a:pt x="2075" y="831"/>
                  </a:lnTo>
                  <a:lnTo>
                    <a:pt x="2073" y="826"/>
                  </a:lnTo>
                  <a:lnTo>
                    <a:pt x="2072" y="820"/>
                  </a:lnTo>
                  <a:lnTo>
                    <a:pt x="2072" y="814"/>
                  </a:lnTo>
                  <a:lnTo>
                    <a:pt x="2072" y="792"/>
                  </a:lnTo>
                  <a:lnTo>
                    <a:pt x="2073" y="765"/>
                  </a:lnTo>
                  <a:lnTo>
                    <a:pt x="2074" y="734"/>
                  </a:lnTo>
                  <a:lnTo>
                    <a:pt x="2073" y="700"/>
                  </a:lnTo>
                  <a:lnTo>
                    <a:pt x="2073" y="682"/>
                  </a:lnTo>
                  <a:lnTo>
                    <a:pt x="2071" y="665"/>
                  </a:lnTo>
                  <a:lnTo>
                    <a:pt x="2070" y="649"/>
                  </a:lnTo>
                  <a:lnTo>
                    <a:pt x="2068" y="633"/>
                  </a:lnTo>
                  <a:lnTo>
                    <a:pt x="2065" y="617"/>
                  </a:lnTo>
                  <a:lnTo>
                    <a:pt x="2061" y="603"/>
                  </a:lnTo>
                  <a:lnTo>
                    <a:pt x="2056" y="590"/>
                  </a:lnTo>
                  <a:lnTo>
                    <a:pt x="2051" y="577"/>
                  </a:lnTo>
                  <a:lnTo>
                    <a:pt x="2048" y="573"/>
                  </a:lnTo>
                  <a:lnTo>
                    <a:pt x="2044" y="569"/>
                  </a:lnTo>
                  <a:lnTo>
                    <a:pt x="2039" y="566"/>
                  </a:lnTo>
                  <a:lnTo>
                    <a:pt x="2033" y="564"/>
                  </a:lnTo>
                  <a:lnTo>
                    <a:pt x="2018" y="560"/>
                  </a:lnTo>
                  <a:lnTo>
                    <a:pt x="2001" y="557"/>
                  </a:lnTo>
                  <a:lnTo>
                    <a:pt x="1993" y="555"/>
                  </a:lnTo>
                  <a:lnTo>
                    <a:pt x="1984" y="553"/>
                  </a:lnTo>
                  <a:lnTo>
                    <a:pt x="1975" y="551"/>
                  </a:lnTo>
                  <a:lnTo>
                    <a:pt x="1967" y="547"/>
                  </a:lnTo>
                  <a:lnTo>
                    <a:pt x="1961" y="543"/>
                  </a:lnTo>
                  <a:lnTo>
                    <a:pt x="1955" y="538"/>
                  </a:lnTo>
                  <a:lnTo>
                    <a:pt x="1950" y="533"/>
                  </a:lnTo>
                  <a:lnTo>
                    <a:pt x="1946" y="525"/>
                  </a:lnTo>
                  <a:lnTo>
                    <a:pt x="1941" y="509"/>
                  </a:lnTo>
                  <a:lnTo>
                    <a:pt x="1937" y="493"/>
                  </a:lnTo>
                  <a:lnTo>
                    <a:pt x="1933" y="478"/>
                  </a:lnTo>
                  <a:lnTo>
                    <a:pt x="1930" y="462"/>
                  </a:lnTo>
                  <a:lnTo>
                    <a:pt x="1924" y="435"/>
                  </a:lnTo>
                  <a:lnTo>
                    <a:pt x="1918" y="411"/>
                  </a:lnTo>
                  <a:lnTo>
                    <a:pt x="1914" y="400"/>
                  </a:lnTo>
                  <a:lnTo>
                    <a:pt x="1909" y="391"/>
                  </a:lnTo>
                  <a:lnTo>
                    <a:pt x="1903" y="383"/>
                  </a:lnTo>
                  <a:lnTo>
                    <a:pt x="1896" y="376"/>
                  </a:lnTo>
                  <a:lnTo>
                    <a:pt x="1891" y="373"/>
                  </a:lnTo>
                  <a:lnTo>
                    <a:pt x="1887" y="370"/>
                  </a:lnTo>
                  <a:lnTo>
                    <a:pt x="1881" y="368"/>
                  </a:lnTo>
                  <a:lnTo>
                    <a:pt x="1876" y="366"/>
                  </a:lnTo>
                  <a:lnTo>
                    <a:pt x="1862" y="364"/>
                  </a:lnTo>
                  <a:lnTo>
                    <a:pt x="1846" y="363"/>
                  </a:lnTo>
                  <a:lnTo>
                    <a:pt x="1830" y="363"/>
                  </a:lnTo>
                  <a:lnTo>
                    <a:pt x="1823" y="363"/>
                  </a:lnTo>
                  <a:lnTo>
                    <a:pt x="1816" y="363"/>
                  </a:lnTo>
                  <a:lnTo>
                    <a:pt x="1799" y="363"/>
                  </a:lnTo>
                  <a:lnTo>
                    <a:pt x="1796" y="363"/>
                  </a:lnTo>
                  <a:lnTo>
                    <a:pt x="1792" y="361"/>
                  </a:lnTo>
                  <a:lnTo>
                    <a:pt x="1788" y="358"/>
                  </a:lnTo>
                  <a:lnTo>
                    <a:pt x="1785" y="354"/>
                  </a:lnTo>
                  <a:lnTo>
                    <a:pt x="1777" y="346"/>
                  </a:lnTo>
                  <a:lnTo>
                    <a:pt x="1770" y="336"/>
                  </a:lnTo>
                  <a:lnTo>
                    <a:pt x="1761" y="327"/>
                  </a:lnTo>
                  <a:lnTo>
                    <a:pt x="1752" y="318"/>
                  </a:lnTo>
                  <a:lnTo>
                    <a:pt x="1747" y="315"/>
                  </a:lnTo>
                  <a:lnTo>
                    <a:pt x="1742" y="312"/>
                  </a:lnTo>
                  <a:lnTo>
                    <a:pt x="1737" y="311"/>
                  </a:lnTo>
                  <a:lnTo>
                    <a:pt x="1731" y="310"/>
                  </a:lnTo>
                  <a:lnTo>
                    <a:pt x="1725" y="309"/>
                  </a:lnTo>
                  <a:lnTo>
                    <a:pt x="1719" y="307"/>
                  </a:lnTo>
                  <a:lnTo>
                    <a:pt x="1714" y="304"/>
                  </a:lnTo>
                  <a:lnTo>
                    <a:pt x="1708" y="299"/>
                  </a:lnTo>
                  <a:lnTo>
                    <a:pt x="1696" y="288"/>
                  </a:lnTo>
                  <a:lnTo>
                    <a:pt x="1684" y="274"/>
                  </a:lnTo>
                  <a:lnTo>
                    <a:pt x="1671" y="260"/>
                  </a:lnTo>
                  <a:lnTo>
                    <a:pt x="1656" y="247"/>
                  </a:lnTo>
                  <a:lnTo>
                    <a:pt x="1648" y="239"/>
                  </a:lnTo>
                  <a:lnTo>
                    <a:pt x="1639" y="234"/>
                  </a:lnTo>
                  <a:lnTo>
                    <a:pt x="1630" y="229"/>
                  </a:lnTo>
                  <a:lnTo>
                    <a:pt x="1621" y="226"/>
                  </a:lnTo>
                  <a:lnTo>
                    <a:pt x="1611" y="224"/>
                  </a:lnTo>
                  <a:lnTo>
                    <a:pt x="1602" y="222"/>
                  </a:lnTo>
                  <a:lnTo>
                    <a:pt x="1592" y="222"/>
                  </a:lnTo>
                  <a:lnTo>
                    <a:pt x="1583" y="222"/>
                  </a:lnTo>
                  <a:lnTo>
                    <a:pt x="1566" y="224"/>
                  </a:lnTo>
                  <a:lnTo>
                    <a:pt x="1548" y="227"/>
                  </a:lnTo>
                  <a:lnTo>
                    <a:pt x="1531" y="230"/>
                  </a:lnTo>
                  <a:lnTo>
                    <a:pt x="1514" y="230"/>
                  </a:lnTo>
                  <a:lnTo>
                    <a:pt x="1505" y="230"/>
                  </a:lnTo>
                  <a:lnTo>
                    <a:pt x="1497" y="228"/>
                  </a:lnTo>
                  <a:lnTo>
                    <a:pt x="1488" y="225"/>
                  </a:lnTo>
                  <a:lnTo>
                    <a:pt x="1479" y="221"/>
                  </a:lnTo>
                  <a:lnTo>
                    <a:pt x="1484" y="74"/>
                  </a:lnTo>
                  <a:lnTo>
                    <a:pt x="1483" y="68"/>
                  </a:lnTo>
                  <a:lnTo>
                    <a:pt x="1478" y="55"/>
                  </a:lnTo>
                  <a:lnTo>
                    <a:pt x="1473" y="48"/>
                  </a:lnTo>
                  <a:lnTo>
                    <a:pt x="1467" y="41"/>
                  </a:lnTo>
                  <a:lnTo>
                    <a:pt x="1463" y="38"/>
                  </a:lnTo>
                  <a:lnTo>
                    <a:pt x="1459" y="36"/>
                  </a:lnTo>
                  <a:lnTo>
                    <a:pt x="1454" y="34"/>
                  </a:lnTo>
                  <a:lnTo>
                    <a:pt x="1448" y="33"/>
                  </a:lnTo>
                  <a:lnTo>
                    <a:pt x="1438" y="31"/>
                  </a:lnTo>
                  <a:lnTo>
                    <a:pt x="1431" y="30"/>
                  </a:lnTo>
                  <a:lnTo>
                    <a:pt x="1425" y="28"/>
                  </a:lnTo>
                  <a:lnTo>
                    <a:pt x="1419" y="25"/>
                  </a:lnTo>
                  <a:lnTo>
                    <a:pt x="1415" y="22"/>
                  </a:lnTo>
                  <a:lnTo>
                    <a:pt x="1413" y="19"/>
                  </a:lnTo>
                  <a:lnTo>
                    <a:pt x="1411" y="17"/>
                  </a:lnTo>
                  <a:lnTo>
                    <a:pt x="1409" y="14"/>
                  </a:lnTo>
                  <a:lnTo>
                    <a:pt x="1406" y="9"/>
                  </a:lnTo>
                  <a:lnTo>
                    <a:pt x="1402" y="4"/>
                  </a:lnTo>
                  <a:lnTo>
                    <a:pt x="1398" y="3"/>
                  </a:lnTo>
                  <a:lnTo>
                    <a:pt x="1393" y="1"/>
                  </a:lnTo>
                  <a:lnTo>
                    <a:pt x="1387" y="1"/>
                  </a:lnTo>
                  <a:lnTo>
                    <a:pt x="1379" y="0"/>
                  </a:lnTo>
                  <a:lnTo>
                    <a:pt x="1362" y="1"/>
                  </a:lnTo>
                  <a:lnTo>
                    <a:pt x="1348" y="3"/>
                  </a:lnTo>
                  <a:lnTo>
                    <a:pt x="1336" y="6"/>
                  </a:lnTo>
                  <a:lnTo>
                    <a:pt x="1326" y="11"/>
                  </a:lnTo>
                  <a:lnTo>
                    <a:pt x="1308" y="21"/>
                  </a:lnTo>
                  <a:lnTo>
                    <a:pt x="1291" y="33"/>
                  </a:lnTo>
                  <a:lnTo>
                    <a:pt x="1282" y="39"/>
                  </a:lnTo>
                  <a:lnTo>
                    <a:pt x="1271" y="44"/>
                  </a:lnTo>
                  <a:lnTo>
                    <a:pt x="1259" y="48"/>
                  </a:lnTo>
                  <a:lnTo>
                    <a:pt x="1244" y="52"/>
                  </a:lnTo>
                  <a:lnTo>
                    <a:pt x="1226" y="54"/>
                  </a:lnTo>
                  <a:lnTo>
                    <a:pt x="1205" y="56"/>
                  </a:lnTo>
                  <a:lnTo>
                    <a:pt x="1178" y="55"/>
                  </a:lnTo>
                  <a:lnTo>
                    <a:pt x="1149" y="53"/>
                  </a:lnTo>
                  <a:lnTo>
                    <a:pt x="1142" y="52"/>
                  </a:lnTo>
                  <a:lnTo>
                    <a:pt x="1134" y="49"/>
                  </a:lnTo>
                  <a:lnTo>
                    <a:pt x="1127" y="46"/>
                  </a:lnTo>
                  <a:lnTo>
                    <a:pt x="1119" y="43"/>
                  </a:lnTo>
                  <a:lnTo>
                    <a:pt x="1103" y="36"/>
                  </a:lnTo>
                  <a:lnTo>
                    <a:pt x="1088" y="30"/>
                  </a:lnTo>
                  <a:lnTo>
                    <a:pt x="1079" y="28"/>
                  </a:lnTo>
                  <a:lnTo>
                    <a:pt x="1071" y="27"/>
                  </a:lnTo>
                  <a:lnTo>
                    <a:pt x="1064" y="27"/>
                  </a:lnTo>
                  <a:lnTo>
                    <a:pt x="1057" y="28"/>
                  </a:lnTo>
                  <a:lnTo>
                    <a:pt x="1050" y="32"/>
                  </a:lnTo>
                  <a:lnTo>
                    <a:pt x="1044" y="37"/>
                  </a:lnTo>
                  <a:lnTo>
                    <a:pt x="1038" y="44"/>
                  </a:lnTo>
                  <a:lnTo>
                    <a:pt x="1033" y="53"/>
                  </a:lnTo>
                  <a:lnTo>
                    <a:pt x="1028" y="63"/>
                  </a:lnTo>
                  <a:lnTo>
                    <a:pt x="1022" y="71"/>
                  </a:lnTo>
                  <a:lnTo>
                    <a:pt x="1018" y="76"/>
                  </a:lnTo>
                  <a:lnTo>
                    <a:pt x="1013" y="81"/>
                  </a:lnTo>
                  <a:lnTo>
                    <a:pt x="1009" y="84"/>
                  </a:lnTo>
                  <a:lnTo>
                    <a:pt x="1005" y="88"/>
                  </a:lnTo>
                  <a:lnTo>
                    <a:pt x="1001" y="93"/>
                  </a:lnTo>
                  <a:lnTo>
                    <a:pt x="997" y="100"/>
                  </a:lnTo>
                  <a:lnTo>
                    <a:pt x="999" y="111"/>
                  </a:lnTo>
                  <a:lnTo>
                    <a:pt x="1003" y="120"/>
                  </a:lnTo>
                  <a:lnTo>
                    <a:pt x="1007" y="129"/>
                  </a:lnTo>
                  <a:lnTo>
                    <a:pt x="1012" y="137"/>
                  </a:lnTo>
                  <a:lnTo>
                    <a:pt x="1023" y="149"/>
                  </a:lnTo>
                  <a:lnTo>
                    <a:pt x="1035" y="159"/>
                  </a:lnTo>
                  <a:lnTo>
                    <a:pt x="1040" y="164"/>
                  </a:lnTo>
                  <a:lnTo>
                    <a:pt x="1046" y="170"/>
                  </a:lnTo>
                  <a:lnTo>
                    <a:pt x="1051" y="176"/>
                  </a:lnTo>
                  <a:lnTo>
                    <a:pt x="1055" y="182"/>
                  </a:lnTo>
                  <a:lnTo>
                    <a:pt x="1059" y="190"/>
                  </a:lnTo>
                  <a:lnTo>
                    <a:pt x="1062" y="199"/>
                  </a:lnTo>
                  <a:lnTo>
                    <a:pt x="1064" y="209"/>
                  </a:lnTo>
                  <a:lnTo>
                    <a:pt x="1064" y="221"/>
                  </a:lnTo>
                  <a:lnTo>
                    <a:pt x="1064" y="227"/>
                  </a:lnTo>
                  <a:lnTo>
                    <a:pt x="1063" y="233"/>
                  </a:lnTo>
                  <a:lnTo>
                    <a:pt x="1061" y="237"/>
                  </a:lnTo>
                  <a:lnTo>
                    <a:pt x="1059" y="241"/>
                  </a:lnTo>
                  <a:lnTo>
                    <a:pt x="1056" y="244"/>
                  </a:lnTo>
                  <a:lnTo>
                    <a:pt x="1053" y="248"/>
                  </a:lnTo>
                  <a:lnTo>
                    <a:pt x="1049" y="250"/>
                  </a:lnTo>
                  <a:lnTo>
                    <a:pt x="1045" y="251"/>
                  </a:lnTo>
                  <a:lnTo>
                    <a:pt x="1035" y="253"/>
                  </a:lnTo>
                  <a:lnTo>
                    <a:pt x="1025" y="253"/>
                  </a:lnTo>
                  <a:lnTo>
                    <a:pt x="1014" y="253"/>
                  </a:lnTo>
                  <a:lnTo>
                    <a:pt x="1002" y="253"/>
                  </a:lnTo>
                  <a:lnTo>
                    <a:pt x="988" y="253"/>
                  </a:lnTo>
                  <a:lnTo>
                    <a:pt x="974" y="251"/>
                  </a:lnTo>
                  <a:lnTo>
                    <a:pt x="962" y="250"/>
                  </a:lnTo>
                  <a:lnTo>
                    <a:pt x="951" y="247"/>
                  </a:lnTo>
                  <a:lnTo>
                    <a:pt x="931" y="240"/>
                  </a:lnTo>
                  <a:lnTo>
                    <a:pt x="913" y="234"/>
                  </a:lnTo>
                  <a:lnTo>
                    <a:pt x="894" y="227"/>
                  </a:lnTo>
                  <a:lnTo>
                    <a:pt x="874" y="221"/>
                  </a:lnTo>
                  <a:lnTo>
                    <a:pt x="862" y="219"/>
                  </a:lnTo>
                  <a:lnTo>
                    <a:pt x="850" y="217"/>
                  </a:lnTo>
                  <a:lnTo>
                    <a:pt x="837" y="216"/>
                  </a:lnTo>
                  <a:lnTo>
                    <a:pt x="823" y="216"/>
                  </a:lnTo>
                  <a:lnTo>
                    <a:pt x="812" y="216"/>
                  </a:lnTo>
                  <a:lnTo>
                    <a:pt x="801" y="219"/>
                  </a:lnTo>
                  <a:lnTo>
                    <a:pt x="791" y="222"/>
                  </a:lnTo>
                  <a:lnTo>
                    <a:pt x="780" y="226"/>
                  </a:lnTo>
                  <a:lnTo>
                    <a:pt x="769" y="230"/>
                  </a:lnTo>
                  <a:lnTo>
                    <a:pt x="757" y="233"/>
                  </a:lnTo>
                  <a:lnTo>
                    <a:pt x="743" y="235"/>
                  </a:lnTo>
                  <a:lnTo>
                    <a:pt x="729" y="236"/>
                  </a:lnTo>
                  <a:lnTo>
                    <a:pt x="717" y="236"/>
                  </a:lnTo>
                  <a:lnTo>
                    <a:pt x="707" y="235"/>
                  </a:lnTo>
                  <a:lnTo>
                    <a:pt x="699" y="233"/>
                  </a:lnTo>
                  <a:lnTo>
                    <a:pt x="692" y="231"/>
                  </a:lnTo>
                  <a:lnTo>
                    <a:pt x="682" y="226"/>
                  </a:lnTo>
                  <a:lnTo>
                    <a:pt x="674" y="221"/>
                  </a:lnTo>
                  <a:lnTo>
                    <a:pt x="666" y="215"/>
                  </a:lnTo>
                  <a:lnTo>
                    <a:pt x="655" y="210"/>
                  </a:lnTo>
                  <a:lnTo>
                    <a:pt x="649" y="208"/>
                  </a:lnTo>
                  <a:lnTo>
                    <a:pt x="640" y="206"/>
                  </a:lnTo>
                  <a:lnTo>
                    <a:pt x="630" y="205"/>
                  </a:lnTo>
                  <a:lnTo>
                    <a:pt x="618" y="205"/>
                  </a:lnTo>
                  <a:lnTo>
                    <a:pt x="605" y="206"/>
                  </a:lnTo>
                  <a:lnTo>
                    <a:pt x="594" y="207"/>
                  </a:lnTo>
                  <a:lnTo>
                    <a:pt x="583" y="210"/>
                  </a:lnTo>
                  <a:lnTo>
                    <a:pt x="574" y="213"/>
                  </a:lnTo>
                  <a:lnTo>
                    <a:pt x="566" y="217"/>
                  </a:lnTo>
                  <a:lnTo>
                    <a:pt x="558" y="222"/>
                  </a:lnTo>
                  <a:lnTo>
                    <a:pt x="551" y="227"/>
                  </a:lnTo>
                  <a:lnTo>
                    <a:pt x="545" y="232"/>
                  </a:lnTo>
                  <a:lnTo>
                    <a:pt x="522" y="259"/>
                  </a:lnTo>
                  <a:lnTo>
                    <a:pt x="498" y="284"/>
                  </a:lnTo>
                  <a:lnTo>
                    <a:pt x="491" y="289"/>
                  </a:lnTo>
                  <a:lnTo>
                    <a:pt x="484" y="292"/>
                  </a:lnTo>
                  <a:lnTo>
                    <a:pt x="477" y="295"/>
                  </a:lnTo>
                  <a:lnTo>
                    <a:pt x="470" y="298"/>
                  </a:lnTo>
                  <a:lnTo>
                    <a:pt x="457" y="301"/>
                  </a:lnTo>
                  <a:lnTo>
                    <a:pt x="442" y="303"/>
                  </a:lnTo>
                  <a:lnTo>
                    <a:pt x="428" y="304"/>
                  </a:lnTo>
                  <a:lnTo>
                    <a:pt x="413" y="305"/>
                  </a:lnTo>
                  <a:lnTo>
                    <a:pt x="398" y="307"/>
                  </a:lnTo>
                  <a:lnTo>
                    <a:pt x="382" y="310"/>
                  </a:lnTo>
                  <a:lnTo>
                    <a:pt x="375" y="313"/>
                  </a:lnTo>
                  <a:lnTo>
                    <a:pt x="369" y="317"/>
                  </a:lnTo>
                  <a:lnTo>
                    <a:pt x="363" y="322"/>
                  </a:lnTo>
                  <a:lnTo>
                    <a:pt x="358" y="326"/>
                  </a:lnTo>
                  <a:lnTo>
                    <a:pt x="349" y="337"/>
                  </a:lnTo>
                  <a:lnTo>
                    <a:pt x="340" y="347"/>
                  </a:lnTo>
                  <a:lnTo>
                    <a:pt x="335" y="352"/>
                  </a:lnTo>
                  <a:lnTo>
                    <a:pt x="330" y="358"/>
                  </a:lnTo>
                  <a:lnTo>
                    <a:pt x="324" y="362"/>
                  </a:lnTo>
                  <a:lnTo>
                    <a:pt x="317" y="366"/>
                  </a:lnTo>
                  <a:lnTo>
                    <a:pt x="309" y="369"/>
                  </a:lnTo>
                  <a:lnTo>
                    <a:pt x="300" y="372"/>
                  </a:lnTo>
                  <a:lnTo>
                    <a:pt x="289" y="373"/>
                  </a:lnTo>
                  <a:lnTo>
                    <a:pt x="277" y="374"/>
                  </a:lnTo>
                  <a:lnTo>
                    <a:pt x="270" y="373"/>
                  </a:lnTo>
                  <a:lnTo>
                    <a:pt x="264" y="371"/>
                  </a:lnTo>
                  <a:lnTo>
                    <a:pt x="259" y="369"/>
                  </a:lnTo>
                  <a:lnTo>
                    <a:pt x="254" y="366"/>
                  </a:lnTo>
                  <a:lnTo>
                    <a:pt x="249" y="363"/>
                  </a:lnTo>
                  <a:lnTo>
                    <a:pt x="244" y="360"/>
                  </a:lnTo>
                  <a:lnTo>
                    <a:pt x="238" y="359"/>
                  </a:lnTo>
                  <a:lnTo>
                    <a:pt x="231" y="358"/>
                  </a:lnTo>
                  <a:lnTo>
                    <a:pt x="223" y="356"/>
                  </a:lnTo>
                  <a:lnTo>
                    <a:pt x="215" y="355"/>
                  </a:lnTo>
                  <a:lnTo>
                    <a:pt x="208" y="356"/>
                  </a:lnTo>
                  <a:lnTo>
                    <a:pt x="202" y="356"/>
                  </a:lnTo>
                  <a:lnTo>
                    <a:pt x="195" y="359"/>
                  </a:lnTo>
                  <a:lnTo>
                    <a:pt x="190" y="361"/>
                  </a:lnTo>
                  <a:lnTo>
                    <a:pt x="185" y="363"/>
                  </a:lnTo>
                  <a:lnTo>
                    <a:pt x="181" y="366"/>
                  </a:lnTo>
                  <a:lnTo>
                    <a:pt x="174" y="373"/>
                  </a:lnTo>
                  <a:lnTo>
                    <a:pt x="167" y="381"/>
                  </a:lnTo>
                  <a:lnTo>
                    <a:pt x="162" y="390"/>
                  </a:lnTo>
                  <a:lnTo>
                    <a:pt x="158" y="399"/>
                  </a:lnTo>
                  <a:lnTo>
                    <a:pt x="151" y="418"/>
                  </a:lnTo>
                  <a:lnTo>
                    <a:pt x="145" y="435"/>
                  </a:lnTo>
                  <a:lnTo>
                    <a:pt x="141" y="442"/>
                  </a:lnTo>
                  <a:lnTo>
                    <a:pt x="137" y="447"/>
                  </a:lnTo>
                  <a:lnTo>
                    <a:pt x="134" y="449"/>
                  </a:lnTo>
                  <a:lnTo>
                    <a:pt x="132" y="450"/>
                  </a:lnTo>
                  <a:lnTo>
                    <a:pt x="129" y="451"/>
                  </a:lnTo>
                  <a:lnTo>
                    <a:pt x="126" y="452"/>
                  </a:lnTo>
                  <a:lnTo>
                    <a:pt x="112" y="452"/>
                  </a:lnTo>
                  <a:lnTo>
                    <a:pt x="100" y="454"/>
                  </a:lnTo>
                  <a:lnTo>
                    <a:pt x="88" y="456"/>
                  </a:lnTo>
                  <a:lnTo>
                    <a:pt x="76" y="459"/>
                  </a:lnTo>
                  <a:lnTo>
                    <a:pt x="57" y="466"/>
                  </a:lnTo>
                  <a:lnTo>
                    <a:pt x="41" y="474"/>
                  </a:lnTo>
                  <a:lnTo>
                    <a:pt x="33" y="477"/>
                  </a:lnTo>
                  <a:lnTo>
                    <a:pt x="27" y="479"/>
                  </a:lnTo>
                  <a:lnTo>
                    <a:pt x="21" y="481"/>
                  </a:lnTo>
                  <a:lnTo>
                    <a:pt x="16" y="481"/>
                  </a:lnTo>
                  <a:lnTo>
                    <a:pt x="11" y="480"/>
                  </a:lnTo>
                  <a:lnTo>
                    <a:pt x="7" y="478"/>
                  </a:lnTo>
                  <a:lnTo>
                    <a:pt x="3" y="474"/>
                  </a:lnTo>
                  <a:lnTo>
                    <a:pt x="0" y="467"/>
                  </a:lnTo>
                  <a:lnTo>
                    <a:pt x="0" y="478"/>
                  </a:lnTo>
                  <a:lnTo>
                    <a:pt x="2" y="504"/>
                  </a:lnTo>
                  <a:lnTo>
                    <a:pt x="4" y="542"/>
                  </a:lnTo>
                  <a:lnTo>
                    <a:pt x="7" y="589"/>
                  </a:lnTo>
                  <a:lnTo>
                    <a:pt x="11" y="640"/>
                  </a:lnTo>
                  <a:lnTo>
                    <a:pt x="15" y="692"/>
                  </a:lnTo>
                  <a:lnTo>
                    <a:pt x="20" y="738"/>
                  </a:lnTo>
                  <a:lnTo>
                    <a:pt x="26" y="777"/>
                  </a:lnTo>
                  <a:lnTo>
                    <a:pt x="27" y="788"/>
                  </a:lnTo>
                  <a:lnTo>
                    <a:pt x="31" y="819"/>
                  </a:lnTo>
                  <a:lnTo>
                    <a:pt x="36" y="861"/>
                  </a:lnTo>
                  <a:lnTo>
                    <a:pt x="43" y="911"/>
                  </a:lnTo>
                  <a:lnTo>
                    <a:pt x="50" y="962"/>
                  </a:lnTo>
                  <a:lnTo>
                    <a:pt x="56" y="1007"/>
                  </a:lnTo>
                  <a:lnTo>
                    <a:pt x="60" y="1027"/>
                  </a:lnTo>
                  <a:lnTo>
                    <a:pt x="63" y="1043"/>
                  </a:lnTo>
                  <a:lnTo>
                    <a:pt x="65" y="1054"/>
                  </a:lnTo>
                  <a:lnTo>
                    <a:pt x="67" y="1061"/>
                  </a:lnTo>
                  <a:lnTo>
                    <a:pt x="77" y="1077"/>
                  </a:lnTo>
                  <a:lnTo>
                    <a:pt x="94" y="1103"/>
                  </a:lnTo>
                  <a:lnTo>
                    <a:pt x="113" y="1136"/>
                  </a:lnTo>
                  <a:lnTo>
                    <a:pt x="134" y="1173"/>
                  </a:lnTo>
                  <a:lnTo>
                    <a:pt x="154" y="1207"/>
                  </a:lnTo>
                  <a:lnTo>
                    <a:pt x="171" y="1237"/>
                  </a:lnTo>
                  <a:lnTo>
                    <a:pt x="183" y="1258"/>
                  </a:lnTo>
                  <a:lnTo>
                    <a:pt x="188" y="1266"/>
                  </a:lnTo>
                  <a:lnTo>
                    <a:pt x="188" y="1269"/>
                  </a:lnTo>
                  <a:lnTo>
                    <a:pt x="190" y="1278"/>
                  </a:lnTo>
                  <a:lnTo>
                    <a:pt x="193" y="1290"/>
                  </a:lnTo>
                  <a:lnTo>
                    <a:pt x="199" y="1305"/>
                  </a:lnTo>
                  <a:lnTo>
                    <a:pt x="202" y="1312"/>
                  </a:lnTo>
                  <a:lnTo>
                    <a:pt x="206" y="1319"/>
                  </a:lnTo>
                  <a:lnTo>
                    <a:pt x="211" y="1326"/>
                  </a:lnTo>
                  <a:lnTo>
                    <a:pt x="217" y="1331"/>
                  </a:lnTo>
                  <a:lnTo>
                    <a:pt x="224" y="1336"/>
                  </a:lnTo>
                  <a:lnTo>
                    <a:pt x="232" y="1340"/>
                  </a:lnTo>
                  <a:lnTo>
                    <a:pt x="241" y="1343"/>
                  </a:lnTo>
                  <a:lnTo>
                    <a:pt x="251" y="1344"/>
                  </a:lnTo>
                  <a:lnTo>
                    <a:pt x="261" y="1354"/>
                  </a:lnTo>
                  <a:lnTo>
                    <a:pt x="270" y="1368"/>
                  </a:lnTo>
                  <a:lnTo>
                    <a:pt x="278" y="1381"/>
                  </a:lnTo>
                  <a:lnTo>
                    <a:pt x="284" y="1393"/>
                  </a:lnTo>
                  <a:lnTo>
                    <a:pt x="294" y="1414"/>
                  </a:lnTo>
                  <a:lnTo>
                    <a:pt x="298" y="1423"/>
                  </a:lnTo>
                  <a:lnTo>
                    <a:pt x="305" y="1430"/>
                  </a:lnTo>
                  <a:lnTo>
                    <a:pt x="312" y="1435"/>
                  </a:lnTo>
                  <a:lnTo>
                    <a:pt x="318" y="1439"/>
                  </a:lnTo>
                  <a:lnTo>
                    <a:pt x="324" y="1441"/>
                  </a:lnTo>
                  <a:lnTo>
                    <a:pt x="330" y="1443"/>
                  </a:lnTo>
                  <a:lnTo>
                    <a:pt x="336" y="1443"/>
                  </a:lnTo>
                  <a:lnTo>
                    <a:pt x="342" y="1443"/>
                  </a:lnTo>
                  <a:lnTo>
                    <a:pt x="348" y="1443"/>
                  </a:lnTo>
                  <a:lnTo>
                    <a:pt x="361" y="1441"/>
                  </a:lnTo>
                  <a:lnTo>
                    <a:pt x="374" y="1439"/>
                  </a:lnTo>
                  <a:lnTo>
                    <a:pt x="382" y="1439"/>
                  </a:lnTo>
                  <a:lnTo>
                    <a:pt x="390" y="1440"/>
                  </a:lnTo>
                  <a:lnTo>
                    <a:pt x="399" y="1441"/>
                  </a:lnTo>
                  <a:lnTo>
                    <a:pt x="408" y="1443"/>
                  </a:lnTo>
                  <a:lnTo>
                    <a:pt x="445" y="1454"/>
                  </a:lnTo>
                  <a:lnTo>
                    <a:pt x="476" y="1464"/>
                  </a:lnTo>
                  <a:lnTo>
                    <a:pt x="484" y="1466"/>
                  </a:lnTo>
                  <a:lnTo>
                    <a:pt x="491" y="1467"/>
                  </a:lnTo>
                  <a:lnTo>
                    <a:pt x="499" y="1467"/>
                  </a:lnTo>
                  <a:lnTo>
                    <a:pt x="507" y="1467"/>
                  </a:lnTo>
                  <a:lnTo>
                    <a:pt x="514" y="1465"/>
                  </a:lnTo>
                  <a:lnTo>
                    <a:pt x="522" y="1463"/>
                  </a:lnTo>
                  <a:lnTo>
                    <a:pt x="532" y="1459"/>
                  </a:lnTo>
                  <a:lnTo>
                    <a:pt x="540" y="1454"/>
                  </a:lnTo>
                  <a:lnTo>
                    <a:pt x="558" y="1455"/>
                  </a:lnTo>
                  <a:lnTo>
                    <a:pt x="575" y="1458"/>
                  </a:lnTo>
                  <a:lnTo>
                    <a:pt x="591" y="1462"/>
                  </a:lnTo>
                  <a:lnTo>
                    <a:pt x="607" y="1468"/>
                  </a:lnTo>
                  <a:lnTo>
                    <a:pt x="623" y="1475"/>
                  </a:lnTo>
                  <a:lnTo>
                    <a:pt x="637" y="1483"/>
                  </a:lnTo>
                  <a:lnTo>
                    <a:pt x="652" y="1491"/>
                  </a:lnTo>
                  <a:lnTo>
                    <a:pt x="665" y="1499"/>
                  </a:lnTo>
                  <a:lnTo>
                    <a:pt x="687" y="1515"/>
                  </a:lnTo>
                  <a:lnTo>
                    <a:pt x="704" y="1529"/>
                  </a:lnTo>
                  <a:lnTo>
                    <a:pt x="714" y="1539"/>
                  </a:lnTo>
                  <a:lnTo>
                    <a:pt x="718" y="1543"/>
                  </a:lnTo>
                  <a:lnTo>
                    <a:pt x="732" y="1548"/>
                  </a:lnTo>
                  <a:lnTo>
                    <a:pt x="744" y="1552"/>
                  </a:lnTo>
                  <a:lnTo>
                    <a:pt x="755" y="1558"/>
                  </a:lnTo>
                  <a:lnTo>
                    <a:pt x="763" y="1563"/>
                  </a:lnTo>
                  <a:lnTo>
                    <a:pt x="769" y="1569"/>
                  </a:lnTo>
                  <a:lnTo>
                    <a:pt x="775" y="1575"/>
                  </a:lnTo>
                  <a:lnTo>
                    <a:pt x="779" y="1581"/>
                  </a:lnTo>
                  <a:lnTo>
                    <a:pt x="784" y="1588"/>
                  </a:lnTo>
                  <a:lnTo>
                    <a:pt x="788" y="1593"/>
                  </a:lnTo>
                  <a:lnTo>
                    <a:pt x="792" y="1598"/>
                  </a:lnTo>
                  <a:lnTo>
                    <a:pt x="797" y="1603"/>
                  </a:lnTo>
                  <a:lnTo>
                    <a:pt x="803" y="1606"/>
                  </a:lnTo>
                  <a:lnTo>
                    <a:pt x="811" y="1609"/>
                  </a:lnTo>
                  <a:lnTo>
                    <a:pt x="820" y="1611"/>
                  </a:lnTo>
                  <a:lnTo>
                    <a:pt x="831" y="1612"/>
                  </a:lnTo>
                  <a:lnTo>
                    <a:pt x="844" y="1612"/>
                  </a:lnTo>
                  <a:lnTo>
                    <a:pt x="849" y="1611"/>
                  </a:lnTo>
                  <a:lnTo>
                    <a:pt x="854" y="1611"/>
                  </a:lnTo>
                  <a:lnTo>
                    <a:pt x="858" y="1612"/>
                  </a:lnTo>
                  <a:lnTo>
                    <a:pt x="863" y="1612"/>
                  </a:lnTo>
                  <a:lnTo>
                    <a:pt x="871" y="1616"/>
                  </a:lnTo>
                  <a:lnTo>
                    <a:pt x="877" y="1621"/>
                  </a:lnTo>
                  <a:lnTo>
                    <a:pt x="882" y="1627"/>
                  </a:lnTo>
                  <a:lnTo>
                    <a:pt x="887" y="1634"/>
                  </a:lnTo>
                  <a:lnTo>
                    <a:pt x="890" y="1641"/>
                  </a:lnTo>
                  <a:lnTo>
                    <a:pt x="892" y="1650"/>
                  </a:lnTo>
                  <a:lnTo>
                    <a:pt x="896" y="1666"/>
                  </a:lnTo>
                  <a:lnTo>
                    <a:pt x="897" y="1681"/>
                  </a:lnTo>
                  <a:lnTo>
                    <a:pt x="897" y="1691"/>
                  </a:lnTo>
                  <a:lnTo>
                    <a:pt x="897" y="1696"/>
                  </a:lnTo>
                  <a:lnTo>
                    <a:pt x="236" y="3176"/>
                  </a:lnTo>
                  <a:lnTo>
                    <a:pt x="231" y="3186"/>
                  </a:lnTo>
                  <a:lnTo>
                    <a:pt x="222" y="3209"/>
                  </a:lnTo>
                  <a:lnTo>
                    <a:pt x="221" y="3215"/>
                  </a:lnTo>
                  <a:lnTo>
                    <a:pt x="220" y="3222"/>
                  </a:lnTo>
                  <a:lnTo>
                    <a:pt x="220" y="3229"/>
                  </a:lnTo>
                  <a:lnTo>
                    <a:pt x="220" y="3235"/>
                  </a:lnTo>
                  <a:lnTo>
                    <a:pt x="222" y="3241"/>
                  </a:lnTo>
                  <a:lnTo>
                    <a:pt x="225" y="3246"/>
                  </a:lnTo>
                  <a:lnTo>
                    <a:pt x="230" y="3250"/>
                  </a:lnTo>
                  <a:lnTo>
                    <a:pt x="236" y="3255"/>
                  </a:lnTo>
                  <a:lnTo>
                    <a:pt x="247" y="3260"/>
                  </a:lnTo>
                  <a:lnTo>
                    <a:pt x="257" y="3268"/>
                  </a:lnTo>
                  <a:lnTo>
                    <a:pt x="267" y="3276"/>
                  </a:lnTo>
                  <a:lnTo>
                    <a:pt x="276" y="3286"/>
                  </a:lnTo>
                  <a:lnTo>
                    <a:pt x="283" y="3297"/>
                  </a:lnTo>
                  <a:lnTo>
                    <a:pt x="290" y="3308"/>
                  </a:lnTo>
                  <a:lnTo>
                    <a:pt x="296" y="3320"/>
                  </a:lnTo>
                  <a:lnTo>
                    <a:pt x="301" y="3332"/>
                  </a:lnTo>
                  <a:lnTo>
                    <a:pt x="306" y="3344"/>
                  </a:lnTo>
                  <a:lnTo>
                    <a:pt x="310" y="3356"/>
                  </a:lnTo>
                  <a:lnTo>
                    <a:pt x="312" y="3368"/>
                  </a:lnTo>
                  <a:lnTo>
                    <a:pt x="314" y="3378"/>
                  </a:lnTo>
                  <a:lnTo>
                    <a:pt x="314" y="3387"/>
                  </a:lnTo>
                  <a:lnTo>
                    <a:pt x="313" y="3395"/>
                  </a:lnTo>
                  <a:lnTo>
                    <a:pt x="312" y="3402"/>
                  </a:lnTo>
                  <a:lnTo>
                    <a:pt x="310" y="3406"/>
                  </a:lnTo>
                  <a:lnTo>
                    <a:pt x="330" y="3428"/>
                  </a:lnTo>
                  <a:lnTo>
                    <a:pt x="348" y="3450"/>
                  </a:lnTo>
                  <a:lnTo>
                    <a:pt x="365" y="3473"/>
                  </a:lnTo>
                  <a:lnTo>
                    <a:pt x="379" y="3497"/>
                  </a:lnTo>
                  <a:lnTo>
                    <a:pt x="393" y="3521"/>
                  </a:lnTo>
                  <a:lnTo>
                    <a:pt x="404" y="3545"/>
                  </a:lnTo>
                  <a:lnTo>
                    <a:pt x="415" y="3571"/>
                  </a:lnTo>
                  <a:lnTo>
                    <a:pt x="425" y="3598"/>
                  </a:lnTo>
                  <a:lnTo>
                    <a:pt x="433" y="3625"/>
                  </a:lnTo>
                  <a:lnTo>
                    <a:pt x="441" y="3653"/>
                  </a:lnTo>
                  <a:lnTo>
                    <a:pt x="448" y="3682"/>
                  </a:lnTo>
                  <a:lnTo>
                    <a:pt x="454" y="3713"/>
                  </a:lnTo>
                  <a:lnTo>
                    <a:pt x="466" y="3777"/>
                  </a:lnTo>
                  <a:lnTo>
                    <a:pt x="477" y="3847"/>
                  </a:lnTo>
                  <a:lnTo>
                    <a:pt x="479" y="3860"/>
                  </a:lnTo>
                  <a:lnTo>
                    <a:pt x="483" y="3871"/>
                  </a:lnTo>
                  <a:lnTo>
                    <a:pt x="488" y="3881"/>
                  </a:lnTo>
                  <a:lnTo>
                    <a:pt x="495" y="3891"/>
                  </a:lnTo>
                  <a:lnTo>
                    <a:pt x="503" y="3900"/>
                  </a:lnTo>
                  <a:lnTo>
                    <a:pt x="512" y="3908"/>
                  </a:lnTo>
                  <a:lnTo>
                    <a:pt x="523" y="3915"/>
                  </a:lnTo>
                  <a:lnTo>
                    <a:pt x="535" y="3923"/>
                  </a:lnTo>
                  <a:lnTo>
                    <a:pt x="547" y="3929"/>
                  </a:lnTo>
                  <a:lnTo>
                    <a:pt x="560" y="3935"/>
                  </a:lnTo>
                  <a:lnTo>
                    <a:pt x="573" y="3941"/>
                  </a:lnTo>
                  <a:lnTo>
                    <a:pt x="586" y="3946"/>
                  </a:lnTo>
                  <a:lnTo>
                    <a:pt x="613" y="3955"/>
                  </a:lnTo>
                  <a:lnTo>
                    <a:pt x="639" y="3963"/>
                  </a:lnTo>
                  <a:lnTo>
                    <a:pt x="646" y="3965"/>
                  </a:lnTo>
                  <a:lnTo>
                    <a:pt x="651" y="3968"/>
                  </a:lnTo>
                  <a:lnTo>
                    <a:pt x="655" y="3972"/>
                  </a:lnTo>
                  <a:lnTo>
                    <a:pt x="659" y="3976"/>
                  </a:lnTo>
                  <a:lnTo>
                    <a:pt x="666" y="3987"/>
                  </a:lnTo>
                  <a:lnTo>
                    <a:pt x="671" y="3998"/>
                  </a:lnTo>
                  <a:lnTo>
                    <a:pt x="677" y="4021"/>
                  </a:lnTo>
                  <a:lnTo>
                    <a:pt x="682" y="4042"/>
                  </a:lnTo>
                  <a:lnTo>
                    <a:pt x="687" y="4052"/>
                  </a:lnTo>
                  <a:lnTo>
                    <a:pt x="693" y="4061"/>
                  </a:lnTo>
                  <a:lnTo>
                    <a:pt x="699" y="4068"/>
                  </a:lnTo>
                  <a:lnTo>
                    <a:pt x="706" y="4075"/>
                  </a:lnTo>
                  <a:lnTo>
                    <a:pt x="721" y="4086"/>
                  </a:lnTo>
                  <a:lnTo>
                    <a:pt x="737" y="4096"/>
                  </a:lnTo>
                  <a:lnTo>
                    <a:pt x="754" y="4105"/>
                  </a:lnTo>
                  <a:lnTo>
                    <a:pt x="770" y="4116"/>
                  </a:lnTo>
                  <a:lnTo>
                    <a:pt x="777" y="4122"/>
                  </a:lnTo>
                  <a:lnTo>
                    <a:pt x="784" y="4129"/>
                  </a:lnTo>
                  <a:lnTo>
                    <a:pt x="791" y="4137"/>
                  </a:lnTo>
                  <a:lnTo>
                    <a:pt x="797" y="4147"/>
                  </a:lnTo>
                  <a:lnTo>
                    <a:pt x="3048" y="4267"/>
                  </a:lnTo>
                  <a:lnTo>
                    <a:pt x="3050" y="4259"/>
                  </a:lnTo>
                  <a:lnTo>
                    <a:pt x="3055" y="4234"/>
                  </a:lnTo>
                  <a:lnTo>
                    <a:pt x="3059" y="4217"/>
                  </a:lnTo>
                  <a:lnTo>
                    <a:pt x="3065" y="4198"/>
                  </a:lnTo>
                  <a:lnTo>
                    <a:pt x="3073" y="4176"/>
                  </a:lnTo>
                  <a:lnTo>
                    <a:pt x="3082" y="4153"/>
                  </a:lnTo>
                  <a:lnTo>
                    <a:pt x="3094" y="4127"/>
                  </a:lnTo>
                  <a:lnTo>
                    <a:pt x="3108" y="4101"/>
                  </a:lnTo>
                  <a:lnTo>
                    <a:pt x="3123" y="4075"/>
                  </a:lnTo>
                  <a:lnTo>
                    <a:pt x="3141" y="4048"/>
                  </a:lnTo>
                  <a:lnTo>
                    <a:pt x="3151" y="4035"/>
                  </a:lnTo>
                  <a:lnTo>
                    <a:pt x="3162" y="4021"/>
                  </a:lnTo>
                  <a:lnTo>
                    <a:pt x="3173" y="4008"/>
                  </a:lnTo>
                  <a:lnTo>
                    <a:pt x="3186" y="3995"/>
                  </a:lnTo>
                  <a:lnTo>
                    <a:pt x="3198" y="3983"/>
                  </a:lnTo>
                  <a:lnTo>
                    <a:pt x="3213" y="3970"/>
                  </a:lnTo>
                  <a:lnTo>
                    <a:pt x="3227" y="3959"/>
                  </a:lnTo>
                  <a:lnTo>
                    <a:pt x="3243" y="3947"/>
                  </a:lnTo>
                  <a:lnTo>
                    <a:pt x="3249" y="3944"/>
                  </a:lnTo>
                  <a:lnTo>
                    <a:pt x="3256" y="3941"/>
                  </a:lnTo>
                  <a:lnTo>
                    <a:pt x="3263" y="3936"/>
                  </a:lnTo>
                  <a:lnTo>
                    <a:pt x="3269" y="3931"/>
                  </a:lnTo>
                  <a:lnTo>
                    <a:pt x="3282" y="3918"/>
                  </a:lnTo>
                  <a:lnTo>
                    <a:pt x="3295" y="3903"/>
                  </a:lnTo>
                  <a:lnTo>
                    <a:pt x="3307" y="3886"/>
                  </a:lnTo>
                  <a:lnTo>
                    <a:pt x="3320" y="3868"/>
                  </a:lnTo>
                  <a:lnTo>
                    <a:pt x="3331" y="3848"/>
                  </a:lnTo>
                  <a:lnTo>
                    <a:pt x="3342" y="3827"/>
                  </a:lnTo>
                  <a:lnTo>
                    <a:pt x="3363" y="3783"/>
                  </a:lnTo>
                  <a:lnTo>
                    <a:pt x="3381" y="3740"/>
                  </a:lnTo>
                  <a:lnTo>
                    <a:pt x="3397" y="3699"/>
                  </a:lnTo>
                  <a:lnTo>
                    <a:pt x="3410" y="3663"/>
                  </a:lnTo>
                  <a:lnTo>
                    <a:pt x="3418" y="3641"/>
                  </a:lnTo>
                  <a:lnTo>
                    <a:pt x="3424" y="3622"/>
                  </a:lnTo>
                  <a:lnTo>
                    <a:pt x="3425" y="3614"/>
                  </a:lnTo>
                  <a:lnTo>
                    <a:pt x="3426" y="3606"/>
                  </a:lnTo>
                  <a:lnTo>
                    <a:pt x="3426" y="3600"/>
                  </a:lnTo>
                  <a:lnTo>
                    <a:pt x="3426" y="3594"/>
                  </a:lnTo>
                  <a:lnTo>
                    <a:pt x="3425" y="3588"/>
                  </a:lnTo>
                  <a:lnTo>
                    <a:pt x="3423" y="3582"/>
                  </a:lnTo>
                  <a:lnTo>
                    <a:pt x="3420" y="3577"/>
                  </a:lnTo>
                  <a:lnTo>
                    <a:pt x="3418" y="3573"/>
                  </a:lnTo>
                  <a:lnTo>
                    <a:pt x="3413" y="3566"/>
                  </a:lnTo>
                  <a:lnTo>
                    <a:pt x="3406" y="3560"/>
                  </a:lnTo>
                  <a:lnTo>
                    <a:pt x="3392" y="3550"/>
                  </a:lnTo>
                  <a:lnTo>
                    <a:pt x="3378" y="3539"/>
                  </a:lnTo>
                  <a:lnTo>
                    <a:pt x="3372" y="3532"/>
                  </a:lnTo>
                  <a:lnTo>
                    <a:pt x="3367" y="3524"/>
                  </a:lnTo>
                  <a:lnTo>
                    <a:pt x="3366" y="3519"/>
                  </a:lnTo>
                  <a:lnTo>
                    <a:pt x="3364" y="3513"/>
                  </a:lnTo>
                  <a:lnTo>
                    <a:pt x="3364" y="3508"/>
                  </a:lnTo>
                  <a:lnTo>
                    <a:pt x="3363" y="3501"/>
                  </a:lnTo>
                  <a:lnTo>
                    <a:pt x="3364" y="3491"/>
                  </a:lnTo>
                  <a:lnTo>
                    <a:pt x="3366" y="3482"/>
                  </a:lnTo>
                  <a:lnTo>
                    <a:pt x="3370" y="3472"/>
                  </a:lnTo>
                  <a:lnTo>
                    <a:pt x="3374" y="3462"/>
                  </a:lnTo>
                  <a:lnTo>
                    <a:pt x="3385" y="3443"/>
                  </a:lnTo>
                  <a:lnTo>
                    <a:pt x="3397" y="3422"/>
                  </a:lnTo>
                  <a:lnTo>
                    <a:pt x="3403" y="3411"/>
                  </a:lnTo>
                  <a:lnTo>
                    <a:pt x="3408" y="3400"/>
                  </a:lnTo>
                  <a:lnTo>
                    <a:pt x="3412" y="3387"/>
                  </a:lnTo>
                  <a:lnTo>
                    <a:pt x="3416" y="3374"/>
                  </a:lnTo>
                  <a:lnTo>
                    <a:pt x="3418" y="3359"/>
                  </a:lnTo>
                  <a:lnTo>
                    <a:pt x="3419" y="3345"/>
                  </a:lnTo>
                  <a:lnTo>
                    <a:pt x="3418" y="3329"/>
                  </a:lnTo>
                  <a:lnTo>
                    <a:pt x="3415" y="3312"/>
                  </a:lnTo>
                  <a:lnTo>
                    <a:pt x="3414" y="3305"/>
                  </a:lnTo>
                  <a:lnTo>
                    <a:pt x="3413" y="3299"/>
                  </a:lnTo>
                  <a:lnTo>
                    <a:pt x="3413" y="3293"/>
                  </a:lnTo>
                  <a:lnTo>
                    <a:pt x="3414" y="3287"/>
                  </a:lnTo>
                  <a:lnTo>
                    <a:pt x="3415" y="3281"/>
                  </a:lnTo>
                  <a:lnTo>
                    <a:pt x="3417" y="3276"/>
                  </a:lnTo>
                  <a:lnTo>
                    <a:pt x="3419" y="3271"/>
                  </a:lnTo>
                  <a:lnTo>
                    <a:pt x="3424" y="3266"/>
                  </a:lnTo>
                  <a:lnTo>
                    <a:pt x="3431" y="3258"/>
                  </a:lnTo>
                  <a:lnTo>
                    <a:pt x="3441" y="3249"/>
                  </a:lnTo>
                  <a:lnTo>
                    <a:pt x="3452" y="3242"/>
                  </a:lnTo>
                  <a:lnTo>
                    <a:pt x="3464" y="3235"/>
                  </a:lnTo>
                  <a:lnTo>
                    <a:pt x="3476" y="3230"/>
                  </a:lnTo>
                  <a:lnTo>
                    <a:pt x="3490" y="3225"/>
                  </a:lnTo>
                  <a:lnTo>
                    <a:pt x="3503" y="3221"/>
                  </a:lnTo>
                  <a:lnTo>
                    <a:pt x="3516" y="3217"/>
                  </a:lnTo>
                  <a:lnTo>
                    <a:pt x="3542" y="3211"/>
                  </a:lnTo>
                  <a:lnTo>
                    <a:pt x="3563" y="3207"/>
                  </a:lnTo>
                  <a:lnTo>
                    <a:pt x="3572" y="3205"/>
                  </a:lnTo>
                  <a:lnTo>
                    <a:pt x="3579" y="3203"/>
                  </a:lnTo>
                  <a:lnTo>
                    <a:pt x="3586" y="3200"/>
                  </a:lnTo>
                  <a:lnTo>
                    <a:pt x="3591" y="3198"/>
                  </a:lnTo>
                  <a:lnTo>
                    <a:pt x="3595" y="3195"/>
                  </a:lnTo>
                  <a:lnTo>
                    <a:pt x="3598" y="3192"/>
                  </a:lnTo>
                  <a:lnTo>
                    <a:pt x="3600" y="3189"/>
                  </a:lnTo>
                  <a:lnTo>
                    <a:pt x="3602" y="3185"/>
                  </a:lnTo>
                  <a:lnTo>
                    <a:pt x="3605" y="3168"/>
                  </a:lnTo>
                  <a:lnTo>
                    <a:pt x="3610" y="3144"/>
                  </a:lnTo>
                  <a:lnTo>
                    <a:pt x="3612" y="3135"/>
                  </a:lnTo>
                  <a:lnTo>
                    <a:pt x="3615" y="3127"/>
                  </a:lnTo>
                  <a:lnTo>
                    <a:pt x="3619" y="3121"/>
                  </a:lnTo>
                  <a:lnTo>
                    <a:pt x="3624" y="3116"/>
                  </a:lnTo>
                  <a:lnTo>
                    <a:pt x="3635" y="3107"/>
                  </a:lnTo>
                  <a:lnTo>
                    <a:pt x="3647" y="3099"/>
                  </a:lnTo>
                  <a:lnTo>
                    <a:pt x="3653" y="3095"/>
                  </a:lnTo>
                  <a:lnTo>
                    <a:pt x="3659" y="3091"/>
                  </a:lnTo>
                  <a:lnTo>
                    <a:pt x="3664" y="3085"/>
                  </a:lnTo>
                  <a:lnTo>
                    <a:pt x="3669" y="3079"/>
                  </a:lnTo>
                  <a:lnTo>
                    <a:pt x="3674" y="3072"/>
                  </a:lnTo>
                  <a:lnTo>
                    <a:pt x="3678" y="3063"/>
                  </a:lnTo>
                  <a:lnTo>
                    <a:pt x="3681" y="3052"/>
                  </a:lnTo>
                  <a:lnTo>
                    <a:pt x="3683" y="3039"/>
                  </a:lnTo>
                  <a:lnTo>
                    <a:pt x="3683" y="3036"/>
                  </a:lnTo>
                  <a:lnTo>
                    <a:pt x="3684" y="3033"/>
                  </a:lnTo>
                  <a:lnTo>
                    <a:pt x="3686" y="3029"/>
                  </a:lnTo>
                  <a:lnTo>
                    <a:pt x="3689" y="3026"/>
                  </a:lnTo>
                  <a:lnTo>
                    <a:pt x="3698" y="3019"/>
                  </a:lnTo>
                  <a:lnTo>
                    <a:pt x="3708" y="3011"/>
                  </a:lnTo>
                  <a:lnTo>
                    <a:pt x="3714" y="3005"/>
                  </a:lnTo>
                  <a:lnTo>
                    <a:pt x="3719" y="2998"/>
                  </a:lnTo>
                  <a:lnTo>
                    <a:pt x="3724" y="2990"/>
                  </a:lnTo>
                  <a:lnTo>
                    <a:pt x="3729" y="2981"/>
                  </a:lnTo>
                  <a:lnTo>
                    <a:pt x="3733" y="2970"/>
                  </a:lnTo>
                  <a:lnTo>
                    <a:pt x="3736" y="2956"/>
                  </a:lnTo>
                  <a:lnTo>
                    <a:pt x="3739" y="2941"/>
                  </a:lnTo>
                  <a:lnTo>
                    <a:pt x="3741" y="2924"/>
                  </a:lnTo>
                  <a:lnTo>
                    <a:pt x="3741" y="2909"/>
                  </a:lnTo>
                  <a:lnTo>
                    <a:pt x="3743" y="2897"/>
                  </a:lnTo>
                  <a:lnTo>
                    <a:pt x="3746" y="2886"/>
                  </a:lnTo>
                  <a:lnTo>
                    <a:pt x="3749" y="2877"/>
                  </a:lnTo>
                  <a:lnTo>
                    <a:pt x="3753" y="2869"/>
                  </a:lnTo>
                  <a:lnTo>
                    <a:pt x="3759" y="2861"/>
                  </a:lnTo>
                  <a:lnTo>
                    <a:pt x="3763" y="2855"/>
                  </a:lnTo>
                  <a:lnTo>
                    <a:pt x="3768" y="2850"/>
                  </a:lnTo>
                  <a:lnTo>
                    <a:pt x="3776" y="2841"/>
                  </a:lnTo>
                  <a:lnTo>
                    <a:pt x="3781" y="2833"/>
                  </a:lnTo>
                  <a:lnTo>
                    <a:pt x="3782" y="2830"/>
                  </a:lnTo>
                  <a:lnTo>
                    <a:pt x="3782" y="2826"/>
                  </a:lnTo>
                  <a:lnTo>
                    <a:pt x="3781" y="2823"/>
                  </a:lnTo>
                  <a:lnTo>
                    <a:pt x="3778" y="2819"/>
                  </a:lnTo>
                  <a:lnTo>
                    <a:pt x="3758" y="2794"/>
                  </a:lnTo>
                  <a:lnTo>
                    <a:pt x="3739" y="2773"/>
                  </a:lnTo>
                  <a:lnTo>
                    <a:pt x="3735" y="2768"/>
                  </a:lnTo>
                  <a:lnTo>
                    <a:pt x="3730" y="2764"/>
                  </a:lnTo>
                  <a:lnTo>
                    <a:pt x="3725" y="2760"/>
                  </a:lnTo>
                  <a:lnTo>
                    <a:pt x="3720" y="2757"/>
                  </a:lnTo>
                  <a:lnTo>
                    <a:pt x="3714" y="2754"/>
                  </a:lnTo>
                  <a:lnTo>
                    <a:pt x="3708" y="2752"/>
                  </a:lnTo>
                  <a:lnTo>
                    <a:pt x="3701" y="2751"/>
                  </a:lnTo>
                  <a:lnTo>
                    <a:pt x="3694" y="2750"/>
                  </a:lnTo>
                  <a:lnTo>
                    <a:pt x="3671" y="2748"/>
                  </a:lnTo>
                  <a:lnTo>
                    <a:pt x="3644" y="2745"/>
                  </a:lnTo>
                  <a:lnTo>
                    <a:pt x="3638" y="2743"/>
                  </a:lnTo>
                  <a:lnTo>
                    <a:pt x="3633" y="2741"/>
                  </a:lnTo>
                  <a:lnTo>
                    <a:pt x="3628" y="2739"/>
                  </a:lnTo>
                  <a:lnTo>
                    <a:pt x="3623" y="2737"/>
                  </a:lnTo>
                  <a:lnTo>
                    <a:pt x="3620" y="2733"/>
                  </a:lnTo>
                  <a:lnTo>
                    <a:pt x="3617" y="2729"/>
                  </a:lnTo>
                  <a:lnTo>
                    <a:pt x="3615" y="2725"/>
                  </a:lnTo>
                  <a:lnTo>
                    <a:pt x="3615" y="2719"/>
                  </a:lnTo>
                  <a:lnTo>
                    <a:pt x="3615" y="2714"/>
                  </a:lnTo>
                  <a:lnTo>
                    <a:pt x="3616" y="2710"/>
                  </a:lnTo>
                  <a:lnTo>
                    <a:pt x="3618" y="2706"/>
                  </a:lnTo>
                  <a:lnTo>
                    <a:pt x="3620" y="2701"/>
                  </a:lnTo>
                  <a:lnTo>
                    <a:pt x="3626" y="2692"/>
                  </a:lnTo>
                  <a:lnTo>
                    <a:pt x="3634" y="2684"/>
                  </a:lnTo>
                  <a:lnTo>
                    <a:pt x="3655" y="2669"/>
                  </a:lnTo>
                  <a:lnTo>
                    <a:pt x="3678" y="2651"/>
                  </a:lnTo>
                  <a:lnTo>
                    <a:pt x="3700" y="2633"/>
                  </a:lnTo>
                  <a:lnTo>
                    <a:pt x="3729" y="2610"/>
                  </a:lnTo>
                  <a:lnTo>
                    <a:pt x="3764" y="2582"/>
                  </a:lnTo>
                  <a:lnTo>
                    <a:pt x="3799" y="2555"/>
                  </a:lnTo>
                  <a:lnTo>
                    <a:pt x="3833" y="2529"/>
                  </a:lnTo>
                  <a:lnTo>
                    <a:pt x="3864" y="2506"/>
                  </a:lnTo>
                  <a:lnTo>
                    <a:pt x="3878" y="2497"/>
                  </a:lnTo>
                  <a:lnTo>
                    <a:pt x="3889" y="2490"/>
                  </a:lnTo>
                  <a:lnTo>
                    <a:pt x="3898" y="2486"/>
                  </a:lnTo>
                  <a:lnTo>
                    <a:pt x="3904" y="2483"/>
                  </a:lnTo>
                  <a:lnTo>
                    <a:pt x="3917" y="2480"/>
                  </a:lnTo>
                  <a:lnTo>
                    <a:pt x="3925" y="2479"/>
                  </a:lnTo>
                  <a:lnTo>
                    <a:pt x="3930" y="2479"/>
                  </a:lnTo>
                  <a:lnTo>
                    <a:pt x="3934" y="2479"/>
                  </a:lnTo>
                  <a:lnTo>
                    <a:pt x="3938" y="2479"/>
                  </a:lnTo>
                  <a:lnTo>
                    <a:pt x="3945" y="2477"/>
                  </a:lnTo>
                  <a:lnTo>
                    <a:pt x="3955" y="2474"/>
                  </a:lnTo>
                  <a:lnTo>
                    <a:pt x="3971" y="2467"/>
                  </a:lnTo>
                  <a:lnTo>
                    <a:pt x="3979" y="2465"/>
                  </a:lnTo>
                  <a:lnTo>
                    <a:pt x="3985" y="2461"/>
                  </a:lnTo>
                  <a:lnTo>
                    <a:pt x="3991" y="2455"/>
                  </a:lnTo>
                  <a:lnTo>
                    <a:pt x="3998" y="2448"/>
                  </a:lnTo>
                  <a:lnTo>
                    <a:pt x="4012" y="2430"/>
                  </a:lnTo>
                  <a:lnTo>
                    <a:pt x="4026" y="2410"/>
                  </a:lnTo>
                  <a:lnTo>
                    <a:pt x="4039" y="2389"/>
                  </a:lnTo>
                  <a:lnTo>
                    <a:pt x="4051" y="2369"/>
                  </a:lnTo>
                  <a:lnTo>
                    <a:pt x="4062" y="2352"/>
                  </a:lnTo>
                  <a:lnTo>
                    <a:pt x="4071" y="2341"/>
                  </a:lnTo>
                  <a:lnTo>
                    <a:pt x="4082" y="2330"/>
                  </a:lnTo>
                  <a:lnTo>
                    <a:pt x="4092" y="2319"/>
                  </a:lnTo>
                  <a:lnTo>
                    <a:pt x="4099" y="2310"/>
                  </a:lnTo>
                  <a:lnTo>
                    <a:pt x="4105" y="2301"/>
                  </a:lnTo>
                  <a:lnTo>
                    <a:pt x="4114" y="2286"/>
                  </a:lnTo>
                  <a:lnTo>
                    <a:pt x="4121" y="2273"/>
                  </a:lnTo>
                  <a:lnTo>
                    <a:pt x="4124" y="2268"/>
                  </a:lnTo>
                  <a:lnTo>
                    <a:pt x="4128" y="2262"/>
                  </a:lnTo>
                  <a:lnTo>
                    <a:pt x="4131" y="2258"/>
                  </a:lnTo>
                  <a:lnTo>
                    <a:pt x="4136" y="2253"/>
                  </a:lnTo>
                  <a:lnTo>
                    <a:pt x="4141" y="2248"/>
                  </a:lnTo>
                  <a:lnTo>
                    <a:pt x="4148" y="2244"/>
                  </a:lnTo>
                  <a:lnTo>
                    <a:pt x="4156" y="2240"/>
                  </a:lnTo>
                  <a:lnTo>
                    <a:pt x="4166" y="2236"/>
                  </a:lnTo>
                  <a:lnTo>
                    <a:pt x="4170" y="2234"/>
                  </a:lnTo>
                  <a:lnTo>
                    <a:pt x="4173" y="2231"/>
                  </a:lnTo>
                  <a:lnTo>
                    <a:pt x="4176" y="2228"/>
                  </a:lnTo>
                  <a:lnTo>
                    <a:pt x="4179" y="2224"/>
                  </a:lnTo>
                  <a:lnTo>
                    <a:pt x="4183" y="2215"/>
                  </a:lnTo>
                  <a:lnTo>
                    <a:pt x="4185" y="2205"/>
                  </a:lnTo>
                  <a:lnTo>
                    <a:pt x="4189" y="2179"/>
                  </a:lnTo>
                  <a:lnTo>
                    <a:pt x="4193" y="2150"/>
                  </a:lnTo>
                  <a:lnTo>
                    <a:pt x="4197" y="2133"/>
                  </a:lnTo>
                  <a:lnTo>
                    <a:pt x="4203" y="2117"/>
                  </a:lnTo>
                  <a:lnTo>
                    <a:pt x="4206" y="2108"/>
                  </a:lnTo>
                  <a:lnTo>
                    <a:pt x="4210" y="2100"/>
                  </a:lnTo>
                  <a:lnTo>
                    <a:pt x="4214" y="2091"/>
                  </a:lnTo>
                  <a:lnTo>
                    <a:pt x="4220" y="2083"/>
                  </a:lnTo>
                  <a:lnTo>
                    <a:pt x="4225" y="2074"/>
                  </a:lnTo>
                  <a:lnTo>
                    <a:pt x="4232" y="2066"/>
                  </a:lnTo>
                  <a:lnTo>
                    <a:pt x="4240" y="2057"/>
                  </a:lnTo>
                  <a:lnTo>
                    <a:pt x="4248" y="2049"/>
                  </a:lnTo>
                  <a:lnTo>
                    <a:pt x="4257" y="2040"/>
                  </a:lnTo>
                  <a:lnTo>
                    <a:pt x="4268" y="2032"/>
                  </a:lnTo>
                  <a:lnTo>
                    <a:pt x="4279" y="2023"/>
                  </a:lnTo>
                  <a:lnTo>
                    <a:pt x="4292" y="2015"/>
                  </a:lnTo>
                  <a:lnTo>
                    <a:pt x="4298" y="2010"/>
                  </a:lnTo>
                  <a:lnTo>
                    <a:pt x="4304" y="2002"/>
                  </a:lnTo>
                  <a:lnTo>
                    <a:pt x="4310" y="1994"/>
                  </a:lnTo>
                  <a:lnTo>
                    <a:pt x="4316" y="1984"/>
                  </a:lnTo>
                  <a:lnTo>
                    <a:pt x="4325" y="1963"/>
                  </a:lnTo>
                  <a:lnTo>
                    <a:pt x="4332" y="1941"/>
                  </a:lnTo>
                  <a:lnTo>
                    <a:pt x="4342" y="1901"/>
                  </a:lnTo>
                  <a:lnTo>
                    <a:pt x="4345" y="1884"/>
                  </a:lnTo>
                  <a:lnTo>
                    <a:pt x="4342" y="1874"/>
                  </a:lnTo>
                  <a:lnTo>
                    <a:pt x="4341" y="1864"/>
                  </a:lnTo>
                  <a:lnTo>
                    <a:pt x="4340" y="1855"/>
                  </a:lnTo>
                  <a:lnTo>
                    <a:pt x="4339" y="1847"/>
                  </a:lnTo>
                  <a:lnTo>
                    <a:pt x="4340" y="1840"/>
                  </a:lnTo>
                  <a:lnTo>
                    <a:pt x="4341" y="1834"/>
                  </a:lnTo>
                  <a:lnTo>
                    <a:pt x="4342" y="1828"/>
                  </a:lnTo>
                  <a:lnTo>
                    <a:pt x="4344" y="1822"/>
                  </a:lnTo>
                  <a:lnTo>
                    <a:pt x="4350" y="1813"/>
                  </a:lnTo>
                  <a:lnTo>
                    <a:pt x="4357" y="1804"/>
                  </a:lnTo>
                  <a:lnTo>
                    <a:pt x="4365" y="1797"/>
                  </a:lnTo>
                  <a:lnTo>
                    <a:pt x="4374" y="1790"/>
                  </a:lnTo>
                  <a:lnTo>
                    <a:pt x="4383" y="1783"/>
                  </a:lnTo>
                  <a:lnTo>
                    <a:pt x="4392" y="1775"/>
                  </a:lnTo>
                  <a:lnTo>
                    <a:pt x="4401" y="1765"/>
                  </a:lnTo>
                  <a:lnTo>
                    <a:pt x="4408" y="1752"/>
                  </a:lnTo>
                  <a:lnTo>
                    <a:pt x="4412" y="1745"/>
                  </a:lnTo>
                  <a:lnTo>
                    <a:pt x="4415" y="1737"/>
                  </a:lnTo>
                  <a:lnTo>
                    <a:pt x="4417" y="1729"/>
                  </a:lnTo>
                  <a:lnTo>
                    <a:pt x="4420" y="1719"/>
                  </a:lnTo>
                  <a:lnTo>
                    <a:pt x="4421" y="1709"/>
                  </a:lnTo>
                  <a:lnTo>
                    <a:pt x="4422" y="1697"/>
                  </a:lnTo>
                  <a:lnTo>
                    <a:pt x="4424" y="1683"/>
                  </a:lnTo>
                  <a:lnTo>
                    <a:pt x="4424" y="1669"/>
                  </a:lnTo>
                  <a:lnTo>
                    <a:pt x="4424" y="1666"/>
                  </a:lnTo>
                  <a:lnTo>
                    <a:pt x="4425" y="1663"/>
                  </a:lnTo>
                  <a:lnTo>
                    <a:pt x="4427" y="1661"/>
                  </a:lnTo>
                  <a:lnTo>
                    <a:pt x="4430" y="1659"/>
                  </a:lnTo>
                  <a:lnTo>
                    <a:pt x="4437" y="1655"/>
                  </a:lnTo>
                  <a:lnTo>
                    <a:pt x="4446" y="1648"/>
                  </a:lnTo>
                  <a:lnTo>
                    <a:pt x="4452" y="1642"/>
                  </a:lnTo>
                  <a:lnTo>
                    <a:pt x="4457" y="1635"/>
                  </a:lnTo>
                  <a:lnTo>
                    <a:pt x="4464" y="1627"/>
                  </a:lnTo>
                  <a:lnTo>
                    <a:pt x="4470" y="1616"/>
                  </a:lnTo>
                  <a:lnTo>
                    <a:pt x="4476" y="1602"/>
                  </a:lnTo>
                  <a:lnTo>
                    <a:pt x="4483" y="1586"/>
                  </a:lnTo>
                  <a:lnTo>
                    <a:pt x="4490" y="1566"/>
                  </a:lnTo>
                  <a:lnTo>
                    <a:pt x="4497" y="1543"/>
                  </a:lnTo>
                  <a:lnTo>
                    <a:pt x="4498" y="1536"/>
                  </a:lnTo>
                  <a:lnTo>
                    <a:pt x="4498" y="1530"/>
                  </a:lnTo>
                  <a:lnTo>
                    <a:pt x="4497" y="1524"/>
                  </a:lnTo>
                  <a:lnTo>
                    <a:pt x="4495" y="1519"/>
                  </a:lnTo>
                  <a:lnTo>
                    <a:pt x="4490" y="1511"/>
                  </a:lnTo>
                  <a:lnTo>
                    <a:pt x="4484" y="1504"/>
                  </a:lnTo>
                  <a:lnTo>
                    <a:pt x="4482" y="1500"/>
                  </a:lnTo>
                  <a:lnTo>
                    <a:pt x="4480" y="1496"/>
                  </a:lnTo>
                  <a:lnTo>
                    <a:pt x="4478" y="1492"/>
                  </a:lnTo>
                  <a:lnTo>
                    <a:pt x="4478" y="1487"/>
                  </a:lnTo>
                  <a:lnTo>
                    <a:pt x="4479" y="1482"/>
                  </a:lnTo>
                  <a:lnTo>
                    <a:pt x="4482" y="1475"/>
                  </a:lnTo>
                  <a:lnTo>
                    <a:pt x="4486" y="1467"/>
                  </a:lnTo>
                  <a:lnTo>
                    <a:pt x="4491" y="1459"/>
                  </a:lnTo>
                  <a:lnTo>
                    <a:pt x="4497" y="1451"/>
                  </a:lnTo>
                  <a:lnTo>
                    <a:pt x="4502" y="1441"/>
                  </a:lnTo>
                  <a:lnTo>
                    <a:pt x="4506" y="1430"/>
                  </a:lnTo>
                  <a:lnTo>
                    <a:pt x="4510" y="1418"/>
                  </a:lnTo>
                  <a:lnTo>
                    <a:pt x="4517" y="1393"/>
                  </a:lnTo>
                  <a:lnTo>
                    <a:pt x="4523" y="1367"/>
                  </a:lnTo>
                  <a:lnTo>
                    <a:pt x="4527" y="1341"/>
                  </a:lnTo>
                  <a:lnTo>
                    <a:pt x="4531" y="1318"/>
                  </a:lnTo>
                  <a:lnTo>
                    <a:pt x="4535" y="1300"/>
                  </a:lnTo>
                  <a:lnTo>
                    <a:pt x="4539" y="1286"/>
                  </a:lnTo>
                  <a:close/>
                </a:path>
              </a:pathLst>
            </a:custGeom>
            <a:grpFill/>
            <a:ln w="3175" cmpd="sng">
              <a:solidFill>
                <a:srgbClr val="FCF6F6"/>
              </a:solidFill>
              <a:round/>
              <a:headEnd/>
              <a:tailEnd/>
            </a:ln>
          </p:spPr>
          <p:txBody>
            <a:bodyPr/>
            <a:lstStyle/>
            <a:p>
              <a:endParaRPr lang="pt-BR"/>
            </a:p>
          </p:txBody>
        </p:sp>
        <p:sp>
          <p:nvSpPr>
            <p:cNvPr id="42" name="Freeform 32"/>
            <p:cNvSpPr>
              <a:spLocks/>
            </p:cNvSpPr>
            <p:nvPr/>
          </p:nvSpPr>
          <p:spPr bwMode="auto">
            <a:xfrm>
              <a:off x="5284788" y="2284413"/>
              <a:ext cx="676275" cy="1320800"/>
            </a:xfrm>
            <a:custGeom>
              <a:avLst/>
              <a:gdLst>
                <a:gd name="T0" fmla="*/ 172 w 1722"/>
                <a:gd name="T1" fmla="*/ 2684 h 3101"/>
                <a:gd name="T2" fmla="*/ 200 w 1722"/>
                <a:gd name="T3" fmla="*/ 2851 h 3101"/>
                <a:gd name="T4" fmla="*/ 477 w 1722"/>
                <a:gd name="T5" fmla="*/ 2948 h 3101"/>
                <a:gd name="T6" fmla="*/ 595 w 1722"/>
                <a:gd name="T7" fmla="*/ 2890 h 3101"/>
                <a:gd name="T8" fmla="*/ 735 w 1722"/>
                <a:gd name="T9" fmla="*/ 3001 h 3101"/>
                <a:gd name="T10" fmla="*/ 819 w 1722"/>
                <a:gd name="T11" fmla="*/ 2989 h 3101"/>
                <a:gd name="T12" fmla="*/ 955 w 1722"/>
                <a:gd name="T13" fmla="*/ 3096 h 3101"/>
                <a:gd name="T14" fmla="*/ 1053 w 1722"/>
                <a:gd name="T15" fmla="*/ 3029 h 3101"/>
                <a:gd name="T16" fmla="*/ 1148 w 1722"/>
                <a:gd name="T17" fmla="*/ 3036 h 3101"/>
                <a:gd name="T18" fmla="*/ 1312 w 1722"/>
                <a:gd name="T19" fmla="*/ 3016 h 3101"/>
                <a:gd name="T20" fmla="*/ 1497 w 1722"/>
                <a:gd name="T21" fmla="*/ 3033 h 3101"/>
                <a:gd name="T22" fmla="*/ 1561 w 1722"/>
                <a:gd name="T23" fmla="*/ 2884 h 3101"/>
                <a:gd name="T24" fmla="*/ 1539 w 1722"/>
                <a:gd name="T25" fmla="*/ 2824 h 3101"/>
                <a:gd name="T26" fmla="*/ 1576 w 1722"/>
                <a:gd name="T27" fmla="*/ 2750 h 3101"/>
                <a:gd name="T28" fmla="*/ 1529 w 1722"/>
                <a:gd name="T29" fmla="*/ 2666 h 3101"/>
                <a:gd name="T30" fmla="*/ 1548 w 1722"/>
                <a:gd name="T31" fmla="*/ 2589 h 3101"/>
                <a:gd name="T32" fmla="*/ 1507 w 1722"/>
                <a:gd name="T33" fmla="*/ 2447 h 3101"/>
                <a:gd name="T34" fmla="*/ 1576 w 1722"/>
                <a:gd name="T35" fmla="*/ 2368 h 3101"/>
                <a:gd name="T36" fmla="*/ 1538 w 1722"/>
                <a:gd name="T37" fmla="*/ 2319 h 3101"/>
                <a:gd name="T38" fmla="*/ 1574 w 1722"/>
                <a:gd name="T39" fmla="*/ 2262 h 3101"/>
                <a:gd name="T40" fmla="*/ 1451 w 1722"/>
                <a:gd name="T41" fmla="*/ 2211 h 3101"/>
                <a:gd name="T42" fmla="*/ 1465 w 1722"/>
                <a:gd name="T43" fmla="*/ 2094 h 3101"/>
                <a:gd name="T44" fmla="*/ 1538 w 1722"/>
                <a:gd name="T45" fmla="*/ 1983 h 3101"/>
                <a:gd name="T46" fmla="*/ 1722 w 1722"/>
                <a:gd name="T47" fmla="*/ 1832 h 3101"/>
                <a:gd name="T48" fmla="*/ 1604 w 1722"/>
                <a:gd name="T49" fmla="*/ 1788 h 3101"/>
                <a:gd name="T50" fmla="*/ 1494 w 1722"/>
                <a:gd name="T51" fmla="*/ 1744 h 3101"/>
                <a:gd name="T52" fmla="*/ 1426 w 1722"/>
                <a:gd name="T53" fmla="*/ 1617 h 3101"/>
                <a:gd name="T54" fmla="*/ 1448 w 1722"/>
                <a:gd name="T55" fmla="*/ 1532 h 3101"/>
                <a:gd name="T56" fmla="*/ 1357 w 1722"/>
                <a:gd name="T57" fmla="*/ 1453 h 3101"/>
                <a:gd name="T58" fmla="*/ 1299 w 1722"/>
                <a:gd name="T59" fmla="*/ 1372 h 3101"/>
                <a:gd name="T60" fmla="*/ 1345 w 1722"/>
                <a:gd name="T61" fmla="*/ 1270 h 3101"/>
                <a:gd name="T62" fmla="*/ 1409 w 1722"/>
                <a:gd name="T63" fmla="*/ 1152 h 3101"/>
                <a:gd name="T64" fmla="*/ 1488 w 1722"/>
                <a:gd name="T65" fmla="*/ 1097 h 3101"/>
                <a:gd name="T66" fmla="*/ 1456 w 1722"/>
                <a:gd name="T67" fmla="*/ 986 h 3101"/>
                <a:gd name="T68" fmla="*/ 1287 w 1722"/>
                <a:gd name="T69" fmla="*/ 997 h 3101"/>
                <a:gd name="T70" fmla="*/ 1189 w 1722"/>
                <a:gd name="T71" fmla="*/ 850 h 3101"/>
                <a:gd name="T72" fmla="*/ 1123 w 1722"/>
                <a:gd name="T73" fmla="*/ 797 h 3101"/>
                <a:gd name="T74" fmla="*/ 1078 w 1722"/>
                <a:gd name="T75" fmla="*/ 750 h 3101"/>
                <a:gd name="T76" fmla="*/ 1113 w 1722"/>
                <a:gd name="T77" fmla="*/ 684 h 3101"/>
                <a:gd name="T78" fmla="*/ 1174 w 1722"/>
                <a:gd name="T79" fmla="*/ 390 h 3101"/>
                <a:gd name="T80" fmla="*/ 1113 w 1722"/>
                <a:gd name="T81" fmla="*/ 123 h 3101"/>
                <a:gd name="T82" fmla="*/ 1026 w 1722"/>
                <a:gd name="T83" fmla="*/ 68 h 3101"/>
                <a:gd name="T84" fmla="*/ 902 w 1722"/>
                <a:gd name="T85" fmla="*/ 35 h 3101"/>
                <a:gd name="T86" fmla="*/ 748 w 1722"/>
                <a:gd name="T87" fmla="*/ 77 h 3101"/>
                <a:gd name="T88" fmla="*/ 861 w 1722"/>
                <a:gd name="T89" fmla="*/ 111 h 3101"/>
                <a:gd name="T90" fmla="*/ 880 w 1722"/>
                <a:gd name="T91" fmla="*/ 225 h 3101"/>
                <a:gd name="T92" fmla="*/ 823 w 1722"/>
                <a:gd name="T93" fmla="*/ 370 h 3101"/>
                <a:gd name="T94" fmla="*/ 756 w 1722"/>
                <a:gd name="T95" fmla="*/ 462 h 3101"/>
                <a:gd name="T96" fmla="*/ 694 w 1722"/>
                <a:gd name="T97" fmla="*/ 551 h 3101"/>
                <a:gd name="T98" fmla="*/ 545 w 1722"/>
                <a:gd name="T99" fmla="*/ 634 h 3101"/>
                <a:gd name="T100" fmla="*/ 505 w 1722"/>
                <a:gd name="T101" fmla="*/ 810 h 3101"/>
                <a:gd name="T102" fmla="*/ 549 w 1722"/>
                <a:gd name="T103" fmla="*/ 919 h 3101"/>
                <a:gd name="T104" fmla="*/ 494 w 1722"/>
                <a:gd name="T105" fmla="*/ 1131 h 3101"/>
                <a:gd name="T106" fmla="*/ 344 w 1722"/>
                <a:gd name="T107" fmla="*/ 1319 h 3101"/>
                <a:gd name="T108" fmla="*/ 186 w 1722"/>
                <a:gd name="T109" fmla="*/ 1583 h 3101"/>
                <a:gd name="T110" fmla="*/ 88 w 1722"/>
                <a:gd name="T111" fmla="*/ 1834 h 3101"/>
                <a:gd name="T112" fmla="*/ 34 w 1722"/>
                <a:gd name="T113" fmla="*/ 2071 h 3101"/>
                <a:gd name="T114" fmla="*/ 16 w 1722"/>
                <a:gd name="T115" fmla="*/ 2298 h 3101"/>
                <a:gd name="T116" fmla="*/ 33 w 1722"/>
                <a:gd name="T117" fmla="*/ 2485 h 3101"/>
                <a:gd name="T118" fmla="*/ 40 w 1722"/>
                <a:gd name="T119" fmla="*/ 2650 h 3101"/>
                <a:gd name="T120" fmla="*/ 42 w 1722"/>
                <a:gd name="T121" fmla="*/ 2811 h 3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22" h="3101">
                  <a:moveTo>
                    <a:pt x="85" y="2823"/>
                  </a:moveTo>
                  <a:lnTo>
                    <a:pt x="93" y="2809"/>
                  </a:lnTo>
                  <a:lnTo>
                    <a:pt x="101" y="2796"/>
                  </a:lnTo>
                  <a:lnTo>
                    <a:pt x="107" y="2784"/>
                  </a:lnTo>
                  <a:lnTo>
                    <a:pt x="113" y="2773"/>
                  </a:lnTo>
                  <a:lnTo>
                    <a:pt x="121" y="2755"/>
                  </a:lnTo>
                  <a:lnTo>
                    <a:pt x="127" y="2738"/>
                  </a:lnTo>
                  <a:lnTo>
                    <a:pt x="131" y="2730"/>
                  </a:lnTo>
                  <a:lnTo>
                    <a:pt x="135" y="2723"/>
                  </a:lnTo>
                  <a:lnTo>
                    <a:pt x="140" y="2715"/>
                  </a:lnTo>
                  <a:lnTo>
                    <a:pt x="146" y="2707"/>
                  </a:lnTo>
                  <a:lnTo>
                    <a:pt x="153" y="2700"/>
                  </a:lnTo>
                  <a:lnTo>
                    <a:pt x="161" y="2692"/>
                  </a:lnTo>
                  <a:lnTo>
                    <a:pt x="172" y="2684"/>
                  </a:lnTo>
                  <a:lnTo>
                    <a:pt x="184" y="2676"/>
                  </a:lnTo>
                  <a:lnTo>
                    <a:pt x="187" y="2685"/>
                  </a:lnTo>
                  <a:lnTo>
                    <a:pt x="189" y="2696"/>
                  </a:lnTo>
                  <a:lnTo>
                    <a:pt x="191" y="2708"/>
                  </a:lnTo>
                  <a:lnTo>
                    <a:pt x="193" y="2721"/>
                  </a:lnTo>
                  <a:lnTo>
                    <a:pt x="195" y="2747"/>
                  </a:lnTo>
                  <a:lnTo>
                    <a:pt x="195" y="2774"/>
                  </a:lnTo>
                  <a:lnTo>
                    <a:pt x="196" y="2798"/>
                  </a:lnTo>
                  <a:lnTo>
                    <a:pt x="195" y="2820"/>
                  </a:lnTo>
                  <a:lnTo>
                    <a:pt x="195" y="2836"/>
                  </a:lnTo>
                  <a:lnTo>
                    <a:pt x="195" y="2844"/>
                  </a:lnTo>
                  <a:lnTo>
                    <a:pt x="195" y="2846"/>
                  </a:lnTo>
                  <a:lnTo>
                    <a:pt x="197" y="2848"/>
                  </a:lnTo>
                  <a:lnTo>
                    <a:pt x="200" y="2851"/>
                  </a:lnTo>
                  <a:lnTo>
                    <a:pt x="204" y="2854"/>
                  </a:lnTo>
                  <a:lnTo>
                    <a:pt x="215" y="2860"/>
                  </a:lnTo>
                  <a:lnTo>
                    <a:pt x="230" y="2868"/>
                  </a:lnTo>
                  <a:lnTo>
                    <a:pt x="266" y="2886"/>
                  </a:lnTo>
                  <a:lnTo>
                    <a:pt x="308" y="2905"/>
                  </a:lnTo>
                  <a:lnTo>
                    <a:pt x="354" y="2923"/>
                  </a:lnTo>
                  <a:lnTo>
                    <a:pt x="396" y="2939"/>
                  </a:lnTo>
                  <a:lnTo>
                    <a:pt x="415" y="2946"/>
                  </a:lnTo>
                  <a:lnTo>
                    <a:pt x="432" y="2950"/>
                  </a:lnTo>
                  <a:lnTo>
                    <a:pt x="447" y="2953"/>
                  </a:lnTo>
                  <a:lnTo>
                    <a:pt x="458" y="2955"/>
                  </a:lnTo>
                  <a:lnTo>
                    <a:pt x="465" y="2954"/>
                  </a:lnTo>
                  <a:lnTo>
                    <a:pt x="472" y="2951"/>
                  </a:lnTo>
                  <a:lnTo>
                    <a:pt x="477" y="2948"/>
                  </a:lnTo>
                  <a:lnTo>
                    <a:pt x="483" y="2943"/>
                  </a:lnTo>
                  <a:lnTo>
                    <a:pt x="492" y="2931"/>
                  </a:lnTo>
                  <a:lnTo>
                    <a:pt x="500" y="2917"/>
                  </a:lnTo>
                  <a:lnTo>
                    <a:pt x="504" y="2910"/>
                  </a:lnTo>
                  <a:lnTo>
                    <a:pt x="509" y="2904"/>
                  </a:lnTo>
                  <a:lnTo>
                    <a:pt x="513" y="2898"/>
                  </a:lnTo>
                  <a:lnTo>
                    <a:pt x="519" y="2892"/>
                  </a:lnTo>
                  <a:lnTo>
                    <a:pt x="524" y="2887"/>
                  </a:lnTo>
                  <a:lnTo>
                    <a:pt x="531" y="2884"/>
                  </a:lnTo>
                  <a:lnTo>
                    <a:pt x="538" y="2882"/>
                  </a:lnTo>
                  <a:lnTo>
                    <a:pt x="546" y="2881"/>
                  </a:lnTo>
                  <a:lnTo>
                    <a:pt x="556" y="2882"/>
                  </a:lnTo>
                  <a:lnTo>
                    <a:pt x="573" y="2885"/>
                  </a:lnTo>
                  <a:lnTo>
                    <a:pt x="595" y="2890"/>
                  </a:lnTo>
                  <a:lnTo>
                    <a:pt x="621" y="2895"/>
                  </a:lnTo>
                  <a:lnTo>
                    <a:pt x="646" y="2901"/>
                  </a:lnTo>
                  <a:lnTo>
                    <a:pt x="670" y="2907"/>
                  </a:lnTo>
                  <a:lnTo>
                    <a:pt x="689" y="2913"/>
                  </a:lnTo>
                  <a:lnTo>
                    <a:pt x="699" y="2917"/>
                  </a:lnTo>
                  <a:lnTo>
                    <a:pt x="703" y="2921"/>
                  </a:lnTo>
                  <a:lnTo>
                    <a:pt x="706" y="2926"/>
                  </a:lnTo>
                  <a:lnTo>
                    <a:pt x="709" y="2933"/>
                  </a:lnTo>
                  <a:lnTo>
                    <a:pt x="712" y="2941"/>
                  </a:lnTo>
                  <a:lnTo>
                    <a:pt x="718" y="2958"/>
                  </a:lnTo>
                  <a:lnTo>
                    <a:pt x="724" y="2976"/>
                  </a:lnTo>
                  <a:lnTo>
                    <a:pt x="728" y="2985"/>
                  </a:lnTo>
                  <a:lnTo>
                    <a:pt x="731" y="2993"/>
                  </a:lnTo>
                  <a:lnTo>
                    <a:pt x="735" y="3001"/>
                  </a:lnTo>
                  <a:lnTo>
                    <a:pt x="739" y="3008"/>
                  </a:lnTo>
                  <a:lnTo>
                    <a:pt x="744" y="3014"/>
                  </a:lnTo>
                  <a:lnTo>
                    <a:pt x="749" y="3018"/>
                  </a:lnTo>
                  <a:lnTo>
                    <a:pt x="755" y="3021"/>
                  </a:lnTo>
                  <a:lnTo>
                    <a:pt x="761" y="3022"/>
                  </a:lnTo>
                  <a:lnTo>
                    <a:pt x="768" y="3022"/>
                  </a:lnTo>
                  <a:lnTo>
                    <a:pt x="774" y="3021"/>
                  </a:lnTo>
                  <a:lnTo>
                    <a:pt x="780" y="3019"/>
                  </a:lnTo>
                  <a:lnTo>
                    <a:pt x="785" y="3017"/>
                  </a:lnTo>
                  <a:lnTo>
                    <a:pt x="794" y="3012"/>
                  </a:lnTo>
                  <a:lnTo>
                    <a:pt x="801" y="3006"/>
                  </a:lnTo>
                  <a:lnTo>
                    <a:pt x="808" y="3000"/>
                  </a:lnTo>
                  <a:lnTo>
                    <a:pt x="814" y="2994"/>
                  </a:lnTo>
                  <a:lnTo>
                    <a:pt x="819" y="2989"/>
                  </a:lnTo>
                  <a:lnTo>
                    <a:pt x="825" y="2986"/>
                  </a:lnTo>
                  <a:lnTo>
                    <a:pt x="866" y="2986"/>
                  </a:lnTo>
                  <a:lnTo>
                    <a:pt x="867" y="3002"/>
                  </a:lnTo>
                  <a:lnTo>
                    <a:pt x="870" y="3016"/>
                  </a:lnTo>
                  <a:lnTo>
                    <a:pt x="873" y="3029"/>
                  </a:lnTo>
                  <a:lnTo>
                    <a:pt x="878" y="3041"/>
                  </a:lnTo>
                  <a:lnTo>
                    <a:pt x="884" y="3052"/>
                  </a:lnTo>
                  <a:lnTo>
                    <a:pt x="893" y="3062"/>
                  </a:lnTo>
                  <a:lnTo>
                    <a:pt x="901" y="3070"/>
                  </a:lnTo>
                  <a:lnTo>
                    <a:pt x="910" y="3077"/>
                  </a:lnTo>
                  <a:lnTo>
                    <a:pt x="921" y="3083"/>
                  </a:lnTo>
                  <a:lnTo>
                    <a:pt x="931" y="3088"/>
                  </a:lnTo>
                  <a:lnTo>
                    <a:pt x="943" y="3092"/>
                  </a:lnTo>
                  <a:lnTo>
                    <a:pt x="955" y="3096"/>
                  </a:lnTo>
                  <a:lnTo>
                    <a:pt x="968" y="3098"/>
                  </a:lnTo>
                  <a:lnTo>
                    <a:pt x="981" y="3100"/>
                  </a:lnTo>
                  <a:lnTo>
                    <a:pt x="994" y="3101"/>
                  </a:lnTo>
                  <a:lnTo>
                    <a:pt x="1009" y="3101"/>
                  </a:lnTo>
                  <a:lnTo>
                    <a:pt x="1010" y="3092"/>
                  </a:lnTo>
                  <a:lnTo>
                    <a:pt x="1012" y="3084"/>
                  </a:lnTo>
                  <a:lnTo>
                    <a:pt x="1015" y="3076"/>
                  </a:lnTo>
                  <a:lnTo>
                    <a:pt x="1018" y="3070"/>
                  </a:lnTo>
                  <a:lnTo>
                    <a:pt x="1021" y="3064"/>
                  </a:lnTo>
                  <a:lnTo>
                    <a:pt x="1025" y="3058"/>
                  </a:lnTo>
                  <a:lnTo>
                    <a:pt x="1030" y="3053"/>
                  </a:lnTo>
                  <a:lnTo>
                    <a:pt x="1034" y="3048"/>
                  </a:lnTo>
                  <a:lnTo>
                    <a:pt x="1044" y="3038"/>
                  </a:lnTo>
                  <a:lnTo>
                    <a:pt x="1053" y="3029"/>
                  </a:lnTo>
                  <a:lnTo>
                    <a:pt x="1063" y="3019"/>
                  </a:lnTo>
                  <a:lnTo>
                    <a:pt x="1071" y="3007"/>
                  </a:lnTo>
                  <a:lnTo>
                    <a:pt x="1082" y="3012"/>
                  </a:lnTo>
                  <a:lnTo>
                    <a:pt x="1091" y="3017"/>
                  </a:lnTo>
                  <a:lnTo>
                    <a:pt x="1099" y="3021"/>
                  </a:lnTo>
                  <a:lnTo>
                    <a:pt x="1105" y="3026"/>
                  </a:lnTo>
                  <a:lnTo>
                    <a:pt x="1111" y="3031"/>
                  </a:lnTo>
                  <a:lnTo>
                    <a:pt x="1116" y="3037"/>
                  </a:lnTo>
                  <a:lnTo>
                    <a:pt x="1120" y="3045"/>
                  </a:lnTo>
                  <a:lnTo>
                    <a:pt x="1124" y="3054"/>
                  </a:lnTo>
                  <a:lnTo>
                    <a:pt x="1130" y="3048"/>
                  </a:lnTo>
                  <a:lnTo>
                    <a:pt x="1136" y="3043"/>
                  </a:lnTo>
                  <a:lnTo>
                    <a:pt x="1142" y="3039"/>
                  </a:lnTo>
                  <a:lnTo>
                    <a:pt x="1148" y="3036"/>
                  </a:lnTo>
                  <a:lnTo>
                    <a:pt x="1161" y="3031"/>
                  </a:lnTo>
                  <a:lnTo>
                    <a:pt x="1173" y="3028"/>
                  </a:lnTo>
                  <a:lnTo>
                    <a:pt x="1186" y="3026"/>
                  </a:lnTo>
                  <a:lnTo>
                    <a:pt x="1199" y="3026"/>
                  </a:lnTo>
                  <a:lnTo>
                    <a:pt x="1212" y="3027"/>
                  </a:lnTo>
                  <a:lnTo>
                    <a:pt x="1226" y="3028"/>
                  </a:lnTo>
                  <a:lnTo>
                    <a:pt x="1239" y="3029"/>
                  </a:lnTo>
                  <a:lnTo>
                    <a:pt x="1252" y="3030"/>
                  </a:lnTo>
                  <a:lnTo>
                    <a:pt x="1264" y="3030"/>
                  </a:lnTo>
                  <a:lnTo>
                    <a:pt x="1277" y="3029"/>
                  </a:lnTo>
                  <a:lnTo>
                    <a:pt x="1289" y="3027"/>
                  </a:lnTo>
                  <a:lnTo>
                    <a:pt x="1301" y="3022"/>
                  </a:lnTo>
                  <a:lnTo>
                    <a:pt x="1306" y="3019"/>
                  </a:lnTo>
                  <a:lnTo>
                    <a:pt x="1312" y="3016"/>
                  </a:lnTo>
                  <a:lnTo>
                    <a:pt x="1317" y="3012"/>
                  </a:lnTo>
                  <a:lnTo>
                    <a:pt x="1323" y="3007"/>
                  </a:lnTo>
                  <a:lnTo>
                    <a:pt x="1330" y="3012"/>
                  </a:lnTo>
                  <a:lnTo>
                    <a:pt x="1340" y="3016"/>
                  </a:lnTo>
                  <a:lnTo>
                    <a:pt x="1349" y="3020"/>
                  </a:lnTo>
                  <a:lnTo>
                    <a:pt x="1359" y="3023"/>
                  </a:lnTo>
                  <a:lnTo>
                    <a:pt x="1369" y="3025"/>
                  </a:lnTo>
                  <a:lnTo>
                    <a:pt x="1380" y="3027"/>
                  </a:lnTo>
                  <a:lnTo>
                    <a:pt x="1392" y="3028"/>
                  </a:lnTo>
                  <a:lnTo>
                    <a:pt x="1404" y="3029"/>
                  </a:lnTo>
                  <a:lnTo>
                    <a:pt x="1428" y="3030"/>
                  </a:lnTo>
                  <a:lnTo>
                    <a:pt x="1453" y="3031"/>
                  </a:lnTo>
                  <a:lnTo>
                    <a:pt x="1476" y="3031"/>
                  </a:lnTo>
                  <a:lnTo>
                    <a:pt x="1497" y="3033"/>
                  </a:lnTo>
                  <a:lnTo>
                    <a:pt x="1497" y="3020"/>
                  </a:lnTo>
                  <a:lnTo>
                    <a:pt x="1498" y="3009"/>
                  </a:lnTo>
                  <a:lnTo>
                    <a:pt x="1499" y="2998"/>
                  </a:lnTo>
                  <a:lnTo>
                    <a:pt x="1501" y="2987"/>
                  </a:lnTo>
                  <a:lnTo>
                    <a:pt x="1503" y="2977"/>
                  </a:lnTo>
                  <a:lnTo>
                    <a:pt x="1506" y="2968"/>
                  </a:lnTo>
                  <a:lnTo>
                    <a:pt x="1509" y="2960"/>
                  </a:lnTo>
                  <a:lnTo>
                    <a:pt x="1513" y="2951"/>
                  </a:lnTo>
                  <a:lnTo>
                    <a:pt x="1520" y="2936"/>
                  </a:lnTo>
                  <a:lnTo>
                    <a:pt x="1529" y="2923"/>
                  </a:lnTo>
                  <a:lnTo>
                    <a:pt x="1537" y="2911"/>
                  </a:lnTo>
                  <a:lnTo>
                    <a:pt x="1545" y="2901"/>
                  </a:lnTo>
                  <a:lnTo>
                    <a:pt x="1553" y="2892"/>
                  </a:lnTo>
                  <a:lnTo>
                    <a:pt x="1561" y="2884"/>
                  </a:lnTo>
                  <a:lnTo>
                    <a:pt x="1566" y="2877"/>
                  </a:lnTo>
                  <a:lnTo>
                    <a:pt x="1570" y="2870"/>
                  </a:lnTo>
                  <a:lnTo>
                    <a:pt x="1571" y="2867"/>
                  </a:lnTo>
                  <a:lnTo>
                    <a:pt x="1572" y="2864"/>
                  </a:lnTo>
                  <a:lnTo>
                    <a:pt x="1571" y="2860"/>
                  </a:lnTo>
                  <a:lnTo>
                    <a:pt x="1571" y="2857"/>
                  </a:lnTo>
                  <a:lnTo>
                    <a:pt x="1569" y="2854"/>
                  </a:lnTo>
                  <a:lnTo>
                    <a:pt x="1567" y="2851"/>
                  </a:lnTo>
                  <a:lnTo>
                    <a:pt x="1564" y="2848"/>
                  </a:lnTo>
                  <a:lnTo>
                    <a:pt x="1560" y="2844"/>
                  </a:lnTo>
                  <a:lnTo>
                    <a:pt x="1551" y="2840"/>
                  </a:lnTo>
                  <a:lnTo>
                    <a:pt x="1545" y="2836"/>
                  </a:lnTo>
                  <a:lnTo>
                    <a:pt x="1541" y="2831"/>
                  </a:lnTo>
                  <a:lnTo>
                    <a:pt x="1539" y="2824"/>
                  </a:lnTo>
                  <a:lnTo>
                    <a:pt x="1538" y="2809"/>
                  </a:lnTo>
                  <a:lnTo>
                    <a:pt x="1538" y="2786"/>
                  </a:lnTo>
                  <a:lnTo>
                    <a:pt x="1539" y="2782"/>
                  </a:lnTo>
                  <a:lnTo>
                    <a:pt x="1540" y="2779"/>
                  </a:lnTo>
                  <a:lnTo>
                    <a:pt x="1541" y="2776"/>
                  </a:lnTo>
                  <a:lnTo>
                    <a:pt x="1544" y="2774"/>
                  </a:lnTo>
                  <a:lnTo>
                    <a:pt x="1550" y="2770"/>
                  </a:lnTo>
                  <a:lnTo>
                    <a:pt x="1557" y="2766"/>
                  </a:lnTo>
                  <a:lnTo>
                    <a:pt x="1564" y="2763"/>
                  </a:lnTo>
                  <a:lnTo>
                    <a:pt x="1570" y="2759"/>
                  </a:lnTo>
                  <a:lnTo>
                    <a:pt x="1572" y="2757"/>
                  </a:lnTo>
                  <a:lnTo>
                    <a:pt x="1574" y="2755"/>
                  </a:lnTo>
                  <a:lnTo>
                    <a:pt x="1575" y="2752"/>
                  </a:lnTo>
                  <a:lnTo>
                    <a:pt x="1576" y="2750"/>
                  </a:lnTo>
                  <a:lnTo>
                    <a:pt x="1575" y="2744"/>
                  </a:lnTo>
                  <a:lnTo>
                    <a:pt x="1574" y="2739"/>
                  </a:lnTo>
                  <a:lnTo>
                    <a:pt x="1571" y="2734"/>
                  </a:lnTo>
                  <a:lnTo>
                    <a:pt x="1568" y="2730"/>
                  </a:lnTo>
                  <a:lnTo>
                    <a:pt x="1561" y="2721"/>
                  </a:lnTo>
                  <a:lnTo>
                    <a:pt x="1551" y="2712"/>
                  </a:lnTo>
                  <a:lnTo>
                    <a:pt x="1543" y="2704"/>
                  </a:lnTo>
                  <a:lnTo>
                    <a:pt x="1535" y="2696"/>
                  </a:lnTo>
                  <a:lnTo>
                    <a:pt x="1532" y="2692"/>
                  </a:lnTo>
                  <a:lnTo>
                    <a:pt x="1530" y="2687"/>
                  </a:lnTo>
                  <a:lnTo>
                    <a:pt x="1528" y="2682"/>
                  </a:lnTo>
                  <a:lnTo>
                    <a:pt x="1528" y="2676"/>
                  </a:lnTo>
                  <a:lnTo>
                    <a:pt x="1528" y="2670"/>
                  </a:lnTo>
                  <a:lnTo>
                    <a:pt x="1529" y="2666"/>
                  </a:lnTo>
                  <a:lnTo>
                    <a:pt x="1531" y="2662"/>
                  </a:lnTo>
                  <a:lnTo>
                    <a:pt x="1533" y="2658"/>
                  </a:lnTo>
                  <a:lnTo>
                    <a:pt x="1538" y="2652"/>
                  </a:lnTo>
                  <a:lnTo>
                    <a:pt x="1543" y="2646"/>
                  </a:lnTo>
                  <a:lnTo>
                    <a:pt x="1549" y="2640"/>
                  </a:lnTo>
                  <a:lnTo>
                    <a:pt x="1555" y="2632"/>
                  </a:lnTo>
                  <a:lnTo>
                    <a:pt x="1557" y="2627"/>
                  </a:lnTo>
                  <a:lnTo>
                    <a:pt x="1559" y="2622"/>
                  </a:lnTo>
                  <a:lnTo>
                    <a:pt x="1560" y="2616"/>
                  </a:lnTo>
                  <a:lnTo>
                    <a:pt x="1560" y="2608"/>
                  </a:lnTo>
                  <a:lnTo>
                    <a:pt x="1559" y="2601"/>
                  </a:lnTo>
                  <a:lnTo>
                    <a:pt x="1557" y="2596"/>
                  </a:lnTo>
                  <a:lnTo>
                    <a:pt x="1553" y="2593"/>
                  </a:lnTo>
                  <a:lnTo>
                    <a:pt x="1548" y="2589"/>
                  </a:lnTo>
                  <a:lnTo>
                    <a:pt x="1538" y="2583"/>
                  </a:lnTo>
                  <a:lnTo>
                    <a:pt x="1526" y="2575"/>
                  </a:lnTo>
                  <a:lnTo>
                    <a:pt x="1520" y="2570"/>
                  </a:lnTo>
                  <a:lnTo>
                    <a:pt x="1514" y="2564"/>
                  </a:lnTo>
                  <a:lnTo>
                    <a:pt x="1509" y="2555"/>
                  </a:lnTo>
                  <a:lnTo>
                    <a:pt x="1504" y="2545"/>
                  </a:lnTo>
                  <a:lnTo>
                    <a:pt x="1500" y="2533"/>
                  </a:lnTo>
                  <a:lnTo>
                    <a:pt x="1498" y="2517"/>
                  </a:lnTo>
                  <a:lnTo>
                    <a:pt x="1496" y="2499"/>
                  </a:lnTo>
                  <a:lnTo>
                    <a:pt x="1497" y="2476"/>
                  </a:lnTo>
                  <a:lnTo>
                    <a:pt x="1498" y="2467"/>
                  </a:lnTo>
                  <a:lnTo>
                    <a:pt x="1500" y="2459"/>
                  </a:lnTo>
                  <a:lnTo>
                    <a:pt x="1503" y="2452"/>
                  </a:lnTo>
                  <a:lnTo>
                    <a:pt x="1507" y="2447"/>
                  </a:lnTo>
                  <a:lnTo>
                    <a:pt x="1512" y="2443"/>
                  </a:lnTo>
                  <a:lnTo>
                    <a:pt x="1516" y="2440"/>
                  </a:lnTo>
                  <a:lnTo>
                    <a:pt x="1522" y="2437"/>
                  </a:lnTo>
                  <a:lnTo>
                    <a:pt x="1527" y="2435"/>
                  </a:lnTo>
                  <a:lnTo>
                    <a:pt x="1539" y="2429"/>
                  </a:lnTo>
                  <a:lnTo>
                    <a:pt x="1550" y="2422"/>
                  </a:lnTo>
                  <a:lnTo>
                    <a:pt x="1556" y="2417"/>
                  </a:lnTo>
                  <a:lnTo>
                    <a:pt x="1561" y="2411"/>
                  </a:lnTo>
                  <a:lnTo>
                    <a:pt x="1566" y="2403"/>
                  </a:lnTo>
                  <a:lnTo>
                    <a:pt x="1570" y="2393"/>
                  </a:lnTo>
                  <a:lnTo>
                    <a:pt x="1575" y="2386"/>
                  </a:lnTo>
                  <a:lnTo>
                    <a:pt x="1577" y="2379"/>
                  </a:lnTo>
                  <a:lnTo>
                    <a:pt x="1578" y="2373"/>
                  </a:lnTo>
                  <a:lnTo>
                    <a:pt x="1576" y="2368"/>
                  </a:lnTo>
                  <a:lnTo>
                    <a:pt x="1573" y="2364"/>
                  </a:lnTo>
                  <a:lnTo>
                    <a:pt x="1569" y="2361"/>
                  </a:lnTo>
                  <a:lnTo>
                    <a:pt x="1565" y="2358"/>
                  </a:lnTo>
                  <a:lnTo>
                    <a:pt x="1559" y="2355"/>
                  </a:lnTo>
                  <a:lnTo>
                    <a:pt x="1547" y="2350"/>
                  </a:lnTo>
                  <a:lnTo>
                    <a:pt x="1536" y="2345"/>
                  </a:lnTo>
                  <a:lnTo>
                    <a:pt x="1532" y="2342"/>
                  </a:lnTo>
                  <a:lnTo>
                    <a:pt x="1529" y="2338"/>
                  </a:lnTo>
                  <a:lnTo>
                    <a:pt x="1528" y="2334"/>
                  </a:lnTo>
                  <a:lnTo>
                    <a:pt x="1528" y="2330"/>
                  </a:lnTo>
                  <a:lnTo>
                    <a:pt x="1528" y="2326"/>
                  </a:lnTo>
                  <a:lnTo>
                    <a:pt x="1531" y="2323"/>
                  </a:lnTo>
                  <a:lnTo>
                    <a:pt x="1534" y="2321"/>
                  </a:lnTo>
                  <a:lnTo>
                    <a:pt x="1538" y="2319"/>
                  </a:lnTo>
                  <a:lnTo>
                    <a:pt x="1549" y="2316"/>
                  </a:lnTo>
                  <a:lnTo>
                    <a:pt x="1561" y="2313"/>
                  </a:lnTo>
                  <a:lnTo>
                    <a:pt x="1567" y="2311"/>
                  </a:lnTo>
                  <a:lnTo>
                    <a:pt x="1572" y="2309"/>
                  </a:lnTo>
                  <a:lnTo>
                    <a:pt x="1577" y="2307"/>
                  </a:lnTo>
                  <a:lnTo>
                    <a:pt x="1581" y="2305"/>
                  </a:lnTo>
                  <a:lnTo>
                    <a:pt x="1585" y="2302"/>
                  </a:lnTo>
                  <a:lnTo>
                    <a:pt x="1586" y="2298"/>
                  </a:lnTo>
                  <a:lnTo>
                    <a:pt x="1587" y="2293"/>
                  </a:lnTo>
                  <a:lnTo>
                    <a:pt x="1586" y="2288"/>
                  </a:lnTo>
                  <a:lnTo>
                    <a:pt x="1584" y="2281"/>
                  </a:lnTo>
                  <a:lnTo>
                    <a:pt x="1581" y="2274"/>
                  </a:lnTo>
                  <a:lnTo>
                    <a:pt x="1578" y="2267"/>
                  </a:lnTo>
                  <a:lnTo>
                    <a:pt x="1574" y="2262"/>
                  </a:lnTo>
                  <a:lnTo>
                    <a:pt x="1569" y="2258"/>
                  </a:lnTo>
                  <a:lnTo>
                    <a:pt x="1565" y="2254"/>
                  </a:lnTo>
                  <a:lnTo>
                    <a:pt x="1560" y="2250"/>
                  </a:lnTo>
                  <a:lnTo>
                    <a:pt x="1553" y="2247"/>
                  </a:lnTo>
                  <a:lnTo>
                    <a:pt x="1542" y="2243"/>
                  </a:lnTo>
                  <a:lnTo>
                    <a:pt x="1530" y="2239"/>
                  </a:lnTo>
                  <a:lnTo>
                    <a:pt x="1517" y="2236"/>
                  </a:lnTo>
                  <a:lnTo>
                    <a:pt x="1504" y="2234"/>
                  </a:lnTo>
                  <a:lnTo>
                    <a:pt x="1492" y="2231"/>
                  </a:lnTo>
                  <a:lnTo>
                    <a:pt x="1480" y="2228"/>
                  </a:lnTo>
                  <a:lnTo>
                    <a:pt x="1469" y="2224"/>
                  </a:lnTo>
                  <a:lnTo>
                    <a:pt x="1459" y="2218"/>
                  </a:lnTo>
                  <a:lnTo>
                    <a:pt x="1455" y="2215"/>
                  </a:lnTo>
                  <a:lnTo>
                    <a:pt x="1451" y="2211"/>
                  </a:lnTo>
                  <a:lnTo>
                    <a:pt x="1448" y="2206"/>
                  </a:lnTo>
                  <a:lnTo>
                    <a:pt x="1445" y="2201"/>
                  </a:lnTo>
                  <a:lnTo>
                    <a:pt x="1441" y="2195"/>
                  </a:lnTo>
                  <a:lnTo>
                    <a:pt x="1440" y="2188"/>
                  </a:lnTo>
                  <a:lnTo>
                    <a:pt x="1439" y="2181"/>
                  </a:lnTo>
                  <a:lnTo>
                    <a:pt x="1438" y="2173"/>
                  </a:lnTo>
                  <a:lnTo>
                    <a:pt x="1439" y="2159"/>
                  </a:lnTo>
                  <a:lnTo>
                    <a:pt x="1440" y="2147"/>
                  </a:lnTo>
                  <a:lnTo>
                    <a:pt x="1442" y="2136"/>
                  </a:lnTo>
                  <a:lnTo>
                    <a:pt x="1446" y="2126"/>
                  </a:lnTo>
                  <a:lnTo>
                    <a:pt x="1450" y="2117"/>
                  </a:lnTo>
                  <a:lnTo>
                    <a:pt x="1454" y="2108"/>
                  </a:lnTo>
                  <a:lnTo>
                    <a:pt x="1459" y="2101"/>
                  </a:lnTo>
                  <a:lnTo>
                    <a:pt x="1465" y="2094"/>
                  </a:lnTo>
                  <a:lnTo>
                    <a:pt x="1477" y="2081"/>
                  </a:lnTo>
                  <a:lnTo>
                    <a:pt x="1490" y="2069"/>
                  </a:lnTo>
                  <a:lnTo>
                    <a:pt x="1504" y="2058"/>
                  </a:lnTo>
                  <a:lnTo>
                    <a:pt x="1517" y="2046"/>
                  </a:lnTo>
                  <a:lnTo>
                    <a:pt x="1524" y="2041"/>
                  </a:lnTo>
                  <a:lnTo>
                    <a:pt x="1529" y="2036"/>
                  </a:lnTo>
                  <a:lnTo>
                    <a:pt x="1533" y="2032"/>
                  </a:lnTo>
                  <a:lnTo>
                    <a:pt x="1536" y="2027"/>
                  </a:lnTo>
                  <a:lnTo>
                    <a:pt x="1538" y="2023"/>
                  </a:lnTo>
                  <a:lnTo>
                    <a:pt x="1540" y="2019"/>
                  </a:lnTo>
                  <a:lnTo>
                    <a:pt x="1541" y="2015"/>
                  </a:lnTo>
                  <a:lnTo>
                    <a:pt x="1541" y="2011"/>
                  </a:lnTo>
                  <a:lnTo>
                    <a:pt x="1540" y="1996"/>
                  </a:lnTo>
                  <a:lnTo>
                    <a:pt x="1538" y="1983"/>
                  </a:lnTo>
                  <a:lnTo>
                    <a:pt x="1541" y="1977"/>
                  </a:lnTo>
                  <a:lnTo>
                    <a:pt x="1547" y="1971"/>
                  </a:lnTo>
                  <a:lnTo>
                    <a:pt x="1556" y="1964"/>
                  </a:lnTo>
                  <a:lnTo>
                    <a:pt x="1566" y="1957"/>
                  </a:lnTo>
                  <a:lnTo>
                    <a:pt x="1590" y="1941"/>
                  </a:lnTo>
                  <a:lnTo>
                    <a:pt x="1618" y="1923"/>
                  </a:lnTo>
                  <a:lnTo>
                    <a:pt x="1633" y="1913"/>
                  </a:lnTo>
                  <a:lnTo>
                    <a:pt x="1648" y="1903"/>
                  </a:lnTo>
                  <a:lnTo>
                    <a:pt x="1663" y="1893"/>
                  </a:lnTo>
                  <a:lnTo>
                    <a:pt x="1678" y="1882"/>
                  </a:lnTo>
                  <a:lnTo>
                    <a:pt x="1691" y="1870"/>
                  </a:lnTo>
                  <a:lnTo>
                    <a:pt x="1703" y="1858"/>
                  </a:lnTo>
                  <a:lnTo>
                    <a:pt x="1713" y="1845"/>
                  </a:lnTo>
                  <a:lnTo>
                    <a:pt x="1722" y="1832"/>
                  </a:lnTo>
                  <a:lnTo>
                    <a:pt x="1710" y="1832"/>
                  </a:lnTo>
                  <a:lnTo>
                    <a:pt x="1697" y="1832"/>
                  </a:lnTo>
                  <a:lnTo>
                    <a:pt x="1683" y="1832"/>
                  </a:lnTo>
                  <a:lnTo>
                    <a:pt x="1664" y="1832"/>
                  </a:lnTo>
                  <a:lnTo>
                    <a:pt x="1659" y="1831"/>
                  </a:lnTo>
                  <a:lnTo>
                    <a:pt x="1654" y="1829"/>
                  </a:lnTo>
                  <a:lnTo>
                    <a:pt x="1650" y="1825"/>
                  </a:lnTo>
                  <a:lnTo>
                    <a:pt x="1646" y="1822"/>
                  </a:lnTo>
                  <a:lnTo>
                    <a:pt x="1638" y="1813"/>
                  </a:lnTo>
                  <a:lnTo>
                    <a:pt x="1628" y="1805"/>
                  </a:lnTo>
                  <a:lnTo>
                    <a:pt x="1623" y="1801"/>
                  </a:lnTo>
                  <a:lnTo>
                    <a:pt x="1618" y="1796"/>
                  </a:lnTo>
                  <a:lnTo>
                    <a:pt x="1611" y="1792"/>
                  </a:lnTo>
                  <a:lnTo>
                    <a:pt x="1604" y="1788"/>
                  </a:lnTo>
                  <a:lnTo>
                    <a:pt x="1596" y="1784"/>
                  </a:lnTo>
                  <a:lnTo>
                    <a:pt x="1587" y="1781"/>
                  </a:lnTo>
                  <a:lnTo>
                    <a:pt x="1576" y="1779"/>
                  </a:lnTo>
                  <a:lnTo>
                    <a:pt x="1565" y="1779"/>
                  </a:lnTo>
                  <a:lnTo>
                    <a:pt x="1557" y="1778"/>
                  </a:lnTo>
                  <a:lnTo>
                    <a:pt x="1548" y="1777"/>
                  </a:lnTo>
                  <a:lnTo>
                    <a:pt x="1540" y="1776"/>
                  </a:lnTo>
                  <a:lnTo>
                    <a:pt x="1534" y="1774"/>
                  </a:lnTo>
                  <a:lnTo>
                    <a:pt x="1527" y="1772"/>
                  </a:lnTo>
                  <a:lnTo>
                    <a:pt x="1521" y="1769"/>
                  </a:lnTo>
                  <a:lnTo>
                    <a:pt x="1516" y="1766"/>
                  </a:lnTo>
                  <a:lnTo>
                    <a:pt x="1511" y="1762"/>
                  </a:lnTo>
                  <a:lnTo>
                    <a:pt x="1502" y="1754"/>
                  </a:lnTo>
                  <a:lnTo>
                    <a:pt x="1494" y="1744"/>
                  </a:lnTo>
                  <a:lnTo>
                    <a:pt x="1487" y="1734"/>
                  </a:lnTo>
                  <a:lnTo>
                    <a:pt x="1482" y="1723"/>
                  </a:lnTo>
                  <a:lnTo>
                    <a:pt x="1471" y="1700"/>
                  </a:lnTo>
                  <a:lnTo>
                    <a:pt x="1461" y="1679"/>
                  </a:lnTo>
                  <a:lnTo>
                    <a:pt x="1455" y="1669"/>
                  </a:lnTo>
                  <a:lnTo>
                    <a:pt x="1449" y="1661"/>
                  </a:lnTo>
                  <a:lnTo>
                    <a:pt x="1441" y="1653"/>
                  </a:lnTo>
                  <a:lnTo>
                    <a:pt x="1433" y="1648"/>
                  </a:lnTo>
                  <a:lnTo>
                    <a:pt x="1430" y="1644"/>
                  </a:lnTo>
                  <a:lnTo>
                    <a:pt x="1427" y="1640"/>
                  </a:lnTo>
                  <a:lnTo>
                    <a:pt x="1426" y="1635"/>
                  </a:lnTo>
                  <a:lnTo>
                    <a:pt x="1425" y="1629"/>
                  </a:lnTo>
                  <a:lnTo>
                    <a:pt x="1425" y="1623"/>
                  </a:lnTo>
                  <a:lnTo>
                    <a:pt x="1426" y="1617"/>
                  </a:lnTo>
                  <a:lnTo>
                    <a:pt x="1427" y="1611"/>
                  </a:lnTo>
                  <a:lnTo>
                    <a:pt x="1429" y="1603"/>
                  </a:lnTo>
                  <a:lnTo>
                    <a:pt x="1434" y="1590"/>
                  </a:lnTo>
                  <a:lnTo>
                    <a:pt x="1439" y="1579"/>
                  </a:lnTo>
                  <a:lnTo>
                    <a:pt x="1445" y="1569"/>
                  </a:lnTo>
                  <a:lnTo>
                    <a:pt x="1450" y="1563"/>
                  </a:lnTo>
                  <a:lnTo>
                    <a:pt x="1452" y="1558"/>
                  </a:lnTo>
                  <a:lnTo>
                    <a:pt x="1454" y="1554"/>
                  </a:lnTo>
                  <a:lnTo>
                    <a:pt x="1455" y="1549"/>
                  </a:lnTo>
                  <a:lnTo>
                    <a:pt x="1455" y="1545"/>
                  </a:lnTo>
                  <a:lnTo>
                    <a:pt x="1454" y="1542"/>
                  </a:lnTo>
                  <a:lnTo>
                    <a:pt x="1453" y="1538"/>
                  </a:lnTo>
                  <a:lnTo>
                    <a:pt x="1451" y="1535"/>
                  </a:lnTo>
                  <a:lnTo>
                    <a:pt x="1448" y="1532"/>
                  </a:lnTo>
                  <a:lnTo>
                    <a:pt x="1441" y="1527"/>
                  </a:lnTo>
                  <a:lnTo>
                    <a:pt x="1433" y="1522"/>
                  </a:lnTo>
                  <a:lnTo>
                    <a:pt x="1424" y="1517"/>
                  </a:lnTo>
                  <a:lnTo>
                    <a:pt x="1414" y="1513"/>
                  </a:lnTo>
                  <a:lnTo>
                    <a:pt x="1403" y="1508"/>
                  </a:lnTo>
                  <a:lnTo>
                    <a:pt x="1393" y="1502"/>
                  </a:lnTo>
                  <a:lnTo>
                    <a:pt x="1383" y="1495"/>
                  </a:lnTo>
                  <a:lnTo>
                    <a:pt x="1374" y="1486"/>
                  </a:lnTo>
                  <a:lnTo>
                    <a:pt x="1370" y="1482"/>
                  </a:lnTo>
                  <a:lnTo>
                    <a:pt x="1366" y="1477"/>
                  </a:lnTo>
                  <a:lnTo>
                    <a:pt x="1363" y="1472"/>
                  </a:lnTo>
                  <a:lnTo>
                    <a:pt x="1360" y="1466"/>
                  </a:lnTo>
                  <a:lnTo>
                    <a:pt x="1358" y="1460"/>
                  </a:lnTo>
                  <a:lnTo>
                    <a:pt x="1357" y="1453"/>
                  </a:lnTo>
                  <a:lnTo>
                    <a:pt x="1355" y="1446"/>
                  </a:lnTo>
                  <a:lnTo>
                    <a:pt x="1355" y="1438"/>
                  </a:lnTo>
                  <a:lnTo>
                    <a:pt x="1354" y="1423"/>
                  </a:lnTo>
                  <a:lnTo>
                    <a:pt x="1351" y="1410"/>
                  </a:lnTo>
                  <a:lnTo>
                    <a:pt x="1348" y="1401"/>
                  </a:lnTo>
                  <a:lnTo>
                    <a:pt x="1344" y="1393"/>
                  </a:lnTo>
                  <a:lnTo>
                    <a:pt x="1340" y="1388"/>
                  </a:lnTo>
                  <a:lnTo>
                    <a:pt x="1335" y="1384"/>
                  </a:lnTo>
                  <a:lnTo>
                    <a:pt x="1329" y="1380"/>
                  </a:lnTo>
                  <a:lnTo>
                    <a:pt x="1324" y="1379"/>
                  </a:lnTo>
                  <a:lnTo>
                    <a:pt x="1314" y="1377"/>
                  </a:lnTo>
                  <a:lnTo>
                    <a:pt x="1305" y="1376"/>
                  </a:lnTo>
                  <a:lnTo>
                    <a:pt x="1302" y="1375"/>
                  </a:lnTo>
                  <a:lnTo>
                    <a:pt x="1299" y="1372"/>
                  </a:lnTo>
                  <a:lnTo>
                    <a:pt x="1297" y="1369"/>
                  </a:lnTo>
                  <a:lnTo>
                    <a:pt x="1297" y="1364"/>
                  </a:lnTo>
                  <a:lnTo>
                    <a:pt x="1297" y="1355"/>
                  </a:lnTo>
                  <a:lnTo>
                    <a:pt x="1299" y="1347"/>
                  </a:lnTo>
                  <a:lnTo>
                    <a:pt x="1301" y="1339"/>
                  </a:lnTo>
                  <a:lnTo>
                    <a:pt x="1303" y="1333"/>
                  </a:lnTo>
                  <a:lnTo>
                    <a:pt x="1310" y="1322"/>
                  </a:lnTo>
                  <a:lnTo>
                    <a:pt x="1318" y="1313"/>
                  </a:lnTo>
                  <a:lnTo>
                    <a:pt x="1327" y="1304"/>
                  </a:lnTo>
                  <a:lnTo>
                    <a:pt x="1335" y="1295"/>
                  </a:lnTo>
                  <a:lnTo>
                    <a:pt x="1338" y="1290"/>
                  </a:lnTo>
                  <a:lnTo>
                    <a:pt x="1341" y="1284"/>
                  </a:lnTo>
                  <a:lnTo>
                    <a:pt x="1343" y="1278"/>
                  </a:lnTo>
                  <a:lnTo>
                    <a:pt x="1345" y="1270"/>
                  </a:lnTo>
                  <a:lnTo>
                    <a:pt x="1348" y="1246"/>
                  </a:lnTo>
                  <a:lnTo>
                    <a:pt x="1352" y="1217"/>
                  </a:lnTo>
                  <a:lnTo>
                    <a:pt x="1355" y="1203"/>
                  </a:lnTo>
                  <a:lnTo>
                    <a:pt x="1359" y="1189"/>
                  </a:lnTo>
                  <a:lnTo>
                    <a:pt x="1361" y="1182"/>
                  </a:lnTo>
                  <a:lnTo>
                    <a:pt x="1364" y="1176"/>
                  </a:lnTo>
                  <a:lnTo>
                    <a:pt x="1367" y="1170"/>
                  </a:lnTo>
                  <a:lnTo>
                    <a:pt x="1371" y="1165"/>
                  </a:lnTo>
                  <a:lnTo>
                    <a:pt x="1375" y="1162"/>
                  </a:lnTo>
                  <a:lnTo>
                    <a:pt x="1380" y="1159"/>
                  </a:lnTo>
                  <a:lnTo>
                    <a:pt x="1384" y="1156"/>
                  </a:lnTo>
                  <a:lnTo>
                    <a:pt x="1389" y="1154"/>
                  </a:lnTo>
                  <a:lnTo>
                    <a:pt x="1399" y="1152"/>
                  </a:lnTo>
                  <a:lnTo>
                    <a:pt x="1409" y="1152"/>
                  </a:lnTo>
                  <a:lnTo>
                    <a:pt x="1429" y="1153"/>
                  </a:lnTo>
                  <a:lnTo>
                    <a:pt x="1449" y="1153"/>
                  </a:lnTo>
                  <a:lnTo>
                    <a:pt x="1453" y="1152"/>
                  </a:lnTo>
                  <a:lnTo>
                    <a:pt x="1458" y="1151"/>
                  </a:lnTo>
                  <a:lnTo>
                    <a:pt x="1462" y="1149"/>
                  </a:lnTo>
                  <a:lnTo>
                    <a:pt x="1466" y="1147"/>
                  </a:lnTo>
                  <a:lnTo>
                    <a:pt x="1470" y="1144"/>
                  </a:lnTo>
                  <a:lnTo>
                    <a:pt x="1473" y="1140"/>
                  </a:lnTo>
                  <a:lnTo>
                    <a:pt x="1476" y="1135"/>
                  </a:lnTo>
                  <a:lnTo>
                    <a:pt x="1479" y="1130"/>
                  </a:lnTo>
                  <a:lnTo>
                    <a:pt x="1482" y="1123"/>
                  </a:lnTo>
                  <a:lnTo>
                    <a:pt x="1484" y="1116"/>
                  </a:lnTo>
                  <a:lnTo>
                    <a:pt x="1486" y="1107"/>
                  </a:lnTo>
                  <a:lnTo>
                    <a:pt x="1488" y="1097"/>
                  </a:lnTo>
                  <a:lnTo>
                    <a:pt x="1490" y="1074"/>
                  </a:lnTo>
                  <a:lnTo>
                    <a:pt x="1491" y="1044"/>
                  </a:lnTo>
                  <a:lnTo>
                    <a:pt x="1491" y="1037"/>
                  </a:lnTo>
                  <a:lnTo>
                    <a:pt x="1490" y="1030"/>
                  </a:lnTo>
                  <a:lnTo>
                    <a:pt x="1489" y="1024"/>
                  </a:lnTo>
                  <a:lnTo>
                    <a:pt x="1487" y="1018"/>
                  </a:lnTo>
                  <a:lnTo>
                    <a:pt x="1485" y="1013"/>
                  </a:lnTo>
                  <a:lnTo>
                    <a:pt x="1483" y="1008"/>
                  </a:lnTo>
                  <a:lnTo>
                    <a:pt x="1479" y="1003"/>
                  </a:lnTo>
                  <a:lnTo>
                    <a:pt x="1476" y="999"/>
                  </a:lnTo>
                  <a:lnTo>
                    <a:pt x="1472" y="995"/>
                  </a:lnTo>
                  <a:lnTo>
                    <a:pt x="1467" y="991"/>
                  </a:lnTo>
                  <a:lnTo>
                    <a:pt x="1462" y="988"/>
                  </a:lnTo>
                  <a:lnTo>
                    <a:pt x="1456" y="986"/>
                  </a:lnTo>
                  <a:lnTo>
                    <a:pt x="1450" y="984"/>
                  </a:lnTo>
                  <a:lnTo>
                    <a:pt x="1444" y="982"/>
                  </a:lnTo>
                  <a:lnTo>
                    <a:pt x="1435" y="981"/>
                  </a:lnTo>
                  <a:lnTo>
                    <a:pt x="1428" y="981"/>
                  </a:lnTo>
                  <a:lnTo>
                    <a:pt x="1408" y="982"/>
                  </a:lnTo>
                  <a:lnTo>
                    <a:pt x="1387" y="986"/>
                  </a:lnTo>
                  <a:lnTo>
                    <a:pt x="1366" y="990"/>
                  </a:lnTo>
                  <a:lnTo>
                    <a:pt x="1346" y="995"/>
                  </a:lnTo>
                  <a:lnTo>
                    <a:pt x="1326" y="999"/>
                  </a:lnTo>
                  <a:lnTo>
                    <a:pt x="1310" y="1001"/>
                  </a:lnTo>
                  <a:lnTo>
                    <a:pt x="1303" y="1001"/>
                  </a:lnTo>
                  <a:lnTo>
                    <a:pt x="1296" y="1001"/>
                  </a:lnTo>
                  <a:lnTo>
                    <a:pt x="1291" y="999"/>
                  </a:lnTo>
                  <a:lnTo>
                    <a:pt x="1287" y="997"/>
                  </a:lnTo>
                  <a:lnTo>
                    <a:pt x="1279" y="991"/>
                  </a:lnTo>
                  <a:lnTo>
                    <a:pt x="1269" y="981"/>
                  </a:lnTo>
                  <a:lnTo>
                    <a:pt x="1257" y="968"/>
                  </a:lnTo>
                  <a:lnTo>
                    <a:pt x="1245" y="953"/>
                  </a:lnTo>
                  <a:lnTo>
                    <a:pt x="1232" y="934"/>
                  </a:lnTo>
                  <a:lnTo>
                    <a:pt x="1221" y="915"/>
                  </a:lnTo>
                  <a:lnTo>
                    <a:pt x="1214" y="906"/>
                  </a:lnTo>
                  <a:lnTo>
                    <a:pt x="1210" y="896"/>
                  </a:lnTo>
                  <a:lnTo>
                    <a:pt x="1206" y="886"/>
                  </a:lnTo>
                  <a:lnTo>
                    <a:pt x="1202" y="876"/>
                  </a:lnTo>
                  <a:lnTo>
                    <a:pt x="1200" y="868"/>
                  </a:lnTo>
                  <a:lnTo>
                    <a:pt x="1197" y="861"/>
                  </a:lnTo>
                  <a:lnTo>
                    <a:pt x="1193" y="855"/>
                  </a:lnTo>
                  <a:lnTo>
                    <a:pt x="1189" y="850"/>
                  </a:lnTo>
                  <a:lnTo>
                    <a:pt x="1184" y="846"/>
                  </a:lnTo>
                  <a:lnTo>
                    <a:pt x="1179" y="842"/>
                  </a:lnTo>
                  <a:lnTo>
                    <a:pt x="1174" y="839"/>
                  </a:lnTo>
                  <a:lnTo>
                    <a:pt x="1169" y="837"/>
                  </a:lnTo>
                  <a:lnTo>
                    <a:pt x="1150" y="832"/>
                  </a:lnTo>
                  <a:lnTo>
                    <a:pt x="1140" y="829"/>
                  </a:lnTo>
                  <a:lnTo>
                    <a:pt x="1130" y="821"/>
                  </a:lnTo>
                  <a:lnTo>
                    <a:pt x="1124" y="815"/>
                  </a:lnTo>
                  <a:lnTo>
                    <a:pt x="1122" y="812"/>
                  </a:lnTo>
                  <a:lnTo>
                    <a:pt x="1121" y="809"/>
                  </a:lnTo>
                  <a:lnTo>
                    <a:pt x="1120" y="807"/>
                  </a:lnTo>
                  <a:lnTo>
                    <a:pt x="1120" y="804"/>
                  </a:lnTo>
                  <a:lnTo>
                    <a:pt x="1121" y="800"/>
                  </a:lnTo>
                  <a:lnTo>
                    <a:pt x="1123" y="797"/>
                  </a:lnTo>
                  <a:lnTo>
                    <a:pt x="1126" y="793"/>
                  </a:lnTo>
                  <a:lnTo>
                    <a:pt x="1130" y="790"/>
                  </a:lnTo>
                  <a:lnTo>
                    <a:pt x="1134" y="787"/>
                  </a:lnTo>
                  <a:lnTo>
                    <a:pt x="1136" y="784"/>
                  </a:lnTo>
                  <a:lnTo>
                    <a:pt x="1138" y="780"/>
                  </a:lnTo>
                  <a:lnTo>
                    <a:pt x="1138" y="776"/>
                  </a:lnTo>
                  <a:lnTo>
                    <a:pt x="1135" y="772"/>
                  </a:lnTo>
                  <a:lnTo>
                    <a:pt x="1130" y="767"/>
                  </a:lnTo>
                  <a:lnTo>
                    <a:pt x="1121" y="762"/>
                  </a:lnTo>
                  <a:lnTo>
                    <a:pt x="1108" y="755"/>
                  </a:lnTo>
                  <a:lnTo>
                    <a:pt x="1104" y="755"/>
                  </a:lnTo>
                  <a:lnTo>
                    <a:pt x="1096" y="754"/>
                  </a:lnTo>
                  <a:lnTo>
                    <a:pt x="1087" y="752"/>
                  </a:lnTo>
                  <a:lnTo>
                    <a:pt x="1078" y="750"/>
                  </a:lnTo>
                  <a:lnTo>
                    <a:pt x="1074" y="748"/>
                  </a:lnTo>
                  <a:lnTo>
                    <a:pt x="1070" y="746"/>
                  </a:lnTo>
                  <a:lnTo>
                    <a:pt x="1067" y="743"/>
                  </a:lnTo>
                  <a:lnTo>
                    <a:pt x="1065" y="740"/>
                  </a:lnTo>
                  <a:lnTo>
                    <a:pt x="1065" y="737"/>
                  </a:lnTo>
                  <a:lnTo>
                    <a:pt x="1065" y="733"/>
                  </a:lnTo>
                  <a:lnTo>
                    <a:pt x="1067" y="729"/>
                  </a:lnTo>
                  <a:lnTo>
                    <a:pt x="1071" y="724"/>
                  </a:lnTo>
                  <a:lnTo>
                    <a:pt x="1075" y="715"/>
                  </a:lnTo>
                  <a:lnTo>
                    <a:pt x="1079" y="707"/>
                  </a:lnTo>
                  <a:lnTo>
                    <a:pt x="1083" y="701"/>
                  </a:lnTo>
                  <a:lnTo>
                    <a:pt x="1089" y="696"/>
                  </a:lnTo>
                  <a:lnTo>
                    <a:pt x="1100" y="689"/>
                  </a:lnTo>
                  <a:lnTo>
                    <a:pt x="1113" y="684"/>
                  </a:lnTo>
                  <a:lnTo>
                    <a:pt x="1118" y="682"/>
                  </a:lnTo>
                  <a:lnTo>
                    <a:pt x="1124" y="679"/>
                  </a:lnTo>
                  <a:lnTo>
                    <a:pt x="1129" y="676"/>
                  </a:lnTo>
                  <a:lnTo>
                    <a:pt x="1134" y="672"/>
                  </a:lnTo>
                  <a:lnTo>
                    <a:pt x="1138" y="667"/>
                  </a:lnTo>
                  <a:lnTo>
                    <a:pt x="1141" y="661"/>
                  </a:lnTo>
                  <a:lnTo>
                    <a:pt x="1144" y="654"/>
                  </a:lnTo>
                  <a:lnTo>
                    <a:pt x="1145" y="645"/>
                  </a:lnTo>
                  <a:lnTo>
                    <a:pt x="1152" y="596"/>
                  </a:lnTo>
                  <a:lnTo>
                    <a:pt x="1159" y="552"/>
                  </a:lnTo>
                  <a:lnTo>
                    <a:pt x="1164" y="511"/>
                  </a:lnTo>
                  <a:lnTo>
                    <a:pt x="1168" y="470"/>
                  </a:lnTo>
                  <a:lnTo>
                    <a:pt x="1172" y="430"/>
                  </a:lnTo>
                  <a:lnTo>
                    <a:pt x="1174" y="390"/>
                  </a:lnTo>
                  <a:lnTo>
                    <a:pt x="1176" y="346"/>
                  </a:lnTo>
                  <a:lnTo>
                    <a:pt x="1176" y="299"/>
                  </a:lnTo>
                  <a:lnTo>
                    <a:pt x="1176" y="278"/>
                  </a:lnTo>
                  <a:lnTo>
                    <a:pt x="1173" y="257"/>
                  </a:lnTo>
                  <a:lnTo>
                    <a:pt x="1170" y="238"/>
                  </a:lnTo>
                  <a:lnTo>
                    <a:pt x="1165" y="221"/>
                  </a:lnTo>
                  <a:lnTo>
                    <a:pt x="1160" y="204"/>
                  </a:lnTo>
                  <a:lnTo>
                    <a:pt x="1154" y="189"/>
                  </a:lnTo>
                  <a:lnTo>
                    <a:pt x="1147" y="174"/>
                  </a:lnTo>
                  <a:lnTo>
                    <a:pt x="1141" y="162"/>
                  </a:lnTo>
                  <a:lnTo>
                    <a:pt x="1133" y="149"/>
                  </a:lnTo>
                  <a:lnTo>
                    <a:pt x="1126" y="139"/>
                  </a:lnTo>
                  <a:lnTo>
                    <a:pt x="1119" y="130"/>
                  </a:lnTo>
                  <a:lnTo>
                    <a:pt x="1113" y="123"/>
                  </a:lnTo>
                  <a:lnTo>
                    <a:pt x="1106" y="117"/>
                  </a:lnTo>
                  <a:lnTo>
                    <a:pt x="1100" y="113"/>
                  </a:lnTo>
                  <a:lnTo>
                    <a:pt x="1096" y="111"/>
                  </a:lnTo>
                  <a:lnTo>
                    <a:pt x="1092" y="110"/>
                  </a:lnTo>
                  <a:lnTo>
                    <a:pt x="1084" y="109"/>
                  </a:lnTo>
                  <a:lnTo>
                    <a:pt x="1076" y="108"/>
                  </a:lnTo>
                  <a:lnTo>
                    <a:pt x="1070" y="107"/>
                  </a:lnTo>
                  <a:lnTo>
                    <a:pt x="1064" y="105"/>
                  </a:lnTo>
                  <a:lnTo>
                    <a:pt x="1054" y="100"/>
                  </a:lnTo>
                  <a:lnTo>
                    <a:pt x="1046" y="95"/>
                  </a:lnTo>
                  <a:lnTo>
                    <a:pt x="1040" y="89"/>
                  </a:lnTo>
                  <a:lnTo>
                    <a:pt x="1034" y="82"/>
                  </a:lnTo>
                  <a:lnTo>
                    <a:pt x="1030" y="75"/>
                  </a:lnTo>
                  <a:lnTo>
                    <a:pt x="1026" y="68"/>
                  </a:lnTo>
                  <a:lnTo>
                    <a:pt x="1021" y="61"/>
                  </a:lnTo>
                  <a:lnTo>
                    <a:pt x="1016" y="54"/>
                  </a:lnTo>
                  <a:lnTo>
                    <a:pt x="1009" y="48"/>
                  </a:lnTo>
                  <a:lnTo>
                    <a:pt x="1000" y="42"/>
                  </a:lnTo>
                  <a:lnTo>
                    <a:pt x="994" y="40"/>
                  </a:lnTo>
                  <a:lnTo>
                    <a:pt x="988" y="38"/>
                  </a:lnTo>
                  <a:lnTo>
                    <a:pt x="981" y="37"/>
                  </a:lnTo>
                  <a:lnTo>
                    <a:pt x="974" y="36"/>
                  </a:lnTo>
                  <a:lnTo>
                    <a:pt x="956" y="35"/>
                  </a:lnTo>
                  <a:lnTo>
                    <a:pt x="935" y="36"/>
                  </a:lnTo>
                  <a:lnTo>
                    <a:pt x="926" y="37"/>
                  </a:lnTo>
                  <a:lnTo>
                    <a:pt x="918" y="37"/>
                  </a:lnTo>
                  <a:lnTo>
                    <a:pt x="910" y="36"/>
                  </a:lnTo>
                  <a:lnTo>
                    <a:pt x="902" y="35"/>
                  </a:lnTo>
                  <a:lnTo>
                    <a:pt x="885" y="31"/>
                  </a:lnTo>
                  <a:lnTo>
                    <a:pt x="870" y="26"/>
                  </a:lnTo>
                  <a:lnTo>
                    <a:pt x="840" y="13"/>
                  </a:lnTo>
                  <a:lnTo>
                    <a:pt x="809" y="0"/>
                  </a:lnTo>
                  <a:lnTo>
                    <a:pt x="786" y="15"/>
                  </a:lnTo>
                  <a:lnTo>
                    <a:pt x="765" y="30"/>
                  </a:lnTo>
                  <a:lnTo>
                    <a:pt x="757" y="38"/>
                  </a:lnTo>
                  <a:lnTo>
                    <a:pt x="751" y="47"/>
                  </a:lnTo>
                  <a:lnTo>
                    <a:pt x="749" y="52"/>
                  </a:lnTo>
                  <a:lnTo>
                    <a:pt x="747" y="57"/>
                  </a:lnTo>
                  <a:lnTo>
                    <a:pt x="746" y="63"/>
                  </a:lnTo>
                  <a:lnTo>
                    <a:pt x="746" y="68"/>
                  </a:lnTo>
                  <a:lnTo>
                    <a:pt x="746" y="73"/>
                  </a:lnTo>
                  <a:lnTo>
                    <a:pt x="748" y="77"/>
                  </a:lnTo>
                  <a:lnTo>
                    <a:pt x="751" y="80"/>
                  </a:lnTo>
                  <a:lnTo>
                    <a:pt x="754" y="83"/>
                  </a:lnTo>
                  <a:lnTo>
                    <a:pt x="759" y="86"/>
                  </a:lnTo>
                  <a:lnTo>
                    <a:pt x="764" y="88"/>
                  </a:lnTo>
                  <a:lnTo>
                    <a:pt x="769" y="90"/>
                  </a:lnTo>
                  <a:lnTo>
                    <a:pt x="775" y="92"/>
                  </a:lnTo>
                  <a:lnTo>
                    <a:pt x="802" y="96"/>
                  </a:lnTo>
                  <a:lnTo>
                    <a:pt x="825" y="99"/>
                  </a:lnTo>
                  <a:lnTo>
                    <a:pt x="832" y="100"/>
                  </a:lnTo>
                  <a:lnTo>
                    <a:pt x="839" y="101"/>
                  </a:lnTo>
                  <a:lnTo>
                    <a:pt x="845" y="103"/>
                  </a:lnTo>
                  <a:lnTo>
                    <a:pt x="851" y="105"/>
                  </a:lnTo>
                  <a:lnTo>
                    <a:pt x="856" y="108"/>
                  </a:lnTo>
                  <a:lnTo>
                    <a:pt x="861" y="111"/>
                  </a:lnTo>
                  <a:lnTo>
                    <a:pt x="866" y="115"/>
                  </a:lnTo>
                  <a:lnTo>
                    <a:pt x="870" y="119"/>
                  </a:lnTo>
                  <a:lnTo>
                    <a:pt x="889" y="139"/>
                  </a:lnTo>
                  <a:lnTo>
                    <a:pt x="909" y="163"/>
                  </a:lnTo>
                  <a:lnTo>
                    <a:pt x="912" y="167"/>
                  </a:lnTo>
                  <a:lnTo>
                    <a:pt x="913" y="170"/>
                  </a:lnTo>
                  <a:lnTo>
                    <a:pt x="913" y="174"/>
                  </a:lnTo>
                  <a:lnTo>
                    <a:pt x="912" y="178"/>
                  </a:lnTo>
                  <a:lnTo>
                    <a:pt x="907" y="186"/>
                  </a:lnTo>
                  <a:lnTo>
                    <a:pt x="899" y="196"/>
                  </a:lnTo>
                  <a:lnTo>
                    <a:pt x="894" y="202"/>
                  </a:lnTo>
                  <a:lnTo>
                    <a:pt x="890" y="209"/>
                  </a:lnTo>
                  <a:lnTo>
                    <a:pt x="884" y="216"/>
                  </a:lnTo>
                  <a:lnTo>
                    <a:pt x="880" y="225"/>
                  </a:lnTo>
                  <a:lnTo>
                    <a:pt x="877" y="235"/>
                  </a:lnTo>
                  <a:lnTo>
                    <a:pt x="874" y="246"/>
                  </a:lnTo>
                  <a:lnTo>
                    <a:pt x="872" y="258"/>
                  </a:lnTo>
                  <a:lnTo>
                    <a:pt x="872" y="273"/>
                  </a:lnTo>
                  <a:lnTo>
                    <a:pt x="870" y="290"/>
                  </a:lnTo>
                  <a:lnTo>
                    <a:pt x="868" y="305"/>
                  </a:lnTo>
                  <a:lnTo>
                    <a:pt x="864" y="318"/>
                  </a:lnTo>
                  <a:lnTo>
                    <a:pt x="861" y="329"/>
                  </a:lnTo>
                  <a:lnTo>
                    <a:pt x="856" y="338"/>
                  </a:lnTo>
                  <a:lnTo>
                    <a:pt x="851" y="346"/>
                  </a:lnTo>
                  <a:lnTo>
                    <a:pt x="846" y="352"/>
                  </a:lnTo>
                  <a:lnTo>
                    <a:pt x="841" y="357"/>
                  </a:lnTo>
                  <a:lnTo>
                    <a:pt x="831" y="365"/>
                  </a:lnTo>
                  <a:lnTo>
                    <a:pt x="823" y="370"/>
                  </a:lnTo>
                  <a:lnTo>
                    <a:pt x="819" y="373"/>
                  </a:lnTo>
                  <a:lnTo>
                    <a:pt x="817" y="376"/>
                  </a:lnTo>
                  <a:lnTo>
                    <a:pt x="815" y="380"/>
                  </a:lnTo>
                  <a:lnTo>
                    <a:pt x="814" y="383"/>
                  </a:lnTo>
                  <a:lnTo>
                    <a:pt x="813" y="397"/>
                  </a:lnTo>
                  <a:lnTo>
                    <a:pt x="810" y="408"/>
                  </a:lnTo>
                  <a:lnTo>
                    <a:pt x="807" y="418"/>
                  </a:lnTo>
                  <a:lnTo>
                    <a:pt x="802" y="426"/>
                  </a:lnTo>
                  <a:lnTo>
                    <a:pt x="797" y="433"/>
                  </a:lnTo>
                  <a:lnTo>
                    <a:pt x="792" y="438"/>
                  </a:lnTo>
                  <a:lnTo>
                    <a:pt x="786" y="443"/>
                  </a:lnTo>
                  <a:lnTo>
                    <a:pt x="780" y="447"/>
                  </a:lnTo>
                  <a:lnTo>
                    <a:pt x="767" y="454"/>
                  </a:lnTo>
                  <a:lnTo>
                    <a:pt x="756" y="462"/>
                  </a:lnTo>
                  <a:lnTo>
                    <a:pt x="751" y="467"/>
                  </a:lnTo>
                  <a:lnTo>
                    <a:pt x="747" y="473"/>
                  </a:lnTo>
                  <a:lnTo>
                    <a:pt x="743" y="479"/>
                  </a:lnTo>
                  <a:lnTo>
                    <a:pt x="741" y="487"/>
                  </a:lnTo>
                  <a:lnTo>
                    <a:pt x="739" y="502"/>
                  </a:lnTo>
                  <a:lnTo>
                    <a:pt x="738" y="514"/>
                  </a:lnTo>
                  <a:lnTo>
                    <a:pt x="737" y="524"/>
                  </a:lnTo>
                  <a:lnTo>
                    <a:pt x="735" y="531"/>
                  </a:lnTo>
                  <a:lnTo>
                    <a:pt x="733" y="534"/>
                  </a:lnTo>
                  <a:lnTo>
                    <a:pt x="730" y="537"/>
                  </a:lnTo>
                  <a:lnTo>
                    <a:pt x="727" y="540"/>
                  </a:lnTo>
                  <a:lnTo>
                    <a:pt x="722" y="542"/>
                  </a:lnTo>
                  <a:lnTo>
                    <a:pt x="711" y="547"/>
                  </a:lnTo>
                  <a:lnTo>
                    <a:pt x="694" y="551"/>
                  </a:lnTo>
                  <a:lnTo>
                    <a:pt x="673" y="555"/>
                  </a:lnTo>
                  <a:lnTo>
                    <a:pt x="647" y="561"/>
                  </a:lnTo>
                  <a:lnTo>
                    <a:pt x="634" y="565"/>
                  </a:lnTo>
                  <a:lnTo>
                    <a:pt x="621" y="569"/>
                  </a:lnTo>
                  <a:lnTo>
                    <a:pt x="607" y="574"/>
                  </a:lnTo>
                  <a:lnTo>
                    <a:pt x="595" y="580"/>
                  </a:lnTo>
                  <a:lnTo>
                    <a:pt x="583" y="586"/>
                  </a:lnTo>
                  <a:lnTo>
                    <a:pt x="572" y="594"/>
                  </a:lnTo>
                  <a:lnTo>
                    <a:pt x="562" y="603"/>
                  </a:lnTo>
                  <a:lnTo>
                    <a:pt x="555" y="612"/>
                  </a:lnTo>
                  <a:lnTo>
                    <a:pt x="550" y="617"/>
                  </a:lnTo>
                  <a:lnTo>
                    <a:pt x="548" y="623"/>
                  </a:lnTo>
                  <a:lnTo>
                    <a:pt x="546" y="628"/>
                  </a:lnTo>
                  <a:lnTo>
                    <a:pt x="545" y="634"/>
                  </a:lnTo>
                  <a:lnTo>
                    <a:pt x="544" y="640"/>
                  </a:lnTo>
                  <a:lnTo>
                    <a:pt x="544" y="647"/>
                  </a:lnTo>
                  <a:lnTo>
                    <a:pt x="545" y="654"/>
                  </a:lnTo>
                  <a:lnTo>
                    <a:pt x="546" y="661"/>
                  </a:lnTo>
                  <a:lnTo>
                    <a:pt x="549" y="677"/>
                  </a:lnTo>
                  <a:lnTo>
                    <a:pt x="550" y="692"/>
                  </a:lnTo>
                  <a:lnTo>
                    <a:pt x="549" y="707"/>
                  </a:lnTo>
                  <a:lnTo>
                    <a:pt x="547" y="721"/>
                  </a:lnTo>
                  <a:lnTo>
                    <a:pt x="543" y="734"/>
                  </a:lnTo>
                  <a:lnTo>
                    <a:pt x="539" y="746"/>
                  </a:lnTo>
                  <a:lnTo>
                    <a:pt x="534" y="758"/>
                  </a:lnTo>
                  <a:lnTo>
                    <a:pt x="528" y="769"/>
                  </a:lnTo>
                  <a:lnTo>
                    <a:pt x="516" y="790"/>
                  </a:lnTo>
                  <a:lnTo>
                    <a:pt x="505" y="810"/>
                  </a:lnTo>
                  <a:lnTo>
                    <a:pt x="501" y="820"/>
                  </a:lnTo>
                  <a:lnTo>
                    <a:pt x="497" y="831"/>
                  </a:lnTo>
                  <a:lnTo>
                    <a:pt x="495" y="840"/>
                  </a:lnTo>
                  <a:lnTo>
                    <a:pt x="494" y="850"/>
                  </a:lnTo>
                  <a:lnTo>
                    <a:pt x="495" y="857"/>
                  </a:lnTo>
                  <a:lnTo>
                    <a:pt x="495" y="862"/>
                  </a:lnTo>
                  <a:lnTo>
                    <a:pt x="497" y="868"/>
                  </a:lnTo>
                  <a:lnTo>
                    <a:pt x="498" y="872"/>
                  </a:lnTo>
                  <a:lnTo>
                    <a:pt x="503" y="880"/>
                  </a:lnTo>
                  <a:lnTo>
                    <a:pt x="509" y="887"/>
                  </a:lnTo>
                  <a:lnTo>
                    <a:pt x="523" y="897"/>
                  </a:lnTo>
                  <a:lnTo>
                    <a:pt x="537" y="907"/>
                  </a:lnTo>
                  <a:lnTo>
                    <a:pt x="544" y="912"/>
                  </a:lnTo>
                  <a:lnTo>
                    <a:pt x="549" y="919"/>
                  </a:lnTo>
                  <a:lnTo>
                    <a:pt x="551" y="923"/>
                  </a:lnTo>
                  <a:lnTo>
                    <a:pt x="554" y="927"/>
                  </a:lnTo>
                  <a:lnTo>
                    <a:pt x="556" y="932"/>
                  </a:lnTo>
                  <a:lnTo>
                    <a:pt x="557" y="938"/>
                  </a:lnTo>
                  <a:lnTo>
                    <a:pt x="557" y="944"/>
                  </a:lnTo>
                  <a:lnTo>
                    <a:pt x="557" y="951"/>
                  </a:lnTo>
                  <a:lnTo>
                    <a:pt x="556" y="958"/>
                  </a:lnTo>
                  <a:lnTo>
                    <a:pt x="555" y="966"/>
                  </a:lnTo>
                  <a:lnTo>
                    <a:pt x="549" y="985"/>
                  </a:lnTo>
                  <a:lnTo>
                    <a:pt x="541" y="1007"/>
                  </a:lnTo>
                  <a:lnTo>
                    <a:pt x="528" y="1044"/>
                  </a:lnTo>
                  <a:lnTo>
                    <a:pt x="512" y="1086"/>
                  </a:lnTo>
                  <a:lnTo>
                    <a:pt x="503" y="1108"/>
                  </a:lnTo>
                  <a:lnTo>
                    <a:pt x="494" y="1131"/>
                  </a:lnTo>
                  <a:lnTo>
                    <a:pt x="484" y="1153"/>
                  </a:lnTo>
                  <a:lnTo>
                    <a:pt x="473" y="1176"/>
                  </a:lnTo>
                  <a:lnTo>
                    <a:pt x="462" y="1197"/>
                  </a:lnTo>
                  <a:lnTo>
                    <a:pt x="451" y="1217"/>
                  </a:lnTo>
                  <a:lnTo>
                    <a:pt x="438" y="1235"/>
                  </a:lnTo>
                  <a:lnTo>
                    <a:pt x="426" y="1252"/>
                  </a:lnTo>
                  <a:lnTo>
                    <a:pt x="413" y="1267"/>
                  </a:lnTo>
                  <a:lnTo>
                    <a:pt x="400" y="1280"/>
                  </a:lnTo>
                  <a:lnTo>
                    <a:pt x="394" y="1285"/>
                  </a:lnTo>
                  <a:lnTo>
                    <a:pt x="387" y="1290"/>
                  </a:lnTo>
                  <a:lnTo>
                    <a:pt x="380" y="1293"/>
                  </a:lnTo>
                  <a:lnTo>
                    <a:pt x="374" y="1296"/>
                  </a:lnTo>
                  <a:lnTo>
                    <a:pt x="358" y="1308"/>
                  </a:lnTo>
                  <a:lnTo>
                    <a:pt x="344" y="1319"/>
                  </a:lnTo>
                  <a:lnTo>
                    <a:pt x="329" y="1332"/>
                  </a:lnTo>
                  <a:lnTo>
                    <a:pt x="317" y="1344"/>
                  </a:lnTo>
                  <a:lnTo>
                    <a:pt x="304" y="1357"/>
                  </a:lnTo>
                  <a:lnTo>
                    <a:pt x="293" y="1370"/>
                  </a:lnTo>
                  <a:lnTo>
                    <a:pt x="282" y="1384"/>
                  </a:lnTo>
                  <a:lnTo>
                    <a:pt x="272" y="1397"/>
                  </a:lnTo>
                  <a:lnTo>
                    <a:pt x="254" y="1424"/>
                  </a:lnTo>
                  <a:lnTo>
                    <a:pt x="239" y="1450"/>
                  </a:lnTo>
                  <a:lnTo>
                    <a:pt x="225" y="1476"/>
                  </a:lnTo>
                  <a:lnTo>
                    <a:pt x="213" y="1502"/>
                  </a:lnTo>
                  <a:lnTo>
                    <a:pt x="204" y="1525"/>
                  </a:lnTo>
                  <a:lnTo>
                    <a:pt x="196" y="1547"/>
                  </a:lnTo>
                  <a:lnTo>
                    <a:pt x="190" y="1566"/>
                  </a:lnTo>
                  <a:lnTo>
                    <a:pt x="186" y="1583"/>
                  </a:lnTo>
                  <a:lnTo>
                    <a:pt x="181" y="1608"/>
                  </a:lnTo>
                  <a:lnTo>
                    <a:pt x="179" y="1616"/>
                  </a:lnTo>
                  <a:lnTo>
                    <a:pt x="162" y="1648"/>
                  </a:lnTo>
                  <a:lnTo>
                    <a:pt x="146" y="1678"/>
                  </a:lnTo>
                  <a:lnTo>
                    <a:pt x="132" y="1705"/>
                  </a:lnTo>
                  <a:lnTo>
                    <a:pt x="119" y="1732"/>
                  </a:lnTo>
                  <a:lnTo>
                    <a:pt x="109" y="1755"/>
                  </a:lnTo>
                  <a:lnTo>
                    <a:pt x="99" y="1777"/>
                  </a:lnTo>
                  <a:lnTo>
                    <a:pt x="96" y="1787"/>
                  </a:lnTo>
                  <a:lnTo>
                    <a:pt x="93" y="1797"/>
                  </a:lnTo>
                  <a:lnTo>
                    <a:pt x="91" y="1806"/>
                  </a:lnTo>
                  <a:lnTo>
                    <a:pt x="90" y="1815"/>
                  </a:lnTo>
                  <a:lnTo>
                    <a:pt x="89" y="1825"/>
                  </a:lnTo>
                  <a:lnTo>
                    <a:pt x="88" y="1834"/>
                  </a:lnTo>
                  <a:lnTo>
                    <a:pt x="86" y="1841"/>
                  </a:lnTo>
                  <a:lnTo>
                    <a:pt x="83" y="1848"/>
                  </a:lnTo>
                  <a:lnTo>
                    <a:pt x="76" y="1861"/>
                  </a:lnTo>
                  <a:lnTo>
                    <a:pt x="68" y="1877"/>
                  </a:lnTo>
                  <a:lnTo>
                    <a:pt x="63" y="1887"/>
                  </a:lnTo>
                  <a:lnTo>
                    <a:pt x="59" y="1899"/>
                  </a:lnTo>
                  <a:lnTo>
                    <a:pt x="54" y="1914"/>
                  </a:lnTo>
                  <a:lnTo>
                    <a:pt x="50" y="1932"/>
                  </a:lnTo>
                  <a:lnTo>
                    <a:pt x="46" y="1953"/>
                  </a:lnTo>
                  <a:lnTo>
                    <a:pt x="43" y="1978"/>
                  </a:lnTo>
                  <a:lnTo>
                    <a:pt x="40" y="2007"/>
                  </a:lnTo>
                  <a:lnTo>
                    <a:pt x="38" y="2041"/>
                  </a:lnTo>
                  <a:lnTo>
                    <a:pt x="36" y="2057"/>
                  </a:lnTo>
                  <a:lnTo>
                    <a:pt x="34" y="2071"/>
                  </a:lnTo>
                  <a:lnTo>
                    <a:pt x="30" y="2084"/>
                  </a:lnTo>
                  <a:lnTo>
                    <a:pt x="26" y="2097"/>
                  </a:lnTo>
                  <a:lnTo>
                    <a:pt x="18" y="2121"/>
                  </a:lnTo>
                  <a:lnTo>
                    <a:pt x="9" y="2145"/>
                  </a:lnTo>
                  <a:lnTo>
                    <a:pt x="6" y="2158"/>
                  </a:lnTo>
                  <a:lnTo>
                    <a:pt x="3" y="2172"/>
                  </a:lnTo>
                  <a:lnTo>
                    <a:pt x="1" y="2186"/>
                  </a:lnTo>
                  <a:lnTo>
                    <a:pt x="0" y="2201"/>
                  </a:lnTo>
                  <a:lnTo>
                    <a:pt x="0" y="2218"/>
                  </a:lnTo>
                  <a:lnTo>
                    <a:pt x="2" y="2236"/>
                  </a:lnTo>
                  <a:lnTo>
                    <a:pt x="6" y="2255"/>
                  </a:lnTo>
                  <a:lnTo>
                    <a:pt x="12" y="2278"/>
                  </a:lnTo>
                  <a:lnTo>
                    <a:pt x="14" y="2288"/>
                  </a:lnTo>
                  <a:lnTo>
                    <a:pt x="16" y="2298"/>
                  </a:lnTo>
                  <a:lnTo>
                    <a:pt x="16" y="2309"/>
                  </a:lnTo>
                  <a:lnTo>
                    <a:pt x="16" y="2320"/>
                  </a:lnTo>
                  <a:lnTo>
                    <a:pt x="15" y="2342"/>
                  </a:lnTo>
                  <a:lnTo>
                    <a:pt x="12" y="2364"/>
                  </a:lnTo>
                  <a:lnTo>
                    <a:pt x="10" y="2387"/>
                  </a:lnTo>
                  <a:lnTo>
                    <a:pt x="10" y="2407"/>
                  </a:lnTo>
                  <a:lnTo>
                    <a:pt x="10" y="2416"/>
                  </a:lnTo>
                  <a:lnTo>
                    <a:pt x="11" y="2425"/>
                  </a:lnTo>
                  <a:lnTo>
                    <a:pt x="14" y="2433"/>
                  </a:lnTo>
                  <a:lnTo>
                    <a:pt x="17" y="2440"/>
                  </a:lnTo>
                  <a:lnTo>
                    <a:pt x="22" y="2452"/>
                  </a:lnTo>
                  <a:lnTo>
                    <a:pt x="27" y="2464"/>
                  </a:lnTo>
                  <a:lnTo>
                    <a:pt x="30" y="2474"/>
                  </a:lnTo>
                  <a:lnTo>
                    <a:pt x="33" y="2485"/>
                  </a:lnTo>
                  <a:lnTo>
                    <a:pt x="35" y="2495"/>
                  </a:lnTo>
                  <a:lnTo>
                    <a:pt x="37" y="2504"/>
                  </a:lnTo>
                  <a:lnTo>
                    <a:pt x="38" y="2513"/>
                  </a:lnTo>
                  <a:lnTo>
                    <a:pt x="38" y="2522"/>
                  </a:lnTo>
                  <a:lnTo>
                    <a:pt x="37" y="2538"/>
                  </a:lnTo>
                  <a:lnTo>
                    <a:pt x="35" y="2554"/>
                  </a:lnTo>
                  <a:lnTo>
                    <a:pt x="31" y="2570"/>
                  </a:lnTo>
                  <a:lnTo>
                    <a:pt x="27" y="2587"/>
                  </a:lnTo>
                  <a:lnTo>
                    <a:pt x="26" y="2600"/>
                  </a:lnTo>
                  <a:lnTo>
                    <a:pt x="27" y="2612"/>
                  </a:lnTo>
                  <a:lnTo>
                    <a:pt x="29" y="2623"/>
                  </a:lnTo>
                  <a:lnTo>
                    <a:pt x="32" y="2633"/>
                  </a:lnTo>
                  <a:lnTo>
                    <a:pt x="35" y="2642"/>
                  </a:lnTo>
                  <a:lnTo>
                    <a:pt x="40" y="2650"/>
                  </a:lnTo>
                  <a:lnTo>
                    <a:pt x="45" y="2657"/>
                  </a:lnTo>
                  <a:lnTo>
                    <a:pt x="49" y="2664"/>
                  </a:lnTo>
                  <a:lnTo>
                    <a:pt x="59" y="2677"/>
                  </a:lnTo>
                  <a:lnTo>
                    <a:pt x="65" y="2690"/>
                  </a:lnTo>
                  <a:lnTo>
                    <a:pt x="67" y="2696"/>
                  </a:lnTo>
                  <a:lnTo>
                    <a:pt x="68" y="2703"/>
                  </a:lnTo>
                  <a:lnTo>
                    <a:pt x="67" y="2710"/>
                  </a:lnTo>
                  <a:lnTo>
                    <a:pt x="64" y="2719"/>
                  </a:lnTo>
                  <a:lnTo>
                    <a:pt x="59" y="2731"/>
                  </a:lnTo>
                  <a:lnTo>
                    <a:pt x="55" y="2745"/>
                  </a:lnTo>
                  <a:lnTo>
                    <a:pt x="51" y="2761"/>
                  </a:lnTo>
                  <a:lnTo>
                    <a:pt x="48" y="2777"/>
                  </a:lnTo>
                  <a:lnTo>
                    <a:pt x="45" y="2794"/>
                  </a:lnTo>
                  <a:lnTo>
                    <a:pt x="42" y="2811"/>
                  </a:lnTo>
                  <a:lnTo>
                    <a:pt x="38" y="2827"/>
                  </a:lnTo>
                  <a:lnTo>
                    <a:pt x="33" y="2844"/>
                  </a:lnTo>
                  <a:lnTo>
                    <a:pt x="85" y="2823"/>
                  </a:lnTo>
                  <a:close/>
                </a:path>
              </a:pathLst>
            </a:custGeom>
            <a:grpFill/>
            <a:ln w="3175" cmpd="sng">
              <a:solidFill>
                <a:srgbClr val="FCF6F6"/>
              </a:solidFill>
              <a:round/>
              <a:headEnd/>
              <a:tailEnd/>
            </a:ln>
          </p:spPr>
          <p:txBody>
            <a:bodyPr/>
            <a:lstStyle/>
            <a:p>
              <a:endParaRPr lang="pt-BR"/>
            </a:p>
          </p:txBody>
        </p:sp>
        <p:sp>
          <p:nvSpPr>
            <p:cNvPr id="43" name="Freeform 33"/>
            <p:cNvSpPr>
              <a:spLocks/>
            </p:cNvSpPr>
            <p:nvPr/>
          </p:nvSpPr>
          <p:spPr bwMode="auto">
            <a:xfrm>
              <a:off x="3090863" y="2713038"/>
              <a:ext cx="965200" cy="847725"/>
            </a:xfrm>
            <a:custGeom>
              <a:avLst/>
              <a:gdLst>
                <a:gd name="T0" fmla="*/ 263 w 2457"/>
                <a:gd name="T1" fmla="*/ 716 h 1984"/>
                <a:gd name="T2" fmla="*/ 439 w 2457"/>
                <a:gd name="T3" fmla="*/ 714 h 1984"/>
                <a:gd name="T4" fmla="*/ 507 w 2457"/>
                <a:gd name="T5" fmla="*/ 667 h 1984"/>
                <a:gd name="T6" fmla="*/ 552 w 2457"/>
                <a:gd name="T7" fmla="*/ 725 h 1984"/>
                <a:gd name="T8" fmla="*/ 555 w 2457"/>
                <a:gd name="T9" fmla="*/ 870 h 1984"/>
                <a:gd name="T10" fmla="*/ 520 w 2457"/>
                <a:gd name="T11" fmla="*/ 965 h 1984"/>
                <a:gd name="T12" fmla="*/ 559 w 2457"/>
                <a:gd name="T13" fmla="*/ 1068 h 1984"/>
                <a:gd name="T14" fmla="*/ 559 w 2457"/>
                <a:gd name="T15" fmla="*/ 1184 h 1984"/>
                <a:gd name="T16" fmla="*/ 574 w 2457"/>
                <a:gd name="T17" fmla="*/ 1305 h 1984"/>
                <a:gd name="T18" fmla="*/ 634 w 2457"/>
                <a:gd name="T19" fmla="*/ 1374 h 1984"/>
                <a:gd name="T20" fmla="*/ 681 w 2457"/>
                <a:gd name="T21" fmla="*/ 1445 h 1984"/>
                <a:gd name="T22" fmla="*/ 747 w 2457"/>
                <a:gd name="T23" fmla="*/ 1484 h 1984"/>
                <a:gd name="T24" fmla="*/ 808 w 2457"/>
                <a:gd name="T25" fmla="*/ 1541 h 1984"/>
                <a:gd name="T26" fmla="*/ 873 w 2457"/>
                <a:gd name="T27" fmla="*/ 1576 h 1984"/>
                <a:gd name="T28" fmla="*/ 933 w 2457"/>
                <a:gd name="T29" fmla="*/ 1634 h 1984"/>
                <a:gd name="T30" fmla="*/ 1044 w 2457"/>
                <a:gd name="T31" fmla="*/ 1636 h 1984"/>
                <a:gd name="T32" fmla="*/ 1138 w 2457"/>
                <a:gd name="T33" fmla="*/ 1618 h 1984"/>
                <a:gd name="T34" fmla="*/ 1223 w 2457"/>
                <a:gd name="T35" fmla="*/ 1667 h 1984"/>
                <a:gd name="T36" fmla="*/ 1288 w 2457"/>
                <a:gd name="T37" fmla="*/ 1689 h 1984"/>
                <a:gd name="T38" fmla="*/ 1344 w 2457"/>
                <a:gd name="T39" fmla="*/ 1679 h 1984"/>
                <a:gd name="T40" fmla="*/ 1412 w 2457"/>
                <a:gd name="T41" fmla="*/ 1760 h 1984"/>
                <a:gd name="T42" fmla="*/ 1563 w 2457"/>
                <a:gd name="T43" fmla="*/ 1810 h 1984"/>
                <a:gd name="T44" fmla="*/ 1630 w 2457"/>
                <a:gd name="T45" fmla="*/ 1841 h 1984"/>
                <a:gd name="T46" fmla="*/ 1689 w 2457"/>
                <a:gd name="T47" fmla="*/ 1841 h 1984"/>
                <a:gd name="T48" fmla="*/ 1732 w 2457"/>
                <a:gd name="T49" fmla="*/ 1895 h 1984"/>
                <a:gd name="T50" fmla="*/ 1816 w 2457"/>
                <a:gd name="T51" fmla="*/ 1966 h 1984"/>
                <a:gd name="T52" fmla="*/ 2042 w 2457"/>
                <a:gd name="T53" fmla="*/ 1948 h 1984"/>
                <a:gd name="T54" fmla="*/ 2186 w 2457"/>
                <a:gd name="T55" fmla="*/ 1949 h 1984"/>
                <a:gd name="T56" fmla="*/ 2292 w 2457"/>
                <a:gd name="T57" fmla="*/ 1838 h 1984"/>
                <a:gd name="T58" fmla="*/ 2344 w 2457"/>
                <a:gd name="T59" fmla="*/ 1718 h 1984"/>
                <a:gd name="T60" fmla="*/ 2444 w 2457"/>
                <a:gd name="T61" fmla="*/ 1557 h 1984"/>
                <a:gd name="T62" fmla="*/ 2451 w 2457"/>
                <a:gd name="T63" fmla="*/ 1426 h 1984"/>
                <a:gd name="T64" fmla="*/ 2372 w 2457"/>
                <a:gd name="T65" fmla="*/ 1299 h 1984"/>
                <a:gd name="T66" fmla="*/ 2389 w 2457"/>
                <a:gd name="T67" fmla="*/ 1223 h 1984"/>
                <a:gd name="T68" fmla="*/ 2424 w 2457"/>
                <a:gd name="T69" fmla="*/ 1123 h 1984"/>
                <a:gd name="T70" fmla="*/ 2382 w 2457"/>
                <a:gd name="T71" fmla="*/ 1080 h 1984"/>
                <a:gd name="T72" fmla="*/ 2188 w 2457"/>
                <a:gd name="T73" fmla="*/ 1040 h 1984"/>
                <a:gd name="T74" fmla="*/ 2025 w 2457"/>
                <a:gd name="T75" fmla="*/ 1042 h 1984"/>
                <a:gd name="T76" fmla="*/ 2000 w 2457"/>
                <a:gd name="T77" fmla="*/ 1010 h 1984"/>
                <a:gd name="T78" fmla="*/ 1875 w 2457"/>
                <a:gd name="T79" fmla="*/ 877 h 1984"/>
                <a:gd name="T80" fmla="*/ 1860 w 2457"/>
                <a:gd name="T81" fmla="*/ 780 h 1984"/>
                <a:gd name="T82" fmla="*/ 1921 w 2457"/>
                <a:gd name="T83" fmla="*/ 584 h 1984"/>
                <a:gd name="T84" fmla="*/ 1885 w 2457"/>
                <a:gd name="T85" fmla="*/ 356 h 1984"/>
                <a:gd name="T86" fmla="*/ 1843 w 2457"/>
                <a:gd name="T87" fmla="*/ 256 h 1984"/>
                <a:gd name="T88" fmla="*/ 1703 w 2457"/>
                <a:gd name="T89" fmla="*/ 235 h 1984"/>
                <a:gd name="T90" fmla="*/ 1580 w 2457"/>
                <a:gd name="T91" fmla="*/ 175 h 1984"/>
                <a:gd name="T92" fmla="*/ 1469 w 2457"/>
                <a:gd name="T93" fmla="*/ 101 h 1984"/>
                <a:gd name="T94" fmla="*/ 1372 w 2457"/>
                <a:gd name="T95" fmla="*/ 1 h 1984"/>
                <a:gd name="T96" fmla="*/ 1136 w 2457"/>
                <a:gd name="T97" fmla="*/ 24 h 1984"/>
                <a:gd name="T98" fmla="*/ 1092 w 2457"/>
                <a:gd name="T99" fmla="*/ 87 h 1984"/>
                <a:gd name="T100" fmla="*/ 1083 w 2457"/>
                <a:gd name="T101" fmla="*/ 117 h 1984"/>
                <a:gd name="T102" fmla="*/ 1003 w 2457"/>
                <a:gd name="T103" fmla="*/ 138 h 1984"/>
                <a:gd name="T104" fmla="*/ 981 w 2457"/>
                <a:gd name="T105" fmla="*/ 191 h 1984"/>
                <a:gd name="T106" fmla="*/ 960 w 2457"/>
                <a:gd name="T107" fmla="*/ 278 h 1984"/>
                <a:gd name="T108" fmla="*/ 890 w 2457"/>
                <a:gd name="T109" fmla="*/ 344 h 1984"/>
                <a:gd name="T110" fmla="*/ 746 w 2457"/>
                <a:gd name="T111" fmla="*/ 383 h 1984"/>
                <a:gd name="T112" fmla="*/ 617 w 2457"/>
                <a:gd name="T113" fmla="*/ 518 h 1984"/>
                <a:gd name="T114" fmla="*/ 577 w 2457"/>
                <a:gd name="T115" fmla="*/ 528 h 1984"/>
                <a:gd name="T116" fmla="*/ 506 w 2457"/>
                <a:gd name="T117" fmla="*/ 545 h 1984"/>
                <a:gd name="T118" fmla="*/ 417 w 2457"/>
                <a:gd name="T119" fmla="*/ 569 h 1984"/>
                <a:gd name="T120" fmla="*/ 310 w 2457"/>
                <a:gd name="T121" fmla="*/ 531 h 1984"/>
                <a:gd name="T122" fmla="*/ 211 w 2457"/>
                <a:gd name="T123" fmla="*/ 544 h 1984"/>
                <a:gd name="T124" fmla="*/ 99 w 2457"/>
                <a:gd name="T125" fmla="*/ 64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57" h="1984">
                  <a:moveTo>
                    <a:pt x="153" y="756"/>
                  </a:moveTo>
                  <a:lnTo>
                    <a:pt x="173" y="748"/>
                  </a:lnTo>
                  <a:lnTo>
                    <a:pt x="189" y="741"/>
                  </a:lnTo>
                  <a:lnTo>
                    <a:pt x="202" y="734"/>
                  </a:lnTo>
                  <a:lnTo>
                    <a:pt x="214" y="728"/>
                  </a:lnTo>
                  <a:lnTo>
                    <a:pt x="227" y="722"/>
                  </a:lnTo>
                  <a:lnTo>
                    <a:pt x="243" y="718"/>
                  </a:lnTo>
                  <a:lnTo>
                    <a:pt x="253" y="717"/>
                  </a:lnTo>
                  <a:lnTo>
                    <a:pt x="263" y="716"/>
                  </a:lnTo>
                  <a:lnTo>
                    <a:pt x="275" y="715"/>
                  </a:lnTo>
                  <a:lnTo>
                    <a:pt x="289" y="715"/>
                  </a:lnTo>
                  <a:lnTo>
                    <a:pt x="333" y="714"/>
                  </a:lnTo>
                  <a:lnTo>
                    <a:pt x="364" y="713"/>
                  </a:lnTo>
                  <a:lnTo>
                    <a:pt x="378" y="712"/>
                  </a:lnTo>
                  <a:lnTo>
                    <a:pt x="392" y="712"/>
                  </a:lnTo>
                  <a:lnTo>
                    <a:pt x="409" y="713"/>
                  </a:lnTo>
                  <a:lnTo>
                    <a:pt x="430" y="715"/>
                  </a:lnTo>
                  <a:lnTo>
                    <a:pt x="439" y="714"/>
                  </a:lnTo>
                  <a:lnTo>
                    <a:pt x="446" y="712"/>
                  </a:lnTo>
                  <a:lnTo>
                    <a:pt x="453" y="710"/>
                  </a:lnTo>
                  <a:lnTo>
                    <a:pt x="459" y="707"/>
                  </a:lnTo>
                  <a:lnTo>
                    <a:pt x="469" y="697"/>
                  </a:lnTo>
                  <a:lnTo>
                    <a:pt x="479" y="688"/>
                  </a:lnTo>
                  <a:lnTo>
                    <a:pt x="488" y="679"/>
                  </a:lnTo>
                  <a:lnTo>
                    <a:pt x="497" y="672"/>
                  </a:lnTo>
                  <a:lnTo>
                    <a:pt x="502" y="669"/>
                  </a:lnTo>
                  <a:lnTo>
                    <a:pt x="507" y="667"/>
                  </a:lnTo>
                  <a:lnTo>
                    <a:pt x="513" y="666"/>
                  </a:lnTo>
                  <a:lnTo>
                    <a:pt x="520" y="667"/>
                  </a:lnTo>
                  <a:lnTo>
                    <a:pt x="529" y="676"/>
                  </a:lnTo>
                  <a:lnTo>
                    <a:pt x="536" y="685"/>
                  </a:lnTo>
                  <a:lnTo>
                    <a:pt x="541" y="694"/>
                  </a:lnTo>
                  <a:lnTo>
                    <a:pt x="546" y="702"/>
                  </a:lnTo>
                  <a:lnTo>
                    <a:pt x="549" y="710"/>
                  </a:lnTo>
                  <a:lnTo>
                    <a:pt x="551" y="718"/>
                  </a:lnTo>
                  <a:lnTo>
                    <a:pt x="552" y="725"/>
                  </a:lnTo>
                  <a:lnTo>
                    <a:pt x="552" y="732"/>
                  </a:lnTo>
                  <a:lnTo>
                    <a:pt x="549" y="758"/>
                  </a:lnTo>
                  <a:lnTo>
                    <a:pt x="546" y="787"/>
                  </a:lnTo>
                  <a:lnTo>
                    <a:pt x="547" y="809"/>
                  </a:lnTo>
                  <a:lnTo>
                    <a:pt x="551" y="832"/>
                  </a:lnTo>
                  <a:lnTo>
                    <a:pt x="554" y="849"/>
                  </a:lnTo>
                  <a:lnTo>
                    <a:pt x="556" y="856"/>
                  </a:lnTo>
                  <a:lnTo>
                    <a:pt x="556" y="863"/>
                  </a:lnTo>
                  <a:lnTo>
                    <a:pt x="555" y="870"/>
                  </a:lnTo>
                  <a:lnTo>
                    <a:pt x="553" y="877"/>
                  </a:lnTo>
                  <a:lnTo>
                    <a:pt x="550" y="883"/>
                  </a:lnTo>
                  <a:lnTo>
                    <a:pt x="545" y="894"/>
                  </a:lnTo>
                  <a:lnTo>
                    <a:pt x="538" y="906"/>
                  </a:lnTo>
                  <a:lnTo>
                    <a:pt x="531" y="919"/>
                  </a:lnTo>
                  <a:lnTo>
                    <a:pt x="525" y="935"/>
                  </a:lnTo>
                  <a:lnTo>
                    <a:pt x="523" y="944"/>
                  </a:lnTo>
                  <a:lnTo>
                    <a:pt x="521" y="954"/>
                  </a:lnTo>
                  <a:lnTo>
                    <a:pt x="520" y="965"/>
                  </a:lnTo>
                  <a:lnTo>
                    <a:pt x="520" y="977"/>
                  </a:lnTo>
                  <a:lnTo>
                    <a:pt x="520" y="989"/>
                  </a:lnTo>
                  <a:lnTo>
                    <a:pt x="522" y="999"/>
                  </a:lnTo>
                  <a:lnTo>
                    <a:pt x="524" y="1008"/>
                  </a:lnTo>
                  <a:lnTo>
                    <a:pt x="527" y="1017"/>
                  </a:lnTo>
                  <a:lnTo>
                    <a:pt x="534" y="1031"/>
                  </a:lnTo>
                  <a:lnTo>
                    <a:pt x="543" y="1044"/>
                  </a:lnTo>
                  <a:lnTo>
                    <a:pt x="552" y="1056"/>
                  </a:lnTo>
                  <a:lnTo>
                    <a:pt x="559" y="1068"/>
                  </a:lnTo>
                  <a:lnTo>
                    <a:pt x="562" y="1075"/>
                  </a:lnTo>
                  <a:lnTo>
                    <a:pt x="564" y="1083"/>
                  </a:lnTo>
                  <a:lnTo>
                    <a:pt x="566" y="1092"/>
                  </a:lnTo>
                  <a:lnTo>
                    <a:pt x="566" y="1102"/>
                  </a:lnTo>
                  <a:lnTo>
                    <a:pt x="566" y="1120"/>
                  </a:lnTo>
                  <a:lnTo>
                    <a:pt x="565" y="1136"/>
                  </a:lnTo>
                  <a:lnTo>
                    <a:pt x="563" y="1153"/>
                  </a:lnTo>
                  <a:lnTo>
                    <a:pt x="561" y="1168"/>
                  </a:lnTo>
                  <a:lnTo>
                    <a:pt x="559" y="1184"/>
                  </a:lnTo>
                  <a:lnTo>
                    <a:pt x="558" y="1200"/>
                  </a:lnTo>
                  <a:lnTo>
                    <a:pt x="557" y="1216"/>
                  </a:lnTo>
                  <a:lnTo>
                    <a:pt x="556" y="1233"/>
                  </a:lnTo>
                  <a:lnTo>
                    <a:pt x="557" y="1245"/>
                  </a:lnTo>
                  <a:lnTo>
                    <a:pt x="558" y="1257"/>
                  </a:lnTo>
                  <a:lnTo>
                    <a:pt x="561" y="1270"/>
                  </a:lnTo>
                  <a:lnTo>
                    <a:pt x="565" y="1282"/>
                  </a:lnTo>
                  <a:lnTo>
                    <a:pt x="569" y="1294"/>
                  </a:lnTo>
                  <a:lnTo>
                    <a:pt x="574" y="1305"/>
                  </a:lnTo>
                  <a:lnTo>
                    <a:pt x="580" y="1316"/>
                  </a:lnTo>
                  <a:lnTo>
                    <a:pt x="587" y="1326"/>
                  </a:lnTo>
                  <a:lnTo>
                    <a:pt x="593" y="1336"/>
                  </a:lnTo>
                  <a:lnTo>
                    <a:pt x="600" y="1345"/>
                  </a:lnTo>
                  <a:lnTo>
                    <a:pt x="607" y="1353"/>
                  </a:lnTo>
                  <a:lnTo>
                    <a:pt x="614" y="1360"/>
                  </a:lnTo>
                  <a:lnTo>
                    <a:pt x="621" y="1365"/>
                  </a:lnTo>
                  <a:lnTo>
                    <a:pt x="628" y="1370"/>
                  </a:lnTo>
                  <a:lnTo>
                    <a:pt x="634" y="1374"/>
                  </a:lnTo>
                  <a:lnTo>
                    <a:pt x="640" y="1376"/>
                  </a:lnTo>
                  <a:lnTo>
                    <a:pt x="647" y="1380"/>
                  </a:lnTo>
                  <a:lnTo>
                    <a:pt x="652" y="1384"/>
                  </a:lnTo>
                  <a:lnTo>
                    <a:pt x="657" y="1390"/>
                  </a:lnTo>
                  <a:lnTo>
                    <a:pt x="661" y="1397"/>
                  </a:lnTo>
                  <a:lnTo>
                    <a:pt x="668" y="1413"/>
                  </a:lnTo>
                  <a:lnTo>
                    <a:pt x="675" y="1429"/>
                  </a:lnTo>
                  <a:lnTo>
                    <a:pt x="678" y="1437"/>
                  </a:lnTo>
                  <a:lnTo>
                    <a:pt x="681" y="1445"/>
                  </a:lnTo>
                  <a:lnTo>
                    <a:pt x="685" y="1453"/>
                  </a:lnTo>
                  <a:lnTo>
                    <a:pt x="689" y="1459"/>
                  </a:lnTo>
                  <a:lnTo>
                    <a:pt x="695" y="1465"/>
                  </a:lnTo>
                  <a:lnTo>
                    <a:pt x="701" y="1470"/>
                  </a:lnTo>
                  <a:lnTo>
                    <a:pt x="707" y="1473"/>
                  </a:lnTo>
                  <a:lnTo>
                    <a:pt x="714" y="1475"/>
                  </a:lnTo>
                  <a:lnTo>
                    <a:pt x="727" y="1476"/>
                  </a:lnTo>
                  <a:lnTo>
                    <a:pt x="738" y="1479"/>
                  </a:lnTo>
                  <a:lnTo>
                    <a:pt x="747" y="1484"/>
                  </a:lnTo>
                  <a:lnTo>
                    <a:pt x="755" y="1488"/>
                  </a:lnTo>
                  <a:lnTo>
                    <a:pt x="761" y="1494"/>
                  </a:lnTo>
                  <a:lnTo>
                    <a:pt x="767" y="1499"/>
                  </a:lnTo>
                  <a:lnTo>
                    <a:pt x="772" y="1505"/>
                  </a:lnTo>
                  <a:lnTo>
                    <a:pt x="777" y="1511"/>
                  </a:lnTo>
                  <a:lnTo>
                    <a:pt x="785" y="1523"/>
                  </a:lnTo>
                  <a:lnTo>
                    <a:pt x="795" y="1533"/>
                  </a:lnTo>
                  <a:lnTo>
                    <a:pt x="800" y="1538"/>
                  </a:lnTo>
                  <a:lnTo>
                    <a:pt x="808" y="1541"/>
                  </a:lnTo>
                  <a:lnTo>
                    <a:pt x="815" y="1543"/>
                  </a:lnTo>
                  <a:lnTo>
                    <a:pt x="824" y="1543"/>
                  </a:lnTo>
                  <a:lnTo>
                    <a:pt x="837" y="1544"/>
                  </a:lnTo>
                  <a:lnTo>
                    <a:pt x="847" y="1547"/>
                  </a:lnTo>
                  <a:lnTo>
                    <a:pt x="854" y="1551"/>
                  </a:lnTo>
                  <a:lnTo>
                    <a:pt x="861" y="1556"/>
                  </a:lnTo>
                  <a:lnTo>
                    <a:pt x="866" y="1562"/>
                  </a:lnTo>
                  <a:lnTo>
                    <a:pt x="870" y="1569"/>
                  </a:lnTo>
                  <a:lnTo>
                    <a:pt x="873" y="1576"/>
                  </a:lnTo>
                  <a:lnTo>
                    <a:pt x="877" y="1584"/>
                  </a:lnTo>
                  <a:lnTo>
                    <a:pt x="881" y="1592"/>
                  </a:lnTo>
                  <a:lnTo>
                    <a:pt x="885" y="1601"/>
                  </a:lnTo>
                  <a:lnTo>
                    <a:pt x="891" y="1609"/>
                  </a:lnTo>
                  <a:lnTo>
                    <a:pt x="898" y="1617"/>
                  </a:lnTo>
                  <a:lnTo>
                    <a:pt x="907" y="1623"/>
                  </a:lnTo>
                  <a:lnTo>
                    <a:pt x="919" y="1629"/>
                  </a:lnTo>
                  <a:lnTo>
                    <a:pt x="926" y="1632"/>
                  </a:lnTo>
                  <a:lnTo>
                    <a:pt x="933" y="1634"/>
                  </a:lnTo>
                  <a:lnTo>
                    <a:pt x="941" y="1636"/>
                  </a:lnTo>
                  <a:lnTo>
                    <a:pt x="950" y="1638"/>
                  </a:lnTo>
                  <a:lnTo>
                    <a:pt x="969" y="1640"/>
                  </a:lnTo>
                  <a:lnTo>
                    <a:pt x="985" y="1642"/>
                  </a:lnTo>
                  <a:lnTo>
                    <a:pt x="1000" y="1642"/>
                  </a:lnTo>
                  <a:lnTo>
                    <a:pt x="1013" y="1641"/>
                  </a:lnTo>
                  <a:lnTo>
                    <a:pt x="1024" y="1640"/>
                  </a:lnTo>
                  <a:lnTo>
                    <a:pt x="1035" y="1638"/>
                  </a:lnTo>
                  <a:lnTo>
                    <a:pt x="1044" y="1636"/>
                  </a:lnTo>
                  <a:lnTo>
                    <a:pt x="1053" y="1633"/>
                  </a:lnTo>
                  <a:lnTo>
                    <a:pt x="1067" y="1628"/>
                  </a:lnTo>
                  <a:lnTo>
                    <a:pt x="1080" y="1623"/>
                  </a:lnTo>
                  <a:lnTo>
                    <a:pt x="1086" y="1620"/>
                  </a:lnTo>
                  <a:lnTo>
                    <a:pt x="1093" y="1619"/>
                  </a:lnTo>
                  <a:lnTo>
                    <a:pt x="1100" y="1618"/>
                  </a:lnTo>
                  <a:lnTo>
                    <a:pt x="1107" y="1617"/>
                  </a:lnTo>
                  <a:lnTo>
                    <a:pt x="1123" y="1617"/>
                  </a:lnTo>
                  <a:lnTo>
                    <a:pt x="1138" y="1618"/>
                  </a:lnTo>
                  <a:lnTo>
                    <a:pt x="1150" y="1619"/>
                  </a:lnTo>
                  <a:lnTo>
                    <a:pt x="1160" y="1620"/>
                  </a:lnTo>
                  <a:lnTo>
                    <a:pt x="1168" y="1622"/>
                  </a:lnTo>
                  <a:lnTo>
                    <a:pt x="1176" y="1625"/>
                  </a:lnTo>
                  <a:lnTo>
                    <a:pt x="1182" y="1628"/>
                  </a:lnTo>
                  <a:lnTo>
                    <a:pt x="1187" y="1631"/>
                  </a:lnTo>
                  <a:lnTo>
                    <a:pt x="1198" y="1640"/>
                  </a:lnTo>
                  <a:lnTo>
                    <a:pt x="1209" y="1652"/>
                  </a:lnTo>
                  <a:lnTo>
                    <a:pt x="1223" y="1667"/>
                  </a:lnTo>
                  <a:lnTo>
                    <a:pt x="1243" y="1685"/>
                  </a:lnTo>
                  <a:lnTo>
                    <a:pt x="1250" y="1689"/>
                  </a:lnTo>
                  <a:lnTo>
                    <a:pt x="1256" y="1692"/>
                  </a:lnTo>
                  <a:lnTo>
                    <a:pt x="1261" y="1693"/>
                  </a:lnTo>
                  <a:lnTo>
                    <a:pt x="1267" y="1694"/>
                  </a:lnTo>
                  <a:lnTo>
                    <a:pt x="1272" y="1694"/>
                  </a:lnTo>
                  <a:lnTo>
                    <a:pt x="1278" y="1693"/>
                  </a:lnTo>
                  <a:lnTo>
                    <a:pt x="1283" y="1691"/>
                  </a:lnTo>
                  <a:lnTo>
                    <a:pt x="1288" y="1689"/>
                  </a:lnTo>
                  <a:lnTo>
                    <a:pt x="1298" y="1684"/>
                  </a:lnTo>
                  <a:lnTo>
                    <a:pt x="1308" y="1680"/>
                  </a:lnTo>
                  <a:lnTo>
                    <a:pt x="1313" y="1678"/>
                  </a:lnTo>
                  <a:lnTo>
                    <a:pt x="1318" y="1676"/>
                  </a:lnTo>
                  <a:lnTo>
                    <a:pt x="1323" y="1675"/>
                  </a:lnTo>
                  <a:lnTo>
                    <a:pt x="1328" y="1674"/>
                  </a:lnTo>
                  <a:lnTo>
                    <a:pt x="1333" y="1675"/>
                  </a:lnTo>
                  <a:lnTo>
                    <a:pt x="1339" y="1676"/>
                  </a:lnTo>
                  <a:lnTo>
                    <a:pt x="1344" y="1679"/>
                  </a:lnTo>
                  <a:lnTo>
                    <a:pt x="1349" y="1682"/>
                  </a:lnTo>
                  <a:lnTo>
                    <a:pt x="1358" y="1690"/>
                  </a:lnTo>
                  <a:lnTo>
                    <a:pt x="1368" y="1700"/>
                  </a:lnTo>
                  <a:lnTo>
                    <a:pt x="1381" y="1721"/>
                  </a:lnTo>
                  <a:lnTo>
                    <a:pt x="1391" y="1738"/>
                  </a:lnTo>
                  <a:lnTo>
                    <a:pt x="1396" y="1744"/>
                  </a:lnTo>
                  <a:lnTo>
                    <a:pt x="1401" y="1750"/>
                  </a:lnTo>
                  <a:lnTo>
                    <a:pt x="1407" y="1756"/>
                  </a:lnTo>
                  <a:lnTo>
                    <a:pt x="1412" y="1760"/>
                  </a:lnTo>
                  <a:lnTo>
                    <a:pt x="1424" y="1769"/>
                  </a:lnTo>
                  <a:lnTo>
                    <a:pt x="1436" y="1775"/>
                  </a:lnTo>
                  <a:lnTo>
                    <a:pt x="1449" y="1780"/>
                  </a:lnTo>
                  <a:lnTo>
                    <a:pt x="1462" y="1785"/>
                  </a:lnTo>
                  <a:lnTo>
                    <a:pt x="1477" y="1788"/>
                  </a:lnTo>
                  <a:lnTo>
                    <a:pt x="1491" y="1791"/>
                  </a:lnTo>
                  <a:lnTo>
                    <a:pt x="1519" y="1797"/>
                  </a:lnTo>
                  <a:lnTo>
                    <a:pt x="1548" y="1805"/>
                  </a:lnTo>
                  <a:lnTo>
                    <a:pt x="1563" y="1810"/>
                  </a:lnTo>
                  <a:lnTo>
                    <a:pt x="1577" y="1818"/>
                  </a:lnTo>
                  <a:lnTo>
                    <a:pt x="1592" y="1827"/>
                  </a:lnTo>
                  <a:lnTo>
                    <a:pt x="1606" y="1838"/>
                  </a:lnTo>
                  <a:lnTo>
                    <a:pt x="1610" y="1840"/>
                  </a:lnTo>
                  <a:lnTo>
                    <a:pt x="1613" y="1842"/>
                  </a:lnTo>
                  <a:lnTo>
                    <a:pt x="1616" y="1843"/>
                  </a:lnTo>
                  <a:lnTo>
                    <a:pt x="1619" y="1843"/>
                  </a:lnTo>
                  <a:lnTo>
                    <a:pt x="1625" y="1843"/>
                  </a:lnTo>
                  <a:lnTo>
                    <a:pt x="1630" y="1841"/>
                  </a:lnTo>
                  <a:lnTo>
                    <a:pt x="1636" y="1838"/>
                  </a:lnTo>
                  <a:lnTo>
                    <a:pt x="1642" y="1835"/>
                  </a:lnTo>
                  <a:lnTo>
                    <a:pt x="1649" y="1833"/>
                  </a:lnTo>
                  <a:lnTo>
                    <a:pt x="1658" y="1832"/>
                  </a:lnTo>
                  <a:lnTo>
                    <a:pt x="1667" y="1832"/>
                  </a:lnTo>
                  <a:lnTo>
                    <a:pt x="1674" y="1833"/>
                  </a:lnTo>
                  <a:lnTo>
                    <a:pt x="1680" y="1835"/>
                  </a:lnTo>
                  <a:lnTo>
                    <a:pt x="1685" y="1838"/>
                  </a:lnTo>
                  <a:lnTo>
                    <a:pt x="1689" y="1841"/>
                  </a:lnTo>
                  <a:lnTo>
                    <a:pt x="1692" y="1846"/>
                  </a:lnTo>
                  <a:lnTo>
                    <a:pt x="1695" y="1851"/>
                  </a:lnTo>
                  <a:lnTo>
                    <a:pt x="1698" y="1856"/>
                  </a:lnTo>
                  <a:lnTo>
                    <a:pt x="1702" y="1867"/>
                  </a:lnTo>
                  <a:lnTo>
                    <a:pt x="1708" y="1878"/>
                  </a:lnTo>
                  <a:lnTo>
                    <a:pt x="1712" y="1883"/>
                  </a:lnTo>
                  <a:lnTo>
                    <a:pt x="1718" y="1887"/>
                  </a:lnTo>
                  <a:lnTo>
                    <a:pt x="1724" y="1891"/>
                  </a:lnTo>
                  <a:lnTo>
                    <a:pt x="1732" y="1895"/>
                  </a:lnTo>
                  <a:lnTo>
                    <a:pt x="1741" y="1909"/>
                  </a:lnTo>
                  <a:lnTo>
                    <a:pt x="1749" y="1922"/>
                  </a:lnTo>
                  <a:lnTo>
                    <a:pt x="1758" y="1934"/>
                  </a:lnTo>
                  <a:lnTo>
                    <a:pt x="1767" y="1943"/>
                  </a:lnTo>
                  <a:lnTo>
                    <a:pt x="1776" y="1950"/>
                  </a:lnTo>
                  <a:lnTo>
                    <a:pt x="1785" y="1956"/>
                  </a:lnTo>
                  <a:lnTo>
                    <a:pt x="1795" y="1961"/>
                  </a:lnTo>
                  <a:lnTo>
                    <a:pt x="1806" y="1964"/>
                  </a:lnTo>
                  <a:lnTo>
                    <a:pt x="1816" y="1966"/>
                  </a:lnTo>
                  <a:lnTo>
                    <a:pt x="1827" y="1967"/>
                  </a:lnTo>
                  <a:lnTo>
                    <a:pt x="1839" y="1967"/>
                  </a:lnTo>
                  <a:lnTo>
                    <a:pt x="1851" y="1967"/>
                  </a:lnTo>
                  <a:lnTo>
                    <a:pt x="1879" y="1963"/>
                  </a:lnTo>
                  <a:lnTo>
                    <a:pt x="1910" y="1958"/>
                  </a:lnTo>
                  <a:lnTo>
                    <a:pt x="1948" y="1954"/>
                  </a:lnTo>
                  <a:lnTo>
                    <a:pt x="1982" y="1951"/>
                  </a:lnTo>
                  <a:lnTo>
                    <a:pt x="2012" y="1949"/>
                  </a:lnTo>
                  <a:lnTo>
                    <a:pt x="2042" y="1948"/>
                  </a:lnTo>
                  <a:lnTo>
                    <a:pt x="2050" y="1948"/>
                  </a:lnTo>
                  <a:lnTo>
                    <a:pt x="2060" y="1951"/>
                  </a:lnTo>
                  <a:lnTo>
                    <a:pt x="2071" y="1954"/>
                  </a:lnTo>
                  <a:lnTo>
                    <a:pt x="2083" y="1958"/>
                  </a:lnTo>
                  <a:lnTo>
                    <a:pt x="2111" y="1970"/>
                  </a:lnTo>
                  <a:lnTo>
                    <a:pt x="2142" y="1984"/>
                  </a:lnTo>
                  <a:lnTo>
                    <a:pt x="2156" y="1971"/>
                  </a:lnTo>
                  <a:lnTo>
                    <a:pt x="2171" y="1959"/>
                  </a:lnTo>
                  <a:lnTo>
                    <a:pt x="2186" y="1949"/>
                  </a:lnTo>
                  <a:lnTo>
                    <a:pt x="2201" y="1939"/>
                  </a:lnTo>
                  <a:lnTo>
                    <a:pt x="2232" y="1919"/>
                  </a:lnTo>
                  <a:lnTo>
                    <a:pt x="2262" y="1900"/>
                  </a:lnTo>
                  <a:lnTo>
                    <a:pt x="2269" y="1895"/>
                  </a:lnTo>
                  <a:lnTo>
                    <a:pt x="2274" y="1888"/>
                  </a:lnTo>
                  <a:lnTo>
                    <a:pt x="2278" y="1881"/>
                  </a:lnTo>
                  <a:lnTo>
                    <a:pt x="2282" y="1874"/>
                  </a:lnTo>
                  <a:lnTo>
                    <a:pt x="2288" y="1856"/>
                  </a:lnTo>
                  <a:lnTo>
                    <a:pt x="2292" y="1838"/>
                  </a:lnTo>
                  <a:lnTo>
                    <a:pt x="2296" y="1818"/>
                  </a:lnTo>
                  <a:lnTo>
                    <a:pt x="2300" y="1797"/>
                  </a:lnTo>
                  <a:lnTo>
                    <a:pt x="2303" y="1787"/>
                  </a:lnTo>
                  <a:lnTo>
                    <a:pt x="2306" y="1777"/>
                  </a:lnTo>
                  <a:lnTo>
                    <a:pt x="2310" y="1768"/>
                  </a:lnTo>
                  <a:lnTo>
                    <a:pt x="2314" y="1759"/>
                  </a:lnTo>
                  <a:lnTo>
                    <a:pt x="2324" y="1744"/>
                  </a:lnTo>
                  <a:lnTo>
                    <a:pt x="2334" y="1731"/>
                  </a:lnTo>
                  <a:lnTo>
                    <a:pt x="2344" y="1718"/>
                  </a:lnTo>
                  <a:lnTo>
                    <a:pt x="2354" y="1707"/>
                  </a:lnTo>
                  <a:lnTo>
                    <a:pt x="2376" y="1684"/>
                  </a:lnTo>
                  <a:lnTo>
                    <a:pt x="2395" y="1661"/>
                  </a:lnTo>
                  <a:lnTo>
                    <a:pt x="2405" y="1649"/>
                  </a:lnTo>
                  <a:lnTo>
                    <a:pt x="2414" y="1635"/>
                  </a:lnTo>
                  <a:lnTo>
                    <a:pt x="2422" y="1619"/>
                  </a:lnTo>
                  <a:lnTo>
                    <a:pt x="2430" y="1601"/>
                  </a:lnTo>
                  <a:lnTo>
                    <a:pt x="2438" y="1580"/>
                  </a:lnTo>
                  <a:lnTo>
                    <a:pt x="2444" y="1557"/>
                  </a:lnTo>
                  <a:lnTo>
                    <a:pt x="2450" y="1531"/>
                  </a:lnTo>
                  <a:lnTo>
                    <a:pt x="2456" y="1502"/>
                  </a:lnTo>
                  <a:lnTo>
                    <a:pt x="2457" y="1489"/>
                  </a:lnTo>
                  <a:lnTo>
                    <a:pt x="2457" y="1476"/>
                  </a:lnTo>
                  <a:lnTo>
                    <a:pt x="2457" y="1465"/>
                  </a:lnTo>
                  <a:lnTo>
                    <a:pt x="2456" y="1454"/>
                  </a:lnTo>
                  <a:lnTo>
                    <a:pt x="2455" y="1444"/>
                  </a:lnTo>
                  <a:lnTo>
                    <a:pt x="2453" y="1435"/>
                  </a:lnTo>
                  <a:lnTo>
                    <a:pt x="2451" y="1426"/>
                  </a:lnTo>
                  <a:lnTo>
                    <a:pt x="2448" y="1417"/>
                  </a:lnTo>
                  <a:lnTo>
                    <a:pt x="2442" y="1402"/>
                  </a:lnTo>
                  <a:lnTo>
                    <a:pt x="2435" y="1389"/>
                  </a:lnTo>
                  <a:lnTo>
                    <a:pt x="2426" y="1376"/>
                  </a:lnTo>
                  <a:lnTo>
                    <a:pt x="2417" y="1364"/>
                  </a:lnTo>
                  <a:lnTo>
                    <a:pt x="2399" y="1343"/>
                  </a:lnTo>
                  <a:lnTo>
                    <a:pt x="2383" y="1322"/>
                  </a:lnTo>
                  <a:lnTo>
                    <a:pt x="2377" y="1311"/>
                  </a:lnTo>
                  <a:lnTo>
                    <a:pt x="2372" y="1299"/>
                  </a:lnTo>
                  <a:lnTo>
                    <a:pt x="2370" y="1292"/>
                  </a:lnTo>
                  <a:lnTo>
                    <a:pt x="2368" y="1286"/>
                  </a:lnTo>
                  <a:lnTo>
                    <a:pt x="2368" y="1278"/>
                  </a:lnTo>
                  <a:lnTo>
                    <a:pt x="2367" y="1271"/>
                  </a:lnTo>
                  <a:lnTo>
                    <a:pt x="2368" y="1261"/>
                  </a:lnTo>
                  <a:lnTo>
                    <a:pt x="2370" y="1251"/>
                  </a:lnTo>
                  <a:lnTo>
                    <a:pt x="2374" y="1243"/>
                  </a:lnTo>
                  <a:lnTo>
                    <a:pt x="2378" y="1236"/>
                  </a:lnTo>
                  <a:lnTo>
                    <a:pt x="2389" y="1223"/>
                  </a:lnTo>
                  <a:lnTo>
                    <a:pt x="2402" y="1211"/>
                  </a:lnTo>
                  <a:lnTo>
                    <a:pt x="2408" y="1204"/>
                  </a:lnTo>
                  <a:lnTo>
                    <a:pt x="2413" y="1196"/>
                  </a:lnTo>
                  <a:lnTo>
                    <a:pt x="2418" y="1188"/>
                  </a:lnTo>
                  <a:lnTo>
                    <a:pt x="2422" y="1178"/>
                  </a:lnTo>
                  <a:lnTo>
                    <a:pt x="2425" y="1168"/>
                  </a:lnTo>
                  <a:lnTo>
                    <a:pt x="2426" y="1155"/>
                  </a:lnTo>
                  <a:lnTo>
                    <a:pt x="2426" y="1140"/>
                  </a:lnTo>
                  <a:lnTo>
                    <a:pt x="2424" y="1123"/>
                  </a:lnTo>
                  <a:lnTo>
                    <a:pt x="2423" y="1117"/>
                  </a:lnTo>
                  <a:lnTo>
                    <a:pt x="2420" y="1112"/>
                  </a:lnTo>
                  <a:lnTo>
                    <a:pt x="2417" y="1106"/>
                  </a:lnTo>
                  <a:lnTo>
                    <a:pt x="2414" y="1102"/>
                  </a:lnTo>
                  <a:lnTo>
                    <a:pt x="2410" y="1097"/>
                  </a:lnTo>
                  <a:lnTo>
                    <a:pt x="2405" y="1093"/>
                  </a:lnTo>
                  <a:lnTo>
                    <a:pt x="2400" y="1089"/>
                  </a:lnTo>
                  <a:lnTo>
                    <a:pt x="2394" y="1086"/>
                  </a:lnTo>
                  <a:lnTo>
                    <a:pt x="2382" y="1080"/>
                  </a:lnTo>
                  <a:lnTo>
                    <a:pt x="2368" y="1075"/>
                  </a:lnTo>
                  <a:lnTo>
                    <a:pt x="2352" y="1071"/>
                  </a:lnTo>
                  <a:lnTo>
                    <a:pt x="2336" y="1068"/>
                  </a:lnTo>
                  <a:lnTo>
                    <a:pt x="2301" y="1062"/>
                  </a:lnTo>
                  <a:lnTo>
                    <a:pt x="2263" y="1057"/>
                  </a:lnTo>
                  <a:lnTo>
                    <a:pt x="2243" y="1054"/>
                  </a:lnTo>
                  <a:lnTo>
                    <a:pt x="2225" y="1050"/>
                  </a:lnTo>
                  <a:lnTo>
                    <a:pt x="2206" y="1045"/>
                  </a:lnTo>
                  <a:lnTo>
                    <a:pt x="2188" y="1040"/>
                  </a:lnTo>
                  <a:lnTo>
                    <a:pt x="2181" y="1038"/>
                  </a:lnTo>
                  <a:lnTo>
                    <a:pt x="2171" y="1035"/>
                  </a:lnTo>
                  <a:lnTo>
                    <a:pt x="2159" y="1035"/>
                  </a:lnTo>
                  <a:lnTo>
                    <a:pt x="2146" y="1035"/>
                  </a:lnTo>
                  <a:lnTo>
                    <a:pt x="2117" y="1036"/>
                  </a:lnTo>
                  <a:lnTo>
                    <a:pt x="2087" y="1039"/>
                  </a:lnTo>
                  <a:lnTo>
                    <a:pt x="2059" y="1042"/>
                  </a:lnTo>
                  <a:lnTo>
                    <a:pt x="2035" y="1042"/>
                  </a:lnTo>
                  <a:lnTo>
                    <a:pt x="2025" y="1042"/>
                  </a:lnTo>
                  <a:lnTo>
                    <a:pt x="2017" y="1040"/>
                  </a:lnTo>
                  <a:lnTo>
                    <a:pt x="2014" y="1039"/>
                  </a:lnTo>
                  <a:lnTo>
                    <a:pt x="2012" y="1038"/>
                  </a:lnTo>
                  <a:lnTo>
                    <a:pt x="2010" y="1036"/>
                  </a:lnTo>
                  <a:lnTo>
                    <a:pt x="2010" y="1034"/>
                  </a:lnTo>
                  <a:lnTo>
                    <a:pt x="2008" y="1028"/>
                  </a:lnTo>
                  <a:lnTo>
                    <a:pt x="2006" y="1021"/>
                  </a:lnTo>
                  <a:lnTo>
                    <a:pt x="2003" y="1015"/>
                  </a:lnTo>
                  <a:lnTo>
                    <a:pt x="2000" y="1010"/>
                  </a:lnTo>
                  <a:lnTo>
                    <a:pt x="1992" y="998"/>
                  </a:lnTo>
                  <a:lnTo>
                    <a:pt x="1982" y="987"/>
                  </a:lnTo>
                  <a:lnTo>
                    <a:pt x="1957" y="964"/>
                  </a:lnTo>
                  <a:lnTo>
                    <a:pt x="1930" y="940"/>
                  </a:lnTo>
                  <a:lnTo>
                    <a:pt x="1917" y="928"/>
                  </a:lnTo>
                  <a:lnTo>
                    <a:pt x="1903" y="914"/>
                  </a:lnTo>
                  <a:lnTo>
                    <a:pt x="1891" y="900"/>
                  </a:lnTo>
                  <a:lnTo>
                    <a:pt x="1880" y="885"/>
                  </a:lnTo>
                  <a:lnTo>
                    <a:pt x="1875" y="877"/>
                  </a:lnTo>
                  <a:lnTo>
                    <a:pt x="1871" y="869"/>
                  </a:lnTo>
                  <a:lnTo>
                    <a:pt x="1867" y="861"/>
                  </a:lnTo>
                  <a:lnTo>
                    <a:pt x="1864" y="852"/>
                  </a:lnTo>
                  <a:lnTo>
                    <a:pt x="1861" y="843"/>
                  </a:lnTo>
                  <a:lnTo>
                    <a:pt x="1859" y="834"/>
                  </a:lnTo>
                  <a:lnTo>
                    <a:pt x="1858" y="824"/>
                  </a:lnTo>
                  <a:lnTo>
                    <a:pt x="1858" y="813"/>
                  </a:lnTo>
                  <a:lnTo>
                    <a:pt x="1859" y="796"/>
                  </a:lnTo>
                  <a:lnTo>
                    <a:pt x="1860" y="780"/>
                  </a:lnTo>
                  <a:lnTo>
                    <a:pt x="1864" y="764"/>
                  </a:lnTo>
                  <a:lnTo>
                    <a:pt x="1868" y="749"/>
                  </a:lnTo>
                  <a:lnTo>
                    <a:pt x="1878" y="720"/>
                  </a:lnTo>
                  <a:lnTo>
                    <a:pt x="1889" y="690"/>
                  </a:lnTo>
                  <a:lnTo>
                    <a:pt x="1900" y="662"/>
                  </a:lnTo>
                  <a:lnTo>
                    <a:pt x="1910" y="633"/>
                  </a:lnTo>
                  <a:lnTo>
                    <a:pt x="1914" y="617"/>
                  </a:lnTo>
                  <a:lnTo>
                    <a:pt x="1919" y="602"/>
                  </a:lnTo>
                  <a:lnTo>
                    <a:pt x="1921" y="584"/>
                  </a:lnTo>
                  <a:lnTo>
                    <a:pt x="1921" y="567"/>
                  </a:lnTo>
                  <a:lnTo>
                    <a:pt x="1921" y="549"/>
                  </a:lnTo>
                  <a:lnTo>
                    <a:pt x="1919" y="531"/>
                  </a:lnTo>
                  <a:lnTo>
                    <a:pt x="1917" y="513"/>
                  </a:lnTo>
                  <a:lnTo>
                    <a:pt x="1913" y="496"/>
                  </a:lnTo>
                  <a:lnTo>
                    <a:pt x="1906" y="461"/>
                  </a:lnTo>
                  <a:lnTo>
                    <a:pt x="1898" y="427"/>
                  </a:lnTo>
                  <a:lnTo>
                    <a:pt x="1891" y="392"/>
                  </a:lnTo>
                  <a:lnTo>
                    <a:pt x="1885" y="356"/>
                  </a:lnTo>
                  <a:lnTo>
                    <a:pt x="1883" y="337"/>
                  </a:lnTo>
                  <a:lnTo>
                    <a:pt x="1882" y="319"/>
                  </a:lnTo>
                  <a:lnTo>
                    <a:pt x="1883" y="299"/>
                  </a:lnTo>
                  <a:lnTo>
                    <a:pt x="1884" y="279"/>
                  </a:lnTo>
                  <a:lnTo>
                    <a:pt x="1881" y="275"/>
                  </a:lnTo>
                  <a:lnTo>
                    <a:pt x="1876" y="271"/>
                  </a:lnTo>
                  <a:lnTo>
                    <a:pt x="1870" y="267"/>
                  </a:lnTo>
                  <a:lnTo>
                    <a:pt x="1862" y="264"/>
                  </a:lnTo>
                  <a:lnTo>
                    <a:pt x="1843" y="256"/>
                  </a:lnTo>
                  <a:lnTo>
                    <a:pt x="1821" y="249"/>
                  </a:lnTo>
                  <a:lnTo>
                    <a:pt x="1798" y="244"/>
                  </a:lnTo>
                  <a:lnTo>
                    <a:pt x="1776" y="240"/>
                  </a:lnTo>
                  <a:lnTo>
                    <a:pt x="1757" y="237"/>
                  </a:lnTo>
                  <a:lnTo>
                    <a:pt x="1742" y="236"/>
                  </a:lnTo>
                  <a:lnTo>
                    <a:pt x="1731" y="238"/>
                  </a:lnTo>
                  <a:lnTo>
                    <a:pt x="1720" y="238"/>
                  </a:lnTo>
                  <a:lnTo>
                    <a:pt x="1711" y="237"/>
                  </a:lnTo>
                  <a:lnTo>
                    <a:pt x="1703" y="235"/>
                  </a:lnTo>
                  <a:lnTo>
                    <a:pt x="1695" y="232"/>
                  </a:lnTo>
                  <a:lnTo>
                    <a:pt x="1687" y="228"/>
                  </a:lnTo>
                  <a:lnTo>
                    <a:pt x="1680" y="223"/>
                  </a:lnTo>
                  <a:lnTo>
                    <a:pt x="1672" y="218"/>
                  </a:lnTo>
                  <a:lnTo>
                    <a:pt x="1654" y="207"/>
                  </a:lnTo>
                  <a:lnTo>
                    <a:pt x="1631" y="194"/>
                  </a:lnTo>
                  <a:lnTo>
                    <a:pt x="1617" y="187"/>
                  </a:lnTo>
                  <a:lnTo>
                    <a:pt x="1600" y="181"/>
                  </a:lnTo>
                  <a:lnTo>
                    <a:pt x="1580" y="175"/>
                  </a:lnTo>
                  <a:lnTo>
                    <a:pt x="1558" y="169"/>
                  </a:lnTo>
                  <a:lnTo>
                    <a:pt x="1549" y="166"/>
                  </a:lnTo>
                  <a:lnTo>
                    <a:pt x="1541" y="162"/>
                  </a:lnTo>
                  <a:lnTo>
                    <a:pt x="1532" y="157"/>
                  </a:lnTo>
                  <a:lnTo>
                    <a:pt x="1524" y="153"/>
                  </a:lnTo>
                  <a:lnTo>
                    <a:pt x="1509" y="141"/>
                  </a:lnTo>
                  <a:lnTo>
                    <a:pt x="1495" y="129"/>
                  </a:lnTo>
                  <a:lnTo>
                    <a:pt x="1482" y="115"/>
                  </a:lnTo>
                  <a:lnTo>
                    <a:pt x="1469" y="101"/>
                  </a:lnTo>
                  <a:lnTo>
                    <a:pt x="1458" y="87"/>
                  </a:lnTo>
                  <a:lnTo>
                    <a:pt x="1448" y="73"/>
                  </a:lnTo>
                  <a:lnTo>
                    <a:pt x="1432" y="46"/>
                  </a:lnTo>
                  <a:lnTo>
                    <a:pt x="1418" y="22"/>
                  </a:lnTo>
                  <a:lnTo>
                    <a:pt x="1413" y="13"/>
                  </a:lnTo>
                  <a:lnTo>
                    <a:pt x="1409" y="6"/>
                  </a:lnTo>
                  <a:lnTo>
                    <a:pt x="1405" y="2"/>
                  </a:lnTo>
                  <a:lnTo>
                    <a:pt x="1401" y="0"/>
                  </a:lnTo>
                  <a:lnTo>
                    <a:pt x="1372" y="1"/>
                  </a:lnTo>
                  <a:lnTo>
                    <a:pt x="1339" y="2"/>
                  </a:lnTo>
                  <a:lnTo>
                    <a:pt x="1304" y="4"/>
                  </a:lnTo>
                  <a:lnTo>
                    <a:pt x="1268" y="6"/>
                  </a:lnTo>
                  <a:lnTo>
                    <a:pt x="1232" y="7"/>
                  </a:lnTo>
                  <a:lnTo>
                    <a:pt x="1198" y="9"/>
                  </a:lnTo>
                  <a:lnTo>
                    <a:pt x="1167" y="10"/>
                  </a:lnTo>
                  <a:lnTo>
                    <a:pt x="1139" y="11"/>
                  </a:lnTo>
                  <a:lnTo>
                    <a:pt x="1139" y="17"/>
                  </a:lnTo>
                  <a:lnTo>
                    <a:pt x="1136" y="24"/>
                  </a:lnTo>
                  <a:lnTo>
                    <a:pt x="1134" y="30"/>
                  </a:lnTo>
                  <a:lnTo>
                    <a:pt x="1131" y="37"/>
                  </a:lnTo>
                  <a:lnTo>
                    <a:pt x="1124" y="48"/>
                  </a:lnTo>
                  <a:lnTo>
                    <a:pt x="1115" y="59"/>
                  </a:lnTo>
                  <a:lnTo>
                    <a:pt x="1106" y="68"/>
                  </a:lnTo>
                  <a:lnTo>
                    <a:pt x="1099" y="76"/>
                  </a:lnTo>
                  <a:lnTo>
                    <a:pt x="1096" y="80"/>
                  </a:lnTo>
                  <a:lnTo>
                    <a:pt x="1094" y="83"/>
                  </a:lnTo>
                  <a:lnTo>
                    <a:pt x="1092" y="87"/>
                  </a:lnTo>
                  <a:lnTo>
                    <a:pt x="1092" y="90"/>
                  </a:lnTo>
                  <a:lnTo>
                    <a:pt x="1093" y="95"/>
                  </a:lnTo>
                  <a:lnTo>
                    <a:pt x="1093" y="99"/>
                  </a:lnTo>
                  <a:lnTo>
                    <a:pt x="1093" y="103"/>
                  </a:lnTo>
                  <a:lnTo>
                    <a:pt x="1092" y="107"/>
                  </a:lnTo>
                  <a:lnTo>
                    <a:pt x="1090" y="110"/>
                  </a:lnTo>
                  <a:lnTo>
                    <a:pt x="1088" y="112"/>
                  </a:lnTo>
                  <a:lnTo>
                    <a:pt x="1086" y="115"/>
                  </a:lnTo>
                  <a:lnTo>
                    <a:pt x="1083" y="117"/>
                  </a:lnTo>
                  <a:lnTo>
                    <a:pt x="1075" y="120"/>
                  </a:lnTo>
                  <a:lnTo>
                    <a:pt x="1067" y="122"/>
                  </a:lnTo>
                  <a:lnTo>
                    <a:pt x="1057" y="123"/>
                  </a:lnTo>
                  <a:lnTo>
                    <a:pt x="1047" y="125"/>
                  </a:lnTo>
                  <a:lnTo>
                    <a:pt x="1037" y="126"/>
                  </a:lnTo>
                  <a:lnTo>
                    <a:pt x="1027" y="128"/>
                  </a:lnTo>
                  <a:lnTo>
                    <a:pt x="1016" y="131"/>
                  </a:lnTo>
                  <a:lnTo>
                    <a:pt x="1007" y="135"/>
                  </a:lnTo>
                  <a:lnTo>
                    <a:pt x="1003" y="138"/>
                  </a:lnTo>
                  <a:lnTo>
                    <a:pt x="999" y="140"/>
                  </a:lnTo>
                  <a:lnTo>
                    <a:pt x="996" y="144"/>
                  </a:lnTo>
                  <a:lnTo>
                    <a:pt x="993" y="148"/>
                  </a:lnTo>
                  <a:lnTo>
                    <a:pt x="991" y="153"/>
                  </a:lnTo>
                  <a:lnTo>
                    <a:pt x="989" y="157"/>
                  </a:lnTo>
                  <a:lnTo>
                    <a:pt x="987" y="163"/>
                  </a:lnTo>
                  <a:lnTo>
                    <a:pt x="987" y="169"/>
                  </a:lnTo>
                  <a:lnTo>
                    <a:pt x="984" y="182"/>
                  </a:lnTo>
                  <a:lnTo>
                    <a:pt x="981" y="191"/>
                  </a:lnTo>
                  <a:lnTo>
                    <a:pt x="978" y="197"/>
                  </a:lnTo>
                  <a:lnTo>
                    <a:pt x="974" y="203"/>
                  </a:lnTo>
                  <a:lnTo>
                    <a:pt x="971" y="208"/>
                  </a:lnTo>
                  <a:lnTo>
                    <a:pt x="968" y="214"/>
                  </a:lnTo>
                  <a:lnTo>
                    <a:pt x="966" y="223"/>
                  </a:lnTo>
                  <a:lnTo>
                    <a:pt x="966" y="236"/>
                  </a:lnTo>
                  <a:lnTo>
                    <a:pt x="965" y="254"/>
                  </a:lnTo>
                  <a:lnTo>
                    <a:pt x="962" y="271"/>
                  </a:lnTo>
                  <a:lnTo>
                    <a:pt x="960" y="278"/>
                  </a:lnTo>
                  <a:lnTo>
                    <a:pt x="958" y="285"/>
                  </a:lnTo>
                  <a:lnTo>
                    <a:pt x="955" y="291"/>
                  </a:lnTo>
                  <a:lnTo>
                    <a:pt x="952" y="297"/>
                  </a:lnTo>
                  <a:lnTo>
                    <a:pt x="944" y="308"/>
                  </a:lnTo>
                  <a:lnTo>
                    <a:pt x="936" y="318"/>
                  </a:lnTo>
                  <a:lnTo>
                    <a:pt x="926" y="326"/>
                  </a:lnTo>
                  <a:lnTo>
                    <a:pt x="914" y="333"/>
                  </a:lnTo>
                  <a:lnTo>
                    <a:pt x="902" y="339"/>
                  </a:lnTo>
                  <a:lnTo>
                    <a:pt x="890" y="344"/>
                  </a:lnTo>
                  <a:lnTo>
                    <a:pt x="877" y="349"/>
                  </a:lnTo>
                  <a:lnTo>
                    <a:pt x="864" y="352"/>
                  </a:lnTo>
                  <a:lnTo>
                    <a:pt x="836" y="358"/>
                  </a:lnTo>
                  <a:lnTo>
                    <a:pt x="809" y="362"/>
                  </a:lnTo>
                  <a:lnTo>
                    <a:pt x="794" y="365"/>
                  </a:lnTo>
                  <a:lnTo>
                    <a:pt x="781" y="368"/>
                  </a:lnTo>
                  <a:lnTo>
                    <a:pt x="768" y="373"/>
                  </a:lnTo>
                  <a:lnTo>
                    <a:pt x="757" y="377"/>
                  </a:lnTo>
                  <a:lnTo>
                    <a:pt x="746" y="383"/>
                  </a:lnTo>
                  <a:lnTo>
                    <a:pt x="735" y="388"/>
                  </a:lnTo>
                  <a:lnTo>
                    <a:pt x="725" y="395"/>
                  </a:lnTo>
                  <a:lnTo>
                    <a:pt x="716" y="402"/>
                  </a:lnTo>
                  <a:lnTo>
                    <a:pt x="698" y="416"/>
                  </a:lnTo>
                  <a:lnTo>
                    <a:pt x="682" y="432"/>
                  </a:lnTo>
                  <a:lnTo>
                    <a:pt x="668" y="448"/>
                  </a:lnTo>
                  <a:lnTo>
                    <a:pt x="656" y="464"/>
                  </a:lnTo>
                  <a:lnTo>
                    <a:pt x="635" y="495"/>
                  </a:lnTo>
                  <a:lnTo>
                    <a:pt x="617" y="518"/>
                  </a:lnTo>
                  <a:lnTo>
                    <a:pt x="612" y="523"/>
                  </a:lnTo>
                  <a:lnTo>
                    <a:pt x="608" y="527"/>
                  </a:lnTo>
                  <a:lnTo>
                    <a:pt x="604" y="530"/>
                  </a:lnTo>
                  <a:lnTo>
                    <a:pt x="600" y="532"/>
                  </a:lnTo>
                  <a:lnTo>
                    <a:pt x="596" y="533"/>
                  </a:lnTo>
                  <a:lnTo>
                    <a:pt x="592" y="533"/>
                  </a:lnTo>
                  <a:lnTo>
                    <a:pt x="587" y="532"/>
                  </a:lnTo>
                  <a:lnTo>
                    <a:pt x="583" y="531"/>
                  </a:lnTo>
                  <a:lnTo>
                    <a:pt x="577" y="528"/>
                  </a:lnTo>
                  <a:lnTo>
                    <a:pt x="572" y="526"/>
                  </a:lnTo>
                  <a:lnTo>
                    <a:pt x="568" y="525"/>
                  </a:lnTo>
                  <a:lnTo>
                    <a:pt x="563" y="524"/>
                  </a:lnTo>
                  <a:lnTo>
                    <a:pt x="554" y="524"/>
                  </a:lnTo>
                  <a:lnTo>
                    <a:pt x="544" y="526"/>
                  </a:lnTo>
                  <a:lnTo>
                    <a:pt x="535" y="529"/>
                  </a:lnTo>
                  <a:lnTo>
                    <a:pt x="526" y="534"/>
                  </a:lnTo>
                  <a:lnTo>
                    <a:pt x="516" y="539"/>
                  </a:lnTo>
                  <a:lnTo>
                    <a:pt x="506" y="545"/>
                  </a:lnTo>
                  <a:lnTo>
                    <a:pt x="496" y="551"/>
                  </a:lnTo>
                  <a:lnTo>
                    <a:pt x="485" y="556"/>
                  </a:lnTo>
                  <a:lnTo>
                    <a:pt x="474" y="561"/>
                  </a:lnTo>
                  <a:lnTo>
                    <a:pt x="462" y="566"/>
                  </a:lnTo>
                  <a:lnTo>
                    <a:pt x="450" y="569"/>
                  </a:lnTo>
                  <a:lnTo>
                    <a:pt x="437" y="570"/>
                  </a:lnTo>
                  <a:lnTo>
                    <a:pt x="430" y="570"/>
                  </a:lnTo>
                  <a:lnTo>
                    <a:pt x="424" y="570"/>
                  </a:lnTo>
                  <a:lnTo>
                    <a:pt x="417" y="569"/>
                  </a:lnTo>
                  <a:lnTo>
                    <a:pt x="409" y="567"/>
                  </a:lnTo>
                  <a:lnTo>
                    <a:pt x="399" y="563"/>
                  </a:lnTo>
                  <a:lnTo>
                    <a:pt x="390" y="558"/>
                  </a:lnTo>
                  <a:lnTo>
                    <a:pt x="381" y="552"/>
                  </a:lnTo>
                  <a:lnTo>
                    <a:pt x="372" y="547"/>
                  </a:lnTo>
                  <a:lnTo>
                    <a:pt x="361" y="542"/>
                  </a:lnTo>
                  <a:lnTo>
                    <a:pt x="347" y="537"/>
                  </a:lnTo>
                  <a:lnTo>
                    <a:pt x="331" y="533"/>
                  </a:lnTo>
                  <a:lnTo>
                    <a:pt x="310" y="531"/>
                  </a:lnTo>
                  <a:lnTo>
                    <a:pt x="296" y="530"/>
                  </a:lnTo>
                  <a:lnTo>
                    <a:pt x="282" y="529"/>
                  </a:lnTo>
                  <a:lnTo>
                    <a:pt x="270" y="530"/>
                  </a:lnTo>
                  <a:lnTo>
                    <a:pt x="259" y="531"/>
                  </a:lnTo>
                  <a:lnTo>
                    <a:pt x="248" y="532"/>
                  </a:lnTo>
                  <a:lnTo>
                    <a:pt x="237" y="534"/>
                  </a:lnTo>
                  <a:lnTo>
                    <a:pt x="228" y="537"/>
                  </a:lnTo>
                  <a:lnTo>
                    <a:pt x="219" y="541"/>
                  </a:lnTo>
                  <a:lnTo>
                    <a:pt x="211" y="544"/>
                  </a:lnTo>
                  <a:lnTo>
                    <a:pt x="203" y="549"/>
                  </a:lnTo>
                  <a:lnTo>
                    <a:pt x="195" y="554"/>
                  </a:lnTo>
                  <a:lnTo>
                    <a:pt x="188" y="559"/>
                  </a:lnTo>
                  <a:lnTo>
                    <a:pt x="175" y="570"/>
                  </a:lnTo>
                  <a:lnTo>
                    <a:pt x="161" y="583"/>
                  </a:lnTo>
                  <a:lnTo>
                    <a:pt x="148" y="598"/>
                  </a:lnTo>
                  <a:lnTo>
                    <a:pt x="132" y="613"/>
                  </a:lnTo>
                  <a:lnTo>
                    <a:pt x="117" y="628"/>
                  </a:lnTo>
                  <a:lnTo>
                    <a:pt x="99" y="643"/>
                  </a:lnTo>
                  <a:lnTo>
                    <a:pt x="80" y="659"/>
                  </a:lnTo>
                  <a:lnTo>
                    <a:pt x="57" y="674"/>
                  </a:lnTo>
                  <a:lnTo>
                    <a:pt x="44" y="682"/>
                  </a:lnTo>
                  <a:lnTo>
                    <a:pt x="31" y="689"/>
                  </a:lnTo>
                  <a:lnTo>
                    <a:pt x="15" y="696"/>
                  </a:lnTo>
                  <a:lnTo>
                    <a:pt x="0" y="704"/>
                  </a:lnTo>
                  <a:lnTo>
                    <a:pt x="153" y="756"/>
                  </a:lnTo>
                  <a:close/>
                </a:path>
              </a:pathLst>
            </a:custGeom>
            <a:grpFill/>
            <a:ln w="3175" cmpd="sng">
              <a:solidFill>
                <a:srgbClr val="FCF6F6"/>
              </a:solidFill>
              <a:round/>
              <a:headEnd/>
              <a:tailEnd/>
            </a:ln>
          </p:spPr>
          <p:txBody>
            <a:bodyPr/>
            <a:lstStyle/>
            <a:p>
              <a:endParaRPr lang="pt-BR"/>
            </a:p>
          </p:txBody>
        </p:sp>
      </p:grpSp>
      <p:sp>
        <p:nvSpPr>
          <p:cNvPr id="11" name="Título 1"/>
          <p:cNvSpPr txBox="1">
            <a:spLocks/>
          </p:cNvSpPr>
          <p:nvPr/>
        </p:nvSpPr>
        <p:spPr bwMode="auto">
          <a:xfrm>
            <a:off x="683543" y="-670"/>
            <a:ext cx="864098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err="1" smtClean="0">
                <a:solidFill>
                  <a:schemeClr val="bg1">
                    <a:lumMod val="65000"/>
                  </a:schemeClr>
                </a:solidFill>
              </a:rPr>
              <a:t>Fourth</a:t>
            </a:r>
            <a:r>
              <a:rPr lang="pt-BR" b="1" dirty="0" smtClean="0">
                <a:solidFill>
                  <a:schemeClr val="bg1">
                    <a:lumMod val="65000"/>
                  </a:schemeClr>
                </a:solidFill>
              </a:rPr>
              <a:t> Case</a:t>
            </a:r>
            <a:r>
              <a:rPr lang="pt-BR" dirty="0" smtClean="0">
                <a:solidFill>
                  <a:schemeClr val="bg1">
                    <a:lumMod val="65000"/>
                  </a:schemeClr>
                </a:solidFill>
              </a:rPr>
              <a:t/>
            </a:r>
            <a:br>
              <a:rPr lang="pt-BR" dirty="0" smtClean="0">
                <a:solidFill>
                  <a:schemeClr val="bg1">
                    <a:lumMod val="65000"/>
                  </a:schemeClr>
                </a:solidFill>
              </a:rPr>
            </a:br>
            <a:r>
              <a:rPr lang="en-US" sz="2100" b="1" dirty="0" smtClean="0"/>
              <a:t>Scenarios </a:t>
            </a:r>
            <a:r>
              <a:rPr lang="en-US" sz="2100" b="1" dirty="0"/>
              <a:t>and development strategy of </a:t>
            </a:r>
            <a:r>
              <a:rPr lang="en-US" sz="2100" b="1" dirty="0" smtClean="0"/>
              <a:t>the state of Minas </a:t>
            </a:r>
            <a:r>
              <a:rPr lang="en-US" sz="2100" b="1" dirty="0" err="1"/>
              <a:t>Gerais</a:t>
            </a:r>
            <a:r>
              <a:rPr lang="en-US" sz="2100" b="1" dirty="0"/>
              <a:t> </a:t>
            </a:r>
            <a:r>
              <a:rPr lang="en-US" sz="1400" dirty="0"/>
              <a:t>(2003, 2007</a:t>
            </a:r>
            <a:r>
              <a:rPr lang="en-US" sz="1400" dirty="0" smtClean="0"/>
              <a:t>)</a:t>
            </a:r>
            <a:endParaRPr lang="pt-BR" sz="1400" dirty="0"/>
          </a:p>
        </p:txBody>
      </p:sp>
      <p:sp>
        <p:nvSpPr>
          <p:cNvPr id="12" name="Arredondar Retângulo no Mesmo Canto Lateral 11"/>
          <p:cNvSpPr/>
          <p:nvPr/>
        </p:nvSpPr>
        <p:spPr>
          <a:xfrm rot="5400000">
            <a:off x="15144" y="98884"/>
            <a:ext cx="576064" cy="611560"/>
          </a:xfrm>
          <a:prstGeom prst="round2SameRect">
            <a:avLst>
              <a:gd name="adj1" fmla="val 5000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4º</a:t>
            </a:r>
            <a:endParaRPr lang="pt-BR" sz="2000" b="1" dirty="0"/>
          </a:p>
        </p:txBody>
      </p:sp>
      <p:sp>
        <p:nvSpPr>
          <p:cNvPr id="13" name="Arredondar Retângulo no Mesmo Canto Lateral 12"/>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14" name="Conector reto 13"/>
          <p:cNvCxnSpPr/>
          <p:nvPr/>
        </p:nvCxnSpPr>
        <p:spPr>
          <a:xfrm>
            <a:off x="0" y="1340768"/>
            <a:ext cx="9144000"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 name="Retângulo de cantos arredondados 3"/>
          <p:cNvSpPr/>
          <p:nvPr/>
        </p:nvSpPr>
        <p:spPr>
          <a:xfrm>
            <a:off x="280548"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solidFill>
                <a:srgbClr val="FF0000"/>
              </a:solidFill>
            </a:endParaRPr>
          </a:p>
        </p:txBody>
      </p:sp>
      <p:sp>
        <p:nvSpPr>
          <p:cNvPr id="6" name="Retângulo de cantos arredondados 5"/>
          <p:cNvSpPr/>
          <p:nvPr/>
        </p:nvSpPr>
        <p:spPr>
          <a:xfrm>
            <a:off x="4717082"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lnSpc>
                <a:spcPct val="120000"/>
              </a:lnSpc>
            </a:pPr>
            <a:r>
              <a:rPr lang="en-US" sz="1600" dirty="0" smtClean="0">
                <a:solidFill>
                  <a:schemeClr val="tx1"/>
                </a:solidFill>
              </a:rPr>
              <a:t>“</a:t>
            </a:r>
            <a:r>
              <a:rPr lang="en-US" sz="1600" i="1" dirty="0" smtClean="0">
                <a:solidFill>
                  <a:schemeClr val="tx1"/>
                </a:solidFill>
              </a:rPr>
              <a:t>To </a:t>
            </a:r>
            <a:r>
              <a:rPr lang="en-US" sz="1600" i="1" dirty="0">
                <a:solidFill>
                  <a:schemeClr val="tx1"/>
                </a:solidFill>
              </a:rPr>
              <a:t>turn Minas </a:t>
            </a:r>
            <a:r>
              <a:rPr lang="en-US" sz="1600" i="1" dirty="0" err="1">
                <a:solidFill>
                  <a:schemeClr val="tx1"/>
                </a:solidFill>
              </a:rPr>
              <a:t>Gerais</a:t>
            </a:r>
            <a:r>
              <a:rPr lang="en-US" sz="1600" i="1" dirty="0">
                <a:solidFill>
                  <a:schemeClr val="tx1"/>
                </a:solidFill>
              </a:rPr>
              <a:t> into the best state to live in</a:t>
            </a:r>
            <a:r>
              <a:rPr lang="en-US" sz="1600" dirty="0" smtClean="0">
                <a:solidFill>
                  <a:schemeClr val="tx1"/>
                </a:solidFill>
              </a:rPr>
              <a:t>”</a:t>
            </a:r>
            <a:endParaRPr lang="en-US" sz="1600" dirty="0">
              <a:solidFill>
                <a:schemeClr val="tx1"/>
              </a:solidFill>
            </a:endParaRPr>
          </a:p>
        </p:txBody>
      </p:sp>
      <p:sp>
        <p:nvSpPr>
          <p:cNvPr id="7" name="Retângulo de cantos arredondados 6"/>
          <p:cNvSpPr/>
          <p:nvPr/>
        </p:nvSpPr>
        <p:spPr>
          <a:xfrm>
            <a:off x="6935348"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marL="144463" indent="-144463">
              <a:lnSpc>
                <a:spcPct val="120000"/>
              </a:lnSpc>
              <a:spcBef>
                <a:spcPts val="300"/>
              </a:spcBef>
              <a:spcAft>
                <a:spcPts val="300"/>
              </a:spcAft>
              <a:buClr>
                <a:schemeClr val="accent2">
                  <a:lumMod val="75000"/>
                </a:schemeClr>
              </a:buClr>
              <a:buFont typeface="Arial" pitchFamily="34" charset="0"/>
              <a:buChar char="•"/>
            </a:pPr>
            <a:r>
              <a:rPr lang="pt-BR" sz="1600" dirty="0" err="1" smtClean="0">
                <a:solidFill>
                  <a:schemeClr val="tx1"/>
                </a:solidFill>
              </a:rPr>
              <a:t>Strategic</a:t>
            </a:r>
            <a:r>
              <a:rPr lang="pt-BR" sz="1600" dirty="0" smtClean="0">
                <a:solidFill>
                  <a:schemeClr val="tx1"/>
                </a:solidFill>
              </a:rPr>
              <a:t> </a:t>
            </a:r>
            <a:r>
              <a:rPr lang="pt-BR" sz="1600" dirty="0" err="1" smtClean="0">
                <a:solidFill>
                  <a:schemeClr val="tx1"/>
                </a:solidFill>
              </a:rPr>
              <a:t>Guidelines</a:t>
            </a:r>
            <a:endParaRPr lang="pt-BR" sz="1600" dirty="0" smtClean="0">
              <a:solidFill>
                <a:schemeClr val="tx1"/>
              </a:solidFill>
            </a:endParaRPr>
          </a:p>
          <a:p>
            <a:pPr marL="144463" indent="-144463">
              <a:lnSpc>
                <a:spcPct val="120000"/>
              </a:lnSpc>
              <a:spcBef>
                <a:spcPts val="300"/>
              </a:spcBef>
              <a:spcAft>
                <a:spcPts val="300"/>
              </a:spcAft>
              <a:buClr>
                <a:schemeClr val="accent2">
                  <a:lumMod val="75000"/>
                </a:schemeClr>
              </a:buClr>
              <a:buFont typeface="Arial" pitchFamily="34" charset="0"/>
              <a:buChar char="•"/>
            </a:pPr>
            <a:r>
              <a:rPr lang="pt-BR" sz="1600" dirty="0" err="1" smtClean="0">
                <a:solidFill>
                  <a:schemeClr val="tx1"/>
                </a:solidFill>
              </a:rPr>
              <a:t>Projects</a:t>
            </a:r>
            <a:endParaRPr lang="pt-BR" sz="1600" dirty="0">
              <a:solidFill>
                <a:schemeClr val="tx1"/>
              </a:solidFill>
            </a:endParaRP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7069" y="5344188"/>
            <a:ext cx="1810073" cy="1281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 name="Imagem 15"/>
          <p:cNvPicPr>
            <a:picLocks noChangeAspect="1"/>
          </p:cNvPicPr>
          <p:nvPr/>
        </p:nvPicPr>
        <p:blipFill rotWithShape="1">
          <a:blip r:embed="rId3" cstate="print">
            <a:extLst>
              <a:ext uri="{28A0092B-C50C-407E-A947-70E740481C1C}">
                <a14:useLocalDpi xmlns:a14="http://schemas.microsoft.com/office/drawing/2010/main" xmlns="" val="0"/>
              </a:ext>
            </a:extLst>
          </a:blip>
          <a:srcRect l="772"/>
          <a:stretch/>
        </p:blipFill>
        <p:spPr>
          <a:xfrm>
            <a:off x="517525" y="1497484"/>
            <a:ext cx="1525446" cy="576064"/>
          </a:xfrm>
          <a:prstGeom prst="rect">
            <a:avLst/>
          </a:prstGeom>
        </p:spPr>
      </p:pic>
      <p:sp>
        <p:nvSpPr>
          <p:cNvPr id="45" name="Retângulo de cantos arredondados 44"/>
          <p:cNvSpPr/>
          <p:nvPr/>
        </p:nvSpPr>
        <p:spPr>
          <a:xfrm>
            <a:off x="279986" y="2334366"/>
            <a:ext cx="3168352" cy="2664296"/>
          </a:xfrm>
          <a:prstGeom prst="roundRect">
            <a:avLst>
              <a:gd name="adj" fmla="val 8604"/>
            </a:avLst>
          </a:prstGeom>
          <a:solidFill>
            <a:srgbClr val="F2D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smtClean="0">
                <a:solidFill>
                  <a:schemeClr val="tx1"/>
                </a:solidFill>
              </a:rPr>
              <a:t>Area: 586,528 </a:t>
            </a:r>
            <a:r>
              <a:rPr lang="en-US" cap="small" dirty="0">
                <a:solidFill>
                  <a:schemeClr val="tx1"/>
                </a:solidFill>
              </a:rPr>
              <a:t>km² (larger than France)</a:t>
            </a:r>
          </a:p>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a:solidFill>
                  <a:schemeClr val="tx1"/>
                </a:solidFill>
              </a:rPr>
              <a:t>Population: nearly 20 million </a:t>
            </a:r>
            <a:r>
              <a:rPr lang="en-US" cap="small" dirty="0" smtClean="0">
                <a:solidFill>
                  <a:schemeClr val="tx1"/>
                </a:solidFill>
              </a:rPr>
              <a:t>people</a:t>
            </a:r>
          </a:p>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smtClean="0">
                <a:solidFill>
                  <a:schemeClr val="tx1"/>
                </a:solidFill>
              </a:rPr>
              <a:t>Economy: third among </a:t>
            </a:r>
            <a:r>
              <a:rPr lang="en-US" cap="small" dirty="0" err="1" smtClean="0">
                <a:solidFill>
                  <a:schemeClr val="tx1"/>
                </a:solidFill>
              </a:rPr>
              <a:t>brazilian</a:t>
            </a:r>
            <a:r>
              <a:rPr lang="en-US" cap="small" dirty="0" smtClean="0">
                <a:solidFill>
                  <a:schemeClr val="tx1"/>
                </a:solidFill>
              </a:rPr>
              <a:t> states </a:t>
            </a:r>
            <a:endParaRPr lang="en-US" cap="small" dirty="0">
              <a:solidFill>
                <a:schemeClr val="tx1"/>
              </a:solidFill>
            </a:endParaRPr>
          </a:p>
        </p:txBody>
      </p:sp>
      <p:sp>
        <p:nvSpPr>
          <p:cNvPr id="46" name="Forma livre 45"/>
          <p:cNvSpPr/>
          <p:nvPr/>
        </p:nvSpPr>
        <p:spPr>
          <a:xfrm>
            <a:off x="3526971" y="2728686"/>
            <a:ext cx="3875315" cy="1698171"/>
          </a:xfrm>
          <a:custGeom>
            <a:avLst/>
            <a:gdLst>
              <a:gd name="connsiteX0" fmla="*/ 0 w 3918857"/>
              <a:gd name="connsiteY0" fmla="*/ 0 h 1698171"/>
              <a:gd name="connsiteX1" fmla="*/ 885371 w 3918857"/>
              <a:gd name="connsiteY1" fmla="*/ 0 h 1698171"/>
              <a:gd name="connsiteX2" fmla="*/ 3918857 w 3918857"/>
              <a:gd name="connsiteY2" fmla="*/ 1698171 h 1698171"/>
            </a:gdLst>
            <a:ahLst/>
            <a:cxnLst>
              <a:cxn ang="0">
                <a:pos x="connsiteX0" y="connsiteY0"/>
              </a:cxn>
              <a:cxn ang="0">
                <a:pos x="connsiteX1" y="connsiteY1"/>
              </a:cxn>
              <a:cxn ang="0">
                <a:pos x="connsiteX2" y="connsiteY2"/>
              </a:cxn>
            </a:cxnLst>
            <a:rect l="l" t="t" r="r" b="b"/>
            <a:pathLst>
              <a:path w="3918857" h="1698171">
                <a:moveTo>
                  <a:pt x="0" y="0"/>
                </a:moveTo>
                <a:lnTo>
                  <a:pt x="885371" y="0"/>
                </a:lnTo>
                <a:lnTo>
                  <a:pt x="3918857" y="1698171"/>
                </a:ln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7" name="Elipse 46"/>
          <p:cNvSpPr/>
          <p:nvPr/>
        </p:nvSpPr>
        <p:spPr>
          <a:xfrm>
            <a:off x="7344229" y="4350028"/>
            <a:ext cx="165585" cy="16558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8" name="Triângulo isósceles 47"/>
          <p:cNvSpPr/>
          <p:nvPr/>
        </p:nvSpPr>
        <p:spPr>
          <a:xfrm rot="5400000">
            <a:off x="2150095"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9" name="Triângulo isósceles 48"/>
          <p:cNvSpPr/>
          <p:nvPr/>
        </p:nvSpPr>
        <p:spPr>
          <a:xfrm rot="5400000">
            <a:off x="4370782"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0" name="Triângulo isósceles 49"/>
          <p:cNvSpPr/>
          <p:nvPr/>
        </p:nvSpPr>
        <p:spPr>
          <a:xfrm rot="5400000">
            <a:off x="6591468"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1" name="Retângulo 50"/>
          <p:cNvSpPr/>
          <p:nvPr/>
        </p:nvSpPr>
        <p:spPr>
          <a:xfrm>
            <a:off x="0" y="1368152"/>
            <a:ext cx="9144000" cy="551723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de cantos arredondados 4"/>
          <p:cNvSpPr/>
          <p:nvPr/>
        </p:nvSpPr>
        <p:spPr>
          <a:xfrm>
            <a:off x="2498815"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solidFill>
                <a:srgbClr val="FF0000"/>
              </a:solidFill>
            </a:endParaRPr>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365" t="3193" r="1913" b="3603"/>
          <a:stretch/>
        </p:blipFill>
        <p:spPr bwMode="auto">
          <a:xfrm>
            <a:off x="2548384" y="5445224"/>
            <a:ext cx="1879600" cy="1079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52" name="Grupo 51"/>
          <p:cNvGrpSpPr/>
          <p:nvPr/>
        </p:nvGrpSpPr>
        <p:grpSpPr>
          <a:xfrm>
            <a:off x="178948" y="1498358"/>
            <a:ext cx="8857548" cy="5228496"/>
            <a:chOff x="178948" y="1498358"/>
            <a:chExt cx="8857548" cy="5228496"/>
          </a:xfrm>
        </p:grpSpPr>
        <p:sp>
          <p:nvSpPr>
            <p:cNvPr id="53" name="Retângulo de cantos arredondados 52"/>
            <p:cNvSpPr/>
            <p:nvPr/>
          </p:nvSpPr>
          <p:spPr>
            <a:xfrm>
              <a:off x="178948" y="1498358"/>
              <a:ext cx="8857548" cy="5228496"/>
            </a:xfrm>
            <a:prstGeom prst="roundRect">
              <a:avLst>
                <a:gd name="adj" fmla="val 4175"/>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solidFill>
                  <a:srgbClr val="FF0000"/>
                </a:solidFill>
              </a:endParaRPr>
            </a:p>
          </p:txBody>
        </p:sp>
        <p:grpSp>
          <p:nvGrpSpPr>
            <p:cNvPr id="54" name="Grupo 53"/>
            <p:cNvGrpSpPr/>
            <p:nvPr/>
          </p:nvGrpSpPr>
          <p:grpSpPr>
            <a:xfrm>
              <a:off x="323528" y="1700808"/>
              <a:ext cx="8574168" cy="4814912"/>
              <a:chOff x="246304" y="1484784"/>
              <a:chExt cx="8574168" cy="4814912"/>
            </a:xfrm>
          </p:grpSpPr>
          <p:sp>
            <p:nvSpPr>
              <p:cNvPr id="55" name="Retângulo de cantos arredondados 54"/>
              <p:cNvSpPr/>
              <p:nvPr/>
            </p:nvSpPr>
            <p:spPr>
              <a:xfrm>
                <a:off x="246304" y="4286041"/>
                <a:ext cx="1836000" cy="99848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a:lnSpc>
                    <a:spcPct val="110000"/>
                  </a:lnSpc>
                </a:pPr>
                <a:r>
                  <a:rPr lang="pt-BR" sz="1600" b="1" cap="small" dirty="0" smtClean="0">
                    <a:solidFill>
                      <a:schemeClr val="tx1"/>
                    </a:solidFill>
                  </a:rPr>
                  <a:t>Investment &amp;Business</a:t>
                </a:r>
                <a:endParaRPr lang="pt-BR" sz="1600" b="1" cap="small" dirty="0">
                  <a:solidFill>
                    <a:schemeClr val="tx1"/>
                  </a:solidFill>
                </a:endParaRPr>
              </a:p>
            </p:txBody>
          </p:sp>
          <p:sp>
            <p:nvSpPr>
              <p:cNvPr id="56" name="Retângulo de cantos arredondados 55"/>
              <p:cNvSpPr/>
              <p:nvPr/>
            </p:nvSpPr>
            <p:spPr>
              <a:xfrm>
                <a:off x="6984472" y="4286041"/>
                <a:ext cx="1836000" cy="99848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a:lnSpc>
                    <a:spcPct val="110000"/>
                  </a:lnSpc>
                </a:pPr>
                <a:r>
                  <a:rPr lang="pt-BR" sz="1600" b="1" cap="small" dirty="0">
                    <a:solidFill>
                      <a:schemeClr val="tx1"/>
                    </a:solidFill>
                  </a:rPr>
                  <a:t>Network </a:t>
                </a:r>
                <a:r>
                  <a:rPr lang="pt-BR" sz="1600" b="1" cap="small" dirty="0" err="1">
                    <a:solidFill>
                      <a:schemeClr val="tx1"/>
                    </a:solidFill>
                  </a:rPr>
                  <a:t>Cities</a:t>
                </a:r>
                <a:endParaRPr lang="pt-BR" sz="1600" b="1" cap="small" dirty="0">
                  <a:solidFill>
                    <a:schemeClr val="tx1"/>
                  </a:solidFill>
                </a:endParaRPr>
              </a:p>
            </p:txBody>
          </p:sp>
          <p:sp>
            <p:nvSpPr>
              <p:cNvPr id="57" name="Retângulo de cantos arredondados 56"/>
              <p:cNvSpPr/>
              <p:nvPr/>
            </p:nvSpPr>
            <p:spPr>
              <a:xfrm>
                <a:off x="6984472" y="2283070"/>
                <a:ext cx="1836000" cy="99848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a:lnSpc>
                    <a:spcPct val="110000"/>
                  </a:lnSpc>
                </a:pPr>
                <a:r>
                  <a:rPr lang="pt-BR" sz="1600" b="1" cap="small" dirty="0" err="1" smtClean="0">
                    <a:solidFill>
                      <a:schemeClr val="tx1"/>
                    </a:solidFill>
                  </a:rPr>
                  <a:t>Equity</a:t>
                </a:r>
                <a:r>
                  <a:rPr lang="pt-BR" sz="1600" b="1" cap="small" dirty="0" smtClean="0">
                    <a:solidFill>
                      <a:schemeClr val="tx1"/>
                    </a:solidFill>
                  </a:rPr>
                  <a:t> </a:t>
                </a:r>
                <a:r>
                  <a:rPr lang="pt-BR" sz="1600" b="1" cap="small" dirty="0" err="1" smtClean="0">
                    <a:solidFill>
                      <a:schemeClr val="tx1"/>
                    </a:solidFill>
                  </a:rPr>
                  <a:t>and</a:t>
                </a:r>
                <a:r>
                  <a:rPr lang="pt-BR" sz="1600" b="1" cap="small" dirty="0" smtClean="0">
                    <a:solidFill>
                      <a:schemeClr val="tx1"/>
                    </a:solidFill>
                  </a:rPr>
                  <a:t> </a:t>
                </a:r>
              </a:p>
              <a:p>
                <a:pPr algn="ctr">
                  <a:lnSpc>
                    <a:spcPct val="110000"/>
                  </a:lnSpc>
                </a:pPr>
                <a:r>
                  <a:rPr lang="pt-BR" sz="1600" b="1" cap="small" dirty="0" err="1" smtClean="0">
                    <a:solidFill>
                      <a:schemeClr val="tx1"/>
                    </a:solidFill>
                  </a:rPr>
                  <a:t>Welfare</a:t>
                </a:r>
                <a:endParaRPr lang="pt-BR" sz="1600" b="1" cap="small" dirty="0">
                  <a:solidFill>
                    <a:schemeClr val="tx1"/>
                  </a:solidFill>
                </a:endParaRPr>
              </a:p>
            </p:txBody>
          </p:sp>
          <p:sp>
            <p:nvSpPr>
              <p:cNvPr id="58" name="Retângulo de cantos arredondados 57"/>
              <p:cNvSpPr/>
              <p:nvPr/>
            </p:nvSpPr>
            <p:spPr>
              <a:xfrm>
                <a:off x="246304" y="2283070"/>
                <a:ext cx="1836000" cy="99848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a:lnSpc>
                    <a:spcPct val="110000"/>
                  </a:lnSpc>
                </a:pPr>
                <a:r>
                  <a:rPr lang="pt-BR" sz="1600" b="1" cap="small" dirty="0" smtClean="0">
                    <a:solidFill>
                      <a:schemeClr val="tx1"/>
                    </a:solidFill>
                  </a:rPr>
                  <a:t>Environmental Sustainability</a:t>
                </a:r>
                <a:endParaRPr lang="pt-BR" sz="1600" b="1" cap="small" dirty="0">
                  <a:solidFill>
                    <a:schemeClr val="tx1"/>
                  </a:solidFill>
                </a:endParaRPr>
              </a:p>
            </p:txBody>
          </p:sp>
          <p:cxnSp>
            <p:nvCxnSpPr>
              <p:cNvPr id="59" name="Conector reto 58"/>
              <p:cNvCxnSpPr>
                <a:stCxn id="76" idx="2"/>
                <a:endCxn id="78" idx="0"/>
              </p:cNvCxnSpPr>
              <p:nvPr/>
            </p:nvCxnSpPr>
            <p:spPr>
              <a:xfrm>
                <a:off x="4548680" y="2483272"/>
                <a:ext cx="0" cy="2817936"/>
              </a:xfrm>
              <a:prstGeom prst="line">
                <a:avLst/>
              </a:prstGeom>
              <a:ln w="285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0" name="Conector reto 59"/>
              <p:cNvCxnSpPr>
                <a:stCxn id="76" idx="1"/>
                <a:endCxn id="58" idx="0"/>
              </p:cNvCxnSpPr>
              <p:nvPr/>
            </p:nvCxnSpPr>
            <p:spPr>
              <a:xfrm flipH="1">
                <a:off x="1164304" y="1984028"/>
                <a:ext cx="2466376" cy="299042"/>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Conector reto 60"/>
              <p:cNvCxnSpPr>
                <a:stCxn id="76" idx="1"/>
                <a:endCxn id="55" idx="0"/>
              </p:cNvCxnSpPr>
              <p:nvPr/>
            </p:nvCxnSpPr>
            <p:spPr>
              <a:xfrm flipH="1">
                <a:off x="1164304" y="1984028"/>
                <a:ext cx="2466376" cy="2302013"/>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Conector reto 61"/>
              <p:cNvCxnSpPr>
                <a:stCxn id="55" idx="0"/>
                <a:endCxn id="58" idx="2"/>
              </p:cNvCxnSpPr>
              <p:nvPr/>
            </p:nvCxnSpPr>
            <p:spPr>
              <a:xfrm flipV="1">
                <a:off x="1164304" y="3281558"/>
                <a:ext cx="0" cy="1004483"/>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Conector reto 62"/>
              <p:cNvCxnSpPr>
                <a:stCxn id="55" idx="0"/>
                <a:endCxn id="77" idx="1"/>
              </p:cNvCxnSpPr>
              <p:nvPr/>
            </p:nvCxnSpPr>
            <p:spPr>
              <a:xfrm flipV="1">
                <a:off x="1164304" y="3923432"/>
                <a:ext cx="2466376" cy="362609"/>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Conector reto 63"/>
              <p:cNvCxnSpPr>
                <a:stCxn id="57" idx="0"/>
                <a:endCxn id="76" idx="3"/>
              </p:cNvCxnSpPr>
              <p:nvPr/>
            </p:nvCxnSpPr>
            <p:spPr>
              <a:xfrm flipH="1" flipV="1">
                <a:off x="5466680" y="1984028"/>
                <a:ext cx="2435792" cy="299042"/>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Conector reto 64"/>
              <p:cNvCxnSpPr>
                <a:stCxn id="56" idx="0"/>
                <a:endCxn id="76" idx="3"/>
              </p:cNvCxnSpPr>
              <p:nvPr/>
            </p:nvCxnSpPr>
            <p:spPr>
              <a:xfrm flipH="1" flipV="1">
                <a:off x="5466680" y="1984028"/>
                <a:ext cx="2435792" cy="2302013"/>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Conector reto 65"/>
              <p:cNvCxnSpPr>
                <a:stCxn id="57" idx="2"/>
                <a:endCxn id="56" idx="0"/>
              </p:cNvCxnSpPr>
              <p:nvPr/>
            </p:nvCxnSpPr>
            <p:spPr>
              <a:xfrm>
                <a:off x="7902472" y="3281558"/>
                <a:ext cx="0" cy="1004483"/>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Conector reto 66"/>
              <p:cNvCxnSpPr>
                <a:stCxn id="77" idx="3"/>
                <a:endCxn id="56" idx="0"/>
              </p:cNvCxnSpPr>
              <p:nvPr/>
            </p:nvCxnSpPr>
            <p:spPr>
              <a:xfrm>
                <a:off x="5466680" y="3923432"/>
                <a:ext cx="2435792" cy="362609"/>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Conector reto 67"/>
              <p:cNvCxnSpPr>
                <a:stCxn id="55" idx="3"/>
                <a:endCxn id="56" idx="1"/>
              </p:cNvCxnSpPr>
              <p:nvPr/>
            </p:nvCxnSpPr>
            <p:spPr>
              <a:xfrm>
                <a:off x="2082304" y="4785285"/>
                <a:ext cx="4902168" cy="0"/>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Conector reto 68"/>
              <p:cNvCxnSpPr>
                <a:stCxn id="78" idx="0"/>
                <a:endCxn id="56" idx="1"/>
              </p:cNvCxnSpPr>
              <p:nvPr/>
            </p:nvCxnSpPr>
            <p:spPr>
              <a:xfrm flipV="1">
                <a:off x="4548680" y="4785285"/>
                <a:ext cx="2435792" cy="515923"/>
              </a:xfrm>
              <a:prstGeom prst="line">
                <a:avLst/>
              </a:prstGeom>
              <a:ln w="285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0" name="Conector reto 69"/>
              <p:cNvCxnSpPr>
                <a:stCxn id="78" idx="0"/>
                <a:endCxn id="55" idx="3"/>
              </p:cNvCxnSpPr>
              <p:nvPr/>
            </p:nvCxnSpPr>
            <p:spPr>
              <a:xfrm flipH="1" flipV="1">
                <a:off x="2082304" y="4785285"/>
                <a:ext cx="2466376" cy="515923"/>
              </a:xfrm>
              <a:prstGeom prst="line">
                <a:avLst/>
              </a:prstGeom>
              <a:ln w="285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Conector reto 70"/>
              <p:cNvCxnSpPr>
                <a:stCxn id="78" idx="0"/>
                <a:endCxn id="58" idx="3"/>
              </p:cNvCxnSpPr>
              <p:nvPr/>
            </p:nvCxnSpPr>
            <p:spPr>
              <a:xfrm flipH="1" flipV="1">
                <a:off x="2082304" y="2782314"/>
                <a:ext cx="2466376" cy="2518894"/>
              </a:xfrm>
              <a:prstGeom prst="line">
                <a:avLst/>
              </a:prstGeom>
              <a:ln w="285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2" name="Conector reto 71"/>
              <p:cNvCxnSpPr>
                <a:stCxn id="78" idx="0"/>
                <a:endCxn id="57" idx="1"/>
              </p:cNvCxnSpPr>
              <p:nvPr/>
            </p:nvCxnSpPr>
            <p:spPr>
              <a:xfrm flipV="1">
                <a:off x="4548680" y="2782314"/>
                <a:ext cx="2435792" cy="2518894"/>
              </a:xfrm>
              <a:prstGeom prst="line">
                <a:avLst/>
              </a:prstGeom>
              <a:ln w="285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3" name="Conector reto 72"/>
              <p:cNvCxnSpPr>
                <a:stCxn id="58" idx="3"/>
                <a:endCxn id="57" idx="1"/>
              </p:cNvCxnSpPr>
              <p:nvPr/>
            </p:nvCxnSpPr>
            <p:spPr>
              <a:xfrm>
                <a:off x="2082304" y="2782314"/>
                <a:ext cx="4902168" cy="0"/>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Conector reto 73"/>
              <p:cNvCxnSpPr>
                <a:stCxn id="77" idx="0"/>
                <a:endCxn id="57" idx="1"/>
              </p:cNvCxnSpPr>
              <p:nvPr/>
            </p:nvCxnSpPr>
            <p:spPr>
              <a:xfrm flipV="1">
                <a:off x="4548680" y="2782314"/>
                <a:ext cx="2435792" cy="641874"/>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5" name="Conector reto 74"/>
              <p:cNvCxnSpPr>
                <a:stCxn id="58" idx="3"/>
                <a:endCxn id="77" idx="0"/>
              </p:cNvCxnSpPr>
              <p:nvPr/>
            </p:nvCxnSpPr>
            <p:spPr>
              <a:xfrm>
                <a:off x="2082304" y="2782314"/>
                <a:ext cx="2466376" cy="641874"/>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76" name="Retângulo de cantos arredondados 75"/>
              <p:cNvSpPr/>
              <p:nvPr/>
            </p:nvSpPr>
            <p:spPr>
              <a:xfrm>
                <a:off x="3630680" y="1484784"/>
                <a:ext cx="1836000" cy="99848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a:lnSpc>
                    <a:spcPct val="110000"/>
                  </a:lnSpc>
                </a:pPr>
                <a:r>
                  <a:rPr lang="pt-BR" sz="1600" b="1" cap="small" dirty="0" smtClean="0">
                    <a:solidFill>
                      <a:schemeClr val="tx1"/>
                    </a:solidFill>
                  </a:rPr>
                  <a:t>Competitive </a:t>
                </a:r>
                <a:r>
                  <a:rPr lang="pt-BR" sz="1600" b="1" cap="small" dirty="0">
                    <a:solidFill>
                      <a:schemeClr val="tx1"/>
                    </a:solidFill>
                  </a:rPr>
                  <a:t>Territorial </a:t>
                </a:r>
                <a:r>
                  <a:rPr lang="pt-BR" sz="1600" b="1" cap="small" dirty="0" smtClean="0">
                    <a:solidFill>
                      <a:schemeClr val="tx1"/>
                    </a:solidFill>
                  </a:rPr>
                  <a:t>Integration</a:t>
                </a:r>
                <a:endParaRPr lang="pt-BR" sz="1600" b="1" cap="small" dirty="0">
                  <a:solidFill>
                    <a:schemeClr val="tx1"/>
                  </a:solidFill>
                </a:endParaRPr>
              </a:p>
            </p:txBody>
          </p:sp>
          <p:sp>
            <p:nvSpPr>
              <p:cNvPr id="77" name="Retângulo de cantos arredondados 76"/>
              <p:cNvSpPr/>
              <p:nvPr/>
            </p:nvSpPr>
            <p:spPr>
              <a:xfrm>
                <a:off x="3630680" y="3424188"/>
                <a:ext cx="1836000" cy="998488"/>
              </a:xfrm>
              <a:prstGeom prst="roundRect">
                <a:avLst/>
              </a:prstGeom>
              <a:solidFill>
                <a:schemeClr val="bg1">
                  <a:lumMod val="95000"/>
                </a:schemeClr>
              </a:solidFill>
              <a:ln w="12700">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a:lnSpc>
                    <a:spcPct val="110000"/>
                  </a:lnSpc>
                </a:pPr>
                <a:r>
                  <a:rPr lang="pt-BR" sz="1600" b="1" cap="small" dirty="0" smtClean="0">
                    <a:solidFill>
                      <a:schemeClr val="tx1"/>
                    </a:solidFill>
                  </a:rPr>
                  <a:t>Integrated Perspective of </a:t>
                </a:r>
                <a:r>
                  <a:rPr lang="pt-BR" sz="1600" b="1" cap="small" dirty="0">
                    <a:solidFill>
                      <a:schemeClr val="tx1"/>
                    </a:solidFill>
                  </a:rPr>
                  <a:t>the Human Capital </a:t>
                </a:r>
              </a:p>
            </p:txBody>
          </p:sp>
          <p:sp>
            <p:nvSpPr>
              <p:cNvPr id="78" name="Retângulo de cantos arredondados 77"/>
              <p:cNvSpPr/>
              <p:nvPr/>
            </p:nvSpPr>
            <p:spPr>
              <a:xfrm>
                <a:off x="3630680" y="5301208"/>
                <a:ext cx="1836000" cy="998488"/>
              </a:xfrm>
              <a:prstGeom prst="roundRect">
                <a:avLst/>
              </a:prstGeom>
              <a:solidFill>
                <a:schemeClr val="bg1">
                  <a:lumMod val="95000"/>
                </a:schemeClr>
              </a:solidFill>
              <a:ln w="28575">
                <a:solidFill>
                  <a:schemeClr val="accent2">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a:lnSpc>
                    <a:spcPct val="110000"/>
                  </a:lnSpc>
                </a:pPr>
                <a:r>
                  <a:rPr lang="pt-BR" sz="1600" b="1" cap="small" dirty="0" smtClean="0">
                    <a:solidFill>
                      <a:schemeClr val="tx1"/>
                    </a:solidFill>
                  </a:rPr>
                  <a:t>State for </a:t>
                </a:r>
              </a:p>
              <a:p>
                <a:pPr algn="ctr">
                  <a:lnSpc>
                    <a:spcPct val="110000"/>
                  </a:lnSpc>
                </a:pPr>
                <a:r>
                  <a:rPr lang="pt-BR" sz="1600" b="1" cap="small" dirty="0" smtClean="0">
                    <a:solidFill>
                      <a:schemeClr val="tx1"/>
                    </a:solidFill>
                  </a:rPr>
                  <a:t>results</a:t>
                </a:r>
                <a:endParaRPr lang="pt-BR" sz="1600" b="1" cap="small" dirty="0">
                  <a:solidFill>
                    <a:schemeClr val="tx1"/>
                  </a:solidFill>
                </a:endParaRPr>
              </a:p>
            </p:txBody>
          </p:sp>
        </p:grpSp>
      </p:grpSp>
    </p:spTree>
    <p:extLst>
      <p:ext uri="{BB962C8B-B14F-4D97-AF65-F5344CB8AC3E}">
        <p14:creationId xmlns:p14="http://schemas.microsoft.com/office/powerpoint/2010/main" xmlns="" val="72689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ângulo 9"/>
          <p:cNvSpPr/>
          <p:nvPr/>
        </p:nvSpPr>
        <p:spPr>
          <a:xfrm>
            <a:off x="0" y="1340768"/>
            <a:ext cx="9144000" cy="5517232"/>
          </a:xfrm>
          <a:prstGeom prst="rect">
            <a:avLst/>
          </a:prstGeom>
          <a:solidFill>
            <a:srgbClr val="FC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44" name="Grupo 43"/>
          <p:cNvGrpSpPr/>
          <p:nvPr/>
        </p:nvGrpSpPr>
        <p:grpSpPr>
          <a:xfrm>
            <a:off x="3851920" y="1442683"/>
            <a:ext cx="4973960" cy="5370693"/>
            <a:chOff x="2124075" y="765175"/>
            <a:chExt cx="5334000" cy="5759450"/>
          </a:xfrm>
          <a:solidFill>
            <a:srgbClr val="F8E8E8"/>
          </a:solidFill>
        </p:grpSpPr>
        <p:sp>
          <p:nvSpPr>
            <p:cNvPr id="17" name="Freeform 2"/>
            <p:cNvSpPr>
              <a:spLocks/>
            </p:cNvSpPr>
            <p:nvPr/>
          </p:nvSpPr>
          <p:spPr bwMode="auto">
            <a:xfrm>
              <a:off x="4968875" y="4449763"/>
              <a:ext cx="1127125" cy="825500"/>
            </a:xfrm>
            <a:custGeom>
              <a:avLst/>
              <a:gdLst>
                <a:gd name="T0" fmla="*/ 2513 w 2872"/>
                <a:gd name="T1" fmla="*/ 1401 h 1933"/>
                <a:gd name="T2" fmla="*/ 2431 w 2872"/>
                <a:gd name="T3" fmla="*/ 1448 h 1933"/>
                <a:gd name="T4" fmla="*/ 2396 w 2872"/>
                <a:gd name="T5" fmla="*/ 1489 h 1933"/>
                <a:gd name="T6" fmla="*/ 2291 w 2872"/>
                <a:gd name="T7" fmla="*/ 1469 h 1933"/>
                <a:gd name="T8" fmla="*/ 2191 w 2872"/>
                <a:gd name="T9" fmla="*/ 1524 h 1933"/>
                <a:gd name="T10" fmla="*/ 1992 w 2872"/>
                <a:gd name="T11" fmla="*/ 1602 h 1933"/>
                <a:gd name="T12" fmla="*/ 1686 w 2872"/>
                <a:gd name="T13" fmla="*/ 1820 h 1933"/>
                <a:gd name="T14" fmla="*/ 1602 w 2872"/>
                <a:gd name="T15" fmla="*/ 1892 h 1933"/>
                <a:gd name="T16" fmla="*/ 1585 w 2872"/>
                <a:gd name="T17" fmla="*/ 1932 h 1933"/>
                <a:gd name="T18" fmla="*/ 1516 w 2872"/>
                <a:gd name="T19" fmla="*/ 1872 h 1933"/>
                <a:gd name="T20" fmla="*/ 1441 w 2872"/>
                <a:gd name="T21" fmla="*/ 1838 h 1933"/>
                <a:gd name="T22" fmla="*/ 1426 w 2872"/>
                <a:gd name="T23" fmla="*/ 1778 h 1933"/>
                <a:gd name="T24" fmla="*/ 1207 w 2872"/>
                <a:gd name="T25" fmla="*/ 1712 h 1933"/>
                <a:gd name="T26" fmla="*/ 1204 w 2872"/>
                <a:gd name="T27" fmla="*/ 1622 h 1933"/>
                <a:gd name="T28" fmla="*/ 1096 w 2872"/>
                <a:gd name="T29" fmla="*/ 1424 h 1933"/>
                <a:gd name="T30" fmla="*/ 1067 w 2872"/>
                <a:gd name="T31" fmla="*/ 1169 h 1933"/>
                <a:gd name="T32" fmla="*/ 957 w 2872"/>
                <a:gd name="T33" fmla="*/ 1085 h 1933"/>
                <a:gd name="T34" fmla="*/ 734 w 2872"/>
                <a:gd name="T35" fmla="*/ 1085 h 1933"/>
                <a:gd name="T36" fmla="*/ 561 w 2872"/>
                <a:gd name="T37" fmla="*/ 997 h 1933"/>
                <a:gd name="T38" fmla="*/ 454 w 2872"/>
                <a:gd name="T39" fmla="*/ 1014 h 1933"/>
                <a:gd name="T40" fmla="*/ 320 w 2872"/>
                <a:gd name="T41" fmla="*/ 962 h 1933"/>
                <a:gd name="T42" fmla="*/ 24 w 2872"/>
                <a:gd name="T43" fmla="*/ 934 h 1933"/>
                <a:gd name="T44" fmla="*/ 157 w 2872"/>
                <a:gd name="T45" fmla="*/ 851 h 1933"/>
                <a:gd name="T46" fmla="*/ 285 w 2872"/>
                <a:gd name="T47" fmla="*/ 702 h 1933"/>
                <a:gd name="T48" fmla="*/ 315 w 2872"/>
                <a:gd name="T49" fmla="*/ 604 h 1933"/>
                <a:gd name="T50" fmla="*/ 374 w 2872"/>
                <a:gd name="T51" fmla="*/ 508 h 1933"/>
                <a:gd name="T52" fmla="*/ 446 w 2872"/>
                <a:gd name="T53" fmla="*/ 400 h 1933"/>
                <a:gd name="T54" fmla="*/ 530 w 2872"/>
                <a:gd name="T55" fmla="*/ 242 h 1933"/>
                <a:gd name="T56" fmla="*/ 578 w 2872"/>
                <a:gd name="T57" fmla="*/ 187 h 1933"/>
                <a:gd name="T58" fmla="*/ 657 w 2872"/>
                <a:gd name="T59" fmla="*/ 158 h 1933"/>
                <a:gd name="T60" fmla="*/ 751 w 2872"/>
                <a:gd name="T61" fmla="*/ 68 h 1933"/>
                <a:gd name="T62" fmla="*/ 869 w 2872"/>
                <a:gd name="T63" fmla="*/ 21 h 1933"/>
                <a:gd name="T64" fmla="*/ 1060 w 2872"/>
                <a:gd name="T65" fmla="*/ 64 h 1933"/>
                <a:gd name="T66" fmla="*/ 1222 w 2872"/>
                <a:gd name="T67" fmla="*/ 74 h 1933"/>
                <a:gd name="T68" fmla="*/ 1254 w 2872"/>
                <a:gd name="T69" fmla="*/ 190 h 1933"/>
                <a:gd name="T70" fmla="*/ 1308 w 2872"/>
                <a:gd name="T71" fmla="*/ 173 h 1933"/>
                <a:gd name="T72" fmla="*/ 1362 w 2872"/>
                <a:gd name="T73" fmla="*/ 220 h 1933"/>
                <a:gd name="T74" fmla="*/ 1376 w 2872"/>
                <a:gd name="T75" fmla="*/ 163 h 1933"/>
                <a:gd name="T76" fmla="*/ 1540 w 2872"/>
                <a:gd name="T77" fmla="*/ 135 h 1933"/>
                <a:gd name="T78" fmla="*/ 1664 w 2872"/>
                <a:gd name="T79" fmla="*/ 149 h 1933"/>
                <a:gd name="T80" fmla="*/ 1753 w 2872"/>
                <a:gd name="T81" fmla="*/ 103 h 1933"/>
                <a:gd name="T82" fmla="*/ 1829 w 2872"/>
                <a:gd name="T83" fmla="*/ 100 h 1933"/>
                <a:gd name="T84" fmla="*/ 1893 w 2872"/>
                <a:gd name="T85" fmla="*/ 151 h 1933"/>
                <a:gd name="T86" fmla="*/ 1899 w 2872"/>
                <a:gd name="T87" fmla="*/ 271 h 1933"/>
                <a:gd name="T88" fmla="*/ 1945 w 2872"/>
                <a:gd name="T89" fmla="*/ 323 h 1933"/>
                <a:gd name="T90" fmla="*/ 1906 w 2872"/>
                <a:gd name="T91" fmla="*/ 410 h 1933"/>
                <a:gd name="T92" fmla="*/ 1973 w 2872"/>
                <a:gd name="T93" fmla="*/ 593 h 1933"/>
                <a:gd name="T94" fmla="*/ 2076 w 2872"/>
                <a:gd name="T95" fmla="*/ 597 h 1933"/>
                <a:gd name="T96" fmla="*/ 2120 w 2872"/>
                <a:gd name="T97" fmla="*/ 653 h 1933"/>
                <a:gd name="T98" fmla="*/ 2077 w 2872"/>
                <a:gd name="T99" fmla="*/ 732 h 1933"/>
                <a:gd name="T100" fmla="*/ 2062 w 2872"/>
                <a:gd name="T101" fmla="*/ 893 h 1933"/>
                <a:gd name="T102" fmla="*/ 2110 w 2872"/>
                <a:gd name="T103" fmla="*/ 976 h 1933"/>
                <a:gd name="T104" fmla="*/ 2145 w 2872"/>
                <a:gd name="T105" fmla="*/ 1060 h 1933"/>
                <a:gd name="T106" fmla="*/ 2270 w 2872"/>
                <a:gd name="T107" fmla="*/ 1116 h 1933"/>
                <a:gd name="T108" fmla="*/ 2353 w 2872"/>
                <a:gd name="T109" fmla="*/ 1067 h 1933"/>
                <a:gd name="T110" fmla="*/ 2411 w 2872"/>
                <a:gd name="T111" fmla="*/ 1037 h 1933"/>
                <a:gd name="T112" fmla="*/ 2523 w 2872"/>
                <a:gd name="T113" fmla="*/ 1031 h 1933"/>
                <a:gd name="T114" fmla="*/ 2634 w 2872"/>
                <a:gd name="T115" fmla="*/ 989 h 1933"/>
                <a:gd name="T116" fmla="*/ 2730 w 2872"/>
                <a:gd name="T117" fmla="*/ 1047 h 1933"/>
                <a:gd name="T118" fmla="*/ 2868 w 2872"/>
                <a:gd name="T119" fmla="*/ 1093 h 1933"/>
                <a:gd name="T120" fmla="*/ 2781 w 2872"/>
                <a:gd name="T121" fmla="*/ 1143 h 1933"/>
                <a:gd name="T122" fmla="*/ 2668 w 2872"/>
                <a:gd name="T123" fmla="*/ 1180 h 1933"/>
                <a:gd name="T124" fmla="*/ 2652 w 2872"/>
                <a:gd name="T125" fmla="*/ 1259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72" h="1933">
                  <a:moveTo>
                    <a:pt x="2703" y="1340"/>
                  </a:moveTo>
                  <a:lnTo>
                    <a:pt x="2682" y="1343"/>
                  </a:lnTo>
                  <a:lnTo>
                    <a:pt x="2664" y="1345"/>
                  </a:lnTo>
                  <a:lnTo>
                    <a:pt x="2648" y="1345"/>
                  </a:lnTo>
                  <a:lnTo>
                    <a:pt x="2634" y="1345"/>
                  </a:lnTo>
                  <a:lnTo>
                    <a:pt x="2613" y="1354"/>
                  </a:lnTo>
                  <a:lnTo>
                    <a:pt x="2594" y="1363"/>
                  </a:lnTo>
                  <a:lnTo>
                    <a:pt x="2573" y="1373"/>
                  </a:lnTo>
                  <a:lnTo>
                    <a:pt x="2554" y="1383"/>
                  </a:lnTo>
                  <a:lnTo>
                    <a:pt x="2534" y="1392"/>
                  </a:lnTo>
                  <a:lnTo>
                    <a:pt x="2513" y="1401"/>
                  </a:lnTo>
                  <a:lnTo>
                    <a:pt x="2502" y="1405"/>
                  </a:lnTo>
                  <a:lnTo>
                    <a:pt x="2491" y="1408"/>
                  </a:lnTo>
                  <a:lnTo>
                    <a:pt x="2479" y="1411"/>
                  </a:lnTo>
                  <a:lnTo>
                    <a:pt x="2466" y="1413"/>
                  </a:lnTo>
                  <a:lnTo>
                    <a:pt x="2459" y="1416"/>
                  </a:lnTo>
                  <a:lnTo>
                    <a:pt x="2446" y="1426"/>
                  </a:lnTo>
                  <a:lnTo>
                    <a:pt x="2442" y="1430"/>
                  </a:lnTo>
                  <a:lnTo>
                    <a:pt x="2439" y="1434"/>
                  </a:lnTo>
                  <a:lnTo>
                    <a:pt x="2435" y="1438"/>
                  </a:lnTo>
                  <a:lnTo>
                    <a:pt x="2433" y="1442"/>
                  </a:lnTo>
                  <a:lnTo>
                    <a:pt x="2431" y="1448"/>
                  </a:lnTo>
                  <a:lnTo>
                    <a:pt x="2429" y="1453"/>
                  </a:lnTo>
                  <a:lnTo>
                    <a:pt x="2429" y="1459"/>
                  </a:lnTo>
                  <a:lnTo>
                    <a:pt x="2429" y="1466"/>
                  </a:lnTo>
                  <a:lnTo>
                    <a:pt x="2428" y="1470"/>
                  </a:lnTo>
                  <a:lnTo>
                    <a:pt x="2426" y="1473"/>
                  </a:lnTo>
                  <a:lnTo>
                    <a:pt x="2424" y="1476"/>
                  </a:lnTo>
                  <a:lnTo>
                    <a:pt x="2421" y="1479"/>
                  </a:lnTo>
                  <a:lnTo>
                    <a:pt x="2415" y="1483"/>
                  </a:lnTo>
                  <a:lnTo>
                    <a:pt x="2409" y="1486"/>
                  </a:lnTo>
                  <a:lnTo>
                    <a:pt x="2402" y="1488"/>
                  </a:lnTo>
                  <a:lnTo>
                    <a:pt x="2396" y="1489"/>
                  </a:lnTo>
                  <a:lnTo>
                    <a:pt x="2391" y="1488"/>
                  </a:lnTo>
                  <a:lnTo>
                    <a:pt x="2388" y="1487"/>
                  </a:lnTo>
                  <a:lnTo>
                    <a:pt x="2382" y="1482"/>
                  </a:lnTo>
                  <a:lnTo>
                    <a:pt x="2376" y="1478"/>
                  </a:lnTo>
                  <a:lnTo>
                    <a:pt x="2369" y="1475"/>
                  </a:lnTo>
                  <a:lnTo>
                    <a:pt x="2363" y="1473"/>
                  </a:lnTo>
                  <a:lnTo>
                    <a:pt x="2348" y="1469"/>
                  </a:lnTo>
                  <a:lnTo>
                    <a:pt x="2334" y="1467"/>
                  </a:lnTo>
                  <a:lnTo>
                    <a:pt x="2320" y="1467"/>
                  </a:lnTo>
                  <a:lnTo>
                    <a:pt x="2306" y="1468"/>
                  </a:lnTo>
                  <a:lnTo>
                    <a:pt x="2291" y="1469"/>
                  </a:lnTo>
                  <a:lnTo>
                    <a:pt x="2278" y="1471"/>
                  </a:lnTo>
                  <a:lnTo>
                    <a:pt x="2271" y="1472"/>
                  </a:lnTo>
                  <a:lnTo>
                    <a:pt x="2264" y="1473"/>
                  </a:lnTo>
                  <a:lnTo>
                    <a:pt x="2258" y="1476"/>
                  </a:lnTo>
                  <a:lnTo>
                    <a:pt x="2252" y="1479"/>
                  </a:lnTo>
                  <a:lnTo>
                    <a:pt x="2239" y="1488"/>
                  </a:lnTo>
                  <a:lnTo>
                    <a:pt x="2227" y="1498"/>
                  </a:lnTo>
                  <a:lnTo>
                    <a:pt x="2215" y="1508"/>
                  </a:lnTo>
                  <a:lnTo>
                    <a:pt x="2203" y="1517"/>
                  </a:lnTo>
                  <a:lnTo>
                    <a:pt x="2197" y="1521"/>
                  </a:lnTo>
                  <a:lnTo>
                    <a:pt x="2191" y="1524"/>
                  </a:lnTo>
                  <a:lnTo>
                    <a:pt x="2184" y="1527"/>
                  </a:lnTo>
                  <a:lnTo>
                    <a:pt x="2178" y="1528"/>
                  </a:lnTo>
                  <a:lnTo>
                    <a:pt x="2153" y="1533"/>
                  </a:lnTo>
                  <a:lnTo>
                    <a:pt x="2129" y="1537"/>
                  </a:lnTo>
                  <a:lnTo>
                    <a:pt x="2108" y="1542"/>
                  </a:lnTo>
                  <a:lnTo>
                    <a:pt x="2088" y="1549"/>
                  </a:lnTo>
                  <a:lnTo>
                    <a:pt x="2070" y="1556"/>
                  </a:lnTo>
                  <a:lnTo>
                    <a:pt x="2054" y="1563"/>
                  </a:lnTo>
                  <a:lnTo>
                    <a:pt x="2038" y="1572"/>
                  </a:lnTo>
                  <a:lnTo>
                    <a:pt x="2022" y="1581"/>
                  </a:lnTo>
                  <a:lnTo>
                    <a:pt x="1992" y="1602"/>
                  </a:lnTo>
                  <a:lnTo>
                    <a:pt x="1963" y="1626"/>
                  </a:lnTo>
                  <a:lnTo>
                    <a:pt x="1931" y="1653"/>
                  </a:lnTo>
                  <a:lnTo>
                    <a:pt x="1894" y="1681"/>
                  </a:lnTo>
                  <a:lnTo>
                    <a:pt x="1874" y="1698"/>
                  </a:lnTo>
                  <a:lnTo>
                    <a:pt x="1858" y="1711"/>
                  </a:lnTo>
                  <a:lnTo>
                    <a:pt x="1844" y="1721"/>
                  </a:lnTo>
                  <a:lnTo>
                    <a:pt x="1830" y="1729"/>
                  </a:lnTo>
                  <a:lnTo>
                    <a:pt x="1799" y="1743"/>
                  </a:lnTo>
                  <a:lnTo>
                    <a:pt x="1758" y="1765"/>
                  </a:lnTo>
                  <a:lnTo>
                    <a:pt x="1719" y="1795"/>
                  </a:lnTo>
                  <a:lnTo>
                    <a:pt x="1686" y="1820"/>
                  </a:lnTo>
                  <a:lnTo>
                    <a:pt x="1671" y="1831"/>
                  </a:lnTo>
                  <a:lnTo>
                    <a:pt x="1656" y="1841"/>
                  </a:lnTo>
                  <a:lnTo>
                    <a:pt x="1642" y="1851"/>
                  </a:lnTo>
                  <a:lnTo>
                    <a:pt x="1627" y="1859"/>
                  </a:lnTo>
                  <a:lnTo>
                    <a:pt x="1614" y="1868"/>
                  </a:lnTo>
                  <a:lnTo>
                    <a:pt x="1605" y="1874"/>
                  </a:lnTo>
                  <a:lnTo>
                    <a:pt x="1600" y="1880"/>
                  </a:lnTo>
                  <a:lnTo>
                    <a:pt x="1598" y="1884"/>
                  </a:lnTo>
                  <a:lnTo>
                    <a:pt x="1598" y="1887"/>
                  </a:lnTo>
                  <a:lnTo>
                    <a:pt x="1599" y="1890"/>
                  </a:lnTo>
                  <a:lnTo>
                    <a:pt x="1602" y="1892"/>
                  </a:lnTo>
                  <a:lnTo>
                    <a:pt x="1606" y="1894"/>
                  </a:lnTo>
                  <a:lnTo>
                    <a:pt x="1610" y="1897"/>
                  </a:lnTo>
                  <a:lnTo>
                    <a:pt x="1613" y="1899"/>
                  </a:lnTo>
                  <a:lnTo>
                    <a:pt x="1616" y="1902"/>
                  </a:lnTo>
                  <a:lnTo>
                    <a:pt x="1618" y="1906"/>
                  </a:lnTo>
                  <a:lnTo>
                    <a:pt x="1618" y="1911"/>
                  </a:lnTo>
                  <a:lnTo>
                    <a:pt x="1615" y="1917"/>
                  </a:lnTo>
                  <a:lnTo>
                    <a:pt x="1610" y="1924"/>
                  </a:lnTo>
                  <a:lnTo>
                    <a:pt x="1601" y="1933"/>
                  </a:lnTo>
                  <a:lnTo>
                    <a:pt x="1593" y="1933"/>
                  </a:lnTo>
                  <a:lnTo>
                    <a:pt x="1585" y="1932"/>
                  </a:lnTo>
                  <a:lnTo>
                    <a:pt x="1577" y="1930"/>
                  </a:lnTo>
                  <a:lnTo>
                    <a:pt x="1571" y="1929"/>
                  </a:lnTo>
                  <a:lnTo>
                    <a:pt x="1565" y="1926"/>
                  </a:lnTo>
                  <a:lnTo>
                    <a:pt x="1560" y="1924"/>
                  </a:lnTo>
                  <a:lnTo>
                    <a:pt x="1555" y="1921"/>
                  </a:lnTo>
                  <a:lnTo>
                    <a:pt x="1550" y="1917"/>
                  </a:lnTo>
                  <a:lnTo>
                    <a:pt x="1542" y="1910"/>
                  </a:lnTo>
                  <a:lnTo>
                    <a:pt x="1535" y="1901"/>
                  </a:lnTo>
                  <a:lnTo>
                    <a:pt x="1528" y="1892"/>
                  </a:lnTo>
                  <a:lnTo>
                    <a:pt x="1522" y="1882"/>
                  </a:lnTo>
                  <a:lnTo>
                    <a:pt x="1516" y="1872"/>
                  </a:lnTo>
                  <a:lnTo>
                    <a:pt x="1510" y="1862"/>
                  </a:lnTo>
                  <a:lnTo>
                    <a:pt x="1503" y="1853"/>
                  </a:lnTo>
                  <a:lnTo>
                    <a:pt x="1495" y="1844"/>
                  </a:lnTo>
                  <a:lnTo>
                    <a:pt x="1486" y="1837"/>
                  </a:lnTo>
                  <a:lnTo>
                    <a:pt x="1476" y="1830"/>
                  </a:lnTo>
                  <a:lnTo>
                    <a:pt x="1469" y="1828"/>
                  </a:lnTo>
                  <a:lnTo>
                    <a:pt x="1462" y="1826"/>
                  </a:lnTo>
                  <a:lnTo>
                    <a:pt x="1455" y="1824"/>
                  </a:lnTo>
                  <a:lnTo>
                    <a:pt x="1448" y="1823"/>
                  </a:lnTo>
                  <a:lnTo>
                    <a:pt x="1445" y="1830"/>
                  </a:lnTo>
                  <a:lnTo>
                    <a:pt x="1441" y="1838"/>
                  </a:lnTo>
                  <a:lnTo>
                    <a:pt x="1436" y="1845"/>
                  </a:lnTo>
                  <a:lnTo>
                    <a:pt x="1430" y="1851"/>
                  </a:lnTo>
                  <a:lnTo>
                    <a:pt x="1424" y="1857"/>
                  </a:lnTo>
                  <a:lnTo>
                    <a:pt x="1416" y="1861"/>
                  </a:lnTo>
                  <a:lnTo>
                    <a:pt x="1409" y="1863"/>
                  </a:lnTo>
                  <a:lnTo>
                    <a:pt x="1401" y="1864"/>
                  </a:lnTo>
                  <a:lnTo>
                    <a:pt x="1401" y="1802"/>
                  </a:lnTo>
                  <a:lnTo>
                    <a:pt x="1410" y="1796"/>
                  </a:lnTo>
                  <a:lnTo>
                    <a:pt x="1417" y="1791"/>
                  </a:lnTo>
                  <a:lnTo>
                    <a:pt x="1422" y="1785"/>
                  </a:lnTo>
                  <a:lnTo>
                    <a:pt x="1426" y="1778"/>
                  </a:lnTo>
                  <a:lnTo>
                    <a:pt x="1429" y="1771"/>
                  </a:lnTo>
                  <a:lnTo>
                    <a:pt x="1431" y="1762"/>
                  </a:lnTo>
                  <a:lnTo>
                    <a:pt x="1432" y="1751"/>
                  </a:lnTo>
                  <a:lnTo>
                    <a:pt x="1432" y="1738"/>
                  </a:lnTo>
                  <a:lnTo>
                    <a:pt x="1410" y="1732"/>
                  </a:lnTo>
                  <a:lnTo>
                    <a:pt x="1391" y="1727"/>
                  </a:lnTo>
                  <a:lnTo>
                    <a:pt x="1381" y="1725"/>
                  </a:lnTo>
                  <a:lnTo>
                    <a:pt x="1371" y="1722"/>
                  </a:lnTo>
                  <a:lnTo>
                    <a:pt x="1359" y="1718"/>
                  </a:lnTo>
                  <a:lnTo>
                    <a:pt x="1348" y="1712"/>
                  </a:lnTo>
                  <a:lnTo>
                    <a:pt x="1207" y="1712"/>
                  </a:lnTo>
                  <a:lnTo>
                    <a:pt x="1195" y="1704"/>
                  </a:lnTo>
                  <a:lnTo>
                    <a:pt x="1185" y="1695"/>
                  </a:lnTo>
                  <a:lnTo>
                    <a:pt x="1181" y="1690"/>
                  </a:lnTo>
                  <a:lnTo>
                    <a:pt x="1178" y="1685"/>
                  </a:lnTo>
                  <a:lnTo>
                    <a:pt x="1176" y="1678"/>
                  </a:lnTo>
                  <a:lnTo>
                    <a:pt x="1175" y="1671"/>
                  </a:lnTo>
                  <a:lnTo>
                    <a:pt x="1177" y="1664"/>
                  </a:lnTo>
                  <a:lnTo>
                    <a:pt x="1180" y="1656"/>
                  </a:lnTo>
                  <a:lnTo>
                    <a:pt x="1186" y="1647"/>
                  </a:lnTo>
                  <a:lnTo>
                    <a:pt x="1192" y="1637"/>
                  </a:lnTo>
                  <a:lnTo>
                    <a:pt x="1204" y="1622"/>
                  </a:lnTo>
                  <a:lnTo>
                    <a:pt x="1212" y="1613"/>
                  </a:lnTo>
                  <a:lnTo>
                    <a:pt x="1202" y="1598"/>
                  </a:lnTo>
                  <a:lnTo>
                    <a:pt x="1187" y="1575"/>
                  </a:lnTo>
                  <a:lnTo>
                    <a:pt x="1169" y="1547"/>
                  </a:lnTo>
                  <a:lnTo>
                    <a:pt x="1149" y="1516"/>
                  </a:lnTo>
                  <a:lnTo>
                    <a:pt x="1128" y="1486"/>
                  </a:lnTo>
                  <a:lnTo>
                    <a:pt x="1112" y="1459"/>
                  </a:lnTo>
                  <a:lnTo>
                    <a:pt x="1106" y="1447"/>
                  </a:lnTo>
                  <a:lnTo>
                    <a:pt x="1101" y="1437"/>
                  </a:lnTo>
                  <a:lnTo>
                    <a:pt x="1098" y="1430"/>
                  </a:lnTo>
                  <a:lnTo>
                    <a:pt x="1096" y="1424"/>
                  </a:lnTo>
                  <a:lnTo>
                    <a:pt x="1097" y="1379"/>
                  </a:lnTo>
                  <a:lnTo>
                    <a:pt x="1098" y="1333"/>
                  </a:lnTo>
                  <a:lnTo>
                    <a:pt x="1097" y="1310"/>
                  </a:lnTo>
                  <a:lnTo>
                    <a:pt x="1096" y="1287"/>
                  </a:lnTo>
                  <a:lnTo>
                    <a:pt x="1094" y="1264"/>
                  </a:lnTo>
                  <a:lnTo>
                    <a:pt x="1091" y="1242"/>
                  </a:lnTo>
                  <a:lnTo>
                    <a:pt x="1087" y="1220"/>
                  </a:lnTo>
                  <a:lnTo>
                    <a:pt x="1080" y="1199"/>
                  </a:lnTo>
                  <a:lnTo>
                    <a:pt x="1076" y="1188"/>
                  </a:lnTo>
                  <a:lnTo>
                    <a:pt x="1072" y="1178"/>
                  </a:lnTo>
                  <a:lnTo>
                    <a:pt x="1067" y="1169"/>
                  </a:lnTo>
                  <a:lnTo>
                    <a:pt x="1061" y="1160"/>
                  </a:lnTo>
                  <a:lnTo>
                    <a:pt x="1055" y="1151"/>
                  </a:lnTo>
                  <a:lnTo>
                    <a:pt x="1048" y="1142"/>
                  </a:lnTo>
                  <a:lnTo>
                    <a:pt x="1041" y="1134"/>
                  </a:lnTo>
                  <a:lnTo>
                    <a:pt x="1033" y="1126"/>
                  </a:lnTo>
                  <a:lnTo>
                    <a:pt x="1023" y="1119"/>
                  </a:lnTo>
                  <a:lnTo>
                    <a:pt x="1013" y="1112"/>
                  </a:lnTo>
                  <a:lnTo>
                    <a:pt x="1003" y="1105"/>
                  </a:lnTo>
                  <a:lnTo>
                    <a:pt x="991" y="1099"/>
                  </a:lnTo>
                  <a:lnTo>
                    <a:pt x="974" y="1091"/>
                  </a:lnTo>
                  <a:lnTo>
                    <a:pt x="957" y="1085"/>
                  </a:lnTo>
                  <a:lnTo>
                    <a:pt x="941" y="1081"/>
                  </a:lnTo>
                  <a:lnTo>
                    <a:pt x="924" y="1079"/>
                  </a:lnTo>
                  <a:lnTo>
                    <a:pt x="907" y="1078"/>
                  </a:lnTo>
                  <a:lnTo>
                    <a:pt x="891" y="1078"/>
                  </a:lnTo>
                  <a:lnTo>
                    <a:pt x="875" y="1079"/>
                  </a:lnTo>
                  <a:lnTo>
                    <a:pt x="858" y="1080"/>
                  </a:lnTo>
                  <a:lnTo>
                    <a:pt x="825" y="1084"/>
                  </a:lnTo>
                  <a:lnTo>
                    <a:pt x="790" y="1088"/>
                  </a:lnTo>
                  <a:lnTo>
                    <a:pt x="772" y="1088"/>
                  </a:lnTo>
                  <a:lnTo>
                    <a:pt x="753" y="1088"/>
                  </a:lnTo>
                  <a:lnTo>
                    <a:pt x="734" y="1085"/>
                  </a:lnTo>
                  <a:lnTo>
                    <a:pt x="714" y="1082"/>
                  </a:lnTo>
                  <a:lnTo>
                    <a:pt x="705" y="1080"/>
                  </a:lnTo>
                  <a:lnTo>
                    <a:pt x="695" y="1076"/>
                  </a:lnTo>
                  <a:lnTo>
                    <a:pt x="684" y="1070"/>
                  </a:lnTo>
                  <a:lnTo>
                    <a:pt x="674" y="1064"/>
                  </a:lnTo>
                  <a:lnTo>
                    <a:pt x="652" y="1050"/>
                  </a:lnTo>
                  <a:lnTo>
                    <a:pt x="629" y="1034"/>
                  </a:lnTo>
                  <a:lnTo>
                    <a:pt x="606" y="1019"/>
                  </a:lnTo>
                  <a:lnTo>
                    <a:pt x="583" y="1006"/>
                  </a:lnTo>
                  <a:lnTo>
                    <a:pt x="571" y="1001"/>
                  </a:lnTo>
                  <a:lnTo>
                    <a:pt x="561" y="997"/>
                  </a:lnTo>
                  <a:lnTo>
                    <a:pt x="550" y="995"/>
                  </a:lnTo>
                  <a:lnTo>
                    <a:pt x="540" y="994"/>
                  </a:lnTo>
                  <a:lnTo>
                    <a:pt x="531" y="995"/>
                  </a:lnTo>
                  <a:lnTo>
                    <a:pt x="521" y="997"/>
                  </a:lnTo>
                  <a:lnTo>
                    <a:pt x="513" y="1001"/>
                  </a:lnTo>
                  <a:lnTo>
                    <a:pt x="504" y="1004"/>
                  </a:lnTo>
                  <a:lnTo>
                    <a:pt x="495" y="1008"/>
                  </a:lnTo>
                  <a:lnTo>
                    <a:pt x="486" y="1011"/>
                  </a:lnTo>
                  <a:lnTo>
                    <a:pt x="477" y="1014"/>
                  </a:lnTo>
                  <a:lnTo>
                    <a:pt x="466" y="1015"/>
                  </a:lnTo>
                  <a:lnTo>
                    <a:pt x="454" y="1014"/>
                  </a:lnTo>
                  <a:lnTo>
                    <a:pt x="442" y="1012"/>
                  </a:lnTo>
                  <a:lnTo>
                    <a:pt x="431" y="1010"/>
                  </a:lnTo>
                  <a:lnTo>
                    <a:pt x="421" y="1007"/>
                  </a:lnTo>
                  <a:lnTo>
                    <a:pt x="402" y="998"/>
                  </a:lnTo>
                  <a:lnTo>
                    <a:pt x="384" y="989"/>
                  </a:lnTo>
                  <a:lnTo>
                    <a:pt x="367" y="979"/>
                  </a:lnTo>
                  <a:lnTo>
                    <a:pt x="351" y="970"/>
                  </a:lnTo>
                  <a:lnTo>
                    <a:pt x="343" y="967"/>
                  </a:lnTo>
                  <a:lnTo>
                    <a:pt x="335" y="964"/>
                  </a:lnTo>
                  <a:lnTo>
                    <a:pt x="327" y="962"/>
                  </a:lnTo>
                  <a:lnTo>
                    <a:pt x="320" y="962"/>
                  </a:lnTo>
                  <a:lnTo>
                    <a:pt x="289" y="963"/>
                  </a:lnTo>
                  <a:lnTo>
                    <a:pt x="254" y="965"/>
                  </a:lnTo>
                  <a:lnTo>
                    <a:pt x="216" y="967"/>
                  </a:lnTo>
                  <a:lnTo>
                    <a:pt x="176" y="970"/>
                  </a:lnTo>
                  <a:lnTo>
                    <a:pt x="133" y="971"/>
                  </a:lnTo>
                  <a:lnTo>
                    <a:pt x="90" y="970"/>
                  </a:lnTo>
                  <a:lnTo>
                    <a:pt x="68" y="969"/>
                  </a:lnTo>
                  <a:lnTo>
                    <a:pt x="45" y="968"/>
                  </a:lnTo>
                  <a:lnTo>
                    <a:pt x="22" y="965"/>
                  </a:lnTo>
                  <a:lnTo>
                    <a:pt x="0" y="962"/>
                  </a:lnTo>
                  <a:lnTo>
                    <a:pt x="24" y="934"/>
                  </a:lnTo>
                  <a:lnTo>
                    <a:pt x="51" y="906"/>
                  </a:lnTo>
                  <a:lnTo>
                    <a:pt x="59" y="899"/>
                  </a:lnTo>
                  <a:lnTo>
                    <a:pt x="67" y="892"/>
                  </a:lnTo>
                  <a:lnTo>
                    <a:pt x="76" y="886"/>
                  </a:lnTo>
                  <a:lnTo>
                    <a:pt x="87" y="880"/>
                  </a:lnTo>
                  <a:lnTo>
                    <a:pt x="98" y="874"/>
                  </a:lnTo>
                  <a:lnTo>
                    <a:pt x="111" y="868"/>
                  </a:lnTo>
                  <a:lnTo>
                    <a:pt x="125" y="862"/>
                  </a:lnTo>
                  <a:lnTo>
                    <a:pt x="142" y="857"/>
                  </a:lnTo>
                  <a:lnTo>
                    <a:pt x="149" y="854"/>
                  </a:lnTo>
                  <a:lnTo>
                    <a:pt x="157" y="851"/>
                  </a:lnTo>
                  <a:lnTo>
                    <a:pt x="164" y="847"/>
                  </a:lnTo>
                  <a:lnTo>
                    <a:pt x="171" y="843"/>
                  </a:lnTo>
                  <a:lnTo>
                    <a:pt x="186" y="832"/>
                  </a:lnTo>
                  <a:lnTo>
                    <a:pt x="201" y="820"/>
                  </a:lnTo>
                  <a:lnTo>
                    <a:pt x="215" y="805"/>
                  </a:lnTo>
                  <a:lnTo>
                    <a:pt x="229" y="789"/>
                  </a:lnTo>
                  <a:lnTo>
                    <a:pt x="242" y="773"/>
                  </a:lnTo>
                  <a:lnTo>
                    <a:pt x="255" y="755"/>
                  </a:lnTo>
                  <a:lnTo>
                    <a:pt x="266" y="737"/>
                  </a:lnTo>
                  <a:lnTo>
                    <a:pt x="276" y="719"/>
                  </a:lnTo>
                  <a:lnTo>
                    <a:pt x="285" y="702"/>
                  </a:lnTo>
                  <a:lnTo>
                    <a:pt x="292" y="686"/>
                  </a:lnTo>
                  <a:lnTo>
                    <a:pt x="298" y="671"/>
                  </a:lnTo>
                  <a:lnTo>
                    <a:pt x="302" y="658"/>
                  </a:lnTo>
                  <a:lnTo>
                    <a:pt x="304" y="646"/>
                  </a:lnTo>
                  <a:lnTo>
                    <a:pt x="304" y="636"/>
                  </a:lnTo>
                  <a:lnTo>
                    <a:pt x="303" y="627"/>
                  </a:lnTo>
                  <a:lnTo>
                    <a:pt x="303" y="619"/>
                  </a:lnTo>
                  <a:lnTo>
                    <a:pt x="305" y="613"/>
                  </a:lnTo>
                  <a:lnTo>
                    <a:pt x="307" y="609"/>
                  </a:lnTo>
                  <a:lnTo>
                    <a:pt x="311" y="606"/>
                  </a:lnTo>
                  <a:lnTo>
                    <a:pt x="315" y="604"/>
                  </a:lnTo>
                  <a:lnTo>
                    <a:pt x="320" y="602"/>
                  </a:lnTo>
                  <a:lnTo>
                    <a:pt x="326" y="601"/>
                  </a:lnTo>
                  <a:lnTo>
                    <a:pt x="337" y="599"/>
                  </a:lnTo>
                  <a:lnTo>
                    <a:pt x="349" y="595"/>
                  </a:lnTo>
                  <a:lnTo>
                    <a:pt x="354" y="592"/>
                  </a:lnTo>
                  <a:lnTo>
                    <a:pt x="360" y="588"/>
                  </a:lnTo>
                  <a:lnTo>
                    <a:pt x="364" y="582"/>
                  </a:lnTo>
                  <a:lnTo>
                    <a:pt x="368" y="574"/>
                  </a:lnTo>
                  <a:lnTo>
                    <a:pt x="368" y="549"/>
                  </a:lnTo>
                  <a:lnTo>
                    <a:pt x="371" y="526"/>
                  </a:lnTo>
                  <a:lnTo>
                    <a:pt x="374" y="508"/>
                  </a:lnTo>
                  <a:lnTo>
                    <a:pt x="379" y="491"/>
                  </a:lnTo>
                  <a:lnTo>
                    <a:pt x="385" y="477"/>
                  </a:lnTo>
                  <a:lnTo>
                    <a:pt x="391" y="465"/>
                  </a:lnTo>
                  <a:lnTo>
                    <a:pt x="398" y="455"/>
                  </a:lnTo>
                  <a:lnTo>
                    <a:pt x="405" y="446"/>
                  </a:lnTo>
                  <a:lnTo>
                    <a:pt x="419" y="432"/>
                  </a:lnTo>
                  <a:lnTo>
                    <a:pt x="431" y="421"/>
                  </a:lnTo>
                  <a:lnTo>
                    <a:pt x="436" y="416"/>
                  </a:lnTo>
                  <a:lnTo>
                    <a:pt x="441" y="411"/>
                  </a:lnTo>
                  <a:lnTo>
                    <a:pt x="444" y="406"/>
                  </a:lnTo>
                  <a:lnTo>
                    <a:pt x="446" y="400"/>
                  </a:lnTo>
                  <a:lnTo>
                    <a:pt x="450" y="371"/>
                  </a:lnTo>
                  <a:lnTo>
                    <a:pt x="455" y="347"/>
                  </a:lnTo>
                  <a:lnTo>
                    <a:pt x="461" y="326"/>
                  </a:lnTo>
                  <a:lnTo>
                    <a:pt x="467" y="309"/>
                  </a:lnTo>
                  <a:lnTo>
                    <a:pt x="474" y="294"/>
                  </a:lnTo>
                  <a:lnTo>
                    <a:pt x="481" y="283"/>
                  </a:lnTo>
                  <a:lnTo>
                    <a:pt x="489" y="273"/>
                  </a:lnTo>
                  <a:lnTo>
                    <a:pt x="496" y="266"/>
                  </a:lnTo>
                  <a:lnTo>
                    <a:pt x="510" y="255"/>
                  </a:lnTo>
                  <a:lnTo>
                    <a:pt x="524" y="246"/>
                  </a:lnTo>
                  <a:lnTo>
                    <a:pt x="530" y="242"/>
                  </a:lnTo>
                  <a:lnTo>
                    <a:pt x="536" y="237"/>
                  </a:lnTo>
                  <a:lnTo>
                    <a:pt x="541" y="230"/>
                  </a:lnTo>
                  <a:lnTo>
                    <a:pt x="545" y="222"/>
                  </a:lnTo>
                  <a:lnTo>
                    <a:pt x="548" y="216"/>
                  </a:lnTo>
                  <a:lnTo>
                    <a:pt x="552" y="210"/>
                  </a:lnTo>
                  <a:lnTo>
                    <a:pt x="556" y="204"/>
                  </a:lnTo>
                  <a:lnTo>
                    <a:pt x="560" y="200"/>
                  </a:lnTo>
                  <a:lnTo>
                    <a:pt x="564" y="196"/>
                  </a:lnTo>
                  <a:lnTo>
                    <a:pt x="568" y="192"/>
                  </a:lnTo>
                  <a:lnTo>
                    <a:pt x="573" y="190"/>
                  </a:lnTo>
                  <a:lnTo>
                    <a:pt x="578" y="187"/>
                  </a:lnTo>
                  <a:lnTo>
                    <a:pt x="589" y="184"/>
                  </a:lnTo>
                  <a:lnTo>
                    <a:pt x="599" y="182"/>
                  </a:lnTo>
                  <a:lnTo>
                    <a:pt x="610" y="181"/>
                  </a:lnTo>
                  <a:lnTo>
                    <a:pt x="620" y="179"/>
                  </a:lnTo>
                  <a:lnTo>
                    <a:pt x="630" y="177"/>
                  </a:lnTo>
                  <a:lnTo>
                    <a:pt x="639" y="174"/>
                  </a:lnTo>
                  <a:lnTo>
                    <a:pt x="643" y="172"/>
                  </a:lnTo>
                  <a:lnTo>
                    <a:pt x="647" y="169"/>
                  </a:lnTo>
                  <a:lnTo>
                    <a:pt x="650" y="166"/>
                  </a:lnTo>
                  <a:lnTo>
                    <a:pt x="654" y="162"/>
                  </a:lnTo>
                  <a:lnTo>
                    <a:pt x="657" y="158"/>
                  </a:lnTo>
                  <a:lnTo>
                    <a:pt x="660" y="153"/>
                  </a:lnTo>
                  <a:lnTo>
                    <a:pt x="662" y="147"/>
                  </a:lnTo>
                  <a:lnTo>
                    <a:pt x="664" y="140"/>
                  </a:lnTo>
                  <a:lnTo>
                    <a:pt x="665" y="132"/>
                  </a:lnTo>
                  <a:lnTo>
                    <a:pt x="666" y="123"/>
                  </a:lnTo>
                  <a:lnTo>
                    <a:pt x="666" y="113"/>
                  </a:lnTo>
                  <a:lnTo>
                    <a:pt x="666" y="102"/>
                  </a:lnTo>
                  <a:lnTo>
                    <a:pt x="691" y="95"/>
                  </a:lnTo>
                  <a:lnTo>
                    <a:pt x="714" y="86"/>
                  </a:lnTo>
                  <a:lnTo>
                    <a:pt x="734" y="77"/>
                  </a:lnTo>
                  <a:lnTo>
                    <a:pt x="751" y="68"/>
                  </a:lnTo>
                  <a:lnTo>
                    <a:pt x="766" y="59"/>
                  </a:lnTo>
                  <a:lnTo>
                    <a:pt x="779" y="49"/>
                  </a:lnTo>
                  <a:lnTo>
                    <a:pt x="790" y="40"/>
                  </a:lnTo>
                  <a:lnTo>
                    <a:pt x="800" y="32"/>
                  </a:lnTo>
                  <a:lnTo>
                    <a:pt x="817" y="17"/>
                  </a:lnTo>
                  <a:lnTo>
                    <a:pt x="828" y="6"/>
                  </a:lnTo>
                  <a:lnTo>
                    <a:pt x="833" y="2"/>
                  </a:lnTo>
                  <a:lnTo>
                    <a:pt x="837" y="0"/>
                  </a:lnTo>
                  <a:lnTo>
                    <a:pt x="841" y="0"/>
                  </a:lnTo>
                  <a:lnTo>
                    <a:pt x="845" y="2"/>
                  </a:lnTo>
                  <a:lnTo>
                    <a:pt x="869" y="21"/>
                  </a:lnTo>
                  <a:lnTo>
                    <a:pt x="886" y="33"/>
                  </a:lnTo>
                  <a:lnTo>
                    <a:pt x="894" y="36"/>
                  </a:lnTo>
                  <a:lnTo>
                    <a:pt x="903" y="39"/>
                  </a:lnTo>
                  <a:lnTo>
                    <a:pt x="914" y="42"/>
                  </a:lnTo>
                  <a:lnTo>
                    <a:pt x="929" y="44"/>
                  </a:lnTo>
                  <a:lnTo>
                    <a:pt x="961" y="49"/>
                  </a:lnTo>
                  <a:lnTo>
                    <a:pt x="998" y="56"/>
                  </a:lnTo>
                  <a:lnTo>
                    <a:pt x="1016" y="59"/>
                  </a:lnTo>
                  <a:lnTo>
                    <a:pt x="1034" y="62"/>
                  </a:lnTo>
                  <a:lnTo>
                    <a:pt x="1048" y="64"/>
                  </a:lnTo>
                  <a:lnTo>
                    <a:pt x="1060" y="64"/>
                  </a:lnTo>
                  <a:lnTo>
                    <a:pt x="1073" y="65"/>
                  </a:lnTo>
                  <a:lnTo>
                    <a:pt x="1090" y="66"/>
                  </a:lnTo>
                  <a:lnTo>
                    <a:pt x="1111" y="67"/>
                  </a:lnTo>
                  <a:lnTo>
                    <a:pt x="1134" y="68"/>
                  </a:lnTo>
                  <a:lnTo>
                    <a:pt x="1159" y="69"/>
                  </a:lnTo>
                  <a:lnTo>
                    <a:pt x="1181" y="69"/>
                  </a:lnTo>
                  <a:lnTo>
                    <a:pt x="1191" y="68"/>
                  </a:lnTo>
                  <a:lnTo>
                    <a:pt x="1201" y="67"/>
                  </a:lnTo>
                  <a:lnTo>
                    <a:pt x="1210" y="66"/>
                  </a:lnTo>
                  <a:lnTo>
                    <a:pt x="1217" y="64"/>
                  </a:lnTo>
                  <a:lnTo>
                    <a:pt x="1222" y="74"/>
                  </a:lnTo>
                  <a:lnTo>
                    <a:pt x="1226" y="85"/>
                  </a:lnTo>
                  <a:lnTo>
                    <a:pt x="1229" y="94"/>
                  </a:lnTo>
                  <a:lnTo>
                    <a:pt x="1231" y="103"/>
                  </a:lnTo>
                  <a:lnTo>
                    <a:pt x="1233" y="121"/>
                  </a:lnTo>
                  <a:lnTo>
                    <a:pt x="1233" y="138"/>
                  </a:lnTo>
                  <a:lnTo>
                    <a:pt x="1234" y="153"/>
                  </a:lnTo>
                  <a:lnTo>
                    <a:pt x="1237" y="167"/>
                  </a:lnTo>
                  <a:lnTo>
                    <a:pt x="1239" y="174"/>
                  </a:lnTo>
                  <a:lnTo>
                    <a:pt x="1243" y="180"/>
                  </a:lnTo>
                  <a:lnTo>
                    <a:pt x="1247" y="185"/>
                  </a:lnTo>
                  <a:lnTo>
                    <a:pt x="1254" y="190"/>
                  </a:lnTo>
                  <a:lnTo>
                    <a:pt x="1258" y="193"/>
                  </a:lnTo>
                  <a:lnTo>
                    <a:pt x="1262" y="194"/>
                  </a:lnTo>
                  <a:lnTo>
                    <a:pt x="1266" y="194"/>
                  </a:lnTo>
                  <a:lnTo>
                    <a:pt x="1269" y="193"/>
                  </a:lnTo>
                  <a:lnTo>
                    <a:pt x="1276" y="189"/>
                  </a:lnTo>
                  <a:lnTo>
                    <a:pt x="1283" y="184"/>
                  </a:lnTo>
                  <a:lnTo>
                    <a:pt x="1290" y="179"/>
                  </a:lnTo>
                  <a:lnTo>
                    <a:pt x="1297" y="175"/>
                  </a:lnTo>
                  <a:lnTo>
                    <a:pt x="1300" y="174"/>
                  </a:lnTo>
                  <a:lnTo>
                    <a:pt x="1304" y="173"/>
                  </a:lnTo>
                  <a:lnTo>
                    <a:pt x="1308" y="173"/>
                  </a:lnTo>
                  <a:lnTo>
                    <a:pt x="1312" y="175"/>
                  </a:lnTo>
                  <a:lnTo>
                    <a:pt x="1324" y="178"/>
                  </a:lnTo>
                  <a:lnTo>
                    <a:pt x="1334" y="182"/>
                  </a:lnTo>
                  <a:lnTo>
                    <a:pt x="1342" y="186"/>
                  </a:lnTo>
                  <a:lnTo>
                    <a:pt x="1348" y="191"/>
                  </a:lnTo>
                  <a:lnTo>
                    <a:pt x="1353" y="196"/>
                  </a:lnTo>
                  <a:lnTo>
                    <a:pt x="1356" y="201"/>
                  </a:lnTo>
                  <a:lnTo>
                    <a:pt x="1358" y="205"/>
                  </a:lnTo>
                  <a:lnTo>
                    <a:pt x="1361" y="209"/>
                  </a:lnTo>
                  <a:lnTo>
                    <a:pt x="1362" y="216"/>
                  </a:lnTo>
                  <a:lnTo>
                    <a:pt x="1362" y="220"/>
                  </a:lnTo>
                  <a:lnTo>
                    <a:pt x="1364" y="219"/>
                  </a:lnTo>
                  <a:lnTo>
                    <a:pt x="1370" y="212"/>
                  </a:lnTo>
                  <a:lnTo>
                    <a:pt x="1369" y="210"/>
                  </a:lnTo>
                  <a:lnTo>
                    <a:pt x="1367" y="205"/>
                  </a:lnTo>
                  <a:lnTo>
                    <a:pt x="1366" y="197"/>
                  </a:lnTo>
                  <a:lnTo>
                    <a:pt x="1365" y="186"/>
                  </a:lnTo>
                  <a:lnTo>
                    <a:pt x="1366" y="181"/>
                  </a:lnTo>
                  <a:lnTo>
                    <a:pt x="1367" y="176"/>
                  </a:lnTo>
                  <a:lnTo>
                    <a:pt x="1369" y="172"/>
                  </a:lnTo>
                  <a:lnTo>
                    <a:pt x="1372" y="167"/>
                  </a:lnTo>
                  <a:lnTo>
                    <a:pt x="1376" y="163"/>
                  </a:lnTo>
                  <a:lnTo>
                    <a:pt x="1381" y="159"/>
                  </a:lnTo>
                  <a:lnTo>
                    <a:pt x="1388" y="156"/>
                  </a:lnTo>
                  <a:lnTo>
                    <a:pt x="1396" y="154"/>
                  </a:lnTo>
                  <a:lnTo>
                    <a:pt x="1433" y="148"/>
                  </a:lnTo>
                  <a:lnTo>
                    <a:pt x="1462" y="146"/>
                  </a:lnTo>
                  <a:lnTo>
                    <a:pt x="1477" y="145"/>
                  </a:lnTo>
                  <a:lnTo>
                    <a:pt x="1490" y="144"/>
                  </a:lnTo>
                  <a:lnTo>
                    <a:pt x="1505" y="141"/>
                  </a:lnTo>
                  <a:lnTo>
                    <a:pt x="1522" y="138"/>
                  </a:lnTo>
                  <a:lnTo>
                    <a:pt x="1531" y="136"/>
                  </a:lnTo>
                  <a:lnTo>
                    <a:pt x="1540" y="135"/>
                  </a:lnTo>
                  <a:lnTo>
                    <a:pt x="1549" y="135"/>
                  </a:lnTo>
                  <a:lnTo>
                    <a:pt x="1557" y="135"/>
                  </a:lnTo>
                  <a:lnTo>
                    <a:pt x="1573" y="139"/>
                  </a:lnTo>
                  <a:lnTo>
                    <a:pt x="1590" y="143"/>
                  </a:lnTo>
                  <a:lnTo>
                    <a:pt x="1605" y="148"/>
                  </a:lnTo>
                  <a:lnTo>
                    <a:pt x="1620" y="151"/>
                  </a:lnTo>
                  <a:lnTo>
                    <a:pt x="1628" y="152"/>
                  </a:lnTo>
                  <a:lnTo>
                    <a:pt x="1636" y="152"/>
                  </a:lnTo>
                  <a:lnTo>
                    <a:pt x="1644" y="151"/>
                  </a:lnTo>
                  <a:lnTo>
                    <a:pt x="1653" y="149"/>
                  </a:lnTo>
                  <a:lnTo>
                    <a:pt x="1664" y="149"/>
                  </a:lnTo>
                  <a:lnTo>
                    <a:pt x="1674" y="149"/>
                  </a:lnTo>
                  <a:lnTo>
                    <a:pt x="1682" y="149"/>
                  </a:lnTo>
                  <a:lnTo>
                    <a:pt x="1689" y="148"/>
                  </a:lnTo>
                  <a:lnTo>
                    <a:pt x="1695" y="146"/>
                  </a:lnTo>
                  <a:lnTo>
                    <a:pt x="1699" y="144"/>
                  </a:lnTo>
                  <a:lnTo>
                    <a:pt x="1702" y="142"/>
                  </a:lnTo>
                  <a:lnTo>
                    <a:pt x="1704" y="139"/>
                  </a:lnTo>
                  <a:lnTo>
                    <a:pt x="1709" y="123"/>
                  </a:lnTo>
                  <a:lnTo>
                    <a:pt x="1716" y="102"/>
                  </a:lnTo>
                  <a:lnTo>
                    <a:pt x="1737" y="103"/>
                  </a:lnTo>
                  <a:lnTo>
                    <a:pt x="1753" y="103"/>
                  </a:lnTo>
                  <a:lnTo>
                    <a:pt x="1760" y="103"/>
                  </a:lnTo>
                  <a:lnTo>
                    <a:pt x="1767" y="105"/>
                  </a:lnTo>
                  <a:lnTo>
                    <a:pt x="1773" y="108"/>
                  </a:lnTo>
                  <a:lnTo>
                    <a:pt x="1778" y="112"/>
                  </a:lnTo>
                  <a:lnTo>
                    <a:pt x="1783" y="109"/>
                  </a:lnTo>
                  <a:lnTo>
                    <a:pt x="1789" y="105"/>
                  </a:lnTo>
                  <a:lnTo>
                    <a:pt x="1796" y="103"/>
                  </a:lnTo>
                  <a:lnTo>
                    <a:pt x="1803" y="101"/>
                  </a:lnTo>
                  <a:lnTo>
                    <a:pt x="1812" y="100"/>
                  </a:lnTo>
                  <a:lnTo>
                    <a:pt x="1820" y="100"/>
                  </a:lnTo>
                  <a:lnTo>
                    <a:pt x="1829" y="100"/>
                  </a:lnTo>
                  <a:lnTo>
                    <a:pt x="1837" y="102"/>
                  </a:lnTo>
                  <a:lnTo>
                    <a:pt x="1842" y="108"/>
                  </a:lnTo>
                  <a:lnTo>
                    <a:pt x="1847" y="113"/>
                  </a:lnTo>
                  <a:lnTo>
                    <a:pt x="1852" y="118"/>
                  </a:lnTo>
                  <a:lnTo>
                    <a:pt x="1857" y="122"/>
                  </a:lnTo>
                  <a:lnTo>
                    <a:pt x="1868" y="129"/>
                  </a:lnTo>
                  <a:lnTo>
                    <a:pt x="1878" y="135"/>
                  </a:lnTo>
                  <a:lnTo>
                    <a:pt x="1882" y="138"/>
                  </a:lnTo>
                  <a:lnTo>
                    <a:pt x="1886" y="142"/>
                  </a:lnTo>
                  <a:lnTo>
                    <a:pt x="1890" y="146"/>
                  </a:lnTo>
                  <a:lnTo>
                    <a:pt x="1893" y="151"/>
                  </a:lnTo>
                  <a:lnTo>
                    <a:pt x="1896" y="156"/>
                  </a:lnTo>
                  <a:lnTo>
                    <a:pt x="1897" y="163"/>
                  </a:lnTo>
                  <a:lnTo>
                    <a:pt x="1899" y="171"/>
                  </a:lnTo>
                  <a:lnTo>
                    <a:pt x="1899" y="180"/>
                  </a:lnTo>
                  <a:lnTo>
                    <a:pt x="1898" y="200"/>
                  </a:lnTo>
                  <a:lnTo>
                    <a:pt x="1896" y="221"/>
                  </a:lnTo>
                  <a:lnTo>
                    <a:pt x="1895" y="241"/>
                  </a:lnTo>
                  <a:lnTo>
                    <a:pt x="1894" y="254"/>
                  </a:lnTo>
                  <a:lnTo>
                    <a:pt x="1894" y="261"/>
                  </a:lnTo>
                  <a:lnTo>
                    <a:pt x="1896" y="266"/>
                  </a:lnTo>
                  <a:lnTo>
                    <a:pt x="1899" y="271"/>
                  </a:lnTo>
                  <a:lnTo>
                    <a:pt x="1902" y="274"/>
                  </a:lnTo>
                  <a:lnTo>
                    <a:pt x="1910" y="279"/>
                  </a:lnTo>
                  <a:lnTo>
                    <a:pt x="1921" y="282"/>
                  </a:lnTo>
                  <a:lnTo>
                    <a:pt x="1930" y="285"/>
                  </a:lnTo>
                  <a:lnTo>
                    <a:pt x="1939" y="290"/>
                  </a:lnTo>
                  <a:lnTo>
                    <a:pt x="1942" y="294"/>
                  </a:lnTo>
                  <a:lnTo>
                    <a:pt x="1945" y="298"/>
                  </a:lnTo>
                  <a:lnTo>
                    <a:pt x="1946" y="304"/>
                  </a:lnTo>
                  <a:lnTo>
                    <a:pt x="1947" y="312"/>
                  </a:lnTo>
                  <a:lnTo>
                    <a:pt x="1946" y="318"/>
                  </a:lnTo>
                  <a:lnTo>
                    <a:pt x="1945" y="323"/>
                  </a:lnTo>
                  <a:lnTo>
                    <a:pt x="1943" y="328"/>
                  </a:lnTo>
                  <a:lnTo>
                    <a:pt x="1940" y="334"/>
                  </a:lnTo>
                  <a:lnTo>
                    <a:pt x="1934" y="344"/>
                  </a:lnTo>
                  <a:lnTo>
                    <a:pt x="1926" y="353"/>
                  </a:lnTo>
                  <a:lnTo>
                    <a:pt x="1918" y="363"/>
                  </a:lnTo>
                  <a:lnTo>
                    <a:pt x="1911" y="373"/>
                  </a:lnTo>
                  <a:lnTo>
                    <a:pt x="1908" y="378"/>
                  </a:lnTo>
                  <a:lnTo>
                    <a:pt x="1906" y="384"/>
                  </a:lnTo>
                  <a:lnTo>
                    <a:pt x="1905" y="389"/>
                  </a:lnTo>
                  <a:lnTo>
                    <a:pt x="1904" y="395"/>
                  </a:lnTo>
                  <a:lnTo>
                    <a:pt x="1906" y="410"/>
                  </a:lnTo>
                  <a:lnTo>
                    <a:pt x="1912" y="433"/>
                  </a:lnTo>
                  <a:lnTo>
                    <a:pt x="1920" y="461"/>
                  </a:lnTo>
                  <a:lnTo>
                    <a:pt x="1929" y="490"/>
                  </a:lnTo>
                  <a:lnTo>
                    <a:pt x="1939" y="519"/>
                  </a:lnTo>
                  <a:lnTo>
                    <a:pt x="1947" y="546"/>
                  </a:lnTo>
                  <a:lnTo>
                    <a:pt x="1954" y="564"/>
                  </a:lnTo>
                  <a:lnTo>
                    <a:pt x="1957" y="574"/>
                  </a:lnTo>
                  <a:lnTo>
                    <a:pt x="1960" y="580"/>
                  </a:lnTo>
                  <a:lnTo>
                    <a:pt x="1964" y="585"/>
                  </a:lnTo>
                  <a:lnTo>
                    <a:pt x="1968" y="590"/>
                  </a:lnTo>
                  <a:lnTo>
                    <a:pt x="1973" y="593"/>
                  </a:lnTo>
                  <a:lnTo>
                    <a:pt x="1977" y="596"/>
                  </a:lnTo>
                  <a:lnTo>
                    <a:pt x="1982" y="598"/>
                  </a:lnTo>
                  <a:lnTo>
                    <a:pt x="1988" y="600"/>
                  </a:lnTo>
                  <a:lnTo>
                    <a:pt x="1993" y="601"/>
                  </a:lnTo>
                  <a:lnTo>
                    <a:pt x="2005" y="601"/>
                  </a:lnTo>
                  <a:lnTo>
                    <a:pt x="2018" y="600"/>
                  </a:lnTo>
                  <a:lnTo>
                    <a:pt x="2032" y="599"/>
                  </a:lnTo>
                  <a:lnTo>
                    <a:pt x="2045" y="597"/>
                  </a:lnTo>
                  <a:lnTo>
                    <a:pt x="2058" y="596"/>
                  </a:lnTo>
                  <a:lnTo>
                    <a:pt x="2070" y="596"/>
                  </a:lnTo>
                  <a:lnTo>
                    <a:pt x="2076" y="597"/>
                  </a:lnTo>
                  <a:lnTo>
                    <a:pt x="2081" y="598"/>
                  </a:lnTo>
                  <a:lnTo>
                    <a:pt x="2087" y="599"/>
                  </a:lnTo>
                  <a:lnTo>
                    <a:pt x="2092" y="602"/>
                  </a:lnTo>
                  <a:lnTo>
                    <a:pt x="2097" y="605"/>
                  </a:lnTo>
                  <a:lnTo>
                    <a:pt x="2101" y="608"/>
                  </a:lnTo>
                  <a:lnTo>
                    <a:pt x="2106" y="613"/>
                  </a:lnTo>
                  <a:lnTo>
                    <a:pt x="2109" y="619"/>
                  </a:lnTo>
                  <a:lnTo>
                    <a:pt x="2113" y="625"/>
                  </a:lnTo>
                  <a:lnTo>
                    <a:pt x="2115" y="633"/>
                  </a:lnTo>
                  <a:lnTo>
                    <a:pt x="2118" y="643"/>
                  </a:lnTo>
                  <a:lnTo>
                    <a:pt x="2120" y="653"/>
                  </a:lnTo>
                  <a:lnTo>
                    <a:pt x="2121" y="661"/>
                  </a:lnTo>
                  <a:lnTo>
                    <a:pt x="2121" y="667"/>
                  </a:lnTo>
                  <a:lnTo>
                    <a:pt x="2119" y="672"/>
                  </a:lnTo>
                  <a:lnTo>
                    <a:pt x="2117" y="677"/>
                  </a:lnTo>
                  <a:lnTo>
                    <a:pt x="2110" y="684"/>
                  </a:lnTo>
                  <a:lnTo>
                    <a:pt x="2101" y="693"/>
                  </a:lnTo>
                  <a:lnTo>
                    <a:pt x="2096" y="698"/>
                  </a:lnTo>
                  <a:lnTo>
                    <a:pt x="2091" y="704"/>
                  </a:lnTo>
                  <a:lnTo>
                    <a:pt x="2086" y="711"/>
                  </a:lnTo>
                  <a:lnTo>
                    <a:pt x="2081" y="721"/>
                  </a:lnTo>
                  <a:lnTo>
                    <a:pt x="2077" y="732"/>
                  </a:lnTo>
                  <a:lnTo>
                    <a:pt x="2073" y="746"/>
                  </a:lnTo>
                  <a:lnTo>
                    <a:pt x="2070" y="764"/>
                  </a:lnTo>
                  <a:lnTo>
                    <a:pt x="2068" y="784"/>
                  </a:lnTo>
                  <a:lnTo>
                    <a:pt x="2066" y="802"/>
                  </a:lnTo>
                  <a:lnTo>
                    <a:pt x="2063" y="824"/>
                  </a:lnTo>
                  <a:lnTo>
                    <a:pt x="2062" y="833"/>
                  </a:lnTo>
                  <a:lnTo>
                    <a:pt x="2061" y="842"/>
                  </a:lnTo>
                  <a:lnTo>
                    <a:pt x="2061" y="848"/>
                  </a:lnTo>
                  <a:lnTo>
                    <a:pt x="2062" y="851"/>
                  </a:lnTo>
                  <a:lnTo>
                    <a:pt x="2062" y="876"/>
                  </a:lnTo>
                  <a:lnTo>
                    <a:pt x="2062" y="893"/>
                  </a:lnTo>
                  <a:lnTo>
                    <a:pt x="2062" y="910"/>
                  </a:lnTo>
                  <a:lnTo>
                    <a:pt x="2062" y="930"/>
                  </a:lnTo>
                  <a:lnTo>
                    <a:pt x="2063" y="935"/>
                  </a:lnTo>
                  <a:lnTo>
                    <a:pt x="2063" y="939"/>
                  </a:lnTo>
                  <a:lnTo>
                    <a:pt x="2064" y="943"/>
                  </a:lnTo>
                  <a:lnTo>
                    <a:pt x="2066" y="947"/>
                  </a:lnTo>
                  <a:lnTo>
                    <a:pt x="2070" y="952"/>
                  </a:lnTo>
                  <a:lnTo>
                    <a:pt x="2075" y="957"/>
                  </a:lnTo>
                  <a:lnTo>
                    <a:pt x="2088" y="965"/>
                  </a:lnTo>
                  <a:lnTo>
                    <a:pt x="2103" y="971"/>
                  </a:lnTo>
                  <a:lnTo>
                    <a:pt x="2110" y="976"/>
                  </a:lnTo>
                  <a:lnTo>
                    <a:pt x="2117" y="981"/>
                  </a:lnTo>
                  <a:lnTo>
                    <a:pt x="2123" y="987"/>
                  </a:lnTo>
                  <a:lnTo>
                    <a:pt x="2128" y="994"/>
                  </a:lnTo>
                  <a:lnTo>
                    <a:pt x="2132" y="1002"/>
                  </a:lnTo>
                  <a:lnTo>
                    <a:pt x="2135" y="1013"/>
                  </a:lnTo>
                  <a:lnTo>
                    <a:pt x="2136" y="1025"/>
                  </a:lnTo>
                  <a:lnTo>
                    <a:pt x="2135" y="1041"/>
                  </a:lnTo>
                  <a:lnTo>
                    <a:pt x="2136" y="1044"/>
                  </a:lnTo>
                  <a:lnTo>
                    <a:pt x="2138" y="1049"/>
                  </a:lnTo>
                  <a:lnTo>
                    <a:pt x="2141" y="1054"/>
                  </a:lnTo>
                  <a:lnTo>
                    <a:pt x="2145" y="1060"/>
                  </a:lnTo>
                  <a:lnTo>
                    <a:pt x="2154" y="1073"/>
                  </a:lnTo>
                  <a:lnTo>
                    <a:pt x="2165" y="1087"/>
                  </a:lnTo>
                  <a:lnTo>
                    <a:pt x="2187" y="1112"/>
                  </a:lnTo>
                  <a:lnTo>
                    <a:pt x="2199" y="1125"/>
                  </a:lnTo>
                  <a:lnTo>
                    <a:pt x="2204" y="1128"/>
                  </a:lnTo>
                  <a:lnTo>
                    <a:pt x="2209" y="1130"/>
                  </a:lnTo>
                  <a:lnTo>
                    <a:pt x="2215" y="1131"/>
                  </a:lnTo>
                  <a:lnTo>
                    <a:pt x="2222" y="1130"/>
                  </a:lnTo>
                  <a:lnTo>
                    <a:pt x="2236" y="1127"/>
                  </a:lnTo>
                  <a:lnTo>
                    <a:pt x="2253" y="1122"/>
                  </a:lnTo>
                  <a:lnTo>
                    <a:pt x="2270" y="1116"/>
                  </a:lnTo>
                  <a:lnTo>
                    <a:pt x="2289" y="1110"/>
                  </a:lnTo>
                  <a:lnTo>
                    <a:pt x="2299" y="1108"/>
                  </a:lnTo>
                  <a:lnTo>
                    <a:pt x="2309" y="1106"/>
                  </a:lnTo>
                  <a:lnTo>
                    <a:pt x="2319" y="1105"/>
                  </a:lnTo>
                  <a:lnTo>
                    <a:pt x="2330" y="1104"/>
                  </a:lnTo>
                  <a:lnTo>
                    <a:pt x="2335" y="1103"/>
                  </a:lnTo>
                  <a:lnTo>
                    <a:pt x="2339" y="1101"/>
                  </a:lnTo>
                  <a:lnTo>
                    <a:pt x="2342" y="1097"/>
                  </a:lnTo>
                  <a:lnTo>
                    <a:pt x="2345" y="1093"/>
                  </a:lnTo>
                  <a:lnTo>
                    <a:pt x="2349" y="1080"/>
                  </a:lnTo>
                  <a:lnTo>
                    <a:pt x="2353" y="1067"/>
                  </a:lnTo>
                  <a:lnTo>
                    <a:pt x="2355" y="1060"/>
                  </a:lnTo>
                  <a:lnTo>
                    <a:pt x="2358" y="1053"/>
                  </a:lnTo>
                  <a:lnTo>
                    <a:pt x="2362" y="1047"/>
                  </a:lnTo>
                  <a:lnTo>
                    <a:pt x="2366" y="1042"/>
                  </a:lnTo>
                  <a:lnTo>
                    <a:pt x="2371" y="1037"/>
                  </a:lnTo>
                  <a:lnTo>
                    <a:pt x="2377" y="1033"/>
                  </a:lnTo>
                  <a:lnTo>
                    <a:pt x="2384" y="1031"/>
                  </a:lnTo>
                  <a:lnTo>
                    <a:pt x="2393" y="1030"/>
                  </a:lnTo>
                  <a:lnTo>
                    <a:pt x="2400" y="1031"/>
                  </a:lnTo>
                  <a:lnTo>
                    <a:pt x="2406" y="1034"/>
                  </a:lnTo>
                  <a:lnTo>
                    <a:pt x="2411" y="1037"/>
                  </a:lnTo>
                  <a:lnTo>
                    <a:pt x="2416" y="1041"/>
                  </a:lnTo>
                  <a:lnTo>
                    <a:pt x="2421" y="1045"/>
                  </a:lnTo>
                  <a:lnTo>
                    <a:pt x="2427" y="1048"/>
                  </a:lnTo>
                  <a:lnTo>
                    <a:pt x="2433" y="1050"/>
                  </a:lnTo>
                  <a:lnTo>
                    <a:pt x="2440" y="1051"/>
                  </a:lnTo>
                  <a:lnTo>
                    <a:pt x="2459" y="1050"/>
                  </a:lnTo>
                  <a:lnTo>
                    <a:pt x="2476" y="1048"/>
                  </a:lnTo>
                  <a:lnTo>
                    <a:pt x="2490" y="1045"/>
                  </a:lnTo>
                  <a:lnTo>
                    <a:pt x="2503" y="1041"/>
                  </a:lnTo>
                  <a:lnTo>
                    <a:pt x="2514" y="1037"/>
                  </a:lnTo>
                  <a:lnTo>
                    <a:pt x="2523" y="1031"/>
                  </a:lnTo>
                  <a:lnTo>
                    <a:pt x="2532" y="1026"/>
                  </a:lnTo>
                  <a:lnTo>
                    <a:pt x="2540" y="1020"/>
                  </a:lnTo>
                  <a:lnTo>
                    <a:pt x="2547" y="1014"/>
                  </a:lnTo>
                  <a:lnTo>
                    <a:pt x="2555" y="1008"/>
                  </a:lnTo>
                  <a:lnTo>
                    <a:pt x="2563" y="1003"/>
                  </a:lnTo>
                  <a:lnTo>
                    <a:pt x="2572" y="998"/>
                  </a:lnTo>
                  <a:lnTo>
                    <a:pt x="2582" y="994"/>
                  </a:lnTo>
                  <a:lnTo>
                    <a:pt x="2595" y="991"/>
                  </a:lnTo>
                  <a:lnTo>
                    <a:pt x="2608" y="989"/>
                  </a:lnTo>
                  <a:lnTo>
                    <a:pt x="2624" y="989"/>
                  </a:lnTo>
                  <a:lnTo>
                    <a:pt x="2634" y="989"/>
                  </a:lnTo>
                  <a:lnTo>
                    <a:pt x="2643" y="990"/>
                  </a:lnTo>
                  <a:lnTo>
                    <a:pt x="2651" y="991"/>
                  </a:lnTo>
                  <a:lnTo>
                    <a:pt x="2659" y="993"/>
                  </a:lnTo>
                  <a:lnTo>
                    <a:pt x="2666" y="996"/>
                  </a:lnTo>
                  <a:lnTo>
                    <a:pt x="2672" y="998"/>
                  </a:lnTo>
                  <a:lnTo>
                    <a:pt x="2677" y="1001"/>
                  </a:lnTo>
                  <a:lnTo>
                    <a:pt x="2682" y="1005"/>
                  </a:lnTo>
                  <a:lnTo>
                    <a:pt x="2701" y="1022"/>
                  </a:lnTo>
                  <a:lnTo>
                    <a:pt x="2718" y="1041"/>
                  </a:lnTo>
                  <a:lnTo>
                    <a:pt x="2723" y="1044"/>
                  </a:lnTo>
                  <a:lnTo>
                    <a:pt x="2730" y="1047"/>
                  </a:lnTo>
                  <a:lnTo>
                    <a:pt x="2738" y="1049"/>
                  </a:lnTo>
                  <a:lnTo>
                    <a:pt x="2748" y="1051"/>
                  </a:lnTo>
                  <a:lnTo>
                    <a:pt x="2769" y="1053"/>
                  </a:lnTo>
                  <a:lnTo>
                    <a:pt x="2793" y="1054"/>
                  </a:lnTo>
                  <a:lnTo>
                    <a:pt x="2839" y="1055"/>
                  </a:lnTo>
                  <a:lnTo>
                    <a:pt x="2865" y="1056"/>
                  </a:lnTo>
                  <a:lnTo>
                    <a:pt x="2869" y="1064"/>
                  </a:lnTo>
                  <a:lnTo>
                    <a:pt x="2871" y="1071"/>
                  </a:lnTo>
                  <a:lnTo>
                    <a:pt x="2872" y="1079"/>
                  </a:lnTo>
                  <a:lnTo>
                    <a:pt x="2871" y="1085"/>
                  </a:lnTo>
                  <a:lnTo>
                    <a:pt x="2868" y="1093"/>
                  </a:lnTo>
                  <a:lnTo>
                    <a:pt x="2865" y="1099"/>
                  </a:lnTo>
                  <a:lnTo>
                    <a:pt x="2861" y="1105"/>
                  </a:lnTo>
                  <a:lnTo>
                    <a:pt x="2856" y="1110"/>
                  </a:lnTo>
                  <a:lnTo>
                    <a:pt x="2850" y="1115"/>
                  </a:lnTo>
                  <a:lnTo>
                    <a:pt x="2844" y="1119"/>
                  </a:lnTo>
                  <a:lnTo>
                    <a:pt x="2838" y="1123"/>
                  </a:lnTo>
                  <a:lnTo>
                    <a:pt x="2831" y="1127"/>
                  </a:lnTo>
                  <a:lnTo>
                    <a:pt x="2819" y="1132"/>
                  </a:lnTo>
                  <a:lnTo>
                    <a:pt x="2808" y="1135"/>
                  </a:lnTo>
                  <a:lnTo>
                    <a:pt x="2794" y="1140"/>
                  </a:lnTo>
                  <a:lnTo>
                    <a:pt x="2781" y="1143"/>
                  </a:lnTo>
                  <a:lnTo>
                    <a:pt x="2767" y="1146"/>
                  </a:lnTo>
                  <a:lnTo>
                    <a:pt x="2754" y="1148"/>
                  </a:lnTo>
                  <a:lnTo>
                    <a:pt x="2741" y="1150"/>
                  </a:lnTo>
                  <a:lnTo>
                    <a:pt x="2728" y="1153"/>
                  </a:lnTo>
                  <a:lnTo>
                    <a:pt x="2715" y="1155"/>
                  </a:lnTo>
                  <a:lnTo>
                    <a:pt x="2703" y="1159"/>
                  </a:lnTo>
                  <a:lnTo>
                    <a:pt x="2691" y="1163"/>
                  </a:lnTo>
                  <a:lnTo>
                    <a:pt x="2681" y="1169"/>
                  </a:lnTo>
                  <a:lnTo>
                    <a:pt x="2677" y="1172"/>
                  </a:lnTo>
                  <a:lnTo>
                    <a:pt x="2672" y="1176"/>
                  </a:lnTo>
                  <a:lnTo>
                    <a:pt x="2668" y="1180"/>
                  </a:lnTo>
                  <a:lnTo>
                    <a:pt x="2665" y="1185"/>
                  </a:lnTo>
                  <a:lnTo>
                    <a:pt x="2661" y="1190"/>
                  </a:lnTo>
                  <a:lnTo>
                    <a:pt x="2658" y="1196"/>
                  </a:lnTo>
                  <a:lnTo>
                    <a:pt x="2656" y="1204"/>
                  </a:lnTo>
                  <a:lnTo>
                    <a:pt x="2654" y="1211"/>
                  </a:lnTo>
                  <a:lnTo>
                    <a:pt x="2652" y="1218"/>
                  </a:lnTo>
                  <a:lnTo>
                    <a:pt x="2651" y="1227"/>
                  </a:lnTo>
                  <a:lnTo>
                    <a:pt x="2650" y="1236"/>
                  </a:lnTo>
                  <a:lnTo>
                    <a:pt x="2650" y="1246"/>
                  </a:lnTo>
                  <a:lnTo>
                    <a:pt x="2650" y="1252"/>
                  </a:lnTo>
                  <a:lnTo>
                    <a:pt x="2652" y="1259"/>
                  </a:lnTo>
                  <a:lnTo>
                    <a:pt x="2655" y="1266"/>
                  </a:lnTo>
                  <a:lnTo>
                    <a:pt x="2658" y="1273"/>
                  </a:lnTo>
                  <a:lnTo>
                    <a:pt x="2666" y="1289"/>
                  </a:lnTo>
                  <a:lnTo>
                    <a:pt x="2676" y="1304"/>
                  </a:lnTo>
                  <a:lnTo>
                    <a:pt x="2694" y="1330"/>
                  </a:lnTo>
                  <a:lnTo>
                    <a:pt x="2703" y="1340"/>
                  </a:lnTo>
                  <a:close/>
                </a:path>
              </a:pathLst>
            </a:custGeom>
            <a:grpFill/>
            <a:ln w="3175" cap="flat" cmpd="sng">
              <a:solidFill>
                <a:srgbClr val="FCF6F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pt-BR"/>
            </a:p>
          </p:txBody>
        </p:sp>
        <p:sp>
          <p:nvSpPr>
            <p:cNvPr id="18" name="Freeform 4"/>
            <p:cNvSpPr>
              <a:spLocks/>
            </p:cNvSpPr>
            <p:nvPr/>
          </p:nvSpPr>
          <p:spPr bwMode="auto">
            <a:xfrm>
              <a:off x="5603875" y="1700213"/>
              <a:ext cx="923925" cy="1354137"/>
            </a:xfrm>
            <a:custGeom>
              <a:avLst/>
              <a:gdLst>
                <a:gd name="T0" fmla="*/ 712 w 2356"/>
                <a:gd name="T1" fmla="*/ 3139 h 3175"/>
                <a:gd name="T2" fmla="*/ 617 w 2356"/>
                <a:gd name="T3" fmla="*/ 3002 h 3175"/>
                <a:gd name="T4" fmla="*/ 639 w 2356"/>
                <a:gd name="T5" fmla="*/ 2900 h 3175"/>
                <a:gd name="T6" fmla="*/ 546 w 2356"/>
                <a:gd name="T7" fmla="*/ 2816 h 3175"/>
                <a:gd name="T8" fmla="*/ 488 w 2356"/>
                <a:gd name="T9" fmla="*/ 2729 h 3175"/>
                <a:gd name="T10" fmla="*/ 546 w 2356"/>
                <a:gd name="T11" fmla="*/ 2568 h 3175"/>
                <a:gd name="T12" fmla="*/ 647 w 2356"/>
                <a:gd name="T13" fmla="*/ 2518 h 3175"/>
                <a:gd name="T14" fmla="*/ 682 w 2356"/>
                <a:gd name="T15" fmla="*/ 2402 h 3175"/>
                <a:gd name="T16" fmla="*/ 619 w 2356"/>
                <a:gd name="T17" fmla="*/ 2346 h 3175"/>
                <a:gd name="T18" fmla="*/ 423 w 2356"/>
                <a:gd name="T19" fmla="*/ 2299 h 3175"/>
                <a:gd name="T20" fmla="*/ 331 w 2356"/>
                <a:gd name="T21" fmla="*/ 2194 h 3175"/>
                <a:gd name="T22" fmla="*/ 312 w 2356"/>
                <a:gd name="T23" fmla="*/ 2132 h 3175"/>
                <a:gd name="T24" fmla="*/ 270 w 2356"/>
                <a:gd name="T25" fmla="*/ 2072 h 3175"/>
                <a:gd name="T26" fmla="*/ 353 w 2356"/>
                <a:gd name="T27" fmla="*/ 1876 h 3175"/>
                <a:gd name="T28" fmla="*/ 314 w 2356"/>
                <a:gd name="T29" fmla="*/ 1508 h 3175"/>
                <a:gd name="T30" fmla="*/ 220 w 2356"/>
                <a:gd name="T31" fmla="*/ 1440 h 3175"/>
                <a:gd name="T32" fmla="*/ 61 w 2356"/>
                <a:gd name="T33" fmla="*/ 1391 h 3175"/>
                <a:gd name="T34" fmla="*/ 252 w 2356"/>
                <a:gd name="T35" fmla="*/ 1193 h 3175"/>
                <a:gd name="T36" fmla="*/ 393 w 2356"/>
                <a:gd name="T37" fmla="*/ 1055 h 3175"/>
                <a:gd name="T38" fmla="*/ 492 w 2356"/>
                <a:gd name="T39" fmla="*/ 948 h 3175"/>
                <a:gd name="T40" fmla="*/ 554 w 2356"/>
                <a:gd name="T41" fmla="*/ 780 h 3175"/>
                <a:gd name="T42" fmla="*/ 664 w 2356"/>
                <a:gd name="T43" fmla="*/ 588 h 3175"/>
                <a:gd name="T44" fmla="*/ 730 w 2356"/>
                <a:gd name="T45" fmla="*/ 466 h 3175"/>
                <a:gd name="T46" fmla="*/ 774 w 2356"/>
                <a:gd name="T47" fmla="*/ 356 h 3175"/>
                <a:gd name="T48" fmla="*/ 802 w 2356"/>
                <a:gd name="T49" fmla="*/ 210 h 3175"/>
                <a:gd name="T50" fmla="*/ 857 w 2356"/>
                <a:gd name="T51" fmla="*/ 14 h 3175"/>
                <a:gd name="T52" fmla="*/ 969 w 2356"/>
                <a:gd name="T53" fmla="*/ 58 h 3175"/>
                <a:gd name="T54" fmla="*/ 1034 w 2356"/>
                <a:gd name="T55" fmla="*/ 100 h 3175"/>
                <a:gd name="T56" fmla="*/ 1101 w 2356"/>
                <a:gd name="T57" fmla="*/ 162 h 3175"/>
                <a:gd name="T58" fmla="*/ 1152 w 2356"/>
                <a:gd name="T59" fmla="*/ 210 h 3175"/>
                <a:gd name="T60" fmla="*/ 1232 w 2356"/>
                <a:gd name="T61" fmla="*/ 169 h 3175"/>
                <a:gd name="T62" fmla="*/ 1406 w 2356"/>
                <a:gd name="T63" fmla="*/ 336 h 3175"/>
                <a:gd name="T64" fmla="*/ 1345 w 2356"/>
                <a:gd name="T65" fmla="*/ 454 h 3175"/>
                <a:gd name="T66" fmla="*/ 1416 w 2356"/>
                <a:gd name="T67" fmla="*/ 398 h 3175"/>
                <a:gd name="T68" fmla="*/ 1435 w 2356"/>
                <a:gd name="T69" fmla="*/ 480 h 3175"/>
                <a:gd name="T70" fmla="*/ 1373 w 2356"/>
                <a:gd name="T71" fmla="*/ 586 h 3175"/>
                <a:gd name="T72" fmla="*/ 1424 w 2356"/>
                <a:gd name="T73" fmla="*/ 597 h 3175"/>
                <a:gd name="T74" fmla="*/ 1455 w 2356"/>
                <a:gd name="T75" fmla="*/ 637 h 3175"/>
                <a:gd name="T76" fmla="*/ 1506 w 2356"/>
                <a:gd name="T77" fmla="*/ 465 h 3175"/>
                <a:gd name="T78" fmla="*/ 1525 w 2356"/>
                <a:gd name="T79" fmla="*/ 570 h 3175"/>
                <a:gd name="T80" fmla="*/ 1613 w 2356"/>
                <a:gd name="T81" fmla="*/ 547 h 3175"/>
                <a:gd name="T82" fmla="*/ 1771 w 2356"/>
                <a:gd name="T83" fmla="*/ 506 h 3175"/>
                <a:gd name="T84" fmla="*/ 1919 w 2356"/>
                <a:gd name="T85" fmla="*/ 499 h 3175"/>
                <a:gd name="T86" fmla="*/ 2197 w 2356"/>
                <a:gd name="T87" fmla="*/ 643 h 3175"/>
                <a:gd name="T88" fmla="*/ 2351 w 2356"/>
                <a:gd name="T89" fmla="*/ 620 h 3175"/>
                <a:gd name="T90" fmla="*/ 2290 w 2356"/>
                <a:gd name="T91" fmla="*/ 769 h 3175"/>
                <a:gd name="T92" fmla="*/ 2073 w 2356"/>
                <a:gd name="T93" fmla="*/ 880 h 3175"/>
                <a:gd name="T94" fmla="*/ 1974 w 2356"/>
                <a:gd name="T95" fmla="*/ 1044 h 3175"/>
                <a:gd name="T96" fmla="*/ 1956 w 2356"/>
                <a:gd name="T97" fmla="*/ 1210 h 3175"/>
                <a:gd name="T98" fmla="*/ 1967 w 2356"/>
                <a:gd name="T99" fmla="*/ 1384 h 3175"/>
                <a:gd name="T100" fmla="*/ 1914 w 2356"/>
                <a:gd name="T101" fmla="*/ 1557 h 3175"/>
                <a:gd name="T102" fmla="*/ 1900 w 2356"/>
                <a:gd name="T103" fmla="*/ 1758 h 3175"/>
                <a:gd name="T104" fmla="*/ 1936 w 2356"/>
                <a:gd name="T105" fmla="*/ 1959 h 3175"/>
                <a:gd name="T106" fmla="*/ 1700 w 2356"/>
                <a:gd name="T107" fmla="*/ 1982 h 3175"/>
                <a:gd name="T108" fmla="*/ 1485 w 2356"/>
                <a:gd name="T109" fmla="*/ 2034 h 3175"/>
                <a:gd name="T110" fmla="*/ 1275 w 2356"/>
                <a:gd name="T111" fmla="*/ 2170 h 3175"/>
                <a:gd name="T112" fmla="*/ 1115 w 2356"/>
                <a:gd name="T113" fmla="*/ 2229 h 3175"/>
                <a:gd name="T114" fmla="*/ 1015 w 2356"/>
                <a:gd name="T115" fmla="*/ 2340 h 3175"/>
                <a:gd name="T116" fmla="*/ 937 w 2356"/>
                <a:gd name="T117" fmla="*/ 2538 h 3175"/>
                <a:gd name="T118" fmla="*/ 858 w 2356"/>
                <a:gd name="T119" fmla="*/ 2663 h 3175"/>
                <a:gd name="T120" fmla="*/ 890 w 2356"/>
                <a:gd name="T121" fmla="*/ 2863 h 3175"/>
                <a:gd name="T122" fmla="*/ 831 w 2356"/>
                <a:gd name="T123" fmla="*/ 3150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56" h="3175">
                  <a:moveTo>
                    <a:pt x="819" y="3175"/>
                  </a:moveTo>
                  <a:lnTo>
                    <a:pt x="814" y="3169"/>
                  </a:lnTo>
                  <a:lnTo>
                    <a:pt x="809" y="3164"/>
                  </a:lnTo>
                  <a:lnTo>
                    <a:pt x="802" y="3160"/>
                  </a:lnTo>
                  <a:lnTo>
                    <a:pt x="795" y="3156"/>
                  </a:lnTo>
                  <a:lnTo>
                    <a:pt x="787" y="3153"/>
                  </a:lnTo>
                  <a:lnTo>
                    <a:pt x="778" y="3151"/>
                  </a:lnTo>
                  <a:lnTo>
                    <a:pt x="767" y="3149"/>
                  </a:lnTo>
                  <a:lnTo>
                    <a:pt x="756" y="3149"/>
                  </a:lnTo>
                  <a:lnTo>
                    <a:pt x="748" y="3149"/>
                  </a:lnTo>
                  <a:lnTo>
                    <a:pt x="739" y="3148"/>
                  </a:lnTo>
                  <a:lnTo>
                    <a:pt x="731" y="3146"/>
                  </a:lnTo>
                  <a:lnTo>
                    <a:pt x="725" y="3144"/>
                  </a:lnTo>
                  <a:lnTo>
                    <a:pt x="718" y="3142"/>
                  </a:lnTo>
                  <a:lnTo>
                    <a:pt x="712" y="3139"/>
                  </a:lnTo>
                  <a:lnTo>
                    <a:pt x="707" y="3135"/>
                  </a:lnTo>
                  <a:lnTo>
                    <a:pt x="702" y="3131"/>
                  </a:lnTo>
                  <a:lnTo>
                    <a:pt x="693" y="3123"/>
                  </a:lnTo>
                  <a:lnTo>
                    <a:pt x="685" y="3113"/>
                  </a:lnTo>
                  <a:lnTo>
                    <a:pt x="678" y="3102"/>
                  </a:lnTo>
                  <a:lnTo>
                    <a:pt x="673" y="3091"/>
                  </a:lnTo>
                  <a:lnTo>
                    <a:pt x="662" y="3067"/>
                  </a:lnTo>
                  <a:lnTo>
                    <a:pt x="652" y="3045"/>
                  </a:lnTo>
                  <a:lnTo>
                    <a:pt x="646" y="3035"/>
                  </a:lnTo>
                  <a:lnTo>
                    <a:pt x="640" y="3026"/>
                  </a:lnTo>
                  <a:lnTo>
                    <a:pt x="632" y="3018"/>
                  </a:lnTo>
                  <a:lnTo>
                    <a:pt x="624" y="3013"/>
                  </a:lnTo>
                  <a:lnTo>
                    <a:pt x="621" y="3010"/>
                  </a:lnTo>
                  <a:lnTo>
                    <a:pt x="618" y="3006"/>
                  </a:lnTo>
                  <a:lnTo>
                    <a:pt x="617" y="3002"/>
                  </a:lnTo>
                  <a:lnTo>
                    <a:pt x="616" y="2997"/>
                  </a:lnTo>
                  <a:lnTo>
                    <a:pt x="617" y="2984"/>
                  </a:lnTo>
                  <a:lnTo>
                    <a:pt x="620" y="2971"/>
                  </a:lnTo>
                  <a:lnTo>
                    <a:pt x="625" y="2957"/>
                  </a:lnTo>
                  <a:lnTo>
                    <a:pt x="630" y="2944"/>
                  </a:lnTo>
                  <a:lnTo>
                    <a:pt x="636" y="2935"/>
                  </a:lnTo>
                  <a:lnTo>
                    <a:pt x="641" y="2928"/>
                  </a:lnTo>
                  <a:lnTo>
                    <a:pt x="643" y="2924"/>
                  </a:lnTo>
                  <a:lnTo>
                    <a:pt x="645" y="2919"/>
                  </a:lnTo>
                  <a:lnTo>
                    <a:pt x="646" y="2916"/>
                  </a:lnTo>
                  <a:lnTo>
                    <a:pt x="646" y="2912"/>
                  </a:lnTo>
                  <a:lnTo>
                    <a:pt x="645" y="2909"/>
                  </a:lnTo>
                  <a:lnTo>
                    <a:pt x="644" y="2906"/>
                  </a:lnTo>
                  <a:lnTo>
                    <a:pt x="642" y="2903"/>
                  </a:lnTo>
                  <a:lnTo>
                    <a:pt x="639" y="2900"/>
                  </a:lnTo>
                  <a:lnTo>
                    <a:pt x="632" y="2895"/>
                  </a:lnTo>
                  <a:lnTo>
                    <a:pt x="624" y="2891"/>
                  </a:lnTo>
                  <a:lnTo>
                    <a:pt x="615" y="2887"/>
                  </a:lnTo>
                  <a:lnTo>
                    <a:pt x="605" y="2882"/>
                  </a:lnTo>
                  <a:lnTo>
                    <a:pt x="594" y="2877"/>
                  </a:lnTo>
                  <a:lnTo>
                    <a:pt x="584" y="2872"/>
                  </a:lnTo>
                  <a:lnTo>
                    <a:pt x="574" y="2865"/>
                  </a:lnTo>
                  <a:lnTo>
                    <a:pt x="565" y="2856"/>
                  </a:lnTo>
                  <a:lnTo>
                    <a:pt x="561" y="2852"/>
                  </a:lnTo>
                  <a:lnTo>
                    <a:pt x="557" y="2847"/>
                  </a:lnTo>
                  <a:lnTo>
                    <a:pt x="554" y="2842"/>
                  </a:lnTo>
                  <a:lnTo>
                    <a:pt x="551" y="2836"/>
                  </a:lnTo>
                  <a:lnTo>
                    <a:pt x="549" y="2830"/>
                  </a:lnTo>
                  <a:lnTo>
                    <a:pt x="548" y="2823"/>
                  </a:lnTo>
                  <a:lnTo>
                    <a:pt x="546" y="2816"/>
                  </a:lnTo>
                  <a:lnTo>
                    <a:pt x="546" y="2808"/>
                  </a:lnTo>
                  <a:lnTo>
                    <a:pt x="545" y="2792"/>
                  </a:lnTo>
                  <a:lnTo>
                    <a:pt x="542" y="2779"/>
                  </a:lnTo>
                  <a:lnTo>
                    <a:pt x="539" y="2768"/>
                  </a:lnTo>
                  <a:lnTo>
                    <a:pt x="535" y="2760"/>
                  </a:lnTo>
                  <a:lnTo>
                    <a:pt x="531" y="2755"/>
                  </a:lnTo>
                  <a:lnTo>
                    <a:pt x="526" y="2750"/>
                  </a:lnTo>
                  <a:lnTo>
                    <a:pt x="520" y="2747"/>
                  </a:lnTo>
                  <a:lnTo>
                    <a:pt x="515" y="2744"/>
                  </a:lnTo>
                  <a:lnTo>
                    <a:pt x="505" y="2742"/>
                  </a:lnTo>
                  <a:lnTo>
                    <a:pt x="496" y="2741"/>
                  </a:lnTo>
                  <a:lnTo>
                    <a:pt x="493" y="2740"/>
                  </a:lnTo>
                  <a:lnTo>
                    <a:pt x="490" y="2737"/>
                  </a:lnTo>
                  <a:lnTo>
                    <a:pt x="488" y="2734"/>
                  </a:lnTo>
                  <a:lnTo>
                    <a:pt x="488" y="2729"/>
                  </a:lnTo>
                  <a:lnTo>
                    <a:pt x="488" y="2720"/>
                  </a:lnTo>
                  <a:lnTo>
                    <a:pt x="490" y="2712"/>
                  </a:lnTo>
                  <a:lnTo>
                    <a:pt x="492" y="2705"/>
                  </a:lnTo>
                  <a:lnTo>
                    <a:pt x="494" y="2699"/>
                  </a:lnTo>
                  <a:lnTo>
                    <a:pt x="501" y="2689"/>
                  </a:lnTo>
                  <a:lnTo>
                    <a:pt x="509" y="2680"/>
                  </a:lnTo>
                  <a:lnTo>
                    <a:pt x="518" y="2672"/>
                  </a:lnTo>
                  <a:lnTo>
                    <a:pt x="526" y="2662"/>
                  </a:lnTo>
                  <a:lnTo>
                    <a:pt x="529" y="2657"/>
                  </a:lnTo>
                  <a:lnTo>
                    <a:pt x="532" y="2650"/>
                  </a:lnTo>
                  <a:lnTo>
                    <a:pt x="534" y="2643"/>
                  </a:lnTo>
                  <a:lnTo>
                    <a:pt x="536" y="2635"/>
                  </a:lnTo>
                  <a:lnTo>
                    <a:pt x="539" y="2611"/>
                  </a:lnTo>
                  <a:lnTo>
                    <a:pt x="543" y="2582"/>
                  </a:lnTo>
                  <a:lnTo>
                    <a:pt x="546" y="2568"/>
                  </a:lnTo>
                  <a:lnTo>
                    <a:pt x="550" y="2554"/>
                  </a:lnTo>
                  <a:lnTo>
                    <a:pt x="552" y="2547"/>
                  </a:lnTo>
                  <a:lnTo>
                    <a:pt x="555" y="2541"/>
                  </a:lnTo>
                  <a:lnTo>
                    <a:pt x="558" y="2535"/>
                  </a:lnTo>
                  <a:lnTo>
                    <a:pt x="562" y="2530"/>
                  </a:lnTo>
                  <a:lnTo>
                    <a:pt x="566" y="2527"/>
                  </a:lnTo>
                  <a:lnTo>
                    <a:pt x="570" y="2524"/>
                  </a:lnTo>
                  <a:lnTo>
                    <a:pt x="574" y="2521"/>
                  </a:lnTo>
                  <a:lnTo>
                    <a:pt x="579" y="2519"/>
                  </a:lnTo>
                  <a:lnTo>
                    <a:pt x="588" y="2518"/>
                  </a:lnTo>
                  <a:lnTo>
                    <a:pt x="598" y="2518"/>
                  </a:lnTo>
                  <a:lnTo>
                    <a:pt x="618" y="2520"/>
                  </a:lnTo>
                  <a:lnTo>
                    <a:pt x="638" y="2520"/>
                  </a:lnTo>
                  <a:lnTo>
                    <a:pt x="643" y="2519"/>
                  </a:lnTo>
                  <a:lnTo>
                    <a:pt x="647" y="2518"/>
                  </a:lnTo>
                  <a:lnTo>
                    <a:pt x="651" y="2516"/>
                  </a:lnTo>
                  <a:lnTo>
                    <a:pt x="655" y="2514"/>
                  </a:lnTo>
                  <a:lnTo>
                    <a:pt x="659" y="2511"/>
                  </a:lnTo>
                  <a:lnTo>
                    <a:pt x="663" y="2507"/>
                  </a:lnTo>
                  <a:lnTo>
                    <a:pt x="666" y="2503"/>
                  </a:lnTo>
                  <a:lnTo>
                    <a:pt x="669" y="2497"/>
                  </a:lnTo>
                  <a:lnTo>
                    <a:pt x="672" y="2490"/>
                  </a:lnTo>
                  <a:lnTo>
                    <a:pt x="675" y="2483"/>
                  </a:lnTo>
                  <a:lnTo>
                    <a:pt x="677" y="2474"/>
                  </a:lnTo>
                  <a:lnTo>
                    <a:pt x="679" y="2464"/>
                  </a:lnTo>
                  <a:lnTo>
                    <a:pt x="680" y="2452"/>
                  </a:lnTo>
                  <a:lnTo>
                    <a:pt x="681" y="2440"/>
                  </a:lnTo>
                  <a:lnTo>
                    <a:pt x="682" y="2425"/>
                  </a:lnTo>
                  <a:lnTo>
                    <a:pt x="682" y="2409"/>
                  </a:lnTo>
                  <a:lnTo>
                    <a:pt x="682" y="2402"/>
                  </a:lnTo>
                  <a:lnTo>
                    <a:pt x="681" y="2395"/>
                  </a:lnTo>
                  <a:lnTo>
                    <a:pt x="680" y="2389"/>
                  </a:lnTo>
                  <a:lnTo>
                    <a:pt x="678" y="2383"/>
                  </a:lnTo>
                  <a:lnTo>
                    <a:pt x="676" y="2378"/>
                  </a:lnTo>
                  <a:lnTo>
                    <a:pt x="674" y="2373"/>
                  </a:lnTo>
                  <a:lnTo>
                    <a:pt x="670" y="2368"/>
                  </a:lnTo>
                  <a:lnTo>
                    <a:pt x="667" y="2364"/>
                  </a:lnTo>
                  <a:lnTo>
                    <a:pt x="663" y="2360"/>
                  </a:lnTo>
                  <a:lnTo>
                    <a:pt x="658" y="2356"/>
                  </a:lnTo>
                  <a:lnTo>
                    <a:pt x="653" y="2353"/>
                  </a:lnTo>
                  <a:lnTo>
                    <a:pt x="647" y="2351"/>
                  </a:lnTo>
                  <a:lnTo>
                    <a:pt x="641" y="2349"/>
                  </a:lnTo>
                  <a:lnTo>
                    <a:pt x="635" y="2347"/>
                  </a:lnTo>
                  <a:lnTo>
                    <a:pt x="626" y="2346"/>
                  </a:lnTo>
                  <a:lnTo>
                    <a:pt x="619" y="2346"/>
                  </a:lnTo>
                  <a:lnTo>
                    <a:pt x="599" y="2347"/>
                  </a:lnTo>
                  <a:lnTo>
                    <a:pt x="578" y="2351"/>
                  </a:lnTo>
                  <a:lnTo>
                    <a:pt x="557" y="2355"/>
                  </a:lnTo>
                  <a:lnTo>
                    <a:pt x="537" y="2360"/>
                  </a:lnTo>
                  <a:lnTo>
                    <a:pt x="517" y="2364"/>
                  </a:lnTo>
                  <a:lnTo>
                    <a:pt x="501" y="2366"/>
                  </a:lnTo>
                  <a:lnTo>
                    <a:pt x="494" y="2366"/>
                  </a:lnTo>
                  <a:lnTo>
                    <a:pt x="487" y="2366"/>
                  </a:lnTo>
                  <a:lnTo>
                    <a:pt x="482" y="2364"/>
                  </a:lnTo>
                  <a:lnTo>
                    <a:pt x="478" y="2362"/>
                  </a:lnTo>
                  <a:lnTo>
                    <a:pt x="470" y="2356"/>
                  </a:lnTo>
                  <a:lnTo>
                    <a:pt x="460" y="2346"/>
                  </a:lnTo>
                  <a:lnTo>
                    <a:pt x="448" y="2333"/>
                  </a:lnTo>
                  <a:lnTo>
                    <a:pt x="436" y="2318"/>
                  </a:lnTo>
                  <a:lnTo>
                    <a:pt x="423" y="2299"/>
                  </a:lnTo>
                  <a:lnTo>
                    <a:pt x="412" y="2280"/>
                  </a:lnTo>
                  <a:lnTo>
                    <a:pt x="405" y="2271"/>
                  </a:lnTo>
                  <a:lnTo>
                    <a:pt x="401" y="2261"/>
                  </a:lnTo>
                  <a:lnTo>
                    <a:pt x="397" y="2251"/>
                  </a:lnTo>
                  <a:lnTo>
                    <a:pt x="393" y="2241"/>
                  </a:lnTo>
                  <a:lnTo>
                    <a:pt x="391" y="2233"/>
                  </a:lnTo>
                  <a:lnTo>
                    <a:pt x="388" y="2226"/>
                  </a:lnTo>
                  <a:lnTo>
                    <a:pt x="384" y="2220"/>
                  </a:lnTo>
                  <a:lnTo>
                    <a:pt x="380" y="2215"/>
                  </a:lnTo>
                  <a:lnTo>
                    <a:pt x="375" y="2211"/>
                  </a:lnTo>
                  <a:lnTo>
                    <a:pt x="370" y="2207"/>
                  </a:lnTo>
                  <a:lnTo>
                    <a:pt x="365" y="2204"/>
                  </a:lnTo>
                  <a:lnTo>
                    <a:pt x="360" y="2202"/>
                  </a:lnTo>
                  <a:lnTo>
                    <a:pt x="341" y="2197"/>
                  </a:lnTo>
                  <a:lnTo>
                    <a:pt x="331" y="2194"/>
                  </a:lnTo>
                  <a:lnTo>
                    <a:pt x="321" y="2186"/>
                  </a:lnTo>
                  <a:lnTo>
                    <a:pt x="315" y="2180"/>
                  </a:lnTo>
                  <a:lnTo>
                    <a:pt x="312" y="2175"/>
                  </a:lnTo>
                  <a:lnTo>
                    <a:pt x="311" y="2170"/>
                  </a:lnTo>
                  <a:lnTo>
                    <a:pt x="312" y="2167"/>
                  </a:lnTo>
                  <a:lnTo>
                    <a:pt x="314" y="2163"/>
                  </a:lnTo>
                  <a:lnTo>
                    <a:pt x="317" y="2160"/>
                  </a:lnTo>
                  <a:lnTo>
                    <a:pt x="321" y="2158"/>
                  </a:lnTo>
                  <a:lnTo>
                    <a:pt x="325" y="2155"/>
                  </a:lnTo>
                  <a:lnTo>
                    <a:pt x="327" y="2152"/>
                  </a:lnTo>
                  <a:lnTo>
                    <a:pt x="329" y="2149"/>
                  </a:lnTo>
                  <a:lnTo>
                    <a:pt x="329" y="2146"/>
                  </a:lnTo>
                  <a:lnTo>
                    <a:pt x="326" y="2142"/>
                  </a:lnTo>
                  <a:lnTo>
                    <a:pt x="321" y="2137"/>
                  </a:lnTo>
                  <a:lnTo>
                    <a:pt x="312" y="2132"/>
                  </a:lnTo>
                  <a:lnTo>
                    <a:pt x="299" y="2126"/>
                  </a:lnTo>
                  <a:lnTo>
                    <a:pt x="295" y="2125"/>
                  </a:lnTo>
                  <a:lnTo>
                    <a:pt x="287" y="2124"/>
                  </a:lnTo>
                  <a:lnTo>
                    <a:pt x="278" y="2121"/>
                  </a:lnTo>
                  <a:lnTo>
                    <a:pt x="269" y="2117"/>
                  </a:lnTo>
                  <a:lnTo>
                    <a:pt x="265" y="2115"/>
                  </a:lnTo>
                  <a:lnTo>
                    <a:pt x="261" y="2112"/>
                  </a:lnTo>
                  <a:lnTo>
                    <a:pt x="258" y="2109"/>
                  </a:lnTo>
                  <a:lnTo>
                    <a:pt x="256" y="2106"/>
                  </a:lnTo>
                  <a:lnTo>
                    <a:pt x="256" y="2102"/>
                  </a:lnTo>
                  <a:lnTo>
                    <a:pt x="256" y="2098"/>
                  </a:lnTo>
                  <a:lnTo>
                    <a:pt x="258" y="2094"/>
                  </a:lnTo>
                  <a:lnTo>
                    <a:pt x="262" y="2089"/>
                  </a:lnTo>
                  <a:lnTo>
                    <a:pt x="266" y="2080"/>
                  </a:lnTo>
                  <a:lnTo>
                    <a:pt x="270" y="2072"/>
                  </a:lnTo>
                  <a:lnTo>
                    <a:pt x="274" y="2066"/>
                  </a:lnTo>
                  <a:lnTo>
                    <a:pt x="280" y="2061"/>
                  </a:lnTo>
                  <a:lnTo>
                    <a:pt x="291" y="2054"/>
                  </a:lnTo>
                  <a:lnTo>
                    <a:pt x="304" y="2049"/>
                  </a:lnTo>
                  <a:lnTo>
                    <a:pt x="309" y="2047"/>
                  </a:lnTo>
                  <a:lnTo>
                    <a:pt x="315" y="2044"/>
                  </a:lnTo>
                  <a:lnTo>
                    <a:pt x="320" y="2041"/>
                  </a:lnTo>
                  <a:lnTo>
                    <a:pt x="325" y="2037"/>
                  </a:lnTo>
                  <a:lnTo>
                    <a:pt x="329" y="2032"/>
                  </a:lnTo>
                  <a:lnTo>
                    <a:pt x="332" y="2026"/>
                  </a:lnTo>
                  <a:lnTo>
                    <a:pt x="335" y="2019"/>
                  </a:lnTo>
                  <a:lnTo>
                    <a:pt x="336" y="2010"/>
                  </a:lnTo>
                  <a:lnTo>
                    <a:pt x="343" y="1961"/>
                  </a:lnTo>
                  <a:lnTo>
                    <a:pt x="349" y="1917"/>
                  </a:lnTo>
                  <a:lnTo>
                    <a:pt x="353" y="1876"/>
                  </a:lnTo>
                  <a:lnTo>
                    <a:pt x="357" y="1835"/>
                  </a:lnTo>
                  <a:lnTo>
                    <a:pt x="359" y="1795"/>
                  </a:lnTo>
                  <a:lnTo>
                    <a:pt x="361" y="1755"/>
                  </a:lnTo>
                  <a:lnTo>
                    <a:pt x="362" y="1711"/>
                  </a:lnTo>
                  <a:lnTo>
                    <a:pt x="362" y="1664"/>
                  </a:lnTo>
                  <a:lnTo>
                    <a:pt x="361" y="1644"/>
                  </a:lnTo>
                  <a:lnTo>
                    <a:pt x="359" y="1624"/>
                  </a:lnTo>
                  <a:lnTo>
                    <a:pt x="356" y="1606"/>
                  </a:lnTo>
                  <a:lnTo>
                    <a:pt x="352" y="1588"/>
                  </a:lnTo>
                  <a:lnTo>
                    <a:pt x="347" y="1572"/>
                  </a:lnTo>
                  <a:lnTo>
                    <a:pt x="341" y="1557"/>
                  </a:lnTo>
                  <a:lnTo>
                    <a:pt x="335" y="1543"/>
                  </a:lnTo>
                  <a:lnTo>
                    <a:pt x="328" y="1530"/>
                  </a:lnTo>
                  <a:lnTo>
                    <a:pt x="321" y="1518"/>
                  </a:lnTo>
                  <a:lnTo>
                    <a:pt x="314" y="1508"/>
                  </a:lnTo>
                  <a:lnTo>
                    <a:pt x="307" y="1499"/>
                  </a:lnTo>
                  <a:lnTo>
                    <a:pt x="301" y="1491"/>
                  </a:lnTo>
                  <a:lnTo>
                    <a:pt x="293" y="1485"/>
                  </a:lnTo>
                  <a:lnTo>
                    <a:pt x="287" y="1480"/>
                  </a:lnTo>
                  <a:lnTo>
                    <a:pt x="282" y="1477"/>
                  </a:lnTo>
                  <a:lnTo>
                    <a:pt x="278" y="1475"/>
                  </a:lnTo>
                  <a:lnTo>
                    <a:pt x="270" y="1474"/>
                  </a:lnTo>
                  <a:lnTo>
                    <a:pt x="263" y="1473"/>
                  </a:lnTo>
                  <a:lnTo>
                    <a:pt x="257" y="1472"/>
                  </a:lnTo>
                  <a:lnTo>
                    <a:pt x="251" y="1470"/>
                  </a:lnTo>
                  <a:lnTo>
                    <a:pt x="242" y="1465"/>
                  </a:lnTo>
                  <a:lnTo>
                    <a:pt x="235" y="1460"/>
                  </a:lnTo>
                  <a:lnTo>
                    <a:pt x="229" y="1454"/>
                  </a:lnTo>
                  <a:lnTo>
                    <a:pt x="224" y="1447"/>
                  </a:lnTo>
                  <a:lnTo>
                    <a:pt x="220" y="1440"/>
                  </a:lnTo>
                  <a:lnTo>
                    <a:pt x="216" y="1433"/>
                  </a:lnTo>
                  <a:lnTo>
                    <a:pt x="212" y="1427"/>
                  </a:lnTo>
                  <a:lnTo>
                    <a:pt x="206" y="1420"/>
                  </a:lnTo>
                  <a:lnTo>
                    <a:pt x="200" y="1415"/>
                  </a:lnTo>
                  <a:lnTo>
                    <a:pt x="191" y="1409"/>
                  </a:lnTo>
                  <a:lnTo>
                    <a:pt x="179" y="1406"/>
                  </a:lnTo>
                  <a:lnTo>
                    <a:pt x="165" y="1404"/>
                  </a:lnTo>
                  <a:lnTo>
                    <a:pt x="147" y="1404"/>
                  </a:lnTo>
                  <a:lnTo>
                    <a:pt x="126" y="1406"/>
                  </a:lnTo>
                  <a:lnTo>
                    <a:pt x="117" y="1406"/>
                  </a:lnTo>
                  <a:lnTo>
                    <a:pt x="109" y="1405"/>
                  </a:lnTo>
                  <a:lnTo>
                    <a:pt x="101" y="1404"/>
                  </a:lnTo>
                  <a:lnTo>
                    <a:pt x="93" y="1402"/>
                  </a:lnTo>
                  <a:lnTo>
                    <a:pt x="76" y="1397"/>
                  </a:lnTo>
                  <a:lnTo>
                    <a:pt x="61" y="1391"/>
                  </a:lnTo>
                  <a:lnTo>
                    <a:pt x="31" y="1378"/>
                  </a:lnTo>
                  <a:lnTo>
                    <a:pt x="0" y="1365"/>
                  </a:lnTo>
                  <a:lnTo>
                    <a:pt x="22" y="1347"/>
                  </a:lnTo>
                  <a:lnTo>
                    <a:pt x="51" y="1324"/>
                  </a:lnTo>
                  <a:lnTo>
                    <a:pt x="86" y="1296"/>
                  </a:lnTo>
                  <a:lnTo>
                    <a:pt x="121" y="1269"/>
                  </a:lnTo>
                  <a:lnTo>
                    <a:pt x="155" y="1243"/>
                  </a:lnTo>
                  <a:lnTo>
                    <a:pt x="186" y="1220"/>
                  </a:lnTo>
                  <a:lnTo>
                    <a:pt x="200" y="1211"/>
                  </a:lnTo>
                  <a:lnTo>
                    <a:pt x="211" y="1204"/>
                  </a:lnTo>
                  <a:lnTo>
                    <a:pt x="220" y="1200"/>
                  </a:lnTo>
                  <a:lnTo>
                    <a:pt x="226" y="1197"/>
                  </a:lnTo>
                  <a:lnTo>
                    <a:pt x="239" y="1194"/>
                  </a:lnTo>
                  <a:lnTo>
                    <a:pt x="247" y="1193"/>
                  </a:lnTo>
                  <a:lnTo>
                    <a:pt x="252" y="1193"/>
                  </a:lnTo>
                  <a:lnTo>
                    <a:pt x="256" y="1193"/>
                  </a:lnTo>
                  <a:lnTo>
                    <a:pt x="260" y="1193"/>
                  </a:lnTo>
                  <a:lnTo>
                    <a:pt x="267" y="1191"/>
                  </a:lnTo>
                  <a:lnTo>
                    <a:pt x="277" y="1188"/>
                  </a:lnTo>
                  <a:lnTo>
                    <a:pt x="293" y="1181"/>
                  </a:lnTo>
                  <a:lnTo>
                    <a:pt x="301" y="1179"/>
                  </a:lnTo>
                  <a:lnTo>
                    <a:pt x="307" y="1175"/>
                  </a:lnTo>
                  <a:lnTo>
                    <a:pt x="313" y="1169"/>
                  </a:lnTo>
                  <a:lnTo>
                    <a:pt x="320" y="1162"/>
                  </a:lnTo>
                  <a:lnTo>
                    <a:pt x="334" y="1144"/>
                  </a:lnTo>
                  <a:lnTo>
                    <a:pt x="348" y="1124"/>
                  </a:lnTo>
                  <a:lnTo>
                    <a:pt x="361" y="1103"/>
                  </a:lnTo>
                  <a:lnTo>
                    <a:pt x="373" y="1083"/>
                  </a:lnTo>
                  <a:lnTo>
                    <a:pt x="384" y="1066"/>
                  </a:lnTo>
                  <a:lnTo>
                    <a:pt x="393" y="1055"/>
                  </a:lnTo>
                  <a:lnTo>
                    <a:pt x="404" y="1044"/>
                  </a:lnTo>
                  <a:lnTo>
                    <a:pt x="414" y="1033"/>
                  </a:lnTo>
                  <a:lnTo>
                    <a:pt x="421" y="1024"/>
                  </a:lnTo>
                  <a:lnTo>
                    <a:pt x="427" y="1015"/>
                  </a:lnTo>
                  <a:lnTo>
                    <a:pt x="436" y="1000"/>
                  </a:lnTo>
                  <a:lnTo>
                    <a:pt x="443" y="987"/>
                  </a:lnTo>
                  <a:lnTo>
                    <a:pt x="446" y="982"/>
                  </a:lnTo>
                  <a:lnTo>
                    <a:pt x="450" y="976"/>
                  </a:lnTo>
                  <a:lnTo>
                    <a:pt x="453" y="972"/>
                  </a:lnTo>
                  <a:lnTo>
                    <a:pt x="458" y="967"/>
                  </a:lnTo>
                  <a:lnTo>
                    <a:pt x="463" y="962"/>
                  </a:lnTo>
                  <a:lnTo>
                    <a:pt x="470" y="958"/>
                  </a:lnTo>
                  <a:lnTo>
                    <a:pt x="478" y="954"/>
                  </a:lnTo>
                  <a:lnTo>
                    <a:pt x="488" y="950"/>
                  </a:lnTo>
                  <a:lnTo>
                    <a:pt x="492" y="948"/>
                  </a:lnTo>
                  <a:lnTo>
                    <a:pt x="495" y="945"/>
                  </a:lnTo>
                  <a:lnTo>
                    <a:pt x="498" y="942"/>
                  </a:lnTo>
                  <a:lnTo>
                    <a:pt x="501" y="938"/>
                  </a:lnTo>
                  <a:lnTo>
                    <a:pt x="505" y="929"/>
                  </a:lnTo>
                  <a:lnTo>
                    <a:pt x="507" y="919"/>
                  </a:lnTo>
                  <a:lnTo>
                    <a:pt x="511" y="893"/>
                  </a:lnTo>
                  <a:lnTo>
                    <a:pt x="515" y="864"/>
                  </a:lnTo>
                  <a:lnTo>
                    <a:pt x="519" y="847"/>
                  </a:lnTo>
                  <a:lnTo>
                    <a:pt x="525" y="831"/>
                  </a:lnTo>
                  <a:lnTo>
                    <a:pt x="528" y="822"/>
                  </a:lnTo>
                  <a:lnTo>
                    <a:pt x="532" y="814"/>
                  </a:lnTo>
                  <a:lnTo>
                    <a:pt x="536" y="805"/>
                  </a:lnTo>
                  <a:lnTo>
                    <a:pt x="542" y="797"/>
                  </a:lnTo>
                  <a:lnTo>
                    <a:pt x="547" y="788"/>
                  </a:lnTo>
                  <a:lnTo>
                    <a:pt x="554" y="780"/>
                  </a:lnTo>
                  <a:lnTo>
                    <a:pt x="562" y="771"/>
                  </a:lnTo>
                  <a:lnTo>
                    <a:pt x="570" y="763"/>
                  </a:lnTo>
                  <a:lnTo>
                    <a:pt x="579" y="754"/>
                  </a:lnTo>
                  <a:lnTo>
                    <a:pt x="590" y="746"/>
                  </a:lnTo>
                  <a:lnTo>
                    <a:pt x="601" y="737"/>
                  </a:lnTo>
                  <a:lnTo>
                    <a:pt x="614" y="729"/>
                  </a:lnTo>
                  <a:lnTo>
                    <a:pt x="620" y="724"/>
                  </a:lnTo>
                  <a:lnTo>
                    <a:pt x="626" y="716"/>
                  </a:lnTo>
                  <a:lnTo>
                    <a:pt x="632" y="708"/>
                  </a:lnTo>
                  <a:lnTo>
                    <a:pt x="638" y="698"/>
                  </a:lnTo>
                  <a:lnTo>
                    <a:pt x="647" y="677"/>
                  </a:lnTo>
                  <a:lnTo>
                    <a:pt x="654" y="655"/>
                  </a:lnTo>
                  <a:lnTo>
                    <a:pt x="664" y="615"/>
                  </a:lnTo>
                  <a:lnTo>
                    <a:pt x="667" y="598"/>
                  </a:lnTo>
                  <a:lnTo>
                    <a:pt x="664" y="588"/>
                  </a:lnTo>
                  <a:lnTo>
                    <a:pt x="663" y="578"/>
                  </a:lnTo>
                  <a:lnTo>
                    <a:pt x="662" y="569"/>
                  </a:lnTo>
                  <a:lnTo>
                    <a:pt x="661" y="561"/>
                  </a:lnTo>
                  <a:lnTo>
                    <a:pt x="662" y="554"/>
                  </a:lnTo>
                  <a:lnTo>
                    <a:pt x="663" y="548"/>
                  </a:lnTo>
                  <a:lnTo>
                    <a:pt x="664" y="542"/>
                  </a:lnTo>
                  <a:lnTo>
                    <a:pt x="666" y="536"/>
                  </a:lnTo>
                  <a:lnTo>
                    <a:pt x="672" y="527"/>
                  </a:lnTo>
                  <a:lnTo>
                    <a:pt x="679" y="518"/>
                  </a:lnTo>
                  <a:lnTo>
                    <a:pt x="687" y="511"/>
                  </a:lnTo>
                  <a:lnTo>
                    <a:pt x="696" y="504"/>
                  </a:lnTo>
                  <a:lnTo>
                    <a:pt x="705" y="497"/>
                  </a:lnTo>
                  <a:lnTo>
                    <a:pt x="714" y="489"/>
                  </a:lnTo>
                  <a:lnTo>
                    <a:pt x="723" y="479"/>
                  </a:lnTo>
                  <a:lnTo>
                    <a:pt x="730" y="466"/>
                  </a:lnTo>
                  <a:lnTo>
                    <a:pt x="734" y="459"/>
                  </a:lnTo>
                  <a:lnTo>
                    <a:pt x="737" y="451"/>
                  </a:lnTo>
                  <a:lnTo>
                    <a:pt x="739" y="443"/>
                  </a:lnTo>
                  <a:lnTo>
                    <a:pt x="742" y="433"/>
                  </a:lnTo>
                  <a:lnTo>
                    <a:pt x="743" y="423"/>
                  </a:lnTo>
                  <a:lnTo>
                    <a:pt x="744" y="411"/>
                  </a:lnTo>
                  <a:lnTo>
                    <a:pt x="746" y="397"/>
                  </a:lnTo>
                  <a:lnTo>
                    <a:pt x="746" y="383"/>
                  </a:lnTo>
                  <a:lnTo>
                    <a:pt x="746" y="380"/>
                  </a:lnTo>
                  <a:lnTo>
                    <a:pt x="747" y="377"/>
                  </a:lnTo>
                  <a:lnTo>
                    <a:pt x="749" y="375"/>
                  </a:lnTo>
                  <a:lnTo>
                    <a:pt x="752" y="373"/>
                  </a:lnTo>
                  <a:lnTo>
                    <a:pt x="759" y="369"/>
                  </a:lnTo>
                  <a:lnTo>
                    <a:pt x="768" y="362"/>
                  </a:lnTo>
                  <a:lnTo>
                    <a:pt x="774" y="356"/>
                  </a:lnTo>
                  <a:lnTo>
                    <a:pt x="779" y="349"/>
                  </a:lnTo>
                  <a:lnTo>
                    <a:pt x="786" y="341"/>
                  </a:lnTo>
                  <a:lnTo>
                    <a:pt x="792" y="330"/>
                  </a:lnTo>
                  <a:lnTo>
                    <a:pt x="798" y="316"/>
                  </a:lnTo>
                  <a:lnTo>
                    <a:pt x="805" y="300"/>
                  </a:lnTo>
                  <a:lnTo>
                    <a:pt x="812" y="280"/>
                  </a:lnTo>
                  <a:lnTo>
                    <a:pt x="819" y="257"/>
                  </a:lnTo>
                  <a:lnTo>
                    <a:pt x="820" y="250"/>
                  </a:lnTo>
                  <a:lnTo>
                    <a:pt x="820" y="244"/>
                  </a:lnTo>
                  <a:lnTo>
                    <a:pt x="819" y="238"/>
                  </a:lnTo>
                  <a:lnTo>
                    <a:pt x="817" y="233"/>
                  </a:lnTo>
                  <a:lnTo>
                    <a:pt x="812" y="225"/>
                  </a:lnTo>
                  <a:lnTo>
                    <a:pt x="806" y="218"/>
                  </a:lnTo>
                  <a:lnTo>
                    <a:pt x="804" y="214"/>
                  </a:lnTo>
                  <a:lnTo>
                    <a:pt x="802" y="210"/>
                  </a:lnTo>
                  <a:lnTo>
                    <a:pt x="800" y="206"/>
                  </a:lnTo>
                  <a:lnTo>
                    <a:pt x="800" y="201"/>
                  </a:lnTo>
                  <a:lnTo>
                    <a:pt x="801" y="196"/>
                  </a:lnTo>
                  <a:lnTo>
                    <a:pt x="804" y="189"/>
                  </a:lnTo>
                  <a:lnTo>
                    <a:pt x="808" y="181"/>
                  </a:lnTo>
                  <a:lnTo>
                    <a:pt x="813" y="173"/>
                  </a:lnTo>
                  <a:lnTo>
                    <a:pt x="819" y="165"/>
                  </a:lnTo>
                  <a:lnTo>
                    <a:pt x="824" y="155"/>
                  </a:lnTo>
                  <a:lnTo>
                    <a:pt x="828" y="144"/>
                  </a:lnTo>
                  <a:lnTo>
                    <a:pt x="832" y="132"/>
                  </a:lnTo>
                  <a:lnTo>
                    <a:pt x="839" y="107"/>
                  </a:lnTo>
                  <a:lnTo>
                    <a:pt x="845" y="81"/>
                  </a:lnTo>
                  <a:lnTo>
                    <a:pt x="849" y="55"/>
                  </a:lnTo>
                  <a:lnTo>
                    <a:pt x="853" y="32"/>
                  </a:lnTo>
                  <a:lnTo>
                    <a:pt x="857" y="14"/>
                  </a:lnTo>
                  <a:lnTo>
                    <a:pt x="861" y="0"/>
                  </a:lnTo>
                  <a:lnTo>
                    <a:pt x="872" y="5"/>
                  </a:lnTo>
                  <a:lnTo>
                    <a:pt x="882" y="11"/>
                  </a:lnTo>
                  <a:lnTo>
                    <a:pt x="891" y="17"/>
                  </a:lnTo>
                  <a:lnTo>
                    <a:pt x="899" y="25"/>
                  </a:lnTo>
                  <a:lnTo>
                    <a:pt x="914" y="39"/>
                  </a:lnTo>
                  <a:lnTo>
                    <a:pt x="929" y="52"/>
                  </a:lnTo>
                  <a:lnTo>
                    <a:pt x="950" y="37"/>
                  </a:lnTo>
                  <a:lnTo>
                    <a:pt x="953" y="36"/>
                  </a:lnTo>
                  <a:lnTo>
                    <a:pt x="956" y="36"/>
                  </a:lnTo>
                  <a:lnTo>
                    <a:pt x="959" y="37"/>
                  </a:lnTo>
                  <a:lnTo>
                    <a:pt x="961" y="38"/>
                  </a:lnTo>
                  <a:lnTo>
                    <a:pt x="964" y="42"/>
                  </a:lnTo>
                  <a:lnTo>
                    <a:pt x="966" y="47"/>
                  </a:lnTo>
                  <a:lnTo>
                    <a:pt x="969" y="58"/>
                  </a:lnTo>
                  <a:lnTo>
                    <a:pt x="971" y="68"/>
                  </a:lnTo>
                  <a:lnTo>
                    <a:pt x="982" y="59"/>
                  </a:lnTo>
                  <a:lnTo>
                    <a:pt x="988" y="52"/>
                  </a:lnTo>
                  <a:lnTo>
                    <a:pt x="990" y="52"/>
                  </a:lnTo>
                  <a:lnTo>
                    <a:pt x="992" y="52"/>
                  </a:lnTo>
                  <a:lnTo>
                    <a:pt x="994" y="52"/>
                  </a:lnTo>
                  <a:lnTo>
                    <a:pt x="996" y="53"/>
                  </a:lnTo>
                  <a:lnTo>
                    <a:pt x="1003" y="59"/>
                  </a:lnTo>
                  <a:lnTo>
                    <a:pt x="1013" y="68"/>
                  </a:lnTo>
                  <a:lnTo>
                    <a:pt x="1018" y="71"/>
                  </a:lnTo>
                  <a:lnTo>
                    <a:pt x="1023" y="76"/>
                  </a:lnTo>
                  <a:lnTo>
                    <a:pt x="1026" y="81"/>
                  </a:lnTo>
                  <a:lnTo>
                    <a:pt x="1029" y="87"/>
                  </a:lnTo>
                  <a:lnTo>
                    <a:pt x="1033" y="96"/>
                  </a:lnTo>
                  <a:lnTo>
                    <a:pt x="1034" y="100"/>
                  </a:lnTo>
                  <a:lnTo>
                    <a:pt x="1049" y="98"/>
                  </a:lnTo>
                  <a:lnTo>
                    <a:pt x="1058" y="98"/>
                  </a:lnTo>
                  <a:lnTo>
                    <a:pt x="1066" y="100"/>
                  </a:lnTo>
                  <a:lnTo>
                    <a:pt x="1075" y="100"/>
                  </a:lnTo>
                  <a:lnTo>
                    <a:pt x="1081" y="101"/>
                  </a:lnTo>
                  <a:lnTo>
                    <a:pt x="1085" y="102"/>
                  </a:lnTo>
                  <a:lnTo>
                    <a:pt x="1088" y="104"/>
                  </a:lnTo>
                  <a:lnTo>
                    <a:pt x="1091" y="107"/>
                  </a:lnTo>
                  <a:lnTo>
                    <a:pt x="1094" y="111"/>
                  </a:lnTo>
                  <a:lnTo>
                    <a:pt x="1096" y="115"/>
                  </a:lnTo>
                  <a:lnTo>
                    <a:pt x="1097" y="120"/>
                  </a:lnTo>
                  <a:lnTo>
                    <a:pt x="1099" y="125"/>
                  </a:lnTo>
                  <a:lnTo>
                    <a:pt x="1100" y="136"/>
                  </a:lnTo>
                  <a:lnTo>
                    <a:pt x="1101" y="149"/>
                  </a:lnTo>
                  <a:lnTo>
                    <a:pt x="1101" y="162"/>
                  </a:lnTo>
                  <a:lnTo>
                    <a:pt x="1102" y="176"/>
                  </a:lnTo>
                  <a:lnTo>
                    <a:pt x="1102" y="190"/>
                  </a:lnTo>
                  <a:lnTo>
                    <a:pt x="1103" y="201"/>
                  </a:lnTo>
                  <a:lnTo>
                    <a:pt x="1105" y="212"/>
                  </a:lnTo>
                  <a:lnTo>
                    <a:pt x="1108" y="220"/>
                  </a:lnTo>
                  <a:lnTo>
                    <a:pt x="1110" y="223"/>
                  </a:lnTo>
                  <a:lnTo>
                    <a:pt x="1112" y="225"/>
                  </a:lnTo>
                  <a:lnTo>
                    <a:pt x="1115" y="227"/>
                  </a:lnTo>
                  <a:lnTo>
                    <a:pt x="1119" y="228"/>
                  </a:lnTo>
                  <a:lnTo>
                    <a:pt x="1123" y="228"/>
                  </a:lnTo>
                  <a:lnTo>
                    <a:pt x="1127" y="226"/>
                  </a:lnTo>
                  <a:lnTo>
                    <a:pt x="1133" y="224"/>
                  </a:lnTo>
                  <a:lnTo>
                    <a:pt x="1139" y="221"/>
                  </a:lnTo>
                  <a:lnTo>
                    <a:pt x="1146" y="216"/>
                  </a:lnTo>
                  <a:lnTo>
                    <a:pt x="1152" y="210"/>
                  </a:lnTo>
                  <a:lnTo>
                    <a:pt x="1158" y="204"/>
                  </a:lnTo>
                  <a:lnTo>
                    <a:pt x="1162" y="196"/>
                  </a:lnTo>
                  <a:lnTo>
                    <a:pt x="1166" y="188"/>
                  </a:lnTo>
                  <a:lnTo>
                    <a:pt x="1168" y="179"/>
                  </a:lnTo>
                  <a:lnTo>
                    <a:pt x="1169" y="171"/>
                  </a:lnTo>
                  <a:lnTo>
                    <a:pt x="1170" y="163"/>
                  </a:lnTo>
                  <a:lnTo>
                    <a:pt x="1181" y="160"/>
                  </a:lnTo>
                  <a:lnTo>
                    <a:pt x="1191" y="159"/>
                  </a:lnTo>
                  <a:lnTo>
                    <a:pt x="1199" y="158"/>
                  </a:lnTo>
                  <a:lnTo>
                    <a:pt x="1206" y="159"/>
                  </a:lnTo>
                  <a:lnTo>
                    <a:pt x="1212" y="159"/>
                  </a:lnTo>
                  <a:lnTo>
                    <a:pt x="1217" y="161"/>
                  </a:lnTo>
                  <a:lnTo>
                    <a:pt x="1221" y="163"/>
                  </a:lnTo>
                  <a:lnTo>
                    <a:pt x="1225" y="165"/>
                  </a:lnTo>
                  <a:lnTo>
                    <a:pt x="1232" y="169"/>
                  </a:lnTo>
                  <a:lnTo>
                    <a:pt x="1239" y="174"/>
                  </a:lnTo>
                  <a:lnTo>
                    <a:pt x="1243" y="176"/>
                  </a:lnTo>
                  <a:lnTo>
                    <a:pt x="1248" y="177"/>
                  </a:lnTo>
                  <a:lnTo>
                    <a:pt x="1253" y="178"/>
                  </a:lnTo>
                  <a:lnTo>
                    <a:pt x="1259" y="178"/>
                  </a:lnTo>
                  <a:lnTo>
                    <a:pt x="1264" y="179"/>
                  </a:lnTo>
                  <a:lnTo>
                    <a:pt x="1269" y="181"/>
                  </a:lnTo>
                  <a:lnTo>
                    <a:pt x="1275" y="186"/>
                  </a:lnTo>
                  <a:lnTo>
                    <a:pt x="1281" y="190"/>
                  </a:lnTo>
                  <a:lnTo>
                    <a:pt x="1297" y="204"/>
                  </a:lnTo>
                  <a:lnTo>
                    <a:pt x="1316" y="222"/>
                  </a:lnTo>
                  <a:lnTo>
                    <a:pt x="1336" y="245"/>
                  </a:lnTo>
                  <a:lnTo>
                    <a:pt x="1358" y="271"/>
                  </a:lnTo>
                  <a:lnTo>
                    <a:pt x="1381" y="303"/>
                  </a:lnTo>
                  <a:lnTo>
                    <a:pt x="1406" y="336"/>
                  </a:lnTo>
                  <a:lnTo>
                    <a:pt x="1408" y="340"/>
                  </a:lnTo>
                  <a:lnTo>
                    <a:pt x="1410" y="345"/>
                  </a:lnTo>
                  <a:lnTo>
                    <a:pt x="1411" y="349"/>
                  </a:lnTo>
                  <a:lnTo>
                    <a:pt x="1411" y="354"/>
                  </a:lnTo>
                  <a:lnTo>
                    <a:pt x="1410" y="359"/>
                  </a:lnTo>
                  <a:lnTo>
                    <a:pt x="1408" y="364"/>
                  </a:lnTo>
                  <a:lnTo>
                    <a:pt x="1406" y="369"/>
                  </a:lnTo>
                  <a:lnTo>
                    <a:pt x="1404" y="374"/>
                  </a:lnTo>
                  <a:lnTo>
                    <a:pt x="1397" y="385"/>
                  </a:lnTo>
                  <a:lnTo>
                    <a:pt x="1390" y="395"/>
                  </a:lnTo>
                  <a:lnTo>
                    <a:pt x="1381" y="406"/>
                  </a:lnTo>
                  <a:lnTo>
                    <a:pt x="1373" y="417"/>
                  </a:lnTo>
                  <a:lnTo>
                    <a:pt x="1357" y="436"/>
                  </a:lnTo>
                  <a:lnTo>
                    <a:pt x="1347" y="451"/>
                  </a:lnTo>
                  <a:lnTo>
                    <a:pt x="1345" y="454"/>
                  </a:lnTo>
                  <a:lnTo>
                    <a:pt x="1345" y="456"/>
                  </a:lnTo>
                  <a:lnTo>
                    <a:pt x="1345" y="458"/>
                  </a:lnTo>
                  <a:lnTo>
                    <a:pt x="1346" y="460"/>
                  </a:lnTo>
                  <a:lnTo>
                    <a:pt x="1348" y="461"/>
                  </a:lnTo>
                  <a:lnTo>
                    <a:pt x="1351" y="462"/>
                  </a:lnTo>
                  <a:lnTo>
                    <a:pt x="1354" y="462"/>
                  </a:lnTo>
                  <a:lnTo>
                    <a:pt x="1359" y="462"/>
                  </a:lnTo>
                  <a:lnTo>
                    <a:pt x="1368" y="448"/>
                  </a:lnTo>
                  <a:lnTo>
                    <a:pt x="1377" y="435"/>
                  </a:lnTo>
                  <a:lnTo>
                    <a:pt x="1384" y="425"/>
                  </a:lnTo>
                  <a:lnTo>
                    <a:pt x="1392" y="416"/>
                  </a:lnTo>
                  <a:lnTo>
                    <a:pt x="1398" y="410"/>
                  </a:lnTo>
                  <a:lnTo>
                    <a:pt x="1404" y="403"/>
                  </a:lnTo>
                  <a:lnTo>
                    <a:pt x="1410" y="400"/>
                  </a:lnTo>
                  <a:lnTo>
                    <a:pt x="1416" y="398"/>
                  </a:lnTo>
                  <a:lnTo>
                    <a:pt x="1421" y="397"/>
                  </a:lnTo>
                  <a:lnTo>
                    <a:pt x="1425" y="397"/>
                  </a:lnTo>
                  <a:lnTo>
                    <a:pt x="1428" y="399"/>
                  </a:lnTo>
                  <a:lnTo>
                    <a:pt x="1432" y="401"/>
                  </a:lnTo>
                  <a:lnTo>
                    <a:pt x="1434" y="405"/>
                  </a:lnTo>
                  <a:lnTo>
                    <a:pt x="1437" y="410"/>
                  </a:lnTo>
                  <a:lnTo>
                    <a:pt x="1439" y="415"/>
                  </a:lnTo>
                  <a:lnTo>
                    <a:pt x="1440" y="420"/>
                  </a:lnTo>
                  <a:lnTo>
                    <a:pt x="1442" y="432"/>
                  </a:lnTo>
                  <a:lnTo>
                    <a:pt x="1443" y="444"/>
                  </a:lnTo>
                  <a:lnTo>
                    <a:pt x="1442" y="456"/>
                  </a:lnTo>
                  <a:lnTo>
                    <a:pt x="1440" y="467"/>
                  </a:lnTo>
                  <a:lnTo>
                    <a:pt x="1439" y="472"/>
                  </a:lnTo>
                  <a:lnTo>
                    <a:pt x="1437" y="476"/>
                  </a:lnTo>
                  <a:lnTo>
                    <a:pt x="1435" y="480"/>
                  </a:lnTo>
                  <a:lnTo>
                    <a:pt x="1433" y="483"/>
                  </a:lnTo>
                  <a:lnTo>
                    <a:pt x="1431" y="484"/>
                  </a:lnTo>
                  <a:lnTo>
                    <a:pt x="1428" y="485"/>
                  </a:lnTo>
                  <a:lnTo>
                    <a:pt x="1425" y="485"/>
                  </a:lnTo>
                  <a:lnTo>
                    <a:pt x="1423" y="483"/>
                  </a:lnTo>
                  <a:lnTo>
                    <a:pt x="1421" y="493"/>
                  </a:lnTo>
                  <a:lnTo>
                    <a:pt x="1419" y="502"/>
                  </a:lnTo>
                  <a:lnTo>
                    <a:pt x="1416" y="511"/>
                  </a:lnTo>
                  <a:lnTo>
                    <a:pt x="1413" y="518"/>
                  </a:lnTo>
                  <a:lnTo>
                    <a:pt x="1404" y="533"/>
                  </a:lnTo>
                  <a:lnTo>
                    <a:pt x="1396" y="546"/>
                  </a:lnTo>
                  <a:lnTo>
                    <a:pt x="1387" y="558"/>
                  </a:lnTo>
                  <a:lnTo>
                    <a:pt x="1379" y="571"/>
                  </a:lnTo>
                  <a:lnTo>
                    <a:pt x="1376" y="578"/>
                  </a:lnTo>
                  <a:lnTo>
                    <a:pt x="1373" y="586"/>
                  </a:lnTo>
                  <a:lnTo>
                    <a:pt x="1371" y="594"/>
                  </a:lnTo>
                  <a:lnTo>
                    <a:pt x="1370" y="604"/>
                  </a:lnTo>
                  <a:lnTo>
                    <a:pt x="1373" y="607"/>
                  </a:lnTo>
                  <a:lnTo>
                    <a:pt x="1376" y="608"/>
                  </a:lnTo>
                  <a:lnTo>
                    <a:pt x="1379" y="608"/>
                  </a:lnTo>
                  <a:lnTo>
                    <a:pt x="1382" y="606"/>
                  </a:lnTo>
                  <a:lnTo>
                    <a:pt x="1389" y="602"/>
                  </a:lnTo>
                  <a:lnTo>
                    <a:pt x="1396" y="596"/>
                  </a:lnTo>
                  <a:lnTo>
                    <a:pt x="1400" y="593"/>
                  </a:lnTo>
                  <a:lnTo>
                    <a:pt x="1404" y="591"/>
                  </a:lnTo>
                  <a:lnTo>
                    <a:pt x="1407" y="589"/>
                  </a:lnTo>
                  <a:lnTo>
                    <a:pt x="1411" y="589"/>
                  </a:lnTo>
                  <a:lnTo>
                    <a:pt x="1416" y="590"/>
                  </a:lnTo>
                  <a:lnTo>
                    <a:pt x="1420" y="592"/>
                  </a:lnTo>
                  <a:lnTo>
                    <a:pt x="1424" y="597"/>
                  </a:lnTo>
                  <a:lnTo>
                    <a:pt x="1428" y="604"/>
                  </a:lnTo>
                  <a:lnTo>
                    <a:pt x="1427" y="633"/>
                  </a:lnTo>
                  <a:lnTo>
                    <a:pt x="1425" y="657"/>
                  </a:lnTo>
                  <a:lnTo>
                    <a:pt x="1423" y="678"/>
                  </a:lnTo>
                  <a:lnTo>
                    <a:pt x="1423" y="698"/>
                  </a:lnTo>
                  <a:lnTo>
                    <a:pt x="1428" y="700"/>
                  </a:lnTo>
                  <a:lnTo>
                    <a:pt x="1432" y="701"/>
                  </a:lnTo>
                  <a:lnTo>
                    <a:pt x="1436" y="699"/>
                  </a:lnTo>
                  <a:lnTo>
                    <a:pt x="1440" y="697"/>
                  </a:lnTo>
                  <a:lnTo>
                    <a:pt x="1443" y="693"/>
                  </a:lnTo>
                  <a:lnTo>
                    <a:pt x="1445" y="688"/>
                  </a:lnTo>
                  <a:lnTo>
                    <a:pt x="1447" y="681"/>
                  </a:lnTo>
                  <a:lnTo>
                    <a:pt x="1449" y="674"/>
                  </a:lnTo>
                  <a:lnTo>
                    <a:pt x="1452" y="657"/>
                  </a:lnTo>
                  <a:lnTo>
                    <a:pt x="1455" y="637"/>
                  </a:lnTo>
                  <a:lnTo>
                    <a:pt x="1456" y="614"/>
                  </a:lnTo>
                  <a:lnTo>
                    <a:pt x="1458" y="591"/>
                  </a:lnTo>
                  <a:lnTo>
                    <a:pt x="1459" y="567"/>
                  </a:lnTo>
                  <a:lnTo>
                    <a:pt x="1461" y="544"/>
                  </a:lnTo>
                  <a:lnTo>
                    <a:pt x="1464" y="523"/>
                  </a:lnTo>
                  <a:lnTo>
                    <a:pt x="1468" y="503"/>
                  </a:lnTo>
                  <a:lnTo>
                    <a:pt x="1470" y="495"/>
                  </a:lnTo>
                  <a:lnTo>
                    <a:pt x="1473" y="487"/>
                  </a:lnTo>
                  <a:lnTo>
                    <a:pt x="1476" y="481"/>
                  </a:lnTo>
                  <a:lnTo>
                    <a:pt x="1480" y="475"/>
                  </a:lnTo>
                  <a:lnTo>
                    <a:pt x="1484" y="471"/>
                  </a:lnTo>
                  <a:lnTo>
                    <a:pt x="1489" y="469"/>
                  </a:lnTo>
                  <a:lnTo>
                    <a:pt x="1495" y="467"/>
                  </a:lnTo>
                  <a:lnTo>
                    <a:pt x="1501" y="467"/>
                  </a:lnTo>
                  <a:lnTo>
                    <a:pt x="1506" y="465"/>
                  </a:lnTo>
                  <a:lnTo>
                    <a:pt x="1510" y="464"/>
                  </a:lnTo>
                  <a:lnTo>
                    <a:pt x="1514" y="464"/>
                  </a:lnTo>
                  <a:lnTo>
                    <a:pt x="1517" y="465"/>
                  </a:lnTo>
                  <a:lnTo>
                    <a:pt x="1520" y="467"/>
                  </a:lnTo>
                  <a:lnTo>
                    <a:pt x="1522" y="469"/>
                  </a:lnTo>
                  <a:lnTo>
                    <a:pt x="1524" y="472"/>
                  </a:lnTo>
                  <a:lnTo>
                    <a:pt x="1526" y="476"/>
                  </a:lnTo>
                  <a:lnTo>
                    <a:pt x="1527" y="485"/>
                  </a:lnTo>
                  <a:lnTo>
                    <a:pt x="1528" y="495"/>
                  </a:lnTo>
                  <a:lnTo>
                    <a:pt x="1527" y="507"/>
                  </a:lnTo>
                  <a:lnTo>
                    <a:pt x="1526" y="521"/>
                  </a:lnTo>
                  <a:lnTo>
                    <a:pt x="1525" y="534"/>
                  </a:lnTo>
                  <a:lnTo>
                    <a:pt x="1525" y="547"/>
                  </a:lnTo>
                  <a:lnTo>
                    <a:pt x="1524" y="559"/>
                  </a:lnTo>
                  <a:lnTo>
                    <a:pt x="1525" y="570"/>
                  </a:lnTo>
                  <a:lnTo>
                    <a:pt x="1526" y="575"/>
                  </a:lnTo>
                  <a:lnTo>
                    <a:pt x="1527" y="579"/>
                  </a:lnTo>
                  <a:lnTo>
                    <a:pt x="1528" y="583"/>
                  </a:lnTo>
                  <a:lnTo>
                    <a:pt x="1530" y="587"/>
                  </a:lnTo>
                  <a:lnTo>
                    <a:pt x="1533" y="589"/>
                  </a:lnTo>
                  <a:lnTo>
                    <a:pt x="1536" y="591"/>
                  </a:lnTo>
                  <a:lnTo>
                    <a:pt x="1539" y="593"/>
                  </a:lnTo>
                  <a:lnTo>
                    <a:pt x="1543" y="593"/>
                  </a:lnTo>
                  <a:lnTo>
                    <a:pt x="1554" y="592"/>
                  </a:lnTo>
                  <a:lnTo>
                    <a:pt x="1563" y="590"/>
                  </a:lnTo>
                  <a:lnTo>
                    <a:pt x="1570" y="586"/>
                  </a:lnTo>
                  <a:lnTo>
                    <a:pt x="1577" y="580"/>
                  </a:lnTo>
                  <a:lnTo>
                    <a:pt x="1590" y="568"/>
                  </a:lnTo>
                  <a:lnTo>
                    <a:pt x="1604" y="553"/>
                  </a:lnTo>
                  <a:lnTo>
                    <a:pt x="1613" y="547"/>
                  </a:lnTo>
                  <a:lnTo>
                    <a:pt x="1624" y="540"/>
                  </a:lnTo>
                  <a:lnTo>
                    <a:pt x="1638" y="534"/>
                  </a:lnTo>
                  <a:lnTo>
                    <a:pt x="1654" y="530"/>
                  </a:lnTo>
                  <a:lnTo>
                    <a:pt x="1673" y="526"/>
                  </a:lnTo>
                  <a:lnTo>
                    <a:pt x="1695" y="524"/>
                  </a:lnTo>
                  <a:lnTo>
                    <a:pt x="1721" y="524"/>
                  </a:lnTo>
                  <a:lnTo>
                    <a:pt x="1753" y="526"/>
                  </a:lnTo>
                  <a:lnTo>
                    <a:pt x="1764" y="527"/>
                  </a:lnTo>
                  <a:lnTo>
                    <a:pt x="1771" y="527"/>
                  </a:lnTo>
                  <a:lnTo>
                    <a:pt x="1773" y="526"/>
                  </a:lnTo>
                  <a:lnTo>
                    <a:pt x="1775" y="525"/>
                  </a:lnTo>
                  <a:lnTo>
                    <a:pt x="1775" y="524"/>
                  </a:lnTo>
                  <a:lnTo>
                    <a:pt x="1776" y="523"/>
                  </a:lnTo>
                  <a:lnTo>
                    <a:pt x="1774" y="515"/>
                  </a:lnTo>
                  <a:lnTo>
                    <a:pt x="1771" y="506"/>
                  </a:lnTo>
                  <a:lnTo>
                    <a:pt x="1771" y="501"/>
                  </a:lnTo>
                  <a:lnTo>
                    <a:pt x="1772" y="497"/>
                  </a:lnTo>
                  <a:lnTo>
                    <a:pt x="1774" y="494"/>
                  </a:lnTo>
                  <a:lnTo>
                    <a:pt x="1776" y="492"/>
                  </a:lnTo>
                  <a:lnTo>
                    <a:pt x="1779" y="490"/>
                  </a:lnTo>
                  <a:lnTo>
                    <a:pt x="1782" y="489"/>
                  </a:lnTo>
                  <a:lnTo>
                    <a:pt x="1793" y="486"/>
                  </a:lnTo>
                  <a:lnTo>
                    <a:pt x="1807" y="484"/>
                  </a:lnTo>
                  <a:lnTo>
                    <a:pt x="1827" y="483"/>
                  </a:lnTo>
                  <a:lnTo>
                    <a:pt x="1852" y="483"/>
                  </a:lnTo>
                  <a:lnTo>
                    <a:pt x="1863" y="483"/>
                  </a:lnTo>
                  <a:lnTo>
                    <a:pt x="1873" y="485"/>
                  </a:lnTo>
                  <a:lnTo>
                    <a:pt x="1884" y="487"/>
                  </a:lnTo>
                  <a:lnTo>
                    <a:pt x="1896" y="490"/>
                  </a:lnTo>
                  <a:lnTo>
                    <a:pt x="1919" y="499"/>
                  </a:lnTo>
                  <a:lnTo>
                    <a:pt x="1943" y="510"/>
                  </a:lnTo>
                  <a:lnTo>
                    <a:pt x="1970" y="524"/>
                  </a:lnTo>
                  <a:lnTo>
                    <a:pt x="1995" y="539"/>
                  </a:lnTo>
                  <a:lnTo>
                    <a:pt x="2021" y="554"/>
                  </a:lnTo>
                  <a:lnTo>
                    <a:pt x="2046" y="570"/>
                  </a:lnTo>
                  <a:lnTo>
                    <a:pt x="2071" y="585"/>
                  </a:lnTo>
                  <a:lnTo>
                    <a:pt x="2097" y="600"/>
                  </a:lnTo>
                  <a:lnTo>
                    <a:pt x="2120" y="613"/>
                  </a:lnTo>
                  <a:lnTo>
                    <a:pt x="2142" y="624"/>
                  </a:lnTo>
                  <a:lnTo>
                    <a:pt x="2152" y="629"/>
                  </a:lnTo>
                  <a:lnTo>
                    <a:pt x="2162" y="634"/>
                  </a:lnTo>
                  <a:lnTo>
                    <a:pt x="2171" y="638"/>
                  </a:lnTo>
                  <a:lnTo>
                    <a:pt x="2180" y="640"/>
                  </a:lnTo>
                  <a:lnTo>
                    <a:pt x="2188" y="642"/>
                  </a:lnTo>
                  <a:lnTo>
                    <a:pt x="2197" y="643"/>
                  </a:lnTo>
                  <a:lnTo>
                    <a:pt x="2203" y="642"/>
                  </a:lnTo>
                  <a:lnTo>
                    <a:pt x="2210" y="641"/>
                  </a:lnTo>
                  <a:lnTo>
                    <a:pt x="2220" y="644"/>
                  </a:lnTo>
                  <a:lnTo>
                    <a:pt x="2246" y="649"/>
                  </a:lnTo>
                  <a:lnTo>
                    <a:pt x="2262" y="650"/>
                  </a:lnTo>
                  <a:lnTo>
                    <a:pt x="2280" y="650"/>
                  </a:lnTo>
                  <a:lnTo>
                    <a:pt x="2289" y="649"/>
                  </a:lnTo>
                  <a:lnTo>
                    <a:pt x="2297" y="647"/>
                  </a:lnTo>
                  <a:lnTo>
                    <a:pt x="2307" y="644"/>
                  </a:lnTo>
                  <a:lnTo>
                    <a:pt x="2315" y="641"/>
                  </a:lnTo>
                  <a:lnTo>
                    <a:pt x="2326" y="635"/>
                  </a:lnTo>
                  <a:lnTo>
                    <a:pt x="2335" y="628"/>
                  </a:lnTo>
                  <a:lnTo>
                    <a:pt x="2340" y="624"/>
                  </a:lnTo>
                  <a:lnTo>
                    <a:pt x="2345" y="622"/>
                  </a:lnTo>
                  <a:lnTo>
                    <a:pt x="2351" y="620"/>
                  </a:lnTo>
                  <a:lnTo>
                    <a:pt x="2356" y="619"/>
                  </a:lnTo>
                  <a:lnTo>
                    <a:pt x="2355" y="634"/>
                  </a:lnTo>
                  <a:lnTo>
                    <a:pt x="2354" y="649"/>
                  </a:lnTo>
                  <a:lnTo>
                    <a:pt x="2352" y="662"/>
                  </a:lnTo>
                  <a:lnTo>
                    <a:pt x="2351" y="667"/>
                  </a:lnTo>
                  <a:lnTo>
                    <a:pt x="2351" y="672"/>
                  </a:lnTo>
                  <a:lnTo>
                    <a:pt x="2350" y="678"/>
                  </a:lnTo>
                  <a:lnTo>
                    <a:pt x="2348" y="684"/>
                  </a:lnTo>
                  <a:lnTo>
                    <a:pt x="2346" y="690"/>
                  </a:lnTo>
                  <a:lnTo>
                    <a:pt x="2341" y="703"/>
                  </a:lnTo>
                  <a:lnTo>
                    <a:pt x="2334" y="716"/>
                  </a:lnTo>
                  <a:lnTo>
                    <a:pt x="2325" y="729"/>
                  </a:lnTo>
                  <a:lnTo>
                    <a:pt x="2315" y="743"/>
                  </a:lnTo>
                  <a:lnTo>
                    <a:pt x="2304" y="756"/>
                  </a:lnTo>
                  <a:lnTo>
                    <a:pt x="2290" y="769"/>
                  </a:lnTo>
                  <a:lnTo>
                    <a:pt x="2277" y="782"/>
                  </a:lnTo>
                  <a:lnTo>
                    <a:pt x="2264" y="793"/>
                  </a:lnTo>
                  <a:lnTo>
                    <a:pt x="2250" y="804"/>
                  </a:lnTo>
                  <a:lnTo>
                    <a:pt x="2236" y="814"/>
                  </a:lnTo>
                  <a:lnTo>
                    <a:pt x="2222" y="823"/>
                  </a:lnTo>
                  <a:lnTo>
                    <a:pt x="2209" y="830"/>
                  </a:lnTo>
                  <a:lnTo>
                    <a:pt x="2196" y="836"/>
                  </a:lnTo>
                  <a:lnTo>
                    <a:pt x="2183" y="840"/>
                  </a:lnTo>
                  <a:lnTo>
                    <a:pt x="2156" y="846"/>
                  </a:lnTo>
                  <a:lnTo>
                    <a:pt x="2136" y="852"/>
                  </a:lnTo>
                  <a:lnTo>
                    <a:pt x="2120" y="857"/>
                  </a:lnTo>
                  <a:lnTo>
                    <a:pt x="2105" y="861"/>
                  </a:lnTo>
                  <a:lnTo>
                    <a:pt x="2092" y="867"/>
                  </a:lnTo>
                  <a:lnTo>
                    <a:pt x="2082" y="873"/>
                  </a:lnTo>
                  <a:lnTo>
                    <a:pt x="2073" y="880"/>
                  </a:lnTo>
                  <a:lnTo>
                    <a:pt x="2066" y="888"/>
                  </a:lnTo>
                  <a:lnTo>
                    <a:pt x="2061" y="897"/>
                  </a:lnTo>
                  <a:lnTo>
                    <a:pt x="2057" y="906"/>
                  </a:lnTo>
                  <a:lnTo>
                    <a:pt x="2054" y="915"/>
                  </a:lnTo>
                  <a:lnTo>
                    <a:pt x="2052" y="924"/>
                  </a:lnTo>
                  <a:lnTo>
                    <a:pt x="2048" y="943"/>
                  </a:lnTo>
                  <a:lnTo>
                    <a:pt x="2045" y="962"/>
                  </a:lnTo>
                  <a:lnTo>
                    <a:pt x="2043" y="971"/>
                  </a:lnTo>
                  <a:lnTo>
                    <a:pt x="2040" y="979"/>
                  </a:lnTo>
                  <a:lnTo>
                    <a:pt x="2036" y="986"/>
                  </a:lnTo>
                  <a:lnTo>
                    <a:pt x="2031" y="992"/>
                  </a:lnTo>
                  <a:lnTo>
                    <a:pt x="2015" y="1008"/>
                  </a:lnTo>
                  <a:lnTo>
                    <a:pt x="2000" y="1021"/>
                  </a:lnTo>
                  <a:lnTo>
                    <a:pt x="1986" y="1033"/>
                  </a:lnTo>
                  <a:lnTo>
                    <a:pt x="1974" y="1044"/>
                  </a:lnTo>
                  <a:lnTo>
                    <a:pt x="1967" y="1049"/>
                  </a:lnTo>
                  <a:lnTo>
                    <a:pt x="1962" y="1056"/>
                  </a:lnTo>
                  <a:lnTo>
                    <a:pt x="1958" y="1062"/>
                  </a:lnTo>
                  <a:lnTo>
                    <a:pt x="1954" y="1069"/>
                  </a:lnTo>
                  <a:lnTo>
                    <a:pt x="1951" y="1078"/>
                  </a:lnTo>
                  <a:lnTo>
                    <a:pt x="1949" y="1087"/>
                  </a:lnTo>
                  <a:lnTo>
                    <a:pt x="1947" y="1097"/>
                  </a:lnTo>
                  <a:lnTo>
                    <a:pt x="1947" y="1108"/>
                  </a:lnTo>
                  <a:lnTo>
                    <a:pt x="1947" y="1119"/>
                  </a:lnTo>
                  <a:lnTo>
                    <a:pt x="1948" y="1131"/>
                  </a:lnTo>
                  <a:lnTo>
                    <a:pt x="1950" y="1143"/>
                  </a:lnTo>
                  <a:lnTo>
                    <a:pt x="1952" y="1154"/>
                  </a:lnTo>
                  <a:lnTo>
                    <a:pt x="1955" y="1176"/>
                  </a:lnTo>
                  <a:lnTo>
                    <a:pt x="1957" y="1197"/>
                  </a:lnTo>
                  <a:lnTo>
                    <a:pt x="1956" y="1210"/>
                  </a:lnTo>
                  <a:lnTo>
                    <a:pt x="1954" y="1220"/>
                  </a:lnTo>
                  <a:lnTo>
                    <a:pt x="1950" y="1229"/>
                  </a:lnTo>
                  <a:lnTo>
                    <a:pt x="1947" y="1238"/>
                  </a:lnTo>
                  <a:lnTo>
                    <a:pt x="1943" y="1245"/>
                  </a:lnTo>
                  <a:lnTo>
                    <a:pt x="1939" y="1253"/>
                  </a:lnTo>
                  <a:lnTo>
                    <a:pt x="1937" y="1261"/>
                  </a:lnTo>
                  <a:lnTo>
                    <a:pt x="1936" y="1270"/>
                  </a:lnTo>
                  <a:lnTo>
                    <a:pt x="1937" y="1280"/>
                  </a:lnTo>
                  <a:lnTo>
                    <a:pt x="1938" y="1289"/>
                  </a:lnTo>
                  <a:lnTo>
                    <a:pt x="1940" y="1299"/>
                  </a:lnTo>
                  <a:lnTo>
                    <a:pt x="1942" y="1309"/>
                  </a:lnTo>
                  <a:lnTo>
                    <a:pt x="1948" y="1327"/>
                  </a:lnTo>
                  <a:lnTo>
                    <a:pt x="1954" y="1345"/>
                  </a:lnTo>
                  <a:lnTo>
                    <a:pt x="1961" y="1364"/>
                  </a:lnTo>
                  <a:lnTo>
                    <a:pt x="1967" y="1384"/>
                  </a:lnTo>
                  <a:lnTo>
                    <a:pt x="1970" y="1394"/>
                  </a:lnTo>
                  <a:lnTo>
                    <a:pt x="1972" y="1405"/>
                  </a:lnTo>
                  <a:lnTo>
                    <a:pt x="1973" y="1417"/>
                  </a:lnTo>
                  <a:lnTo>
                    <a:pt x="1974" y="1428"/>
                  </a:lnTo>
                  <a:lnTo>
                    <a:pt x="1973" y="1439"/>
                  </a:lnTo>
                  <a:lnTo>
                    <a:pt x="1973" y="1449"/>
                  </a:lnTo>
                  <a:lnTo>
                    <a:pt x="1971" y="1459"/>
                  </a:lnTo>
                  <a:lnTo>
                    <a:pt x="1969" y="1468"/>
                  </a:lnTo>
                  <a:lnTo>
                    <a:pt x="1964" y="1484"/>
                  </a:lnTo>
                  <a:lnTo>
                    <a:pt x="1957" y="1498"/>
                  </a:lnTo>
                  <a:lnTo>
                    <a:pt x="1950" y="1511"/>
                  </a:lnTo>
                  <a:lnTo>
                    <a:pt x="1941" y="1524"/>
                  </a:lnTo>
                  <a:lnTo>
                    <a:pt x="1932" y="1535"/>
                  </a:lnTo>
                  <a:lnTo>
                    <a:pt x="1923" y="1546"/>
                  </a:lnTo>
                  <a:lnTo>
                    <a:pt x="1914" y="1557"/>
                  </a:lnTo>
                  <a:lnTo>
                    <a:pt x="1905" y="1568"/>
                  </a:lnTo>
                  <a:lnTo>
                    <a:pt x="1897" y="1580"/>
                  </a:lnTo>
                  <a:lnTo>
                    <a:pt x="1889" y="1593"/>
                  </a:lnTo>
                  <a:lnTo>
                    <a:pt x="1883" y="1607"/>
                  </a:lnTo>
                  <a:lnTo>
                    <a:pt x="1878" y="1624"/>
                  </a:lnTo>
                  <a:lnTo>
                    <a:pt x="1876" y="1633"/>
                  </a:lnTo>
                  <a:lnTo>
                    <a:pt x="1875" y="1643"/>
                  </a:lnTo>
                  <a:lnTo>
                    <a:pt x="1874" y="1653"/>
                  </a:lnTo>
                  <a:lnTo>
                    <a:pt x="1874" y="1664"/>
                  </a:lnTo>
                  <a:lnTo>
                    <a:pt x="1875" y="1685"/>
                  </a:lnTo>
                  <a:lnTo>
                    <a:pt x="1877" y="1703"/>
                  </a:lnTo>
                  <a:lnTo>
                    <a:pt x="1882" y="1720"/>
                  </a:lnTo>
                  <a:lnTo>
                    <a:pt x="1887" y="1734"/>
                  </a:lnTo>
                  <a:lnTo>
                    <a:pt x="1893" y="1747"/>
                  </a:lnTo>
                  <a:lnTo>
                    <a:pt x="1900" y="1758"/>
                  </a:lnTo>
                  <a:lnTo>
                    <a:pt x="1908" y="1768"/>
                  </a:lnTo>
                  <a:lnTo>
                    <a:pt x="1915" y="1777"/>
                  </a:lnTo>
                  <a:lnTo>
                    <a:pt x="1931" y="1794"/>
                  </a:lnTo>
                  <a:lnTo>
                    <a:pt x="1944" y="1811"/>
                  </a:lnTo>
                  <a:lnTo>
                    <a:pt x="1949" y="1821"/>
                  </a:lnTo>
                  <a:lnTo>
                    <a:pt x="1953" y="1832"/>
                  </a:lnTo>
                  <a:lnTo>
                    <a:pt x="1956" y="1844"/>
                  </a:lnTo>
                  <a:lnTo>
                    <a:pt x="1957" y="1858"/>
                  </a:lnTo>
                  <a:lnTo>
                    <a:pt x="1957" y="1877"/>
                  </a:lnTo>
                  <a:lnTo>
                    <a:pt x="1956" y="1894"/>
                  </a:lnTo>
                  <a:lnTo>
                    <a:pt x="1954" y="1910"/>
                  </a:lnTo>
                  <a:lnTo>
                    <a:pt x="1951" y="1924"/>
                  </a:lnTo>
                  <a:lnTo>
                    <a:pt x="1947" y="1937"/>
                  </a:lnTo>
                  <a:lnTo>
                    <a:pt x="1943" y="1949"/>
                  </a:lnTo>
                  <a:lnTo>
                    <a:pt x="1936" y="1959"/>
                  </a:lnTo>
                  <a:lnTo>
                    <a:pt x="1929" y="1969"/>
                  </a:lnTo>
                  <a:lnTo>
                    <a:pt x="1920" y="1976"/>
                  </a:lnTo>
                  <a:lnTo>
                    <a:pt x="1910" y="1983"/>
                  </a:lnTo>
                  <a:lnTo>
                    <a:pt x="1898" y="1988"/>
                  </a:lnTo>
                  <a:lnTo>
                    <a:pt x="1885" y="1993"/>
                  </a:lnTo>
                  <a:lnTo>
                    <a:pt x="1869" y="1996"/>
                  </a:lnTo>
                  <a:lnTo>
                    <a:pt x="1851" y="1998"/>
                  </a:lnTo>
                  <a:lnTo>
                    <a:pt x="1832" y="1999"/>
                  </a:lnTo>
                  <a:lnTo>
                    <a:pt x="1810" y="2000"/>
                  </a:lnTo>
                  <a:lnTo>
                    <a:pt x="1799" y="1999"/>
                  </a:lnTo>
                  <a:lnTo>
                    <a:pt x="1787" y="1998"/>
                  </a:lnTo>
                  <a:lnTo>
                    <a:pt x="1774" y="1997"/>
                  </a:lnTo>
                  <a:lnTo>
                    <a:pt x="1760" y="1994"/>
                  </a:lnTo>
                  <a:lnTo>
                    <a:pt x="1730" y="1988"/>
                  </a:lnTo>
                  <a:lnTo>
                    <a:pt x="1700" y="1982"/>
                  </a:lnTo>
                  <a:lnTo>
                    <a:pt x="1670" y="1975"/>
                  </a:lnTo>
                  <a:lnTo>
                    <a:pt x="1641" y="1969"/>
                  </a:lnTo>
                  <a:lnTo>
                    <a:pt x="1626" y="1967"/>
                  </a:lnTo>
                  <a:lnTo>
                    <a:pt x="1613" y="1964"/>
                  </a:lnTo>
                  <a:lnTo>
                    <a:pt x="1601" y="1963"/>
                  </a:lnTo>
                  <a:lnTo>
                    <a:pt x="1590" y="1962"/>
                  </a:lnTo>
                  <a:lnTo>
                    <a:pt x="1578" y="1963"/>
                  </a:lnTo>
                  <a:lnTo>
                    <a:pt x="1566" y="1965"/>
                  </a:lnTo>
                  <a:lnTo>
                    <a:pt x="1556" y="1970"/>
                  </a:lnTo>
                  <a:lnTo>
                    <a:pt x="1546" y="1975"/>
                  </a:lnTo>
                  <a:lnTo>
                    <a:pt x="1536" y="1980"/>
                  </a:lnTo>
                  <a:lnTo>
                    <a:pt x="1528" y="1987"/>
                  </a:lnTo>
                  <a:lnTo>
                    <a:pt x="1519" y="1994"/>
                  </a:lnTo>
                  <a:lnTo>
                    <a:pt x="1511" y="2001"/>
                  </a:lnTo>
                  <a:lnTo>
                    <a:pt x="1485" y="2034"/>
                  </a:lnTo>
                  <a:lnTo>
                    <a:pt x="1464" y="2062"/>
                  </a:lnTo>
                  <a:lnTo>
                    <a:pt x="1450" y="2076"/>
                  </a:lnTo>
                  <a:lnTo>
                    <a:pt x="1435" y="2092"/>
                  </a:lnTo>
                  <a:lnTo>
                    <a:pt x="1419" y="2106"/>
                  </a:lnTo>
                  <a:lnTo>
                    <a:pt x="1402" y="2119"/>
                  </a:lnTo>
                  <a:lnTo>
                    <a:pt x="1385" y="2131"/>
                  </a:lnTo>
                  <a:lnTo>
                    <a:pt x="1368" y="2141"/>
                  </a:lnTo>
                  <a:lnTo>
                    <a:pt x="1359" y="2145"/>
                  </a:lnTo>
                  <a:lnTo>
                    <a:pt x="1351" y="2148"/>
                  </a:lnTo>
                  <a:lnTo>
                    <a:pt x="1342" y="2150"/>
                  </a:lnTo>
                  <a:lnTo>
                    <a:pt x="1333" y="2152"/>
                  </a:lnTo>
                  <a:lnTo>
                    <a:pt x="1315" y="2155"/>
                  </a:lnTo>
                  <a:lnTo>
                    <a:pt x="1299" y="2159"/>
                  </a:lnTo>
                  <a:lnTo>
                    <a:pt x="1286" y="2164"/>
                  </a:lnTo>
                  <a:lnTo>
                    <a:pt x="1275" y="2170"/>
                  </a:lnTo>
                  <a:lnTo>
                    <a:pt x="1266" y="2176"/>
                  </a:lnTo>
                  <a:lnTo>
                    <a:pt x="1258" y="2182"/>
                  </a:lnTo>
                  <a:lnTo>
                    <a:pt x="1251" y="2188"/>
                  </a:lnTo>
                  <a:lnTo>
                    <a:pt x="1244" y="2195"/>
                  </a:lnTo>
                  <a:lnTo>
                    <a:pt x="1237" y="2201"/>
                  </a:lnTo>
                  <a:lnTo>
                    <a:pt x="1230" y="2207"/>
                  </a:lnTo>
                  <a:lnTo>
                    <a:pt x="1222" y="2212"/>
                  </a:lnTo>
                  <a:lnTo>
                    <a:pt x="1212" y="2216"/>
                  </a:lnTo>
                  <a:lnTo>
                    <a:pt x="1201" y="2220"/>
                  </a:lnTo>
                  <a:lnTo>
                    <a:pt x="1188" y="2223"/>
                  </a:lnTo>
                  <a:lnTo>
                    <a:pt x="1172" y="2225"/>
                  </a:lnTo>
                  <a:lnTo>
                    <a:pt x="1154" y="2226"/>
                  </a:lnTo>
                  <a:lnTo>
                    <a:pt x="1140" y="2226"/>
                  </a:lnTo>
                  <a:lnTo>
                    <a:pt x="1127" y="2227"/>
                  </a:lnTo>
                  <a:lnTo>
                    <a:pt x="1115" y="2229"/>
                  </a:lnTo>
                  <a:lnTo>
                    <a:pt x="1104" y="2232"/>
                  </a:lnTo>
                  <a:lnTo>
                    <a:pt x="1093" y="2235"/>
                  </a:lnTo>
                  <a:lnTo>
                    <a:pt x="1084" y="2239"/>
                  </a:lnTo>
                  <a:lnTo>
                    <a:pt x="1074" y="2244"/>
                  </a:lnTo>
                  <a:lnTo>
                    <a:pt x="1066" y="2249"/>
                  </a:lnTo>
                  <a:lnTo>
                    <a:pt x="1059" y="2255"/>
                  </a:lnTo>
                  <a:lnTo>
                    <a:pt x="1052" y="2261"/>
                  </a:lnTo>
                  <a:lnTo>
                    <a:pt x="1046" y="2268"/>
                  </a:lnTo>
                  <a:lnTo>
                    <a:pt x="1041" y="2275"/>
                  </a:lnTo>
                  <a:lnTo>
                    <a:pt x="1036" y="2282"/>
                  </a:lnTo>
                  <a:lnTo>
                    <a:pt x="1032" y="2290"/>
                  </a:lnTo>
                  <a:lnTo>
                    <a:pt x="1028" y="2297"/>
                  </a:lnTo>
                  <a:lnTo>
                    <a:pt x="1025" y="2306"/>
                  </a:lnTo>
                  <a:lnTo>
                    <a:pt x="1019" y="2323"/>
                  </a:lnTo>
                  <a:lnTo>
                    <a:pt x="1015" y="2340"/>
                  </a:lnTo>
                  <a:lnTo>
                    <a:pt x="1011" y="2357"/>
                  </a:lnTo>
                  <a:lnTo>
                    <a:pt x="1009" y="2374"/>
                  </a:lnTo>
                  <a:lnTo>
                    <a:pt x="1006" y="2389"/>
                  </a:lnTo>
                  <a:lnTo>
                    <a:pt x="1004" y="2404"/>
                  </a:lnTo>
                  <a:lnTo>
                    <a:pt x="1001" y="2419"/>
                  </a:lnTo>
                  <a:lnTo>
                    <a:pt x="997" y="2430"/>
                  </a:lnTo>
                  <a:lnTo>
                    <a:pt x="992" y="2442"/>
                  </a:lnTo>
                  <a:lnTo>
                    <a:pt x="987" y="2453"/>
                  </a:lnTo>
                  <a:lnTo>
                    <a:pt x="982" y="2462"/>
                  </a:lnTo>
                  <a:lnTo>
                    <a:pt x="977" y="2471"/>
                  </a:lnTo>
                  <a:lnTo>
                    <a:pt x="966" y="2485"/>
                  </a:lnTo>
                  <a:lnTo>
                    <a:pt x="957" y="2499"/>
                  </a:lnTo>
                  <a:lnTo>
                    <a:pt x="948" y="2512"/>
                  </a:lnTo>
                  <a:lnTo>
                    <a:pt x="940" y="2529"/>
                  </a:lnTo>
                  <a:lnTo>
                    <a:pt x="937" y="2538"/>
                  </a:lnTo>
                  <a:lnTo>
                    <a:pt x="934" y="2548"/>
                  </a:lnTo>
                  <a:lnTo>
                    <a:pt x="931" y="2559"/>
                  </a:lnTo>
                  <a:lnTo>
                    <a:pt x="929" y="2572"/>
                  </a:lnTo>
                  <a:lnTo>
                    <a:pt x="927" y="2586"/>
                  </a:lnTo>
                  <a:lnTo>
                    <a:pt x="923" y="2598"/>
                  </a:lnTo>
                  <a:lnTo>
                    <a:pt x="919" y="2608"/>
                  </a:lnTo>
                  <a:lnTo>
                    <a:pt x="913" y="2617"/>
                  </a:lnTo>
                  <a:lnTo>
                    <a:pt x="906" y="2624"/>
                  </a:lnTo>
                  <a:lnTo>
                    <a:pt x="899" y="2630"/>
                  </a:lnTo>
                  <a:lnTo>
                    <a:pt x="891" y="2637"/>
                  </a:lnTo>
                  <a:lnTo>
                    <a:pt x="884" y="2642"/>
                  </a:lnTo>
                  <a:lnTo>
                    <a:pt x="876" y="2647"/>
                  </a:lnTo>
                  <a:lnTo>
                    <a:pt x="869" y="2652"/>
                  </a:lnTo>
                  <a:lnTo>
                    <a:pt x="863" y="2657"/>
                  </a:lnTo>
                  <a:lnTo>
                    <a:pt x="858" y="2663"/>
                  </a:lnTo>
                  <a:lnTo>
                    <a:pt x="853" y="2671"/>
                  </a:lnTo>
                  <a:lnTo>
                    <a:pt x="850" y="2680"/>
                  </a:lnTo>
                  <a:lnTo>
                    <a:pt x="849" y="2690"/>
                  </a:lnTo>
                  <a:lnTo>
                    <a:pt x="850" y="2703"/>
                  </a:lnTo>
                  <a:lnTo>
                    <a:pt x="848" y="2720"/>
                  </a:lnTo>
                  <a:lnTo>
                    <a:pt x="849" y="2736"/>
                  </a:lnTo>
                  <a:lnTo>
                    <a:pt x="850" y="2752"/>
                  </a:lnTo>
                  <a:lnTo>
                    <a:pt x="852" y="2766"/>
                  </a:lnTo>
                  <a:lnTo>
                    <a:pt x="855" y="2779"/>
                  </a:lnTo>
                  <a:lnTo>
                    <a:pt x="860" y="2792"/>
                  </a:lnTo>
                  <a:lnTo>
                    <a:pt x="864" y="2803"/>
                  </a:lnTo>
                  <a:lnTo>
                    <a:pt x="868" y="2814"/>
                  </a:lnTo>
                  <a:lnTo>
                    <a:pt x="878" y="2835"/>
                  </a:lnTo>
                  <a:lnTo>
                    <a:pt x="887" y="2853"/>
                  </a:lnTo>
                  <a:lnTo>
                    <a:pt x="890" y="2863"/>
                  </a:lnTo>
                  <a:lnTo>
                    <a:pt x="894" y="2871"/>
                  </a:lnTo>
                  <a:lnTo>
                    <a:pt x="896" y="2879"/>
                  </a:lnTo>
                  <a:lnTo>
                    <a:pt x="898" y="2887"/>
                  </a:lnTo>
                  <a:lnTo>
                    <a:pt x="882" y="3049"/>
                  </a:lnTo>
                  <a:lnTo>
                    <a:pt x="883" y="3058"/>
                  </a:lnTo>
                  <a:lnTo>
                    <a:pt x="883" y="3067"/>
                  </a:lnTo>
                  <a:lnTo>
                    <a:pt x="881" y="3076"/>
                  </a:lnTo>
                  <a:lnTo>
                    <a:pt x="879" y="3085"/>
                  </a:lnTo>
                  <a:lnTo>
                    <a:pt x="875" y="3093"/>
                  </a:lnTo>
                  <a:lnTo>
                    <a:pt x="871" y="3100"/>
                  </a:lnTo>
                  <a:lnTo>
                    <a:pt x="866" y="3107"/>
                  </a:lnTo>
                  <a:lnTo>
                    <a:pt x="860" y="3114"/>
                  </a:lnTo>
                  <a:lnTo>
                    <a:pt x="848" y="3128"/>
                  </a:lnTo>
                  <a:lnTo>
                    <a:pt x="836" y="3143"/>
                  </a:lnTo>
                  <a:lnTo>
                    <a:pt x="831" y="3150"/>
                  </a:lnTo>
                  <a:lnTo>
                    <a:pt x="826" y="3158"/>
                  </a:lnTo>
                  <a:lnTo>
                    <a:pt x="822" y="3166"/>
                  </a:lnTo>
                  <a:lnTo>
                    <a:pt x="819" y="3175"/>
                  </a:lnTo>
                  <a:close/>
                </a:path>
              </a:pathLst>
            </a:custGeom>
            <a:grpFill/>
            <a:ln w="3175" cmpd="sng">
              <a:solidFill>
                <a:srgbClr val="FCF6F6"/>
              </a:solidFill>
              <a:round/>
              <a:headEnd/>
              <a:tailEnd/>
            </a:ln>
          </p:spPr>
          <p:txBody>
            <a:bodyPr/>
            <a:lstStyle/>
            <a:p>
              <a:endParaRPr lang="pt-BR"/>
            </a:p>
          </p:txBody>
        </p:sp>
        <p:sp>
          <p:nvSpPr>
            <p:cNvPr id="19" name="Freeform 5"/>
            <p:cNvSpPr>
              <a:spLocks/>
            </p:cNvSpPr>
            <p:nvPr/>
          </p:nvSpPr>
          <p:spPr bwMode="auto">
            <a:xfrm>
              <a:off x="5924550" y="1966913"/>
              <a:ext cx="773113" cy="1182687"/>
            </a:xfrm>
            <a:custGeom>
              <a:avLst/>
              <a:gdLst>
                <a:gd name="T0" fmla="*/ 1713 w 1973"/>
                <a:gd name="T1" fmla="*/ 148 h 2776"/>
                <a:gd name="T2" fmla="*/ 1664 w 1973"/>
                <a:gd name="T3" fmla="*/ 205 h 2776"/>
                <a:gd name="T4" fmla="*/ 1691 w 1973"/>
                <a:gd name="T5" fmla="*/ 265 h 2776"/>
                <a:gd name="T6" fmla="*/ 1711 w 1973"/>
                <a:gd name="T7" fmla="*/ 385 h 2776"/>
                <a:gd name="T8" fmla="*/ 1767 w 1973"/>
                <a:gd name="T9" fmla="*/ 555 h 2776"/>
                <a:gd name="T10" fmla="*/ 1736 w 1973"/>
                <a:gd name="T11" fmla="*/ 678 h 2776"/>
                <a:gd name="T12" fmla="*/ 1776 w 1973"/>
                <a:gd name="T13" fmla="*/ 815 h 2776"/>
                <a:gd name="T14" fmla="*/ 1764 w 1973"/>
                <a:gd name="T15" fmla="*/ 1008 h 2776"/>
                <a:gd name="T16" fmla="*/ 1831 w 1973"/>
                <a:gd name="T17" fmla="*/ 1109 h 2776"/>
                <a:gd name="T18" fmla="*/ 1863 w 1973"/>
                <a:gd name="T19" fmla="*/ 1290 h 2776"/>
                <a:gd name="T20" fmla="*/ 1915 w 1973"/>
                <a:gd name="T21" fmla="*/ 1365 h 2776"/>
                <a:gd name="T22" fmla="*/ 1973 w 1973"/>
                <a:gd name="T23" fmla="*/ 1439 h 2776"/>
                <a:gd name="T24" fmla="*/ 1922 w 1973"/>
                <a:gd name="T25" fmla="*/ 1542 h 2776"/>
                <a:gd name="T26" fmla="*/ 1882 w 1973"/>
                <a:gd name="T27" fmla="*/ 1639 h 2776"/>
                <a:gd name="T28" fmla="*/ 1905 w 1973"/>
                <a:gd name="T29" fmla="*/ 1780 h 2776"/>
                <a:gd name="T30" fmla="*/ 1911 w 1973"/>
                <a:gd name="T31" fmla="*/ 1893 h 2776"/>
                <a:gd name="T32" fmla="*/ 1760 w 1973"/>
                <a:gd name="T33" fmla="*/ 1986 h 2776"/>
                <a:gd name="T34" fmla="*/ 1646 w 1973"/>
                <a:gd name="T35" fmla="*/ 2066 h 2776"/>
                <a:gd name="T36" fmla="*/ 1569 w 1973"/>
                <a:gd name="T37" fmla="*/ 2152 h 2776"/>
                <a:gd name="T38" fmla="*/ 1485 w 1973"/>
                <a:gd name="T39" fmla="*/ 2221 h 2776"/>
                <a:gd name="T40" fmla="*/ 1385 w 1973"/>
                <a:gd name="T41" fmla="*/ 2257 h 2776"/>
                <a:gd name="T42" fmla="*/ 1201 w 1973"/>
                <a:gd name="T43" fmla="*/ 2338 h 2776"/>
                <a:gd name="T44" fmla="*/ 1067 w 1973"/>
                <a:gd name="T45" fmla="*/ 2317 h 2776"/>
                <a:gd name="T46" fmla="*/ 961 w 1973"/>
                <a:gd name="T47" fmla="*/ 2293 h 2776"/>
                <a:gd name="T48" fmla="*/ 892 w 1973"/>
                <a:gd name="T49" fmla="*/ 2263 h 2776"/>
                <a:gd name="T50" fmla="*/ 769 w 1973"/>
                <a:gd name="T51" fmla="*/ 2295 h 2776"/>
                <a:gd name="T52" fmla="*/ 797 w 1973"/>
                <a:gd name="T53" fmla="*/ 2362 h 2776"/>
                <a:gd name="T54" fmla="*/ 774 w 1973"/>
                <a:gd name="T55" fmla="*/ 2561 h 2776"/>
                <a:gd name="T56" fmla="*/ 641 w 1973"/>
                <a:gd name="T57" fmla="*/ 2697 h 2776"/>
                <a:gd name="T58" fmla="*/ 541 w 1973"/>
                <a:gd name="T59" fmla="*/ 2698 h 2776"/>
                <a:gd name="T60" fmla="*/ 455 w 1973"/>
                <a:gd name="T61" fmla="*/ 2745 h 2776"/>
                <a:gd name="T62" fmla="*/ 352 w 1973"/>
                <a:gd name="T63" fmla="*/ 2776 h 2776"/>
                <a:gd name="T64" fmla="*/ 238 w 1973"/>
                <a:gd name="T65" fmla="*/ 2734 h 2776"/>
                <a:gd name="T66" fmla="*/ 186 w 1973"/>
                <a:gd name="T67" fmla="*/ 2637 h 2776"/>
                <a:gd name="T68" fmla="*/ 95 w 1973"/>
                <a:gd name="T69" fmla="*/ 2578 h 2776"/>
                <a:gd name="T70" fmla="*/ 3 w 1973"/>
                <a:gd name="T71" fmla="*/ 2547 h 2776"/>
                <a:gd name="T72" fmla="*/ 64 w 1973"/>
                <a:gd name="T73" fmla="*/ 2448 h 2776"/>
                <a:gd name="T74" fmla="*/ 41 w 1973"/>
                <a:gd name="T75" fmla="*/ 2173 h 2776"/>
                <a:gd name="T76" fmla="*/ 44 w 1973"/>
                <a:gd name="T77" fmla="*/ 2038 h 2776"/>
                <a:gd name="T78" fmla="*/ 110 w 1973"/>
                <a:gd name="T79" fmla="*/ 1953 h 2776"/>
                <a:gd name="T80" fmla="*/ 173 w 1973"/>
                <a:gd name="T81" fmla="*/ 1823 h 2776"/>
                <a:gd name="T82" fmla="*/ 213 w 1973"/>
                <a:gd name="T83" fmla="*/ 1671 h 2776"/>
                <a:gd name="T84" fmla="*/ 296 w 1973"/>
                <a:gd name="T85" fmla="*/ 1610 h 2776"/>
                <a:gd name="T86" fmla="*/ 425 w 1973"/>
                <a:gd name="T87" fmla="*/ 1576 h 2776"/>
                <a:gd name="T88" fmla="*/ 540 w 1973"/>
                <a:gd name="T89" fmla="*/ 1526 h 2776"/>
                <a:gd name="T90" fmla="*/ 709 w 1973"/>
                <a:gd name="T91" fmla="*/ 1368 h 2776"/>
                <a:gd name="T92" fmla="*/ 851 w 1973"/>
                <a:gd name="T93" fmla="*/ 1356 h 2776"/>
                <a:gd name="T94" fmla="*/ 1066 w 1973"/>
                <a:gd name="T95" fmla="*/ 1374 h 2776"/>
                <a:gd name="T96" fmla="*/ 1138 w 1973"/>
                <a:gd name="T97" fmla="*/ 1258 h 2776"/>
                <a:gd name="T98" fmla="*/ 1068 w 1973"/>
                <a:gd name="T99" fmla="*/ 1115 h 2776"/>
                <a:gd name="T100" fmla="*/ 1078 w 1973"/>
                <a:gd name="T101" fmla="*/ 961 h 2776"/>
                <a:gd name="T102" fmla="*/ 1154 w 1973"/>
                <a:gd name="T103" fmla="*/ 830 h 2776"/>
                <a:gd name="T104" fmla="*/ 1121 w 1973"/>
                <a:gd name="T105" fmla="*/ 680 h 2776"/>
                <a:gd name="T106" fmla="*/ 1138 w 1973"/>
                <a:gd name="T107" fmla="*/ 578 h 2776"/>
                <a:gd name="T108" fmla="*/ 1139 w 1973"/>
                <a:gd name="T109" fmla="*/ 443 h 2776"/>
                <a:gd name="T110" fmla="*/ 1226 w 1973"/>
                <a:gd name="T111" fmla="*/ 343 h 2776"/>
                <a:gd name="T112" fmla="*/ 1301 w 1973"/>
                <a:gd name="T113" fmla="*/ 238 h 2776"/>
                <a:gd name="T114" fmla="*/ 1471 w 1973"/>
                <a:gd name="T115" fmla="*/ 150 h 2776"/>
                <a:gd name="T116" fmla="*/ 1533 w 1973"/>
                <a:gd name="T117" fmla="*/ 43 h 2776"/>
                <a:gd name="T118" fmla="*/ 1565 w 1973"/>
                <a:gd name="T119" fmla="*/ 25 h 2776"/>
                <a:gd name="T120" fmla="*/ 1644 w 1973"/>
                <a:gd name="T121" fmla="*/ 66 h 2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73" h="2776">
                  <a:moveTo>
                    <a:pt x="1753" y="64"/>
                  </a:moveTo>
                  <a:lnTo>
                    <a:pt x="1747" y="70"/>
                  </a:lnTo>
                  <a:lnTo>
                    <a:pt x="1743" y="76"/>
                  </a:lnTo>
                  <a:lnTo>
                    <a:pt x="1740" y="83"/>
                  </a:lnTo>
                  <a:lnTo>
                    <a:pt x="1737" y="89"/>
                  </a:lnTo>
                  <a:lnTo>
                    <a:pt x="1732" y="104"/>
                  </a:lnTo>
                  <a:lnTo>
                    <a:pt x="1728" y="118"/>
                  </a:lnTo>
                  <a:lnTo>
                    <a:pt x="1725" y="126"/>
                  </a:lnTo>
                  <a:lnTo>
                    <a:pt x="1722" y="134"/>
                  </a:lnTo>
                  <a:lnTo>
                    <a:pt x="1718" y="141"/>
                  </a:lnTo>
                  <a:lnTo>
                    <a:pt x="1713" y="148"/>
                  </a:lnTo>
                  <a:lnTo>
                    <a:pt x="1707" y="155"/>
                  </a:lnTo>
                  <a:lnTo>
                    <a:pt x="1698" y="161"/>
                  </a:lnTo>
                  <a:lnTo>
                    <a:pt x="1689" y="168"/>
                  </a:lnTo>
                  <a:lnTo>
                    <a:pt x="1679" y="174"/>
                  </a:lnTo>
                  <a:lnTo>
                    <a:pt x="1672" y="179"/>
                  </a:lnTo>
                  <a:lnTo>
                    <a:pt x="1667" y="183"/>
                  </a:lnTo>
                  <a:lnTo>
                    <a:pt x="1663" y="188"/>
                  </a:lnTo>
                  <a:lnTo>
                    <a:pt x="1662" y="192"/>
                  </a:lnTo>
                  <a:lnTo>
                    <a:pt x="1661" y="197"/>
                  </a:lnTo>
                  <a:lnTo>
                    <a:pt x="1662" y="201"/>
                  </a:lnTo>
                  <a:lnTo>
                    <a:pt x="1664" y="205"/>
                  </a:lnTo>
                  <a:lnTo>
                    <a:pt x="1668" y="209"/>
                  </a:lnTo>
                  <a:lnTo>
                    <a:pt x="1677" y="216"/>
                  </a:lnTo>
                  <a:lnTo>
                    <a:pt x="1688" y="223"/>
                  </a:lnTo>
                  <a:lnTo>
                    <a:pt x="1701" y="230"/>
                  </a:lnTo>
                  <a:lnTo>
                    <a:pt x="1716" y="237"/>
                  </a:lnTo>
                  <a:lnTo>
                    <a:pt x="1715" y="242"/>
                  </a:lnTo>
                  <a:lnTo>
                    <a:pt x="1713" y="246"/>
                  </a:lnTo>
                  <a:lnTo>
                    <a:pt x="1710" y="250"/>
                  </a:lnTo>
                  <a:lnTo>
                    <a:pt x="1707" y="253"/>
                  </a:lnTo>
                  <a:lnTo>
                    <a:pt x="1699" y="260"/>
                  </a:lnTo>
                  <a:lnTo>
                    <a:pt x="1691" y="265"/>
                  </a:lnTo>
                  <a:lnTo>
                    <a:pt x="1684" y="270"/>
                  </a:lnTo>
                  <a:lnTo>
                    <a:pt x="1679" y="276"/>
                  </a:lnTo>
                  <a:lnTo>
                    <a:pt x="1678" y="279"/>
                  </a:lnTo>
                  <a:lnTo>
                    <a:pt x="1677" y="282"/>
                  </a:lnTo>
                  <a:lnTo>
                    <a:pt x="1677" y="285"/>
                  </a:lnTo>
                  <a:lnTo>
                    <a:pt x="1679" y="289"/>
                  </a:lnTo>
                  <a:lnTo>
                    <a:pt x="1687" y="308"/>
                  </a:lnTo>
                  <a:lnTo>
                    <a:pt x="1694" y="327"/>
                  </a:lnTo>
                  <a:lnTo>
                    <a:pt x="1700" y="347"/>
                  </a:lnTo>
                  <a:lnTo>
                    <a:pt x="1706" y="366"/>
                  </a:lnTo>
                  <a:lnTo>
                    <a:pt x="1711" y="385"/>
                  </a:lnTo>
                  <a:lnTo>
                    <a:pt x="1716" y="405"/>
                  </a:lnTo>
                  <a:lnTo>
                    <a:pt x="1723" y="425"/>
                  </a:lnTo>
                  <a:lnTo>
                    <a:pt x="1732" y="446"/>
                  </a:lnTo>
                  <a:lnTo>
                    <a:pt x="1742" y="464"/>
                  </a:lnTo>
                  <a:lnTo>
                    <a:pt x="1754" y="487"/>
                  </a:lnTo>
                  <a:lnTo>
                    <a:pt x="1759" y="500"/>
                  </a:lnTo>
                  <a:lnTo>
                    <a:pt x="1764" y="513"/>
                  </a:lnTo>
                  <a:lnTo>
                    <a:pt x="1767" y="525"/>
                  </a:lnTo>
                  <a:lnTo>
                    <a:pt x="1768" y="536"/>
                  </a:lnTo>
                  <a:lnTo>
                    <a:pt x="1768" y="546"/>
                  </a:lnTo>
                  <a:lnTo>
                    <a:pt x="1767" y="555"/>
                  </a:lnTo>
                  <a:lnTo>
                    <a:pt x="1765" y="563"/>
                  </a:lnTo>
                  <a:lnTo>
                    <a:pt x="1763" y="571"/>
                  </a:lnTo>
                  <a:lnTo>
                    <a:pt x="1758" y="584"/>
                  </a:lnTo>
                  <a:lnTo>
                    <a:pt x="1753" y="596"/>
                  </a:lnTo>
                  <a:lnTo>
                    <a:pt x="1747" y="608"/>
                  </a:lnTo>
                  <a:lnTo>
                    <a:pt x="1742" y="621"/>
                  </a:lnTo>
                  <a:lnTo>
                    <a:pt x="1740" y="629"/>
                  </a:lnTo>
                  <a:lnTo>
                    <a:pt x="1738" y="637"/>
                  </a:lnTo>
                  <a:lnTo>
                    <a:pt x="1737" y="646"/>
                  </a:lnTo>
                  <a:lnTo>
                    <a:pt x="1737" y="656"/>
                  </a:lnTo>
                  <a:lnTo>
                    <a:pt x="1736" y="678"/>
                  </a:lnTo>
                  <a:lnTo>
                    <a:pt x="1736" y="698"/>
                  </a:lnTo>
                  <a:lnTo>
                    <a:pt x="1737" y="714"/>
                  </a:lnTo>
                  <a:lnTo>
                    <a:pt x="1739" y="727"/>
                  </a:lnTo>
                  <a:lnTo>
                    <a:pt x="1742" y="739"/>
                  </a:lnTo>
                  <a:lnTo>
                    <a:pt x="1745" y="749"/>
                  </a:lnTo>
                  <a:lnTo>
                    <a:pt x="1749" y="758"/>
                  </a:lnTo>
                  <a:lnTo>
                    <a:pt x="1754" y="766"/>
                  </a:lnTo>
                  <a:lnTo>
                    <a:pt x="1763" y="780"/>
                  </a:lnTo>
                  <a:lnTo>
                    <a:pt x="1771" y="796"/>
                  </a:lnTo>
                  <a:lnTo>
                    <a:pt x="1774" y="805"/>
                  </a:lnTo>
                  <a:lnTo>
                    <a:pt x="1776" y="815"/>
                  </a:lnTo>
                  <a:lnTo>
                    <a:pt x="1778" y="827"/>
                  </a:lnTo>
                  <a:lnTo>
                    <a:pt x="1779" y="840"/>
                  </a:lnTo>
                  <a:lnTo>
                    <a:pt x="1776" y="858"/>
                  </a:lnTo>
                  <a:lnTo>
                    <a:pt x="1774" y="878"/>
                  </a:lnTo>
                  <a:lnTo>
                    <a:pt x="1771" y="898"/>
                  </a:lnTo>
                  <a:lnTo>
                    <a:pt x="1769" y="919"/>
                  </a:lnTo>
                  <a:lnTo>
                    <a:pt x="1766" y="940"/>
                  </a:lnTo>
                  <a:lnTo>
                    <a:pt x="1765" y="960"/>
                  </a:lnTo>
                  <a:lnTo>
                    <a:pt x="1763" y="979"/>
                  </a:lnTo>
                  <a:lnTo>
                    <a:pt x="1763" y="997"/>
                  </a:lnTo>
                  <a:lnTo>
                    <a:pt x="1764" y="1008"/>
                  </a:lnTo>
                  <a:lnTo>
                    <a:pt x="1766" y="1019"/>
                  </a:lnTo>
                  <a:lnTo>
                    <a:pt x="1769" y="1029"/>
                  </a:lnTo>
                  <a:lnTo>
                    <a:pt x="1773" y="1037"/>
                  </a:lnTo>
                  <a:lnTo>
                    <a:pt x="1778" y="1045"/>
                  </a:lnTo>
                  <a:lnTo>
                    <a:pt x="1783" y="1052"/>
                  </a:lnTo>
                  <a:lnTo>
                    <a:pt x="1789" y="1059"/>
                  </a:lnTo>
                  <a:lnTo>
                    <a:pt x="1795" y="1065"/>
                  </a:lnTo>
                  <a:lnTo>
                    <a:pt x="1808" y="1078"/>
                  </a:lnTo>
                  <a:lnTo>
                    <a:pt x="1821" y="1093"/>
                  </a:lnTo>
                  <a:lnTo>
                    <a:pt x="1826" y="1100"/>
                  </a:lnTo>
                  <a:lnTo>
                    <a:pt x="1831" y="1109"/>
                  </a:lnTo>
                  <a:lnTo>
                    <a:pt x="1834" y="1118"/>
                  </a:lnTo>
                  <a:lnTo>
                    <a:pt x="1837" y="1129"/>
                  </a:lnTo>
                  <a:lnTo>
                    <a:pt x="1839" y="1151"/>
                  </a:lnTo>
                  <a:lnTo>
                    <a:pt x="1842" y="1171"/>
                  </a:lnTo>
                  <a:lnTo>
                    <a:pt x="1844" y="1189"/>
                  </a:lnTo>
                  <a:lnTo>
                    <a:pt x="1848" y="1207"/>
                  </a:lnTo>
                  <a:lnTo>
                    <a:pt x="1851" y="1224"/>
                  </a:lnTo>
                  <a:lnTo>
                    <a:pt x="1855" y="1242"/>
                  </a:lnTo>
                  <a:lnTo>
                    <a:pt x="1859" y="1261"/>
                  </a:lnTo>
                  <a:lnTo>
                    <a:pt x="1863" y="1281"/>
                  </a:lnTo>
                  <a:lnTo>
                    <a:pt x="1863" y="1290"/>
                  </a:lnTo>
                  <a:lnTo>
                    <a:pt x="1863" y="1299"/>
                  </a:lnTo>
                  <a:lnTo>
                    <a:pt x="1864" y="1307"/>
                  </a:lnTo>
                  <a:lnTo>
                    <a:pt x="1866" y="1314"/>
                  </a:lnTo>
                  <a:lnTo>
                    <a:pt x="1868" y="1320"/>
                  </a:lnTo>
                  <a:lnTo>
                    <a:pt x="1871" y="1326"/>
                  </a:lnTo>
                  <a:lnTo>
                    <a:pt x="1874" y="1331"/>
                  </a:lnTo>
                  <a:lnTo>
                    <a:pt x="1878" y="1336"/>
                  </a:lnTo>
                  <a:lnTo>
                    <a:pt x="1886" y="1345"/>
                  </a:lnTo>
                  <a:lnTo>
                    <a:pt x="1895" y="1353"/>
                  </a:lnTo>
                  <a:lnTo>
                    <a:pt x="1905" y="1359"/>
                  </a:lnTo>
                  <a:lnTo>
                    <a:pt x="1915" y="1365"/>
                  </a:lnTo>
                  <a:lnTo>
                    <a:pt x="1926" y="1371"/>
                  </a:lnTo>
                  <a:lnTo>
                    <a:pt x="1937" y="1378"/>
                  </a:lnTo>
                  <a:lnTo>
                    <a:pt x="1947" y="1385"/>
                  </a:lnTo>
                  <a:lnTo>
                    <a:pt x="1955" y="1393"/>
                  </a:lnTo>
                  <a:lnTo>
                    <a:pt x="1959" y="1398"/>
                  </a:lnTo>
                  <a:lnTo>
                    <a:pt x="1962" y="1403"/>
                  </a:lnTo>
                  <a:lnTo>
                    <a:pt x="1965" y="1409"/>
                  </a:lnTo>
                  <a:lnTo>
                    <a:pt x="1968" y="1416"/>
                  </a:lnTo>
                  <a:lnTo>
                    <a:pt x="1970" y="1423"/>
                  </a:lnTo>
                  <a:lnTo>
                    <a:pt x="1972" y="1431"/>
                  </a:lnTo>
                  <a:lnTo>
                    <a:pt x="1973" y="1439"/>
                  </a:lnTo>
                  <a:lnTo>
                    <a:pt x="1973" y="1448"/>
                  </a:lnTo>
                  <a:lnTo>
                    <a:pt x="1972" y="1458"/>
                  </a:lnTo>
                  <a:lnTo>
                    <a:pt x="1971" y="1468"/>
                  </a:lnTo>
                  <a:lnTo>
                    <a:pt x="1968" y="1476"/>
                  </a:lnTo>
                  <a:lnTo>
                    <a:pt x="1965" y="1483"/>
                  </a:lnTo>
                  <a:lnTo>
                    <a:pt x="1956" y="1497"/>
                  </a:lnTo>
                  <a:lnTo>
                    <a:pt x="1947" y="1509"/>
                  </a:lnTo>
                  <a:lnTo>
                    <a:pt x="1937" y="1521"/>
                  </a:lnTo>
                  <a:lnTo>
                    <a:pt x="1929" y="1531"/>
                  </a:lnTo>
                  <a:lnTo>
                    <a:pt x="1925" y="1537"/>
                  </a:lnTo>
                  <a:lnTo>
                    <a:pt x="1922" y="1542"/>
                  </a:lnTo>
                  <a:lnTo>
                    <a:pt x="1921" y="1548"/>
                  </a:lnTo>
                  <a:lnTo>
                    <a:pt x="1920" y="1554"/>
                  </a:lnTo>
                  <a:lnTo>
                    <a:pt x="1917" y="1568"/>
                  </a:lnTo>
                  <a:lnTo>
                    <a:pt x="1912" y="1592"/>
                  </a:lnTo>
                  <a:lnTo>
                    <a:pt x="1907" y="1613"/>
                  </a:lnTo>
                  <a:lnTo>
                    <a:pt x="1904" y="1622"/>
                  </a:lnTo>
                  <a:lnTo>
                    <a:pt x="1898" y="1624"/>
                  </a:lnTo>
                  <a:lnTo>
                    <a:pt x="1893" y="1627"/>
                  </a:lnTo>
                  <a:lnTo>
                    <a:pt x="1888" y="1631"/>
                  </a:lnTo>
                  <a:lnTo>
                    <a:pt x="1885" y="1635"/>
                  </a:lnTo>
                  <a:lnTo>
                    <a:pt x="1882" y="1639"/>
                  </a:lnTo>
                  <a:lnTo>
                    <a:pt x="1880" y="1644"/>
                  </a:lnTo>
                  <a:lnTo>
                    <a:pt x="1879" y="1649"/>
                  </a:lnTo>
                  <a:lnTo>
                    <a:pt x="1878" y="1655"/>
                  </a:lnTo>
                  <a:lnTo>
                    <a:pt x="1877" y="1684"/>
                  </a:lnTo>
                  <a:lnTo>
                    <a:pt x="1878" y="1717"/>
                  </a:lnTo>
                  <a:lnTo>
                    <a:pt x="1879" y="1728"/>
                  </a:lnTo>
                  <a:lnTo>
                    <a:pt x="1881" y="1739"/>
                  </a:lnTo>
                  <a:lnTo>
                    <a:pt x="1883" y="1747"/>
                  </a:lnTo>
                  <a:lnTo>
                    <a:pt x="1887" y="1755"/>
                  </a:lnTo>
                  <a:lnTo>
                    <a:pt x="1896" y="1768"/>
                  </a:lnTo>
                  <a:lnTo>
                    <a:pt x="1905" y="1780"/>
                  </a:lnTo>
                  <a:lnTo>
                    <a:pt x="1909" y="1787"/>
                  </a:lnTo>
                  <a:lnTo>
                    <a:pt x="1914" y="1795"/>
                  </a:lnTo>
                  <a:lnTo>
                    <a:pt x="1917" y="1803"/>
                  </a:lnTo>
                  <a:lnTo>
                    <a:pt x="1920" y="1813"/>
                  </a:lnTo>
                  <a:lnTo>
                    <a:pt x="1922" y="1824"/>
                  </a:lnTo>
                  <a:lnTo>
                    <a:pt x="1923" y="1836"/>
                  </a:lnTo>
                  <a:lnTo>
                    <a:pt x="1922" y="1851"/>
                  </a:lnTo>
                  <a:lnTo>
                    <a:pt x="1920" y="1869"/>
                  </a:lnTo>
                  <a:lnTo>
                    <a:pt x="1918" y="1877"/>
                  </a:lnTo>
                  <a:lnTo>
                    <a:pt x="1915" y="1885"/>
                  </a:lnTo>
                  <a:lnTo>
                    <a:pt x="1911" y="1893"/>
                  </a:lnTo>
                  <a:lnTo>
                    <a:pt x="1906" y="1900"/>
                  </a:lnTo>
                  <a:lnTo>
                    <a:pt x="1901" y="1908"/>
                  </a:lnTo>
                  <a:lnTo>
                    <a:pt x="1896" y="1915"/>
                  </a:lnTo>
                  <a:lnTo>
                    <a:pt x="1890" y="1921"/>
                  </a:lnTo>
                  <a:lnTo>
                    <a:pt x="1883" y="1927"/>
                  </a:lnTo>
                  <a:lnTo>
                    <a:pt x="1869" y="1937"/>
                  </a:lnTo>
                  <a:lnTo>
                    <a:pt x="1854" y="1947"/>
                  </a:lnTo>
                  <a:lnTo>
                    <a:pt x="1838" y="1955"/>
                  </a:lnTo>
                  <a:lnTo>
                    <a:pt x="1822" y="1963"/>
                  </a:lnTo>
                  <a:lnTo>
                    <a:pt x="1789" y="1975"/>
                  </a:lnTo>
                  <a:lnTo>
                    <a:pt x="1760" y="1986"/>
                  </a:lnTo>
                  <a:lnTo>
                    <a:pt x="1748" y="1991"/>
                  </a:lnTo>
                  <a:lnTo>
                    <a:pt x="1738" y="1995"/>
                  </a:lnTo>
                  <a:lnTo>
                    <a:pt x="1731" y="2000"/>
                  </a:lnTo>
                  <a:lnTo>
                    <a:pt x="1727" y="2005"/>
                  </a:lnTo>
                  <a:lnTo>
                    <a:pt x="1719" y="2017"/>
                  </a:lnTo>
                  <a:lnTo>
                    <a:pt x="1712" y="2026"/>
                  </a:lnTo>
                  <a:lnTo>
                    <a:pt x="1702" y="2033"/>
                  </a:lnTo>
                  <a:lnTo>
                    <a:pt x="1693" y="2040"/>
                  </a:lnTo>
                  <a:lnTo>
                    <a:pt x="1675" y="2051"/>
                  </a:lnTo>
                  <a:lnTo>
                    <a:pt x="1655" y="2061"/>
                  </a:lnTo>
                  <a:lnTo>
                    <a:pt x="1646" y="2066"/>
                  </a:lnTo>
                  <a:lnTo>
                    <a:pt x="1636" y="2072"/>
                  </a:lnTo>
                  <a:lnTo>
                    <a:pt x="1626" y="2079"/>
                  </a:lnTo>
                  <a:lnTo>
                    <a:pt x="1617" y="2087"/>
                  </a:lnTo>
                  <a:lnTo>
                    <a:pt x="1608" y="2096"/>
                  </a:lnTo>
                  <a:lnTo>
                    <a:pt x="1600" y="2107"/>
                  </a:lnTo>
                  <a:lnTo>
                    <a:pt x="1591" y="2120"/>
                  </a:lnTo>
                  <a:lnTo>
                    <a:pt x="1584" y="2137"/>
                  </a:lnTo>
                  <a:lnTo>
                    <a:pt x="1582" y="2141"/>
                  </a:lnTo>
                  <a:lnTo>
                    <a:pt x="1579" y="2145"/>
                  </a:lnTo>
                  <a:lnTo>
                    <a:pt x="1574" y="2149"/>
                  </a:lnTo>
                  <a:lnTo>
                    <a:pt x="1569" y="2152"/>
                  </a:lnTo>
                  <a:lnTo>
                    <a:pt x="1555" y="2157"/>
                  </a:lnTo>
                  <a:lnTo>
                    <a:pt x="1540" y="2161"/>
                  </a:lnTo>
                  <a:lnTo>
                    <a:pt x="1525" y="2167"/>
                  </a:lnTo>
                  <a:lnTo>
                    <a:pt x="1511" y="2173"/>
                  </a:lnTo>
                  <a:lnTo>
                    <a:pt x="1505" y="2177"/>
                  </a:lnTo>
                  <a:lnTo>
                    <a:pt x="1501" y="2182"/>
                  </a:lnTo>
                  <a:lnTo>
                    <a:pt x="1497" y="2188"/>
                  </a:lnTo>
                  <a:lnTo>
                    <a:pt x="1496" y="2194"/>
                  </a:lnTo>
                  <a:lnTo>
                    <a:pt x="1493" y="2204"/>
                  </a:lnTo>
                  <a:lnTo>
                    <a:pt x="1490" y="2213"/>
                  </a:lnTo>
                  <a:lnTo>
                    <a:pt x="1485" y="2221"/>
                  </a:lnTo>
                  <a:lnTo>
                    <a:pt x="1479" y="2228"/>
                  </a:lnTo>
                  <a:lnTo>
                    <a:pt x="1473" y="2234"/>
                  </a:lnTo>
                  <a:lnTo>
                    <a:pt x="1467" y="2240"/>
                  </a:lnTo>
                  <a:lnTo>
                    <a:pt x="1459" y="2244"/>
                  </a:lnTo>
                  <a:lnTo>
                    <a:pt x="1452" y="2248"/>
                  </a:lnTo>
                  <a:lnTo>
                    <a:pt x="1444" y="2250"/>
                  </a:lnTo>
                  <a:lnTo>
                    <a:pt x="1436" y="2253"/>
                  </a:lnTo>
                  <a:lnTo>
                    <a:pt x="1427" y="2254"/>
                  </a:lnTo>
                  <a:lnTo>
                    <a:pt x="1419" y="2256"/>
                  </a:lnTo>
                  <a:lnTo>
                    <a:pt x="1402" y="2257"/>
                  </a:lnTo>
                  <a:lnTo>
                    <a:pt x="1385" y="2257"/>
                  </a:lnTo>
                  <a:lnTo>
                    <a:pt x="1370" y="2258"/>
                  </a:lnTo>
                  <a:lnTo>
                    <a:pt x="1356" y="2261"/>
                  </a:lnTo>
                  <a:lnTo>
                    <a:pt x="1342" y="2266"/>
                  </a:lnTo>
                  <a:lnTo>
                    <a:pt x="1329" y="2271"/>
                  </a:lnTo>
                  <a:lnTo>
                    <a:pt x="1302" y="2285"/>
                  </a:lnTo>
                  <a:lnTo>
                    <a:pt x="1275" y="2302"/>
                  </a:lnTo>
                  <a:lnTo>
                    <a:pt x="1261" y="2310"/>
                  </a:lnTo>
                  <a:lnTo>
                    <a:pt x="1246" y="2318"/>
                  </a:lnTo>
                  <a:lnTo>
                    <a:pt x="1232" y="2325"/>
                  </a:lnTo>
                  <a:lnTo>
                    <a:pt x="1217" y="2332"/>
                  </a:lnTo>
                  <a:lnTo>
                    <a:pt x="1201" y="2338"/>
                  </a:lnTo>
                  <a:lnTo>
                    <a:pt x="1185" y="2342"/>
                  </a:lnTo>
                  <a:lnTo>
                    <a:pt x="1167" y="2345"/>
                  </a:lnTo>
                  <a:lnTo>
                    <a:pt x="1148" y="2346"/>
                  </a:lnTo>
                  <a:lnTo>
                    <a:pt x="1126" y="2345"/>
                  </a:lnTo>
                  <a:lnTo>
                    <a:pt x="1109" y="2343"/>
                  </a:lnTo>
                  <a:lnTo>
                    <a:pt x="1102" y="2341"/>
                  </a:lnTo>
                  <a:lnTo>
                    <a:pt x="1095" y="2339"/>
                  </a:lnTo>
                  <a:lnTo>
                    <a:pt x="1090" y="2336"/>
                  </a:lnTo>
                  <a:lnTo>
                    <a:pt x="1085" y="2333"/>
                  </a:lnTo>
                  <a:lnTo>
                    <a:pt x="1076" y="2326"/>
                  </a:lnTo>
                  <a:lnTo>
                    <a:pt x="1067" y="2317"/>
                  </a:lnTo>
                  <a:lnTo>
                    <a:pt x="1057" y="2306"/>
                  </a:lnTo>
                  <a:lnTo>
                    <a:pt x="1044" y="2294"/>
                  </a:lnTo>
                  <a:lnTo>
                    <a:pt x="1041" y="2291"/>
                  </a:lnTo>
                  <a:lnTo>
                    <a:pt x="1037" y="2289"/>
                  </a:lnTo>
                  <a:lnTo>
                    <a:pt x="1033" y="2288"/>
                  </a:lnTo>
                  <a:lnTo>
                    <a:pt x="1029" y="2287"/>
                  </a:lnTo>
                  <a:lnTo>
                    <a:pt x="1020" y="2287"/>
                  </a:lnTo>
                  <a:lnTo>
                    <a:pt x="1010" y="2288"/>
                  </a:lnTo>
                  <a:lnTo>
                    <a:pt x="989" y="2292"/>
                  </a:lnTo>
                  <a:lnTo>
                    <a:pt x="965" y="2294"/>
                  </a:lnTo>
                  <a:lnTo>
                    <a:pt x="961" y="2293"/>
                  </a:lnTo>
                  <a:lnTo>
                    <a:pt x="957" y="2292"/>
                  </a:lnTo>
                  <a:lnTo>
                    <a:pt x="952" y="2290"/>
                  </a:lnTo>
                  <a:lnTo>
                    <a:pt x="947" y="2287"/>
                  </a:lnTo>
                  <a:lnTo>
                    <a:pt x="937" y="2280"/>
                  </a:lnTo>
                  <a:lnTo>
                    <a:pt x="926" y="2272"/>
                  </a:lnTo>
                  <a:lnTo>
                    <a:pt x="916" y="2266"/>
                  </a:lnTo>
                  <a:lnTo>
                    <a:pt x="907" y="2261"/>
                  </a:lnTo>
                  <a:lnTo>
                    <a:pt x="902" y="2260"/>
                  </a:lnTo>
                  <a:lnTo>
                    <a:pt x="898" y="2259"/>
                  </a:lnTo>
                  <a:lnTo>
                    <a:pt x="895" y="2260"/>
                  </a:lnTo>
                  <a:lnTo>
                    <a:pt x="892" y="2263"/>
                  </a:lnTo>
                  <a:lnTo>
                    <a:pt x="876" y="2271"/>
                  </a:lnTo>
                  <a:lnTo>
                    <a:pt x="864" y="2279"/>
                  </a:lnTo>
                  <a:lnTo>
                    <a:pt x="857" y="2283"/>
                  </a:lnTo>
                  <a:lnTo>
                    <a:pt x="848" y="2286"/>
                  </a:lnTo>
                  <a:lnTo>
                    <a:pt x="838" y="2288"/>
                  </a:lnTo>
                  <a:lnTo>
                    <a:pt x="824" y="2289"/>
                  </a:lnTo>
                  <a:lnTo>
                    <a:pt x="805" y="2288"/>
                  </a:lnTo>
                  <a:lnTo>
                    <a:pt x="787" y="2289"/>
                  </a:lnTo>
                  <a:lnTo>
                    <a:pt x="778" y="2290"/>
                  </a:lnTo>
                  <a:lnTo>
                    <a:pt x="772" y="2293"/>
                  </a:lnTo>
                  <a:lnTo>
                    <a:pt x="769" y="2295"/>
                  </a:lnTo>
                  <a:lnTo>
                    <a:pt x="767" y="2298"/>
                  </a:lnTo>
                  <a:lnTo>
                    <a:pt x="766" y="2301"/>
                  </a:lnTo>
                  <a:lnTo>
                    <a:pt x="766" y="2304"/>
                  </a:lnTo>
                  <a:lnTo>
                    <a:pt x="767" y="2311"/>
                  </a:lnTo>
                  <a:lnTo>
                    <a:pt x="768" y="2318"/>
                  </a:lnTo>
                  <a:lnTo>
                    <a:pt x="772" y="2326"/>
                  </a:lnTo>
                  <a:lnTo>
                    <a:pt x="776" y="2335"/>
                  </a:lnTo>
                  <a:lnTo>
                    <a:pt x="780" y="2343"/>
                  </a:lnTo>
                  <a:lnTo>
                    <a:pt x="786" y="2351"/>
                  </a:lnTo>
                  <a:lnTo>
                    <a:pt x="791" y="2358"/>
                  </a:lnTo>
                  <a:lnTo>
                    <a:pt x="797" y="2362"/>
                  </a:lnTo>
                  <a:lnTo>
                    <a:pt x="797" y="2377"/>
                  </a:lnTo>
                  <a:lnTo>
                    <a:pt x="799" y="2395"/>
                  </a:lnTo>
                  <a:lnTo>
                    <a:pt x="800" y="2417"/>
                  </a:lnTo>
                  <a:lnTo>
                    <a:pt x="802" y="2440"/>
                  </a:lnTo>
                  <a:lnTo>
                    <a:pt x="803" y="2463"/>
                  </a:lnTo>
                  <a:lnTo>
                    <a:pt x="804" y="2484"/>
                  </a:lnTo>
                  <a:lnTo>
                    <a:pt x="803" y="2502"/>
                  </a:lnTo>
                  <a:lnTo>
                    <a:pt x="802" y="2514"/>
                  </a:lnTo>
                  <a:lnTo>
                    <a:pt x="794" y="2529"/>
                  </a:lnTo>
                  <a:lnTo>
                    <a:pt x="785" y="2545"/>
                  </a:lnTo>
                  <a:lnTo>
                    <a:pt x="774" y="2561"/>
                  </a:lnTo>
                  <a:lnTo>
                    <a:pt x="763" y="2579"/>
                  </a:lnTo>
                  <a:lnTo>
                    <a:pt x="751" y="2595"/>
                  </a:lnTo>
                  <a:lnTo>
                    <a:pt x="739" y="2611"/>
                  </a:lnTo>
                  <a:lnTo>
                    <a:pt x="726" y="2627"/>
                  </a:lnTo>
                  <a:lnTo>
                    <a:pt x="713" y="2642"/>
                  </a:lnTo>
                  <a:lnTo>
                    <a:pt x="698" y="2656"/>
                  </a:lnTo>
                  <a:lnTo>
                    <a:pt x="684" y="2668"/>
                  </a:lnTo>
                  <a:lnTo>
                    <a:pt x="669" y="2679"/>
                  </a:lnTo>
                  <a:lnTo>
                    <a:pt x="655" y="2690"/>
                  </a:lnTo>
                  <a:lnTo>
                    <a:pt x="648" y="2693"/>
                  </a:lnTo>
                  <a:lnTo>
                    <a:pt x="641" y="2697"/>
                  </a:lnTo>
                  <a:lnTo>
                    <a:pt x="633" y="2699"/>
                  </a:lnTo>
                  <a:lnTo>
                    <a:pt x="626" y="2702"/>
                  </a:lnTo>
                  <a:lnTo>
                    <a:pt x="619" y="2703"/>
                  </a:lnTo>
                  <a:lnTo>
                    <a:pt x="612" y="2704"/>
                  </a:lnTo>
                  <a:lnTo>
                    <a:pt x="605" y="2704"/>
                  </a:lnTo>
                  <a:lnTo>
                    <a:pt x="598" y="2703"/>
                  </a:lnTo>
                  <a:lnTo>
                    <a:pt x="584" y="2701"/>
                  </a:lnTo>
                  <a:lnTo>
                    <a:pt x="572" y="2699"/>
                  </a:lnTo>
                  <a:lnTo>
                    <a:pt x="561" y="2698"/>
                  </a:lnTo>
                  <a:lnTo>
                    <a:pt x="551" y="2698"/>
                  </a:lnTo>
                  <a:lnTo>
                    <a:pt x="541" y="2698"/>
                  </a:lnTo>
                  <a:lnTo>
                    <a:pt x="532" y="2699"/>
                  </a:lnTo>
                  <a:lnTo>
                    <a:pt x="524" y="2700"/>
                  </a:lnTo>
                  <a:lnTo>
                    <a:pt x="517" y="2702"/>
                  </a:lnTo>
                  <a:lnTo>
                    <a:pt x="510" y="2704"/>
                  </a:lnTo>
                  <a:lnTo>
                    <a:pt x="504" y="2707"/>
                  </a:lnTo>
                  <a:lnTo>
                    <a:pt x="498" y="2709"/>
                  </a:lnTo>
                  <a:lnTo>
                    <a:pt x="493" y="2713"/>
                  </a:lnTo>
                  <a:lnTo>
                    <a:pt x="483" y="2720"/>
                  </a:lnTo>
                  <a:lnTo>
                    <a:pt x="473" y="2728"/>
                  </a:lnTo>
                  <a:lnTo>
                    <a:pt x="464" y="2737"/>
                  </a:lnTo>
                  <a:lnTo>
                    <a:pt x="455" y="2745"/>
                  </a:lnTo>
                  <a:lnTo>
                    <a:pt x="446" y="2753"/>
                  </a:lnTo>
                  <a:lnTo>
                    <a:pt x="435" y="2760"/>
                  </a:lnTo>
                  <a:lnTo>
                    <a:pt x="430" y="2764"/>
                  </a:lnTo>
                  <a:lnTo>
                    <a:pt x="423" y="2767"/>
                  </a:lnTo>
                  <a:lnTo>
                    <a:pt x="417" y="2770"/>
                  </a:lnTo>
                  <a:lnTo>
                    <a:pt x="409" y="2772"/>
                  </a:lnTo>
                  <a:lnTo>
                    <a:pt x="401" y="2774"/>
                  </a:lnTo>
                  <a:lnTo>
                    <a:pt x="393" y="2775"/>
                  </a:lnTo>
                  <a:lnTo>
                    <a:pt x="383" y="2776"/>
                  </a:lnTo>
                  <a:lnTo>
                    <a:pt x="373" y="2776"/>
                  </a:lnTo>
                  <a:lnTo>
                    <a:pt x="352" y="2776"/>
                  </a:lnTo>
                  <a:lnTo>
                    <a:pt x="333" y="2775"/>
                  </a:lnTo>
                  <a:lnTo>
                    <a:pt x="323" y="2774"/>
                  </a:lnTo>
                  <a:lnTo>
                    <a:pt x="314" y="2773"/>
                  </a:lnTo>
                  <a:lnTo>
                    <a:pt x="304" y="2771"/>
                  </a:lnTo>
                  <a:lnTo>
                    <a:pt x="294" y="2768"/>
                  </a:lnTo>
                  <a:lnTo>
                    <a:pt x="285" y="2765"/>
                  </a:lnTo>
                  <a:lnTo>
                    <a:pt x="276" y="2761"/>
                  </a:lnTo>
                  <a:lnTo>
                    <a:pt x="266" y="2756"/>
                  </a:lnTo>
                  <a:lnTo>
                    <a:pt x="256" y="2750"/>
                  </a:lnTo>
                  <a:lnTo>
                    <a:pt x="247" y="2743"/>
                  </a:lnTo>
                  <a:lnTo>
                    <a:pt x="238" y="2734"/>
                  </a:lnTo>
                  <a:lnTo>
                    <a:pt x="229" y="2725"/>
                  </a:lnTo>
                  <a:lnTo>
                    <a:pt x="220" y="2714"/>
                  </a:lnTo>
                  <a:lnTo>
                    <a:pt x="210" y="2707"/>
                  </a:lnTo>
                  <a:lnTo>
                    <a:pt x="203" y="2699"/>
                  </a:lnTo>
                  <a:lnTo>
                    <a:pt x="198" y="2691"/>
                  </a:lnTo>
                  <a:lnTo>
                    <a:pt x="194" y="2682"/>
                  </a:lnTo>
                  <a:lnTo>
                    <a:pt x="191" y="2673"/>
                  </a:lnTo>
                  <a:lnTo>
                    <a:pt x="190" y="2664"/>
                  </a:lnTo>
                  <a:lnTo>
                    <a:pt x="188" y="2655"/>
                  </a:lnTo>
                  <a:lnTo>
                    <a:pt x="187" y="2646"/>
                  </a:lnTo>
                  <a:lnTo>
                    <a:pt x="186" y="2637"/>
                  </a:lnTo>
                  <a:lnTo>
                    <a:pt x="185" y="2628"/>
                  </a:lnTo>
                  <a:lnTo>
                    <a:pt x="182" y="2619"/>
                  </a:lnTo>
                  <a:lnTo>
                    <a:pt x="179" y="2611"/>
                  </a:lnTo>
                  <a:lnTo>
                    <a:pt x="174" y="2603"/>
                  </a:lnTo>
                  <a:lnTo>
                    <a:pt x="167" y="2596"/>
                  </a:lnTo>
                  <a:lnTo>
                    <a:pt x="158" y="2589"/>
                  </a:lnTo>
                  <a:lnTo>
                    <a:pt x="146" y="2583"/>
                  </a:lnTo>
                  <a:lnTo>
                    <a:pt x="132" y="2580"/>
                  </a:lnTo>
                  <a:lnTo>
                    <a:pt x="119" y="2578"/>
                  </a:lnTo>
                  <a:lnTo>
                    <a:pt x="107" y="2578"/>
                  </a:lnTo>
                  <a:lnTo>
                    <a:pt x="95" y="2578"/>
                  </a:lnTo>
                  <a:lnTo>
                    <a:pt x="83" y="2579"/>
                  </a:lnTo>
                  <a:lnTo>
                    <a:pt x="70" y="2579"/>
                  </a:lnTo>
                  <a:lnTo>
                    <a:pt x="55" y="2579"/>
                  </a:lnTo>
                  <a:lnTo>
                    <a:pt x="36" y="2578"/>
                  </a:lnTo>
                  <a:lnTo>
                    <a:pt x="31" y="2577"/>
                  </a:lnTo>
                  <a:lnTo>
                    <a:pt x="26" y="2576"/>
                  </a:lnTo>
                  <a:lnTo>
                    <a:pt x="22" y="2574"/>
                  </a:lnTo>
                  <a:lnTo>
                    <a:pt x="18" y="2570"/>
                  </a:lnTo>
                  <a:lnTo>
                    <a:pt x="10" y="2563"/>
                  </a:lnTo>
                  <a:lnTo>
                    <a:pt x="0" y="2556"/>
                  </a:lnTo>
                  <a:lnTo>
                    <a:pt x="3" y="2547"/>
                  </a:lnTo>
                  <a:lnTo>
                    <a:pt x="7" y="2539"/>
                  </a:lnTo>
                  <a:lnTo>
                    <a:pt x="12" y="2531"/>
                  </a:lnTo>
                  <a:lnTo>
                    <a:pt x="17" y="2524"/>
                  </a:lnTo>
                  <a:lnTo>
                    <a:pt x="29" y="2509"/>
                  </a:lnTo>
                  <a:lnTo>
                    <a:pt x="41" y="2495"/>
                  </a:lnTo>
                  <a:lnTo>
                    <a:pt x="47" y="2488"/>
                  </a:lnTo>
                  <a:lnTo>
                    <a:pt x="52" y="2481"/>
                  </a:lnTo>
                  <a:lnTo>
                    <a:pt x="56" y="2474"/>
                  </a:lnTo>
                  <a:lnTo>
                    <a:pt x="60" y="2466"/>
                  </a:lnTo>
                  <a:lnTo>
                    <a:pt x="62" y="2457"/>
                  </a:lnTo>
                  <a:lnTo>
                    <a:pt x="64" y="2448"/>
                  </a:lnTo>
                  <a:lnTo>
                    <a:pt x="64" y="2439"/>
                  </a:lnTo>
                  <a:lnTo>
                    <a:pt x="63" y="2430"/>
                  </a:lnTo>
                  <a:lnTo>
                    <a:pt x="79" y="2268"/>
                  </a:lnTo>
                  <a:lnTo>
                    <a:pt x="77" y="2260"/>
                  </a:lnTo>
                  <a:lnTo>
                    <a:pt x="75" y="2252"/>
                  </a:lnTo>
                  <a:lnTo>
                    <a:pt x="71" y="2244"/>
                  </a:lnTo>
                  <a:lnTo>
                    <a:pt x="68" y="2234"/>
                  </a:lnTo>
                  <a:lnTo>
                    <a:pt x="59" y="2216"/>
                  </a:lnTo>
                  <a:lnTo>
                    <a:pt x="49" y="2195"/>
                  </a:lnTo>
                  <a:lnTo>
                    <a:pt x="45" y="2184"/>
                  </a:lnTo>
                  <a:lnTo>
                    <a:pt x="41" y="2173"/>
                  </a:lnTo>
                  <a:lnTo>
                    <a:pt x="36" y="2160"/>
                  </a:lnTo>
                  <a:lnTo>
                    <a:pt x="33" y="2147"/>
                  </a:lnTo>
                  <a:lnTo>
                    <a:pt x="31" y="2133"/>
                  </a:lnTo>
                  <a:lnTo>
                    <a:pt x="30" y="2117"/>
                  </a:lnTo>
                  <a:lnTo>
                    <a:pt x="29" y="2101"/>
                  </a:lnTo>
                  <a:lnTo>
                    <a:pt x="31" y="2084"/>
                  </a:lnTo>
                  <a:lnTo>
                    <a:pt x="30" y="2071"/>
                  </a:lnTo>
                  <a:lnTo>
                    <a:pt x="31" y="2061"/>
                  </a:lnTo>
                  <a:lnTo>
                    <a:pt x="34" y="2052"/>
                  </a:lnTo>
                  <a:lnTo>
                    <a:pt x="39" y="2044"/>
                  </a:lnTo>
                  <a:lnTo>
                    <a:pt x="44" y="2038"/>
                  </a:lnTo>
                  <a:lnTo>
                    <a:pt x="50" y="2033"/>
                  </a:lnTo>
                  <a:lnTo>
                    <a:pt x="57" y="2028"/>
                  </a:lnTo>
                  <a:lnTo>
                    <a:pt x="65" y="2023"/>
                  </a:lnTo>
                  <a:lnTo>
                    <a:pt x="72" y="2018"/>
                  </a:lnTo>
                  <a:lnTo>
                    <a:pt x="80" y="2011"/>
                  </a:lnTo>
                  <a:lnTo>
                    <a:pt x="87" y="2005"/>
                  </a:lnTo>
                  <a:lnTo>
                    <a:pt x="94" y="1998"/>
                  </a:lnTo>
                  <a:lnTo>
                    <a:pt x="100" y="1989"/>
                  </a:lnTo>
                  <a:lnTo>
                    <a:pt x="104" y="1979"/>
                  </a:lnTo>
                  <a:lnTo>
                    <a:pt x="108" y="1967"/>
                  </a:lnTo>
                  <a:lnTo>
                    <a:pt x="110" y="1953"/>
                  </a:lnTo>
                  <a:lnTo>
                    <a:pt x="112" y="1940"/>
                  </a:lnTo>
                  <a:lnTo>
                    <a:pt x="115" y="1929"/>
                  </a:lnTo>
                  <a:lnTo>
                    <a:pt x="118" y="1919"/>
                  </a:lnTo>
                  <a:lnTo>
                    <a:pt x="121" y="1910"/>
                  </a:lnTo>
                  <a:lnTo>
                    <a:pt x="129" y="1893"/>
                  </a:lnTo>
                  <a:lnTo>
                    <a:pt x="138" y="1880"/>
                  </a:lnTo>
                  <a:lnTo>
                    <a:pt x="147" y="1866"/>
                  </a:lnTo>
                  <a:lnTo>
                    <a:pt x="158" y="1852"/>
                  </a:lnTo>
                  <a:lnTo>
                    <a:pt x="163" y="1843"/>
                  </a:lnTo>
                  <a:lnTo>
                    <a:pt x="168" y="1834"/>
                  </a:lnTo>
                  <a:lnTo>
                    <a:pt x="173" y="1823"/>
                  </a:lnTo>
                  <a:lnTo>
                    <a:pt x="178" y="1811"/>
                  </a:lnTo>
                  <a:lnTo>
                    <a:pt x="182" y="1800"/>
                  </a:lnTo>
                  <a:lnTo>
                    <a:pt x="185" y="1785"/>
                  </a:lnTo>
                  <a:lnTo>
                    <a:pt x="187" y="1770"/>
                  </a:lnTo>
                  <a:lnTo>
                    <a:pt x="190" y="1755"/>
                  </a:lnTo>
                  <a:lnTo>
                    <a:pt x="192" y="1738"/>
                  </a:lnTo>
                  <a:lnTo>
                    <a:pt x="196" y="1721"/>
                  </a:lnTo>
                  <a:lnTo>
                    <a:pt x="200" y="1704"/>
                  </a:lnTo>
                  <a:lnTo>
                    <a:pt x="206" y="1687"/>
                  </a:lnTo>
                  <a:lnTo>
                    <a:pt x="209" y="1678"/>
                  </a:lnTo>
                  <a:lnTo>
                    <a:pt x="213" y="1671"/>
                  </a:lnTo>
                  <a:lnTo>
                    <a:pt x="217" y="1663"/>
                  </a:lnTo>
                  <a:lnTo>
                    <a:pt x="222" y="1656"/>
                  </a:lnTo>
                  <a:lnTo>
                    <a:pt x="227" y="1649"/>
                  </a:lnTo>
                  <a:lnTo>
                    <a:pt x="233" y="1642"/>
                  </a:lnTo>
                  <a:lnTo>
                    <a:pt x="240" y="1636"/>
                  </a:lnTo>
                  <a:lnTo>
                    <a:pt x="247" y="1630"/>
                  </a:lnTo>
                  <a:lnTo>
                    <a:pt x="255" y="1625"/>
                  </a:lnTo>
                  <a:lnTo>
                    <a:pt x="265" y="1620"/>
                  </a:lnTo>
                  <a:lnTo>
                    <a:pt x="274" y="1616"/>
                  </a:lnTo>
                  <a:lnTo>
                    <a:pt x="285" y="1613"/>
                  </a:lnTo>
                  <a:lnTo>
                    <a:pt x="296" y="1610"/>
                  </a:lnTo>
                  <a:lnTo>
                    <a:pt x="308" y="1608"/>
                  </a:lnTo>
                  <a:lnTo>
                    <a:pt x="321" y="1607"/>
                  </a:lnTo>
                  <a:lnTo>
                    <a:pt x="335" y="1607"/>
                  </a:lnTo>
                  <a:lnTo>
                    <a:pt x="353" y="1606"/>
                  </a:lnTo>
                  <a:lnTo>
                    <a:pt x="369" y="1604"/>
                  </a:lnTo>
                  <a:lnTo>
                    <a:pt x="382" y="1601"/>
                  </a:lnTo>
                  <a:lnTo>
                    <a:pt x="393" y="1597"/>
                  </a:lnTo>
                  <a:lnTo>
                    <a:pt x="403" y="1593"/>
                  </a:lnTo>
                  <a:lnTo>
                    <a:pt x="411" y="1588"/>
                  </a:lnTo>
                  <a:lnTo>
                    <a:pt x="418" y="1582"/>
                  </a:lnTo>
                  <a:lnTo>
                    <a:pt x="425" y="1576"/>
                  </a:lnTo>
                  <a:lnTo>
                    <a:pt x="432" y="1569"/>
                  </a:lnTo>
                  <a:lnTo>
                    <a:pt x="439" y="1563"/>
                  </a:lnTo>
                  <a:lnTo>
                    <a:pt x="447" y="1557"/>
                  </a:lnTo>
                  <a:lnTo>
                    <a:pt x="456" y="1551"/>
                  </a:lnTo>
                  <a:lnTo>
                    <a:pt x="467" y="1545"/>
                  </a:lnTo>
                  <a:lnTo>
                    <a:pt x="480" y="1540"/>
                  </a:lnTo>
                  <a:lnTo>
                    <a:pt x="496" y="1536"/>
                  </a:lnTo>
                  <a:lnTo>
                    <a:pt x="514" y="1533"/>
                  </a:lnTo>
                  <a:lnTo>
                    <a:pt x="523" y="1531"/>
                  </a:lnTo>
                  <a:lnTo>
                    <a:pt x="532" y="1529"/>
                  </a:lnTo>
                  <a:lnTo>
                    <a:pt x="540" y="1526"/>
                  </a:lnTo>
                  <a:lnTo>
                    <a:pt x="549" y="1522"/>
                  </a:lnTo>
                  <a:lnTo>
                    <a:pt x="566" y="1512"/>
                  </a:lnTo>
                  <a:lnTo>
                    <a:pt x="583" y="1500"/>
                  </a:lnTo>
                  <a:lnTo>
                    <a:pt x="600" y="1487"/>
                  </a:lnTo>
                  <a:lnTo>
                    <a:pt x="616" y="1473"/>
                  </a:lnTo>
                  <a:lnTo>
                    <a:pt x="631" y="1457"/>
                  </a:lnTo>
                  <a:lnTo>
                    <a:pt x="645" y="1443"/>
                  </a:lnTo>
                  <a:lnTo>
                    <a:pt x="666" y="1415"/>
                  </a:lnTo>
                  <a:lnTo>
                    <a:pt x="692" y="1382"/>
                  </a:lnTo>
                  <a:lnTo>
                    <a:pt x="700" y="1375"/>
                  </a:lnTo>
                  <a:lnTo>
                    <a:pt x="709" y="1368"/>
                  </a:lnTo>
                  <a:lnTo>
                    <a:pt x="717" y="1361"/>
                  </a:lnTo>
                  <a:lnTo>
                    <a:pt x="727" y="1356"/>
                  </a:lnTo>
                  <a:lnTo>
                    <a:pt x="737" y="1351"/>
                  </a:lnTo>
                  <a:lnTo>
                    <a:pt x="747" y="1346"/>
                  </a:lnTo>
                  <a:lnTo>
                    <a:pt x="759" y="1344"/>
                  </a:lnTo>
                  <a:lnTo>
                    <a:pt x="771" y="1343"/>
                  </a:lnTo>
                  <a:lnTo>
                    <a:pt x="782" y="1344"/>
                  </a:lnTo>
                  <a:lnTo>
                    <a:pt x="794" y="1345"/>
                  </a:lnTo>
                  <a:lnTo>
                    <a:pt x="807" y="1348"/>
                  </a:lnTo>
                  <a:lnTo>
                    <a:pt x="822" y="1350"/>
                  </a:lnTo>
                  <a:lnTo>
                    <a:pt x="851" y="1356"/>
                  </a:lnTo>
                  <a:lnTo>
                    <a:pt x="881" y="1363"/>
                  </a:lnTo>
                  <a:lnTo>
                    <a:pt x="911" y="1369"/>
                  </a:lnTo>
                  <a:lnTo>
                    <a:pt x="941" y="1375"/>
                  </a:lnTo>
                  <a:lnTo>
                    <a:pt x="955" y="1378"/>
                  </a:lnTo>
                  <a:lnTo>
                    <a:pt x="968" y="1379"/>
                  </a:lnTo>
                  <a:lnTo>
                    <a:pt x="980" y="1380"/>
                  </a:lnTo>
                  <a:lnTo>
                    <a:pt x="991" y="1381"/>
                  </a:lnTo>
                  <a:lnTo>
                    <a:pt x="1013" y="1380"/>
                  </a:lnTo>
                  <a:lnTo>
                    <a:pt x="1032" y="1379"/>
                  </a:lnTo>
                  <a:lnTo>
                    <a:pt x="1050" y="1377"/>
                  </a:lnTo>
                  <a:lnTo>
                    <a:pt x="1066" y="1374"/>
                  </a:lnTo>
                  <a:lnTo>
                    <a:pt x="1079" y="1369"/>
                  </a:lnTo>
                  <a:lnTo>
                    <a:pt x="1091" y="1364"/>
                  </a:lnTo>
                  <a:lnTo>
                    <a:pt x="1101" y="1357"/>
                  </a:lnTo>
                  <a:lnTo>
                    <a:pt x="1110" y="1350"/>
                  </a:lnTo>
                  <a:lnTo>
                    <a:pt x="1117" y="1340"/>
                  </a:lnTo>
                  <a:lnTo>
                    <a:pt x="1124" y="1330"/>
                  </a:lnTo>
                  <a:lnTo>
                    <a:pt x="1128" y="1318"/>
                  </a:lnTo>
                  <a:lnTo>
                    <a:pt x="1132" y="1305"/>
                  </a:lnTo>
                  <a:lnTo>
                    <a:pt x="1135" y="1291"/>
                  </a:lnTo>
                  <a:lnTo>
                    <a:pt x="1137" y="1275"/>
                  </a:lnTo>
                  <a:lnTo>
                    <a:pt x="1138" y="1258"/>
                  </a:lnTo>
                  <a:lnTo>
                    <a:pt x="1138" y="1239"/>
                  </a:lnTo>
                  <a:lnTo>
                    <a:pt x="1137" y="1225"/>
                  </a:lnTo>
                  <a:lnTo>
                    <a:pt x="1134" y="1213"/>
                  </a:lnTo>
                  <a:lnTo>
                    <a:pt x="1130" y="1202"/>
                  </a:lnTo>
                  <a:lnTo>
                    <a:pt x="1125" y="1192"/>
                  </a:lnTo>
                  <a:lnTo>
                    <a:pt x="1112" y="1175"/>
                  </a:lnTo>
                  <a:lnTo>
                    <a:pt x="1096" y="1158"/>
                  </a:lnTo>
                  <a:lnTo>
                    <a:pt x="1089" y="1149"/>
                  </a:lnTo>
                  <a:lnTo>
                    <a:pt x="1081" y="1139"/>
                  </a:lnTo>
                  <a:lnTo>
                    <a:pt x="1074" y="1128"/>
                  </a:lnTo>
                  <a:lnTo>
                    <a:pt x="1068" y="1115"/>
                  </a:lnTo>
                  <a:lnTo>
                    <a:pt x="1063" y="1101"/>
                  </a:lnTo>
                  <a:lnTo>
                    <a:pt x="1058" y="1084"/>
                  </a:lnTo>
                  <a:lnTo>
                    <a:pt x="1056" y="1066"/>
                  </a:lnTo>
                  <a:lnTo>
                    <a:pt x="1055" y="1045"/>
                  </a:lnTo>
                  <a:lnTo>
                    <a:pt x="1055" y="1034"/>
                  </a:lnTo>
                  <a:lnTo>
                    <a:pt x="1056" y="1024"/>
                  </a:lnTo>
                  <a:lnTo>
                    <a:pt x="1057" y="1014"/>
                  </a:lnTo>
                  <a:lnTo>
                    <a:pt x="1059" y="1005"/>
                  </a:lnTo>
                  <a:lnTo>
                    <a:pt x="1064" y="988"/>
                  </a:lnTo>
                  <a:lnTo>
                    <a:pt x="1070" y="974"/>
                  </a:lnTo>
                  <a:lnTo>
                    <a:pt x="1078" y="961"/>
                  </a:lnTo>
                  <a:lnTo>
                    <a:pt x="1086" y="949"/>
                  </a:lnTo>
                  <a:lnTo>
                    <a:pt x="1095" y="938"/>
                  </a:lnTo>
                  <a:lnTo>
                    <a:pt x="1104" y="927"/>
                  </a:lnTo>
                  <a:lnTo>
                    <a:pt x="1113" y="916"/>
                  </a:lnTo>
                  <a:lnTo>
                    <a:pt x="1122" y="905"/>
                  </a:lnTo>
                  <a:lnTo>
                    <a:pt x="1131" y="892"/>
                  </a:lnTo>
                  <a:lnTo>
                    <a:pt x="1138" y="879"/>
                  </a:lnTo>
                  <a:lnTo>
                    <a:pt x="1145" y="865"/>
                  </a:lnTo>
                  <a:lnTo>
                    <a:pt x="1150" y="849"/>
                  </a:lnTo>
                  <a:lnTo>
                    <a:pt x="1152" y="840"/>
                  </a:lnTo>
                  <a:lnTo>
                    <a:pt x="1154" y="830"/>
                  </a:lnTo>
                  <a:lnTo>
                    <a:pt x="1154" y="820"/>
                  </a:lnTo>
                  <a:lnTo>
                    <a:pt x="1155" y="809"/>
                  </a:lnTo>
                  <a:lnTo>
                    <a:pt x="1154" y="798"/>
                  </a:lnTo>
                  <a:lnTo>
                    <a:pt x="1153" y="786"/>
                  </a:lnTo>
                  <a:lnTo>
                    <a:pt x="1151" y="775"/>
                  </a:lnTo>
                  <a:lnTo>
                    <a:pt x="1148" y="765"/>
                  </a:lnTo>
                  <a:lnTo>
                    <a:pt x="1142" y="745"/>
                  </a:lnTo>
                  <a:lnTo>
                    <a:pt x="1135" y="726"/>
                  </a:lnTo>
                  <a:lnTo>
                    <a:pt x="1129" y="708"/>
                  </a:lnTo>
                  <a:lnTo>
                    <a:pt x="1123" y="690"/>
                  </a:lnTo>
                  <a:lnTo>
                    <a:pt x="1121" y="680"/>
                  </a:lnTo>
                  <a:lnTo>
                    <a:pt x="1119" y="670"/>
                  </a:lnTo>
                  <a:lnTo>
                    <a:pt x="1118" y="661"/>
                  </a:lnTo>
                  <a:lnTo>
                    <a:pt x="1117" y="651"/>
                  </a:lnTo>
                  <a:lnTo>
                    <a:pt x="1118" y="642"/>
                  </a:lnTo>
                  <a:lnTo>
                    <a:pt x="1120" y="634"/>
                  </a:lnTo>
                  <a:lnTo>
                    <a:pt x="1124" y="626"/>
                  </a:lnTo>
                  <a:lnTo>
                    <a:pt x="1128" y="619"/>
                  </a:lnTo>
                  <a:lnTo>
                    <a:pt x="1131" y="610"/>
                  </a:lnTo>
                  <a:lnTo>
                    <a:pt x="1135" y="601"/>
                  </a:lnTo>
                  <a:lnTo>
                    <a:pt x="1137" y="591"/>
                  </a:lnTo>
                  <a:lnTo>
                    <a:pt x="1138" y="578"/>
                  </a:lnTo>
                  <a:lnTo>
                    <a:pt x="1136" y="557"/>
                  </a:lnTo>
                  <a:lnTo>
                    <a:pt x="1133" y="535"/>
                  </a:lnTo>
                  <a:lnTo>
                    <a:pt x="1131" y="524"/>
                  </a:lnTo>
                  <a:lnTo>
                    <a:pt x="1129" y="512"/>
                  </a:lnTo>
                  <a:lnTo>
                    <a:pt x="1128" y="500"/>
                  </a:lnTo>
                  <a:lnTo>
                    <a:pt x="1128" y="489"/>
                  </a:lnTo>
                  <a:lnTo>
                    <a:pt x="1128" y="478"/>
                  </a:lnTo>
                  <a:lnTo>
                    <a:pt x="1130" y="468"/>
                  </a:lnTo>
                  <a:lnTo>
                    <a:pt x="1132" y="459"/>
                  </a:lnTo>
                  <a:lnTo>
                    <a:pt x="1135" y="450"/>
                  </a:lnTo>
                  <a:lnTo>
                    <a:pt x="1139" y="443"/>
                  </a:lnTo>
                  <a:lnTo>
                    <a:pt x="1143" y="437"/>
                  </a:lnTo>
                  <a:lnTo>
                    <a:pt x="1148" y="430"/>
                  </a:lnTo>
                  <a:lnTo>
                    <a:pt x="1155" y="425"/>
                  </a:lnTo>
                  <a:lnTo>
                    <a:pt x="1167" y="414"/>
                  </a:lnTo>
                  <a:lnTo>
                    <a:pt x="1181" y="402"/>
                  </a:lnTo>
                  <a:lnTo>
                    <a:pt x="1196" y="389"/>
                  </a:lnTo>
                  <a:lnTo>
                    <a:pt x="1212" y="373"/>
                  </a:lnTo>
                  <a:lnTo>
                    <a:pt x="1217" y="367"/>
                  </a:lnTo>
                  <a:lnTo>
                    <a:pt x="1221" y="360"/>
                  </a:lnTo>
                  <a:lnTo>
                    <a:pt x="1224" y="352"/>
                  </a:lnTo>
                  <a:lnTo>
                    <a:pt x="1226" y="343"/>
                  </a:lnTo>
                  <a:lnTo>
                    <a:pt x="1229" y="324"/>
                  </a:lnTo>
                  <a:lnTo>
                    <a:pt x="1233" y="305"/>
                  </a:lnTo>
                  <a:lnTo>
                    <a:pt x="1235" y="296"/>
                  </a:lnTo>
                  <a:lnTo>
                    <a:pt x="1238" y="287"/>
                  </a:lnTo>
                  <a:lnTo>
                    <a:pt x="1242" y="278"/>
                  </a:lnTo>
                  <a:lnTo>
                    <a:pt x="1247" y="269"/>
                  </a:lnTo>
                  <a:lnTo>
                    <a:pt x="1254" y="261"/>
                  </a:lnTo>
                  <a:lnTo>
                    <a:pt x="1263" y="254"/>
                  </a:lnTo>
                  <a:lnTo>
                    <a:pt x="1273" y="248"/>
                  </a:lnTo>
                  <a:lnTo>
                    <a:pt x="1286" y="242"/>
                  </a:lnTo>
                  <a:lnTo>
                    <a:pt x="1301" y="238"/>
                  </a:lnTo>
                  <a:lnTo>
                    <a:pt x="1317" y="233"/>
                  </a:lnTo>
                  <a:lnTo>
                    <a:pt x="1337" y="227"/>
                  </a:lnTo>
                  <a:lnTo>
                    <a:pt x="1364" y="221"/>
                  </a:lnTo>
                  <a:lnTo>
                    <a:pt x="1377" y="217"/>
                  </a:lnTo>
                  <a:lnTo>
                    <a:pt x="1390" y="211"/>
                  </a:lnTo>
                  <a:lnTo>
                    <a:pt x="1403" y="204"/>
                  </a:lnTo>
                  <a:lnTo>
                    <a:pt x="1417" y="195"/>
                  </a:lnTo>
                  <a:lnTo>
                    <a:pt x="1431" y="185"/>
                  </a:lnTo>
                  <a:lnTo>
                    <a:pt x="1445" y="174"/>
                  </a:lnTo>
                  <a:lnTo>
                    <a:pt x="1458" y="163"/>
                  </a:lnTo>
                  <a:lnTo>
                    <a:pt x="1471" y="150"/>
                  </a:lnTo>
                  <a:lnTo>
                    <a:pt x="1485" y="137"/>
                  </a:lnTo>
                  <a:lnTo>
                    <a:pt x="1496" y="124"/>
                  </a:lnTo>
                  <a:lnTo>
                    <a:pt x="1506" y="110"/>
                  </a:lnTo>
                  <a:lnTo>
                    <a:pt x="1515" y="97"/>
                  </a:lnTo>
                  <a:lnTo>
                    <a:pt x="1522" y="84"/>
                  </a:lnTo>
                  <a:lnTo>
                    <a:pt x="1527" y="71"/>
                  </a:lnTo>
                  <a:lnTo>
                    <a:pt x="1529" y="65"/>
                  </a:lnTo>
                  <a:lnTo>
                    <a:pt x="1531" y="59"/>
                  </a:lnTo>
                  <a:lnTo>
                    <a:pt x="1532" y="53"/>
                  </a:lnTo>
                  <a:lnTo>
                    <a:pt x="1532" y="48"/>
                  </a:lnTo>
                  <a:lnTo>
                    <a:pt x="1533" y="43"/>
                  </a:lnTo>
                  <a:lnTo>
                    <a:pt x="1535" y="30"/>
                  </a:lnTo>
                  <a:lnTo>
                    <a:pt x="1536" y="15"/>
                  </a:lnTo>
                  <a:lnTo>
                    <a:pt x="1537" y="0"/>
                  </a:lnTo>
                  <a:lnTo>
                    <a:pt x="1545" y="1"/>
                  </a:lnTo>
                  <a:lnTo>
                    <a:pt x="1551" y="2"/>
                  </a:lnTo>
                  <a:lnTo>
                    <a:pt x="1556" y="4"/>
                  </a:lnTo>
                  <a:lnTo>
                    <a:pt x="1560" y="8"/>
                  </a:lnTo>
                  <a:lnTo>
                    <a:pt x="1562" y="12"/>
                  </a:lnTo>
                  <a:lnTo>
                    <a:pt x="1564" y="16"/>
                  </a:lnTo>
                  <a:lnTo>
                    <a:pt x="1565" y="21"/>
                  </a:lnTo>
                  <a:lnTo>
                    <a:pt x="1565" y="25"/>
                  </a:lnTo>
                  <a:lnTo>
                    <a:pt x="1565" y="34"/>
                  </a:lnTo>
                  <a:lnTo>
                    <a:pt x="1566" y="43"/>
                  </a:lnTo>
                  <a:lnTo>
                    <a:pt x="1567" y="46"/>
                  </a:lnTo>
                  <a:lnTo>
                    <a:pt x="1568" y="49"/>
                  </a:lnTo>
                  <a:lnTo>
                    <a:pt x="1570" y="52"/>
                  </a:lnTo>
                  <a:lnTo>
                    <a:pt x="1574" y="53"/>
                  </a:lnTo>
                  <a:lnTo>
                    <a:pt x="1585" y="57"/>
                  </a:lnTo>
                  <a:lnTo>
                    <a:pt x="1598" y="61"/>
                  </a:lnTo>
                  <a:lnTo>
                    <a:pt x="1610" y="63"/>
                  </a:lnTo>
                  <a:lnTo>
                    <a:pt x="1621" y="65"/>
                  </a:lnTo>
                  <a:lnTo>
                    <a:pt x="1644" y="66"/>
                  </a:lnTo>
                  <a:lnTo>
                    <a:pt x="1667" y="66"/>
                  </a:lnTo>
                  <a:lnTo>
                    <a:pt x="1689" y="65"/>
                  </a:lnTo>
                  <a:lnTo>
                    <a:pt x="1712" y="63"/>
                  </a:lnTo>
                  <a:lnTo>
                    <a:pt x="1733" y="63"/>
                  </a:lnTo>
                  <a:lnTo>
                    <a:pt x="1753" y="64"/>
                  </a:lnTo>
                  <a:close/>
                </a:path>
              </a:pathLst>
            </a:custGeom>
            <a:grpFill/>
            <a:ln w="3175" cmpd="sng">
              <a:solidFill>
                <a:srgbClr val="FCF6F6"/>
              </a:solidFill>
              <a:round/>
              <a:headEnd/>
              <a:tailEnd/>
            </a:ln>
          </p:spPr>
          <p:txBody>
            <a:bodyPr/>
            <a:lstStyle/>
            <a:p>
              <a:endParaRPr lang="pt-BR"/>
            </a:p>
          </p:txBody>
        </p:sp>
        <p:sp>
          <p:nvSpPr>
            <p:cNvPr id="20" name="Freeform 6"/>
            <p:cNvSpPr>
              <a:spLocks/>
            </p:cNvSpPr>
            <p:nvPr/>
          </p:nvSpPr>
          <p:spPr bwMode="auto">
            <a:xfrm>
              <a:off x="5849938" y="2840038"/>
              <a:ext cx="1227137" cy="1458912"/>
            </a:xfrm>
            <a:custGeom>
              <a:avLst/>
              <a:gdLst>
                <a:gd name="T0" fmla="*/ 1933 w 3129"/>
                <a:gd name="T1" fmla="*/ 3072 h 3422"/>
                <a:gd name="T2" fmla="*/ 2037 w 3129"/>
                <a:gd name="T3" fmla="*/ 2883 h 3422"/>
                <a:gd name="T4" fmla="*/ 2185 w 3129"/>
                <a:gd name="T5" fmla="*/ 2684 h 3422"/>
                <a:gd name="T6" fmla="*/ 2026 w 3129"/>
                <a:gd name="T7" fmla="*/ 2521 h 3422"/>
                <a:gd name="T8" fmla="*/ 1798 w 3129"/>
                <a:gd name="T9" fmla="*/ 2487 h 3422"/>
                <a:gd name="T10" fmla="*/ 1697 w 3129"/>
                <a:gd name="T11" fmla="*/ 2392 h 3422"/>
                <a:gd name="T12" fmla="*/ 1465 w 3129"/>
                <a:gd name="T13" fmla="*/ 2272 h 3422"/>
                <a:gd name="T14" fmla="*/ 1098 w 3129"/>
                <a:gd name="T15" fmla="*/ 2071 h 3422"/>
                <a:gd name="T16" fmla="*/ 872 w 3129"/>
                <a:gd name="T17" fmla="*/ 2070 h 3422"/>
                <a:gd name="T18" fmla="*/ 867 w 3129"/>
                <a:gd name="T19" fmla="*/ 1939 h 3422"/>
                <a:gd name="T20" fmla="*/ 520 w 3129"/>
                <a:gd name="T21" fmla="*/ 2026 h 3422"/>
                <a:gd name="T22" fmla="*/ 352 w 3129"/>
                <a:gd name="T23" fmla="*/ 2126 h 3422"/>
                <a:gd name="T24" fmla="*/ 133 w 3129"/>
                <a:gd name="T25" fmla="*/ 2228 h 3422"/>
                <a:gd name="T26" fmla="*/ 142 w 3129"/>
                <a:gd name="T27" fmla="*/ 2114 h 3422"/>
                <a:gd name="T28" fmla="*/ 162 w 3129"/>
                <a:gd name="T29" fmla="*/ 1917 h 3422"/>
                <a:gd name="T30" fmla="*/ 64 w 3129"/>
                <a:gd name="T31" fmla="*/ 1714 h 3422"/>
                <a:gd name="T32" fmla="*/ 131 w 3129"/>
                <a:gd name="T33" fmla="*/ 1553 h 3422"/>
                <a:gd name="T34" fmla="*/ 137 w 3129"/>
                <a:gd name="T35" fmla="*/ 1447 h 3422"/>
                <a:gd name="T36" fmla="*/ 111 w 3129"/>
                <a:gd name="T37" fmla="*/ 1335 h 3422"/>
                <a:gd name="T38" fmla="*/ 60 w 3129"/>
                <a:gd name="T39" fmla="*/ 1166 h 3422"/>
                <a:gd name="T40" fmla="*/ 134 w 3129"/>
                <a:gd name="T41" fmla="*/ 1059 h 3422"/>
                <a:gd name="T42" fmla="*/ 146 w 3129"/>
                <a:gd name="T43" fmla="*/ 996 h 3422"/>
                <a:gd name="T44" fmla="*/ 17 w 3129"/>
                <a:gd name="T45" fmla="*/ 913 h 3422"/>
                <a:gd name="T46" fmla="*/ 89 w 3129"/>
                <a:gd name="T47" fmla="*/ 734 h 3422"/>
                <a:gd name="T48" fmla="*/ 296 w 3129"/>
                <a:gd name="T49" fmla="*/ 526 h 3422"/>
                <a:gd name="T50" fmla="*/ 419 w 3129"/>
                <a:gd name="T51" fmla="*/ 673 h 3422"/>
                <a:gd name="T52" fmla="*/ 620 w 3129"/>
                <a:gd name="T53" fmla="*/ 712 h 3422"/>
                <a:gd name="T54" fmla="*/ 795 w 3129"/>
                <a:gd name="T55" fmla="*/ 652 h 3422"/>
                <a:gd name="T56" fmla="*/ 993 w 3129"/>
                <a:gd name="T57" fmla="*/ 450 h 3422"/>
                <a:gd name="T58" fmla="*/ 968 w 3129"/>
                <a:gd name="T59" fmla="*/ 238 h 3422"/>
                <a:gd name="T60" fmla="*/ 1151 w 3129"/>
                <a:gd name="T61" fmla="*/ 241 h 3422"/>
                <a:gd name="T62" fmla="*/ 1357 w 3129"/>
                <a:gd name="T63" fmla="*/ 293 h 3422"/>
                <a:gd name="T64" fmla="*/ 1649 w 3129"/>
                <a:gd name="T65" fmla="*/ 192 h 3422"/>
                <a:gd name="T66" fmla="*/ 1780 w 3129"/>
                <a:gd name="T67" fmla="*/ 69 h 3422"/>
                <a:gd name="T68" fmla="*/ 1975 w 3129"/>
                <a:gd name="T69" fmla="*/ 95 h 3422"/>
                <a:gd name="T70" fmla="*/ 2041 w 3129"/>
                <a:gd name="T71" fmla="*/ 265 h 3422"/>
                <a:gd name="T72" fmla="*/ 2125 w 3129"/>
                <a:gd name="T73" fmla="*/ 267 h 3422"/>
                <a:gd name="T74" fmla="*/ 2193 w 3129"/>
                <a:gd name="T75" fmla="*/ 190 h 3422"/>
                <a:gd name="T76" fmla="*/ 2326 w 3129"/>
                <a:gd name="T77" fmla="*/ 120 h 3422"/>
                <a:gd name="T78" fmla="*/ 2413 w 3129"/>
                <a:gd name="T79" fmla="*/ 28 h 3422"/>
                <a:gd name="T80" fmla="*/ 2591 w 3129"/>
                <a:gd name="T81" fmla="*/ 73 h 3422"/>
                <a:gd name="T82" fmla="*/ 2731 w 3129"/>
                <a:gd name="T83" fmla="*/ 146 h 3422"/>
                <a:gd name="T84" fmla="*/ 2819 w 3129"/>
                <a:gd name="T85" fmla="*/ 184 h 3422"/>
                <a:gd name="T86" fmla="*/ 2890 w 3129"/>
                <a:gd name="T87" fmla="*/ 315 h 3422"/>
                <a:gd name="T88" fmla="*/ 3008 w 3129"/>
                <a:gd name="T89" fmla="*/ 557 h 3422"/>
                <a:gd name="T90" fmla="*/ 3006 w 3129"/>
                <a:gd name="T91" fmla="*/ 802 h 3422"/>
                <a:gd name="T92" fmla="*/ 2852 w 3129"/>
                <a:gd name="T93" fmla="*/ 814 h 3422"/>
                <a:gd name="T94" fmla="*/ 2930 w 3129"/>
                <a:gd name="T95" fmla="*/ 987 h 3422"/>
                <a:gd name="T96" fmla="*/ 2978 w 3129"/>
                <a:gd name="T97" fmla="*/ 1053 h 3422"/>
                <a:gd name="T98" fmla="*/ 3052 w 3129"/>
                <a:gd name="T99" fmla="*/ 1251 h 3422"/>
                <a:gd name="T100" fmla="*/ 2731 w 3129"/>
                <a:gd name="T101" fmla="*/ 1617 h 3422"/>
                <a:gd name="T102" fmla="*/ 2673 w 3129"/>
                <a:gd name="T103" fmla="*/ 1488 h 3422"/>
                <a:gd name="T104" fmla="*/ 2651 w 3129"/>
                <a:gd name="T105" fmla="*/ 1580 h 3422"/>
                <a:gd name="T106" fmla="*/ 2585 w 3129"/>
                <a:gd name="T107" fmla="*/ 1663 h 3422"/>
                <a:gd name="T108" fmla="*/ 2572 w 3129"/>
                <a:gd name="T109" fmla="*/ 1811 h 3422"/>
                <a:gd name="T110" fmla="*/ 2526 w 3129"/>
                <a:gd name="T111" fmla="*/ 1896 h 3422"/>
                <a:gd name="T112" fmla="*/ 2495 w 3129"/>
                <a:gd name="T113" fmla="*/ 2147 h 3422"/>
                <a:gd name="T114" fmla="*/ 2520 w 3129"/>
                <a:gd name="T115" fmla="*/ 2549 h 3422"/>
                <a:gd name="T116" fmla="*/ 2371 w 3129"/>
                <a:gd name="T117" fmla="*/ 3134 h 3422"/>
                <a:gd name="T118" fmla="*/ 2274 w 3129"/>
                <a:gd name="T119" fmla="*/ 3340 h 3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9" h="3422">
                  <a:moveTo>
                    <a:pt x="2037" y="3285"/>
                  </a:moveTo>
                  <a:lnTo>
                    <a:pt x="2041" y="3266"/>
                  </a:lnTo>
                  <a:lnTo>
                    <a:pt x="2045" y="3257"/>
                  </a:lnTo>
                  <a:lnTo>
                    <a:pt x="2045" y="3252"/>
                  </a:lnTo>
                  <a:lnTo>
                    <a:pt x="2044" y="3247"/>
                  </a:lnTo>
                  <a:lnTo>
                    <a:pt x="2042" y="3239"/>
                  </a:lnTo>
                  <a:lnTo>
                    <a:pt x="2037" y="3228"/>
                  </a:lnTo>
                  <a:lnTo>
                    <a:pt x="2027" y="3213"/>
                  </a:lnTo>
                  <a:lnTo>
                    <a:pt x="2016" y="3199"/>
                  </a:lnTo>
                  <a:lnTo>
                    <a:pt x="2004" y="3184"/>
                  </a:lnTo>
                  <a:lnTo>
                    <a:pt x="1993" y="3170"/>
                  </a:lnTo>
                  <a:lnTo>
                    <a:pt x="1982" y="3156"/>
                  </a:lnTo>
                  <a:lnTo>
                    <a:pt x="1971" y="3140"/>
                  </a:lnTo>
                  <a:lnTo>
                    <a:pt x="1966" y="3131"/>
                  </a:lnTo>
                  <a:lnTo>
                    <a:pt x="1961" y="3122"/>
                  </a:lnTo>
                  <a:lnTo>
                    <a:pt x="1957" y="3112"/>
                  </a:lnTo>
                  <a:lnTo>
                    <a:pt x="1953" y="3102"/>
                  </a:lnTo>
                  <a:lnTo>
                    <a:pt x="1946" y="3092"/>
                  </a:lnTo>
                  <a:lnTo>
                    <a:pt x="1937" y="3079"/>
                  </a:lnTo>
                  <a:lnTo>
                    <a:pt x="1933" y="3072"/>
                  </a:lnTo>
                  <a:lnTo>
                    <a:pt x="1929" y="3065"/>
                  </a:lnTo>
                  <a:lnTo>
                    <a:pt x="1926" y="3056"/>
                  </a:lnTo>
                  <a:lnTo>
                    <a:pt x="1924" y="3047"/>
                  </a:lnTo>
                  <a:lnTo>
                    <a:pt x="1923" y="3036"/>
                  </a:lnTo>
                  <a:lnTo>
                    <a:pt x="1923" y="3023"/>
                  </a:lnTo>
                  <a:lnTo>
                    <a:pt x="1925" y="3010"/>
                  </a:lnTo>
                  <a:lnTo>
                    <a:pt x="1929" y="2994"/>
                  </a:lnTo>
                  <a:lnTo>
                    <a:pt x="1935" y="2977"/>
                  </a:lnTo>
                  <a:lnTo>
                    <a:pt x="1943" y="2957"/>
                  </a:lnTo>
                  <a:lnTo>
                    <a:pt x="1954" y="2936"/>
                  </a:lnTo>
                  <a:lnTo>
                    <a:pt x="1969" y="2913"/>
                  </a:lnTo>
                  <a:lnTo>
                    <a:pt x="1972" y="2908"/>
                  </a:lnTo>
                  <a:lnTo>
                    <a:pt x="1977" y="2904"/>
                  </a:lnTo>
                  <a:lnTo>
                    <a:pt x="1982" y="2902"/>
                  </a:lnTo>
                  <a:lnTo>
                    <a:pt x="1988" y="2900"/>
                  </a:lnTo>
                  <a:lnTo>
                    <a:pt x="2002" y="2898"/>
                  </a:lnTo>
                  <a:lnTo>
                    <a:pt x="2017" y="2895"/>
                  </a:lnTo>
                  <a:lnTo>
                    <a:pt x="2024" y="2893"/>
                  </a:lnTo>
                  <a:lnTo>
                    <a:pt x="2030" y="2889"/>
                  </a:lnTo>
                  <a:lnTo>
                    <a:pt x="2037" y="2883"/>
                  </a:lnTo>
                  <a:lnTo>
                    <a:pt x="2042" y="2876"/>
                  </a:lnTo>
                  <a:lnTo>
                    <a:pt x="2046" y="2866"/>
                  </a:lnTo>
                  <a:lnTo>
                    <a:pt x="2050" y="2852"/>
                  </a:lnTo>
                  <a:lnTo>
                    <a:pt x="2052" y="2837"/>
                  </a:lnTo>
                  <a:lnTo>
                    <a:pt x="2053" y="2818"/>
                  </a:lnTo>
                  <a:lnTo>
                    <a:pt x="2053" y="2811"/>
                  </a:lnTo>
                  <a:lnTo>
                    <a:pt x="2055" y="2804"/>
                  </a:lnTo>
                  <a:lnTo>
                    <a:pt x="2059" y="2797"/>
                  </a:lnTo>
                  <a:lnTo>
                    <a:pt x="2063" y="2789"/>
                  </a:lnTo>
                  <a:lnTo>
                    <a:pt x="2069" y="2782"/>
                  </a:lnTo>
                  <a:lnTo>
                    <a:pt x="2075" y="2774"/>
                  </a:lnTo>
                  <a:lnTo>
                    <a:pt x="2082" y="2767"/>
                  </a:lnTo>
                  <a:lnTo>
                    <a:pt x="2090" y="2759"/>
                  </a:lnTo>
                  <a:lnTo>
                    <a:pt x="2107" y="2743"/>
                  </a:lnTo>
                  <a:lnTo>
                    <a:pt x="2126" y="2729"/>
                  </a:lnTo>
                  <a:lnTo>
                    <a:pt x="2145" y="2715"/>
                  </a:lnTo>
                  <a:lnTo>
                    <a:pt x="2163" y="2703"/>
                  </a:lnTo>
                  <a:lnTo>
                    <a:pt x="2172" y="2698"/>
                  </a:lnTo>
                  <a:lnTo>
                    <a:pt x="2179" y="2691"/>
                  </a:lnTo>
                  <a:lnTo>
                    <a:pt x="2185" y="2684"/>
                  </a:lnTo>
                  <a:lnTo>
                    <a:pt x="2189" y="2677"/>
                  </a:lnTo>
                  <a:lnTo>
                    <a:pt x="2191" y="2669"/>
                  </a:lnTo>
                  <a:lnTo>
                    <a:pt x="2193" y="2660"/>
                  </a:lnTo>
                  <a:lnTo>
                    <a:pt x="2192" y="2652"/>
                  </a:lnTo>
                  <a:lnTo>
                    <a:pt x="2191" y="2643"/>
                  </a:lnTo>
                  <a:lnTo>
                    <a:pt x="2188" y="2633"/>
                  </a:lnTo>
                  <a:lnTo>
                    <a:pt x="2184" y="2625"/>
                  </a:lnTo>
                  <a:lnTo>
                    <a:pt x="2179" y="2616"/>
                  </a:lnTo>
                  <a:lnTo>
                    <a:pt x="2172" y="2608"/>
                  </a:lnTo>
                  <a:lnTo>
                    <a:pt x="2165" y="2601"/>
                  </a:lnTo>
                  <a:lnTo>
                    <a:pt x="2157" y="2594"/>
                  </a:lnTo>
                  <a:lnTo>
                    <a:pt x="2147" y="2588"/>
                  </a:lnTo>
                  <a:lnTo>
                    <a:pt x="2137" y="2582"/>
                  </a:lnTo>
                  <a:lnTo>
                    <a:pt x="2116" y="2566"/>
                  </a:lnTo>
                  <a:lnTo>
                    <a:pt x="2098" y="2553"/>
                  </a:lnTo>
                  <a:lnTo>
                    <a:pt x="2081" y="2543"/>
                  </a:lnTo>
                  <a:lnTo>
                    <a:pt x="2066" y="2535"/>
                  </a:lnTo>
                  <a:lnTo>
                    <a:pt x="2051" y="2529"/>
                  </a:lnTo>
                  <a:lnTo>
                    <a:pt x="2038" y="2525"/>
                  </a:lnTo>
                  <a:lnTo>
                    <a:pt x="2026" y="2521"/>
                  </a:lnTo>
                  <a:lnTo>
                    <a:pt x="2014" y="2520"/>
                  </a:lnTo>
                  <a:lnTo>
                    <a:pt x="1993" y="2518"/>
                  </a:lnTo>
                  <a:lnTo>
                    <a:pt x="1975" y="2518"/>
                  </a:lnTo>
                  <a:lnTo>
                    <a:pt x="1966" y="2517"/>
                  </a:lnTo>
                  <a:lnTo>
                    <a:pt x="1958" y="2515"/>
                  </a:lnTo>
                  <a:lnTo>
                    <a:pt x="1950" y="2513"/>
                  </a:lnTo>
                  <a:lnTo>
                    <a:pt x="1943" y="2508"/>
                  </a:lnTo>
                  <a:lnTo>
                    <a:pt x="1932" y="2501"/>
                  </a:lnTo>
                  <a:lnTo>
                    <a:pt x="1922" y="2495"/>
                  </a:lnTo>
                  <a:lnTo>
                    <a:pt x="1912" y="2489"/>
                  </a:lnTo>
                  <a:lnTo>
                    <a:pt x="1903" y="2485"/>
                  </a:lnTo>
                  <a:lnTo>
                    <a:pt x="1894" y="2481"/>
                  </a:lnTo>
                  <a:lnTo>
                    <a:pt x="1885" y="2478"/>
                  </a:lnTo>
                  <a:lnTo>
                    <a:pt x="1877" y="2476"/>
                  </a:lnTo>
                  <a:lnTo>
                    <a:pt x="1870" y="2475"/>
                  </a:lnTo>
                  <a:lnTo>
                    <a:pt x="1855" y="2473"/>
                  </a:lnTo>
                  <a:lnTo>
                    <a:pt x="1842" y="2474"/>
                  </a:lnTo>
                  <a:lnTo>
                    <a:pt x="1830" y="2476"/>
                  </a:lnTo>
                  <a:lnTo>
                    <a:pt x="1819" y="2479"/>
                  </a:lnTo>
                  <a:lnTo>
                    <a:pt x="1798" y="2487"/>
                  </a:lnTo>
                  <a:lnTo>
                    <a:pt x="1777" y="2495"/>
                  </a:lnTo>
                  <a:lnTo>
                    <a:pt x="1768" y="2497"/>
                  </a:lnTo>
                  <a:lnTo>
                    <a:pt x="1758" y="2498"/>
                  </a:lnTo>
                  <a:lnTo>
                    <a:pt x="1753" y="2497"/>
                  </a:lnTo>
                  <a:lnTo>
                    <a:pt x="1748" y="2496"/>
                  </a:lnTo>
                  <a:lnTo>
                    <a:pt x="1743" y="2495"/>
                  </a:lnTo>
                  <a:lnTo>
                    <a:pt x="1738" y="2493"/>
                  </a:lnTo>
                  <a:lnTo>
                    <a:pt x="1728" y="2488"/>
                  </a:lnTo>
                  <a:lnTo>
                    <a:pt x="1721" y="2482"/>
                  </a:lnTo>
                  <a:lnTo>
                    <a:pt x="1716" y="2475"/>
                  </a:lnTo>
                  <a:lnTo>
                    <a:pt x="1712" y="2468"/>
                  </a:lnTo>
                  <a:lnTo>
                    <a:pt x="1709" y="2461"/>
                  </a:lnTo>
                  <a:lnTo>
                    <a:pt x="1708" y="2453"/>
                  </a:lnTo>
                  <a:lnTo>
                    <a:pt x="1707" y="2445"/>
                  </a:lnTo>
                  <a:lnTo>
                    <a:pt x="1706" y="2436"/>
                  </a:lnTo>
                  <a:lnTo>
                    <a:pt x="1706" y="2428"/>
                  </a:lnTo>
                  <a:lnTo>
                    <a:pt x="1705" y="2419"/>
                  </a:lnTo>
                  <a:lnTo>
                    <a:pt x="1704" y="2409"/>
                  </a:lnTo>
                  <a:lnTo>
                    <a:pt x="1701" y="2400"/>
                  </a:lnTo>
                  <a:lnTo>
                    <a:pt x="1697" y="2392"/>
                  </a:lnTo>
                  <a:lnTo>
                    <a:pt x="1692" y="2383"/>
                  </a:lnTo>
                  <a:lnTo>
                    <a:pt x="1685" y="2375"/>
                  </a:lnTo>
                  <a:lnTo>
                    <a:pt x="1675" y="2367"/>
                  </a:lnTo>
                  <a:lnTo>
                    <a:pt x="1672" y="2363"/>
                  </a:lnTo>
                  <a:lnTo>
                    <a:pt x="1663" y="2351"/>
                  </a:lnTo>
                  <a:lnTo>
                    <a:pt x="1657" y="2343"/>
                  </a:lnTo>
                  <a:lnTo>
                    <a:pt x="1649" y="2335"/>
                  </a:lnTo>
                  <a:lnTo>
                    <a:pt x="1639" y="2326"/>
                  </a:lnTo>
                  <a:lnTo>
                    <a:pt x="1627" y="2316"/>
                  </a:lnTo>
                  <a:lnTo>
                    <a:pt x="1613" y="2307"/>
                  </a:lnTo>
                  <a:lnTo>
                    <a:pt x="1597" y="2297"/>
                  </a:lnTo>
                  <a:lnTo>
                    <a:pt x="1579" y="2290"/>
                  </a:lnTo>
                  <a:lnTo>
                    <a:pt x="1557" y="2283"/>
                  </a:lnTo>
                  <a:lnTo>
                    <a:pt x="1546" y="2280"/>
                  </a:lnTo>
                  <a:lnTo>
                    <a:pt x="1534" y="2277"/>
                  </a:lnTo>
                  <a:lnTo>
                    <a:pt x="1522" y="2275"/>
                  </a:lnTo>
                  <a:lnTo>
                    <a:pt x="1509" y="2273"/>
                  </a:lnTo>
                  <a:lnTo>
                    <a:pt x="1495" y="2272"/>
                  </a:lnTo>
                  <a:lnTo>
                    <a:pt x="1480" y="2272"/>
                  </a:lnTo>
                  <a:lnTo>
                    <a:pt x="1465" y="2272"/>
                  </a:lnTo>
                  <a:lnTo>
                    <a:pt x="1449" y="2272"/>
                  </a:lnTo>
                  <a:lnTo>
                    <a:pt x="1424" y="2256"/>
                  </a:lnTo>
                  <a:lnTo>
                    <a:pt x="1396" y="2240"/>
                  </a:lnTo>
                  <a:lnTo>
                    <a:pt x="1367" y="2222"/>
                  </a:lnTo>
                  <a:lnTo>
                    <a:pt x="1337" y="2205"/>
                  </a:lnTo>
                  <a:lnTo>
                    <a:pt x="1308" y="2186"/>
                  </a:lnTo>
                  <a:lnTo>
                    <a:pt x="1281" y="2169"/>
                  </a:lnTo>
                  <a:lnTo>
                    <a:pt x="1256" y="2152"/>
                  </a:lnTo>
                  <a:lnTo>
                    <a:pt x="1234" y="2136"/>
                  </a:lnTo>
                  <a:lnTo>
                    <a:pt x="1208" y="2115"/>
                  </a:lnTo>
                  <a:lnTo>
                    <a:pt x="1187" y="2097"/>
                  </a:lnTo>
                  <a:lnTo>
                    <a:pt x="1181" y="2093"/>
                  </a:lnTo>
                  <a:lnTo>
                    <a:pt x="1175" y="2090"/>
                  </a:lnTo>
                  <a:lnTo>
                    <a:pt x="1168" y="2087"/>
                  </a:lnTo>
                  <a:lnTo>
                    <a:pt x="1160" y="2084"/>
                  </a:lnTo>
                  <a:lnTo>
                    <a:pt x="1150" y="2081"/>
                  </a:lnTo>
                  <a:lnTo>
                    <a:pt x="1140" y="2077"/>
                  </a:lnTo>
                  <a:lnTo>
                    <a:pt x="1128" y="2075"/>
                  </a:lnTo>
                  <a:lnTo>
                    <a:pt x="1113" y="2073"/>
                  </a:lnTo>
                  <a:lnTo>
                    <a:pt x="1098" y="2071"/>
                  </a:lnTo>
                  <a:lnTo>
                    <a:pt x="1085" y="2071"/>
                  </a:lnTo>
                  <a:lnTo>
                    <a:pt x="1073" y="2073"/>
                  </a:lnTo>
                  <a:lnTo>
                    <a:pt x="1063" y="2076"/>
                  </a:lnTo>
                  <a:lnTo>
                    <a:pt x="1053" y="2081"/>
                  </a:lnTo>
                  <a:lnTo>
                    <a:pt x="1044" y="2086"/>
                  </a:lnTo>
                  <a:lnTo>
                    <a:pt x="1036" y="2091"/>
                  </a:lnTo>
                  <a:lnTo>
                    <a:pt x="1028" y="2097"/>
                  </a:lnTo>
                  <a:lnTo>
                    <a:pt x="1020" y="2101"/>
                  </a:lnTo>
                  <a:lnTo>
                    <a:pt x="1011" y="2106"/>
                  </a:lnTo>
                  <a:lnTo>
                    <a:pt x="1002" y="2109"/>
                  </a:lnTo>
                  <a:lnTo>
                    <a:pt x="993" y="2111"/>
                  </a:lnTo>
                  <a:lnTo>
                    <a:pt x="983" y="2112"/>
                  </a:lnTo>
                  <a:lnTo>
                    <a:pt x="972" y="2110"/>
                  </a:lnTo>
                  <a:lnTo>
                    <a:pt x="959" y="2106"/>
                  </a:lnTo>
                  <a:lnTo>
                    <a:pt x="945" y="2100"/>
                  </a:lnTo>
                  <a:lnTo>
                    <a:pt x="927" y="2095"/>
                  </a:lnTo>
                  <a:lnTo>
                    <a:pt x="901" y="2087"/>
                  </a:lnTo>
                  <a:lnTo>
                    <a:pt x="887" y="2081"/>
                  </a:lnTo>
                  <a:lnTo>
                    <a:pt x="876" y="2074"/>
                  </a:lnTo>
                  <a:lnTo>
                    <a:pt x="872" y="2070"/>
                  </a:lnTo>
                  <a:lnTo>
                    <a:pt x="869" y="2066"/>
                  </a:lnTo>
                  <a:lnTo>
                    <a:pt x="867" y="2062"/>
                  </a:lnTo>
                  <a:lnTo>
                    <a:pt x="866" y="2057"/>
                  </a:lnTo>
                  <a:lnTo>
                    <a:pt x="867" y="2051"/>
                  </a:lnTo>
                  <a:lnTo>
                    <a:pt x="869" y="2044"/>
                  </a:lnTo>
                  <a:lnTo>
                    <a:pt x="872" y="2036"/>
                  </a:lnTo>
                  <a:lnTo>
                    <a:pt x="875" y="2028"/>
                  </a:lnTo>
                  <a:lnTo>
                    <a:pt x="883" y="2011"/>
                  </a:lnTo>
                  <a:lnTo>
                    <a:pt x="889" y="1993"/>
                  </a:lnTo>
                  <a:lnTo>
                    <a:pt x="891" y="1985"/>
                  </a:lnTo>
                  <a:lnTo>
                    <a:pt x="893" y="1976"/>
                  </a:lnTo>
                  <a:lnTo>
                    <a:pt x="892" y="1967"/>
                  </a:lnTo>
                  <a:lnTo>
                    <a:pt x="891" y="1960"/>
                  </a:lnTo>
                  <a:lnTo>
                    <a:pt x="889" y="1956"/>
                  </a:lnTo>
                  <a:lnTo>
                    <a:pt x="887" y="1953"/>
                  </a:lnTo>
                  <a:lnTo>
                    <a:pt x="884" y="1949"/>
                  </a:lnTo>
                  <a:lnTo>
                    <a:pt x="881" y="1946"/>
                  </a:lnTo>
                  <a:lnTo>
                    <a:pt x="877" y="1944"/>
                  </a:lnTo>
                  <a:lnTo>
                    <a:pt x="872" y="1941"/>
                  </a:lnTo>
                  <a:lnTo>
                    <a:pt x="867" y="1939"/>
                  </a:lnTo>
                  <a:lnTo>
                    <a:pt x="861" y="1937"/>
                  </a:lnTo>
                  <a:lnTo>
                    <a:pt x="840" y="1931"/>
                  </a:lnTo>
                  <a:lnTo>
                    <a:pt x="823" y="1928"/>
                  </a:lnTo>
                  <a:lnTo>
                    <a:pt x="809" y="1925"/>
                  </a:lnTo>
                  <a:lnTo>
                    <a:pt x="796" y="1923"/>
                  </a:lnTo>
                  <a:lnTo>
                    <a:pt x="768" y="1921"/>
                  </a:lnTo>
                  <a:lnTo>
                    <a:pt x="730" y="1921"/>
                  </a:lnTo>
                  <a:lnTo>
                    <a:pt x="714" y="1922"/>
                  </a:lnTo>
                  <a:lnTo>
                    <a:pt x="699" y="1923"/>
                  </a:lnTo>
                  <a:lnTo>
                    <a:pt x="684" y="1926"/>
                  </a:lnTo>
                  <a:lnTo>
                    <a:pt x="669" y="1929"/>
                  </a:lnTo>
                  <a:lnTo>
                    <a:pt x="656" y="1933"/>
                  </a:lnTo>
                  <a:lnTo>
                    <a:pt x="643" y="1938"/>
                  </a:lnTo>
                  <a:lnTo>
                    <a:pt x="631" y="1943"/>
                  </a:lnTo>
                  <a:lnTo>
                    <a:pt x="620" y="1949"/>
                  </a:lnTo>
                  <a:lnTo>
                    <a:pt x="598" y="1962"/>
                  </a:lnTo>
                  <a:lnTo>
                    <a:pt x="579" y="1977"/>
                  </a:lnTo>
                  <a:lnTo>
                    <a:pt x="559" y="1991"/>
                  </a:lnTo>
                  <a:lnTo>
                    <a:pt x="541" y="2005"/>
                  </a:lnTo>
                  <a:lnTo>
                    <a:pt x="520" y="2026"/>
                  </a:lnTo>
                  <a:lnTo>
                    <a:pt x="507" y="2041"/>
                  </a:lnTo>
                  <a:lnTo>
                    <a:pt x="500" y="2047"/>
                  </a:lnTo>
                  <a:lnTo>
                    <a:pt x="492" y="2051"/>
                  </a:lnTo>
                  <a:lnTo>
                    <a:pt x="482" y="2055"/>
                  </a:lnTo>
                  <a:lnTo>
                    <a:pt x="468" y="2057"/>
                  </a:lnTo>
                  <a:lnTo>
                    <a:pt x="458" y="2058"/>
                  </a:lnTo>
                  <a:lnTo>
                    <a:pt x="448" y="2059"/>
                  </a:lnTo>
                  <a:lnTo>
                    <a:pt x="440" y="2062"/>
                  </a:lnTo>
                  <a:lnTo>
                    <a:pt x="433" y="2065"/>
                  </a:lnTo>
                  <a:lnTo>
                    <a:pt x="427" y="2068"/>
                  </a:lnTo>
                  <a:lnTo>
                    <a:pt x="421" y="2073"/>
                  </a:lnTo>
                  <a:lnTo>
                    <a:pt x="416" y="2077"/>
                  </a:lnTo>
                  <a:lnTo>
                    <a:pt x="412" y="2083"/>
                  </a:lnTo>
                  <a:lnTo>
                    <a:pt x="404" y="2093"/>
                  </a:lnTo>
                  <a:lnTo>
                    <a:pt x="398" y="2102"/>
                  </a:lnTo>
                  <a:lnTo>
                    <a:pt x="394" y="2106"/>
                  </a:lnTo>
                  <a:lnTo>
                    <a:pt x="391" y="2110"/>
                  </a:lnTo>
                  <a:lnTo>
                    <a:pt x="388" y="2113"/>
                  </a:lnTo>
                  <a:lnTo>
                    <a:pt x="384" y="2115"/>
                  </a:lnTo>
                  <a:lnTo>
                    <a:pt x="352" y="2126"/>
                  </a:lnTo>
                  <a:lnTo>
                    <a:pt x="326" y="2133"/>
                  </a:lnTo>
                  <a:lnTo>
                    <a:pt x="307" y="2137"/>
                  </a:lnTo>
                  <a:lnTo>
                    <a:pt x="291" y="2142"/>
                  </a:lnTo>
                  <a:lnTo>
                    <a:pt x="284" y="2145"/>
                  </a:lnTo>
                  <a:lnTo>
                    <a:pt x="276" y="2149"/>
                  </a:lnTo>
                  <a:lnTo>
                    <a:pt x="268" y="2154"/>
                  </a:lnTo>
                  <a:lnTo>
                    <a:pt x="259" y="2160"/>
                  </a:lnTo>
                  <a:lnTo>
                    <a:pt x="250" y="2168"/>
                  </a:lnTo>
                  <a:lnTo>
                    <a:pt x="239" y="2178"/>
                  </a:lnTo>
                  <a:lnTo>
                    <a:pt x="225" y="2191"/>
                  </a:lnTo>
                  <a:lnTo>
                    <a:pt x="210" y="2205"/>
                  </a:lnTo>
                  <a:lnTo>
                    <a:pt x="190" y="2216"/>
                  </a:lnTo>
                  <a:lnTo>
                    <a:pt x="173" y="2224"/>
                  </a:lnTo>
                  <a:lnTo>
                    <a:pt x="159" y="2228"/>
                  </a:lnTo>
                  <a:lnTo>
                    <a:pt x="148" y="2231"/>
                  </a:lnTo>
                  <a:lnTo>
                    <a:pt x="144" y="2231"/>
                  </a:lnTo>
                  <a:lnTo>
                    <a:pt x="140" y="2231"/>
                  </a:lnTo>
                  <a:lnTo>
                    <a:pt x="137" y="2231"/>
                  </a:lnTo>
                  <a:lnTo>
                    <a:pt x="135" y="2230"/>
                  </a:lnTo>
                  <a:lnTo>
                    <a:pt x="133" y="2228"/>
                  </a:lnTo>
                  <a:lnTo>
                    <a:pt x="131" y="2227"/>
                  </a:lnTo>
                  <a:lnTo>
                    <a:pt x="130" y="2225"/>
                  </a:lnTo>
                  <a:lnTo>
                    <a:pt x="129" y="2222"/>
                  </a:lnTo>
                  <a:lnTo>
                    <a:pt x="129" y="2217"/>
                  </a:lnTo>
                  <a:lnTo>
                    <a:pt x="129" y="2212"/>
                  </a:lnTo>
                  <a:lnTo>
                    <a:pt x="130" y="2206"/>
                  </a:lnTo>
                  <a:lnTo>
                    <a:pt x="132" y="2201"/>
                  </a:lnTo>
                  <a:lnTo>
                    <a:pt x="136" y="2193"/>
                  </a:lnTo>
                  <a:lnTo>
                    <a:pt x="138" y="2188"/>
                  </a:lnTo>
                  <a:lnTo>
                    <a:pt x="140" y="2182"/>
                  </a:lnTo>
                  <a:lnTo>
                    <a:pt x="142" y="2176"/>
                  </a:lnTo>
                  <a:lnTo>
                    <a:pt x="143" y="2171"/>
                  </a:lnTo>
                  <a:lnTo>
                    <a:pt x="143" y="2166"/>
                  </a:lnTo>
                  <a:lnTo>
                    <a:pt x="143" y="2158"/>
                  </a:lnTo>
                  <a:lnTo>
                    <a:pt x="141" y="2151"/>
                  </a:lnTo>
                  <a:lnTo>
                    <a:pt x="138" y="2144"/>
                  </a:lnTo>
                  <a:lnTo>
                    <a:pt x="135" y="2137"/>
                  </a:lnTo>
                  <a:lnTo>
                    <a:pt x="133" y="2129"/>
                  </a:lnTo>
                  <a:lnTo>
                    <a:pt x="132" y="2121"/>
                  </a:lnTo>
                  <a:lnTo>
                    <a:pt x="142" y="2114"/>
                  </a:lnTo>
                  <a:lnTo>
                    <a:pt x="150" y="2107"/>
                  </a:lnTo>
                  <a:lnTo>
                    <a:pt x="157" y="2100"/>
                  </a:lnTo>
                  <a:lnTo>
                    <a:pt x="164" y="2092"/>
                  </a:lnTo>
                  <a:lnTo>
                    <a:pt x="169" y="2084"/>
                  </a:lnTo>
                  <a:lnTo>
                    <a:pt x="173" y="2076"/>
                  </a:lnTo>
                  <a:lnTo>
                    <a:pt x="177" y="2069"/>
                  </a:lnTo>
                  <a:lnTo>
                    <a:pt x="179" y="2062"/>
                  </a:lnTo>
                  <a:lnTo>
                    <a:pt x="180" y="2055"/>
                  </a:lnTo>
                  <a:lnTo>
                    <a:pt x="180" y="2045"/>
                  </a:lnTo>
                  <a:lnTo>
                    <a:pt x="178" y="2032"/>
                  </a:lnTo>
                  <a:lnTo>
                    <a:pt x="176" y="2018"/>
                  </a:lnTo>
                  <a:lnTo>
                    <a:pt x="173" y="2002"/>
                  </a:lnTo>
                  <a:lnTo>
                    <a:pt x="171" y="1986"/>
                  </a:lnTo>
                  <a:lnTo>
                    <a:pt x="169" y="1969"/>
                  </a:lnTo>
                  <a:lnTo>
                    <a:pt x="169" y="1952"/>
                  </a:lnTo>
                  <a:lnTo>
                    <a:pt x="168" y="1943"/>
                  </a:lnTo>
                  <a:lnTo>
                    <a:pt x="168" y="1936"/>
                  </a:lnTo>
                  <a:lnTo>
                    <a:pt x="166" y="1929"/>
                  </a:lnTo>
                  <a:lnTo>
                    <a:pt x="164" y="1923"/>
                  </a:lnTo>
                  <a:lnTo>
                    <a:pt x="162" y="1917"/>
                  </a:lnTo>
                  <a:lnTo>
                    <a:pt x="160" y="1913"/>
                  </a:lnTo>
                  <a:lnTo>
                    <a:pt x="157" y="1909"/>
                  </a:lnTo>
                  <a:lnTo>
                    <a:pt x="153" y="1905"/>
                  </a:lnTo>
                  <a:lnTo>
                    <a:pt x="137" y="1893"/>
                  </a:lnTo>
                  <a:lnTo>
                    <a:pt x="119" y="1881"/>
                  </a:lnTo>
                  <a:lnTo>
                    <a:pt x="108" y="1874"/>
                  </a:lnTo>
                  <a:lnTo>
                    <a:pt x="99" y="1865"/>
                  </a:lnTo>
                  <a:lnTo>
                    <a:pt x="94" y="1859"/>
                  </a:lnTo>
                  <a:lnTo>
                    <a:pt x="90" y="1852"/>
                  </a:lnTo>
                  <a:lnTo>
                    <a:pt x="86" y="1845"/>
                  </a:lnTo>
                  <a:lnTo>
                    <a:pt x="82" y="1836"/>
                  </a:lnTo>
                  <a:lnTo>
                    <a:pt x="79" y="1827"/>
                  </a:lnTo>
                  <a:lnTo>
                    <a:pt x="75" y="1817"/>
                  </a:lnTo>
                  <a:lnTo>
                    <a:pt x="72" y="1806"/>
                  </a:lnTo>
                  <a:lnTo>
                    <a:pt x="70" y="1793"/>
                  </a:lnTo>
                  <a:lnTo>
                    <a:pt x="67" y="1779"/>
                  </a:lnTo>
                  <a:lnTo>
                    <a:pt x="66" y="1763"/>
                  </a:lnTo>
                  <a:lnTo>
                    <a:pt x="64" y="1746"/>
                  </a:lnTo>
                  <a:lnTo>
                    <a:pt x="64" y="1727"/>
                  </a:lnTo>
                  <a:lnTo>
                    <a:pt x="64" y="1714"/>
                  </a:lnTo>
                  <a:lnTo>
                    <a:pt x="64" y="1703"/>
                  </a:lnTo>
                  <a:lnTo>
                    <a:pt x="65" y="1692"/>
                  </a:lnTo>
                  <a:lnTo>
                    <a:pt x="67" y="1681"/>
                  </a:lnTo>
                  <a:lnTo>
                    <a:pt x="69" y="1672"/>
                  </a:lnTo>
                  <a:lnTo>
                    <a:pt x="71" y="1663"/>
                  </a:lnTo>
                  <a:lnTo>
                    <a:pt x="74" y="1654"/>
                  </a:lnTo>
                  <a:lnTo>
                    <a:pt x="77" y="1646"/>
                  </a:lnTo>
                  <a:lnTo>
                    <a:pt x="84" y="1631"/>
                  </a:lnTo>
                  <a:lnTo>
                    <a:pt x="92" y="1618"/>
                  </a:lnTo>
                  <a:lnTo>
                    <a:pt x="100" y="1607"/>
                  </a:lnTo>
                  <a:lnTo>
                    <a:pt x="108" y="1597"/>
                  </a:lnTo>
                  <a:lnTo>
                    <a:pt x="115" y="1589"/>
                  </a:lnTo>
                  <a:lnTo>
                    <a:pt x="123" y="1581"/>
                  </a:lnTo>
                  <a:lnTo>
                    <a:pt x="128" y="1575"/>
                  </a:lnTo>
                  <a:lnTo>
                    <a:pt x="132" y="1568"/>
                  </a:lnTo>
                  <a:lnTo>
                    <a:pt x="133" y="1565"/>
                  </a:lnTo>
                  <a:lnTo>
                    <a:pt x="134" y="1562"/>
                  </a:lnTo>
                  <a:lnTo>
                    <a:pt x="133" y="1559"/>
                  </a:lnTo>
                  <a:lnTo>
                    <a:pt x="133" y="1556"/>
                  </a:lnTo>
                  <a:lnTo>
                    <a:pt x="131" y="1553"/>
                  </a:lnTo>
                  <a:lnTo>
                    <a:pt x="129" y="1550"/>
                  </a:lnTo>
                  <a:lnTo>
                    <a:pt x="126" y="1547"/>
                  </a:lnTo>
                  <a:lnTo>
                    <a:pt x="122" y="1544"/>
                  </a:lnTo>
                  <a:lnTo>
                    <a:pt x="113" y="1538"/>
                  </a:lnTo>
                  <a:lnTo>
                    <a:pt x="107" y="1532"/>
                  </a:lnTo>
                  <a:lnTo>
                    <a:pt x="103" y="1527"/>
                  </a:lnTo>
                  <a:lnTo>
                    <a:pt x="101" y="1519"/>
                  </a:lnTo>
                  <a:lnTo>
                    <a:pt x="100" y="1503"/>
                  </a:lnTo>
                  <a:lnTo>
                    <a:pt x="100" y="1480"/>
                  </a:lnTo>
                  <a:lnTo>
                    <a:pt x="101" y="1477"/>
                  </a:lnTo>
                  <a:lnTo>
                    <a:pt x="102" y="1475"/>
                  </a:lnTo>
                  <a:lnTo>
                    <a:pt x="103" y="1473"/>
                  </a:lnTo>
                  <a:lnTo>
                    <a:pt x="106" y="1471"/>
                  </a:lnTo>
                  <a:lnTo>
                    <a:pt x="112" y="1467"/>
                  </a:lnTo>
                  <a:lnTo>
                    <a:pt x="119" y="1464"/>
                  </a:lnTo>
                  <a:lnTo>
                    <a:pt x="126" y="1460"/>
                  </a:lnTo>
                  <a:lnTo>
                    <a:pt x="132" y="1456"/>
                  </a:lnTo>
                  <a:lnTo>
                    <a:pt x="134" y="1453"/>
                  </a:lnTo>
                  <a:lnTo>
                    <a:pt x="136" y="1451"/>
                  </a:lnTo>
                  <a:lnTo>
                    <a:pt x="137" y="1447"/>
                  </a:lnTo>
                  <a:lnTo>
                    <a:pt x="138" y="1444"/>
                  </a:lnTo>
                  <a:lnTo>
                    <a:pt x="137" y="1438"/>
                  </a:lnTo>
                  <a:lnTo>
                    <a:pt x="136" y="1433"/>
                  </a:lnTo>
                  <a:lnTo>
                    <a:pt x="133" y="1428"/>
                  </a:lnTo>
                  <a:lnTo>
                    <a:pt x="130" y="1424"/>
                  </a:lnTo>
                  <a:lnTo>
                    <a:pt x="123" y="1415"/>
                  </a:lnTo>
                  <a:lnTo>
                    <a:pt x="113" y="1407"/>
                  </a:lnTo>
                  <a:lnTo>
                    <a:pt x="105" y="1400"/>
                  </a:lnTo>
                  <a:lnTo>
                    <a:pt x="97" y="1392"/>
                  </a:lnTo>
                  <a:lnTo>
                    <a:pt x="94" y="1388"/>
                  </a:lnTo>
                  <a:lnTo>
                    <a:pt x="92" y="1384"/>
                  </a:lnTo>
                  <a:lnTo>
                    <a:pt x="90" y="1380"/>
                  </a:lnTo>
                  <a:lnTo>
                    <a:pt x="90" y="1375"/>
                  </a:lnTo>
                  <a:lnTo>
                    <a:pt x="90" y="1369"/>
                  </a:lnTo>
                  <a:lnTo>
                    <a:pt x="91" y="1363"/>
                  </a:lnTo>
                  <a:lnTo>
                    <a:pt x="93" y="1358"/>
                  </a:lnTo>
                  <a:lnTo>
                    <a:pt x="95" y="1354"/>
                  </a:lnTo>
                  <a:lnTo>
                    <a:pt x="100" y="1347"/>
                  </a:lnTo>
                  <a:lnTo>
                    <a:pt x="105" y="1341"/>
                  </a:lnTo>
                  <a:lnTo>
                    <a:pt x="111" y="1335"/>
                  </a:lnTo>
                  <a:lnTo>
                    <a:pt x="117" y="1328"/>
                  </a:lnTo>
                  <a:lnTo>
                    <a:pt x="119" y="1324"/>
                  </a:lnTo>
                  <a:lnTo>
                    <a:pt x="121" y="1319"/>
                  </a:lnTo>
                  <a:lnTo>
                    <a:pt x="122" y="1314"/>
                  </a:lnTo>
                  <a:lnTo>
                    <a:pt x="122" y="1308"/>
                  </a:lnTo>
                  <a:lnTo>
                    <a:pt x="121" y="1301"/>
                  </a:lnTo>
                  <a:lnTo>
                    <a:pt x="119" y="1294"/>
                  </a:lnTo>
                  <a:lnTo>
                    <a:pt x="115" y="1289"/>
                  </a:lnTo>
                  <a:lnTo>
                    <a:pt x="110" y="1285"/>
                  </a:lnTo>
                  <a:lnTo>
                    <a:pt x="100" y="1279"/>
                  </a:lnTo>
                  <a:lnTo>
                    <a:pt x="88" y="1271"/>
                  </a:lnTo>
                  <a:lnTo>
                    <a:pt x="82" y="1266"/>
                  </a:lnTo>
                  <a:lnTo>
                    <a:pt x="76" y="1259"/>
                  </a:lnTo>
                  <a:lnTo>
                    <a:pt x="71" y="1251"/>
                  </a:lnTo>
                  <a:lnTo>
                    <a:pt x="66" y="1241"/>
                  </a:lnTo>
                  <a:lnTo>
                    <a:pt x="62" y="1229"/>
                  </a:lnTo>
                  <a:lnTo>
                    <a:pt x="60" y="1215"/>
                  </a:lnTo>
                  <a:lnTo>
                    <a:pt x="58" y="1197"/>
                  </a:lnTo>
                  <a:lnTo>
                    <a:pt x="59" y="1175"/>
                  </a:lnTo>
                  <a:lnTo>
                    <a:pt x="60" y="1166"/>
                  </a:lnTo>
                  <a:lnTo>
                    <a:pt x="62" y="1158"/>
                  </a:lnTo>
                  <a:lnTo>
                    <a:pt x="65" y="1151"/>
                  </a:lnTo>
                  <a:lnTo>
                    <a:pt x="69" y="1146"/>
                  </a:lnTo>
                  <a:lnTo>
                    <a:pt x="73" y="1142"/>
                  </a:lnTo>
                  <a:lnTo>
                    <a:pt x="78" y="1139"/>
                  </a:lnTo>
                  <a:lnTo>
                    <a:pt x="83" y="1136"/>
                  </a:lnTo>
                  <a:lnTo>
                    <a:pt x="88" y="1133"/>
                  </a:lnTo>
                  <a:lnTo>
                    <a:pt x="94" y="1130"/>
                  </a:lnTo>
                  <a:lnTo>
                    <a:pt x="99" y="1127"/>
                  </a:lnTo>
                  <a:lnTo>
                    <a:pt x="105" y="1124"/>
                  </a:lnTo>
                  <a:lnTo>
                    <a:pt x="110" y="1119"/>
                  </a:lnTo>
                  <a:lnTo>
                    <a:pt x="115" y="1114"/>
                  </a:lnTo>
                  <a:lnTo>
                    <a:pt x="120" y="1106"/>
                  </a:lnTo>
                  <a:lnTo>
                    <a:pt x="124" y="1098"/>
                  </a:lnTo>
                  <a:lnTo>
                    <a:pt x="127" y="1087"/>
                  </a:lnTo>
                  <a:lnTo>
                    <a:pt x="133" y="1080"/>
                  </a:lnTo>
                  <a:lnTo>
                    <a:pt x="136" y="1073"/>
                  </a:lnTo>
                  <a:lnTo>
                    <a:pt x="137" y="1068"/>
                  </a:lnTo>
                  <a:lnTo>
                    <a:pt x="136" y="1063"/>
                  </a:lnTo>
                  <a:lnTo>
                    <a:pt x="134" y="1059"/>
                  </a:lnTo>
                  <a:lnTo>
                    <a:pt x="130" y="1056"/>
                  </a:lnTo>
                  <a:lnTo>
                    <a:pt x="126" y="1054"/>
                  </a:lnTo>
                  <a:lnTo>
                    <a:pt x="121" y="1051"/>
                  </a:lnTo>
                  <a:lnTo>
                    <a:pt x="109" y="1046"/>
                  </a:lnTo>
                  <a:lnTo>
                    <a:pt x="98" y="1041"/>
                  </a:lnTo>
                  <a:lnTo>
                    <a:pt x="94" y="1037"/>
                  </a:lnTo>
                  <a:lnTo>
                    <a:pt x="91" y="1034"/>
                  </a:lnTo>
                  <a:lnTo>
                    <a:pt x="90" y="1029"/>
                  </a:lnTo>
                  <a:lnTo>
                    <a:pt x="90" y="1024"/>
                  </a:lnTo>
                  <a:lnTo>
                    <a:pt x="90" y="1021"/>
                  </a:lnTo>
                  <a:lnTo>
                    <a:pt x="91" y="1019"/>
                  </a:lnTo>
                  <a:lnTo>
                    <a:pt x="94" y="1017"/>
                  </a:lnTo>
                  <a:lnTo>
                    <a:pt x="98" y="1015"/>
                  </a:lnTo>
                  <a:lnTo>
                    <a:pt x="108" y="1012"/>
                  </a:lnTo>
                  <a:lnTo>
                    <a:pt x="121" y="1009"/>
                  </a:lnTo>
                  <a:lnTo>
                    <a:pt x="127" y="1007"/>
                  </a:lnTo>
                  <a:lnTo>
                    <a:pt x="133" y="1005"/>
                  </a:lnTo>
                  <a:lnTo>
                    <a:pt x="138" y="1002"/>
                  </a:lnTo>
                  <a:lnTo>
                    <a:pt x="143" y="1000"/>
                  </a:lnTo>
                  <a:lnTo>
                    <a:pt x="146" y="996"/>
                  </a:lnTo>
                  <a:lnTo>
                    <a:pt x="148" y="992"/>
                  </a:lnTo>
                  <a:lnTo>
                    <a:pt x="149" y="988"/>
                  </a:lnTo>
                  <a:lnTo>
                    <a:pt x="148" y="982"/>
                  </a:lnTo>
                  <a:lnTo>
                    <a:pt x="146" y="975"/>
                  </a:lnTo>
                  <a:lnTo>
                    <a:pt x="143" y="968"/>
                  </a:lnTo>
                  <a:lnTo>
                    <a:pt x="140" y="961"/>
                  </a:lnTo>
                  <a:lnTo>
                    <a:pt x="136" y="956"/>
                  </a:lnTo>
                  <a:lnTo>
                    <a:pt x="131" y="952"/>
                  </a:lnTo>
                  <a:lnTo>
                    <a:pt x="127" y="948"/>
                  </a:lnTo>
                  <a:lnTo>
                    <a:pt x="122" y="945"/>
                  </a:lnTo>
                  <a:lnTo>
                    <a:pt x="115" y="942"/>
                  </a:lnTo>
                  <a:lnTo>
                    <a:pt x="104" y="938"/>
                  </a:lnTo>
                  <a:lnTo>
                    <a:pt x="92" y="935"/>
                  </a:lnTo>
                  <a:lnTo>
                    <a:pt x="79" y="932"/>
                  </a:lnTo>
                  <a:lnTo>
                    <a:pt x="66" y="930"/>
                  </a:lnTo>
                  <a:lnTo>
                    <a:pt x="54" y="928"/>
                  </a:lnTo>
                  <a:lnTo>
                    <a:pt x="42" y="926"/>
                  </a:lnTo>
                  <a:lnTo>
                    <a:pt x="31" y="922"/>
                  </a:lnTo>
                  <a:lnTo>
                    <a:pt x="21" y="917"/>
                  </a:lnTo>
                  <a:lnTo>
                    <a:pt x="17" y="913"/>
                  </a:lnTo>
                  <a:lnTo>
                    <a:pt x="13" y="910"/>
                  </a:lnTo>
                  <a:lnTo>
                    <a:pt x="10" y="905"/>
                  </a:lnTo>
                  <a:lnTo>
                    <a:pt x="7" y="900"/>
                  </a:lnTo>
                  <a:lnTo>
                    <a:pt x="3" y="894"/>
                  </a:lnTo>
                  <a:lnTo>
                    <a:pt x="2" y="888"/>
                  </a:lnTo>
                  <a:lnTo>
                    <a:pt x="1" y="880"/>
                  </a:lnTo>
                  <a:lnTo>
                    <a:pt x="0" y="872"/>
                  </a:lnTo>
                  <a:lnTo>
                    <a:pt x="1" y="859"/>
                  </a:lnTo>
                  <a:lnTo>
                    <a:pt x="2" y="846"/>
                  </a:lnTo>
                  <a:lnTo>
                    <a:pt x="4" y="835"/>
                  </a:lnTo>
                  <a:lnTo>
                    <a:pt x="8" y="824"/>
                  </a:lnTo>
                  <a:lnTo>
                    <a:pt x="12" y="815"/>
                  </a:lnTo>
                  <a:lnTo>
                    <a:pt x="16" y="806"/>
                  </a:lnTo>
                  <a:lnTo>
                    <a:pt x="21" y="798"/>
                  </a:lnTo>
                  <a:lnTo>
                    <a:pt x="27" y="791"/>
                  </a:lnTo>
                  <a:lnTo>
                    <a:pt x="39" y="778"/>
                  </a:lnTo>
                  <a:lnTo>
                    <a:pt x="52" y="766"/>
                  </a:lnTo>
                  <a:lnTo>
                    <a:pt x="66" y="756"/>
                  </a:lnTo>
                  <a:lnTo>
                    <a:pt x="79" y="746"/>
                  </a:lnTo>
                  <a:lnTo>
                    <a:pt x="89" y="734"/>
                  </a:lnTo>
                  <a:lnTo>
                    <a:pt x="96" y="724"/>
                  </a:lnTo>
                  <a:lnTo>
                    <a:pt x="100" y="716"/>
                  </a:lnTo>
                  <a:lnTo>
                    <a:pt x="101" y="708"/>
                  </a:lnTo>
                  <a:lnTo>
                    <a:pt x="101" y="695"/>
                  </a:lnTo>
                  <a:lnTo>
                    <a:pt x="100" y="683"/>
                  </a:lnTo>
                  <a:lnTo>
                    <a:pt x="103" y="676"/>
                  </a:lnTo>
                  <a:lnTo>
                    <a:pt x="109" y="669"/>
                  </a:lnTo>
                  <a:lnTo>
                    <a:pt x="118" y="661"/>
                  </a:lnTo>
                  <a:lnTo>
                    <a:pt x="128" y="654"/>
                  </a:lnTo>
                  <a:lnTo>
                    <a:pt x="152" y="638"/>
                  </a:lnTo>
                  <a:lnTo>
                    <a:pt x="180" y="619"/>
                  </a:lnTo>
                  <a:lnTo>
                    <a:pt x="195" y="610"/>
                  </a:lnTo>
                  <a:lnTo>
                    <a:pt x="210" y="600"/>
                  </a:lnTo>
                  <a:lnTo>
                    <a:pt x="225" y="589"/>
                  </a:lnTo>
                  <a:lnTo>
                    <a:pt x="240" y="578"/>
                  </a:lnTo>
                  <a:lnTo>
                    <a:pt x="253" y="566"/>
                  </a:lnTo>
                  <a:lnTo>
                    <a:pt x="265" y="553"/>
                  </a:lnTo>
                  <a:lnTo>
                    <a:pt x="275" y="540"/>
                  </a:lnTo>
                  <a:lnTo>
                    <a:pt x="284" y="526"/>
                  </a:lnTo>
                  <a:lnTo>
                    <a:pt x="296" y="526"/>
                  </a:lnTo>
                  <a:lnTo>
                    <a:pt x="308" y="526"/>
                  </a:lnTo>
                  <a:lnTo>
                    <a:pt x="321" y="528"/>
                  </a:lnTo>
                  <a:lnTo>
                    <a:pt x="336" y="531"/>
                  </a:lnTo>
                  <a:lnTo>
                    <a:pt x="348" y="537"/>
                  </a:lnTo>
                  <a:lnTo>
                    <a:pt x="357" y="544"/>
                  </a:lnTo>
                  <a:lnTo>
                    <a:pt x="364" y="551"/>
                  </a:lnTo>
                  <a:lnTo>
                    <a:pt x="369" y="559"/>
                  </a:lnTo>
                  <a:lnTo>
                    <a:pt x="372" y="567"/>
                  </a:lnTo>
                  <a:lnTo>
                    <a:pt x="375" y="576"/>
                  </a:lnTo>
                  <a:lnTo>
                    <a:pt x="376" y="585"/>
                  </a:lnTo>
                  <a:lnTo>
                    <a:pt x="377" y="594"/>
                  </a:lnTo>
                  <a:lnTo>
                    <a:pt x="378" y="603"/>
                  </a:lnTo>
                  <a:lnTo>
                    <a:pt x="380" y="612"/>
                  </a:lnTo>
                  <a:lnTo>
                    <a:pt x="381" y="621"/>
                  </a:lnTo>
                  <a:lnTo>
                    <a:pt x="384" y="630"/>
                  </a:lnTo>
                  <a:lnTo>
                    <a:pt x="388" y="639"/>
                  </a:lnTo>
                  <a:lnTo>
                    <a:pt x="393" y="647"/>
                  </a:lnTo>
                  <a:lnTo>
                    <a:pt x="400" y="655"/>
                  </a:lnTo>
                  <a:lnTo>
                    <a:pt x="410" y="662"/>
                  </a:lnTo>
                  <a:lnTo>
                    <a:pt x="419" y="673"/>
                  </a:lnTo>
                  <a:lnTo>
                    <a:pt x="428" y="682"/>
                  </a:lnTo>
                  <a:lnTo>
                    <a:pt x="437" y="691"/>
                  </a:lnTo>
                  <a:lnTo>
                    <a:pt x="446" y="698"/>
                  </a:lnTo>
                  <a:lnTo>
                    <a:pt x="456" y="704"/>
                  </a:lnTo>
                  <a:lnTo>
                    <a:pt x="466" y="709"/>
                  </a:lnTo>
                  <a:lnTo>
                    <a:pt x="475" y="713"/>
                  </a:lnTo>
                  <a:lnTo>
                    <a:pt x="484" y="716"/>
                  </a:lnTo>
                  <a:lnTo>
                    <a:pt x="494" y="719"/>
                  </a:lnTo>
                  <a:lnTo>
                    <a:pt x="504" y="721"/>
                  </a:lnTo>
                  <a:lnTo>
                    <a:pt x="513" y="722"/>
                  </a:lnTo>
                  <a:lnTo>
                    <a:pt x="523" y="723"/>
                  </a:lnTo>
                  <a:lnTo>
                    <a:pt x="542" y="724"/>
                  </a:lnTo>
                  <a:lnTo>
                    <a:pt x="563" y="724"/>
                  </a:lnTo>
                  <a:lnTo>
                    <a:pt x="573" y="724"/>
                  </a:lnTo>
                  <a:lnTo>
                    <a:pt x="583" y="723"/>
                  </a:lnTo>
                  <a:lnTo>
                    <a:pt x="591" y="722"/>
                  </a:lnTo>
                  <a:lnTo>
                    <a:pt x="599" y="720"/>
                  </a:lnTo>
                  <a:lnTo>
                    <a:pt x="607" y="718"/>
                  </a:lnTo>
                  <a:lnTo>
                    <a:pt x="613" y="715"/>
                  </a:lnTo>
                  <a:lnTo>
                    <a:pt x="620" y="712"/>
                  </a:lnTo>
                  <a:lnTo>
                    <a:pt x="625" y="708"/>
                  </a:lnTo>
                  <a:lnTo>
                    <a:pt x="636" y="701"/>
                  </a:lnTo>
                  <a:lnTo>
                    <a:pt x="645" y="693"/>
                  </a:lnTo>
                  <a:lnTo>
                    <a:pt x="654" y="685"/>
                  </a:lnTo>
                  <a:lnTo>
                    <a:pt x="663" y="676"/>
                  </a:lnTo>
                  <a:lnTo>
                    <a:pt x="673" y="668"/>
                  </a:lnTo>
                  <a:lnTo>
                    <a:pt x="683" y="661"/>
                  </a:lnTo>
                  <a:lnTo>
                    <a:pt x="688" y="657"/>
                  </a:lnTo>
                  <a:lnTo>
                    <a:pt x="694" y="655"/>
                  </a:lnTo>
                  <a:lnTo>
                    <a:pt x="700" y="652"/>
                  </a:lnTo>
                  <a:lnTo>
                    <a:pt x="707" y="650"/>
                  </a:lnTo>
                  <a:lnTo>
                    <a:pt x="714" y="648"/>
                  </a:lnTo>
                  <a:lnTo>
                    <a:pt x="722" y="647"/>
                  </a:lnTo>
                  <a:lnTo>
                    <a:pt x="731" y="646"/>
                  </a:lnTo>
                  <a:lnTo>
                    <a:pt x="741" y="646"/>
                  </a:lnTo>
                  <a:lnTo>
                    <a:pt x="751" y="646"/>
                  </a:lnTo>
                  <a:lnTo>
                    <a:pt x="762" y="647"/>
                  </a:lnTo>
                  <a:lnTo>
                    <a:pt x="774" y="649"/>
                  </a:lnTo>
                  <a:lnTo>
                    <a:pt x="788" y="651"/>
                  </a:lnTo>
                  <a:lnTo>
                    <a:pt x="795" y="652"/>
                  </a:lnTo>
                  <a:lnTo>
                    <a:pt x="802" y="652"/>
                  </a:lnTo>
                  <a:lnTo>
                    <a:pt x="809" y="651"/>
                  </a:lnTo>
                  <a:lnTo>
                    <a:pt x="816" y="650"/>
                  </a:lnTo>
                  <a:lnTo>
                    <a:pt x="823" y="647"/>
                  </a:lnTo>
                  <a:lnTo>
                    <a:pt x="831" y="645"/>
                  </a:lnTo>
                  <a:lnTo>
                    <a:pt x="838" y="641"/>
                  </a:lnTo>
                  <a:lnTo>
                    <a:pt x="845" y="638"/>
                  </a:lnTo>
                  <a:lnTo>
                    <a:pt x="859" y="627"/>
                  </a:lnTo>
                  <a:lnTo>
                    <a:pt x="874" y="616"/>
                  </a:lnTo>
                  <a:lnTo>
                    <a:pt x="888" y="604"/>
                  </a:lnTo>
                  <a:lnTo>
                    <a:pt x="903" y="590"/>
                  </a:lnTo>
                  <a:lnTo>
                    <a:pt x="916" y="575"/>
                  </a:lnTo>
                  <a:lnTo>
                    <a:pt x="929" y="559"/>
                  </a:lnTo>
                  <a:lnTo>
                    <a:pt x="941" y="543"/>
                  </a:lnTo>
                  <a:lnTo>
                    <a:pt x="953" y="527"/>
                  </a:lnTo>
                  <a:lnTo>
                    <a:pt x="964" y="509"/>
                  </a:lnTo>
                  <a:lnTo>
                    <a:pt x="975" y="493"/>
                  </a:lnTo>
                  <a:lnTo>
                    <a:pt x="984" y="477"/>
                  </a:lnTo>
                  <a:lnTo>
                    <a:pt x="992" y="462"/>
                  </a:lnTo>
                  <a:lnTo>
                    <a:pt x="993" y="450"/>
                  </a:lnTo>
                  <a:lnTo>
                    <a:pt x="994" y="432"/>
                  </a:lnTo>
                  <a:lnTo>
                    <a:pt x="993" y="411"/>
                  </a:lnTo>
                  <a:lnTo>
                    <a:pt x="992" y="388"/>
                  </a:lnTo>
                  <a:lnTo>
                    <a:pt x="990" y="365"/>
                  </a:lnTo>
                  <a:lnTo>
                    <a:pt x="989" y="343"/>
                  </a:lnTo>
                  <a:lnTo>
                    <a:pt x="987" y="325"/>
                  </a:lnTo>
                  <a:lnTo>
                    <a:pt x="987" y="310"/>
                  </a:lnTo>
                  <a:lnTo>
                    <a:pt x="981" y="306"/>
                  </a:lnTo>
                  <a:lnTo>
                    <a:pt x="976" y="299"/>
                  </a:lnTo>
                  <a:lnTo>
                    <a:pt x="970" y="291"/>
                  </a:lnTo>
                  <a:lnTo>
                    <a:pt x="966" y="283"/>
                  </a:lnTo>
                  <a:lnTo>
                    <a:pt x="962" y="274"/>
                  </a:lnTo>
                  <a:lnTo>
                    <a:pt x="958" y="266"/>
                  </a:lnTo>
                  <a:lnTo>
                    <a:pt x="957" y="259"/>
                  </a:lnTo>
                  <a:lnTo>
                    <a:pt x="956" y="252"/>
                  </a:lnTo>
                  <a:lnTo>
                    <a:pt x="956" y="249"/>
                  </a:lnTo>
                  <a:lnTo>
                    <a:pt x="957" y="246"/>
                  </a:lnTo>
                  <a:lnTo>
                    <a:pt x="959" y="243"/>
                  </a:lnTo>
                  <a:lnTo>
                    <a:pt x="962" y="241"/>
                  </a:lnTo>
                  <a:lnTo>
                    <a:pt x="968" y="238"/>
                  </a:lnTo>
                  <a:lnTo>
                    <a:pt x="977" y="237"/>
                  </a:lnTo>
                  <a:lnTo>
                    <a:pt x="995" y="236"/>
                  </a:lnTo>
                  <a:lnTo>
                    <a:pt x="1014" y="237"/>
                  </a:lnTo>
                  <a:lnTo>
                    <a:pt x="1028" y="236"/>
                  </a:lnTo>
                  <a:lnTo>
                    <a:pt x="1038" y="234"/>
                  </a:lnTo>
                  <a:lnTo>
                    <a:pt x="1047" y="231"/>
                  </a:lnTo>
                  <a:lnTo>
                    <a:pt x="1054" y="227"/>
                  </a:lnTo>
                  <a:lnTo>
                    <a:pt x="1066" y="219"/>
                  </a:lnTo>
                  <a:lnTo>
                    <a:pt x="1082" y="211"/>
                  </a:lnTo>
                  <a:lnTo>
                    <a:pt x="1085" y="208"/>
                  </a:lnTo>
                  <a:lnTo>
                    <a:pt x="1088" y="207"/>
                  </a:lnTo>
                  <a:lnTo>
                    <a:pt x="1092" y="208"/>
                  </a:lnTo>
                  <a:lnTo>
                    <a:pt x="1097" y="209"/>
                  </a:lnTo>
                  <a:lnTo>
                    <a:pt x="1106" y="214"/>
                  </a:lnTo>
                  <a:lnTo>
                    <a:pt x="1116" y="220"/>
                  </a:lnTo>
                  <a:lnTo>
                    <a:pt x="1127" y="228"/>
                  </a:lnTo>
                  <a:lnTo>
                    <a:pt x="1137" y="235"/>
                  </a:lnTo>
                  <a:lnTo>
                    <a:pt x="1142" y="238"/>
                  </a:lnTo>
                  <a:lnTo>
                    <a:pt x="1147" y="240"/>
                  </a:lnTo>
                  <a:lnTo>
                    <a:pt x="1151" y="241"/>
                  </a:lnTo>
                  <a:lnTo>
                    <a:pt x="1155" y="242"/>
                  </a:lnTo>
                  <a:lnTo>
                    <a:pt x="1179" y="240"/>
                  </a:lnTo>
                  <a:lnTo>
                    <a:pt x="1200" y="236"/>
                  </a:lnTo>
                  <a:lnTo>
                    <a:pt x="1210" y="235"/>
                  </a:lnTo>
                  <a:lnTo>
                    <a:pt x="1219" y="235"/>
                  </a:lnTo>
                  <a:lnTo>
                    <a:pt x="1223" y="236"/>
                  </a:lnTo>
                  <a:lnTo>
                    <a:pt x="1227" y="237"/>
                  </a:lnTo>
                  <a:lnTo>
                    <a:pt x="1231" y="239"/>
                  </a:lnTo>
                  <a:lnTo>
                    <a:pt x="1234" y="242"/>
                  </a:lnTo>
                  <a:lnTo>
                    <a:pt x="1247" y="254"/>
                  </a:lnTo>
                  <a:lnTo>
                    <a:pt x="1257" y="265"/>
                  </a:lnTo>
                  <a:lnTo>
                    <a:pt x="1266" y="274"/>
                  </a:lnTo>
                  <a:lnTo>
                    <a:pt x="1275" y="281"/>
                  </a:lnTo>
                  <a:lnTo>
                    <a:pt x="1280" y="284"/>
                  </a:lnTo>
                  <a:lnTo>
                    <a:pt x="1285" y="287"/>
                  </a:lnTo>
                  <a:lnTo>
                    <a:pt x="1292" y="289"/>
                  </a:lnTo>
                  <a:lnTo>
                    <a:pt x="1299" y="291"/>
                  </a:lnTo>
                  <a:lnTo>
                    <a:pt x="1316" y="293"/>
                  </a:lnTo>
                  <a:lnTo>
                    <a:pt x="1338" y="294"/>
                  </a:lnTo>
                  <a:lnTo>
                    <a:pt x="1357" y="293"/>
                  </a:lnTo>
                  <a:lnTo>
                    <a:pt x="1375" y="290"/>
                  </a:lnTo>
                  <a:lnTo>
                    <a:pt x="1391" y="286"/>
                  </a:lnTo>
                  <a:lnTo>
                    <a:pt x="1407" y="280"/>
                  </a:lnTo>
                  <a:lnTo>
                    <a:pt x="1422" y="273"/>
                  </a:lnTo>
                  <a:lnTo>
                    <a:pt x="1436" y="266"/>
                  </a:lnTo>
                  <a:lnTo>
                    <a:pt x="1451" y="258"/>
                  </a:lnTo>
                  <a:lnTo>
                    <a:pt x="1465" y="250"/>
                  </a:lnTo>
                  <a:lnTo>
                    <a:pt x="1492" y="233"/>
                  </a:lnTo>
                  <a:lnTo>
                    <a:pt x="1519" y="219"/>
                  </a:lnTo>
                  <a:lnTo>
                    <a:pt x="1532" y="214"/>
                  </a:lnTo>
                  <a:lnTo>
                    <a:pt x="1546" y="209"/>
                  </a:lnTo>
                  <a:lnTo>
                    <a:pt x="1560" y="206"/>
                  </a:lnTo>
                  <a:lnTo>
                    <a:pt x="1575" y="205"/>
                  </a:lnTo>
                  <a:lnTo>
                    <a:pt x="1592" y="205"/>
                  </a:lnTo>
                  <a:lnTo>
                    <a:pt x="1609" y="204"/>
                  </a:lnTo>
                  <a:lnTo>
                    <a:pt x="1617" y="202"/>
                  </a:lnTo>
                  <a:lnTo>
                    <a:pt x="1626" y="201"/>
                  </a:lnTo>
                  <a:lnTo>
                    <a:pt x="1634" y="198"/>
                  </a:lnTo>
                  <a:lnTo>
                    <a:pt x="1642" y="196"/>
                  </a:lnTo>
                  <a:lnTo>
                    <a:pt x="1649" y="192"/>
                  </a:lnTo>
                  <a:lnTo>
                    <a:pt x="1657" y="188"/>
                  </a:lnTo>
                  <a:lnTo>
                    <a:pt x="1663" y="182"/>
                  </a:lnTo>
                  <a:lnTo>
                    <a:pt x="1669" y="176"/>
                  </a:lnTo>
                  <a:lnTo>
                    <a:pt x="1675" y="169"/>
                  </a:lnTo>
                  <a:lnTo>
                    <a:pt x="1680" y="161"/>
                  </a:lnTo>
                  <a:lnTo>
                    <a:pt x="1683" y="152"/>
                  </a:lnTo>
                  <a:lnTo>
                    <a:pt x="1686" y="142"/>
                  </a:lnTo>
                  <a:lnTo>
                    <a:pt x="1687" y="136"/>
                  </a:lnTo>
                  <a:lnTo>
                    <a:pt x="1691" y="130"/>
                  </a:lnTo>
                  <a:lnTo>
                    <a:pt x="1695" y="125"/>
                  </a:lnTo>
                  <a:lnTo>
                    <a:pt x="1701" y="121"/>
                  </a:lnTo>
                  <a:lnTo>
                    <a:pt x="1715" y="115"/>
                  </a:lnTo>
                  <a:lnTo>
                    <a:pt x="1730" y="109"/>
                  </a:lnTo>
                  <a:lnTo>
                    <a:pt x="1745" y="105"/>
                  </a:lnTo>
                  <a:lnTo>
                    <a:pt x="1759" y="100"/>
                  </a:lnTo>
                  <a:lnTo>
                    <a:pt x="1764" y="97"/>
                  </a:lnTo>
                  <a:lnTo>
                    <a:pt x="1769" y="93"/>
                  </a:lnTo>
                  <a:lnTo>
                    <a:pt x="1772" y="89"/>
                  </a:lnTo>
                  <a:lnTo>
                    <a:pt x="1774" y="85"/>
                  </a:lnTo>
                  <a:lnTo>
                    <a:pt x="1780" y="69"/>
                  </a:lnTo>
                  <a:lnTo>
                    <a:pt x="1789" y="57"/>
                  </a:lnTo>
                  <a:lnTo>
                    <a:pt x="1796" y="47"/>
                  </a:lnTo>
                  <a:lnTo>
                    <a:pt x="1805" y="38"/>
                  </a:lnTo>
                  <a:lnTo>
                    <a:pt x="1814" y="30"/>
                  </a:lnTo>
                  <a:lnTo>
                    <a:pt x="1823" y="23"/>
                  </a:lnTo>
                  <a:lnTo>
                    <a:pt x="1833" y="17"/>
                  </a:lnTo>
                  <a:lnTo>
                    <a:pt x="1843" y="11"/>
                  </a:lnTo>
                  <a:lnTo>
                    <a:pt x="1863" y="17"/>
                  </a:lnTo>
                  <a:lnTo>
                    <a:pt x="1882" y="23"/>
                  </a:lnTo>
                  <a:lnTo>
                    <a:pt x="1899" y="29"/>
                  </a:lnTo>
                  <a:lnTo>
                    <a:pt x="1914" y="35"/>
                  </a:lnTo>
                  <a:lnTo>
                    <a:pt x="1927" y="42"/>
                  </a:lnTo>
                  <a:lnTo>
                    <a:pt x="1937" y="48"/>
                  </a:lnTo>
                  <a:lnTo>
                    <a:pt x="1947" y="55"/>
                  </a:lnTo>
                  <a:lnTo>
                    <a:pt x="1955" y="61"/>
                  </a:lnTo>
                  <a:lnTo>
                    <a:pt x="1961" y="68"/>
                  </a:lnTo>
                  <a:lnTo>
                    <a:pt x="1966" y="74"/>
                  </a:lnTo>
                  <a:lnTo>
                    <a:pt x="1970" y="82"/>
                  </a:lnTo>
                  <a:lnTo>
                    <a:pt x="1973" y="88"/>
                  </a:lnTo>
                  <a:lnTo>
                    <a:pt x="1975" y="95"/>
                  </a:lnTo>
                  <a:lnTo>
                    <a:pt x="1977" y="101"/>
                  </a:lnTo>
                  <a:lnTo>
                    <a:pt x="1977" y="108"/>
                  </a:lnTo>
                  <a:lnTo>
                    <a:pt x="1978" y="114"/>
                  </a:lnTo>
                  <a:lnTo>
                    <a:pt x="1976" y="138"/>
                  </a:lnTo>
                  <a:lnTo>
                    <a:pt x="1975" y="159"/>
                  </a:lnTo>
                  <a:lnTo>
                    <a:pt x="1976" y="164"/>
                  </a:lnTo>
                  <a:lnTo>
                    <a:pt x="1978" y="168"/>
                  </a:lnTo>
                  <a:lnTo>
                    <a:pt x="1981" y="172"/>
                  </a:lnTo>
                  <a:lnTo>
                    <a:pt x="1984" y="176"/>
                  </a:lnTo>
                  <a:lnTo>
                    <a:pt x="1989" y="180"/>
                  </a:lnTo>
                  <a:lnTo>
                    <a:pt x="1995" y="183"/>
                  </a:lnTo>
                  <a:lnTo>
                    <a:pt x="2002" y="187"/>
                  </a:lnTo>
                  <a:lnTo>
                    <a:pt x="2011" y="190"/>
                  </a:lnTo>
                  <a:lnTo>
                    <a:pt x="2016" y="192"/>
                  </a:lnTo>
                  <a:lnTo>
                    <a:pt x="2020" y="195"/>
                  </a:lnTo>
                  <a:lnTo>
                    <a:pt x="2024" y="199"/>
                  </a:lnTo>
                  <a:lnTo>
                    <a:pt x="2027" y="205"/>
                  </a:lnTo>
                  <a:lnTo>
                    <a:pt x="2032" y="219"/>
                  </a:lnTo>
                  <a:lnTo>
                    <a:pt x="2036" y="235"/>
                  </a:lnTo>
                  <a:lnTo>
                    <a:pt x="2041" y="265"/>
                  </a:lnTo>
                  <a:lnTo>
                    <a:pt x="2042" y="283"/>
                  </a:lnTo>
                  <a:lnTo>
                    <a:pt x="2043" y="285"/>
                  </a:lnTo>
                  <a:lnTo>
                    <a:pt x="2044" y="287"/>
                  </a:lnTo>
                  <a:lnTo>
                    <a:pt x="2047" y="290"/>
                  </a:lnTo>
                  <a:lnTo>
                    <a:pt x="2051" y="292"/>
                  </a:lnTo>
                  <a:lnTo>
                    <a:pt x="2062" y="297"/>
                  </a:lnTo>
                  <a:lnTo>
                    <a:pt x="2079" y="305"/>
                  </a:lnTo>
                  <a:lnTo>
                    <a:pt x="2081" y="306"/>
                  </a:lnTo>
                  <a:lnTo>
                    <a:pt x="2082" y="305"/>
                  </a:lnTo>
                  <a:lnTo>
                    <a:pt x="2084" y="303"/>
                  </a:lnTo>
                  <a:lnTo>
                    <a:pt x="2086" y="301"/>
                  </a:lnTo>
                  <a:lnTo>
                    <a:pt x="2090" y="294"/>
                  </a:lnTo>
                  <a:lnTo>
                    <a:pt x="2095" y="286"/>
                  </a:lnTo>
                  <a:lnTo>
                    <a:pt x="2098" y="282"/>
                  </a:lnTo>
                  <a:lnTo>
                    <a:pt x="2101" y="278"/>
                  </a:lnTo>
                  <a:lnTo>
                    <a:pt x="2105" y="275"/>
                  </a:lnTo>
                  <a:lnTo>
                    <a:pt x="2109" y="272"/>
                  </a:lnTo>
                  <a:lnTo>
                    <a:pt x="2113" y="270"/>
                  </a:lnTo>
                  <a:lnTo>
                    <a:pt x="2119" y="268"/>
                  </a:lnTo>
                  <a:lnTo>
                    <a:pt x="2125" y="267"/>
                  </a:lnTo>
                  <a:lnTo>
                    <a:pt x="2132" y="268"/>
                  </a:lnTo>
                  <a:lnTo>
                    <a:pt x="2139" y="269"/>
                  </a:lnTo>
                  <a:lnTo>
                    <a:pt x="2145" y="269"/>
                  </a:lnTo>
                  <a:lnTo>
                    <a:pt x="2150" y="269"/>
                  </a:lnTo>
                  <a:lnTo>
                    <a:pt x="2154" y="268"/>
                  </a:lnTo>
                  <a:lnTo>
                    <a:pt x="2158" y="267"/>
                  </a:lnTo>
                  <a:lnTo>
                    <a:pt x="2161" y="265"/>
                  </a:lnTo>
                  <a:lnTo>
                    <a:pt x="2164" y="262"/>
                  </a:lnTo>
                  <a:lnTo>
                    <a:pt x="2166" y="259"/>
                  </a:lnTo>
                  <a:lnTo>
                    <a:pt x="2169" y="252"/>
                  </a:lnTo>
                  <a:lnTo>
                    <a:pt x="2171" y="244"/>
                  </a:lnTo>
                  <a:lnTo>
                    <a:pt x="2172" y="235"/>
                  </a:lnTo>
                  <a:lnTo>
                    <a:pt x="2173" y="226"/>
                  </a:lnTo>
                  <a:lnTo>
                    <a:pt x="2175" y="217"/>
                  </a:lnTo>
                  <a:lnTo>
                    <a:pt x="2178" y="208"/>
                  </a:lnTo>
                  <a:lnTo>
                    <a:pt x="2180" y="204"/>
                  </a:lnTo>
                  <a:lnTo>
                    <a:pt x="2182" y="200"/>
                  </a:lnTo>
                  <a:lnTo>
                    <a:pt x="2185" y="197"/>
                  </a:lnTo>
                  <a:lnTo>
                    <a:pt x="2189" y="193"/>
                  </a:lnTo>
                  <a:lnTo>
                    <a:pt x="2193" y="190"/>
                  </a:lnTo>
                  <a:lnTo>
                    <a:pt x="2198" y="188"/>
                  </a:lnTo>
                  <a:lnTo>
                    <a:pt x="2204" y="185"/>
                  </a:lnTo>
                  <a:lnTo>
                    <a:pt x="2210" y="183"/>
                  </a:lnTo>
                  <a:lnTo>
                    <a:pt x="2218" y="182"/>
                  </a:lnTo>
                  <a:lnTo>
                    <a:pt x="2226" y="182"/>
                  </a:lnTo>
                  <a:lnTo>
                    <a:pt x="2236" y="183"/>
                  </a:lnTo>
                  <a:lnTo>
                    <a:pt x="2247" y="184"/>
                  </a:lnTo>
                  <a:lnTo>
                    <a:pt x="2255" y="184"/>
                  </a:lnTo>
                  <a:lnTo>
                    <a:pt x="2262" y="184"/>
                  </a:lnTo>
                  <a:lnTo>
                    <a:pt x="2269" y="184"/>
                  </a:lnTo>
                  <a:lnTo>
                    <a:pt x="2275" y="182"/>
                  </a:lnTo>
                  <a:lnTo>
                    <a:pt x="2281" y="181"/>
                  </a:lnTo>
                  <a:lnTo>
                    <a:pt x="2286" y="178"/>
                  </a:lnTo>
                  <a:lnTo>
                    <a:pt x="2291" y="176"/>
                  </a:lnTo>
                  <a:lnTo>
                    <a:pt x="2295" y="173"/>
                  </a:lnTo>
                  <a:lnTo>
                    <a:pt x="2302" y="165"/>
                  </a:lnTo>
                  <a:lnTo>
                    <a:pt x="2308" y="157"/>
                  </a:lnTo>
                  <a:lnTo>
                    <a:pt x="2314" y="148"/>
                  </a:lnTo>
                  <a:lnTo>
                    <a:pt x="2318" y="139"/>
                  </a:lnTo>
                  <a:lnTo>
                    <a:pt x="2326" y="120"/>
                  </a:lnTo>
                  <a:lnTo>
                    <a:pt x="2334" y="104"/>
                  </a:lnTo>
                  <a:lnTo>
                    <a:pt x="2339" y="98"/>
                  </a:lnTo>
                  <a:lnTo>
                    <a:pt x="2346" y="93"/>
                  </a:lnTo>
                  <a:lnTo>
                    <a:pt x="2350" y="91"/>
                  </a:lnTo>
                  <a:lnTo>
                    <a:pt x="2354" y="90"/>
                  </a:lnTo>
                  <a:lnTo>
                    <a:pt x="2358" y="90"/>
                  </a:lnTo>
                  <a:lnTo>
                    <a:pt x="2363" y="90"/>
                  </a:lnTo>
                  <a:lnTo>
                    <a:pt x="2372" y="91"/>
                  </a:lnTo>
                  <a:lnTo>
                    <a:pt x="2378" y="90"/>
                  </a:lnTo>
                  <a:lnTo>
                    <a:pt x="2381" y="89"/>
                  </a:lnTo>
                  <a:lnTo>
                    <a:pt x="2382" y="87"/>
                  </a:lnTo>
                  <a:lnTo>
                    <a:pt x="2384" y="86"/>
                  </a:lnTo>
                  <a:lnTo>
                    <a:pt x="2385" y="83"/>
                  </a:lnTo>
                  <a:lnTo>
                    <a:pt x="2388" y="71"/>
                  </a:lnTo>
                  <a:lnTo>
                    <a:pt x="2392" y="56"/>
                  </a:lnTo>
                  <a:lnTo>
                    <a:pt x="2395" y="49"/>
                  </a:lnTo>
                  <a:lnTo>
                    <a:pt x="2400" y="40"/>
                  </a:lnTo>
                  <a:lnTo>
                    <a:pt x="2404" y="36"/>
                  </a:lnTo>
                  <a:lnTo>
                    <a:pt x="2408" y="32"/>
                  </a:lnTo>
                  <a:lnTo>
                    <a:pt x="2413" y="28"/>
                  </a:lnTo>
                  <a:lnTo>
                    <a:pt x="2419" y="25"/>
                  </a:lnTo>
                  <a:lnTo>
                    <a:pt x="2425" y="21"/>
                  </a:lnTo>
                  <a:lnTo>
                    <a:pt x="2433" y="17"/>
                  </a:lnTo>
                  <a:lnTo>
                    <a:pt x="2442" y="14"/>
                  </a:lnTo>
                  <a:lnTo>
                    <a:pt x="2452" y="11"/>
                  </a:lnTo>
                  <a:lnTo>
                    <a:pt x="2463" y="8"/>
                  </a:lnTo>
                  <a:lnTo>
                    <a:pt x="2476" y="5"/>
                  </a:lnTo>
                  <a:lnTo>
                    <a:pt x="2489" y="3"/>
                  </a:lnTo>
                  <a:lnTo>
                    <a:pt x="2504" y="1"/>
                  </a:lnTo>
                  <a:lnTo>
                    <a:pt x="2509" y="0"/>
                  </a:lnTo>
                  <a:lnTo>
                    <a:pt x="2514" y="1"/>
                  </a:lnTo>
                  <a:lnTo>
                    <a:pt x="2518" y="2"/>
                  </a:lnTo>
                  <a:lnTo>
                    <a:pt x="2522" y="3"/>
                  </a:lnTo>
                  <a:lnTo>
                    <a:pt x="2529" y="8"/>
                  </a:lnTo>
                  <a:lnTo>
                    <a:pt x="2536" y="14"/>
                  </a:lnTo>
                  <a:lnTo>
                    <a:pt x="2548" y="30"/>
                  </a:lnTo>
                  <a:lnTo>
                    <a:pt x="2564" y="49"/>
                  </a:lnTo>
                  <a:lnTo>
                    <a:pt x="2573" y="58"/>
                  </a:lnTo>
                  <a:lnTo>
                    <a:pt x="2585" y="68"/>
                  </a:lnTo>
                  <a:lnTo>
                    <a:pt x="2591" y="73"/>
                  </a:lnTo>
                  <a:lnTo>
                    <a:pt x="2598" y="78"/>
                  </a:lnTo>
                  <a:lnTo>
                    <a:pt x="2606" y="82"/>
                  </a:lnTo>
                  <a:lnTo>
                    <a:pt x="2614" y="86"/>
                  </a:lnTo>
                  <a:lnTo>
                    <a:pt x="2623" y="90"/>
                  </a:lnTo>
                  <a:lnTo>
                    <a:pt x="2633" y="94"/>
                  </a:lnTo>
                  <a:lnTo>
                    <a:pt x="2644" y="97"/>
                  </a:lnTo>
                  <a:lnTo>
                    <a:pt x="2656" y="99"/>
                  </a:lnTo>
                  <a:lnTo>
                    <a:pt x="2668" y="102"/>
                  </a:lnTo>
                  <a:lnTo>
                    <a:pt x="2683" y="104"/>
                  </a:lnTo>
                  <a:lnTo>
                    <a:pt x="2698" y="105"/>
                  </a:lnTo>
                  <a:lnTo>
                    <a:pt x="2714" y="106"/>
                  </a:lnTo>
                  <a:lnTo>
                    <a:pt x="2718" y="106"/>
                  </a:lnTo>
                  <a:lnTo>
                    <a:pt x="2722" y="108"/>
                  </a:lnTo>
                  <a:lnTo>
                    <a:pt x="2724" y="110"/>
                  </a:lnTo>
                  <a:lnTo>
                    <a:pt x="2726" y="114"/>
                  </a:lnTo>
                  <a:lnTo>
                    <a:pt x="2727" y="122"/>
                  </a:lnTo>
                  <a:lnTo>
                    <a:pt x="2728" y="132"/>
                  </a:lnTo>
                  <a:lnTo>
                    <a:pt x="2729" y="136"/>
                  </a:lnTo>
                  <a:lnTo>
                    <a:pt x="2730" y="141"/>
                  </a:lnTo>
                  <a:lnTo>
                    <a:pt x="2731" y="146"/>
                  </a:lnTo>
                  <a:lnTo>
                    <a:pt x="2733" y="149"/>
                  </a:lnTo>
                  <a:lnTo>
                    <a:pt x="2736" y="153"/>
                  </a:lnTo>
                  <a:lnTo>
                    <a:pt x="2739" y="155"/>
                  </a:lnTo>
                  <a:lnTo>
                    <a:pt x="2744" y="157"/>
                  </a:lnTo>
                  <a:lnTo>
                    <a:pt x="2750" y="158"/>
                  </a:lnTo>
                  <a:lnTo>
                    <a:pt x="2756" y="157"/>
                  </a:lnTo>
                  <a:lnTo>
                    <a:pt x="2760" y="155"/>
                  </a:lnTo>
                  <a:lnTo>
                    <a:pt x="2764" y="153"/>
                  </a:lnTo>
                  <a:lnTo>
                    <a:pt x="2767" y="150"/>
                  </a:lnTo>
                  <a:lnTo>
                    <a:pt x="2772" y="143"/>
                  </a:lnTo>
                  <a:lnTo>
                    <a:pt x="2776" y="135"/>
                  </a:lnTo>
                  <a:lnTo>
                    <a:pt x="2778" y="131"/>
                  </a:lnTo>
                  <a:lnTo>
                    <a:pt x="2780" y="128"/>
                  </a:lnTo>
                  <a:lnTo>
                    <a:pt x="2783" y="126"/>
                  </a:lnTo>
                  <a:lnTo>
                    <a:pt x="2786" y="125"/>
                  </a:lnTo>
                  <a:lnTo>
                    <a:pt x="2790" y="124"/>
                  </a:lnTo>
                  <a:lnTo>
                    <a:pt x="2793" y="125"/>
                  </a:lnTo>
                  <a:lnTo>
                    <a:pt x="2798" y="128"/>
                  </a:lnTo>
                  <a:lnTo>
                    <a:pt x="2803" y="132"/>
                  </a:lnTo>
                  <a:lnTo>
                    <a:pt x="2819" y="184"/>
                  </a:lnTo>
                  <a:lnTo>
                    <a:pt x="2832" y="187"/>
                  </a:lnTo>
                  <a:lnTo>
                    <a:pt x="2842" y="189"/>
                  </a:lnTo>
                  <a:lnTo>
                    <a:pt x="2851" y="192"/>
                  </a:lnTo>
                  <a:lnTo>
                    <a:pt x="2858" y="195"/>
                  </a:lnTo>
                  <a:lnTo>
                    <a:pt x="2863" y="199"/>
                  </a:lnTo>
                  <a:lnTo>
                    <a:pt x="2867" y="203"/>
                  </a:lnTo>
                  <a:lnTo>
                    <a:pt x="2870" y="208"/>
                  </a:lnTo>
                  <a:lnTo>
                    <a:pt x="2872" y="213"/>
                  </a:lnTo>
                  <a:lnTo>
                    <a:pt x="2873" y="219"/>
                  </a:lnTo>
                  <a:lnTo>
                    <a:pt x="2874" y="225"/>
                  </a:lnTo>
                  <a:lnTo>
                    <a:pt x="2874" y="232"/>
                  </a:lnTo>
                  <a:lnTo>
                    <a:pt x="2873" y="239"/>
                  </a:lnTo>
                  <a:lnTo>
                    <a:pt x="2872" y="255"/>
                  </a:lnTo>
                  <a:lnTo>
                    <a:pt x="2871" y="273"/>
                  </a:lnTo>
                  <a:lnTo>
                    <a:pt x="2872" y="281"/>
                  </a:lnTo>
                  <a:lnTo>
                    <a:pt x="2873" y="288"/>
                  </a:lnTo>
                  <a:lnTo>
                    <a:pt x="2876" y="295"/>
                  </a:lnTo>
                  <a:lnTo>
                    <a:pt x="2880" y="302"/>
                  </a:lnTo>
                  <a:lnTo>
                    <a:pt x="2885" y="309"/>
                  </a:lnTo>
                  <a:lnTo>
                    <a:pt x="2890" y="315"/>
                  </a:lnTo>
                  <a:lnTo>
                    <a:pt x="2895" y="320"/>
                  </a:lnTo>
                  <a:lnTo>
                    <a:pt x="2902" y="325"/>
                  </a:lnTo>
                  <a:lnTo>
                    <a:pt x="2925" y="343"/>
                  </a:lnTo>
                  <a:lnTo>
                    <a:pt x="2940" y="357"/>
                  </a:lnTo>
                  <a:lnTo>
                    <a:pt x="2945" y="365"/>
                  </a:lnTo>
                  <a:lnTo>
                    <a:pt x="2949" y="372"/>
                  </a:lnTo>
                  <a:lnTo>
                    <a:pt x="2952" y="378"/>
                  </a:lnTo>
                  <a:lnTo>
                    <a:pt x="2955" y="385"/>
                  </a:lnTo>
                  <a:lnTo>
                    <a:pt x="2957" y="397"/>
                  </a:lnTo>
                  <a:lnTo>
                    <a:pt x="2958" y="410"/>
                  </a:lnTo>
                  <a:lnTo>
                    <a:pt x="2957" y="422"/>
                  </a:lnTo>
                  <a:lnTo>
                    <a:pt x="2957" y="436"/>
                  </a:lnTo>
                  <a:lnTo>
                    <a:pt x="2958" y="453"/>
                  </a:lnTo>
                  <a:lnTo>
                    <a:pt x="2960" y="473"/>
                  </a:lnTo>
                  <a:lnTo>
                    <a:pt x="2963" y="482"/>
                  </a:lnTo>
                  <a:lnTo>
                    <a:pt x="2967" y="491"/>
                  </a:lnTo>
                  <a:lnTo>
                    <a:pt x="2973" y="501"/>
                  </a:lnTo>
                  <a:lnTo>
                    <a:pt x="2979" y="511"/>
                  </a:lnTo>
                  <a:lnTo>
                    <a:pt x="2993" y="534"/>
                  </a:lnTo>
                  <a:lnTo>
                    <a:pt x="3008" y="557"/>
                  </a:lnTo>
                  <a:lnTo>
                    <a:pt x="3015" y="570"/>
                  </a:lnTo>
                  <a:lnTo>
                    <a:pt x="3021" y="582"/>
                  </a:lnTo>
                  <a:lnTo>
                    <a:pt x="3025" y="595"/>
                  </a:lnTo>
                  <a:lnTo>
                    <a:pt x="3029" y="607"/>
                  </a:lnTo>
                  <a:lnTo>
                    <a:pt x="3031" y="621"/>
                  </a:lnTo>
                  <a:lnTo>
                    <a:pt x="3031" y="635"/>
                  </a:lnTo>
                  <a:lnTo>
                    <a:pt x="3030" y="642"/>
                  </a:lnTo>
                  <a:lnTo>
                    <a:pt x="3028" y="648"/>
                  </a:lnTo>
                  <a:lnTo>
                    <a:pt x="3026" y="655"/>
                  </a:lnTo>
                  <a:lnTo>
                    <a:pt x="3024" y="662"/>
                  </a:lnTo>
                  <a:lnTo>
                    <a:pt x="3021" y="671"/>
                  </a:lnTo>
                  <a:lnTo>
                    <a:pt x="3019" y="682"/>
                  </a:lnTo>
                  <a:lnTo>
                    <a:pt x="3018" y="694"/>
                  </a:lnTo>
                  <a:lnTo>
                    <a:pt x="3018" y="708"/>
                  </a:lnTo>
                  <a:lnTo>
                    <a:pt x="3018" y="737"/>
                  </a:lnTo>
                  <a:lnTo>
                    <a:pt x="3017" y="767"/>
                  </a:lnTo>
                  <a:lnTo>
                    <a:pt x="3015" y="780"/>
                  </a:lnTo>
                  <a:lnTo>
                    <a:pt x="3012" y="792"/>
                  </a:lnTo>
                  <a:lnTo>
                    <a:pt x="3010" y="797"/>
                  </a:lnTo>
                  <a:lnTo>
                    <a:pt x="3006" y="802"/>
                  </a:lnTo>
                  <a:lnTo>
                    <a:pt x="3004" y="806"/>
                  </a:lnTo>
                  <a:lnTo>
                    <a:pt x="3000" y="809"/>
                  </a:lnTo>
                  <a:lnTo>
                    <a:pt x="2996" y="812"/>
                  </a:lnTo>
                  <a:lnTo>
                    <a:pt x="2992" y="814"/>
                  </a:lnTo>
                  <a:lnTo>
                    <a:pt x="2986" y="815"/>
                  </a:lnTo>
                  <a:lnTo>
                    <a:pt x="2981" y="816"/>
                  </a:lnTo>
                  <a:lnTo>
                    <a:pt x="2974" y="815"/>
                  </a:lnTo>
                  <a:lnTo>
                    <a:pt x="2967" y="814"/>
                  </a:lnTo>
                  <a:lnTo>
                    <a:pt x="2959" y="812"/>
                  </a:lnTo>
                  <a:lnTo>
                    <a:pt x="2950" y="808"/>
                  </a:lnTo>
                  <a:lnTo>
                    <a:pt x="2920" y="794"/>
                  </a:lnTo>
                  <a:lnTo>
                    <a:pt x="2901" y="786"/>
                  </a:lnTo>
                  <a:lnTo>
                    <a:pt x="2897" y="786"/>
                  </a:lnTo>
                  <a:lnTo>
                    <a:pt x="2892" y="786"/>
                  </a:lnTo>
                  <a:lnTo>
                    <a:pt x="2887" y="786"/>
                  </a:lnTo>
                  <a:lnTo>
                    <a:pt x="2882" y="788"/>
                  </a:lnTo>
                  <a:lnTo>
                    <a:pt x="2871" y="794"/>
                  </a:lnTo>
                  <a:lnTo>
                    <a:pt x="2855" y="803"/>
                  </a:lnTo>
                  <a:lnTo>
                    <a:pt x="2853" y="808"/>
                  </a:lnTo>
                  <a:lnTo>
                    <a:pt x="2852" y="814"/>
                  </a:lnTo>
                  <a:lnTo>
                    <a:pt x="2852" y="821"/>
                  </a:lnTo>
                  <a:lnTo>
                    <a:pt x="2852" y="827"/>
                  </a:lnTo>
                  <a:lnTo>
                    <a:pt x="2855" y="841"/>
                  </a:lnTo>
                  <a:lnTo>
                    <a:pt x="2860" y="856"/>
                  </a:lnTo>
                  <a:lnTo>
                    <a:pt x="2871" y="878"/>
                  </a:lnTo>
                  <a:lnTo>
                    <a:pt x="2876" y="887"/>
                  </a:lnTo>
                  <a:lnTo>
                    <a:pt x="2885" y="901"/>
                  </a:lnTo>
                  <a:lnTo>
                    <a:pt x="2892" y="912"/>
                  </a:lnTo>
                  <a:lnTo>
                    <a:pt x="2899" y="920"/>
                  </a:lnTo>
                  <a:lnTo>
                    <a:pt x="2904" y="926"/>
                  </a:lnTo>
                  <a:lnTo>
                    <a:pt x="2911" y="932"/>
                  </a:lnTo>
                  <a:lnTo>
                    <a:pt x="2918" y="937"/>
                  </a:lnTo>
                  <a:lnTo>
                    <a:pt x="2928" y="943"/>
                  </a:lnTo>
                  <a:lnTo>
                    <a:pt x="2940" y="950"/>
                  </a:lnTo>
                  <a:lnTo>
                    <a:pt x="2942" y="956"/>
                  </a:lnTo>
                  <a:lnTo>
                    <a:pt x="2943" y="962"/>
                  </a:lnTo>
                  <a:lnTo>
                    <a:pt x="2942" y="968"/>
                  </a:lnTo>
                  <a:lnTo>
                    <a:pt x="2941" y="972"/>
                  </a:lnTo>
                  <a:lnTo>
                    <a:pt x="2936" y="979"/>
                  </a:lnTo>
                  <a:lnTo>
                    <a:pt x="2930" y="987"/>
                  </a:lnTo>
                  <a:lnTo>
                    <a:pt x="2927" y="990"/>
                  </a:lnTo>
                  <a:lnTo>
                    <a:pt x="2924" y="995"/>
                  </a:lnTo>
                  <a:lnTo>
                    <a:pt x="2922" y="999"/>
                  </a:lnTo>
                  <a:lnTo>
                    <a:pt x="2920" y="1004"/>
                  </a:lnTo>
                  <a:lnTo>
                    <a:pt x="2919" y="1010"/>
                  </a:lnTo>
                  <a:lnTo>
                    <a:pt x="2919" y="1017"/>
                  </a:lnTo>
                  <a:lnTo>
                    <a:pt x="2921" y="1025"/>
                  </a:lnTo>
                  <a:lnTo>
                    <a:pt x="2924" y="1034"/>
                  </a:lnTo>
                  <a:lnTo>
                    <a:pt x="2925" y="1037"/>
                  </a:lnTo>
                  <a:lnTo>
                    <a:pt x="2927" y="1039"/>
                  </a:lnTo>
                  <a:lnTo>
                    <a:pt x="2929" y="1041"/>
                  </a:lnTo>
                  <a:lnTo>
                    <a:pt x="2931" y="1042"/>
                  </a:lnTo>
                  <a:lnTo>
                    <a:pt x="2936" y="1044"/>
                  </a:lnTo>
                  <a:lnTo>
                    <a:pt x="2942" y="1045"/>
                  </a:lnTo>
                  <a:lnTo>
                    <a:pt x="2953" y="1045"/>
                  </a:lnTo>
                  <a:lnTo>
                    <a:pt x="2960" y="1044"/>
                  </a:lnTo>
                  <a:lnTo>
                    <a:pt x="2966" y="1046"/>
                  </a:lnTo>
                  <a:lnTo>
                    <a:pt x="2971" y="1048"/>
                  </a:lnTo>
                  <a:lnTo>
                    <a:pt x="2975" y="1050"/>
                  </a:lnTo>
                  <a:lnTo>
                    <a:pt x="2978" y="1053"/>
                  </a:lnTo>
                  <a:lnTo>
                    <a:pt x="2983" y="1060"/>
                  </a:lnTo>
                  <a:lnTo>
                    <a:pt x="2988" y="1069"/>
                  </a:lnTo>
                  <a:lnTo>
                    <a:pt x="2991" y="1078"/>
                  </a:lnTo>
                  <a:lnTo>
                    <a:pt x="2995" y="1086"/>
                  </a:lnTo>
                  <a:lnTo>
                    <a:pt x="2998" y="1089"/>
                  </a:lnTo>
                  <a:lnTo>
                    <a:pt x="3000" y="1092"/>
                  </a:lnTo>
                  <a:lnTo>
                    <a:pt x="3004" y="1095"/>
                  </a:lnTo>
                  <a:lnTo>
                    <a:pt x="3008" y="1097"/>
                  </a:lnTo>
                  <a:lnTo>
                    <a:pt x="3014" y="1100"/>
                  </a:lnTo>
                  <a:lnTo>
                    <a:pt x="3021" y="1102"/>
                  </a:lnTo>
                  <a:lnTo>
                    <a:pt x="3029" y="1103"/>
                  </a:lnTo>
                  <a:lnTo>
                    <a:pt x="3038" y="1104"/>
                  </a:lnTo>
                  <a:lnTo>
                    <a:pt x="3057" y="1104"/>
                  </a:lnTo>
                  <a:lnTo>
                    <a:pt x="3078" y="1103"/>
                  </a:lnTo>
                  <a:lnTo>
                    <a:pt x="3113" y="1100"/>
                  </a:lnTo>
                  <a:lnTo>
                    <a:pt x="3129" y="1097"/>
                  </a:lnTo>
                  <a:lnTo>
                    <a:pt x="3110" y="1138"/>
                  </a:lnTo>
                  <a:lnTo>
                    <a:pt x="3092" y="1176"/>
                  </a:lnTo>
                  <a:lnTo>
                    <a:pt x="3072" y="1215"/>
                  </a:lnTo>
                  <a:lnTo>
                    <a:pt x="3052" y="1251"/>
                  </a:lnTo>
                  <a:lnTo>
                    <a:pt x="3031" y="1285"/>
                  </a:lnTo>
                  <a:lnTo>
                    <a:pt x="3009" y="1319"/>
                  </a:lnTo>
                  <a:lnTo>
                    <a:pt x="2985" y="1350"/>
                  </a:lnTo>
                  <a:lnTo>
                    <a:pt x="2960" y="1380"/>
                  </a:lnTo>
                  <a:lnTo>
                    <a:pt x="2931" y="1419"/>
                  </a:lnTo>
                  <a:lnTo>
                    <a:pt x="2898" y="1464"/>
                  </a:lnTo>
                  <a:lnTo>
                    <a:pt x="2880" y="1487"/>
                  </a:lnTo>
                  <a:lnTo>
                    <a:pt x="2862" y="1510"/>
                  </a:lnTo>
                  <a:lnTo>
                    <a:pt x="2844" y="1533"/>
                  </a:lnTo>
                  <a:lnTo>
                    <a:pt x="2827" y="1554"/>
                  </a:lnTo>
                  <a:lnTo>
                    <a:pt x="2809" y="1573"/>
                  </a:lnTo>
                  <a:lnTo>
                    <a:pt x="2792" y="1589"/>
                  </a:lnTo>
                  <a:lnTo>
                    <a:pt x="2783" y="1596"/>
                  </a:lnTo>
                  <a:lnTo>
                    <a:pt x="2775" y="1602"/>
                  </a:lnTo>
                  <a:lnTo>
                    <a:pt x="2767" y="1608"/>
                  </a:lnTo>
                  <a:lnTo>
                    <a:pt x="2759" y="1612"/>
                  </a:lnTo>
                  <a:lnTo>
                    <a:pt x="2752" y="1615"/>
                  </a:lnTo>
                  <a:lnTo>
                    <a:pt x="2745" y="1617"/>
                  </a:lnTo>
                  <a:lnTo>
                    <a:pt x="2738" y="1618"/>
                  </a:lnTo>
                  <a:lnTo>
                    <a:pt x="2731" y="1617"/>
                  </a:lnTo>
                  <a:lnTo>
                    <a:pt x="2725" y="1615"/>
                  </a:lnTo>
                  <a:lnTo>
                    <a:pt x="2719" y="1612"/>
                  </a:lnTo>
                  <a:lnTo>
                    <a:pt x="2714" y="1607"/>
                  </a:lnTo>
                  <a:lnTo>
                    <a:pt x="2709" y="1601"/>
                  </a:lnTo>
                  <a:lnTo>
                    <a:pt x="2703" y="1592"/>
                  </a:lnTo>
                  <a:lnTo>
                    <a:pt x="2699" y="1585"/>
                  </a:lnTo>
                  <a:lnTo>
                    <a:pt x="2696" y="1577"/>
                  </a:lnTo>
                  <a:lnTo>
                    <a:pt x="2694" y="1571"/>
                  </a:lnTo>
                  <a:lnTo>
                    <a:pt x="2694" y="1564"/>
                  </a:lnTo>
                  <a:lnTo>
                    <a:pt x="2694" y="1558"/>
                  </a:lnTo>
                  <a:lnTo>
                    <a:pt x="2695" y="1552"/>
                  </a:lnTo>
                  <a:lnTo>
                    <a:pt x="2696" y="1546"/>
                  </a:lnTo>
                  <a:lnTo>
                    <a:pt x="2697" y="1534"/>
                  </a:lnTo>
                  <a:lnTo>
                    <a:pt x="2697" y="1521"/>
                  </a:lnTo>
                  <a:lnTo>
                    <a:pt x="2696" y="1514"/>
                  </a:lnTo>
                  <a:lnTo>
                    <a:pt x="2693" y="1507"/>
                  </a:lnTo>
                  <a:lnTo>
                    <a:pt x="2689" y="1499"/>
                  </a:lnTo>
                  <a:lnTo>
                    <a:pt x="2683" y="1491"/>
                  </a:lnTo>
                  <a:lnTo>
                    <a:pt x="2679" y="1489"/>
                  </a:lnTo>
                  <a:lnTo>
                    <a:pt x="2673" y="1488"/>
                  </a:lnTo>
                  <a:lnTo>
                    <a:pt x="2668" y="1488"/>
                  </a:lnTo>
                  <a:lnTo>
                    <a:pt x="2663" y="1489"/>
                  </a:lnTo>
                  <a:lnTo>
                    <a:pt x="2652" y="1490"/>
                  </a:lnTo>
                  <a:lnTo>
                    <a:pt x="2640" y="1491"/>
                  </a:lnTo>
                  <a:lnTo>
                    <a:pt x="2636" y="1490"/>
                  </a:lnTo>
                  <a:lnTo>
                    <a:pt x="2631" y="1491"/>
                  </a:lnTo>
                  <a:lnTo>
                    <a:pt x="2625" y="1492"/>
                  </a:lnTo>
                  <a:lnTo>
                    <a:pt x="2620" y="1495"/>
                  </a:lnTo>
                  <a:lnTo>
                    <a:pt x="2614" y="1498"/>
                  </a:lnTo>
                  <a:lnTo>
                    <a:pt x="2610" y="1503"/>
                  </a:lnTo>
                  <a:lnTo>
                    <a:pt x="2606" y="1508"/>
                  </a:lnTo>
                  <a:lnTo>
                    <a:pt x="2602" y="1513"/>
                  </a:lnTo>
                  <a:lnTo>
                    <a:pt x="2601" y="1520"/>
                  </a:lnTo>
                  <a:lnTo>
                    <a:pt x="2601" y="1528"/>
                  </a:lnTo>
                  <a:lnTo>
                    <a:pt x="2602" y="1535"/>
                  </a:lnTo>
                  <a:lnTo>
                    <a:pt x="2607" y="1543"/>
                  </a:lnTo>
                  <a:lnTo>
                    <a:pt x="2613" y="1552"/>
                  </a:lnTo>
                  <a:lnTo>
                    <a:pt x="2622" y="1561"/>
                  </a:lnTo>
                  <a:lnTo>
                    <a:pt x="2635" y="1570"/>
                  </a:lnTo>
                  <a:lnTo>
                    <a:pt x="2651" y="1580"/>
                  </a:lnTo>
                  <a:lnTo>
                    <a:pt x="2655" y="1583"/>
                  </a:lnTo>
                  <a:lnTo>
                    <a:pt x="2658" y="1586"/>
                  </a:lnTo>
                  <a:lnTo>
                    <a:pt x="2661" y="1590"/>
                  </a:lnTo>
                  <a:lnTo>
                    <a:pt x="2663" y="1593"/>
                  </a:lnTo>
                  <a:lnTo>
                    <a:pt x="2664" y="1597"/>
                  </a:lnTo>
                  <a:lnTo>
                    <a:pt x="2664" y="1601"/>
                  </a:lnTo>
                  <a:lnTo>
                    <a:pt x="2664" y="1605"/>
                  </a:lnTo>
                  <a:lnTo>
                    <a:pt x="2663" y="1609"/>
                  </a:lnTo>
                  <a:lnTo>
                    <a:pt x="2659" y="1617"/>
                  </a:lnTo>
                  <a:lnTo>
                    <a:pt x="2653" y="1625"/>
                  </a:lnTo>
                  <a:lnTo>
                    <a:pt x="2646" y="1633"/>
                  </a:lnTo>
                  <a:lnTo>
                    <a:pt x="2638" y="1641"/>
                  </a:lnTo>
                  <a:lnTo>
                    <a:pt x="2629" y="1648"/>
                  </a:lnTo>
                  <a:lnTo>
                    <a:pt x="2620" y="1654"/>
                  </a:lnTo>
                  <a:lnTo>
                    <a:pt x="2611" y="1659"/>
                  </a:lnTo>
                  <a:lnTo>
                    <a:pt x="2603" y="1662"/>
                  </a:lnTo>
                  <a:lnTo>
                    <a:pt x="2596" y="1664"/>
                  </a:lnTo>
                  <a:lnTo>
                    <a:pt x="2589" y="1664"/>
                  </a:lnTo>
                  <a:lnTo>
                    <a:pt x="2587" y="1664"/>
                  </a:lnTo>
                  <a:lnTo>
                    <a:pt x="2585" y="1663"/>
                  </a:lnTo>
                  <a:lnTo>
                    <a:pt x="2584" y="1661"/>
                  </a:lnTo>
                  <a:lnTo>
                    <a:pt x="2583" y="1659"/>
                  </a:lnTo>
                  <a:lnTo>
                    <a:pt x="2582" y="1659"/>
                  </a:lnTo>
                  <a:lnTo>
                    <a:pt x="2580" y="1659"/>
                  </a:lnTo>
                  <a:lnTo>
                    <a:pt x="2578" y="1661"/>
                  </a:lnTo>
                  <a:lnTo>
                    <a:pt x="2576" y="1663"/>
                  </a:lnTo>
                  <a:lnTo>
                    <a:pt x="2571" y="1670"/>
                  </a:lnTo>
                  <a:lnTo>
                    <a:pt x="2566" y="1679"/>
                  </a:lnTo>
                  <a:lnTo>
                    <a:pt x="2561" y="1690"/>
                  </a:lnTo>
                  <a:lnTo>
                    <a:pt x="2557" y="1702"/>
                  </a:lnTo>
                  <a:lnTo>
                    <a:pt x="2556" y="1708"/>
                  </a:lnTo>
                  <a:lnTo>
                    <a:pt x="2555" y="1714"/>
                  </a:lnTo>
                  <a:lnTo>
                    <a:pt x="2555" y="1721"/>
                  </a:lnTo>
                  <a:lnTo>
                    <a:pt x="2556" y="1727"/>
                  </a:lnTo>
                  <a:lnTo>
                    <a:pt x="2561" y="1744"/>
                  </a:lnTo>
                  <a:lnTo>
                    <a:pt x="2566" y="1760"/>
                  </a:lnTo>
                  <a:lnTo>
                    <a:pt x="2569" y="1775"/>
                  </a:lnTo>
                  <a:lnTo>
                    <a:pt x="2571" y="1788"/>
                  </a:lnTo>
                  <a:lnTo>
                    <a:pt x="2572" y="1800"/>
                  </a:lnTo>
                  <a:lnTo>
                    <a:pt x="2572" y="1811"/>
                  </a:lnTo>
                  <a:lnTo>
                    <a:pt x="2572" y="1820"/>
                  </a:lnTo>
                  <a:lnTo>
                    <a:pt x="2570" y="1828"/>
                  </a:lnTo>
                  <a:lnTo>
                    <a:pt x="2568" y="1835"/>
                  </a:lnTo>
                  <a:lnTo>
                    <a:pt x="2565" y="1841"/>
                  </a:lnTo>
                  <a:lnTo>
                    <a:pt x="2560" y="1845"/>
                  </a:lnTo>
                  <a:lnTo>
                    <a:pt x="2556" y="1848"/>
                  </a:lnTo>
                  <a:lnTo>
                    <a:pt x="2551" y="1850"/>
                  </a:lnTo>
                  <a:lnTo>
                    <a:pt x="2546" y="1850"/>
                  </a:lnTo>
                  <a:lnTo>
                    <a:pt x="2541" y="1849"/>
                  </a:lnTo>
                  <a:lnTo>
                    <a:pt x="2535" y="1847"/>
                  </a:lnTo>
                  <a:lnTo>
                    <a:pt x="2534" y="1847"/>
                  </a:lnTo>
                  <a:lnTo>
                    <a:pt x="2533" y="1848"/>
                  </a:lnTo>
                  <a:lnTo>
                    <a:pt x="2531" y="1850"/>
                  </a:lnTo>
                  <a:lnTo>
                    <a:pt x="2529" y="1853"/>
                  </a:lnTo>
                  <a:lnTo>
                    <a:pt x="2526" y="1862"/>
                  </a:lnTo>
                  <a:lnTo>
                    <a:pt x="2524" y="1872"/>
                  </a:lnTo>
                  <a:lnTo>
                    <a:pt x="2524" y="1878"/>
                  </a:lnTo>
                  <a:lnTo>
                    <a:pt x="2524" y="1884"/>
                  </a:lnTo>
                  <a:lnTo>
                    <a:pt x="2524" y="1890"/>
                  </a:lnTo>
                  <a:lnTo>
                    <a:pt x="2526" y="1896"/>
                  </a:lnTo>
                  <a:lnTo>
                    <a:pt x="2528" y="1901"/>
                  </a:lnTo>
                  <a:lnTo>
                    <a:pt x="2531" y="1907"/>
                  </a:lnTo>
                  <a:lnTo>
                    <a:pt x="2535" y="1912"/>
                  </a:lnTo>
                  <a:lnTo>
                    <a:pt x="2540" y="1916"/>
                  </a:lnTo>
                  <a:lnTo>
                    <a:pt x="2547" y="1921"/>
                  </a:lnTo>
                  <a:lnTo>
                    <a:pt x="2552" y="1926"/>
                  </a:lnTo>
                  <a:lnTo>
                    <a:pt x="2556" y="1932"/>
                  </a:lnTo>
                  <a:lnTo>
                    <a:pt x="2558" y="1938"/>
                  </a:lnTo>
                  <a:lnTo>
                    <a:pt x="2560" y="1944"/>
                  </a:lnTo>
                  <a:lnTo>
                    <a:pt x="2559" y="1951"/>
                  </a:lnTo>
                  <a:lnTo>
                    <a:pt x="2558" y="1958"/>
                  </a:lnTo>
                  <a:lnTo>
                    <a:pt x="2557" y="1965"/>
                  </a:lnTo>
                  <a:lnTo>
                    <a:pt x="2544" y="1995"/>
                  </a:lnTo>
                  <a:lnTo>
                    <a:pt x="2530" y="2026"/>
                  </a:lnTo>
                  <a:lnTo>
                    <a:pt x="2520" y="2053"/>
                  </a:lnTo>
                  <a:lnTo>
                    <a:pt x="2510" y="2082"/>
                  </a:lnTo>
                  <a:lnTo>
                    <a:pt x="2506" y="2097"/>
                  </a:lnTo>
                  <a:lnTo>
                    <a:pt x="2502" y="2112"/>
                  </a:lnTo>
                  <a:lnTo>
                    <a:pt x="2498" y="2129"/>
                  </a:lnTo>
                  <a:lnTo>
                    <a:pt x="2495" y="2147"/>
                  </a:lnTo>
                  <a:lnTo>
                    <a:pt x="2492" y="2167"/>
                  </a:lnTo>
                  <a:lnTo>
                    <a:pt x="2490" y="2188"/>
                  </a:lnTo>
                  <a:lnTo>
                    <a:pt x="2489" y="2212"/>
                  </a:lnTo>
                  <a:lnTo>
                    <a:pt x="2489" y="2238"/>
                  </a:lnTo>
                  <a:lnTo>
                    <a:pt x="2490" y="2266"/>
                  </a:lnTo>
                  <a:lnTo>
                    <a:pt x="2492" y="2296"/>
                  </a:lnTo>
                  <a:lnTo>
                    <a:pt x="2495" y="2331"/>
                  </a:lnTo>
                  <a:lnTo>
                    <a:pt x="2499" y="2367"/>
                  </a:lnTo>
                  <a:lnTo>
                    <a:pt x="2501" y="2383"/>
                  </a:lnTo>
                  <a:lnTo>
                    <a:pt x="2504" y="2396"/>
                  </a:lnTo>
                  <a:lnTo>
                    <a:pt x="2508" y="2406"/>
                  </a:lnTo>
                  <a:lnTo>
                    <a:pt x="2511" y="2417"/>
                  </a:lnTo>
                  <a:lnTo>
                    <a:pt x="2514" y="2426"/>
                  </a:lnTo>
                  <a:lnTo>
                    <a:pt x="2517" y="2436"/>
                  </a:lnTo>
                  <a:lnTo>
                    <a:pt x="2519" y="2448"/>
                  </a:lnTo>
                  <a:lnTo>
                    <a:pt x="2520" y="2462"/>
                  </a:lnTo>
                  <a:lnTo>
                    <a:pt x="2518" y="2490"/>
                  </a:lnTo>
                  <a:lnTo>
                    <a:pt x="2517" y="2520"/>
                  </a:lnTo>
                  <a:lnTo>
                    <a:pt x="2518" y="2535"/>
                  </a:lnTo>
                  <a:lnTo>
                    <a:pt x="2520" y="2549"/>
                  </a:lnTo>
                  <a:lnTo>
                    <a:pt x="2521" y="2555"/>
                  </a:lnTo>
                  <a:lnTo>
                    <a:pt x="2524" y="2561"/>
                  </a:lnTo>
                  <a:lnTo>
                    <a:pt x="2526" y="2567"/>
                  </a:lnTo>
                  <a:lnTo>
                    <a:pt x="2530" y="2572"/>
                  </a:lnTo>
                  <a:lnTo>
                    <a:pt x="2522" y="2609"/>
                  </a:lnTo>
                  <a:lnTo>
                    <a:pt x="2513" y="2645"/>
                  </a:lnTo>
                  <a:lnTo>
                    <a:pt x="2503" y="2679"/>
                  </a:lnTo>
                  <a:lnTo>
                    <a:pt x="2492" y="2712"/>
                  </a:lnTo>
                  <a:lnTo>
                    <a:pt x="2471" y="2776"/>
                  </a:lnTo>
                  <a:lnTo>
                    <a:pt x="2447" y="2837"/>
                  </a:lnTo>
                  <a:lnTo>
                    <a:pt x="2436" y="2869"/>
                  </a:lnTo>
                  <a:lnTo>
                    <a:pt x="2425" y="2900"/>
                  </a:lnTo>
                  <a:lnTo>
                    <a:pt x="2415" y="2931"/>
                  </a:lnTo>
                  <a:lnTo>
                    <a:pt x="2405" y="2963"/>
                  </a:lnTo>
                  <a:lnTo>
                    <a:pt x="2395" y="2998"/>
                  </a:lnTo>
                  <a:lnTo>
                    <a:pt x="2387" y="3032"/>
                  </a:lnTo>
                  <a:lnTo>
                    <a:pt x="2379" y="3068"/>
                  </a:lnTo>
                  <a:lnTo>
                    <a:pt x="2373" y="3107"/>
                  </a:lnTo>
                  <a:lnTo>
                    <a:pt x="2372" y="3121"/>
                  </a:lnTo>
                  <a:lnTo>
                    <a:pt x="2371" y="3134"/>
                  </a:lnTo>
                  <a:lnTo>
                    <a:pt x="2372" y="3146"/>
                  </a:lnTo>
                  <a:lnTo>
                    <a:pt x="2373" y="3156"/>
                  </a:lnTo>
                  <a:lnTo>
                    <a:pt x="2377" y="3175"/>
                  </a:lnTo>
                  <a:lnTo>
                    <a:pt x="2382" y="3193"/>
                  </a:lnTo>
                  <a:lnTo>
                    <a:pt x="2386" y="3208"/>
                  </a:lnTo>
                  <a:lnTo>
                    <a:pt x="2389" y="3222"/>
                  </a:lnTo>
                  <a:lnTo>
                    <a:pt x="2389" y="3230"/>
                  </a:lnTo>
                  <a:lnTo>
                    <a:pt x="2388" y="3237"/>
                  </a:lnTo>
                  <a:lnTo>
                    <a:pt x="2387" y="3245"/>
                  </a:lnTo>
                  <a:lnTo>
                    <a:pt x="2383" y="3254"/>
                  </a:lnTo>
                  <a:lnTo>
                    <a:pt x="2381" y="3259"/>
                  </a:lnTo>
                  <a:lnTo>
                    <a:pt x="2377" y="3264"/>
                  </a:lnTo>
                  <a:lnTo>
                    <a:pt x="2373" y="3269"/>
                  </a:lnTo>
                  <a:lnTo>
                    <a:pt x="2368" y="3273"/>
                  </a:lnTo>
                  <a:lnTo>
                    <a:pt x="2356" y="3283"/>
                  </a:lnTo>
                  <a:lnTo>
                    <a:pt x="2343" y="3292"/>
                  </a:lnTo>
                  <a:lnTo>
                    <a:pt x="2315" y="3309"/>
                  </a:lnTo>
                  <a:lnTo>
                    <a:pt x="2294" y="3323"/>
                  </a:lnTo>
                  <a:lnTo>
                    <a:pt x="2284" y="3331"/>
                  </a:lnTo>
                  <a:lnTo>
                    <a:pt x="2274" y="3340"/>
                  </a:lnTo>
                  <a:lnTo>
                    <a:pt x="2263" y="3351"/>
                  </a:lnTo>
                  <a:lnTo>
                    <a:pt x="2252" y="3362"/>
                  </a:lnTo>
                  <a:lnTo>
                    <a:pt x="2242" y="3375"/>
                  </a:lnTo>
                  <a:lnTo>
                    <a:pt x="2231" y="3389"/>
                  </a:lnTo>
                  <a:lnTo>
                    <a:pt x="2220" y="3405"/>
                  </a:lnTo>
                  <a:lnTo>
                    <a:pt x="2210" y="3422"/>
                  </a:lnTo>
                  <a:lnTo>
                    <a:pt x="2197" y="3416"/>
                  </a:lnTo>
                  <a:lnTo>
                    <a:pt x="2184" y="3409"/>
                  </a:lnTo>
                  <a:lnTo>
                    <a:pt x="2173" y="3401"/>
                  </a:lnTo>
                  <a:lnTo>
                    <a:pt x="2162" y="3394"/>
                  </a:lnTo>
                  <a:lnTo>
                    <a:pt x="2143" y="3377"/>
                  </a:lnTo>
                  <a:lnTo>
                    <a:pt x="2124" y="3360"/>
                  </a:lnTo>
                  <a:lnTo>
                    <a:pt x="2104" y="3341"/>
                  </a:lnTo>
                  <a:lnTo>
                    <a:pt x="2084" y="3323"/>
                  </a:lnTo>
                  <a:lnTo>
                    <a:pt x="2074" y="3313"/>
                  </a:lnTo>
                  <a:lnTo>
                    <a:pt x="2062" y="3303"/>
                  </a:lnTo>
                  <a:lnTo>
                    <a:pt x="2050" y="3294"/>
                  </a:lnTo>
                  <a:lnTo>
                    <a:pt x="2037" y="3285"/>
                  </a:lnTo>
                  <a:close/>
                </a:path>
              </a:pathLst>
            </a:custGeom>
            <a:grpFill/>
            <a:ln w="3175" cmpd="sng">
              <a:solidFill>
                <a:srgbClr val="FCF6F6"/>
              </a:solidFill>
              <a:round/>
              <a:headEnd/>
              <a:tailEnd/>
            </a:ln>
          </p:spPr>
          <p:txBody>
            <a:bodyPr/>
            <a:lstStyle/>
            <a:p>
              <a:endParaRPr lang="pt-BR"/>
            </a:p>
          </p:txBody>
        </p:sp>
        <p:sp>
          <p:nvSpPr>
            <p:cNvPr id="21" name="Freeform 7"/>
            <p:cNvSpPr>
              <a:spLocks/>
            </p:cNvSpPr>
            <p:nvPr/>
          </p:nvSpPr>
          <p:spPr bwMode="auto">
            <a:xfrm>
              <a:off x="6969125" y="2990850"/>
              <a:ext cx="260350" cy="320675"/>
            </a:xfrm>
            <a:custGeom>
              <a:avLst/>
              <a:gdLst>
                <a:gd name="T0" fmla="*/ 290 w 665"/>
                <a:gd name="T1" fmla="*/ 700 h 747"/>
                <a:gd name="T2" fmla="*/ 322 w 665"/>
                <a:gd name="T3" fmla="*/ 644 h 747"/>
                <a:gd name="T4" fmla="*/ 359 w 665"/>
                <a:gd name="T5" fmla="*/ 592 h 747"/>
                <a:gd name="T6" fmla="*/ 402 w 665"/>
                <a:gd name="T7" fmla="*/ 546 h 747"/>
                <a:gd name="T8" fmla="*/ 450 w 665"/>
                <a:gd name="T9" fmla="*/ 507 h 747"/>
                <a:gd name="T10" fmla="*/ 512 w 665"/>
                <a:gd name="T11" fmla="*/ 470 h 747"/>
                <a:gd name="T12" fmla="*/ 581 w 665"/>
                <a:gd name="T13" fmla="*/ 444 h 747"/>
                <a:gd name="T14" fmla="*/ 635 w 665"/>
                <a:gd name="T15" fmla="*/ 422 h 747"/>
                <a:gd name="T16" fmla="*/ 665 w 665"/>
                <a:gd name="T17" fmla="*/ 405 h 747"/>
                <a:gd name="T18" fmla="*/ 633 w 665"/>
                <a:gd name="T19" fmla="*/ 373 h 747"/>
                <a:gd name="T20" fmla="*/ 597 w 665"/>
                <a:gd name="T21" fmla="*/ 336 h 747"/>
                <a:gd name="T22" fmla="*/ 562 w 665"/>
                <a:gd name="T23" fmla="*/ 314 h 747"/>
                <a:gd name="T24" fmla="*/ 523 w 665"/>
                <a:gd name="T25" fmla="*/ 297 h 747"/>
                <a:gd name="T26" fmla="*/ 511 w 665"/>
                <a:gd name="T27" fmla="*/ 284 h 747"/>
                <a:gd name="T28" fmla="*/ 478 w 665"/>
                <a:gd name="T29" fmla="*/ 233 h 747"/>
                <a:gd name="T30" fmla="*/ 461 w 665"/>
                <a:gd name="T31" fmla="*/ 209 h 747"/>
                <a:gd name="T32" fmla="*/ 449 w 665"/>
                <a:gd name="T33" fmla="*/ 200 h 747"/>
                <a:gd name="T34" fmla="*/ 312 w 665"/>
                <a:gd name="T35" fmla="*/ 127 h 747"/>
                <a:gd name="T36" fmla="*/ 186 w 665"/>
                <a:gd name="T37" fmla="*/ 55 h 747"/>
                <a:gd name="T38" fmla="*/ 93 w 665"/>
                <a:gd name="T39" fmla="*/ 8 h 747"/>
                <a:gd name="T40" fmla="*/ 103 w 665"/>
                <a:gd name="T41" fmla="*/ 28 h 747"/>
                <a:gd name="T42" fmla="*/ 105 w 665"/>
                <a:gd name="T43" fmla="*/ 65 h 747"/>
                <a:gd name="T44" fmla="*/ 108 w 665"/>
                <a:gd name="T45" fmla="*/ 116 h 747"/>
                <a:gd name="T46" fmla="*/ 121 w 665"/>
                <a:gd name="T47" fmla="*/ 144 h 747"/>
                <a:gd name="T48" fmla="*/ 156 w 665"/>
                <a:gd name="T49" fmla="*/ 200 h 747"/>
                <a:gd name="T50" fmla="*/ 173 w 665"/>
                <a:gd name="T51" fmla="*/ 238 h 747"/>
                <a:gd name="T52" fmla="*/ 179 w 665"/>
                <a:gd name="T53" fmla="*/ 278 h 747"/>
                <a:gd name="T54" fmla="*/ 174 w 665"/>
                <a:gd name="T55" fmla="*/ 298 h 747"/>
                <a:gd name="T56" fmla="*/ 167 w 665"/>
                <a:gd name="T57" fmla="*/ 325 h 747"/>
                <a:gd name="T58" fmla="*/ 166 w 665"/>
                <a:gd name="T59" fmla="*/ 380 h 747"/>
                <a:gd name="T60" fmla="*/ 160 w 665"/>
                <a:gd name="T61" fmla="*/ 435 h 747"/>
                <a:gd name="T62" fmla="*/ 152 w 665"/>
                <a:gd name="T63" fmla="*/ 449 h 747"/>
                <a:gd name="T64" fmla="*/ 140 w 665"/>
                <a:gd name="T65" fmla="*/ 457 h 747"/>
                <a:gd name="T66" fmla="*/ 122 w 665"/>
                <a:gd name="T67" fmla="*/ 458 h 747"/>
                <a:gd name="T68" fmla="*/ 98 w 665"/>
                <a:gd name="T69" fmla="*/ 451 h 747"/>
                <a:gd name="T70" fmla="*/ 45 w 665"/>
                <a:gd name="T71" fmla="*/ 429 h 747"/>
                <a:gd name="T72" fmla="*/ 30 w 665"/>
                <a:gd name="T73" fmla="*/ 431 h 747"/>
                <a:gd name="T74" fmla="*/ 1 w 665"/>
                <a:gd name="T75" fmla="*/ 451 h 747"/>
                <a:gd name="T76" fmla="*/ 0 w 665"/>
                <a:gd name="T77" fmla="*/ 470 h 747"/>
                <a:gd name="T78" fmla="*/ 19 w 665"/>
                <a:gd name="T79" fmla="*/ 521 h 747"/>
                <a:gd name="T80" fmla="*/ 40 w 665"/>
                <a:gd name="T81" fmla="*/ 555 h 747"/>
                <a:gd name="T82" fmla="*/ 59 w 665"/>
                <a:gd name="T83" fmla="*/ 575 h 747"/>
                <a:gd name="T84" fmla="*/ 88 w 665"/>
                <a:gd name="T85" fmla="*/ 593 h 747"/>
                <a:gd name="T86" fmla="*/ 90 w 665"/>
                <a:gd name="T87" fmla="*/ 611 h 747"/>
                <a:gd name="T88" fmla="*/ 78 w 665"/>
                <a:gd name="T89" fmla="*/ 630 h 747"/>
                <a:gd name="T90" fmla="*/ 70 w 665"/>
                <a:gd name="T91" fmla="*/ 642 h 747"/>
                <a:gd name="T92" fmla="*/ 67 w 665"/>
                <a:gd name="T93" fmla="*/ 660 h 747"/>
                <a:gd name="T94" fmla="*/ 73 w 665"/>
                <a:gd name="T95" fmla="*/ 680 h 747"/>
                <a:gd name="T96" fmla="*/ 79 w 665"/>
                <a:gd name="T97" fmla="*/ 685 h 747"/>
                <a:gd name="T98" fmla="*/ 101 w 665"/>
                <a:gd name="T99" fmla="*/ 688 h 747"/>
                <a:gd name="T100" fmla="*/ 119 w 665"/>
                <a:gd name="T101" fmla="*/ 691 h 747"/>
                <a:gd name="T102" fmla="*/ 131 w 665"/>
                <a:gd name="T103" fmla="*/ 703 h 747"/>
                <a:gd name="T104" fmla="*/ 143 w 665"/>
                <a:gd name="T105" fmla="*/ 729 h 747"/>
                <a:gd name="T106" fmla="*/ 152 w 665"/>
                <a:gd name="T107" fmla="*/ 738 h 747"/>
                <a:gd name="T108" fmla="*/ 169 w 665"/>
                <a:gd name="T109" fmla="*/ 745 h 747"/>
                <a:gd name="T110" fmla="*/ 204 w 665"/>
                <a:gd name="T111" fmla="*/ 747 h 747"/>
                <a:gd name="T112" fmla="*/ 272 w 665"/>
                <a:gd name="T113" fmla="*/ 740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5" h="747">
                  <a:moveTo>
                    <a:pt x="272" y="740"/>
                  </a:moveTo>
                  <a:lnTo>
                    <a:pt x="281" y="719"/>
                  </a:lnTo>
                  <a:lnTo>
                    <a:pt x="290" y="700"/>
                  </a:lnTo>
                  <a:lnTo>
                    <a:pt x="300" y="680"/>
                  </a:lnTo>
                  <a:lnTo>
                    <a:pt x="311" y="662"/>
                  </a:lnTo>
                  <a:lnTo>
                    <a:pt x="322" y="644"/>
                  </a:lnTo>
                  <a:lnTo>
                    <a:pt x="334" y="626"/>
                  </a:lnTo>
                  <a:lnTo>
                    <a:pt x="346" y="608"/>
                  </a:lnTo>
                  <a:lnTo>
                    <a:pt x="359" y="592"/>
                  </a:lnTo>
                  <a:lnTo>
                    <a:pt x="372" y="576"/>
                  </a:lnTo>
                  <a:lnTo>
                    <a:pt x="387" y="561"/>
                  </a:lnTo>
                  <a:lnTo>
                    <a:pt x="402" y="546"/>
                  </a:lnTo>
                  <a:lnTo>
                    <a:pt x="417" y="532"/>
                  </a:lnTo>
                  <a:lnTo>
                    <a:pt x="433" y="519"/>
                  </a:lnTo>
                  <a:lnTo>
                    <a:pt x="450" y="507"/>
                  </a:lnTo>
                  <a:lnTo>
                    <a:pt x="468" y="494"/>
                  </a:lnTo>
                  <a:lnTo>
                    <a:pt x="486" y="483"/>
                  </a:lnTo>
                  <a:lnTo>
                    <a:pt x="512" y="470"/>
                  </a:lnTo>
                  <a:lnTo>
                    <a:pt x="536" y="460"/>
                  </a:lnTo>
                  <a:lnTo>
                    <a:pt x="559" y="452"/>
                  </a:lnTo>
                  <a:lnTo>
                    <a:pt x="581" y="444"/>
                  </a:lnTo>
                  <a:lnTo>
                    <a:pt x="604" y="436"/>
                  </a:lnTo>
                  <a:lnTo>
                    <a:pt x="625" y="427"/>
                  </a:lnTo>
                  <a:lnTo>
                    <a:pt x="635" y="422"/>
                  </a:lnTo>
                  <a:lnTo>
                    <a:pt x="645" y="417"/>
                  </a:lnTo>
                  <a:lnTo>
                    <a:pt x="655" y="411"/>
                  </a:lnTo>
                  <a:lnTo>
                    <a:pt x="665" y="405"/>
                  </a:lnTo>
                  <a:lnTo>
                    <a:pt x="656" y="397"/>
                  </a:lnTo>
                  <a:lnTo>
                    <a:pt x="645" y="387"/>
                  </a:lnTo>
                  <a:lnTo>
                    <a:pt x="633" y="373"/>
                  </a:lnTo>
                  <a:lnTo>
                    <a:pt x="621" y="360"/>
                  </a:lnTo>
                  <a:lnTo>
                    <a:pt x="609" y="347"/>
                  </a:lnTo>
                  <a:lnTo>
                    <a:pt x="597" y="336"/>
                  </a:lnTo>
                  <a:lnTo>
                    <a:pt x="588" y="326"/>
                  </a:lnTo>
                  <a:lnTo>
                    <a:pt x="580" y="320"/>
                  </a:lnTo>
                  <a:lnTo>
                    <a:pt x="562" y="314"/>
                  </a:lnTo>
                  <a:lnTo>
                    <a:pt x="542" y="307"/>
                  </a:lnTo>
                  <a:lnTo>
                    <a:pt x="532" y="303"/>
                  </a:lnTo>
                  <a:lnTo>
                    <a:pt x="523" y="297"/>
                  </a:lnTo>
                  <a:lnTo>
                    <a:pt x="518" y="293"/>
                  </a:lnTo>
                  <a:lnTo>
                    <a:pt x="514" y="289"/>
                  </a:lnTo>
                  <a:lnTo>
                    <a:pt x="511" y="284"/>
                  </a:lnTo>
                  <a:lnTo>
                    <a:pt x="508" y="279"/>
                  </a:lnTo>
                  <a:lnTo>
                    <a:pt x="493" y="256"/>
                  </a:lnTo>
                  <a:lnTo>
                    <a:pt x="478" y="233"/>
                  </a:lnTo>
                  <a:lnTo>
                    <a:pt x="471" y="222"/>
                  </a:lnTo>
                  <a:lnTo>
                    <a:pt x="464" y="213"/>
                  </a:lnTo>
                  <a:lnTo>
                    <a:pt x="461" y="209"/>
                  </a:lnTo>
                  <a:lnTo>
                    <a:pt x="457" y="205"/>
                  </a:lnTo>
                  <a:lnTo>
                    <a:pt x="453" y="202"/>
                  </a:lnTo>
                  <a:lnTo>
                    <a:pt x="449" y="200"/>
                  </a:lnTo>
                  <a:lnTo>
                    <a:pt x="400" y="175"/>
                  </a:lnTo>
                  <a:lnTo>
                    <a:pt x="354" y="150"/>
                  </a:lnTo>
                  <a:lnTo>
                    <a:pt x="312" y="127"/>
                  </a:lnTo>
                  <a:lnTo>
                    <a:pt x="271" y="104"/>
                  </a:lnTo>
                  <a:lnTo>
                    <a:pt x="229" y="80"/>
                  </a:lnTo>
                  <a:lnTo>
                    <a:pt x="186" y="55"/>
                  </a:lnTo>
                  <a:lnTo>
                    <a:pt x="139" y="28"/>
                  </a:lnTo>
                  <a:lnTo>
                    <a:pt x="88" y="0"/>
                  </a:lnTo>
                  <a:lnTo>
                    <a:pt x="93" y="8"/>
                  </a:lnTo>
                  <a:lnTo>
                    <a:pt x="97" y="15"/>
                  </a:lnTo>
                  <a:lnTo>
                    <a:pt x="100" y="21"/>
                  </a:lnTo>
                  <a:lnTo>
                    <a:pt x="103" y="28"/>
                  </a:lnTo>
                  <a:lnTo>
                    <a:pt x="105" y="40"/>
                  </a:lnTo>
                  <a:lnTo>
                    <a:pt x="106" y="53"/>
                  </a:lnTo>
                  <a:lnTo>
                    <a:pt x="105" y="65"/>
                  </a:lnTo>
                  <a:lnTo>
                    <a:pt x="105" y="79"/>
                  </a:lnTo>
                  <a:lnTo>
                    <a:pt x="106" y="96"/>
                  </a:lnTo>
                  <a:lnTo>
                    <a:pt x="108" y="116"/>
                  </a:lnTo>
                  <a:lnTo>
                    <a:pt x="111" y="125"/>
                  </a:lnTo>
                  <a:lnTo>
                    <a:pt x="115" y="134"/>
                  </a:lnTo>
                  <a:lnTo>
                    <a:pt x="121" y="144"/>
                  </a:lnTo>
                  <a:lnTo>
                    <a:pt x="127" y="154"/>
                  </a:lnTo>
                  <a:lnTo>
                    <a:pt x="141" y="177"/>
                  </a:lnTo>
                  <a:lnTo>
                    <a:pt x="156" y="200"/>
                  </a:lnTo>
                  <a:lnTo>
                    <a:pt x="163" y="213"/>
                  </a:lnTo>
                  <a:lnTo>
                    <a:pt x="169" y="225"/>
                  </a:lnTo>
                  <a:lnTo>
                    <a:pt x="173" y="238"/>
                  </a:lnTo>
                  <a:lnTo>
                    <a:pt x="177" y="250"/>
                  </a:lnTo>
                  <a:lnTo>
                    <a:pt x="179" y="264"/>
                  </a:lnTo>
                  <a:lnTo>
                    <a:pt x="179" y="278"/>
                  </a:lnTo>
                  <a:lnTo>
                    <a:pt x="178" y="285"/>
                  </a:lnTo>
                  <a:lnTo>
                    <a:pt x="176" y="291"/>
                  </a:lnTo>
                  <a:lnTo>
                    <a:pt x="174" y="298"/>
                  </a:lnTo>
                  <a:lnTo>
                    <a:pt x="172" y="305"/>
                  </a:lnTo>
                  <a:lnTo>
                    <a:pt x="169" y="314"/>
                  </a:lnTo>
                  <a:lnTo>
                    <a:pt x="167" y="325"/>
                  </a:lnTo>
                  <a:lnTo>
                    <a:pt x="166" y="337"/>
                  </a:lnTo>
                  <a:lnTo>
                    <a:pt x="166" y="351"/>
                  </a:lnTo>
                  <a:lnTo>
                    <a:pt x="166" y="380"/>
                  </a:lnTo>
                  <a:lnTo>
                    <a:pt x="165" y="410"/>
                  </a:lnTo>
                  <a:lnTo>
                    <a:pt x="163" y="423"/>
                  </a:lnTo>
                  <a:lnTo>
                    <a:pt x="160" y="435"/>
                  </a:lnTo>
                  <a:lnTo>
                    <a:pt x="158" y="440"/>
                  </a:lnTo>
                  <a:lnTo>
                    <a:pt x="154" y="445"/>
                  </a:lnTo>
                  <a:lnTo>
                    <a:pt x="152" y="449"/>
                  </a:lnTo>
                  <a:lnTo>
                    <a:pt x="148" y="452"/>
                  </a:lnTo>
                  <a:lnTo>
                    <a:pt x="144" y="455"/>
                  </a:lnTo>
                  <a:lnTo>
                    <a:pt x="140" y="457"/>
                  </a:lnTo>
                  <a:lnTo>
                    <a:pt x="134" y="458"/>
                  </a:lnTo>
                  <a:lnTo>
                    <a:pt x="129" y="459"/>
                  </a:lnTo>
                  <a:lnTo>
                    <a:pt x="122" y="458"/>
                  </a:lnTo>
                  <a:lnTo>
                    <a:pt x="115" y="457"/>
                  </a:lnTo>
                  <a:lnTo>
                    <a:pt x="107" y="455"/>
                  </a:lnTo>
                  <a:lnTo>
                    <a:pt x="98" y="451"/>
                  </a:lnTo>
                  <a:lnTo>
                    <a:pt x="68" y="437"/>
                  </a:lnTo>
                  <a:lnTo>
                    <a:pt x="49" y="429"/>
                  </a:lnTo>
                  <a:lnTo>
                    <a:pt x="45" y="429"/>
                  </a:lnTo>
                  <a:lnTo>
                    <a:pt x="40" y="429"/>
                  </a:lnTo>
                  <a:lnTo>
                    <a:pt x="35" y="429"/>
                  </a:lnTo>
                  <a:lnTo>
                    <a:pt x="30" y="431"/>
                  </a:lnTo>
                  <a:lnTo>
                    <a:pt x="19" y="437"/>
                  </a:lnTo>
                  <a:lnTo>
                    <a:pt x="3" y="446"/>
                  </a:lnTo>
                  <a:lnTo>
                    <a:pt x="1" y="451"/>
                  </a:lnTo>
                  <a:lnTo>
                    <a:pt x="0" y="457"/>
                  </a:lnTo>
                  <a:lnTo>
                    <a:pt x="0" y="464"/>
                  </a:lnTo>
                  <a:lnTo>
                    <a:pt x="0" y="470"/>
                  </a:lnTo>
                  <a:lnTo>
                    <a:pt x="3" y="484"/>
                  </a:lnTo>
                  <a:lnTo>
                    <a:pt x="8" y="499"/>
                  </a:lnTo>
                  <a:lnTo>
                    <a:pt x="19" y="521"/>
                  </a:lnTo>
                  <a:lnTo>
                    <a:pt x="24" y="530"/>
                  </a:lnTo>
                  <a:lnTo>
                    <a:pt x="33" y="544"/>
                  </a:lnTo>
                  <a:lnTo>
                    <a:pt x="40" y="555"/>
                  </a:lnTo>
                  <a:lnTo>
                    <a:pt x="47" y="563"/>
                  </a:lnTo>
                  <a:lnTo>
                    <a:pt x="52" y="569"/>
                  </a:lnTo>
                  <a:lnTo>
                    <a:pt x="59" y="575"/>
                  </a:lnTo>
                  <a:lnTo>
                    <a:pt x="66" y="580"/>
                  </a:lnTo>
                  <a:lnTo>
                    <a:pt x="76" y="586"/>
                  </a:lnTo>
                  <a:lnTo>
                    <a:pt x="88" y="593"/>
                  </a:lnTo>
                  <a:lnTo>
                    <a:pt x="90" y="599"/>
                  </a:lnTo>
                  <a:lnTo>
                    <a:pt x="91" y="605"/>
                  </a:lnTo>
                  <a:lnTo>
                    <a:pt x="90" y="611"/>
                  </a:lnTo>
                  <a:lnTo>
                    <a:pt x="89" y="615"/>
                  </a:lnTo>
                  <a:lnTo>
                    <a:pt x="84" y="622"/>
                  </a:lnTo>
                  <a:lnTo>
                    <a:pt x="78" y="630"/>
                  </a:lnTo>
                  <a:lnTo>
                    <a:pt x="75" y="633"/>
                  </a:lnTo>
                  <a:lnTo>
                    <a:pt x="72" y="638"/>
                  </a:lnTo>
                  <a:lnTo>
                    <a:pt x="70" y="642"/>
                  </a:lnTo>
                  <a:lnTo>
                    <a:pt x="68" y="647"/>
                  </a:lnTo>
                  <a:lnTo>
                    <a:pt x="67" y="653"/>
                  </a:lnTo>
                  <a:lnTo>
                    <a:pt x="67" y="660"/>
                  </a:lnTo>
                  <a:lnTo>
                    <a:pt x="69" y="668"/>
                  </a:lnTo>
                  <a:lnTo>
                    <a:pt x="72" y="677"/>
                  </a:lnTo>
                  <a:lnTo>
                    <a:pt x="73" y="680"/>
                  </a:lnTo>
                  <a:lnTo>
                    <a:pt x="75" y="682"/>
                  </a:lnTo>
                  <a:lnTo>
                    <a:pt x="77" y="684"/>
                  </a:lnTo>
                  <a:lnTo>
                    <a:pt x="79" y="685"/>
                  </a:lnTo>
                  <a:lnTo>
                    <a:pt x="84" y="687"/>
                  </a:lnTo>
                  <a:lnTo>
                    <a:pt x="90" y="688"/>
                  </a:lnTo>
                  <a:lnTo>
                    <a:pt x="101" y="688"/>
                  </a:lnTo>
                  <a:lnTo>
                    <a:pt x="108" y="687"/>
                  </a:lnTo>
                  <a:lnTo>
                    <a:pt x="114" y="689"/>
                  </a:lnTo>
                  <a:lnTo>
                    <a:pt x="119" y="691"/>
                  </a:lnTo>
                  <a:lnTo>
                    <a:pt x="123" y="693"/>
                  </a:lnTo>
                  <a:lnTo>
                    <a:pt x="126" y="696"/>
                  </a:lnTo>
                  <a:lnTo>
                    <a:pt x="131" y="703"/>
                  </a:lnTo>
                  <a:lnTo>
                    <a:pt x="136" y="712"/>
                  </a:lnTo>
                  <a:lnTo>
                    <a:pt x="139" y="721"/>
                  </a:lnTo>
                  <a:lnTo>
                    <a:pt x="143" y="729"/>
                  </a:lnTo>
                  <a:lnTo>
                    <a:pt x="146" y="732"/>
                  </a:lnTo>
                  <a:lnTo>
                    <a:pt x="148" y="735"/>
                  </a:lnTo>
                  <a:lnTo>
                    <a:pt x="152" y="738"/>
                  </a:lnTo>
                  <a:lnTo>
                    <a:pt x="156" y="740"/>
                  </a:lnTo>
                  <a:lnTo>
                    <a:pt x="162" y="743"/>
                  </a:lnTo>
                  <a:lnTo>
                    <a:pt x="169" y="745"/>
                  </a:lnTo>
                  <a:lnTo>
                    <a:pt x="176" y="746"/>
                  </a:lnTo>
                  <a:lnTo>
                    <a:pt x="185" y="747"/>
                  </a:lnTo>
                  <a:lnTo>
                    <a:pt x="204" y="747"/>
                  </a:lnTo>
                  <a:lnTo>
                    <a:pt x="223" y="746"/>
                  </a:lnTo>
                  <a:lnTo>
                    <a:pt x="256" y="743"/>
                  </a:lnTo>
                  <a:lnTo>
                    <a:pt x="272" y="740"/>
                  </a:lnTo>
                  <a:close/>
                </a:path>
              </a:pathLst>
            </a:custGeom>
            <a:grpFill/>
            <a:ln w="3175" cmpd="sng">
              <a:solidFill>
                <a:srgbClr val="FCF6F6"/>
              </a:solidFill>
              <a:round/>
              <a:headEnd/>
              <a:tailEnd/>
            </a:ln>
          </p:spPr>
          <p:txBody>
            <a:bodyPr/>
            <a:lstStyle/>
            <a:p>
              <a:endParaRPr lang="pt-BR"/>
            </a:p>
          </p:txBody>
        </p:sp>
        <p:sp>
          <p:nvSpPr>
            <p:cNvPr id="22" name="Freeform 8"/>
            <p:cNvSpPr>
              <a:spLocks/>
            </p:cNvSpPr>
            <p:nvPr/>
          </p:nvSpPr>
          <p:spPr bwMode="auto">
            <a:xfrm>
              <a:off x="6977063" y="2911475"/>
              <a:ext cx="427037" cy="249238"/>
            </a:xfrm>
            <a:custGeom>
              <a:avLst/>
              <a:gdLst>
                <a:gd name="T0" fmla="*/ 1066 w 1092"/>
                <a:gd name="T1" fmla="*/ 59 h 590"/>
                <a:gd name="T2" fmla="*/ 1020 w 1092"/>
                <a:gd name="T3" fmla="*/ 35 h 590"/>
                <a:gd name="T4" fmla="*/ 985 w 1092"/>
                <a:gd name="T5" fmla="*/ 25 h 590"/>
                <a:gd name="T6" fmla="*/ 957 w 1092"/>
                <a:gd name="T7" fmla="*/ 26 h 590"/>
                <a:gd name="T8" fmla="*/ 922 w 1092"/>
                <a:gd name="T9" fmla="*/ 41 h 590"/>
                <a:gd name="T10" fmla="*/ 902 w 1092"/>
                <a:gd name="T11" fmla="*/ 47 h 590"/>
                <a:gd name="T12" fmla="*/ 885 w 1092"/>
                <a:gd name="T13" fmla="*/ 46 h 590"/>
                <a:gd name="T14" fmla="*/ 872 w 1092"/>
                <a:gd name="T15" fmla="*/ 38 h 590"/>
                <a:gd name="T16" fmla="*/ 839 w 1092"/>
                <a:gd name="T17" fmla="*/ 32 h 590"/>
                <a:gd name="T18" fmla="*/ 801 w 1092"/>
                <a:gd name="T19" fmla="*/ 33 h 590"/>
                <a:gd name="T20" fmla="*/ 759 w 1092"/>
                <a:gd name="T21" fmla="*/ 44 h 590"/>
                <a:gd name="T22" fmla="*/ 739 w 1092"/>
                <a:gd name="T23" fmla="*/ 55 h 590"/>
                <a:gd name="T24" fmla="*/ 720 w 1092"/>
                <a:gd name="T25" fmla="*/ 72 h 590"/>
                <a:gd name="T26" fmla="*/ 698 w 1092"/>
                <a:gd name="T27" fmla="*/ 101 h 590"/>
                <a:gd name="T28" fmla="*/ 669 w 1092"/>
                <a:gd name="T29" fmla="*/ 133 h 590"/>
                <a:gd name="T30" fmla="*/ 650 w 1092"/>
                <a:gd name="T31" fmla="*/ 145 h 590"/>
                <a:gd name="T32" fmla="*/ 599 w 1092"/>
                <a:gd name="T33" fmla="*/ 160 h 590"/>
                <a:gd name="T34" fmla="*/ 566 w 1092"/>
                <a:gd name="T35" fmla="*/ 178 h 590"/>
                <a:gd name="T36" fmla="*/ 550 w 1092"/>
                <a:gd name="T37" fmla="*/ 175 h 590"/>
                <a:gd name="T38" fmla="*/ 526 w 1092"/>
                <a:gd name="T39" fmla="*/ 162 h 590"/>
                <a:gd name="T40" fmla="*/ 509 w 1092"/>
                <a:gd name="T41" fmla="*/ 152 h 590"/>
                <a:gd name="T42" fmla="*/ 497 w 1092"/>
                <a:gd name="T43" fmla="*/ 155 h 590"/>
                <a:gd name="T44" fmla="*/ 475 w 1092"/>
                <a:gd name="T45" fmla="*/ 167 h 590"/>
                <a:gd name="T46" fmla="*/ 448 w 1092"/>
                <a:gd name="T47" fmla="*/ 170 h 590"/>
                <a:gd name="T48" fmla="*/ 424 w 1092"/>
                <a:gd name="T49" fmla="*/ 163 h 590"/>
                <a:gd name="T50" fmla="*/ 401 w 1092"/>
                <a:gd name="T51" fmla="*/ 150 h 590"/>
                <a:gd name="T52" fmla="*/ 368 w 1092"/>
                <a:gd name="T53" fmla="*/ 119 h 590"/>
                <a:gd name="T54" fmla="*/ 329 w 1092"/>
                <a:gd name="T55" fmla="*/ 78 h 590"/>
                <a:gd name="T56" fmla="*/ 291 w 1092"/>
                <a:gd name="T57" fmla="*/ 47 h 590"/>
                <a:gd name="T58" fmla="*/ 270 w 1092"/>
                <a:gd name="T59" fmla="*/ 39 h 590"/>
                <a:gd name="T60" fmla="*/ 248 w 1092"/>
                <a:gd name="T61" fmla="*/ 39 h 590"/>
                <a:gd name="T62" fmla="*/ 228 w 1092"/>
                <a:gd name="T63" fmla="*/ 44 h 590"/>
                <a:gd name="T64" fmla="*/ 218 w 1092"/>
                <a:gd name="T65" fmla="*/ 33 h 590"/>
                <a:gd name="T66" fmla="*/ 197 w 1092"/>
                <a:gd name="T67" fmla="*/ 5 h 590"/>
                <a:gd name="T68" fmla="*/ 186 w 1092"/>
                <a:gd name="T69" fmla="*/ 0 h 590"/>
                <a:gd name="T70" fmla="*/ 177 w 1092"/>
                <a:gd name="T71" fmla="*/ 2 h 590"/>
                <a:gd name="T72" fmla="*/ 167 w 1092"/>
                <a:gd name="T73" fmla="*/ 10 h 590"/>
                <a:gd name="T74" fmla="*/ 123 w 1092"/>
                <a:gd name="T75" fmla="*/ 57 h 590"/>
                <a:gd name="T76" fmla="*/ 59 w 1092"/>
                <a:gd name="T77" fmla="*/ 99 h 590"/>
                <a:gd name="T78" fmla="*/ 35 w 1092"/>
                <a:gd name="T79" fmla="*/ 106 h 590"/>
                <a:gd name="T80" fmla="*/ 13 w 1092"/>
                <a:gd name="T81" fmla="*/ 109 h 590"/>
                <a:gd name="T82" fmla="*/ 4 w 1092"/>
                <a:gd name="T83" fmla="*/ 108 h 590"/>
                <a:gd name="T84" fmla="*/ 2 w 1092"/>
                <a:gd name="T85" fmla="*/ 122 h 590"/>
                <a:gd name="T86" fmla="*/ 14 w 1092"/>
                <a:gd name="T87" fmla="*/ 143 h 590"/>
                <a:gd name="T88" fmla="*/ 31 w 1092"/>
                <a:gd name="T89" fmla="*/ 159 h 590"/>
                <a:gd name="T90" fmla="*/ 120 w 1092"/>
                <a:gd name="T91" fmla="*/ 219 h 590"/>
                <a:gd name="T92" fmla="*/ 252 w 1092"/>
                <a:gd name="T93" fmla="*/ 295 h 590"/>
                <a:gd name="T94" fmla="*/ 381 w 1092"/>
                <a:gd name="T95" fmla="*/ 366 h 590"/>
                <a:gd name="T96" fmla="*/ 438 w 1092"/>
                <a:gd name="T97" fmla="*/ 396 h 590"/>
                <a:gd name="T98" fmla="*/ 452 w 1092"/>
                <a:gd name="T99" fmla="*/ 413 h 590"/>
                <a:gd name="T100" fmla="*/ 489 w 1092"/>
                <a:gd name="T101" fmla="*/ 470 h 590"/>
                <a:gd name="T102" fmla="*/ 499 w 1092"/>
                <a:gd name="T103" fmla="*/ 484 h 590"/>
                <a:gd name="T104" fmla="*/ 523 w 1092"/>
                <a:gd name="T105" fmla="*/ 498 h 590"/>
                <a:gd name="T106" fmla="*/ 578 w 1092"/>
                <a:gd name="T107" fmla="*/ 526 h 590"/>
                <a:gd name="T108" fmla="*/ 646 w 1092"/>
                <a:gd name="T109" fmla="*/ 590 h 590"/>
                <a:gd name="T110" fmla="*/ 665 w 1092"/>
                <a:gd name="T111" fmla="*/ 573 h 590"/>
                <a:gd name="T112" fmla="*/ 711 w 1092"/>
                <a:gd name="T113" fmla="*/ 513 h 590"/>
                <a:gd name="T114" fmla="*/ 793 w 1092"/>
                <a:gd name="T115" fmla="*/ 419 h 590"/>
                <a:gd name="T116" fmla="*/ 928 w 1092"/>
                <a:gd name="T117" fmla="*/ 281 h 590"/>
                <a:gd name="T118" fmla="*/ 995 w 1092"/>
                <a:gd name="T119" fmla="*/ 203 h 590"/>
                <a:gd name="T120" fmla="*/ 1053 w 1092"/>
                <a:gd name="T121" fmla="*/ 131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92" h="590">
                  <a:moveTo>
                    <a:pt x="1092" y="76"/>
                  </a:moveTo>
                  <a:lnTo>
                    <a:pt x="1080" y="68"/>
                  </a:lnTo>
                  <a:lnTo>
                    <a:pt x="1066" y="59"/>
                  </a:lnTo>
                  <a:lnTo>
                    <a:pt x="1052" y="50"/>
                  </a:lnTo>
                  <a:lnTo>
                    <a:pt x="1037" y="42"/>
                  </a:lnTo>
                  <a:lnTo>
                    <a:pt x="1020" y="35"/>
                  </a:lnTo>
                  <a:lnTo>
                    <a:pt x="1003" y="29"/>
                  </a:lnTo>
                  <a:lnTo>
                    <a:pt x="994" y="27"/>
                  </a:lnTo>
                  <a:lnTo>
                    <a:pt x="985" y="25"/>
                  </a:lnTo>
                  <a:lnTo>
                    <a:pt x="976" y="24"/>
                  </a:lnTo>
                  <a:lnTo>
                    <a:pt x="966" y="24"/>
                  </a:lnTo>
                  <a:lnTo>
                    <a:pt x="957" y="26"/>
                  </a:lnTo>
                  <a:lnTo>
                    <a:pt x="946" y="30"/>
                  </a:lnTo>
                  <a:lnTo>
                    <a:pt x="934" y="36"/>
                  </a:lnTo>
                  <a:lnTo>
                    <a:pt x="922" y="41"/>
                  </a:lnTo>
                  <a:lnTo>
                    <a:pt x="914" y="44"/>
                  </a:lnTo>
                  <a:lnTo>
                    <a:pt x="908" y="46"/>
                  </a:lnTo>
                  <a:lnTo>
                    <a:pt x="902" y="47"/>
                  </a:lnTo>
                  <a:lnTo>
                    <a:pt x="896" y="48"/>
                  </a:lnTo>
                  <a:lnTo>
                    <a:pt x="891" y="48"/>
                  </a:lnTo>
                  <a:lnTo>
                    <a:pt x="885" y="46"/>
                  </a:lnTo>
                  <a:lnTo>
                    <a:pt x="881" y="43"/>
                  </a:lnTo>
                  <a:lnTo>
                    <a:pt x="876" y="39"/>
                  </a:lnTo>
                  <a:lnTo>
                    <a:pt x="872" y="38"/>
                  </a:lnTo>
                  <a:lnTo>
                    <a:pt x="859" y="35"/>
                  </a:lnTo>
                  <a:lnTo>
                    <a:pt x="849" y="33"/>
                  </a:lnTo>
                  <a:lnTo>
                    <a:pt x="839" y="32"/>
                  </a:lnTo>
                  <a:lnTo>
                    <a:pt x="827" y="32"/>
                  </a:lnTo>
                  <a:lnTo>
                    <a:pt x="815" y="32"/>
                  </a:lnTo>
                  <a:lnTo>
                    <a:pt x="801" y="33"/>
                  </a:lnTo>
                  <a:lnTo>
                    <a:pt x="787" y="35"/>
                  </a:lnTo>
                  <a:lnTo>
                    <a:pt x="773" y="38"/>
                  </a:lnTo>
                  <a:lnTo>
                    <a:pt x="759" y="44"/>
                  </a:lnTo>
                  <a:lnTo>
                    <a:pt x="752" y="47"/>
                  </a:lnTo>
                  <a:lnTo>
                    <a:pt x="746" y="51"/>
                  </a:lnTo>
                  <a:lnTo>
                    <a:pt x="739" y="55"/>
                  </a:lnTo>
                  <a:lnTo>
                    <a:pt x="733" y="60"/>
                  </a:lnTo>
                  <a:lnTo>
                    <a:pt x="726" y="66"/>
                  </a:lnTo>
                  <a:lnTo>
                    <a:pt x="720" y="72"/>
                  </a:lnTo>
                  <a:lnTo>
                    <a:pt x="715" y="79"/>
                  </a:lnTo>
                  <a:lnTo>
                    <a:pt x="709" y="86"/>
                  </a:lnTo>
                  <a:lnTo>
                    <a:pt x="698" y="101"/>
                  </a:lnTo>
                  <a:lnTo>
                    <a:pt x="688" y="113"/>
                  </a:lnTo>
                  <a:lnTo>
                    <a:pt x="679" y="123"/>
                  </a:lnTo>
                  <a:lnTo>
                    <a:pt x="669" y="133"/>
                  </a:lnTo>
                  <a:lnTo>
                    <a:pt x="663" y="137"/>
                  </a:lnTo>
                  <a:lnTo>
                    <a:pt x="657" y="141"/>
                  </a:lnTo>
                  <a:lnTo>
                    <a:pt x="650" y="145"/>
                  </a:lnTo>
                  <a:lnTo>
                    <a:pt x="642" y="148"/>
                  </a:lnTo>
                  <a:lnTo>
                    <a:pt x="623" y="154"/>
                  </a:lnTo>
                  <a:lnTo>
                    <a:pt x="599" y="160"/>
                  </a:lnTo>
                  <a:lnTo>
                    <a:pt x="584" y="169"/>
                  </a:lnTo>
                  <a:lnTo>
                    <a:pt x="570" y="177"/>
                  </a:lnTo>
                  <a:lnTo>
                    <a:pt x="566" y="178"/>
                  </a:lnTo>
                  <a:lnTo>
                    <a:pt x="562" y="177"/>
                  </a:lnTo>
                  <a:lnTo>
                    <a:pt x="556" y="177"/>
                  </a:lnTo>
                  <a:lnTo>
                    <a:pt x="550" y="175"/>
                  </a:lnTo>
                  <a:lnTo>
                    <a:pt x="543" y="172"/>
                  </a:lnTo>
                  <a:lnTo>
                    <a:pt x="535" y="167"/>
                  </a:lnTo>
                  <a:lnTo>
                    <a:pt x="526" y="162"/>
                  </a:lnTo>
                  <a:lnTo>
                    <a:pt x="515" y="155"/>
                  </a:lnTo>
                  <a:lnTo>
                    <a:pt x="512" y="153"/>
                  </a:lnTo>
                  <a:lnTo>
                    <a:pt x="509" y="152"/>
                  </a:lnTo>
                  <a:lnTo>
                    <a:pt x="506" y="152"/>
                  </a:lnTo>
                  <a:lnTo>
                    <a:pt x="503" y="153"/>
                  </a:lnTo>
                  <a:lnTo>
                    <a:pt x="497" y="155"/>
                  </a:lnTo>
                  <a:lnTo>
                    <a:pt x="490" y="159"/>
                  </a:lnTo>
                  <a:lnTo>
                    <a:pt x="483" y="163"/>
                  </a:lnTo>
                  <a:lnTo>
                    <a:pt x="475" y="167"/>
                  </a:lnTo>
                  <a:lnTo>
                    <a:pt x="466" y="169"/>
                  </a:lnTo>
                  <a:lnTo>
                    <a:pt x="456" y="170"/>
                  </a:lnTo>
                  <a:lnTo>
                    <a:pt x="448" y="170"/>
                  </a:lnTo>
                  <a:lnTo>
                    <a:pt x="439" y="169"/>
                  </a:lnTo>
                  <a:lnTo>
                    <a:pt x="431" y="166"/>
                  </a:lnTo>
                  <a:lnTo>
                    <a:pt x="424" y="163"/>
                  </a:lnTo>
                  <a:lnTo>
                    <a:pt x="416" y="160"/>
                  </a:lnTo>
                  <a:lnTo>
                    <a:pt x="409" y="155"/>
                  </a:lnTo>
                  <a:lnTo>
                    <a:pt x="401" y="150"/>
                  </a:lnTo>
                  <a:lnTo>
                    <a:pt x="394" y="145"/>
                  </a:lnTo>
                  <a:lnTo>
                    <a:pt x="381" y="133"/>
                  </a:lnTo>
                  <a:lnTo>
                    <a:pt x="368" y="119"/>
                  </a:lnTo>
                  <a:lnTo>
                    <a:pt x="354" y="105"/>
                  </a:lnTo>
                  <a:lnTo>
                    <a:pt x="342" y="91"/>
                  </a:lnTo>
                  <a:lnTo>
                    <a:pt x="329" y="78"/>
                  </a:lnTo>
                  <a:lnTo>
                    <a:pt x="317" y="66"/>
                  </a:lnTo>
                  <a:lnTo>
                    <a:pt x="304" y="55"/>
                  </a:lnTo>
                  <a:lnTo>
                    <a:pt x="291" y="47"/>
                  </a:lnTo>
                  <a:lnTo>
                    <a:pt x="284" y="43"/>
                  </a:lnTo>
                  <a:lnTo>
                    <a:pt x="277" y="41"/>
                  </a:lnTo>
                  <a:lnTo>
                    <a:pt x="270" y="39"/>
                  </a:lnTo>
                  <a:lnTo>
                    <a:pt x="263" y="38"/>
                  </a:lnTo>
                  <a:lnTo>
                    <a:pt x="256" y="38"/>
                  </a:lnTo>
                  <a:lnTo>
                    <a:pt x="248" y="39"/>
                  </a:lnTo>
                  <a:lnTo>
                    <a:pt x="239" y="41"/>
                  </a:lnTo>
                  <a:lnTo>
                    <a:pt x="231" y="45"/>
                  </a:lnTo>
                  <a:lnTo>
                    <a:pt x="228" y="44"/>
                  </a:lnTo>
                  <a:lnTo>
                    <a:pt x="225" y="42"/>
                  </a:lnTo>
                  <a:lnTo>
                    <a:pt x="221" y="38"/>
                  </a:lnTo>
                  <a:lnTo>
                    <a:pt x="218" y="33"/>
                  </a:lnTo>
                  <a:lnTo>
                    <a:pt x="210" y="22"/>
                  </a:lnTo>
                  <a:lnTo>
                    <a:pt x="202" y="9"/>
                  </a:lnTo>
                  <a:lnTo>
                    <a:pt x="197" y="5"/>
                  </a:lnTo>
                  <a:lnTo>
                    <a:pt x="192" y="1"/>
                  </a:lnTo>
                  <a:lnTo>
                    <a:pt x="189" y="0"/>
                  </a:lnTo>
                  <a:lnTo>
                    <a:pt x="186" y="0"/>
                  </a:lnTo>
                  <a:lnTo>
                    <a:pt x="183" y="0"/>
                  </a:lnTo>
                  <a:lnTo>
                    <a:pt x="180" y="0"/>
                  </a:lnTo>
                  <a:lnTo>
                    <a:pt x="177" y="2"/>
                  </a:lnTo>
                  <a:lnTo>
                    <a:pt x="174" y="4"/>
                  </a:lnTo>
                  <a:lnTo>
                    <a:pt x="171" y="6"/>
                  </a:lnTo>
                  <a:lnTo>
                    <a:pt x="167" y="10"/>
                  </a:lnTo>
                  <a:lnTo>
                    <a:pt x="160" y="21"/>
                  </a:lnTo>
                  <a:lnTo>
                    <a:pt x="153" y="34"/>
                  </a:lnTo>
                  <a:lnTo>
                    <a:pt x="123" y="57"/>
                  </a:lnTo>
                  <a:lnTo>
                    <a:pt x="91" y="80"/>
                  </a:lnTo>
                  <a:lnTo>
                    <a:pt x="75" y="91"/>
                  </a:lnTo>
                  <a:lnTo>
                    <a:pt x="59" y="99"/>
                  </a:lnTo>
                  <a:lnTo>
                    <a:pt x="51" y="103"/>
                  </a:lnTo>
                  <a:lnTo>
                    <a:pt x="43" y="105"/>
                  </a:lnTo>
                  <a:lnTo>
                    <a:pt x="35" y="106"/>
                  </a:lnTo>
                  <a:lnTo>
                    <a:pt x="27" y="107"/>
                  </a:lnTo>
                  <a:lnTo>
                    <a:pt x="19" y="108"/>
                  </a:lnTo>
                  <a:lnTo>
                    <a:pt x="13" y="109"/>
                  </a:lnTo>
                  <a:lnTo>
                    <a:pt x="10" y="109"/>
                  </a:lnTo>
                  <a:lnTo>
                    <a:pt x="7" y="109"/>
                  </a:lnTo>
                  <a:lnTo>
                    <a:pt x="4" y="108"/>
                  </a:lnTo>
                  <a:lnTo>
                    <a:pt x="0" y="107"/>
                  </a:lnTo>
                  <a:lnTo>
                    <a:pt x="1" y="115"/>
                  </a:lnTo>
                  <a:lnTo>
                    <a:pt x="2" y="122"/>
                  </a:lnTo>
                  <a:lnTo>
                    <a:pt x="5" y="129"/>
                  </a:lnTo>
                  <a:lnTo>
                    <a:pt x="9" y="136"/>
                  </a:lnTo>
                  <a:lnTo>
                    <a:pt x="14" y="143"/>
                  </a:lnTo>
                  <a:lnTo>
                    <a:pt x="19" y="149"/>
                  </a:lnTo>
                  <a:lnTo>
                    <a:pt x="24" y="154"/>
                  </a:lnTo>
                  <a:lnTo>
                    <a:pt x="31" y="159"/>
                  </a:lnTo>
                  <a:lnTo>
                    <a:pt x="54" y="177"/>
                  </a:lnTo>
                  <a:lnTo>
                    <a:pt x="69" y="191"/>
                  </a:lnTo>
                  <a:lnTo>
                    <a:pt x="120" y="219"/>
                  </a:lnTo>
                  <a:lnTo>
                    <a:pt x="167" y="246"/>
                  </a:lnTo>
                  <a:lnTo>
                    <a:pt x="210" y="271"/>
                  </a:lnTo>
                  <a:lnTo>
                    <a:pt x="252" y="295"/>
                  </a:lnTo>
                  <a:lnTo>
                    <a:pt x="293" y="318"/>
                  </a:lnTo>
                  <a:lnTo>
                    <a:pt x="335" y="341"/>
                  </a:lnTo>
                  <a:lnTo>
                    <a:pt x="381" y="366"/>
                  </a:lnTo>
                  <a:lnTo>
                    <a:pt x="430" y="391"/>
                  </a:lnTo>
                  <a:lnTo>
                    <a:pt x="434" y="393"/>
                  </a:lnTo>
                  <a:lnTo>
                    <a:pt x="438" y="396"/>
                  </a:lnTo>
                  <a:lnTo>
                    <a:pt x="442" y="400"/>
                  </a:lnTo>
                  <a:lnTo>
                    <a:pt x="445" y="404"/>
                  </a:lnTo>
                  <a:lnTo>
                    <a:pt x="452" y="413"/>
                  </a:lnTo>
                  <a:lnTo>
                    <a:pt x="459" y="424"/>
                  </a:lnTo>
                  <a:lnTo>
                    <a:pt x="474" y="447"/>
                  </a:lnTo>
                  <a:lnTo>
                    <a:pt x="489" y="470"/>
                  </a:lnTo>
                  <a:lnTo>
                    <a:pt x="492" y="475"/>
                  </a:lnTo>
                  <a:lnTo>
                    <a:pt x="495" y="480"/>
                  </a:lnTo>
                  <a:lnTo>
                    <a:pt x="499" y="484"/>
                  </a:lnTo>
                  <a:lnTo>
                    <a:pt x="504" y="488"/>
                  </a:lnTo>
                  <a:lnTo>
                    <a:pt x="513" y="494"/>
                  </a:lnTo>
                  <a:lnTo>
                    <a:pt x="523" y="498"/>
                  </a:lnTo>
                  <a:lnTo>
                    <a:pt x="543" y="505"/>
                  </a:lnTo>
                  <a:lnTo>
                    <a:pt x="561" y="511"/>
                  </a:lnTo>
                  <a:lnTo>
                    <a:pt x="578" y="526"/>
                  </a:lnTo>
                  <a:lnTo>
                    <a:pt x="602" y="548"/>
                  </a:lnTo>
                  <a:lnTo>
                    <a:pt x="626" y="572"/>
                  </a:lnTo>
                  <a:lnTo>
                    <a:pt x="646" y="590"/>
                  </a:lnTo>
                  <a:lnTo>
                    <a:pt x="653" y="586"/>
                  </a:lnTo>
                  <a:lnTo>
                    <a:pt x="659" y="581"/>
                  </a:lnTo>
                  <a:lnTo>
                    <a:pt x="665" y="573"/>
                  </a:lnTo>
                  <a:lnTo>
                    <a:pt x="672" y="563"/>
                  </a:lnTo>
                  <a:lnTo>
                    <a:pt x="690" y="538"/>
                  </a:lnTo>
                  <a:lnTo>
                    <a:pt x="711" y="513"/>
                  </a:lnTo>
                  <a:lnTo>
                    <a:pt x="731" y="489"/>
                  </a:lnTo>
                  <a:lnTo>
                    <a:pt x="751" y="464"/>
                  </a:lnTo>
                  <a:lnTo>
                    <a:pt x="793" y="419"/>
                  </a:lnTo>
                  <a:lnTo>
                    <a:pt x="837" y="374"/>
                  </a:lnTo>
                  <a:lnTo>
                    <a:pt x="882" y="328"/>
                  </a:lnTo>
                  <a:lnTo>
                    <a:pt x="928" y="281"/>
                  </a:lnTo>
                  <a:lnTo>
                    <a:pt x="950" y="256"/>
                  </a:lnTo>
                  <a:lnTo>
                    <a:pt x="973" y="230"/>
                  </a:lnTo>
                  <a:lnTo>
                    <a:pt x="995" y="203"/>
                  </a:lnTo>
                  <a:lnTo>
                    <a:pt x="1018" y="176"/>
                  </a:lnTo>
                  <a:lnTo>
                    <a:pt x="1035" y="155"/>
                  </a:lnTo>
                  <a:lnTo>
                    <a:pt x="1053" y="131"/>
                  </a:lnTo>
                  <a:lnTo>
                    <a:pt x="1072" y="105"/>
                  </a:lnTo>
                  <a:lnTo>
                    <a:pt x="1092" y="76"/>
                  </a:lnTo>
                  <a:close/>
                </a:path>
              </a:pathLst>
            </a:custGeom>
            <a:grpFill/>
            <a:ln w="3175" cmpd="sng">
              <a:solidFill>
                <a:srgbClr val="FCF6F6"/>
              </a:solidFill>
              <a:round/>
              <a:headEnd/>
              <a:tailEnd/>
            </a:ln>
          </p:spPr>
          <p:txBody>
            <a:bodyPr/>
            <a:lstStyle/>
            <a:p>
              <a:endParaRPr lang="pt-BR"/>
            </a:p>
          </p:txBody>
        </p:sp>
        <p:sp>
          <p:nvSpPr>
            <p:cNvPr id="23" name="Freeform 9"/>
            <p:cNvSpPr>
              <a:spLocks/>
            </p:cNvSpPr>
            <p:nvPr/>
          </p:nvSpPr>
          <p:spPr bwMode="auto">
            <a:xfrm>
              <a:off x="6572250" y="2655888"/>
              <a:ext cx="881063" cy="330200"/>
            </a:xfrm>
            <a:custGeom>
              <a:avLst/>
              <a:gdLst>
                <a:gd name="T0" fmla="*/ 2151 w 2243"/>
                <a:gd name="T1" fmla="*/ 133 h 774"/>
                <a:gd name="T2" fmla="*/ 2056 w 2243"/>
                <a:gd name="T3" fmla="*/ 127 h 774"/>
                <a:gd name="T4" fmla="*/ 2002 w 2243"/>
                <a:gd name="T5" fmla="*/ 182 h 774"/>
                <a:gd name="T6" fmla="*/ 1904 w 2243"/>
                <a:gd name="T7" fmla="*/ 225 h 774"/>
                <a:gd name="T8" fmla="*/ 1801 w 2243"/>
                <a:gd name="T9" fmla="*/ 247 h 774"/>
                <a:gd name="T10" fmla="*/ 1680 w 2243"/>
                <a:gd name="T11" fmla="*/ 260 h 774"/>
                <a:gd name="T12" fmla="*/ 1608 w 2243"/>
                <a:gd name="T13" fmla="*/ 331 h 774"/>
                <a:gd name="T14" fmla="*/ 1537 w 2243"/>
                <a:gd name="T15" fmla="*/ 381 h 774"/>
                <a:gd name="T16" fmla="*/ 1465 w 2243"/>
                <a:gd name="T17" fmla="*/ 350 h 774"/>
                <a:gd name="T18" fmla="*/ 1416 w 2243"/>
                <a:gd name="T19" fmla="*/ 291 h 774"/>
                <a:gd name="T20" fmla="*/ 1401 w 2243"/>
                <a:gd name="T21" fmla="*/ 243 h 774"/>
                <a:gd name="T22" fmla="*/ 1473 w 2243"/>
                <a:gd name="T23" fmla="*/ 129 h 774"/>
                <a:gd name="T24" fmla="*/ 1427 w 2243"/>
                <a:gd name="T25" fmla="*/ 38 h 774"/>
                <a:gd name="T26" fmla="*/ 1324 w 2243"/>
                <a:gd name="T27" fmla="*/ 84 h 774"/>
                <a:gd name="T28" fmla="*/ 1145 w 2243"/>
                <a:gd name="T29" fmla="*/ 188 h 774"/>
                <a:gd name="T30" fmla="*/ 1065 w 2243"/>
                <a:gd name="T31" fmla="*/ 204 h 774"/>
                <a:gd name="T32" fmla="*/ 1034 w 2243"/>
                <a:gd name="T33" fmla="*/ 173 h 774"/>
                <a:gd name="T34" fmla="*/ 934 w 2243"/>
                <a:gd name="T35" fmla="*/ 149 h 774"/>
                <a:gd name="T36" fmla="*/ 836 w 2243"/>
                <a:gd name="T37" fmla="*/ 166 h 774"/>
                <a:gd name="T38" fmla="*/ 777 w 2243"/>
                <a:gd name="T39" fmla="*/ 192 h 774"/>
                <a:gd name="T40" fmla="*/ 728 w 2243"/>
                <a:gd name="T41" fmla="*/ 129 h 774"/>
                <a:gd name="T42" fmla="*/ 639 w 2243"/>
                <a:gd name="T43" fmla="*/ 43 h 774"/>
                <a:gd name="T44" fmla="*/ 491 w 2243"/>
                <a:gd name="T45" fmla="*/ 5 h 774"/>
                <a:gd name="T46" fmla="*/ 393 w 2243"/>
                <a:gd name="T47" fmla="*/ 11 h 774"/>
                <a:gd name="T48" fmla="*/ 225 w 2243"/>
                <a:gd name="T49" fmla="*/ 33 h 774"/>
                <a:gd name="T50" fmla="*/ 261 w 2243"/>
                <a:gd name="T51" fmla="*/ 173 h 774"/>
                <a:gd name="T52" fmla="*/ 253 w 2243"/>
                <a:gd name="T53" fmla="*/ 278 h 774"/>
                <a:gd name="T54" fmla="*/ 107 w 2243"/>
                <a:gd name="T55" fmla="*/ 364 h 774"/>
                <a:gd name="T56" fmla="*/ 0 w 2243"/>
                <a:gd name="T57" fmla="*/ 441 h 774"/>
                <a:gd name="T58" fmla="*/ 123 w 2243"/>
                <a:gd name="T59" fmla="*/ 504 h 774"/>
                <a:gd name="T60" fmla="*/ 135 w 2243"/>
                <a:gd name="T61" fmla="*/ 598 h 774"/>
                <a:gd name="T62" fmla="*/ 184 w 2243"/>
                <a:gd name="T63" fmla="*/ 635 h 774"/>
                <a:gd name="T64" fmla="*/ 236 w 2243"/>
                <a:gd name="T65" fmla="*/ 735 h 774"/>
                <a:gd name="T66" fmla="*/ 266 w 2243"/>
                <a:gd name="T67" fmla="*/ 702 h 774"/>
                <a:gd name="T68" fmla="*/ 318 w 2243"/>
                <a:gd name="T69" fmla="*/ 695 h 774"/>
                <a:gd name="T70" fmla="*/ 339 w 2243"/>
                <a:gd name="T71" fmla="*/ 630 h 774"/>
                <a:gd name="T72" fmla="*/ 404 w 2243"/>
                <a:gd name="T73" fmla="*/ 614 h 774"/>
                <a:gd name="T74" fmla="*/ 465 w 2243"/>
                <a:gd name="T75" fmla="*/ 587 h 774"/>
                <a:gd name="T76" fmla="*/ 520 w 2243"/>
                <a:gd name="T77" fmla="*/ 520 h 774"/>
                <a:gd name="T78" fmla="*/ 557 w 2243"/>
                <a:gd name="T79" fmla="*/ 470 h 774"/>
                <a:gd name="T80" fmla="*/ 633 w 2243"/>
                <a:gd name="T81" fmla="*/ 435 h 774"/>
                <a:gd name="T82" fmla="*/ 721 w 2243"/>
                <a:gd name="T83" fmla="*/ 479 h 774"/>
                <a:gd name="T84" fmla="*/ 813 w 2243"/>
                <a:gd name="T85" fmla="*/ 529 h 774"/>
                <a:gd name="T86" fmla="*/ 885 w 2243"/>
                <a:gd name="T87" fmla="*/ 562 h 774"/>
                <a:gd name="T88" fmla="*/ 917 w 2243"/>
                <a:gd name="T89" fmla="*/ 585 h 774"/>
                <a:gd name="T90" fmla="*/ 950 w 2243"/>
                <a:gd name="T91" fmla="*/ 555 h 774"/>
                <a:gd name="T92" fmla="*/ 1027 w 2243"/>
                <a:gd name="T93" fmla="*/ 638 h 774"/>
                <a:gd name="T94" fmla="*/ 1038 w 2243"/>
                <a:gd name="T95" fmla="*/ 705 h 774"/>
                <a:gd name="T96" fmla="*/ 1151 w 2243"/>
                <a:gd name="T97" fmla="*/ 653 h 774"/>
                <a:gd name="T98" fmla="*/ 1217 w 2243"/>
                <a:gd name="T99" fmla="*/ 596 h 774"/>
                <a:gd name="T100" fmla="*/ 1267 w 2243"/>
                <a:gd name="T101" fmla="*/ 637 h 774"/>
                <a:gd name="T102" fmla="*/ 1357 w 2243"/>
                <a:gd name="T103" fmla="*/ 674 h 774"/>
                <a:gd name="T104" fmla="*/ 1459 w 2243"/>
                <a:gd name="T105" fmla="*/ 762 h 774"/>
                <a:gd name="T106" fmla="*/ 1534 w 2243"/>
                <a:gd name="T107" fmla="*/ 748 h 774"/>
                <a:gd name="T108" fmla="*/ 1594 w 2243"/>
                <a:gd name="T109" fmla="*/ 774 h 774"/>
                <a:gd name="T110" fmla="*/ 1707 w 2243"/>
                <a:gd name="T111" fmla="*/ 719 h 774"/>
                <a:gd name="T112" fmla="*/ 1780 w 2243"/>
                <a:gd name="T113" fmla="*/ 643 h 774"/>
                <a:gd name="T114" fmla="*/ 1900 w 2243"/>
                <a:gd name="T115" fmla="*/ 634 h 774"/>
                <a:gd name="T116" fmla="*/ 1962 w 2243"/>
                <a:gd name="T117" fmla="*/ 632 h 774"/>
                <a:gd name="T118" fmla="*/ 2097 w 2243"/>
                <a:gd name="T119" fmla="*/ 655 h 774"/>
                <a:gd name="T120" fmla="*/ 2225 w 2243"/>
                <a:gd name="T121" fmla="*/ 488 h 774"/>
                <a:gd name="T122" fmla="*/ 2241 w 2243"/>
                <a:gd name="T123" fmla="*/ 25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43" h="774">
                  <a:moveTo>
                    <a:pt x="2240" y="189"/>
                  </a:moveTo>
                  <a:lnTo>
                    <a:pt x="2236" y="189"/>
                  </a:lnTo>
                  <a:lnTo>
                    <a:pt x="2232" y="188"/>
                  </a:lnTo>
                  <a:lnTo>
                    <a:pt x="2227" y="187"/>
                  </a:lnTo>
                  <a:lnTo>
                    <a:pt x="2223" y="185"/>
                  </a:lnTo>
                  <a:lnTo>
                    <a:pt x="2214" y="179"/>
                  </a:lnTo>
                  <a:lnTo>
                    <a:pt x="2205" y="173"/>
                  </a:lnTo>
                  <a:lnTo>
                    <a:pt x="2186" y="156"/>
                  </a:lnTo>
                  <a:lnTo>
                    <a:pt x="2163" y="140"/>
                  </a:lnTo>
                  <a:lnTo>
                    <a:pt x="2151" y="133"/>
                  </a:lnTo>
                  <a:lnTo>
                    <a:pt x="2137" y="127"/>
                  </a:lnTo>
                  <a:lnTo>
                    <a:pt x="2130" y="124"/>
                  </a:lnTo>
                  <a:lnTo>
                    <a:pt x="2122" y="122"/>
                  </a:lnTo>
                  <a:lnTo>
                    <a:pt x="2114" y="121"/>
                  </a:lnTo>
                  <a:lnTo>
                    <a:pt x="2105" y="120"/>
                  </a:lnTo>
                  <a:lnTo>
                    <a:pt x="2097" y="120"/>
                  </a:lnTo>
                  <a:lnTo>
                    <a:pt x="2087" y="121"/>
                  </a:lnTo>
                  <a:lnTo>
                    <a:pt x="2077" y="122"/>
                  </a:lnTo>
                  <a:lnTo>
                    <a:pt x="2067" y="124"/>
                  </a:lnTo>
                  <a:lnTo>
                    <a:pt x="2056" y="127"/>
                  </a:lnTo>
                  <a:lnTo>
                    <a:pt x="2044" y="131"/>
                  </a:lnTo>
                  <a:lnTo>
                    <a:pt x="2032" y="136"/>
                  </a:lnTo>
                  <a:lnTo>
                    <a:pt x="2020" y="142"/>
                  </a:lnTo>
                  <a:lnTo>
                    <a:pt x="2016" y="145"/>
                  </a:lnTo>
                  <a:lnTo>
                    <a:pt x="2013" y="148"/>
                  </a:lnTo>
                  <a:lnTo>
                    <a:pt x="2011" y="152"/>
                  </a:lnTo>
                  <a:lnTo>
                    <a:pt x="2009" y="156"/>
                  </a:lnTo>
                  <a:lnTo>
                    <a:pt x="2006" y="164"/>
                  </a:lnTo>
                  <a:lnTo>
                    <a:pt x="2004" y="174"/>
                  </a:lnTo>
                  <a:lnTo>
                    <a:pt x="2002" y="182"/>
                  </a:lnTo>
                  <a:lnTo>
                    <a:pt x="1999" y="191"/>
                  </a:lnTo>
                  <a:lnTo>
                    <a:pt x="1998" y="195"/>
                  </a:lnTo>
                  <a:lnTo>
                    <a:pt x="1995" y="198"/>
                  </a:lnTo>
                  <a:lnTo>
                    <a:pt x="1992" y="202"/>
                  </a:lnTo>
                  <a:lnTo>
                    <a:pt x="1989" y="205"/>
                  </a:lnTo>
                  <a:lnTo>
                    <a:pt x="1959" y="211"/>
                  </a:lnTo>
                  <a:lnTo>
                    <a:pt x="1932" y="215"/>
                  </a:lnTo>
                  <a:lnTo>
                    <a:pt x="1921" y="218"/>
                  </a:lnTo>
                  <a:lnTo>
                    <a:pt x="1909" y="222"/>
                  </a:lnTo>
                  <a:lnTo>
                    <a:pt x="1904" y="225"/>
                  </a:lnTo>
                  <a:lnTo>
                    <a:pt x="1899" y="228"/>
                  </a:lnTo>
                  <a:lnTo>
                    <a:pt x="1894" y="232"/>
                  </a:lnTo>
                  <a:lnTo>
                    <a:pt x="1889" y="236"/>
                  </a:lnTo>
                  <a:lnTo>
                    <a:pt x="1881" y="240"/>
                  </a:lnTo>
                  <a:lnTo>
                    <a:pt x="1871" y="244"/>
                  </a:lnTo>
                  <a:lnTo>
                    <a:pt x="1859" y="246"/>
                  </a:lnTo>
                  <a:lnTo>
                    <a:pt x="1846" y="247"/>
                  </a:lnTo>
                  <a:lnTo>
                    <a:pt x="1832" y="248"/>
                  </a:lnTo>
                  <a:lnTo>
                    <a:pt x="1816" y="248"/>
                  </a:lnTo>
                  <a:lnTo>
                    <a:pt x="1801" y="247"/>
                  </a:lnTo>
                  <a:lnTo>
                    <a:pt x="1786" y="246"/>
                  </a:lnTo>
                  <a:lnTo>
                    <a:pt x="1757" y="243"/>
                  </a:lnTo>
                  <a:lnTo>
                    <a:pt x="1734" y="240"/>
                  </a:lnTo>
                  <a:lnTo>
                    <a:pt x="1716" y="237"/>
                  </a:lnTo>
                  <a:lnTo>
                    <a:pt x="1710" y="236"/>
                  </a:lnTo>
                  <a:lnTo>
                    <a:pt x="1707" y="243"/>
                  </a:lnTo>
                  <a:lnTo>
                    <a:pt x="1703" y="248"/>
                  </a:lnTo>
                  <a:lnTo>
                    <a:pt x="1698" y="253"/>
                  </a:lnTo>
                  <a:lnTo>
                    <a:pt x="1692" y="256"/>
                  </a:lnTo>
                  <a:lnTo>
                    <a:pt x="1680" y="260"/>
                  </a:lnTo>
                  <a:lnTo>
                    <a:pt x="1667" y="263"/>
                  </a:lnTo>
                  <a:lnTo>
                    <a:pt x="1660" y="266"/>
                  </a:lnTo>
                  <a:lnTo>
                    <a:pt x="1653" y="268"/>
                  </a:lnTo>
                  <a:lnTo>
                    <a:pt x="1647" y="272"/>
                  </a:lnTo>
                  <a:lnTo>
                    <a:pt x="1640" y="277"/>
                  </a:lnTo>
                  <a:lnTo>
                    <a:pt x="1633" y="284"/>
                  </a:lnTo>
                  <a:lnTo>
                    <a:pt x="1627" y="293"/>
                  </a:lnTo>
                  <a:lnTo>
                    <a:pt x="1622" y="303"/>
                  </a:lnTo>
                  <a:lnTo>
                    <a:pt x="1616" y="315"/>
                  </a:lnTo>
                  <a:lnTo>
                    <a:pt x="1608" y="331"/>
                  </a:lnTo>
                  <a:lnTo>
                    <a:pt x="1599" y="345"/>
                  </a:lnTo>
                  <a:lnTo>
                    <a:pt x="1594" y="352"/>
                  </a:lnTo>
                  <a:lnTo>
                    <a:pt x="1589" y="357"/>
                  </a:lnTo>
                  <a:lnTo>
                    <a:pt x="1584" y="362"/>
                  </a:lnTo>
                  <a:lnTo>
                    <a:pt x="1578" y="367"/>
                  </a:lnTo>
                  <a:lnTo>
                    <a:pt x="1571" y="370"/>
                  </a:lnTo>
                  <a:lnTo>
                    <a:pt x="1564" y="374"/>
                  </a:lnTo>
                  <a:lnTo>
                    <a:pt x="1556" y="377"/>
                  </a:lnTo>
                  <a:lnTo>
                    <a:pt x="1547" y="379"/>
                  </a:lnTo>
                  <a:lnTo>
                    <a:pt x="1537" y="381"/>
                  </a:lnTo>
                  <a:lnTo>
                    <a:pt x="1526" y="382"/>
                  </a:lnTo>
                  <a:lnTo>
                    <a:pt x="1514" y="383"/>
                  </a:lnTo>
                  <a:lnTo>
                    <a:pt x="1501" y="383"/>
                  </a:lnTo>
                  <a:lnTo>
                    <a:pt x="1491" y="382"/>
                  </a:lnTo>
                  <a:lnTo>
                    <a:pt x="1484" y="379"/>
                  </a:lnTo>
                  <a:lnTo>
                    <a:pt x="1478" y="376"/>
                  </a:lnTo>
                  <a:lnTo>
                    <a:pt x="1473" y="370"/>
                  </a:lnTo>
                  <a:lnTo>
                    <a:pt x="1470" y="364"/>
                  </a:lnTo>
                  <a:lnTo>
                    <a:pt x="1467" y="358"/>
                  </a:lnTo>
                  <a:lnTo>
                    <a:pt x="1465" y="350"/>
                  </a:lnTo>
                  <a:lnTo>
                    <a:pt x="1463" y="342"/>
                  </a:lnTo>
                  <a:lnTo>
                    <a:pt x="1460" y="327"/>
                  </a:lnTo>
                  <a:lnTo>
                    <a:pt x="1455" y="313"/>
                  </a:lnTo>
                  <a:lnTo>
                    <a:pt x="1452" y="306"/>
                  </a:lnTo>
                  <a:lnTo>
                    <a:pt x="1449" y="301"/>
                  </a:lnTo>
                  <a:lnTo>
                    <a:pt x="1444" y="297"/>
                  </a:lnTo>
                  <a:lnTo>
                    <a:pt x="1438" y="294"/>
                  </a:lnTo>
                  <a:lnTo>
                    <a:pt x="1431" y="294"/>
                  </a:lnTo>
                  <a:lnTo>
                    <a:pt x="1424" y="293"/>
                  </a:lnTo>
                  <a:lnTo>
                    <a:pt x="1416" y="291"/>
                  </a:lnTo>
                  <a:lnTo>
                    <a:pt x="1409" y="288"/>
                  </a:lnTo>
                  <a:lnTo>
                    <a:pt x="1406" y="287"/>
                  </a:lnTo>
                  <a:lnTo>
                    <a:pt x="1403" y="284"/>
                  </a:lnTo>
                  <a:lnTo>
                    <a:pt x="1400" y="281"/>
                  </a:lnTo>
                  <a:lnTo>
                    <a:pt x="1398" y="278"/>
                  </a:lnTo>
                  <a:lnTo>
                    <a:pt x="1397" y="275"/>
                  </a:lnTo>
                  <a:lnTo>
                    <a:pt x="1396" y="271"/>
                  </a:lnTo>
                  <a:lnTo>
                    <a:pt x="1395" y="267"/>
                  </a:lnTo>
                  <a:lnTo>
                    <a:pt x="1396" y="262"/>
                  </a:lnTo>
                  <a:lnTo>
                    <a:pt x="1401" y="243"/>
                  </a:lnTo>
                  <a:lnTo>
                    <a:pt x="1407" y="226"/>
                  </a:lnTo>
                  <a:lnTo>
                    <a:pt x="1412" y="212"/>
                  </a:lnTo>
                  <a:lnTo>
                    <a:pt x="1419" y="200"/>
                  </a:lnTo>
                  <a:lnTo>
                    <a:pt x="1425" y="189"/>
                  </a:lnTo>
                  <a:lnTo>
                    <a:pt x="1431" y="180"/>
                  </a:lnTo>
                  <a:lnTo>
                    <a:pt x="1438" y="170"/>
                  </a:lnTo>
                  <a:lnTo>
                    <a:pt x="1444" y="163"/>
                  </a:lnTo>
                  <a:lnTo>
                    <a:pt x="1456" y="150"/>
                  </a:lnTo>
                  <a:lnTo>
                    <a:pt x="1468" y="136"/>
                  </a:lnTo>
                  <a:lnTo>
                    <a:pt x="1473" y="129"/>
                  </a:lnTo>
                  <a:lnTo>
                    <a:pt x="1477" y="120"/>
                  </a:lnTo>
                  <a:lnTo>
                    <a:pt x="1481" y="111"/>
                  </a:lnTo>
                  <a:lnTo>
                    <a:pt x="1484" y="100"/>
                  </a:lnTo>
                  <a:lnTo>
                    <a:pt x="1474" y="83"/>
                  </a:lnTo>
                  <a:lnTo>
                    <a:pt x="1462" y="67"/>
                  </a:lnTo>
                  <a:lnTo>
                    <a:pt x="1456" y="60"/>
                  </a:lnTo>
                  <a:lnTo>
                    <a:pt x="1449" y="52"/>
                  </a:lnTo>
                  <a:lnTo>
                    <a:pt x="1442" y="47"/>
                  </a:lnTo>
                  <a:lnTo>
                    <a:pt x="1434" y="42"/>
                  </a:lnTo>
                  <a:lnTo>
                    <a:pt x="1427" y="38"/>
                  </a:lnTo>
                  <a:lnTo>
                    <a:pt x="1419" y="35"/>
                  </a:lnTo>
                  <a:lnTo>
                    <a:pt x="1410" y="33"/>
                  </a:lnTo>
                  <a:lnTo>
                    <a:pt x="1402" y="33"/>
                  </a:lnTo>
                  <a:lnTo>
                    <a:pt x="1393" y="34"/>
                  </a:lnTo>
                  <a:lnTo>
                    <a:pt x="1383" y="37"/>
                  </a:lnTo>
                  <a:lnTo>
                    <a:pt x="1373" y="41"/>
                  </a:lnTo>
                  <a:lnTo>
                    <a:pt x="1364" y="47"/>
                  </a:lnTo>
                  <a:lnTo>
                    <a:pt x="1351" y="60"/>
                  </a:lnTo>
                  <a:lnTo>
                    <a:pt x="1338" y="72"/>
                  </a:lnTo>
                  <a:lnTo>
                    <a:pt x="1324" y="84"/>
                  </a:lnTo>
                  <a:lnTo>
                    <a:pt x="1309" y="96"/>
                  </a:lnTo>
                  <a:lnTo>
                    <a:pt x="1277" y="120"/>
                  </a:lnTo>
                  <a:lnTo>
                    <a:pt x="1245" y="142"/>
                  </a:lnTo>
                  <a:lnTo>
                    <a:pt x="1216" y="160"/>
                  </a:lnTo>
                  <a:lnTo>
                    <a:pt x="1189" y="176"/>
                  </a:lnTo>
                  <a:lnTo>
                    <a:pt x="1178" y="182"/>
                  </a:lnTo>
                  <a:lnTo>
                    <a:pt x="1169" y="186"/>
                  </a:lnTo>
                  <a:lnTo>
                    <a:pt x="1160" y="188"/>
                  </a:lnTo>
                  <a:lnTo>
                    <a:pt x="1154" y="189"/>
                  </a:lnTo>
                  <a:lnTo>
                    <a:pt x="1145" y="188"/>
                  </a:lnTo>
                  <a:lnTo>
                    <a:pt x="1137" y="187"/>
                  </a:lnTo>
                  <a:lnTo>
                    <a:pt x="1130" y="187"/>
                  </a:lnTo>
                  <a:lnTo>
                    <a:pt x="1123" y="187"/>
                  </a:lnTo>
                  <a:lnTo>
                    <a:pt x="1111" y="190"/>
                  </a:lnTo>
                  <a:lnTo>
                    <a:pt x="1101" y="193"/>
                  </a:lnTo>
                  <a:lnTo>
                    <a:pt x="1091" y="197"/>
                  </a:lnTo>
                  <a:lnTo>
                    <a:pt x="1084" y="201"/>
                  </a:lnTo>
                  <a:lnTo>
                    <a:pt x="1077" y="204"/>
                  </a:lnTo>
                  <a:lnTo>
                    <a:pt x="1071" y="205"/>
                  </a:lnTo>
                  <a:lnTo>
                    <a:pt x="1065" y="204"/>
                  </a:lnTo>
                  <a:lnTo>
                    <a:pt x="1060" y="203"/>
                  </a:lnTo>
                  <a:lnTo>
                    <a:pt x="1056" y="201"/>
                  </a:lnTo>
                  <a:lnTo>
                    <a:pt x="1054" y="199"/>
                  </a:lnTo>
                  <a:lnTo>
                    <a:pt x="1049" y="192"/>
                  </a:lnTo>
                  <a:lnTo>
                    <a:pt x="1047" y="185"/>
                  </a:lnTo>
                  <a:lnTo>
                    <a:pt x="1045" y="182"/>
                  </a:lnTo>
                  <a:lnTo>
                    <a:pt x="1044" y="179"/>
                  </a:lnTo>
                  <a:lnTo>
                    <a:pt x="1041" y="176"/>
                  </a:lnTo>
                  <a:lnTo>
                    <a:pt x="1038" y="174"/>
                  </a:lnTo>
                  <a:lnTo>
                    <a:pt x="1034" y="173"/>
                  </a:lnTo>
                  <a:lnTo>
                    <a:pt x="1028" y="172"/>
                  </a:lnTo>
                  <a:lnTo>
                    <a:pt x="1021" y="172"/>
                  </a:lnTo>
                  <a:lnTo>
                    <a:pt x="1012" y="174"/>
                  </a:lnTo>
                  <a:lnTo>
                    <a:pt x="1002" y="174"/>
                  </a:lnTo>
                  <a:lnTo>
                    <a:pt x="993" y="174"/>
                  </a:lnTo>
                  <a:lnTo>
                    <a:pt x="984" y="172"/>
                  </a:lnTo>
                  <a:lnTo>
                    <a:pt x="976" y="169"/>
                  </a:lnTo>
                  <a:lnTo>
                    <a:pt x="961" y="164"/>
                  </a:lnTo>
                  <a:lnTo>
                    <a:pt x="948" y="156"/>
                  </a:lnTo>
                  <a:lnTo>
                    <a:pt x="934" y="149"/>
                  </a:lnTo>
                  <a:lnTo>
                    <a:pt x="920" y="143"/>
                  </a:lnTo>
                  <a:lnTo>
                    <a:pt x="913" y="140"/>
                  </a:lnTo>
                  <a:lnTo>
                    <a:pt x="905" y="138"/>
                  </a:lnTo>
                  <a:lnTo>
                    <a:pt x="896" y="137"/>
                  </a:lnTo>
                  <a:lnTo>
                    <a:pt x="887" y="136"/>
                  </a:lnTo>
                  <a:lnTo>
                    <a:pt x="879" y="137"/>
                  </a:lnTo>
                  <a:lnTo>
                    <a:pt x="870" y="141"/>
                  </a:lnTo>
                  <a:lnTo>
                    <a:pt x="862" y="146"/>
                  </a:lnTo>
                  <a:lnTo>
                    <a:pt x="853" y="152"/>
                  </a:lnTo>
                  <a:lnTo>
                    <a:pt x="836" y="166"/>
                  </a:lnTo>
                  <a:lnTo>
                    <a:pt x="819" y="182"/>
                  </a:lnTo>
                  <a:lnTo>
                    <a:pt x="811" y="188"/>
                  </a:lnTo>
                  <a:lnTo>
                    <a:pt x="803" y="193"/>
                  </a:lnTo>
                  <a:lnTo>
                    <a:pt x="796" y="197"/>
                  </a:lnTo>
                  <a:lnTo>
                    <a:pt x="790" y="199"/>
                  </a:lnTo>
                  <a:lnTo>
                    <a:pt x="787" y="199"/>
                  </a:lnTo>
                  <a:lnTo>
                    <a:pt x="784" y="198"/>
                  </a:lnTo>
                  <a:lnTo>
                    <a:pt x="781" y="197"/>
                  </a:lnTo>
                  <a:lnTo>
                    <a:pt x="779" y="195"/>
                  </a:lnTo>
                  <a:lnTo>
                    <a:pt x="777" y="192"/>
                  </a:lnTo>
                  <a:lnTo>
                    <a:pt x="775" y="189"/>
                  </a:lnTo>
                  <a:lnTo>
                    <a:pt x="773" y="184"/>
                  </a:lnTo>
                  <a:lnTo>
                    <a:pt x="771" y="179"/>
                  </a:lnTo>
                  <a:lnTo>
                    <a:pt x="769" y="173"/>
                  </a:lnTo>
                  <a:lnTo>
                    <a:pt x="766" y="166"/>
                  </a:lnTo>
                  <a:lnTo>
                    <a:pt x="763" y="161"/>
                  </a:lnTo>
                  <a:lnTo>
                    <a:pt x="759" y="156"/>
                  </a:lnTo>
                  <a:lnTo>
                    <a:pt x="750" y="147"/>
                  </a:lnTo>
                  <a:lnTo>
                    <a:pt x="739" y="139"/>
                  </a:lnTo>
                  <a:lnTo>
                    <a:pt x="728" y="129"/>
                  </a:lnTo>
                  <a:lnTo>
                    <a:pt x="714" y="118"/>
                  </a:lnTo>
                  <a:lnTo>
                    <a:pt x="707" y="111"/>
                  </a:lnTo>
                  <a:lnTo>
                    <a:pt x="701" y="103"/>
                  </a:lnTo>
                  <a:lnTo>
                    <a:pt x="694" y="94"/>
                  </a:lnTo>
                  <a:lnTo>
                    <a:pt x="687" y="84"/>
                  </a:lnTo>
                  <a:lnTo>
                    <a:pt x="681" y="76"/>
                  </a:lnTo>
                  <a:lnTo>
                    <a:pt x="673" y="68"/>
                  </a:lnTo>
                  <a:lnTo>
                    <a:pt x="663" y="60"/>
                  </a:lnTo>
                  <a:lnTo>
                    <a:pt x="651" y="51"/>
                  </a:lnTo>
                  <a:lnTo>
                    <a:pt x="639" y="43"/>
                  </a:lnTo>
                  <a:lnTo>
                    <a:pt x="625" y="35"/>
                  </a:lnTo>
                  <a:lnTo>
                    <a:pt x="610" y="28"/>
                  </a:lnTo>
                  <a:lnTo>
                    <a:pt x="593" y="22"/>
                  </a:lnTo>
                  <a:lnTo>
                    <a:pt x="577" y="16"/>
                  </a:lnTo>
                  <a:lnTo>
                    <a:pt x="561" y="11"/>
                  </a:lnTo>
                  <a:lnTo>
                    <a:pt x="545" y="8"/>
                  </a:lnTo>
                  <a:lnTo>
                    <a:pt x="529" y="5"/>
                  </a:lnTo>
                  <a:lnTo>
                    <a:pt x="513" y="4"/>
                  </a:lnTo>
                  <a:lnTo>
                    <a:pt x="499" y="4"/>
                  </a:lnTo>
                  <a:lnTo>
                    <a:pt x="491" y="5"/>
                  </a:lnTo>
                  <a:lnTo>
                    <a:pt x="484" y="7"/>
                  </a:lnTo>
                  <a:lnTo>
                    <a:pt x="478" y="8"/>
                  </a:lnTo>
                  <a:lnTo>
                    <a:pt x="472" y="11"/>
                  </a:lnTo>
                  <a:lnTo>
                    <a:pt x="459" y="15"/>
                  </a:lnTo>
                  <a:lnTo>
                    <a:pt x="448" y="17"/>
                  </a:lnTo>
                  <a:lnTo>
                    <a:pt x="437" y="17"/>
                  </a:lnTo>
                  <a:lnTo>
                    <a:pt x="427" y="16"/>
                  </a:lnTo>
                  <a:lnTo>
                    <a:pt x="416" y="15"/>
                  </a:lnTo>
                  <a:lnTo>
                    <a:pt x="405" y="13"/>
                  </a:lnTo>
                  <a:lnTo>
                    <a:pt x="393" y="11"/>
                  </a:lnTo>
                  <a:lnTo>
                    <a:pt x="377" y="11"/>
                  </a:lnTo>
                  <a:lnTo>
                    <a:pt x="251" y="0"/>
                  </a:lnTo>
                  <a:lnTo>
                    <a:pt x="245" y="2"/>
                  </a:lnTo>
                  <a:lnTo>
                    <a:pt x="240" y="5"/>
                  </a:lnTo>
                  <a:lnTo>
                    <a:pt x="235" y="9"/>
                  </a:lnTo>
                  <a:lnTo>
                    <a:pt x="232" y="13"/>
                  </a:lnTo>
                  <a:lnTo>
                    <a:pt x="229" y="17"/>
                  </a:lnTo>
                  <a:lnTo>
                    <a:pt x="227" y="22"/>
                  </a:lnTo>
                  <a:lnTo>
                    <a:pt x="226" y="27"/>
                  </a:lnTo>
                  <a:lnTo>
                    <a:pt x="225" y="33"/>
                  </a:lnTo>
                  <a:lnTo>
                    <a:pt x="224" y="62"/>
                  </a:lnTo>
                  <a:lnTo>
                    <a:pt x="225" y="95"/>
                  </a:lnTo>
                  <a:lnTo>
                    <a:pt x="226" y="106"/>
                  </a:lnTo>
                  <a:lnTo>
                    <a:pt x="228" y="117"/>
                  </a:lnTo>
                  <a:lnTo>
                    <a:pt x="230" y="125"/>
                  </a:lnTo>
                  <a:lnTo>
                    <a:pt x="234" y="133"/>
                  </a:lnTo>
                  <a:lnTo>
                    <a:pt x="243" y="146"/>
                  </a:lnTo>
                  <a:lnTo>
                    <a:pt x="252" y="158"/>
                  </a:lnTo>
                  <a:lnTo>
                    <a:pt x="256" y="165"/>
                  </a:lnTo>
                  <a:lnTo>
                    <a:pt x="261" y="173"/>
                  </a:lnTo>
                  <a:lnTo>
                    <a:pt x="264" y="181"/>
                  </a:lnTo>
                  <a:lnTo>
                    <a:pt x="267" y="191"/>
                  </a:lnTo>
                  <a:lnTo>
                    <a:pt x="269" y="202"/>
                  </a:lnTo>
                  <a:lnTo>
                    <a:pt x="270" y="214"/>
                  </a:lnTo>
                  <a:lnTo>
                    <a:pt x="269" y="229"/>
                  </a:lnTo>
                  <a:lnTo>
                    <a:pt x="267" y="247"/>
                  </a:lnTo>
                  <a:lnTo>
                    <a:pt x="265" y="255"/>
                  </a:lnTo>
                  <a:lnTo>
                    <a:pt x="262" y="263"/>
                  </a:lnTo>
                  <a:lnTo>
                    <a:pt x="258" y="271"/>
                  </a:lnTo>
                  <a:lnTo>
                    <a:pt x="253" y="278"/>
                  </a:lnTo>
                  <a:lnTo>
                    <a:pt x="248" y="286"/>
                  </a:lnTo>
                  <a:lnTo>
                    <a:pt x="243" y="293"/>
                  </a:lnTo>
                  <a:lnTo>
                    <a:pt x="237" y="299"/>
                  </a:lnTo>
                  <a:lnTo>
                    <a:pt x="230" y="305"/>
                  </a:lnTo>
                  <a:lnTo>
                    <a:pt x="216" y="315"/>
                  </a:lnTo>
                  <a:lnTo>
                    <a:pt x="201" y="325"/>
                  </a:lnTo>
                  <a:lnTo>
                    <a:pt x="185" y="333"/>
                  </a:lnTo>
                  <a:lnTo>
                    <a:pt x="169" y="341"/>
                  </a:lnTo>
                  <a:lnTo>
                    <a:pt x="136" y="353"/>
                  </a:lnTo>
                  <a:lnTo>
                    <a:pt x="107" y="364"/>
                  </a:lnTo>
                  <a:lnTo>
                    <a:pt x="95" y="369"/>
                  </a:lnTo>
                  <a:lnTo>
                    <a:pt x="85" y="373"/>
                  </a:lnTo>
                  <a:lnTo>
                    <a:pt x="78" y="378"/>
                  </a:lnTo>
                  <a:lnTo>
                    <a:pt x="74" y="383"/>
                  </a:lnTo>
                  <a:lnTo>
                    <a:pt x="65" y="395"/>
                  </a:lnTo>
                  <a:lnTo>
                    <a:pt x="57" y="404"/>
                  </a:lnTo>
                  <a:lnTo>
                    <a:pt x="47" y="411"/>
                  </a:lnTo>
                  <a:lnTo>
                    <a:pt x="38" y="418"/>
                  </a:lnTo>
                  <a:lnTo>
                    <a:pt x="19" y="430"/>
                  </a:lnTo>
                  <a:lnTo>
                    <a:pt x="0" y="441"/>
                  </a:lnTo>
                  <a:lnTo>
                    <a:pt x="20" y="447"/>
                  </a:lnTo>
                  <a:lnTo>
                    <a:pt x="39" y="453"/>
                  </a:lnTo>
                  <a:lnTo>
                    <a:pt x="56" y="459"/>
                  </a:lnTo>
                  <a:lnTo>
                    <a:pt x="71" y="465"/>
                  </a:lnTo>
                  <a:lnTo>
                    <a:pt x="84" y="472"/>
                  </a:lnTo>
                  <a:lnTo>
                    <a:pt x="94" y="478"/>
                  </a:lnTo>
                  <a:lnTo>
                    <a:pt x="104" y="485"/>
                  </a:lnTo>
                  <a:lnTo>
                    <a:pt x="112" y="491"/>
                  </a:lnTo>
                  <a:lnTo>
                    <a:pt x="118" y="498"/>
                  </a:lnTo>
                  <a:lnTo>
                    <a:pt x="123" y="504"/>
                  </a:lnTo>
                  <a:lnTo>
                    <a:pt x="127" y="512"/>
                  </a:lnTo>
                  <a:lnTo>
                    <a:pt x="130" y="518"/>
                  </a:lnTo>
                  <a:lnTo>
                    <a:pt x="132" y="525"/>
                  </a:lnTo>
                  <a:lnTo>
                    <a:pt x="134" y="531"/>
                  </a:lnTo>
                  <a:lnTo>
                    <a:pt x="134" y="538"/>
                  </a:lnTo>
                  <a:lnTo>
                    <a:pt x="135" y="544"/>
                  </a:lnTo>
                  <a:lnTo>
                    <a:pt x="133" y="568"/>
                  </a:lnTo>
                  <a:lnTo>
                    <a:pt x="132" y="589"/>
                  </a:lnTo>
                  <a:lnTo>
                    <a:pt x="133" y="594"/>
                  </a:lnTo>
                  <a:lnTo>
                    <a:pt x="135" y="598"/>
                  </a:lnTo>
                  <a:lnTo>
                    <a:pt x="138" y="602"/>
                  </a:lnTo>
                  <a:lnTo>
                    <a:pt x="141" y="606"/>
                  </a:lnTo>
                  <a:lnTo>
                    <a:pt x="146" y="610"/>
                  </a:lnTo>
                  <a:lnTo>
                    <a:pt x="152" y="613"/>
                  </a:lnTo>
                  <a:lnTo>
                    <a:pt x="159" y="617"/>
                  </a:lnTo>
                  <a:lnTo>
                    <a:pt x="168" y="620"/>
                  </a:lnTo>
                  <a:lnTo>
                    <a:pt x="173" y="622"/>
                  </a:lnTo>
                  <a:lnTo>
                    <a:pt x="177" y="625"/>
                  </a:lnTo>
                  <a:lnTo>
                    <a:pt x="181" y="629"/>
                  </a:lnTo>
                  <a:lnTo>
                    <a:pt x="184" y="635"/>
                  </a:lnTo>
                  <a:lnTo>
                    <a:pt x="189" y="649"/>
                  </a:lnTo>
                  <a:lnTo>
                    <a:pt x="193" y="665"/>
                  </a:lnTo>
                  <a:lnTo>
                    <a:pt x="198" y="695"/>
                  </a:lnTo>
                  <a:lnTo>
                    <a:pt x="199" y="713"/>
                  </a:lnTo>
                  <a:lnTo>
                    <a:pt x="200" y="715"/>
                  </a:lnTo>
                  <a:lnTo>
                    <a:pt x="201" y="717"/>
                  </a:lnTo>
                  <a:lnTo>
                    <a:pt x="204" y="720"/>
                  </a:lnTo>
                  <a:lnTo>
                    <a:pt x="208" y="722"/>
                  </a:lnTo>
                  <a:lnTo>
                    <a:pt x="219" y="727"/>
                  </a:lnTo>
                  <a:lnTo>
                    <a:pt x="236" y="735"/>
                  </a:lnTo>
                  <a:lnTo>
                    <a:pt x="238" y="736"/>
                  </a:lnTo>
                  <a:lnTo>
                    <a:pt x="239" y="735"/>
                  </a:lnTo>
                  <a:lnTo>
                    <a:pt x="241" y="733"/>
                  </a:lnTo>
                  <a:lnTo>
                    <a:pt x="243" y="731"/>
                  </a:lnTo>
                  <a:lnTo>
                    <a:pt x="247" y="724"/>
                  </a:lnTo>
                  <a:lnTo>
                    <a:pt x="252" y="716"/>
                  </a:lnTo>
                  <a:lnTo>
                    <a:pt x="255" y="712"/>
                  </a:lnTo>
                  <a:lnTo>
                    <a:pt x="258" y="708"/>
                  </a:lnTo>
                  <a:lnTo>
                    <a:pt x="262" y="705"/>
                  </a:lnTo>
                  <a:lnTo>
                    <a:pt x="266" y="702"/>
                  </a:lnTo>
                  <a:lnTo>
                    <a:pt x="270" y="700"/>
                  </a:lnTo>
                  <a:lnTo>
                    <a:pt x="276" y="698"/>
                  </a:lnTo>
                  <a:lnTo>
                    <a:pt x="282" y="697"/>
                  </a:lnTo>
                  <a:lnTo>
                    <a:pt x="289" y="698"/>
                  </a:lnTo>
                  <a:lnTo>
                    <a:pt x="296" y="699"/>
                  </a:lnTo>
                  <a:lnTo>
                    <a:pt x="302" y="699"/>
                  </a:lnTo>
                  <a:lnTo>
                    <a:pt x="307" y="699"/>
                  </a:lnTo>
                  <a:lnTo>
                    <a:pt x="311" y="698"/>
                  </a:lnTo>
                  <a:lnTo>
                    <a:pt x="315" y="697"/>
                  </a:lnTo>
                  <a:lnTo>
                    <a:pt x="318" y="695"/>
                  </a:lnTo>
                  <a:lnTo>
                    <a:pt x="321" y="692"/>
                  </a:lnTo>
                  <a:lnTo>
                    <a:pt x="323" y="689"/>
                  </a:lnTo>
                  <a:lnTo>
                    <a:pt x="326" y="682"/>
                  </a:lnTo>
                  <a:lnTo>
                    <a:pt x="328" y="674"/>
                  </a:lnTo>
                  <a:lnTo>
                    <a:pt x="329" y="665"/>
                  </a:lnTo>
                  <a:lnTo>
                    <a:pt x="330" y="656"/>
                  </a:lnTo>
                  <a:lnTo>
                    <a:pt x="332" y="647"/>
                  </a:lnTo>
                  <a:lnTo>
                    <a:pt x="335" y="638"/>
                  </a:lnTo>
                  <a:lnTo>
                    <a:pt x="337" y="634"/>
                  </a:lnTo>
                  <a:lnTo>
                    <a:pt x="339" y="630"/>
                  </a:lnTo>
                  <a:lnTo>
                    <a:pt x="342" y="627"/>
                  </a:lnTo>
                  <a:lnTo>
                    <a:pt x="346" y="623"/>
                  </a:lnTo>
                  <a:lnTo>
                    <a:pt x="350" y="620"/>
                  </a:lnTo>
                  <a:lnTo>
                    <a:pt x="355" y="618"/>
                  </a:lnTo>
                  <a:lnTo>
                    <a:pt x="361" y="615"/>
                  </a:lnTo>
                  <a:lnTo>
                    <a:pt x="367" y="613"/>
                  </a:lnTo>
                  <a:lnTo>
                    <a:pt x="375" y="612"/>
                  </a:lnTo>
                  <a:lnTo>
                    <a:pt x="383" y="612"/>
                  </a:lnTo>
                  <a:lnTo>
                    <a:pt x="393" y="613"/>
                  </a:lnTo>
                  <a:lnTo>
                    <a:pt x="404" y="614"/>
                  </a:lnTo>
                  <a:lnTo>
                    <a:pt x="412" y="614"/>
                  </a:lnTo>
                  <a:lnTo>
                    <a:pt x="419" y="614"/>
                  </a:lnTo>
                  <a:lnTo>
                    <a:pt x="426" y="614"/>
                  </a:lnTo>
                  <a:lnTo>
                    <a:pt x="432" y="612"/>
                  </a:lnTo>
                  <a:lnTo>
                    <a:pt x="438" y="611"/>
                  </a:lnTo>
                  <a:lnTo>
                    <a:pt x="443" y="608"/>
                  </a:lnTo>
                  <a:lnTo>
                    <a:pt x="448" y="606"/>
                  </a:lnTo>
                  <a:lnTo>
                    <a:pt x="452" y="603"/>
                  </a:lnTo>
                  <a:lnTo>
                    <a:pt x="459" y="595"/>
                  </a:lnTo>
                  <a:lnTo>
                    <a:pt x="465" y="587"/>
                  </a:lnTo>
                  <a:lnTo>
                    <a:pt x="471" y="578"/>
                  </a:lnTo>
                  <a:lnTo>
                    <a:pt x="475" y="569"/>
                  </a:lnTo>
                  <a:lnTo>
                    <a:pt x="483" y="550"/>
                  </a:lnTo>
                  <a:lnTo>
                    <a:pt x="491" y="534"/>
                  </a:lnTo>
                  <a:lnTo>
                    <a:pt x="496" y="528"/>
                  </a:lnTo>
                  <a:lnTo>
                    <a:pt x="503" y="523"/>
                  </a:lnTo>
                  <a:lnTo>
                    <a:pt x="507" y="521"/>
                  </a:lnTo>
                  <a:lnTo>
                    <a:pt x="511" y="520"/>
                  </a:lnTo>
                  <a:lnTo>
                    <a:pt x="515" y="520"/>
                  </a:lnTo>
                  <a:lnTo>
                    <a:pt x="520" y="520"/>
                  </a:lnTo>
                  <a:lnTo>
                    <a:pt x="529" y="521"/>
                  </a:lnTo>
                  <a:lnTo>
                    <a:pt x="535" y="520"/>
                  </a:lnTo>
                  <a:lnTo>
                    <a:pt x="538" y="519"/>
                  </a:lnTo>
                  <a:lnTo>
                    <a:pt x="539" y="517"/>
                  </a:lnTo>
                  <a:lnTo>
                    <a:pt x="541" y="516"/>
                  </a:lnTo>
                  <a:lnTo>
                    <a:pt x="542" y="513"/>
                  </a:lnTo>
                  <a:lnTo>
                    <a:pt x="545" y="501"/>
                  </a:lnTo>
                  <a:lnTo>
                    <a:pt x="549" y="486"/>
                  </a:lnTo>
                  <a:lnTo>
                    <a:pt x="552" y="479"/>
                  </a:lnTo>
                  <a:lnTo>
                    <a:pt x="557" y="470"/>
                  </a:lnTo>
                  <a:lnTo>
                    <a:pt x="561" y="466"/>
                  </a:lnTo>
                  <a:lnTo>
                    <a:pt x="565" y="462"/>
                  </a:lnTo>
                  <a:lnTo>
                    <a:pt x="570" y="458"/>
                  </a:lnTo>
                  <a:lnTo>
                    <a:pt x="576" y="455"/>
                  </a:lnTo>
                  <a:lnTo>
                    <a:pt x="582" y="451"/>
                  </a:lnTo>
                  <a:lnTo>
                    <a:pt x="590" y="447"/>
                  </a:lnTo>
                  <a:lnTo>
                    <a:pt x="599" y="444"/>
                  </a:lnTo>
                  <a:lnTo>
                    <a:pt x="609" y="441"/>
                  </a:lnTo>
                  <a:lnTo>
                    <a:pt x="620" y="438"/>
                  </a:lnTo>
                  <a:lnTo>
                    <a:pt x="633" y="435"/>
                  </a:lnTo>
                  <a:lnTo>
                    <a:pt x="646" y="433"/>
                  </a:lnTo>
                  <a:lnTo>
                    <a:pt x="661" y="431"/>
                  </a:lnTo>
                  <a:lnTo>
                    <a:pt x="666" y="430"/>
                  </a:lnTo>
                  <a:lnTo>
                    <a:pt x="671" y="431"/>
                  </a:lnTo>
                  <a:lnTo>
                    <a:pt x="675" y="432"/>
                  </a:lnTo>
                  <a:lnTo>
                    <a:pt x="679" y="433"/>
                  </a:lnTo>
                  <a:lnTo>
                    <a:pt x="686" y="438"/>
                  </a:lnTo>
                  <a:lnTo>
                    <a:pt x="693" y="444"/>
                  </a:lnTo>
                  <a:lnTo>
                    <a:pt x="705" y="460"/>
                  </a:lnTo>
                  <a:lnTo>
                    <a:pt x="721" y="479"/>
                  </a:lnTo>
                  <a:lnTo>
                    <a:pt x="730" y="488"/>
                  </a:lnTo>
                  <a:lnTo>
                    <a:pt x="742" y="498"/>
                  </a:lnTo>
                  <a:lnTo>
                    <a:pt x="748" y="503"/>
                  </a:lnTo>
                  <a:lnTo>
                    <a:pt x="755" y="508"/>
                  </a:lnTo>
                  <a:lnTo>
                    <a:pt x="763" y="512"/>
                  </a:lnTo>
                  <a:lnTo>
                    <a:pt x="771" y="516"/>
                  </a:lnTo>
                  <a:lnTo>
                    <a:pt x="780" y="520"/>
                  </a:lnTo>
                  <a:lnTo>
                    <a:pt x="790" y="524"/>
                  </a:lnTo>
                  <a:lnTo>
                    <a:pt x="801" y="527"/>
                  </a:lnTo>
                  <a:lnTo>
                    <a:pt x="813" y="529"/>
                  </a:lnTo>
                  <a:lnTo>
                    <a:pt x="825" y="532"/>
                  </a:lnTo>
                  <a:lnTo>
                    <a:pt x="840" y="534"/>
                  </a:lnTo>
                  <a:lnTo>
                    <a:pt x="855" y="535"/>
                  </a:lnTo>
                  <a:lnTo>
                    <a:pt x="871" y="536"/>
                  </a:lnTo>
                  <a:lnTo>
                    <a:pt x="875" y="536"/>
                  </a:lnTo>
                  <a:lnTo>
                    <a:pt x="879" y="538"/>
                  </a:lnTo>
                  <a:lnTo>
                    <a:pt x="881" y="540"/>
                  </a:lnTo>
                  <a:lnTo>
                    <a:pt x="883" y="544"/>
                  </a:lnTo>
                  <a:lnTo>
                    <a:pt x="884" y="552"/>
                  </a:lnTo>
                  <a:lnTo>
                    <a:pt x="885" y="562"/>
                  </a:lnTo>
                  <a:lnTo>
                    <a:pt x="886" y="566"/>
                  </a:lnTo>
                  <a:lnTo>
                    <a:pt x="887" y="571"/>
                  </a:lnTo>
                  <a:lnTo>
                    <a:pt x="888" y="576"/>
                  </a:lnTo>
                  <a:lnTo>
                    <a:pt x="890" y="579"/>
                  </a:lnTo>
                  <a:lnTo>
                    <a:pt x="893" y="583"/>
                  </a:lnTo>
                  <a:lnTo>
                    <a:pt x="896" y="585"/>
                  </a:lnTo>
                  <a:lnTo>
                    <a:pt x="901" y="587"/>
                  </a:lnTo>
                  <a:lnTo>
                    <a:pt x="907" y="588"/>
                  </a:lnTo>
                  <a:lnTo>
                    <a:pt x="913" y="587"/>
                  </a:lnTo>
                  <a:lnTo>
                    <a:pt x="917" y="585"/>
                  </a:lnTo>
                  <a:lnTo>
                    <a:pt x="921" y="583"/>
                  </a:lnTo>
                  <a:lnTo>
                    <a:pt x="924" y="580"/>
                  </a:lnTo>
                  <a:lnTo>
                    <a:pt x="929" y="573"/>
                  </a:lnTo>
                  <a:lnTo>
                    <a:pt x="933" y="565"/>
                  </a:lnTo>
                  <a:lnTo>
                    <a:pt x="935" y="561"/>
                  </a:lnTo>
                  <a:lnTo>
                    <a:pt x="937" y="558"/>
                  </a:lnTo>
                  <a:lnTo>
                    <a:pt x="940" y="556"/>
                  </a:lnTo>
                  <a:lnTo>
                    <a:pt x="943" y="555"/>
                  </a:lnTo>
                  <a:lnTo>
                    <a:pt x="947" y="554"/>
                  </a:lnTo>
                  <a:lnTo>
                    <a:pt x="950" y="555"/>
                  </a:lnTo>
                  <a:lnTo>
                    <a:pt x="955" y="558"/>
                  </a:lnTo>
                  <a:lnTo>
                    <a:pt x="960" y="562"/>
                  </a:lnTo>
                  <a:lnTo>
                    <a:pt x="976" y="614"/>
                  </a:lnTo>
                  <a:lnTo>
                    <a:pt x="989" y="617"/>
                  </a:lnTo>
                  <a:lnTo>
                    <a:pt x="999" y="619"/>
                  </a:lnTo>
                  <a:lnTo>
                    <a:pt x="1008" y="622"/>
                  </a:lnTo>
                  <a:lnTo>
                    <a:pt x="1015" y="625"/>
                  </a:lnTo>
                  <a:lnTo>
                    <a:pt x="1020" y="629"/>
                  </a:lnTo>
                  <a:lnTo>
                    <a:pt x="1024" y="633"/>
                  </a:lnTo>
                  <a:lnTo>
                    <a:pt x="1027" y="638"/>
                  </a:lnTo>
                  <a:lnTo>
                    <a:pt x="1029" y="643"/>
                  </a:lnTo>
                  <a:lnTo>
                    <a:pt x="1030" y="649"/>
                  </a:lnTo>
                  <a:lnTo>
                    <a:pt x="1031" y="655"/>
                  </a:lnTo>
                  <a:lnTo>
                    <a:pt x="1031" y="662"/>
                  </a:lnTo>
                  <a:lnTo>
                    <a:pt x="1030" y="669"/>
                  </a:lnTo>
                  <a:lnTo>
                    <a:pt x="1029" y="685"/>
                  </a:lnTo>
                  <a:lnTo>
                    <a:pt x="1028" y="703"/>
                  </a:lnTo>
                  <a:lnTo>
                    <a:pt x="1032" y="704"/>
                  </a:lnTo>
                  <a:lnTo>
                    <a:pt x="1035" y="705"/>
                  </a:lnTo>
                  <a:lnTo>
                    <a:pt x="1038" y="705"/>
                  </a:lnTo>
                  <a:lnTo>
                    <a:pt x="1041" y="705"/>
                  </a:lnTo>
                  <a:lnTo>
                    <a:pt x="1047" y="704"/>
                  </a:lnTo>
                  <a:lnTo>
                    <a:pt x="1055" y="703"/>
                  </a:lnTo>
                  <a:lnTo>
                    <a:pt x="1063" y="702"/>
                  </a:lnTo>
                  <a:lnTo>
                    <a:pt x="1071" y="701"/>
                  </a:lnTo>
                  <a:lnTo>
                    <a:pt x="1079" y="699"/>
                  </a:lnTo>
                  <a:lnTo>
                    <a:pt x="1087" y="695"/>
                  </a:lnTo>
                  <a:lnTo>
                    <a:pt x="1103" y="687"/>
                  </a:lnTo>
                  <a:lnTo>
                    <a:pt x="1119" y="676"/>
                  </a:lnTo>
                  <a:lnTo>
                    <a:pt x="1151" y="653"/>
                  </a:lnTo>
                  <a:lnTo>
                    <a:pt x="1181" y="630"/>
                  </a:lnTo>
                  <a:lnTo>
                    <a:pt x="1188" y="617"/>
                  </a:lnTo>
                  <a:lnTo>
                    <a:pt x="1195" y="606"/>
                  </a:lnTo>
                  <a:lnTo>
                    <a:pt x="1199" y="602"/>
                  </a:lnTo>
                  <a:lnTo>
                    <a:pt x="1202" y="600"/>
                  </a:lnTo>
                  <a:lnTo>
                    <a:pt x="1205" y="598"/>
                  </a:lnTo>
                  <a:lnTo>
                    <a:pt x="1208" y="596"/>
                  </a:lnTo>
                  <a:lnTo>
                    <a:pt x="1211" y="596"/>
                  </a:lnTo>
                  <a:lnTo>
                    <a:pt x="1214" y="596"/>
                  </a:lnTo>
                  <a:lnTo>
                    <a:pt x="1217" y="596"/>
                  </a:lnTo>
                  <a:lnTo>
                    <a:pt x="1220" y="597"/>
                  </a:lnTo>
                  <a:lnTo>
                    <a:pt x="1225" y="601"/>
                  </a:lnTo>
                  <a:lnTo>
                    <a:pt x="1230" y="605"/>
                  </a:lnTo>
                  <a:lnTo>
                    <a:pt x="1238" y="618"/>
                  </a:lnTo>
                  <a:lnTo>
                    <a:pt x="1246" y="629"/>
                  </a:lnTo>
                  <a:lnTo>
                    <a:pt x="1249" y="634"/>
                  </a:lnTo>
                  <a:lnTo>
                    <a:pt x="1253" y="638"/>
                  </a:lnTo>
                  <a:lnTo>
                    <a:pt x="1256" y="640"/>
                  </a:lnTo>
                  <a:lnTo>
                    <a:pt x="1259" y="641"/>
                  </a:lnTo>
                  <a:lnTo>
                    <a:pt x="1267" y="637"/>
                  </a:lnTo>
                  <a:lnTo>
                    <a:pt x="1276" y="635"/>
                  </a:lnTo>
                  <a:lnTo>
                    <a:pt x="1284" y="634"/>
                  </a:lnTo>
                  <a:lnTo>
                    <a:pt x="1291" y="634"/>
                  </a:lnTo>
                  <a:lnTo>
                    <a:pt x="1298" y="635"/>
                  </a:lnTo>
                  <a:lnTo>
                    <a:pt x="1305" y="637"/>
                  </a:lnTo>
                  <a:lnTo>
                    <a:pt x="1312" y="639"/>
                  </a:lnTo>
                  <a:lnTo>
                    <a:pt x="1319" y="643"/>
                  </a:lnTo>
                  <a:lnTo>
                    <a:pt x="1332" y="651"/>
                  </a:lnTo>
                  <a:lnTo>
                    <a:pt x="1345" y="662"/>
                  </a:lnTo>
                  <a:lnTo>
                    <a:pt x="1357" y="674"/>
                  </a:lnTo>
                  <a:lnTo>
                    <a:pt x="1370" y="687"/>
                  </a:lnTo>
                  <a:lnTo>
                    <a:pt x="1382" y="701"/>
                  </a:lnTo>
                  <a:lnTo>
                    <a:pt x="1396" y="715"/>
                  </a:lnTo>
                  <a:lnTo>
                    <a:pt x="1409" y="729"/>
                  </a:lnTo>
                  <a:lnTo>
                    <a:pt x="1422" y="741"/>
                  </a:lnTo>
                  <a:lnTo>
                    <a:pt x="1429" y="746"/>
                  </a:lnTo>
                  <a:lnTo>
                    <a:pt x="1437" y="751"/>
                  </a:lnTo>
                  <a:lnTo>
                    <a:pt x="1444" y="756"/>
                  </a:lnTo>
                  <a:lnTo>
                    <a:pt x="1452" y="759"/>
                  </a:lnTo>
                  <a:lnTo>
                    <a:pt x="1459" y="762"/>
                  </a:lnTo>
                  <a:lnTo>
                    <a:pt x="1467" y="765"/>
                  </a:lnTo>
                  <a:lnTo>
                    <a:pt x="1476" y="766"/>
                  </a:lnTo>
                  <a:lnTo>
                    <a:pt x="1484" y="766"/>
                  </a:lnTo>
                  <a:lnTo>
                    <a:pt x="1494" y="765"/>
                  </a:lnTo>
                  <a:lnTo>
                    <a:pt x="1503" y="763"/>
                  </a:lnTo>
                  <a:lnTo>
                    <a:pt x="1511" y="759"/>
                  </a:lnTo>
                  <a:lnTo>
                    <a:pt x="1518" y="755"/>
                  </a:lnTo>
                  <a:lnTo>
                    <a:pt x="1525" y="751"/>
                  </a:lnTo>
                  <a:lnTo>
                    <a:pt x="1531" y="749"/>
                  </a:lnTo>
                  <a:lnTo>
                    <a:pt x="1534" y="748"/>
                  </a:lnTo>
                  <a:lnTo>
                    <a:pt x="1537" y="748"/>
                  </a:lnTo>
                  <a:lnTo>
                    <a:pt x="1540" y="749"/>
                  </a:lnTo>
                  <a:lnTo>
                    <a:pt x="1543" y="751"/>
                  </a:lnTo>
                  <a:lnTo>
                    <a:pt x="1554" y="758"/>
                  </a:lnTo>
                  <a:lnTo>
                    <a:pt x="1563" y="763"/>
                  </a:lnTo>
                  <a:lnTo>
                    <a:pt x="1571" y="768"/>
                  </a:lnTo>
                  <a:lnTo>
                    <a:pt x="1578" y="771"/>
                  </a:lnTo>
                  <a:lnTo>
                    <a:pt x="1584" y="773"/>
                  </a:lnTo>
                  <a:lnTo>
                    <a:pt x="1590" y="773"/>
                  </a:lnTo>
                  <a:lnTo>
                    <a:pt x="1594" y="774"/>
                  </a:lnTo>
                  <a:lnTo>
                    <a:pt x="1598" y="773"/>
                  </a:lnTo>
                  <a:lnTo>
                    <a:pt x="1612" y="765"/>
                  </a:lnTo>
                  <a:lnTo>
                    <a:pt x="1627" y="756"/>
                  </a:lnTo>
                  <a:lnTo>
                    <a:pt x="1651" y="750"/>
                  </a:lnTo>
                  <a:lnTo>
                    <a:pt x="1670" y="744"/>
                  </a:lnTo>
                  <a:lnTo>
                    <a:pt x="1678" y="741"/>
                  </a:lnTo>
                  <a:lnTo>
                    <a:pt x="1685" y="737"/>
                  </a:lnTo>
                  <a:lnTo>
                    <a:pt x="1691" y="733"/>
                  </a:lnTo>
                  <a:lnTo>
                    <a:pt x="1697" y="729"/>
                  </a:lnTo>
                  <a:lnTo>
                    <a:pt x="1707" y="719"/>
                  </a:lnTo>
                  <a:lnTo>
                    <a:pt x="1716" y="709"/>
                  </a:lnTo>
                  <a:lnTo>
                    <a:pt x="1726" y="697"/>
                  </a:lnTo>
                  <a:lnTo>
                    <a:pt x="1737" y="682"/>
                  </a:lnTo>
                  <a:lnTo>
                    <a:pt x="1743" y="675"/>
                  </a:lnTo>
                  <a:lnTo>
                    <a:pt x="1748" y="668"/>
                  </a:lnTo>
                  <a:lnTo>
                    <a:pt x="1754" y="662"/>
                  </a:lnTo>
                  <a:lnTo>
                    <a:pt x="1761" y="656"/>
                  </a:lnTo>
                  <a:lnTo>
                    <a:pt x="1767" y="651"/>
                  </a:lnTo>
                  <a:lnTo>
                    <a:pt x="1774" y="647"/>
                  </a:lnTo>
                  <a:lnTo>
                    <a:pt x="1780" y="643"/>
                  </a:lnTo>
                  <a:lnTo>
                    <a:pt x="1787" y="640"/>
                  </a:lnTo>
                  <a:lnTo>
                    <a:pt x="1801" y="634"/>
                  </a:lnTo>
                  <a:lnTo>
                    <a:pt x="1815" y="631"/>
                  </a:lnTo>
                  <a:lnTo>
                    <a:pt x="1829" y="629"/>
                  </a:lnTo>
                  <a:lnTo>
                    <a:pt x="1843" y="628"/>
                  </a:lnTo>
                  <a:lnTo>
                    <a:pt x="1855" y="628"/>
                  </a:lnTo>
                  <a:lnTo>
                    <a:pt x="1867" y="628"/>
                  </a:lnTo>
                  <a:lnTo>
                    <a:pt x="1877" y="629"/>
                  </a:lnTo>
                  <a:lnTo>
                    <a:pt x="1887" y="631"/>
                  </a:lnTo>
                  <a:lnTo>
                    <a:pt x="1900" y="634"/>
                  </a:lnTo>
                  <a:lnTo>
                    <a:pt x="1904" y="635"/>
                  </a:lnTo>
                  <a:lnTo>
                    <a:pt x="1909" y="639"/>
                  </a:lnTo>
                  <a:lnTo>
                    <a:pt x="1913" y="642"/>
                  </a:lnTo>
                  <a:lnTo>
                    <a:pt x="1919" y="644"/>
                  </a:lnTo>
                  <a:lnTo>
                    <a:pt x="1924" y="644"/>
                  </a:lnTo>
                  <a:lnTo>
                    <a:pt x="1930" y="643"/>
                  </a:lnTo>
                  <a:lnTo>
                    <a:pt x="1936" y="642"/>
                  </a:lnTo>
                  <a:lnTo>
                    <a:pt x="1942" y="640"/>
                  </a:lnTo>
                  <a:lnTo>
                    <a:pt x="1950" y="637"/>
                  </a:lnTo>
                  <a:lnTo>
                    <a:pt x="1962" y="632"/>
                  </a:lnTo>
                  <a:lnTo>
                    <a:pt x="1974" y="626"/>
                  </a:lnTo>
                  <a:lnTo>
                    <a:pt x="1985" y="622"/>
                  </a:lnTo>
                  <a:lnTo>
                    <a:pt x="1994" y="620"/>
                  </a:lnTo>
                  <a:lnTo>
                    <a:pt x="2004" y="620"/>
                  </a:lnTo>
                  <a:lnTo>
                    <a:pt x="2013" y="621"/>
                  </a:lnTo>
                  <a:lnTo>
                    <a:pt x="2022" y="623"/>
                  </a:lnTo>
                  <a:lnTo>
                    <a:pt x="2031" y="625"/>
                  </a:lnTo>
                  <a:lnTo>
                    <a:pt x="2048" y="631"/>
                  </a:lnTo>
                  <a:lnTo>
                    <a:pt x="2066" y="638"/>
                  </a:lnTo>
                  <a:lnTo>
                    <a:pt x="2097" y="655"/>
                  </a:lnTo>
                  <a:lnTo>
                    <a:pt x="2125" y="672"/>
                  </a:lnTo>
                  <a:lnTo>
                    <a:pt x="2143" y="646"/>
                  </a:lnTo>
                  <a:lnTo>
                    <a:pt x="2160" y="619"/>
                  </a:lnTo>
                  <a:lnTo>
                    <a:pt x="2178" y="590"/>
                  </a:lnTo>
                  <a:lnTo>
                    <a:pt x="2194" y="561"/>
                  </a:lnTo>
                  <a:lnTo>
                    <a:pt x="2201" y="547"/>
                  </a:lnTo>
                  <a:lnTo>
                    <a:pt x="2208" y="532"/>
                  </a:lnTo>
                  <a:lnTo>
                    <a:pt x="2215" y="518"/>
                  </a:lnTo>
                  <a:lnTo>
                    <a:pt x="2220" y="502"/>
                  </a:lnTo>
                  <a:lnTo>
                    <a:pt x="2225" y="488"/>
                  </a:lnTo>
                  <a:lnTo>
                    <a:pt x="2229" y="474"/>
                  </a:lnTo>
                  <a:lnTo>
                    <a:pt x="2233" y="460"/>
                  </a:lnTo>
                  <a:lnTo>
                    <a:pt x="2235" y="446"/>
                  </a:lnTo>
                  <a:lnTo>
                    <a:pt x="2238" y="424"/>
                  </a:lnTo>
                  <a:lnTo>
                    <a:pt x="2240" y="399"/>
                  </a:lnTo>
                  <a:lnTo>
                    <a:pt x="2241" y="370"/>
                  </a:lnTo>
                  <a:lnTo>
                    <a:pt x="2242" y="341"/>
                  </a:lnTo>
                  <a:lnTo>
                    <a:pt x="2241" y="311"/>
                  </a:lnTo>
                  <a:lnTo>
                    <a:pt x="2241" y="281"/>
                  </a:lnTo>
                  <a:lnTo>
                    <a:pt x="2241" y="254"/>
                  </a:lnTo>
                  <a:lnTo>
                    <a:pt x="2240" y="231"/>
                  </a:lnTo>
                  <a:lnTo>
                    <a:pt x="2242" y="225"/>
                  </a:lnTo>
                  <a:lnTo>
                    <a:pt x="2243" y="220"/>
                  </a:lnTo>
                  <a:lnTo>
                    <a:pt x="2243" y="215"/>
                  </a:lnTo>
                  <a:lnTo>
                    <a:pt x="2242" y="210"/>
                  </a:lnTo>
                  <a:lnTo>
                    <a:pt x="2241" y="200"/>
                  </a:lnTo>
                  <a:lnTo>
                    <a:pt x="2240" y="189"/>
                  </a:lnTo>
                  <a:close/>
                </a:path>
              </a:pathLst>
            </a:custGeom>
            <a:grpFill/>
            <a:ln w="3175" cmpd="sng">
              <a:solidFill>
                <a:srgbClr val="FCF6F6"/>
              </a:solidFill>
              <a:round/>
              <a:headEnd/>
              <a:tailEnd/>
            </a:ln>
          </p:spPr>
          <p:txBody>
            <a:bodyPr/>
            <a:lstStyle/>
            <a:p>
              <a:endParaRPr lang="pt-BR"/>
            </a:p>
          </p:txBody>
        </p:sp>
        <p:sp>
          <p:nvSpPr>
            <p:cNvPr id="24" name="Freeform 10"/>
            <p:cNvSpPr>
              <a:spLocks/>
            </p:cNvSpPr>
            <p:nvPr/>
          </p:nvSpPr>
          <p:spPr bwMode="auto">
            <a:xfrm>
              <a:off x="6577013" y="1989138"/>
              <a:ext cx="560387" cy="752475"/>
            </a:xfrm>
            <a:custGeom>
              <a:avLst/>
              <a:gdLst>
                <a:gd name="T0" fmla="*/ 917 w 1430"/>
                <a:gd name="T1" fmla="*/ 1666 h 1763"/>
                <a:gd name="T2" fmla="*/ 968 w 1430"/>
                <a:gd name="T3" fmla="*/ 1578 h 1763"/>
                <a:gd name="T4" fmla="*/ 948 w 1430"/>
                <a:gd name="T5" fmla="*/ 1544 h 1763"/>
                <a:gd name="T6" fmla="*/ 921 w 1430"/>
                <a:gd name="T7" fmla="*/ 1474 h 1763"/>
                <a:gd name="T8" fmla="*/ 933 w 1430"/>
                <a:gd name="T9" fmla="*/ 1374 h 1763"/>
                <a:gd name="T10" fmla="*/ 962 w 1430"/>
                <a:gd name="T11" fmla="*/ 1287 h 1763"/>
                <a:gd name="T12" fmla="*/ 954 w 1430"/>
                <a:gd name="T13" fmla="*/ 1232 h 1763"/>
                <a:gd name="T14" fmla="*/ 975 w 1430"/>
                <a:gd name="T15" fmla="*/ 1184 h 1763"/>
                <a:gd name="T16" fmla="*/ 1017 w 1430"/>
                <a:gd name="T17" fmla="*/ 1164 h 1763"/>
                <a:gd name="T18" fmla="*/ 1067 w 1430"/>
                <a:gd name="T19" fmla="*/ 1154 h 1763"/>
                <a:gd name="T20" fmla="*/ 1130 w 1430"/>
                <a:gd name="T21" fmla="*/ 1080 h 1763"/>
                <a:gd name="T22" fmla="*/ 1161 w 1430"/>
                <a:gd name="T23" fmla="*/ 996 h 1763"/>
                <a:gd name="T24" fmla="*/ 1218 w 1430"/>
                <a:gd name="T25" fmla="*/ 923 h 1763"/>
                <a:gd name="T26" fmla="*/ 1249 w 1430"/>
                <a:gd name="T27" fmla="*/ 847 h 1763"/>
                <a:gd name="T28" fmla="*/ 1324 w 1430"/>
                <a:gd name="T29" fmla="*/ 776 h 1763"/>
                <a:gd name="T30" fmla="*/ 1404 w 1430"/>
                <a:gd name="T31" fmla="*/ 752 h 1763"/>
                <a:gd name="T32" fmla="*/ 1429 w 1430"/>
                <a:gd name="T33" fmla="*/ 728 h 1763"/>
                <a:gd name="T34" fmla="*/ 1375 w 1430"/>
                <a:gd name="T35" fmla="*/ 699 h 1763"/>
                <a:gd name="T36" fmla="*/ 1303 w 1430"/>
                <a:gd name="T37" fmla="*/ 667 h 1763"/>
                <a:gd name="T38" fmla="*/ 1210 w 1430"/>
                <a:gd name="T39" fmla="*/ 572 h 1763"/>
                <a:gd name="T40" fmla="*/ 1137 w 1430"/>
                <a:gd name="T41" fmla="*/ 517 h 1763"/>
                <a:gd name="T42" fmla="*/ 1102 w 1430"/>
                <a:gd name="T43" fmla="*/ 452 h 1763"/>
                <a:gd name="T44" fmla="*/ 984 w 1430"/>
                <a:gd name="T45" fmla="*/ 337 h 1763"/>
                <a:gd name="T46" fmla="*/ 840 w 1430"/>
                <a:gd name="T47" fmla="*/ 245 h 1763"/>
                <a:gd name="T48" fmla="*/ 701 w 1430"/>
                <a:gd name="T49" fmla="*/ 146 h 1763"/>
                <a:gd name="T50" fmla="*/ 556 w 1430"/>
                <a:gd name="T51" fmla="*/ 54 h 1763"/>
                <a:gd name="T52" fmla="*/ 458 w 1430"/>
                <a:gd name="T53" fmla="*/ 7 h 1763"/>
                <a:gd name="T54" fmla="*/ 329 w 1430"/>
                <a:gd name="T55" fmla="*/ 3 h 1763"/>
                <a:gd name="T56" fmla="*/ 82 w 1430"/>
                <a:gd name="T57" fmla="*/ 18 h 1763"/>
                <a:gd name="T58" fmla="*/ 61 w 1430"/>
                <a:gd name="T59" fmla="*/ 76 h 1763"/>
                <a:gd name="T60" fmla="*/ 18 w 1430"/>
                <a:gd name="T61" fmla="*/ 116 h 1763"/>
                <a:gd name="T62" fmla="*/ 1 w 1430"/>
                <a:gd name="T63" fmla="*/ 143 h 1763"/>
                <a:gd name="T64" fmla="*/ 55 w 1430"/>
                <a:gd name="T65" fmla="*/ 179 h 1763"/>
                <a:gd name="T66" fmla="*/ 30 w 1430"/>
                <a:gd name="T67" fmla="*/ 207 h 1763"/>
                <a:gd name="T68" fmla="*/ 18 w 1430"/>
                <a:gd name="T69" fmla="*/ 231 h 1763"/>
                <a:gd name="T70" fmla="*/ 55 w 1430"/>
                <a:gd name="T71" fmla="*/ 347 h 1763"/>
                <a:gd name="T72" fmla="*/ 103 w 1430"/>
                <a:gd name="T73" fmla="*/ 455 h 1763"/>
                <a:gd name="T74" fmla="*/ 102 w 1430"/>
                <a:gd name="T75" fmla="*/ 513 h 1763"/>
                <a:gd name="T76" fmla="*/ 77 w 1430"/>
                <a:gd name="T77" fmla="*/ 579 h 1763"/>
                <a:gd name="T78" fmla="*/ 78 w 1430"/>
                <a:gd name="T79" fmla="*/ 669 h 1763"/>
                <a:gd name="T80" fmla="*/ 110 w 1430"/>
                <a:gd name="T81" fmla="*/ 738 h 1763"/>
                <a:gd name="T82" fmla="*/ 113 w 1430"/>
                <a:gd name="T83" fmla="*/ 820 h 1763"/>
                <a:gd name="T84" fmla="*/ 102 w 1430"/>
                <a:gd name="T85" fmla="*/ 939 h 1763"/>
                <a:gd name="T86" fmla="*/ 122 w 1430"/>
                <a:gd name="T87" fmla="*/ 994 h 1763"/>
                <a:gd name="T88" fmla="*/ 170 w 1430"/>
                <a:gd name="T89" fmla="*/ 1051 h 1763"/>
                <a:gd name="T90" fmla="*/ 187 w 1430"/>
                <a:gd name="T91" fmla="*/ 1149 h 1763"/>
                <a:gd name="T92" fmla="*/ 202 w 1430"/>
                <a:gd name="T93" fmla="*/ 1241 h 1763"/>
                <a:gd name="T94" fmla="*/ 217 w 1430"/>
                <a:gd name="T95" fmla="*/ 1278 h 1763"/>
                <a:gd name="T96" fmla="*/ 276 w 1430"/>
                <a:gd name="T97" fmla="*/ 1320 h 1763"/>
                <a:gd name="T98" fmla="*/ 307 w 1430"/>
                <a:gd name="T99" fmla="*/ 1358 h 1763"/>
                <a:gd name="T100" fmla="*/ 310 w 1430"/>
                <a:gd name="T101" fmla="*/ 1410 h 1763"/>
                <a:gd name="T102" fmla="*/ 268 w 1430"/>
                <a:gd name="T103" fmla="*/ 1473 h 1763"/>
                <a:gd name="T104" fmla="*/ 251 w 1430"/>
                <a:gd name="T105" fmla="*/ 1534 h 1763"/>
                <a:gd name="T106" fmla="*/ 408 w 1430"/>
                <a:gd name="T107" fmla="*/ 1579 h 1763"/>
                <a:gd name="T108" fmla="*/ 470 w 1430"/>
                <a:gd name="T109" fmla="*/ 1572 h 1763"/>
                <a:gd name="T110" fmla="*/ 537 w 1430"/>
                <a:gd name="T111" fmla="*/ 1572 h 1763"/>
                <a:gd name="T112" fmla="*/ 631 w 1430"/>
                <a:gd name="T113" fmla="*/ 1607 h 1763"/>
                <a:gd name="T114" fmla="*/ 686 w 1430"/>
                <a:gd name="T115" fmla="*/ 1658 h 1763"/>
                <a:gd name="T116" fmla="*/ 742 w 1430"/>
                <a:gd name="T117" fmla="*/ 1711 h 1763"/>
                <a:gd name="T118" fmla="*/ 765 w 1430"/>
                <a:gd name="T119" fmla="*/ 1748 h 1763"/>
                <a:gd name="T120" fmla="*/ 779 w 1430"/>
                <a:gd name="T121" fmla="*/ 1763 h 1763"/>
                <a:gd name="T122" fmla="*/ 828 w 1430"/>
                <a:gd name="T123" fmla="*/ 1730 h 1763"/>
                <a:gd name="T124" fmla="*/ 891 w 1430"/>
                <a:gd name="T125" fmla="*/ 1703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0" h="1763">
                  <a:moveTo>
                    <a:pt x="899" y="1706"/>
                  </a:moveTo>
                  <a:lnTo>
                    <a:pt x="901" y="1700"/>
                  </a:lnTo>
                  <a:lnTo>
                    <a:pt x="903" y="1693"/>
                  </a:lnTo>
                  <a:lnTo>
                    <a:pt x="906" y="1687"/>
                  </a:lnTo>
                  <a:lnTo>
                    <a:pt x="909" y="1680"/>
                  </a:lnTo>
                  <a:lnTo>
                    <a:pt x="917" y="1666"/>
                  </a:lnTo>
                  <a:lnTo>
                    <a:pt x="926" y="1652"/>
                  </a:lnTo>
                  <a:lnTo>
                    <a:pt x="945" y="1627"/>
                  </a:lnTo>
                  <a:lnTo>
                    <a:pt x="958" y="1606"/>
                  </a:lnTo>
                  <a:lnTo>
                    <a:pt x="963" y="1595"/>
                  </a:lnTo>
                  <a:lnTo>
                    <a:pt x="966" y="1586"/>
                  </a:lnTo>
                  <a:lnTo>
                    <a:pt x="968" y="1578"/>
                  </a:lnTo>
                  <a:lnTo>
                    <a:pt x="967" y="1572"/>
                  </a:lnTo>
                  <a:lnTo>
                    <a:pt x="965" y="1566"/>
                  </a:lnTo>
                  <a:lnTo>
                    <a:pt x="962" y="1561"/>
                  </a:lnTo>
                  <a:lnTo>
                    <a:pt x="958" y="1555"/>
                  </a:lnTo>
                  <a:lnTo>
                    <a:pt x="953" y="1550"/>
                  </a:lnTo>
                  <a:lnTo>
                    <a:pt x="948" y="1544"/>
                  </a:lnTo>
                  <a:lnTo>
                    <a:pt x="942" y="1536"/>
                  </a:lnTo>
                  <a:lnTo>
                    <a:pt x="937" y="1528"/>
                  </a:lnTo>
                  <a:lnTo>
                    <a:pt x="931" y="1518"/>
                  </a:lnTo>
                  <a:lnTo>
                    <a:pt x="927" y="1505"/>
                  </a:lnTo>
                  <a:lnTo>
                    <a:pt x="923" y="1491"/>
                  </a:lnTo>
                  <a:lnTo>
                    <a:pt x="921" y="1474"/>
                  </a:lnTo>
                  <a:lnTo>
                    <a:pt x="920" y="1454"/>
                  </a:lnTo>
                  <a:lnTo>
                    <a:pt x="921" y="1437"/>
                  </a:lnTo>
                  <a:lnTo>
                    <a:pt x="922" y="1422"/>
                  </a:lnTo>
                  <a:lnTo>
                    <a:pt x="924" y="1409"/>
                  </a:lnTo>
                  <a:lnTo>
                    <a:pt x="927" y="1395"/>
                  </a:lnTo>
                  <a:lnTo>
                    <a:pt x="933" y="1374"/>
                  </a:lnTo>
                  <a:lnTo>
                    <a:pt x="942" y="1355"/>
                  </a:lnTo>
                  <a:lnTo>
                    <a:pt x="950" y="1337"/>
                  </a:lnTo>
                  <a:lnTo>
                    <a:pt x="956" y="1319"/>
                  </a:lnTo>
                  <a:lnTo>
                    <a:pt x="959" y="1309"/>
                  </a:lnTo>
                  <a:lnTo>
                    <a:pt x="961" y="1299"/>
                  </a:lnTo>
                  <a:lnTo>
                    <a:pt x="962" y="1287"/>
                  </a:lnTo>
                  <a:lnTo>
                    <a:pt x="963" y="1275"/>
                  </a:lnTo>
                  <a:lnTo>
                    <a:pt x="962" y="1271"/>
                  </a:lnTo>
                  <a:lnTo>
                    <a:pt x="959" y="1263"/>
                  </a:lnTo>
                  <a:lnTo>
                    <a:pt x="956" y="1253"/>
                  </a:lnTo>
                  <a:lnTo>
                    <a:pt x="954" y="1239"/>
                  </a:lnTo>
                  <a:lnTo>
                    <a:pt x="954" y="1232"/>
                  </a:lnTo>
                  <a:lnTo>
                    <a:pt x="954" y="1224"/>
                  </a:lnTo>
                  <a:lnTo>
                    <a:pt x="956" y="1217"/>
                  </a:lnTo>
                  <a:lnTo>
                    <a:pt x="958" y="1209"/>
                  </a:lnTo>
                  <a:lnTo>
                    <a:pt x="962" y="1200"/>
                  </a:lnTo>
                  <a:lnTo>
                    <a:pt x="968" y="1192"/>
                  </a:lnTo>
                  <a:lnTo>
                    <a:pt x="975" y="1184"/>
                  </a:lnTo>
                  <a:lnTo>
                    <a:pt x="984" y="1175"/>
                  </a:lnTo>
                  <a:lnTo>
                    <a:pt x="989" y="1171"/>
                  </a:lnTo>
                  <a:lnTo>
                    <a:pt x="995" y="1168"/>
                  </a:lnTo>
                  <a:lnTo>
                    <a:pt x="1001" y="1166"/>
                  </a:lnTo>
                  <a:lnTo>
                    <a:pt x="1006" y="1165"/>
                  </a:lnTo>
                  <a:lnTo>
                    <a:pt x="1017" y="1164"/>
                  </a:lnTo>
                  <a:lnTo>
                    <a:pt x="1028" y="1164"/>
                  </a:lnTo>
                  <a:lnTo>
                    <a:pt x="1039" y="1164"/>
                  </a:lnTo>
                  <a:lnTo>
                    <a:pt x="1050" y="1163"/>
                  </a:lnTo>
                  <a:lnTo>
                    <a:pt x="1056" y="1161"/>
                  </a:lnTo>
                  <a:lnTo>
                    <a:pt x="1062" y="1158"/>
                  </a:lnTo>
                  <a:lnTo>
                    <a:pt x="1067" y="1154"/>
                  </a:lnTo>
                  <a:lnTo>
                    <a:pt x="1073" y="1149"/>
                  </a:lnTo>
                  <a:lnTo>
                    <a:pt x="1100" y="1121"/>
                  </a:lnTo>
                  <a:lnTo>
                    <a:pt x="1119" y="1099"/>
                  </a:lnTo>
                  <a:lnTo>
                    <a:pt x="1123" y="1093"/>
                  </a:lnTo>
                  <a:lnTo>
                    <a:pt x="1127" y="1087"/>
                  </a:lnTo>
                  <a:lnTo>
                    <a:pt x="1130" y="1080"/>
                  </a:lnTo>
                  <a:lnTo>
                    <a:pt x="1134" y="1072"/>
                  </a:lnTo>
                  <a:lnTo>
                    <a:pt x="1140" y="1053"/>
                  </a:lnTo>
                  <a:lnTo>
                    <a:pt x="1146" y="1029"/>
                  </a:lnTo>
                  <a:lnTo>
                    <a:pt x="1150" y="1017"/>
                  </a:lnTo>
                  <a:lnTo>
                    <a:pt x="1155" y="1006"/>
                  </a:lnTo>
                  <a:lnTo>
                    <a:pt x="1161" y="996"/>
                  </a:lnTo>
                  <a:lnTo>
                    <a:pt x="1166" y="987"/>
                  </a:lnTo>
                  <a:lnTo>
                    <a:pt x="1178" y="972"/>
                  </a:lnTo>
                  <a:lnTo>
                    <a:pt x="1190" y="958"/>
                  </a:lnTo>
                  <a:lnTo>
                    <a:pt x="1202" y="944"/>
                  </a:lnTo>
                  <a:lnTo>
                    <a:pt x="1213" y="930"/>
                  </a:lnTo>
                  <a:lnTo>
                    <a:pt x="1218" y="923"/>
                  </a:lnTo>
                  <a:lnTo>
                    <a:pt x="1223" y="915"/>
                  </a:lnTo>
                  <a:lnTo>
                    <a:pt x="1227" y="907"/>
                  </a:lnTo>
                  <a:lnTo>
                    <a:pt x="1230" y="898"/>
                  </a:lnTo>
                  <a:lnTo>
                    <a:pt x="1236" y="877"/>
                  </a:lnTo>
                  <a:lnTo>
                    <a:pt x="1242" y="860"/>
                  </a:lnTo>
                  <a:lnTo>
                    <a:pt x="1249" y="847"/>
                  </a:lnTo>
                  <a:lnTo>
                    <a:pt x="1256" y="835"/>
                  </a:lnTo>
                  <a:lnTo>
                    <a:pt x="1275" y="815"/>
                  </a:lnTo>
                  <a:lnTo>
                    <a:pt x="1299" y="793"/>
                  </a:lnTo>
                  <a:lnTo>
                    <a:pt x="1306" y="786"/>
                  </a:lnTo>
                  <a:lnTo>
                    <a:pt x="1314" y="781"/>
                  </a:lnTo>
                  <a:lnTo>
                    <a:pt x="1324" y="776"/>
                  </a:lnTo>
                  <a:lnTo>
                    <a:pt x="1334" y="773"/>
                  </a:lnTo>
                  <a:lnTo>
                    <a:pt x="1354" y="766"/>
                  </a:lnTo>
                  <a:lnTo>
                    <a:pt x="1375" y="761"/>
                  </a:lnTo>
                  <a:lnTo>
                    <a:pt x="1386" y="758"/>
                  </a:lnTo>
                  <a:lnTo>
                    <a:pt x="1396" y="755"/>
                  </a:lnTo>
                  <a:lnTo>
                    <a:pt x="1404" y="752"/>
                  </a:lnTo>
                  <a:lnTo>
                    <a:pt x="1412" y="748"/>
                  </a:lnTo>
                  <a:lnTo>
                    <a:pt x="1419" y="744"/>
                  </a:lnTo>
                  <a:lnTo>
                    <a:pt x="1424" y="738"/>
                  </a:lnTo>
                  <a:lnTo>
                    <a:pt x="1426" y="735"/>
                  </a:lnTo>
                  <a:lnTo>
                    <a:pt x="1428" y="731"/>
                  </a:lnTo>
                  <a:lnTo>
                    <a:pt x="1429" y="728"/>
                  </a:lnTo>
                  <a:lnTo>
                    <a:pt x="1430" y="724"/>
                  </a:lnTo>
                  <a:lnTo>
                    <a:pt x="1422" y="719"/>
                  </a:lnTo>
                  <a:lnTo>
                    <a:pt x="1413" y="714"/>
                  </a:lnTo>
                  <a:lnTo>
                    <a:pt x="1404" y="709"/>
                  </a:lnTo>
                  <a:lnTo>
                    <a:pt x="1395" y="705"/>
                  </a:lnTo>
                  <a:lnTo>
                    <a:pt x="1375" y="699"/>
                  </a:lnTo>
                  <a:lnTo>
                    <a:pt x="1356" y="693"/>
                  </a:lnTo>
                  <a:lnTo>
                    <a:pt x="1338" y="687"/>
                  </a:lnTo>
                  <a:lnTo>
                    <a:pt x="1322" y="680"/>
                  </a:lnTo>
                  <a:lnTo>
                    <a:pt x="1315" y="676"/>
                  </a:lnTo>
                  <a:lnTo>
                    <a:pt x="1308" y="672"/>
                  </a:lnTo>
                  <a:lnTo>
                    <a:pt x="1303" y="667"/>
                  </a:lnTo>
                  <a:lnTo>
                    <a:pt x="1299" y="662"/>
                  </a:lnTo>
                  <a:lnTo>
                    <a:pt x="1278" y="637"/>
                  </a:lnTo>
                  <a:lnTo>
                    <a:pt x="1253" y="609"/>
                  </a:lnTo>
                  <a:lnTo>
                    <a:pt x="1240" y="596"/>
                  </a:lnTo>
                  <a:lnTo>
                    <a:pt x="1226" y="584"/>
                  </a:lnTo>
                  <a:lnTo>
                    <a:pt x="1210" y="572"/>
                  </a:lnTo>
                  <a:lnTo>
                    <a:pt x="1194" y="562"/>
                  </a:lnTo>
                  <a:lnTo>
                    <a:pt x="1176" y="552"/>
                  </a:lnTo>
                  <a:lnTo>
                    <a:pt x="1163" y="542"/>
                  </a:lnTo>
                  <a:lnTo>
                    <a:pt x="1151" y="533"/>
                  </a:lnTo>
                  <a:lnTo>
                    <a:pt x="1143" y="525"/>
                  </a:lnTo>
                  <a:lnTo>
                    <a:pt x="1137" y="517"/>
                  </a:lnTo>
                  <a:lnTo>
                    <a:pt x="1132" y="507"/>
                  </a:lnTo>
                  <a:lnTo>
                    <a:pt x="1127" y="498"/>
                  </a:lnTo>
                  <a:lnTo>
                    <a:pt x="1122" y="488"/>
                  </a:lnTo>
                  <a:lnTo>
                    <a:pt x="1117" y="477"/>
                  </a:lnTo>
                  <a:lnTo>
                    <a:pt x="1110" y="465"/>
                  </a:lnTo>
                  <a:lnTo>
                    <a:pt x="1102" y="452"/>
                  </a:lnTo>
                  <a:lnTo>
                    <a:pt x="1090" y="436"/>
                  </a:lnTo>
                  <a:lnTo>
                    <a:pt x="1076" y="419"/>
                  </a:lnTo>
                  <a:lnTo>
                    <a:pt x="1057" y="400"/>
                  </a:lnTo>
                  <a:lnTo>
                    <a:pt x="1033" y="377"/>
                  </a:lnTo>
                  <a:lnTo>
                    <a:pt x="1004" y="352"/>
                  </a:lnTo>
                  <a:lnTo>
                    <a:pt x="984" y="337"/>
                  </a:lnTo>
                  <a:lnTo>
                    <a:pt x="962" y="322"/>
                  </a:lnTo>
                  <a:lnTo>
                    <a:pt x="939" y="308"/>
                  </a:lnTo>
                  <a:lnTo>
                    <a:pt x="914" y="293"/>
                  </a:lnTo>
                  <a:lnTo>
                    <a:pt x="889" y="277"/>
                  </a:lnTo>
                  <a:lnTo>
                    <a:pt x="864" y="262"/>
                  </a:lnTo>
                  <a:lnTo>
                    <a:pt x="840" y="245"/>
                  </a:lnTo>
                  <a:lnTo>
                    <a:pt x="815" y="226"/>
                  </a:lnTo>
                  <a:lnTo>
                    <a:pt x="791" y="205"/>
                  </a:lnTo>
                  <a:lnTo>
                    <a:pt x="768" y="187"/>
                  </a:lnTo>
                  <a:lnTo>
                    <a:pt x="747" y="172"/>
                  </a:lnTo>
                  <a:lnTo>
                    <a:pt x="725" y="159"/>
                  </a:lnTo>
                  <a:lnTo>
                    <a:pt x="701" y="146"/>
                  </a:lnTo>
                  <a:lnTo>
                    <a:pt x="677" y="133"/>
                  </a:lnTo>
                  <a:lnTo>
                    <a:pt x="651" y="118"/>
                  </a:lnTo>
                  <a:lnTo>
                    <a:pt x="622" y="100"/>
                  </a:lnTo>
                  <a:lnTo>
                    <a:pt x="602" y="87"/>
                  </a:lnTo>
                  <a:lnTo>
                    <a:pt x="579" y="72"/>
                  </a:lnTo>
                  <a:lnTo>
                    <a:pt x="556" y="54"/>
                  </a:lnTo>
                  <a:lnTo>
                    <a:pt x="532" y="38"/>
                  </a:lnTo>
                  <a:lnTo>
                    <a:pt x="518" y="30"/>
                  </a:lnTo>
                  <a:lnTo>
                    <a:pt x="505" y="23"/>
                  </a:lnTo>
                  <a:lnTo>
                    <a:pt x="490" y="17"/>
                  </a:lnTo>
                  <a:lnTo>
                    <a:pt x="474" y="11"/>
                  </a:lnTo>
                  <a:lnTo>
                    <a:pt x="458" y="7"/>
                  </a:lnTo>
                  <a:lnTo>
                    <a:pt x="442" y="3"/>
                  </a:lnTo>
                  <a:lnTo>
                    <a:pt x="425" y="1"/>
                  </a:lnTo>
                  <a:lnTo>
                    <a:pt x="407" y="0"/>
                  </a:lnTo>
                  <a:lnTo>
                    <a:pt x="379" y="0"/>
                  </a:lnTo>
                  <a:lnTo>
                    <a:pt x="346" y="2"/>
                  </a:lnTo>
                  <a:lnTo>
                    <a:pt x="329" y="3"/>
                  </a:lnTo>
                  <a:lnTo>
                    <a:pt x="313" y="5"/>
                  </a:lnTo>
                  <a:lnTo>
                    <a:pt x="299" y="7"/>
                  </a:lnTo>
                  <a:lnTo>
                    <a:pt x="286" y="11"/>
                  </a:lnTo>
                  <a:lnTo>
                    <a:pt x="92" y="6"/>
                  </a:lnTo>
                  <a:lnTo>
                    <a:pt x="86" y="12"/>
                  </a:lnTo>
                  <a:lnTo>
                    <a:pt x="82" y="18"/>
                  </a:lnTo>
                  <a:lnTo>
                    <a:pt x="79" y="25"/>
                  </a:lnTo>
                  <a:lnTo>
                    <a:pt x="76" y="31"/>
                  </a:lnTo>
                  <a:lnTo>
                    <a:pt x="71" y="46"/>
                  </a:lnTo>
                  <a:lnTo>
                    <a:pt x="67" y="60"/>
                  </a:lnTo>
                  <a:lnTo>
                    <a:pt x="64" y="68"/>
                  </a:lnTo>
                  <a:lnTo>
                    <a:pt x="61" y="76"/>
                  </a:lnTo>
                  <a:lnTo>
                    <a:pt x="57" y="83"/>
                  </a:lnTo>
                  <a:lnTo>
                    <a:pt x="52" y="90"/>
                  </a:lnTo>
                  <a:lnTo>
                    <a:pt x="46" y="97"/>
                  </a:lnTo>
                  <a:lnTo>
                    <a:pt x="37" y="103"/>
                  </a:lnTo>
                  <a:lnTo>
                    <a:pt x="28" y="110"/>
                  </a:lnTo>
                  <a:lnTo>
                    <a:pt x="18" y="116"/>
                  </a:lnTo>
                  <a:lnTo>
                    <a:pt x="11" y="121"/>
                  </a:lnTo>
                  <a:lnTo>
                    <a:pt x="6" y="125"/>
                  </a:lnTo>
                  <a:lnTo>
                    <a:pt x="2" y="130"/>
                  </a:lnTo>
                  <a:lnTo>
                    <a:pt x="1" y="134"/>
                  </a:lnTo>
                  <a:lnTo>
                    <a:pt x="0" y="139"/>
                  </a:lnTo>
                  <a:lnTo>
                    <a:pt x="1" y="143"/>
                  </a:lnTo>
                  <a:lnTo>
                    <a:pt x="3" y="147"/>
                  </a:lnTo>
                  <a:lnTo>
                    <a:pt x="7" y="151"/>
                  </a:lnTo>
                  <a:lnTo>
                    <a:pt x="16" y="158"/>
                  </a:lnTo>
                  <a:lnTo>
                    <a:pt x="27" y="165"/>
                  </a:lnTo>
                  <a:lnTo>
                    <a:pt x="40" y="172"/>
                  </a:lnTo>
                  <a:lnTo>
                    <a:pt x="55" y="179"/>
                  </a:lnTo>
                  <a:lnTo>
                    <a:pt x="54" y="184"/>
                  </a:lnTo>
                  <a:lnTo>
                    <a:pt x="52" y="188"/>
                  </a:lnTo>
                  <a:lnTo>
                    <a:pt x="49" y="192"/>
                  </a:lnTo>
                  <a:lnTo>
                    <a:pt x="46" y="195"/>
                  </a:lnTo>
                  <a:lnTo>
                    <a:pt x="38" y="202"/>
                  </a:lnTo>
                  <a:lnTo>
                    <a:pt x="30" y="207"/>
                  </a:lnTo>
                  <a:lnTo>
                    <a:pt x="23" y="212"/>
                  </a:lnTo>
                  <a:lnTo>
                    <a:pt x="18" y="218"/>
                  </a:lnTo>
                  <a:lnTo>
                    <a:pt x="17" y="221"/>
                  </a:lnTo>
                  <a:lnTo>
                    <a:pt x="16" y="224"/>
                  </a:lnTo>
                  <a:lnTo>
                    <a:pt x="16" y="227"/>
                  </a:lnTo>
                  <a:lnTo>
                    <a:pt x="18" y="231"/>
                  </a:lnTo>
                  <a:lnTo>
                    <a:pt x="26" y="250"/>
                  </a:lnTo>
                  <a:lnTo>
                    <a:pt x="33" y="269"/>
                  </a:lnTo>
                  <a:lnTo>
                    <a:pt x="39" y="289"/>
                  </a:lnTo>
                  <a:lnTo>
                    <a:pt x="45" y="308"/>
                  </a:lnTo>
                  <a:lnTo>
                    <a:pt x="50" y="327"/>
                  </a:lnTo>
                  <a:lnTo>
                    <a:pt x="55" y="347"/>
                  </a:lnTo>
                  <a:lnTo>
                    <a:pt x="62" y="367"/>
                  </a:lnTo>
                  <a:lnTo>
                    <a:pt x="71" y="388"/>
                  </a:lnTo>
                  <a:lnTo>
                    <a:pt x="81" y="406"/>
                  </a:lnTo>
                  <a:lnTo>
                    <a:pt x="93" y="429"/>
                  </a:lnTo>
                  <a:lnTo>
                    <a:pt x="98" y="442"/>
                  </a:lnTo>
                  <a:lnTo>
                    <a:pt x="103" y="455"/>
                  </a:lnTo>
                  <a:lnTo>
                    <a:pt x="106" y="467"/>
                  </a:lnTo>
                  <a:lnTo>
                    <a:pt x="107" y="478"/>
                  </a:lnTo>
                  <a:lnTo>
                    <a:pt x="107" y="488"/>
                  </a:lnTo>
                  <a:lnTo>
                    <a:pt x="106" y="497"/>
                  </a:lnTo>
                  <a:lnTo>
                    <a:pt x="104" y="505"/>
                  </a:lnTo>
                  <a:lnTo>
                    <a:pt x="102" y="513"/>
                  </a:lnTo>
                  <a:lnTo>
                    <a:pt x="97" y="526"/>
                  </a:lnTo>
                  <a:lnTo>
                    <a:pt x="92" y="538"/>
                  </a:lnTo>
                  <a:lnTo>
                    <a:pt x="86" y="550"/>
                  </a:lnTo>
                  <a:lnTo>
                    <a:pt x="81" y="563"/>
                  </a:lnTo>
                  <a:lnTo>
                    <a:pt x="79" y="571"/>
                  </a:lnTo>
                  <a:lnTo>
                    <a:pt x="77" y="579"/>
                  </a:lnTo>
                  <a:lnTo>
                    <a:pt x="76" y="588"/>
                  </a:lnTo>
                  <a:lnTo>
                    <a:pt x="76" y="598"/>
                  </a:lnTo>
                  <a:lnTo>
                    <a:pt x="75" y="620"/>
                  </a:lnTo>
                  <a:lnTo>
                    <a:pt x="75" y="640"/>
                  </a:lnTo>
                  <a:lnTo>
                    <a:pt x="76" y="656"/>
                  </a:lnTo>
                  <a:lnTo>
                    <a:pt x="78" y="669"/>
                  </a:lnTo>
                  <a:lnTo>
                    <a:pt x="81" y="681"/>
                  </a:lnTo>
                  <a:lnTo>
                    <a:pt x="84" y="691"/>
                  </a:lnTo>
                  <a:lnTo>
                    <a:pt x="88" y="700"/>
                  </a:lnTo>
                  <a:lnTo>
                    <a:pt x="93" y="708"/>
                  </a:lnTo>
                  <a:lnTo>
                    <a:pt x="102" y="722"/>
                  </a:lnTo>
                  <a:lnTo>
                    <a:pt x="110" y="738"/>
                  </a:lnTo>
                  <a:lnTo>
                    <a:pt x="113" y="747"/>
                  </a:lnTo>
                  <a:lnTo>
                    <a:pt x="115" y="757"/>
                  </a:lnTo>
                  <a:lnTo>
                    <a:pt x="117" y="769"/>
                  </a:lnTo>
                  <a:lnTo>
                    <a:pt x="118" y="782"/>
                  </a:lnTo>
                  <a:lnTo>
                    <a:pt x="115" y="800"/>
                  </a:lnTo>
                  <a:lnTo>
                    <a:pt x="113" y="820"/>
                  </a:lnTo>
                  <a:lnTo>
                    <a:pt x="110" y="840"/>
                  </a:lnTo>
                  <a:lnTo>
                    <a:pt x="108" y="861"/>
                  </a:lnTo>
                  <a:lnTo>
                    <a:pt x="105" y="882"/>
                  </a:lnTo>
                  <a:lnTo>
                    <a:pt x="104" y="902"/>
                  </a:lnTo>
                  <a:lnTo>
                    <a:pt x="102" y="921"/>
                  </a:lnTo>
                  <a:lnTo>
                    <a:pt x="102" y="939"/>
                  </a:lnTo>
                  <a:lnTo>
                    <a:pt x="103" y="950"/>
                  </a:lnTo>
                  <a:lnTo>
                    <a:pt x="105" y="961"/>
                  </a:lnTo>
                  <a:lnTo>
                    <a:pt x="108" y="971"/>
                  </a:lnTo>
                  <a:lnTo>
                    <a:pt x="112" y="979"/>
                  </a:lnTo>
                  <a:lnTo>
                    <a:pt x="117" y="987"/>
                  </a:lnTo>
                  <a:lnTo>
                    <a:pt x="122" y="994"/>
                  </a:lnTo>
                  <a:lnTo>
                    <a:pt x="128" y="1001"/>
                  </a:lnTo>
                  <a:lnTo>
                    <a:pt x="134" y="1007"/>
                  </a:lnTo>
                  <a:lnTo>
                    <a:pt x="147" y="1020"/>
                  </a:lnTo>
                  <a:lnTo>
                    <a:pt x="160" y="1035"/>
                  </a:lnTo>
                  <a:lnTo>
                    <a:pt x="165" y="1042"/>
                  </a:lnTo>
                  <a:lnTo>
                    <a:pt x="170" y="1051"/>
                  </a:lnTo>
                  <a:lnTo>
                    <a:pt x="173" y="1060"/>
                  </a:lnTo>
                  <a:lnTo>
                    <a:pt x="176" y="1071"/>
                  </a:lnTo>
                  <a:lnTo>
                    <a:pt x="178" y="1093"/>
                  </a:lnTo>
                  <a:lnTo>
                    <a:pt x="181" y="1113"/>
                  </a:lnTo>
                  <a:lnTo>
                    <a:pt x="183" y="1131"/>
                  </a:lnTo>
                  <a:lnTo>
                    <a:pt x="187" y="1149"/>
                  </a:lnTo>
                  <a:lnTo>
                    <a:pt x="190" y="1166"/>
                  </a:lnTo>
                  <a:lnTo>
                    <a:pt x="194" y="1184"/>
                  </a:lnTo>
                  <a:lnTo>
                    <a:pt x="198" y="1203"/>
                  </a:lnTo>
                  <a:lnTo>
                    <a:pt x="202" y="1223"/>
                  </a:lnTo>
                  <a:lnTo>
                    <a:pt x="202" y="1232"/>
                  </a:lnTo>
                  <a:lnTo>
                    <a:pt x="202" y="1241"/>
                  </a:lnTo>
                  <a:lnTo>
                    <a:pt x="203" y="1249"/>
                  </a:lnTo>
                  <a:lnTo>
                    <a:pt x="205" y="1256"/>
                  </a:lnTo>
                  <a:lnTo>
                    <a:pt x="207" y="1262"/>
                  </a:lnTo>
                  <a:lnTo>
                    <a:pt x="210" y="1268"/>
                  </a:lnTo>
                  <a:lnTo>
                    <a:pt x="213" y="1273"/>
                  </a:lnTo>
                  <a:lnTo>
                    <a:pt x="217" y="1278"/>
                  </a:lnTo>
                  <a:lnTo>
                    <a:pt x="225" y="1287"/>
                  </a:lnTo>
                  <a:lnTo>
                    <a:pt x="234" y="1295"/>
                  </a:lnTo>
                  <a:lnTo>
                    <a:pt x="244" y="1301"/>
                  </a:lnTo>
                  <a:lnTo>
                    <a:pt x="254" y="1307"/>
                  </a:lnTo>
                  <a:lnTo>
                    <a:pt x="265" y="1313"/>
                  </a:lnTo>
                  <a:lnTo>
                    <a:pt x="276" y="1320"/>
                  </a:lnTo>
                  <a:lnTo>
                    <a:pt x="286" y="1327"/>
                  </a:lnTo>
                  <a:lnTo>
                    <a:pt x="294" y="1335"/>
                  </a:lnTo>
                  <a:lnTo>
                    <a:pt x="298" y="1340"/>
                  </a:lnTo>
                  <a:lnTo>
                    <a:pt x="301" y="1345"/>
                  </a:lnTo>
                  <a:lnTo>
                    <a:pt x="304" y="1351"/>
                  </a:lnTo>
                  <a:lnTo>
                    <a:pt x="307" y="1358"/>
                  </a:lnTo>
                  <a:lnTo>
                    <a:pt x="309" y="1365"/>
                  </a:lnTo>
                  <a:lnTo>
                    <a:pt x="311" y="1373"/>
                  </a:lnTo>
                  <a:lnTo>
                    <a:pt x="312" y="1381"/>
                  </a:lnTo>
                  <a:lnTo>
                    <a:pt x="312" y="1390"/>
                  </a:lnTo>
                  <a:lnTo>
                    <a:pt x="311" y="1400"/>
                  </a:lnTo>
                  <a:lnTo>
                    <a:pt x="310" y="1410"/>
                  </a:lnTo>
                  <a:lnTo>
                    <a:pt x="307" y="1418"/>
                  </a:lnTo>
                  <a:lnTo>
                    <a:pt x="304" y="1425"/>
                  </a:lnTo>
                  <a:lnTo>
                    <a:pt x="295" y="1439"/>
                  </a:lnTo>
                  <a:lnTo>
                    <a:pt x="286" y="1451"/>
                  </a:lnTo>
                  <a:lnTo>
                    <a:pt x="276" y="1463"/>
                  </a:lnTo>
                  <a:lnTo>
                    <a:pt x="268" y="1473"/>
                  </a:lnTo>
                  <a:lnTo>
                    <a:pt x="264" y="1479"/>
                  </a:lnTo>
                  <a:lnTo>
                    <a:pt x="261" y="1484"/>
                  </a:lnTo>
                  <a:lnTo>
                    <a:pt x="260" y="1490"/>
                  </a:lnTo>
                  <a:lnTo>
                    <a:pt x="259" y="1496"/>
                  </a:lnTo>
                  <a:lnTo>
                    <a:pt x="256" y="1510"/>
                  </a:lnTo>
                  <a:lnTo>
                    <a:pt x="251" y="1534"/>
                  </a:lnTo>
                  <a:lnTo>
                    <a:pt x="246" y="1555"/>
                  </a:lnTo>
                  <a:lnTo>
                    <a:pt x="243" y="1564"/>
                  </a:lnTo>
                  <a:lnTo>
                    <a:pt x="369" y="1575"/>
                  </a:lnTo>
                  <a:lnTo>
                    <a:pt x="385" y="1575"/>
                  </a:lnTo>
                  <a:lnTo>
                    <a:pt x="397" y="1577"/>
                  </a:lnTo>
                  <a:lnTo>
                    <a:pt x="408" y="1579"/>
                  </a:lnTo>
                  <a:lnTo>
                    <a:pt x="419" y="1580"/>
                  </a:lnTo>
                  <a:lnTo>
                    <a:pt x="429" y="1581"/>
                  </a:lnTo>
                  <a:lnTo>
                    <a:pt x="440" y="1581"/>
                  </a:lnTo>
                  <a:lnTo>
                    <a:pt x="451" y="1579"/>
                  </a:lnTo>
                  <a:lnTo>
                    <a:pt x="464" y="1575"/>
                  </a:lnTo>
                  <a:lnTo>
                    <a:pt x="470" y="1572"/>
                  </a:lnTo>
                  <a:lnTo>
                    <a:pt x="476" y="1571"/>
                  </a:lnTo>
                  <a:lnTo>
                    <a:pt x="483" y="1569"/>
                  </a:lnTo>
                  <a:lnTo>
                    <a:pt x="491" y="1568"/>
                  </a:lnTo>
                  <a:lnTo>
                    <a:pt x="505" y="1568"/>
                  </a:lnTo>
                  <a:lnTo>
                    <a:pt x="521" y="1569"/>
                  </a:lnTo>
                  <a:lnTo>
                    <a:pt x="537" y="1572"/>
                  </a:lnTo>
                  <a:lnTo>
                    <a:pt x="553" y="1575"/>
                  </a:lnTo>
                  <a:lnTo>
                    <a:pt x="569" y="1580"/>
                  </a:lnTo>
                  <a:lnTo>
                    <a:pt x="585" y="1586"/>
                  </a:lnTo>
                  <a:lnTo>
                    <a:pt x="602" y="1592"/>
                  </a:lnTo>
                  <a:lnTo>
                    <a:pt x="617" y="1599"/>
                  </a:lnTo>
                  <a:lnTo>
                    <a:pt x="631" y="1607"/>
                  </a:lnTo>
                  <a:lnTo>
                    <a:pt x="643" y="1615"/>
                  </a:lnTo>
                  <a:lnTo>
                    <a:pt x="655" y="1624"/>
                  </a:lnTo>
                  <a:lnTo>
                    <a:pt x="665" y="1632"/>
                  </a:lnTo>
                  <a:lnTo>
                    <a:pt x="673" y="1640"/>
                  </a:lnTo>
                  <a:lnTo>
                    <a:pt x="679" y="1648"/>
                  </a:lnTo>
                  <a:lnTo>
                    <a:pt x="686" y="1658"/>
                  </a:lnTo>
                  <a:lnTo>
                    <a:pt x="693" y="1667"/>
                  </a:lnTo>
                  <a:lnTo>
                    <a:pt x="699" y="1675"/>
                  </a:lnTo>
                  <a:lnTo>
                    <a:pt x="706" y="1682"/>
                  </a:lnTo>
                  <a:lnTo>
                    <a:pt x="720" y="1693"/>
                  </a:lnTo>
                  <a:lnTo>
                    <a:pt x="731" y="1703"/>
                  </a:lnTo>
                  <a:lnTo>
                    <a:pt x="742" y="1711"/>
                  </a:lnTo>
                  <a:lnTo>
                    <a:pt x="751" y="1720"/>
                  </a:lnTo>
                  <a:lnTo>
                    <a:pt x="755" y="1725"/>
                  </a:lnTo>
                  <a:lnTo>
                    <a:pt x="758" y="1730"/>
                  </a:lnTo>
                  <a:lnTo>
                    <a:pt x="761" y="1737"/>
                  </a:lnTo>
                  <a:lnTo>
                    <a:pt x="763" y="1743"/>
                  </a:lnTo>
                  <a:lnTo>
                    <a:pt x="765" y="1748"/>
                  </a:lnTo>
                  <a:lnTo>
                    <a:pt x="767" y="1753"/>
                  </a:lnTo>
                  <a:lnTo>
                    <a:pt x="769" y="1756"/>
                  </a:lnTo>
                  <a:lnTo>
                    <a:pt x="771" y="1759"/>
                  </a:lnTo>
                  <a:lnTo>
                    <a:pt x="773" y="1761"/>
                  </a:lnTo>
                  <a:lnTo>
                    <a:pt x="776" y="1762"/>
                  </a:lnTo>
                  <a:lnTo>
                    <a:pt x="779" y="1763"/>
                  </a:lnTo>
                  <a:lnTo>
                    <a:pt x="782" y="1763"/>
                  </a:lnTo>
                  <a:lnTo>
                    <a:pt x="788" y="1761"/>
                  </a:lnTo>
                  <a:lnTo>
                    <a:pt x="795" y="1757"/>
                  </a:lnTo>
                  <a:lnTo>
                    <a:pt x="803" y="1752"/>
                  </a:lnTo>
                  <a:lnTo>
                    <a:pt x="811" y="1746"/>
                  </a:lnTo>
                  <a:lnTo>
                    <a:pt x="828" y="1730"/>
                  </a:lnTo>
                  <a:lnTo>
                    <a:pt x="845" y="1716"/>
                  </a:lnTo>
                  <a:lnTo>
                    <a:pt x="854" y="1710"/>
                  </a:lnTo>
                  <a:lnTo>
                    <a:pt x="862" y="1705"/>
                  </a:lnTo>
                  <a:lnTo>
                    <a:pt x="871" y="1701"/>
                  </a:lnTo>
                  <a:lnTo>
                    <a:pt x="879" y="1700"/>
                  </a:lnTo>
                  <a:lnTo>
                    <a:pt x="891" y="1703"/>
                  </a:lnTo>
                  <a:lnTo>
                    <a:pt x="899" y="1706"/>
                  </a:lnTo>
                  <a:close/>
                </a:path>
              </a:pathLst>
            </a:custGeom>
            <a:grpFill/>
            <a:ln w="3175" cmpd="sng">
              <a:solidFill>
                <a:srgbClr val="FCF6F6"/>
              </a:solidFill>
              <a:round/>
              <a:headEnd/>
              <a:tailEnd/>
            </a:ln>
          </p:spPr>
          <p:txBody>
            <a:bodyPr/>
            <a:lstStyle/>
            <a:p>
              <a:endParaRPr lang="pt-BR"/>
            </a:p>
          </p:txBody>
        </p:sp>
        <p:sp>
          <p:nvSpPr>
            <p:cNvPr id="25" name="Freeform 11"/>
            <p:cNvSpPr>
              <a:spLocks/>
            </p:cNvSpPr>
            <p:nvPr/>
          </p:nvSpPr>
          <p:spPr bwMode="auto">
            <a:xfrm>
              <a:off x="6951663" y="2298700"/>
              <a:ext cx="490537" cy="327025"/>
            </a:xfrm>
            <a:custGeom>
              <a:avLst/>
              <a:gdLst>
                <a:gd name="T0" fmla="*/ 0 w 1252"/>
                <a:gd name="T1" fmla="*/ 513 h 772"/>
                <a:gd name="T2" fmla="*/ 8 w 1252"/>
                <a:gd name="T3" fmla="*/ 476 h 772"/>
                <a:gd name="T4" fmla="*/ 41 w 1252"/>
                <a:gd name="T5" fmla="*/ 444 h 772"/>
                <a:gd name="T6" fmla="*/ 85 w 1252"/>
                <a:gd name="T7" fmla="*/ 440 h 772"/>
                <a:gd name="T8" fmla="*/ 119 w 1252"/>
                <a:gd name="T9" fmla="*/ 425 h 772"/>
                <a:gd name="T10" fmla="*/ 176 w 1252"/>
                <a:gd name="T11" fmla="*/ 356 h 772"/>
                <a:gd name="T12" fmla="*/ 201 w 1252"/>
                <a:gd name="T13" fmla="*/ 282 h 772"/>
                <a:gd name="T14" fmla="*/ 248 w 1252"/>
                <a:gd name="T15" fmla="*/ 220 h 772"/>
                <a:gd name="T16" fmla="*/ 276 w 1252"/>
                <a:gd name="T17" fmla="*/ 174 h 772"/>
                <a:gd name="T18" fmla="*/ 321 w 1252"/>
                <a:gd name="T19" fmla="*/ 91 h 772"/>
                <a:gd name="T20" fmla="*/ 380 w 1252"/>
                <a:gd name="T21" fmla="*/ 49 h 772"/>
                <a:gd name="T22" fmla="*/ 450 w 1252"/>
                <a:gd name="T23" fmla="*/ 28 h 772"/>
                <a:gd name="T24" fmla="*/ 474 w 1252"/>
                <a:gd name="T25" fmla="*/ 7 h 772"/>
                <a:gd name="T26" fmla="*/ 493 w 1252"/>
                <a:gd name="T27" fmla="*/ 15 h 772"/>
                <a:gd name="T28" fmla="*/ 512 w 1252"/>
                <a:gd name="T29" fmla="*/ 48 h 772"/>
                <a:gd name="T30" fmla="*/ 610 w 1252"/>
                <a:gd name="T31" fmla="*/ 114 h 772"/>
                <a:gd name="T32" fmla="*/ 697 w 1252"/>
                <a:gd name="T33" fmla="*/ 148 h 772"/>
                <a:gd name="T34" fmla="*/ 824 w 1252"/>
                <a:gd name="T35" fmla="*/ 158 h 772"/>
                <a:gd name="T36" fmla="*/ 979 w 1252"/>
                <a:gd name="T37" fmla="*/ 171 h 772"/>
                <a:gd name="T38" fmla="*/ 1057 w 1252"/>
                <a:gd name="T39" fmla="*/ 196 h 772"/>
                <a:gd name="T40" fmla="*/ 1119 w 1252"/>
                <a:gd name="T41" fmla="*/ 241 h 772"/>
                <a:gd name="T42" fmla="*/ 1165 w 1252"/>
                <a:gd name="T43" fmla="*/ 307 h 772"/>
                <a:gd name="T44" fmla="*/ 1193 w 1252"/>
                <a:gd name="T45" fmla="*/ 401 h 772"/>
                <a:gd name="T46" fmla="*/ 1216 w 1252"/>
                <a:gd name="T47" fmla="*/ 461 h 772"/>
                <a:gd name="T48" fmla="*/ 1226 w 1252"/>
                <a:gd name="T49" fmla="*/ 495 h 772"/>
                <a:gd name="T50" fmla="*/ 1237 w 1252"/>
                <a:gd name="T51" fmla="*/ 586 h 772"/>
                <a:gd name="T52" fmla="*/ 1252 w 1252"/>
                <a:gd name="T53" fmla="*/ 651 h 772"/>
                <a:gd name="T54" fmla="*/ 1144 w 1252"/>
                <a:gd name="T55" fmla="*/ 638 h 772"/>
                <a:gd name="T56" fmla="*/ 1015 w 1252"/>
                <a:gd name="T57" fmla="*/ 611 h 772"/>
                <a:gd name="T58" fmla="*/ 860 w 1252"/>
                <a:gd name="T59" fmla="*/ 617 h 772"/>
                <a:gd name="T60" fmla="*/ 821 w 1252"/>
                <a:gd name="T61" fmla="*/ 577 h 772"/>
                <a:gd name="T62" fmla="*/ 785 w 1252"/>
                <a:gd name="T63" fmla="*/ 556 h 772"/>
                <a:gd name="T64" fmla="*/ 757 w 1252"/>
                <a:gd name="T65" fmla="*/ 567 h 772"/>
                <a:gd name="T66" fmla="*/ 740 w 1252"/>
                <a:gd name="T67" fmla="*/ 599 h 772"/>
                <a:gd name="T68" fmla="*/ 738 w 1252"/>
                <a:gd name="T69" fmla="*/ 650 h 772"/>
                <a:gd name="T70" fmla="*/ 732 w 1252"/>
                <a:gd name="T71" fmla="*/ 697 h 772"/>
                <a:gd name="T72" fmla="*/ 712 w 1252"/>
                <a:gd name="T73" fmla="*/ 739 h 772"/>
                <a:gd name="T74" fmla="*/ 680 w 1252"/>
                <a:gd name="T75" fmla="*/ 768 h 772"/>
                <a:gd name="T76" fmla="*/ 642 w 1252"/>
                <a:gd name="T77" fmla="*/ 764 h 772"/>
                <a:gd name="T78" fmla="*/ 620 w 1252"/>
                <a:gd name="T79" fmla="*/ 730 h 772"/>
                <a:gd name="T80" fmla="*/ 588 w 1252"/>
                <a:gd name="T81" fmla="*/ 689 h 772"/>
                <a:gd name="T82" fmla="*/ 541 w 1252"/>
                <a:gd name="T83" fmla="*/ 699 h 772"/>
                <a:gd name="T84" fmla="*/ 489 w 1252"/>
                <a:gd name="T85" fmla="*/ 709 h 772"/>
                <a:gd name="T86" fmla="*/ 431 w 1252"/>
                <a:gd name="T87" fmla="*/ 690 h 772"/>
                <a:gd name="T88" fmla="*/ 398 w 1252"/>
                <a:gd name="T89" fmla="*/ 666 h 772"/>
                <a:gd name="T90" fmla="*/ 393 w 1252"/>
                <a:gd name="T91" fmla="*/ 634 h 772"/>
                <a:gd name="T92" fmla="*/ 406 w 1252"/>
                <a:gd name="T93" fmla="*/ 599 h 772"/>
                <a:gd name="T94" fmla="*/ 452 w 1252"/>
                <a:gd name="T95" fmla="*/ 550 h 772"/>
                <a:gd name="T96" fmla="*/ 501 w 1252"/>
                <a:gd name="T97" fmla="*/ 498 h 772"/>
                <a:gd name="T98" fmla="*/ 512 w 1252"/>
                <a:gd name="T99" fmla="*/ 457 h 772"/>
                <a:gd name="T100" fmla="*/ 494 w 1252"/>
                <a:gd name="T101" fmla="*/ 431 h 772"/>
                <a:gd name="T102" fmla="*/ 442 w 1252"/>
                <a:gd name="T103" fmla="*/ 427 h 772"/>
                <a:gd name="T104" fmla="*/ 389 w 1252"/>
                <a:gd name="T105" fmla="*/ 443 h 772"/>
                <a:gd name="T106" fmla="*/ 310 w 1252"/>
                <a:gd name="T107" fmla="*/ 499 h 772"/>
                <a:gd name="T108" fmla="*/ 232 w 1252"/>
                <a:gd name="T109" fmla="*/ 554 h 772"/>
                <a:gd name="T110" fmla="*/ 179 w 1252"/>
                <a:gd name="T111" fmla="*/ 571 h 772"/>
                <a:gd name="T112" fmla="*/ 106 w 1252"/>
                <a:gd name="T113" fmla="*/ 566 h 772"/>
                <a:gd name="T114" fmla="*/ 40 w 1252"/>
                <a:gd name="T115" fmla="*/ 551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52" h="772">
                  <a:moveTo>
                    <a:pt x="9" y="546"/>
                  </a:moveTo>
                  <a:lnTo>
                    <a:pt x="8" y="542"/>
                  </a:lnTo>
                  <a:lnTo>
                    <a:pt x="5" y="535"/>
                  </a:lnTo>
                  <a:lnTo>
                    <a:pt x="2" y="525"/>
                  </a:lnTo>
                  <a:lnTo>
                    <a:pt x="0" y="513"/>
                  </a:lnTo>
                  <a:lnTo>
                    <a:pt x="0" y="506"/>
                  </a:lnTo>
                  <a:lnTo>
                    <a:pt x="0" y="499"/>
                  </a:lnTo>
                  <a:lnTo>
                    <a:pt x="2" y="491"/>
                  </a:lnTo>
                  <a:lnTo>
                    <a:pt x="4" y="484"/>
                  </a:lnTo>
                  <a:lnTo>
                    <a:pt x="8" y="476"/>
                  </a:lnTo>
                  <a:lnTo>
                    <a:pt x="14" y="468"/>
                  </a:lnTo>
                  <a:lnTo>
                    <a:pt x="21" y="460"/>
                  </a:lnTo>
                  <a:lnTo>
                    <a:pt x="30" y="451"/>
                  </a:lnTo>
                  <a:lnTo>
                    <a:pt x="35" y="447"/>
                  </a:lnTo>
                  <a:lnTo>
                    <a:pt x="41" y="444"/>
                  </a:lnTo>
                  <a:lnTo>
                    <a:pt x="47" y="442"/>
                  </a:lnTo>
                  <a:lnTo>
                    <a:pt x="52" y="441"/>
                  </a:lnTo>
                  <a:lnTo>
                    <a:pt x="63" y="440"/>
                  </a:lnTo>
                  <a:lnTo>
                    <a:pt x="74" y="440"/>
                  </a:lnTo>
                  <a:lnTo>
                    <a:pt x="85" y="440"/>
                  </a:lnTo>
                  <a:lnTo>
                    <a:pt x="96" y="439"/>
                  </a:lnTo>
                  <a:lnTo>
                    <a:pt x="102" y="437"/>
                  </a:lnTo>
                  <a:lnTo>
                    <a:pt x="108" y="434"/>
                  </a:lnTo>
                  <a:lnTo>
                    <a:pt x="113" y="430"/>
                  </a:lnTo>
                  <a:lnTo>
                    <a:pt x="119" y="425"/>
                  </a:lnTo>
                  <a:lnTo>
                    <a:pt x="146" y="397"/>
                  </a:lnTo>
                  <a:lnTo>
                    <a:pt x="165" y="375"/>
                  </a:lnTo>
                  <a:lnTo>
                    <a:pt x="169" y="369"/>
                  </a:lnTo>
                  <a:lnTo>
                    <a:pt x="173" y="363"/>
                  </a:lnTo>
                  <a:lnTo>
                    <a:pt x="176" y="356"/>
                  </a:lnTo>
                  <a:lnTo>
                    <a:pt x="180" y="348"/>
                  </a:lnTo>
                  <a:lnTo>
                    <a:pt x="186" y="329"/>
                  </a:lnTo>
                  <a:lnTo>
                    <a:pt x="192" y="305"/>
                  </a:lnTo>
                  <a:lnTo>
                    <a:pt x="196" y="293"/>
                  </a:lnTo>
                  <a:lnTo>
                    <a:pt x="201" y="282"/>
                  </a:lnTo>
                  <a:lnTo>
                    <a:pt x="207" y="272"/>
                  </a:lnTo>
                  <a:lnTo>
                    <a:pt x="212" y="263"/>
                  </a:lnTo>
                  <a:lnTo>
                    <a:pt x="224" y="248"/>
                  </a:lnTo>
                  <a:lnTo>
                    <a:pt x="236" y="234"/>
                  </a:lnTo>
                  <a:lnTo>
                    <a:pt x="248" y="220"/>
                  </a:lnTo>
                  <a:lnTo>
                    <a:pt x="259" y="206"/>
                  </a:lnTo>
                  <a:lnTo>
                    <a:pt x="264" y="199"/>
                  </a:lnTo>
                  <a:lnTo>
                    <a:pt x="269" y="191"/>
                  </a:lnTo>
                  <a:lnTo>
                    <a:pt x="273" y="183"/>
                  </a:lnTo>
                  <a:lnTo>
                    <a:pt x="276" y="174"/>
                  </a:lnTo>
                  <a:lnTo>
                    <a:pt x="282" y="153"/>
                  </a:lnTo>
                  <a:lnTo>
                    <a:pt x="288" y="136"/>
                  </a:lnTo>
                  <a:lnTo>
                    <a:pt x="295" y="123"/>
                  </a:lnTo>
                  <a:lnTo>
                    <a:pt x="302" y="111"/>
                  </a:lnTo>
                  <a:lnTo>
                    <a:pt x="321" y="91"/>
                  </a:lnTo>
                  <a:lnTo>
                    <a:pt x="345" y="69"/>
                  </a:lnTo>
                  <a:lnTo>
                    <a:pt x="352" y="62"/>
                  </a:lnTo>
                  <a:lnTo>
                    <a:pt x="360" y="57"/>
                  </a:lnTo>
                  <a:lnTo>
                    <a:pt x="370" y="52"/>
                  </a:lnTo>
                  <a:lnTo>
                    <a:pt x="380" y="49"/>
                  </a:lnTo>
                  <a:lnTo>
                    <a:pt x="400" y="42"/>
                  </a:lnTo>
                  <a:lnTo>
                    <a:pt x="421" y="37"/>
                  </a:lnTo>
                  <a:lnTo>
                    <a:pt x="432" y="34"/>
                  </a:lnTo>
                  <a:lnTo>
                    <a:pt x="442" y="31"/>
                  </a:lnTo>
                  <a:lnTo>
                    <a:pt x="450" y="28"/>
                  </a:lnTo>
                  <a:lnTo>
                    <a:pt x="458" y="24"/>
                  </a:lnTo>
                  <a:lnTo>
                    <a:pt x="465" y="20"/>
                  </a:lnTo>
                  <a:lnTo>
                    <a:pt x="470" y="14"/>
                  </a:lnTo>
                  <a:lnTo>
                    <a:pt x="472" y="11"/>
                  </a:lnTo>
                  <a:lnTo>
                    <a:pt x="474" y="7"/>
                  </a:lnTo>
                  <a:lnTo>
                    <a:pt x="475" y="4"/>
                  </a:lnTo>
                  <a:lnTo>
                    <a:pt x="476" y="0"/>
                  </a:lnTo>
                  <a:lnTo>
                    <a:pt x="481" y="4"/>
                  </a:lnTo>
                  <a:lnTo>
                    <a:pt x="487" y="10"/>
                  </a:lnTo>
                  <a:lnTo>
                    <a:pt x="493" y="15"/>
                  </a:lnTo>
                  <a:lnTo>
                    <a:pt x="498" y="21"/>
                  </a:lnTo>
                  <a:lnTo>
                    <a:pt x="502" y="27"/>
                  </a:lnTo>
                  <a:lnTo>
                    <a:pt x="506" y="33"/>
                  </a:lnTo>
                  <a:lnTo>
                    <a:pt x="510" y="40"/>
                  </a:lnTo>
                  <a:lnTo>
                    <a:pt x="512" y="48"/>
                  </a:lnTo>
                  <a:lnTo>
                    <a:pt x="539" y="67"/>
                  </a:lnTo>
                  <a:lnTo>
                    <a:pt x="566" y="87"/>
                  </a:lnTo>
                  <a:lnTo>
                    <a:pt x="580" y="96"/>
                  </a:lnTo>
                  <a:lnTo>
                    <a:pt x="595" y="105"/>
                  </a:lnTo>
                  <a:lnTo>
                    <a:pt x="610" y="114"/>
                  </a:lnTo>
                  <a:lnTo>
                    <a:pt x="626" y="123"/>
                  </a:lnTo>
                  <a:lnTo>
                    <a:pt x="643" y="130"/>
                  </a:lnTo>
                  <a:lnTo>
                    <a:pt x="661" y="137"/>
                  </a:lnTo>
                  <a:lnTo>
                    <a:pt x="678" y="143"/>
                  </a:lnTo>
                  <a:lnTo>
                    <a:pt x="697" y="148"/>
                  </a:lnTo>
                  <a:lnTo>
                    <a:pt x="716" y="152"/>
                  </a:lnTo>
                  <a:lnTo>
                    <a:pt x="736" y="155"/>
                  </a:lnTo>
                  <a:lnTo>
                    <a:pt x="757" y="157"/>
                  </a:lnTo>
                  <a:lnTo>
                    <a:pt x="780" y="158"/>
                  </a:lnTo>
                  <a:lnTo>
                    <a:pt x="824" y="158"/>
                  </a:lnTo>
                  <a:lnTo>
                    <a:pt x="866" y="158"/>
                  </a:lnTo>
                  <a:lnTo>
                    <a:pt x="906" y="161"/>
                  </a:lnTo>
                  <a:lnTo>
                    <a:pt x="944" y="165"/>
                  </a:lnTo>
                  <a:lnTo>
                    <a:pt x="961" y="167"/>
                  </a:lnTo>
                  <a:lnTo>
                    <a:pt x="979" y="171"/>
                  </a:lnTo>
                  <a:lnTo>
                    <a:pt x="996" y="175"/>
                  </a:lnTo>
                  <a:lnTo>
                    <a:pt x="1012" y="179"/>
                  </a:lnTo>
                  <a:lnTo>
                    <a:pt x="1028" y="184"/>
                  </a:lnTo>
                  <a:lnTo>
                    <a:pt x="1042" y="190"/>
                  </a:lnTo>
                  <a:lnTo>
                    <a:pt x="1057" y="196"/>
                  </a:lnTo>
                  <a:lnTo>
                    <a:pt x="1070" y="204"/>
                  </a:lnTo>
                  <a:lnTo>
                    <a:pt x="1083" y="211"/>
                  </a:lnTo>
                  <a:lnTo>
                    <a:pt x="1097" y="220"/>
                  </a:lnTo>
                  <a:lnTo>
                    <a:pt x="1108" y="230"/>
                  </a:lnTo>
                  <a:lnTo>
                    <a:pt x="1119" y="241"/>
                  </a:lnTo>
                  <a:lnTo>
                    <a:pt x="1130" y="253"/>
                  </a:lnTo>
                  <a:lnTo>
                    <a:pt x="1139" y="265"/>
                  </a:lnTo>
                  <a:lnTo>
                    <a:pt x="1149" y="278"/>
                  </a:lnTo>
                  <a:lnTo>
                    <a:pt x="1157" y="292"/>
                  </a:lnTo>
                  <a:lnTo>
                    <a:pt x="1165" y="307"/>
                  </a:lnTo>
                  <a:lnTo>
                    <a:pt x="1172" y="324"/>
                  </a:lnTo>
                  <a:lnTo>
                    <a:pt x="1178" y="341"/>
                  </a:lnTo>
                  <a:lnTo>
                    <a:pt x="1184" y="360"/>
                  </a:lnTo>
                  <a:lnTo>
                    <a:pt x="1189" y="380"/>
                  </a:lnTo>
                  <a:lnTo>
                    <a:pt x="1193" y="401"/>
                  </a:lnTo>
                  <a:lnTo>
                    <a:pt x="1196" y="423"/>
                  </a:lnTo>
                  <a:lnTo>
                    <a:pt x="1199" y="446"/>
                  </a:lnTo>
                  <a:lnTo>
                    <a:pt x="1207" y="450"/>
                  </a:lnTo>
                  <a:lnTo>
                    <a:pt x="1212" y="456"/>
                  </a:lnTo>
                  <a:lnTo>
                    <a:pt x="1216" y="461"/>
                  </a:lnTo>
                  <a:lnTo>
                    <a:pt x="1219" y="467"/>
                  </a:lnTo>
                  <a:lnTo>
                    <a:pt x="1222" y="473"/>
                  </a:lnTo>
                  <a:lnTo>
                    <a:pt x="1224" y="480"/>
                  </a:lnTo>
                  <a:lnTo>
                    <a:pt x="1225" y="487"/>
                  </a:lnTo>
                  <a:lnTo>
                    <a:pt x="1226" y="495"/>
                  </a:lnTo>
                  <a:lnTo>
                    <a:pt x="1228" y="512"/>
                  </a:lnTo>
                  <a:lnTo>
                    <a:pt x="1230" y="531"/>
                  </a:lnTo>
                  <a:lnTo>
                    <a:pt x="1232" y="553"/>
                  </a:lnTo>
                  <a:lnTo>
                    <a:pt x="1237" y="578"/>
                  </a:lnTo>
                  <a:lnTo>
                    <a:pt x="1237" y="586"/>
                  </a:lnTo>
                  <a:lnTo>
                    <a:pt x="1238" y="595"/>
                  </a:lnTo>
                  <a:lnTo>
                    <a:pt x="1240" y="603"/>
                  </a:lnTo>
                  <a:lnTo>
                    <a:pt x="1243" y="613"/>
                  </a:lnTo>
                  <a:lnTo>
                    <a:pt x="1248" y="631"/>
                  </a:lnTo>
                  <a:lnTo>
                    <a:pt x="1252" y="651"/>
                  </a:lnTo>
                  <a:lnTo>
                    <a:pt x="1232" y="650"/>
                  </a:lnTo>
                  <a:lnTo>
                    <a:pt x="1213" y="649"/>
                  </a:lnTo>
                  <a:lnTo>
                    <a:pt x="1194" y="647"/>
                  </a:lnTo>
                  <a:lnTo>
                    <a:pt x="1177" y="644"/>
                  </a:lnTo>
                  <a:lnTo>
                    <a:pt x="1144" y="638"/>
                  </a:lnTo>
                  <a:lnTo>
                    <a:pt x="1112" y="630"/>
                  </a:lnTo>
                  <a:lnTo>
                    <a:pt x="1080" y="622"/>
                  </a:lnTo>
                  <a:lnTo>
                    <a:pt x="1048" y="616"/>
                  </a:lnTo>
                  <a:lnTo>
                    <a:pt x="1032" y="613"/>
                  </a:lnTo>
                  <a:lnTo>
                    <a:pt x="1015" y="611"/>
                  </a:lnTo>
                  <a:lnTo>
                    <a:pt x="998" y="610"/>
                  </a:lnTo>
                  <a:lnTo>
                    <a:pt x="979" y="609"/>
                  </a:lnTo>
                  <a:lnTo>
                    <a:pt x="875" y="620"/>
                  </a:lnTo>
                  <a:lnTo>
                    <a:pt x="866" y="619"/>
                  </a:lnTo>
                  <a:lnTo>
                    <a:pt x="860" y="617"/>
                  </a:lnTo>
                  <a:lnTo>
                    <a:pt x="854" y="614"/>
                  </a:lnTo>
                  <a:lnTo>
                    <a:pt x="848" y="610"/>
                  </a:lnTo>
                  <a:lnTo>
                    <a:pt x="839" y="600"/>
                  </a:lnTo>
                  <a:lnTo>
                    <a:pt x="830" y="588"/>
                  </a:lnTo>
                  <a:lnTo>
                    <a:pt x="821" y="577"/>
                  </a:lnTo>
                  <a:lnTo>
                    <a:pt x="811" y="567"/>
                  </a:lnTo>
                  <a:lnTo>
                    <a:pt x="805" y="562"/>
                  </a:lnTo>
                  <a:lnTo>
                    <a:pt x="799" y="559"/>
                  </a:lnTo>
                  <a:lnTo>
                    <a:pt x="793" y="557"/>
                  </a:lnTo>
                  <a:lnTo>
                    <a:pt x="785" y="556"/>
                  </a:lnTo>
                  <a:lnTo>
                    <a:pt x="779" y="557"/>
                  </a:lnTo>
                  <a:lnTo>
                    <a:pt x="773" y="558"/>
                  </a:lnTo>
                  <a:lnTo>
                    <a:pt x="768" y="560"/>
                  </a:lnTo>
                  <a:lnTo>
                    <a:pt x="763" y="562"/>
                  </a:lnTo>
                  <a:lnTo>
                    <a:pt x="757" y="567"/>
                  </a:lnTo>
                  <a:lnTo>
                    <a:pt x="754" y="570"/>
                  </a:lnTo>
                  <a:lnTo>
                    <a:pt x="750" y="574"/>
                  </a:lnTo>
                  <a:lnTo>
                    <a:pt x="747" y="579"/>
                  </a:lnTo>
                  <a:lnTo>
                    <a:pt x="743" y="589"/>
                  </a:lnTo>
                  <a:lnTo>
                    <a:pt x="740" y="599"/>
                  </a:lnTo>
                  <a:lnTo>
                    <a:pt x="738" y="610"/>
                  </a:lnTo>
                  <a:lnTo>
                    <a:pt x="738" y="620"/>
                  </a:lnTo>
                  <a:lnTo>
                    <a:pt x="738" y="624"/>
                  </a:lnTo>
                  <a:lnTo>
                    <a:pt x="738" y="635"/>
                  </a:lnTo>
                  <a:lnTo>
                    <a:pt x="738" y="650"/>
                  </a:lnTo>
                  <a:lnTo>
                    <a:pt x="738" y="666"/>
                  </a:lnTo>
                  <a:lnTo>
                    <a:pt x="737" y="673"/>
                  </a:lnTo>
                  <a:lnTo>
                    <a:pt x="736" y="681"/>
                  </a:lnTo>
                  <a:lnTo>
                    <a:pt x="734" y="689"/>
                  </a:lnTo>
                  <a:lnTo>
                    <a:pt x="732" y="697"/>
                  </a:lnTo>
                  <a:lnTo>
                    <a:pt x="729" y="705"/>
                  </a:lnTo>
                  <a:lnTo>
                    <a:pt x="726" y="714"/>
                  </a:lnTo>
                  <a:lnTo>
                    <a:pt x="721" y="723"/>
                  </a:lnTo>
                  <a:lnTo>
                    <a:pt x="717" y="731"/>
                  </a:lnTo>
                  <a:lnTo>
                    <a:pt x="712" y="739"/>
                  </a:lnTo>
                  <a:lnTo>
                    <a:pt x="706" y="747"/>
                  </a:lnTo>
                  <a:lnTo>
                    <a:pt x="700" y="754"/>
                  </a:lnTo>
                  <a:lnTo>
                    <a:pt x="694" y="760"/>
                  </a:lnTo>
                  <a:lnTo>
                    <a:pt x="687" y="765"/>
                  </a:lnTo>
                  <a:lnTo>
                    <a:pt x="680" y="768"/>
                  </a:lnTo>
                  <a:lnTo>
                    <a:pt x="673" y="771"/>
                  </a:lnTo>
                  <a:lnTo>
                    <a:pt x="665" y="772"/>
                  </a:lnTo>
                  <a:lnTo>
                    <a:pt x="657" y="771"/>
                  </a:lnTo>
                  <a:lnTo>
                    <a:pt x="650" y="768"/>
                  </a:lnTo>
                  <a:lnTo>
                    <a:pt x="642" y="764"/>
                  </a:lnTo>
                  <a:lnTo>
                    <a:pt x="637" y="759"/>
                  </a:lnTo>
                  <a:lnTo>
                    <a:pt x="632" y="752"/>
                  </a:lnTo>
                  <a:lnTo>
                    <a:pt x="628" y="745"/>
                  </a:lnTo>
                  <a:lnTo>
                    <a:pt x="624" y="738"/>
                  </a:lnTo>
                  <a:lnTo>
                    <a:pt x="620" y="730"/>
                  </a:lnTo>
                  <a:lnTo>
                    <a:pt x="613" y="715"/>
                  </a:lnTo>
                  <a:lnTo>
                    <a:pt x="605" y="701"/>
                  </a:lnTo>
                  <a:lnTo>
                    <a:pt x="600" y="696"/>
                  </a:lnTo>
                  <a:lnTo>
                    <a:pt x="594" y="692"/>
                  </a:lnTo>
                  <a:lnTo>
                    <a:pt x="588" y="689"/>
                  </a:lnTo>
                  <a:lnTo>
                    <a:pt x="581" y="688"/>
                  </a:lnTo>
                  <a:lnTo>
                    <a:pt x="570" y="689"/>
                  </a:lnTo>
                  <a:lnTo>
                    <a:pt x="560" y="692"/>
                  </a:lnTo>
                  <a:lnTo>
                    <a:pt x="550" y="695"/>
                  </a:lnTo>
                  <a:lnTo>
                    <a:pt x="541" y="699"/>
                  </a:lnTo>
                  <a:lnTo>
                    <a:pt x="531" y="703"/>
                  </a:lnTo>
                  <a:lnTo>
                    <a:pt x="520" y="706"/>
                  </a:lnTo>
                  <a:lnTo>
                    <a:pt x="509" y="708"/>
                  </a:lnTo>
                  <a:lnTo>
                    <a:pt x="496" y="709"/>
                  </a:lnTo>
                  <a:lnTo>
                    <a:pt x="489" y="709"/>
                  </a:lnTo>
                  <a:lnTo>
                    <a:pt x="482" y="708"/>
                  </a:lnTo>
                  <a:lnTo>
                    <a:pt x="473" y="706"/>
                  </a:lnTo>
                  <a:lnTo>
                    <a:pt x="465" y="704"/>
                  </a:lnTo>
                  <a:lnTo>
                    <a:pt x="448" y="698"/>
                  </a:lnTo>
                  <a:lnTo>
                    <a:pt x="431" y="690"/>
                  </a:lnTo>
                  <a:lnTo>
                    <a:pt x="422" y="686"/>
                  </a:lnTo>
                  <a:lnTo>
                    <a:pt x="415" y="681"/>
                  </a:lnTo>
                  <a:lnTo>
                    <a:pt x="408" y="676"/>
                  </a:lnTo>
                  <a:lnTo>
                    <a:pt x="403" y="671"/>
                  </a:lnTo>
                  <a:lnTo>
                    <a:pt x="398" y="666"/>
                  </a:lnTo>
                  <a:lnTo>
                    <a:pt x="394" y="661"/>
                  </a:lnTo>
                  <a:lnTo>
                    <a:pt x="392" y="656"/>
                  </a:lnTo>
                  <a:lnTo>
                    <a:pt x="391" y="651"/>
                  </a:lnTo>
                  <a:lnTo>
                    <a:pt x="392" y="642"/>
                  </a:lnTo>
                  <a:lnTo>
                    <a:pt x="393" y="634"/>
                  </a:lnTo>
                  <a:lnTo>
                    <a:pt x="394" y="627"/>
                  </a:lnTo>
                  <a:lnTo>
                    <a:pt x="397" y="619"/>
                  </a:lnTo>
                  <a:lnTo>
                    <a:pt x="399" y="612"/>
                  </a:lnTo>
                  <a:lnTo>
                    <a:pt x="402" y="606"/>
                  </a:lnTo>
                  <a:lnTo>
                    <a:pt x="406" y="599"/>
                  </a:lnTo>
                  <a:lnTo>
                    <a:pt x="410" y="593"/>
                  </a:lnTo>
                  <a:lnTo>
                    <a:pt x="419" y="582"/>
                  </a:lnTo>
                  <a:lnTo>
                    <a:pt x="430" y="571"/>
                  </a:lnTo>
                  <a:lnTo>
                    <a:pt x="441" y="560"/>
                  </a:lnTo>
                  <a:lnTo>
                    <a:pt x="452" y="550"/>
                  </a:lnTo>
                  <a:lnTo>
                    <a:pt x="463" y="540"/>
                  </a:lnTo>
                  <a:lnTo>
                    <a:pt x="474" y="530"/>
                  </a:lnTo>
                  <a:lnTo>
                    <a:pt x="484" y="520"/>
                  </a:lnTo>
                  <a:lnTo>
                    <a:pt x="493" y="509"/>
                  </a:lnTo>
                  <a:lnTo>
                    <a:pt x="501" y="498"/>
                  </a:lnTo>
                  <a:lnTo>
                    <a:pt x="507" y="486"/>
                  </a:lnTo>
                  <a:lnTo>
                    <a:pt x="509" y="479"/>
                  </a:lnTo>
                  <a:lnTo>
                    <a:pt x="511" y="472"/>
                  </a:lnTo>
                  <a:lnTo>
                    <a:pt x="512" y="465"/>
                  </a:lnTo>
                  <a:lnTo>
                    <a:pt x="512" y="457"/>
                  </a:lnTo>
                  <a:lnTo>
                    <a:pt x="511" y="451"/>
                  </a:lnTo>
                  <a:lnTo>
                    <a:pt x="509" y="445"/>
                  </a:lnTo>
                  <a:lnTo>
                    <a:pt x="505" y="440"/>
                  </a:lnTo>
                  <a:lnTo>
                    <a:pt x="500" y="435"/>
                  </a:lnTo>
                  <a:lnTo>
                    <a:pt x="494" y="431"/>
                  </a:lnTo>
                  <a:lnTo>
                    <a:pt x="486" y="428"/>
                  </a:lnTo>
                  <a:lnTo>
                    <a:pt x="476" y="426"/>
                  </a:lnTo>
                  <a:lnTo>
                    <a:pt x="465" y="425"/>
                  </a:lnTo>
                  <a:lnTo>
                    <a:pt x="453" y="426"/>
                  </a:lnTo>
                  <a:lnTo>
                    <a:pt x="442" y="427"/>
                  </a:lnTo>
                  <a:lnTo>
                    <a:pt x="431" y="429"/>
                  </a:lnTo>
                  <a:lnTo>
                    <a:pt x="419" y="432"/>
                  </a:lnTo>
                  <a:lnTo>
                    <a:pt x="409" y="435"/>
                  </a:lnTo>
                  <a:lnTo>
                    <a:pt x="399" y="439"/>
                  </a:lnTo>
                  <a:lnTo>
                    <a:pt x="389" y="443"/>
                  </a:lnTo>
                  <a:lnTo>
                    <a:pt x="380" y="448"/>
                  </a:lnTo>
                  <a:lnTo>
                    <a:pt x="362" y="460"/>
                  </a:lnTo>
                  <a:lnTo>
                    <a:pt x="344" y="472"/>
                  </a:lnTo>
                  <a:lnTo>
                    <a:pt x="327" y="485"/>
                  </a:lnTo>
                  <a:lnTo>
                    <a:pt x="310" y="499"/>
                  </a:lnTo>
                  <a:lnTo>
                    <a:pt x="293" y="513"/>
                  </a:lnTo>
                  <a:lnTo>
                    <a:pt x="276" y="526"/>
                  </a:lnTo>
                  <a:lnTo>
                    <a:pt x="259" y="538"/>
                  </a:lnTo>
                  <a:lnTo>
                    <a:pt x="241" y="549"/>
                  </a:lnTo>
                  <a:lnTo>
                    <a:pt x="232" y="554"/>
                  </a:lnTo>
                  <a:lnTo>
                    <a:pt x="222" y="558"/>
                  </a:lnTo>
                  <a:lnTo>
                    <a:pt x="212" y="562"/>
                  </a:lnTo>
                  <a:lnTo>
                    <a:pt x="201" y="567"/>
                  </a:lnTo>
                  <a:lnTo>
                    <a:pt x="190" y="569"/>
                  </a:lnTo>
                  <a:lnTo>
                    <a:pt x="179" y="571"/>
                  </a:lnTo>
                  <a:lnTo>
                    <a:pt x="167" y="572"/>
                  </a:lnTo>
                  <a:lnTo>
                    <a:pt x="155" y="573"/>
                  </a:lnTo>
                  <a:lnTo>
                    <a:pt x="137" y="572"/>
                  </a:lnTo>
                  <a:lnTo>
                    <a:pt x="121" y="570"/>
                  </a:lnTo>
                  <a:lnTo>
                    <a:pt x="106" y="566"/>
                  </a:lnTo>
                  <a:lnTo>
                    <a:pt x="92" y="561"/>
                  </a:lnTo>
                  <a:lnTo>
                    <a:pt x="78" y="558"/>
                  </a:lnTo>
                  <a:lnTo>
                    <a:pt x="66" y="554"/>
                  </a:lnTo>
                  <a:lnTo>
                    <a:pt x="53" y="552"/>
                  </a:lnTo>
                  <a:lnTo>
                    <a:pt x="40" y="551"/>
                  </a:lnTo>
                  <a:lnTo>
                    <a:pt x="37" y="550"/>
                  </a:lnTo>
                  <a:lnTo>
                    <a:pt x="28" y="548"/>
                  </a:lnTo>
                  <a:lnTo>
                    <a:pt x="18" y="547"/>
                  </a:lnTo>
                  <a:lnTo>
                    <a:pt x="9" y="546"/>
                  </a:lnTo>
                  <a:close/>
                </a:path>
              </a:pathLst>
            </a:custGeom>
            <a:grpFill/>
            <a:ln w="3175" cmpd="sng">
              <a:solidFill>
                <a:srgbClr val="FCF6F6"/>
              </a:solidFill>
              <a:round/>
              <a:headEnd/>
              <a:tailEnd/>
            </a:ln>
          </p:spPr>
          <p:txBody>
            <a:bodyPr/>
            <a:lstStyle/>
            <a:p>
              <a:endParaRPr lang="pt-BR"/>
            </a:p>
          </p:txBody>
        </p:sp>
        <p:sp>
          <p:nvSpPr>
            <p:cNvPr id="26" name="Freeform 12"/>
            <p:cNvSpPr>
              <a:spLocks/>
            </p:cNvSpPr>
            <p:nvPr/>
          </p:nvSpPr>
          <p:spPr bwMode="auto">
            <a:xfrm>
              <a:off x="6929438" y="2479675"/>
              <a:ext cx="528637" cy="341313"/>
            </a:xfrm>
            <a:custGeom>
              <a:avLst/>
              <a:gdLst>
                <a:gd name="T0" fmla="*/ 72 w 1354"/>
                <a:gd name="T1" fmla="*/ 437 h 798"/>
                <a:gd name="T2" fmla="*/ 54 w 1354"/>
                <a:gd name="T3" fmla="*/ 395 h 798"/>
                <a:gd name="T4" fmla="*/ 26 w 1354"/>
                <a:gd name="T5" fmla="*/ 305 h 798"/>
                <a:gd name="T6" fmla="*/ 56 w 1354"/>
                <a:gd name="T7" fmla="*/ 188 h 798"/>
                <a:gd name="T8" fmla="*/ 90 w 1354"/>
                <a:gd name="T9" fmla="*/ 126 h 798"/>
                <a:gd name="T10" fmla="*/ 166 w 1354"/>
                <a:gd name="T11" fmla="*/ 141 h 798"/>
                <a:gd name="T12" fmla="*/ 261 w 1354"/>
                <a:gd name="T13" fmla="*/ 142 h 798"/>
                <a:gd name="T14" fmla="*/ 353 w 1354"/>
                <a:gd name="T15" fmla="*/ 88 h 798"/>
                <a:gd name="T16" fmla="*/ 459 w 1354"/>
                <a:gd name="T17" fmla="*/ 14 h 798"/>
                <a:gd name="T18" fmla="*/ 536 w 1354"/>
                <a:gd name="T19" fmla="*/ 1 h 798"/>
                <a:gd name="T20" fmla="*/ 572 w 1354"/>
                <a:gd name="T21" fmla="*/ 32 h 798"/>
                <a:gd name="T22" fmla="*/ 544 w 1354"/>
                <a:gd name="T23" fmla="*/ 95 h 798"/>
                <a:gd name="T24" fmla="*/ 470 w 1354"/>
                <a:gd name="T25" fmla="*/ 168 h 798"/>
                <a:gd name="T26" fmla="*/ 452 w 1354"/>
                <a:gd name="T27" fmla="*/ 217 h 798"/>
                <a:gd name="T28" fmla="*/ 475 w 1354"/>
                <a:gd name="T29" fmla="*/ 256 h 798"/>
                <a:gd name="T30" fmla="*/ 549 w 1354"/>
                <a:gd name="T31" fmla="*/ 284 h 798"/>
                <a:gd name="T32" fmla="*/ 620 w 1354"/>
                <a:gd name="T33" fmla="*/ 267 h 798"/>
                <a:gd name="T34" fmla="*/ 673 w 1354"/>
                <a:gd name="T35" fmla="*/ 290 h 798"/>
                <a:gd name="T36" fmla="*/ 710 w 1354"/>
                <a:gd name="T37" fmla="*/ 343 h 798"/>
                <a:gd name="T38" fmla="*/ 760 w 1354"/>
                <a:gd name="T39" fmla="*/ 329 h 798"/>
                <a:gd name="T40" fmla="*/ 792 w 1354"/>
                <a:gd name="T41" fmla="*/ 272 h 798"/>
                <a:gd name="T42" fmla="*/ 798 w 1354"/>
                <a:gd name="T43" fmla="*/ 199 h 798"/>
                <a:gd name="T44" fmla="*/ 814 w 1354"/>
                <a:gd name="T45" fmla="*/ 145 h 798"/>
                <a:gd name="T46" fmla="*/ 853 w 1354"/>
                <a:gd name="T47" fmla="*/ 132 h 798"/>
                <a:gd name="T48" fmla="*/ 908 w 1354"/>
                <a:gd name="T49" fmla="*/ 185 h 798"/>
                <a:gd name="T50" fmla="*/ 1075 w 1354"/>
                <a:gd name="T51" fmla="*/ 186 h 798"/>
                <a:gd name="T52" fmla="*/ 1254 w 1354"/>
                <a:gd name="T53" fmla="*/ 222 h 798"/>
                <a:gd name="T54" fmla="*/ 1326 w 1354"/>
                <a:gd name="T55" fmla="*/ 325 h 798"/>
                <a:gd name="T56" fmla="*/ 1346 w 1354"/>
                <a:gd name="T57" fmla="*/ 453 h 798"/>
                <a:gd name="T58" fmla="*/ 1348 w 1354"/>
                <a:gd name="T59" fmla="*/ 557 h 798"/>
                <a:gd name="T60" fmla="*/ 1312 w 1354"/>
                <a:gd name="T61" fmla="*/ 594 h 798"/>
                <a:gd name="T62" fmla="*/ 1220 w 1354"/>
                <a:gd name="T63" fmla="*/ 537 h 798"/>
                <a:gd name="T64" fmla="*/ 1154 w 1354"/>
                <a:gd name="T65" fmla="*/ 542 h 798"/>
                <a:gd name="T66" fmla="*/ 1107 w 1354"/>
                <a:gd name="T67" fmla="*/ 571 h 798"/>
                <a:gd name="T68" fmla="*/ 1090 w 1354"/>
                <a:gd name="T69" fmla="*/ 617 h 798"/>
                <a:gd name="T70" fmla="*/ 997 w 1354"/>
                <a:gd name="T71" fmla="*/ 643 h 798"/>
                <a:gd name="T72" fmla="*/ 930 w 1354"/>
                <a:gd name="T73" fmla="*/ 663 h 798"/>
                <a:gd name="T74" fmla="*/ 808 w 1354"/>
                <a:gd name="T75" fmla="*/ 651 h 798"/>
                <a:gd name="T76" fmla="*/ 758 w 1354"/>
                <a:gd name="T77" fmla="*/ 681 h 798"/>
                <a:gd name="T78" fmla="*/ 714 w 1354"/>
                <a:gd name="T79" fmla="*/ 730 h 798"/>
                <a:gd name="T80" fmla="*/ 669 w 1354"/>
                <a:gd name="T81" fmla="*/ 785 h 798"/>
                <a:gd name="T82" fmla="*/ 599 w 1354"/>
                <a:gd name="T83" fmla="*/ 798 h 798"/>
                <a:gd name="T84" fmla="*/ 563 w 1354"/>
                <a:gd name="T85" fmla="*/ 765 h 798"/>
                <a:gd name="T86" fmla="*/ 536 w 1354"/>
                <a:gd name="T87" fmla="*/ 709 h 798"/>
                <a:gd name="T88" fmla="*/ 498 w 1354"/>
                <a:gd name="T89" fmla="*/ 696 h 798"/>
                <a:gd name="T90" fmla="*/ 505 w 1354"/>
                <a:gd name="T91" fmla="*/ 641 h 798"/>
                <a:gd name="T92" fmla="*/ 554 w 1354"/>
                <a:gd name="T93" fmla="*/ 565 h 798"/>
                <a:gd name="T94" fmla="*/ 560 w 1354"/>
                <a:gd name="T95" fmla="*/ 482 h 798"/>
                <a:gd name="T96" fmla="*/ 508 w 1354"/>
                <a:gd name="T97" fmla="*/ 448 h 798"/>
                <a:gd name="T98" fmla="*/ 436 w 1354"/>
                <a:gd name="T99" fmla="*/ 487 h 798"/>
                <a:gd name="T100" fmla="*/ 276 w 1354"/>
                <a:gd name="T101" fmla="*/ 597 h 798"/>
                <a:gd name="T102" fmla="*/ 221 w 1354"/>
                <a:gd name="T103" fmla="*/ 602 h 798"/>
                <a:gd name="T104" fmla="*/ 163 w 1354"/>
                <a:gd name="T105" fmla="*/ 619 h 798"/>
                <a:gd name="T106" fmla="*/ 142 w 1354"/>
                <a:gd name="T107" fmla="*/ 594 h 798"/>
                <a:gd name="T108" fmla="*/ 101 w 1354"/>
                <a:gd name="T109" fmla="*/ 589 h 798"/>
                <a:gd name="T110" fmla="*/ 0 w 1354"/>
                <a:gd name="T111" fmla="*/ 557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54" h="798">
                  <a:moveTo>
                    <a:pt x="0" y="557"/>
                  </a:moveTo>
                  <a:lnTo>
                    <a:pt x="19" y="524"/>
                  </a:lnTo>
                  <a:lnTo>
                    <a:pt x="37" y="497"/>
                  </a:lnTo>
                  <a:lnTo>
                    <a:pt x="53" y="475"/>
                  </a:lnTo>
                  <a:lnTo>
                    <a:pt x="64" y="457"/>
                  </a:lnTo>
                  <a:lnTo>
                    <a:pt x="69" y="446"/>
                  </a:lnTo>
                  <a:lnTo>
                    <a:pt x="72" y="437"/>
                  </a:lnTo>
                  <a:lnTo>
                    <a:pt x="74" y="429"/>
                  </a:lnTo>
                  <a:lnTo>
                    <a:pt x="73" y="423"/>
                  </a:lnTo>
                  <a:lnTo>
                    <a:pt x="71" y="417"/>
                  </a:lnTo>
                  <a:lnTo>
                    <a:pt x="68" y="412"/>
                  </a:lnTo>
                  <a:lnTo>
                    <a:pt x="64" y="406"/>
                  </a:lnTo>
                  <a:lnTo>
                    <a:pt x="59" y="401"/>
                  </a:lnTo>
                  <a:lnTo>
                    <a:pt x="54" y="395"/>
                  </a:lnTo>
                  <a:lnTo>
                    <a:pt x="48" y="387"/>
                  </a:lnTo>
                  <a:lnTo>
                    <a:pt x="43" y="379"/>
                  </a:lnTo>
                  <a:lnTo>
                    <a:pt x="37" y="369"/>
                  </a:lnTo>
                  <a:lnTo>
                    <a:pt x="33" y="356"/>
                  </a:lnTo>
                  <a:lnTo>
                    <a:pt x="29" y="342"/>
                  </a:lnTo>
                  <a:lnTo>
                    <a:pt x="27" y="325"/>
                  </a:lnTo>
                  <a:lnTo>
                    <a:pt x="26" y="305"/>
                  </a:lnTo>
                  <a:lnTo>
                    <a:pt x="27" y="288"/>
                  </a:lnTo>
                  <a:lnTo>
                    <a:pt x="28" y="273"/>
                  </a:lnTo>
                  <a:lnTo>
                    <a:pt x="30" y="260"/>
                  </a:lnTo>
                  <a:lnTo>
                    <a:pt x="33" y="246"/>
                  </a:lnTo>
                  <a:lnTo>
                    <a:pt x="39" y="225"/>
                  </a:lnTo>
                  <a:lnTo>
                    <a:pt x="48" y="206"/>
                  </a:lnTo>
                  <a:lnTo>
                    <a:pt x="56" y="188"/>
                  </a:lnTo>
                  <a:lnTo>
                    <a:pt x="62" y="170"/>
                  </a:lnTo>
                  <a:lnTo>
                    <a:pt x="65" y="160"/>
                  </a:lnTo>
                  <a:lnTo>
                    <a:pt x="67" y="150"/>
                  </a:lnTo>
                  <a:lnTo>
                    <a:pt x="68" y="138"/>
                  </a:lnTo>
                  <a:lnTo>
                    <a:pt x="69" y="126"/>
                  </a:lnTo>
                  <a:lnTo>
                    <a:pt x="80" y="126"/>
                  </a:lnTo>
                  <a:lnTo>
                    <a:pt x="90" y="126"/>
                  </a:lnTo>
                  <a:lnTo>
                    <a:pt x="97" y="126"/>
                  </a:lnTo>
                  <a:lnTo>
                    <a:pt x="100" y="126"/>
                  </a:lnTo>
                  <a:lnTo>
                    <a:pt x="113" y="127"/>
                  </a:lnTo>
                  <a:lnTo>
                    <a:pt x="126" y="129"/>
                  </a:lnTo>
                  <a:lnTo>
                    <a:pt x="138" y="133"/>
                  </a:lnTo>
                  <a:lnTo>
                    <a:pt x="152" y="136"/>
                  </a:lnTo>
                  <a:lnTo>
                    <a:pt x="166" y="141"/>
                  </a:lnTo>
                  <a:lnTo>
                    <a:pt x="181" y="145"/>
                  </a:lnTo>
                  <a:lnTo>
                    <a:pt x="197" y="147"/>
                  </a:lnTo>
                  <a:lnTo>
                    <a:pt x="215" y="148"/>
                  </a:lnTo>
                  <a:lnTo>
                    <a:pt x="227" y="147"/>
                  </a:lnTo>
                  <a:lnTo>
                    <a:pt x="239" y="146"/>
                  </a:lnTo>
                  <a:lnTo>
                    <a:pt x="250" y="144"/>
                  </a:lnTo>
                  <a:lnTo>
                    <a:pt x="261" y="142"/>
                  </a:lnTo>
                  <a:lnTo>
                    <a:pt x="272" y="137"/>
                  </a:lnTo>
                  <a:lnTo>
                    <a:pt x="282" y="133"/>
                  </a:lnTo>
                  <a:lnTo>
                    <a:pt x="292" y="129"/>
                  </a:lnTo>
                  <a:lnTo>
                    <a:pt x="301" y="124"/>
                  </a:lnTo>
                  <a:lnTo>
                    <a:pt x="319" y="113"/>
                  </a:lnTo>
                  <a:lnTo>
                    <a:pt x="336" y="101"/>
                  </a:lnTo>
                  <a:lnTo>
                    <a:pt x="353" y="88"/>
                  </a:lnTo>
                  <a:lnTo>
                    <a:pt x="370" y="74"/>
                  </a:lnTo>
                  <a:lnTo>
                    <a:pt x="387" y="60"/>
                  </a:lnTo>
                  <a:lnTo>
                    <a:pt x="404" y="47"/>
                  </a:lnTo>
                  <a:lnTo>
                    <a:pt x="422" y="35"/>
                  </a:lnTo>
                  <a:lnTo>
                    <a:pt x="440" y="23"/>
                  </a:lnTo>
                  <a:lnTo>
                    <a:pt x="449" y="18"/>
                  </a:lnTo>
                  <a:lnTo>
                    <a:pt x="459" y="14"/>
                  </a:lnTo>
                  <a:lnTo>
                    <a:pt x="469" y="10"/>
                  </a:lnTo>
                  <a:lnTo>
                    <a:pt x="479" y="7"/>
                  </a:lnTo>
                  <a:lnTo>
                    <a:pt x="491" y="4"/>
                  </a:lnTo>
                  <a:lnTo>
                    <a:pt x="502" y="2"/>
                  </a:lnTo>
                  <a:lnTo>
                    <a:pt x="513" y="1"/>
                  </a:lnTo>
                  <a:lnTo>
                    <a:pt x="525" y="0"/>
                  </a:lnTo>
                  <a:lnTo>
                    <a:pt x="536" y="1"/>
                  </a:lnTo>
                  <a:lnTo>
                    <a:pt x="546" y="3"/>
                  </a:lnTo>
                  <a:lnTo>
                    <a:pt x="554" y="6"/>
                  </a:lnTo>
                  <a:lnTo>
                    <a:pt x="560" y="10"/>
                  </a:lnTo>
                  <a:lnTo>
                    <a:pt x="565" y="15"/>
                  </a:lnTo>
                  <a:lnTo>
                    <a:pt x="569" y="20"/>
                  </a:lnTo>
                  <a:lnTo>
                    <a:pt x="571" y="26"/>
                  </a:lnTo>
                  <a:lnTo>
                    <a:pt x="572" y="32"/>
                  </a:lnTo>
                  <a:lnTo>
                    <a:pt x="572" y="40"/>
                  </a:lnTo>
                  <a:lnTo>
                    <a:pt x="571" y="47"/>
                  </a:lnTo>
                  <a:lnTo>
                    <a:pt x="569" y="54"/>
                  </a:lnTo>
                  <a:lnTo>
                    <a:pt x="567" y="61"/>
                  </a:lnTo>
                  <a:lnTo>
                    <a:pt x="561" y="73"/>
                  </a:lnTo>
                  <a:lnTo>
                    <a:pt x="553" y="84"/>
                  </a:lnTo>
                  <a:lnTo>
                    <a:pt x="544" y="95"/>
                  </a:lnTo>
                  <a:lnTo>
                    <a:pt x="534" y="105"/>
                  </a:lnTo>
                  <a:lnTo>
                    <a:pt x="523" y="115"/>
                  </a:lnTo>
                  <a:lnTo>
                    <a:pt x="512" y="125"/>
                  </a:lnTo>
                  <a:lnTo>
                    <a:pt x="501" y="135"/>
                  </a:lnTo>
                  <a:lnTo>
                    <a:pt x="490" y="146"/>
                  </a:lnTo>
                  <a:lnTo>
                    <a:pt x="479" y="157"/>
                  </a:lnTo>
                  <a:lnTo>
                    <a:pt x="470" y="168"/>
                  </a:lnTo>
                  <a:lnTo>
                    <a:pt x="466" y="174"/>
                  </a:lnTo>
                  <a:lnTo>
                    <a:pt x="462" y="181"/>
                  </a:lnTo>
                  <a:lnTo>
                    <a:pt x="459" y="187"/>
                  </a:lnTo>
                  <a:lnTo>
                    <a:pt x="457" y="194"/>
                  </a:lnTo>
                  <a:lnTo>
                    <a:pt x="454" y="202"/>
                  </a:lnTo>
                  <a:lnTo>
                    <a:pt x="453" y="209"/>
                  </a:lnTo>
                  <a:lnTo>
                    <a:pt x="452" y="217"/>
                  </a:lnTo>
                  <a:lnTo>
                    <a:pt x="451" y="226"/>
                  </a:lnTo>
                  <a:lnTo>
                    <a:pt x="452" y="231"/>
                  </a:lnTo>
                  <a:lnTo>
                    <a:pt x="454" y="236"/>
                  </a:lnTo>
                  <a:lnTo>
                    <a:pt x="458" y="241"/>
                  </a:lnTo>
                  <a:lnTo>
                    <a:pt x="463" y="246"/>
                  </a:lnTo>
                  <a:lnTo>
                    <a:pt x="468" y="251"/>
                  </a:lnTo>
                  <a:lnTo>
                    <a:pt x="475" y="256"/>
                  </a:lnTo>
                  <a:lnTo>
                    <a:pt x="482" y="261"/>
                  </a:lnTo>
                  <a:lnTo>
                    <a:pt x="491" y="265"/>
                  </a:lnTo>
                  <a:lnTo>
                    <a:pt x="508" y="273"/>
                  </a:lnTo>
                  <a:lnTo>
                    <a:pt x="525" y="279"/>
                  </a:lnTo>
                  <a:lnTo>
                    <a:pt x="533" y="281"/>
                  </a:lnTo>
                  <a:lnTo>
                    <a:pt x="542" y="283"/>
                  </a:lnTo>
                  <a:lnTo>
                    <a:pt x="549" y="284"/>
                  </a:lnTo>
                  <a:lnTo>
                    <a:pt x="556" y="284"/>
                  </a:lnTo>
                  <a:lnTo>
                    <a:pt x="569" y="283"/>
                  </a:lnTo>
                  <a:lnTo>
                    <a:pt x="580" y="281"/>
                  </a:lnTo>
                  <a:lnTo>
                    <a:pt x="591" y="278"/>
                  </a:lnTo>
                  <a:lnTo>
                    <a:pt x="601" y="274"/>
                  </a:lnTo>
                  <a:lnTo>
                    <a:pt x="610" y="270"/>
                  </a:lnTo>
                  <a:lnTo>
                    <a:pt x="620" y="267"/>
                  </a:lnTo>
                  <a:lnTo>
                    <a:pt x="630" y="264"/>
                  </a:lnTo>
                  <a:lnTo>
                    <a:pt x="641" y="263"/>
                  </a:lnTo>
                  <a:lnTo>
                    <a:pt x="648" y="264"/>
                  </a:lnTo>
                  <a:lnTo>
                    <a:pt x="654" y="267"/>
                  </a:lnTo>
                  <a:lnTo>
                    <a:pt x="660" y="271"/>
                  </a:lnTo>
                  <a:lnTo>
                    <a:pt x="665" y="276"/>
                  </a:lnTo>
                  <a:lnTo>
                    <a:pt x="673" y="290"/>
                  </a:lnTo>
                  <a:lnTo>
                    <a:pt x="680" y="305"/>
                  </a:lnTo>
                  <a:lnTo>
                    <a:pt x="684" y="313"/>
                  </a:lnTo>
                  <a:lnTo>
                    <a:pt x="688" y="320"/>
                  </a:lnTo>
                  <a:lnTo>
                    <a:pt x="692" y="327"/>
                  </a:lnTo>
                  <a:lnTo>
                    <a:pt x="697" y="334"/>
                  </a:lnTo>
                  <a:lnTo>
                    <a:pt x="702" y="339"/>
                  </a:lnTo>
                  <a:lnTo>
                    <a:pt x="710" y="343"/>
                  </a:lnTo>
                  <a:lnTo>
                    <a:pt x="717" y="346"/>
                  </a:lnTo>
                  <a:lnTo>
                    <a:pt x="725" y="347"/>
                  </a:lnTo>
                  <a:lnTo>
                    <a:pt x="733" y="346"/>
                  </a:lnTo>
                  <a:lnTo>
                    <a:pt x="740" y="343"/>
                  </a:lnTo>
                  <a:lnTo>
                    <a:pt x="747" y="340"/>
                  </a:lnTo>
                  <a:lnTo>
                    <a:pt x="754" y="335"/>
                  </a:lnTo>
                  <a:lnTo>
                    <a:pt x="760" y="329"/>
                  </a:lnTo>
                  <a:lnTo>
                    <a:pt x="766" y="322"/>
                  </a:lnTo>
                  <a:lnTo>
                    <a:pt x="772" y="314"/>
                  </a:lnTo>
                  <a:lnTo>
                    <a:pt x="777" y="306"/>
                  </a:lnTo>
                  <a:lnTo>
                    <a:pt x="781" y="298"/>
                  </a:lnTo>
                  <a:lnTo>
                    <a:pt x="786" y="289"/>
                  </a:lnTo>
                  <a:lnTo>
                    <a:pt x="789" y="280"/>
                  </a:lnTo>
                  <a:lnTo>
                    <a:pt x="792" y="272"/>
                  </a:lnTo>
                  <a:lnTo>
                    <a:pt x="794" y="264"/>
                  </a:lnTo>
                  <a:lnTo>
                    <a:pt x="796" y="256"/>
                  </a:lnTo>
                  <a:lnTo>
                    <a:pt x="797" y="248"/>
                  </a:lnTo>
                  <a:lnTo>
                    <a:pt x="798" y="241"/>
                  </a:lnTo>
                  <a:lnTo>
                    <a:pt x="798" y="225"/>
                  </a:lnTo>
                  <a:lnTo>
                    <a:pt x="798" y="210"/>
                  </a:lnTo>
                  <a:lnTo>
                    <a:pt x="798" y="199"/>
                  </a:lnTo>
                  <a:lnTo>
                    <a:pt x="798" y="195"/>
                  </a:lnTo>
                  <a:lnTo>
                    <a:pt x="798" y="185"/>
                  </a:lnTo>
                  <a:lnTo>
                    <a:pt x="800" y="174"/>
                  </a:lnTo>
                  <a:lnTo>
                    <a:pt x="803" y="164"/>
                  </a:lnTo>
                  <a:lnTo>
                    <a:pt x="807" y="154"/>
                  </a:lnTo>
                  <a:lnTo>
                    <a:pt x="810" y="149"/>
                  </a:lnTo>
                  <a:lnTo>
                    <a:pt x="814" y="145"/>
                  </a:lnTo>
                  <a:lnTo>
                    <a:pt x="817" y="142"/>
                  </a:lnTo>
                  <a:lnTo>
                    <a:pt x="823" y="137"/>
                  </a:lnTo>
                  <a:lnTo>
                    <a:pt x="828" y="135"/>
                  </a:lnTo>
                  <a:lnTo>
                    <a:pt x="833" y="133"/>
                  </a:lnTo>
                  <a:lnTo>
                    <a:pt x="839" y="132"/>
                  </a:lnTo>
                  <a:lnTo>
                    <a:pt x="845" y="131"/>
                  </a:lnTo>
                  <a:lnTo>
                    <a:pt x="853" y="132"/>
                  </a:lnTo>
                  <a:lnTo>
                    <a:pt x="859" y="134"/>
                  </a:lnTo>
                  <a:lnTo>
                    <a:pt x="865" y="137"/>
                  </a:lnTo>
                  <a:lnTo>
                    <a:pt x="871" y="142"/>
                  </a:lnTo>
                  <a:lnTo>
                    <a:pt x="881" y="152"/>
                  </a:lnTo>
                  <a:lnTo>
                    <a:pt x="890" y="163"/>
                  </a:lnTo>
                  <a:lnTo>
                    <a:pt x="899" y="175"/>
                  </a:lnTo>
                  <a:lnTo>
                    <a:pt x="908" y="185"/>
                  </a:lnTo>
                  <a:lnTo>
                    <a:pt x="914" y="189"/>
                  </a:lnTo>
                  <a:lnTo>
                    <a:pt x="920" y="192"/>
                  </a:lnTo>
                  <a:lnTo>
                    <a:pt x="926" y="194"/>
                  </a:lnTo>
                  <a:lnTo>
                    <a:pt x="935" y="195"/>
                  </a:lnTo>
                  <a:lnTo>
                    <a:pt x="1039" y="184"/>
                  </a:lnTo>
                  <a:lnTo>
                    <a:pt x="1058" y="185"/>
                  </a:lnTo>
                  <a:lnTo>
                    <a:pt x="1075" y="186"/>
                  </a:lnTo>
                  <a:lnTo>
                    <a:pt x="1092" y="188"/>
                  </a:lnTo>
                  <a:lnTo>
                    <a:pt x="1108" y="191"/>
                  </a:lnTo>
                  <a:lnTo>
                    <a:pt x="1140" y="197"/>
                  </a:lnTo>
                  <a:lnTo>
                    <a:pt x="1172" y="205"/>
                  </a:lnTo>
                  <a:lnTo>
                    <a:pt x="1204" y="213"/>
                  </a:lnTo>
                  <a:lnTo>
                    <a:pt x="1237" y="219"/>
                  </a:lnTo>
                  <a:lnTo>
                    <a:pt x="1254" y="222"/>
                  </a:lnTo>
                  <a:lnTo>
                    <a:pt x="1273" y="224"/>
                  </a:lnTo>
                  <a:lnTo>
                    <a:pt x="1292" y="225"/>
                  </a:lnTo>
                  <a:lnTo>
                    <a:pt x="1312" y="226"/>
                  </a:lnTo>
                  <a:lnTo>
                    <a:pt x="1317" y="259"/>
                  </a:lnTo>
                  <a:lnTo>
                    <a:pt x="1322" y="292"/>
                  </a:lnTo>
                  <a:lnTo>
                    <a:pt x="1324" y="308"/>
                  </a:lnTo>
                  <a:lnTo>
                    <a:pt x="1326" y="325"/>
                  </a:lnTo>
                  <a:lnTo>
                    <a:pt x="1327" y="341"/>
                  </a:lnTo>
                  <a:lnTo>
                    <a:pt x="1328" y="357"/>
                  </a:lnTo>
                  <a:lnTo>
                    <a:pt x="1329" y="372"/>
                  </a:lnTo>
                  <a:lnTo>
                    <a:pt x="1332" y="390"/>
                  </a:lnTo>
                  <a:lnTo>
                    <a:pt x="1336" y="410"/>
                  </a:lnTo>
                  <a:lnTo>
                    <a:pt x="1341" y="431"/>
                  </a:lnTo>
                  <a:lnTo>
                    <a:pt x="1346" y="453"/>
                  </a:lnTo>
                  <a:lnTo>
                    <a:pt x="1350" y="475"/>
                  </a:lnTo>
                  <a:lnTo>
                    <a:pt x="1353" y="494"/>
                  </a:lnTo>
                  <a:lnTo>
                    <a:pt x="1354" y="510"/>
                  </a:lnTo>
                  <a:lnTo>
                    <a:pt x="1353" y="524"/>
                  </a:lnTo>
                  <a:lnTo>
                    <a:pt x="1352" y="536"/>
                  </a:lnTo>
                  <a:lnTo>
                    <a:pt x="1350" y="547"/>
                  </a:lnTo>
                  <a:lnTo>
                    <a:pt x="1348" y="557"/>
                  </a:lnTo>
                  <a:lnTo>
                    <a:pt x="1343" y="577"/>
                  </a:lnTo>
                  <a:lnTo>
                    <a:pt x="1338" y="604"/>
                  </a:lnTo>
                  <a:lnTo>
                    <a:pt x="1334" y="604"/>
                  </a:lnTo>
                  <a:lnTo>
                    <a:pt x="1330" y="603"/>
                  </a:lnTo>
                  <a:lnTo>
                    <a:pt x="1325" y="602"/>
                  </a:lnTo>
                  <a:lnTo>
                    <a:pt x="1321" y="600"/>
                  </a:lnTo>
                  <a:lnTo>
                    <a:pt x="1312" y="594"/>
                  </a:lnTo>
                  <a:lnTo>
                    <a:pt x="1303" y="588"/>
                  </a:lnTo>
                  <a:lnTo>
                    <a:pt x="1284" y="571"/>
                  </a:lnTo>
                  <a:lnTo>
                    <a:pt x="1261" y="555"/>
                  </a:lnTo>
                  <a:lnTo>
                    <a:pt x="1249" y="548"/>
                  </a:lnTo>
                  <a:lnTo>
                    <a:pt x="1235" y="542"/>
                  </a:lnTo>
                  <a:lnTo>
                    <a:pt x="1228" y="539"/>
                  </a:lnTo>
                  <a:lnTo>
                    <a:pt x="1220" y="537"/>
                  </a:lnTo>
                  <a:lnTo>
                    <a:pt x="1212" y="536"/>
                  </a:lnTo>
                  <a:lnTo>
                    <a:pt x="1203" y="535"/>
                  </a:lnTo>
                  <a:lnTo>
                    <a:pt x="1195" y="535"/>
                  </a:lnTo>
                  <a:lnTo>
                    <a:pt x="1185" y="536"/>
                  </a:lnTo>
                  <a:lnTo>
                    <a:pt x="1175" y="537"/>
                  </a:lnTo>
                  <a:lnTo>
                    <a:pt x="1165" y="539"/>
                  </a:lnTo>
                  <a:lnTo>
                    <a:pt x="1154" y="542"/>
                  </a:lnTo>
                  <a:lnTo>
                    <a:pt x="1142" y="546"/>
                  </a:lnTo>
                  <a:lnTo>
                    <a:pt x="1130" y="551"/>
                  </a:lnTo>
                  <a:lnTo>
                    <a:pt x="1118" y="557"/>
                  </a:lnTo>
                  <a:lnTo>
                    <a:pt x="1114" y="560"/>
                  </a:lnTo>
                  <a:lnTo>
                    <a:pt x="1111" y="563"/>
                  </a:lnTo>
                  <a:lnTo>
                    <a:pt x="1109" y="567"/>
                  </a:lnTo>
                  <a:lnTo>
                    <a:pt x="1107" y="571"/>
                  </a:lnTo>
                  <a:lnTo>
                    <a:pt x="1104" y="579"/>
                  </a:lnTo>
                  <a:lnTo>
                    <a:pt x="1102" y="589"/>
                  </a:lnTo>
                  <a:lnTo>
                    <a:pt x="1100" y="597"/>
                  </a:lnTo>
                  <a:lnTo>
                    <a:pt x="1097" y="606"/>
                  </a:lnTo>
                  <a:lnTo>
                    <a:pt x="1096" y="610"/>
                  </a:lnTo>
                  <a:lnTo>
                    <a:pt x="1093" y="613"/>
                  </a:lnTo>
                  <a:lnTo>
                    <a:pt x="1090" y="617"/>
                  </a:lnTo>
                  <a:lnTo>
                    <a:pt x="1087" y="620"/>
                  </a:lnTo>
                  <a:lnTo>
                    <a:pt x="1057" y="626"/>
                  </a:lnTo>
                  <a:lnTo>
                    <a:pt x="1030" y="630"/>
                  </a:lnTo>
                  <a:lnTo>
                    <a:pt x="1019" y="633"/>
                  </a:lnTo>
                  <a:lnTo>
                    <a:pt x="1007" y="637"/>
                  </a:lnTo>
                  <a:lnTo>
                    <a:pt x="1002" y="640"/>
                  </a:lnTo>
                  <a:lnTo>
                    <a:pt x="997" y="643"/>
                  </a:lnTo>
                  <a:lnTo>
                    <a:pt x="992" y="647"/>
                  </a:lnTo>
                  <a:lnTo>
                    <a:pt x="987" y="651"/>
                  </a:lnTo>
                  <a:lnTo>
                    <a:pt x="979" y="655"/>
                  </a:lnTo>
                  <a:lnTo>
                    <a:pt x="969" y="659"/>
                  </a:lnTo>
                  <a:lnTo>
                    <a:pt x="957" y="661"/>
                  </a:lnTo>
                  <a:lnTo>
                    <a:pt x="944" y="662"/>
                  </a:lnTo>
                  <a:lnTo>
                    <a:pt x="930" y="663"/>
                  </a:lnTo>
                  <a:lnTo>
                    <a:pt x="914" y="663"/>
                  </a:lnTo>
                  <a:lnTo>
                    <a:pt x="899" y="662"/>
                  </a:lnTo>
                  <a:lnTo>
                    <a:pt x="884" y="661"/>
                  </a:lnTo>
                  <a:lnTo>
                    <a:pt x="855" y="658"/>
                  </a:lnTo>
                  <a:lnTo>
                    <a:pt x="832" y="655"/>
                  </a:lnTo>
                  <a:lnTo>
                    <a:pt x="814" y="652"/>
                  </a:lnTo>
                  <a:lnTo>
                    <a:pt x="808" y="651"/>
                  </a:lnTo>
                  <a:lnTo>
                    <a:pt x="805" y="658"/>
                  </a:lnTo>
                  <a:lnTo>
                    <a:pt x="801" y="663"/>
                  </a:lnTo>
                  <a:lnTo>
                    <a:pt x="796" y="668"/>
                  </a:lnTo>
                  <a:lnTo>
                    <a:pt x="790" y="671"/>
                  </a:lnTo>
                  <a:lnTo>
                    <a:pt x="778" y="675"/>
                  </a:lnTo>
                  <a:lnTo>
                    <a:pt x="765" y="678"/>
                  </a:lnTo>
                  <a:lnTo>
                    <a:pt x="758" y="681"/>
                  </a:lnTo>
                  <a:lnTo>
                    <a:pt x="751" y="683"/>
                  </a:lnTo>
                  <a:lnTo>
                    <a:pt x="745" y="687"/>
                  </a:lnTo>
                  <a:lnTo>
                    <a:pt x="738" y="692"/>
                  </a:lnTo>
                  <a:lnTo>
                    <a:pt x="731" y="699"/>
                  </a:lnTo>
                  <a:lnTo>
                    <a:pt x="725" y="708"/>
                  </a:lnTo>
                  <a:lnTo>
                    <a:pt x="720" y="718"/>
                  </a:lnTo>
                  <a:lnTo>
                    <a:pt x="714" y="730"/>
                  </a:lnTo>
                  <a:lnTo>
                    <a:pt x="706" y="746"/>
                  </a:lnTo>
                  <a:lnTo>
                    <a:pt x="697" y="760"/>
                  </a:lnTo>
                  <a:lnTo>
                    <a:pt x="692" y="767"/>
                  </a:lnTo>
                  <a:lnTo>
                    <a:pt x="687" y="772"/>
                  </a:lnTo>
                  <a:lnTo>
                    <a:pt x="682" y="777"/>
                  </a:lnTo>
                  <a:lnTo>
                    <a:pt x="676" y="782"/>
                  </a:lnTo>
                  <a:lnTo>
                    <a:pt x="669" y="785"/>
                  </a:lnTo>
                  <a:lnTo>
                    <a:pt x="662" y="789"/>
                  </a:lnTo>
                  <a:lnTo>
                    <a:pt x="654" y="792"/>
                  </a:lnTo>
                  <a:lnTo>
                    <a:pt x="645" y="794"/>
                  </a:lnTo>
                  <a:lnTo>
                    <a:pt x="635" y="796"/>
                  </a:lnTo>
                  <a:lnTo>
                    <a:pt x="624" y="797"/>
                  </a:lnTo>
                  <a:lnTo>
                    <a:pt x="612" y="798"/>
                  </a:lnTo>
                  <a:lnTo>
                    <a:pt x="599" y="798"/>
                  </a:lnTo>
                  <a:lnTo>
                    <a:pt x="589" y="797"/>
                  </a:lnTo>
                  <a:lnTo>
                    <a:pt x="582" y="794"/>
                  </a:lnTo>
                  <a:lnTo>
                    <a:pt x="576" y="791"/>
                  </a:lnTo>
                  <a:lnTo>
                    <a:pt x="571" y="785"/>
                  </a:lnTo>
                  <a:lnTo>
                    <a:pt x="568" y="779"/>
                  </a:lnTo>
                  <a:lnTo>
                    <a:pt x="565" y="773"/>
                  </a:lnTo>
                  <a:lnTo>
                    <a:pt x="563" y="765"/>
                  </a:lnTo>
                  <a:lnTo>
                    <a:pt x="561" y="757"/>
                  </a:lnTo>
                  <a:lnTo>
                    <a:pt x="558" y="742"/>
                  </a:lnTo>
                  <a:lnTo>
                    <a:pt x="553" y="728"/>
                  </a:lnTo>
                  <a:lnTo>
                    <a:pt x="550" y="721"/>
                  </a:lnTo>
                  <a:lnTo>
                    <a:pt x="547" y="716"/>
                  </a:lnTo>
                  <a:lnTo>
                    <a:pt x="542" y="712"/>
                  </a:lnTo>
                  <a:lnTo>
                    <a:pt x="536" y="709"/>
                  </a:lnTo>
                  <a:lnTo>
                    <a:pt x="529" y="709"/>
                  </a:lnTo>
                  <a:lnTo>
                    <a:pt x="522" y="708"/>
                  </a:lnTo>
                  <a:lnTo>
                    <a:pt x="514" y="706"/>
                  </a:lnTo>
                  <a:lnTo>
                    <a:pt x="507" y="703"/>
                  </a:lnTo>
                  <a:lnTo>
                    <a:pt x="504" y="702"/>
                  </a:lnTo>
                  <a:lnTo>
                    <a:pt x="501" y="699"/>
                  </a:lnTo>
                  <a:lnTo>
                    <a:pt x="498" y="696"/>
                  </a:lnTo>
                  <a:lnTo>
                    <a:pt x="496" y="693"/>
                  </a:lnTo>
                  <a:lnTo>
                    <a:pt x="495" y="690"/>
                  </a:lnTo>
                  <a:lnTo>
                    <a:pt x="494" y="686"/>
                  </a:lnTo>
                  <a:lnTo>
                    <a:pt x="493" y="682"/>
                  </a:lnTo>
                  <a:lnTo>
                    <a:pt x="494" y="677"/>
                  </a:lnTo>
                  <a:lnTo>
                    <a:pt x="499" y="658"/>
                  </a:lnTo>
                  <a:lnTo>
                    <a:pt x="505" y="641"/>
                  </a:lnTo>
                  <a:lnTo>
                    <a:pt x="510" y="627"/>
                  </a:lnTo>
                  <a:lnTo>
                    <a:pt x="517" y="615"/>
                  </a:lnTo>
                  <a:lnTo>
                    <a:pt x="523" y="604"/>
                  </a:lnTo>
                  <a:lnTo>
                    <a:pt x="529" y="595"/>
                  </a:lnTo>
                  <a:lnTo>
                    <a:pt x="536" y="585"/>
                  </a:lnTo>
                  <a:lnTo>
                    <a:pt x="542" y="578"/>
                  </a:lnTo>
                  <a:lnTo>
                    <a:pt x="554" y="565"/>
                  </a:lnTo>
                  <a:lnTo>
                    <a:pt x="566" y="551"/>
                  </a:lnTo>
                  <a:lnTo>
                    <a:pt x="571" y="544"/>
                  </a:lnTo>
                  <a:lnTo>
                    <a:pt x="575" y="535"/>
                  </a:lnTo>
                  <a:lnTo>
                    <a:pt x="579" y="526"/>
                  </a:lnTo>
                  <a:lnTo>
                    <a:pt x="582" y="515"/>
                  </a:lnTo>
                  <a:lnTo>
                    <a:pt x="572" y="498"/>
                  </a:lnTo>
                  <a:lnTo>
                    <a:pt x="560" y="482"/>
                  </a:lnTo>
                  <a:lnTo>
                    <a:pt x="554" y="475"/>
                  </a:lnTo>
                  <a:lnTo>
                    <a:pt x="547" y="467"/>
                  </a:lnTo>
                  <a:lnTo>
                    <a:pt x="540" y="462"/>
                  </a:lnTo>
                  <a:lnTo>
                    <a:pt x="532" y="457"/>
                  </a:lnTo>
                  <a:lnTo>
                    <a:pt x="525" y="453"/>
                  </a:lnTo>
                  <a:lnTo>
                    <a:pt x="517" y="450"/>
                  </a:lnTo>
                  <a:lnTo>
                    <a:pt x="508" y="448"/>
                  </a:lnTo>
                  <a:lnTo>
                    <a:pt x="500" y="448"/>
                  </a:lnTo>
                  <a:lnTo>
                    <a:pt x="491" y="449"/>
                  </a:lnTo>
                  <a:lnTo>
                    <a:pt x="481" y="452"/>
                  </a:lnTo>
                  <a:lnTo>
                    <a:pt x="471" y="456"/>
                  </a:lnTo>
                  <a:lnTo>
                    <a:pt x="462" y="462"/>
                  </a:lnTo>
                  <a:lnTo>
                    <a:pt x="449" y="475"/>
                  </a:lnTo>
                  <a:lnTo>
                    <a:pt x="436" y="487"/>
                  </a:lnTo>
                  <a:lnTo>
                    <a:pt x="422" y="499"/>
                  </a:lnTo>
                  <a:lnTo>
                    <a:pt x="407" y="511"/>
                  </a:lnTo>
                  <a:lnTo>
                    <a:pt x="375" y="535"/>
                  </a:lnTo>
                  <a:lnTo>
                    <a:pt x="343" y="557"/>
                  </a:lnTo>
                  <a:lnTo>
                    <a:pt x="314" y="575"/>
                  </a:lnTo>
                  <a:lnTo>
                    <a:pt x="287" y="591"/>
                  </a:lnTo>
                  <a:lnTo>
                    <a:pt x="276" y="597"/>
                  </a:lnTo>
                  <a:lnTo>
                    <a:pt x="267" y="601"/>
                  </a:lnTo>
                  <a:lnTo>
                    <a:pt x="258" y="603"/>
                  </a:lnTo>
                  <a:lnTo>
                    <a:pt x="252" y="604"/>
                  </a:lnTo>
                  <a:lnTo>
                    <a:pt x="243" y="603"/>
                  </a:lnTo>
                  <a:lnTo>
                    <a:pt x="235" y="602"/>
                  </a:lnTo>
                  <a:lnTo>
                    <a:pt x="228" y="602"/>
                  </a:lnTo>
                  <a:lnTo>
                    <a:pt x="221" y="602"/>
                  </a:lnTo>
                  <a:lnTo>
                    <a:pt x="209" y="605"/>
                  </a:lnTo>
                  <a:lnTo>
                    <a:pt x="199" y="608"/>
                  </a:lnTo>
                  <a:lnTo>
                    <a:pt x="189" y="612"/>
                  </a:lnTo>
                  <a:lnTo>
                    <a:pt x="182" y="616"/>
                  </a:lnTo>
                  <a:lnTo>
                    <a:pt x="175" y="619"/>
                  </a:lnTo>
                  <a:lnTo>
                    <a:pt x="169" y="620"/>
                  </a:lnTo>
                  <a:lnTo>
                    <a:pt x="163" y="619"/>
                  </a:lnTo>
                  <a:lnTo>
                    <a:pt x="158" y="618"/>
                  </a:lnTo>
                  <a:lnTo>
                    <a:pt x="154" y="616"/>
                  </a:lnTo>
                  <a:lnTo>
                    <a:pt x="152" y="614"/>
                  </a:lnTo>
                  <a:lnTo>
                    <a:pt x="147" y="607"/>
                  </a:lnTo>
                  <a:lnTo>
                    <a:pt x="145" y="600"/>
                  </a:lnTo>
                  <a:lnTo>
                    <a:pt x="143" y="597"/>
                  </a:lnTo>
                  <a:lnTo>
                    <a:pt x="142" y="594"/>
                  </a:lnTo>
                  <a:lnTo>
                    <a:pt x="139" y="591"/>
                  </a:lnTo>
                  <a:lnTo>
                    <a:pt x="136" y="589"/>
                  </a:lnTo>
                  <a:lnTo>
                    <a:pt x="132" y="588"/>
                  </a:lnTo>
                  <a:lnTo>
                    <a:pt x="126" y="587"/>
                  </a:lnTo>
                  <a:lnTo>
                    <a:pt x="119" y="587"/>
                  </a:lnTo>
                  <a:lnTo>
                    <a:pt x="110" y="589"/>
                  </a:lnTo>
                  <a:lnTo>
                    <a:pt x="101" y="589"/>
                  </a:lnTo>
                  <a:lnTo>
                    <a:pt x="92" y="589"/>
                  </a:lnTo>
                  <a:lnTo>
                    <a:pt x="84" y="589"/>
                  </a:lnTo>
                  <a:lnTo>
                    <a:pt x="77" y="588"/>
                  </a:lnTo>
                  <a:lnTo>
                    <a:pt x="63" y="583"/>
                  </a:lnTo>
                  <a:lnTo>
                    <a:pt x="50" y="578"/>
                  </a:lnTo>
                  <a:lnTo>
                    <a:pt x="25" y="567"/>
                  </a:lnTo>
                  <a:lnTo>
                    <a:pt x="0" y="557"/>
                  </a:lnTo>
                  <a:close/>
                </a:path>
              </a:pathLst>
            </a:custGeom>
            <a:grpFill/>
            <a:ln w="3175" cmpd="sng">
              <a:solidFill>
                <a:srgbClr val="FCF6F6"/>
              </a:solidFill>
              <a:round/>
              <a:headEnd/>
              <a:tailEnd/>
            </a:ln>
          </p:spPr>
          <p:txBody>
            <a:bodyPr/>
            <a:lstStyle/>
            <a:p>
              <a:endParaRPr lang="pt-BR"/>
            </a:p>
          </p:txBody>
        </p:sp>
        <p:sp>
          <p:nvSpPr>
            <p:cNvPr id="27" name="Freeform 14"/>
            <p:cNvSpPr>
              <a:spLocks/>
            </p:cNvSpPr>
            <p:nvPr/>
          </p:nvSpPr>
          <p:spPr bwMode="auto">
            <a:xfrm>
              <a:off x="3821113" y="2598738"/>
              <a:ext cx="1533525" cy="1619250"/>
            </a:xfrm>
            <a:custGeom>
              <a:avLst/>
              <a:gdLst>
                <a:gd name="T0" fmla="*/ 1327 w 3909"/>
                <a:gd name="T1" fmla="*/ 3579 h 3795"/>
                <a:gd name="T2" fmla="*/ 1167 w 3909"/>
                <a:gd name="T3" fmla="*/ 3501 h 3795"/>
                <a:gd name="T4" fmla="*/ 1102 w 3909"/>
                <a:gd name="T5" fmla="*/ 3333 h 3795"/>
                <a:gd name="T6" fmla="*/ 1133 w 3909"/>
                <a:gd name="T7" fmla="*/ 3226 h 3795"/>
                <a:gd name="T8" fmla="*/ 828 w 3909"/>
                <a:gd name="T9" fmla="*/ 3164 h 3795"/>
                <a:gd name="T10" fmla="*/ 513 w 3909"/>
                <a:gd name="T11" fmla="*/ 2988 h 3795"/>
                <a:gd name="T12" fmla="*/ 418 w 3909"/>
                <a:gd name="T13" fmla="*/ 2808 h 3795"/>
                <a:gd name="T14" fmla="*/ 418 w 3909"/>
                <a:gd name="T15" fmla="*/ 2751 h 3795"/>
                <a:gd name="T16" fmla="*/ 433 w 3909"/>
                <a:gd name="T17" fmla="*/ 2681 h 3795"/>
                <a:gd name="T18" fmla="*/ 438 w 3909"/>
                <a:gd name="T19" fmla="*/ 2588 h 3795"/>
                <a:gd name="T20" fmla="*/ 413 w 3909"/>
                <a:gd name="T21" fmla="*/ 2470 h 3795"/>
                <a:gd name="T22" fmla="*/ 418 w 3909"/>
                <a:gd name="T23" fmla="*/ 2388 h 3795"/>
                <a:gd name="T24" fmla="*/ 363 w 3909"/>
                <a:gd name="T25" fmla="*/ 2295 h 3795"/>
                <a:gd name="T26" fmla="*/ 420 w 3909"/>
                <a:gd name="T27" fmla="*/ 2138 h 3795"/>
                <a:gd name="T28" fmla="*/ 496 w 3909"/>
                <a:gd name="T29" fmla="*/ 1964 h 3795"/>
                <a:gd name="T30" fmla="*/ 599 w 3909"/>
                <a:gd name="T31" fmla="*/ 1722 h 3795"/>
                <a:gd name="T32" fmla="*/ 514 w 3909"/>
                <a:gd name="T33" fmla="*/ 1556 h 3795"/>
                <a:gd name="T34" fmla="*/ 560 w 3909"/>
                <a:gd name="T35" fmla="*/ 1445 h 3795"/>
                <a:gd name="T36" fmla="*/ 536 w 3909"/>
                <a:gd name="T37" fmla="*/ 1343 h 3795"/>
                <a:gd name="T38" fmla="*/ 301 w 3909"/>
                <a:gd name="T39" fmla="*/ 1292 h 3795"/>
                <a:gd name="T40" fmla="*/ 148 w 3909"/>
                <a:gd name="T41" fmla="*/ 1278 h 3795"/>
                <a:gd name="T42" fmla="*/ 9 w 3909"/>
                <a:gd name="T43" fmla="*/ 1118 h 3795"/>
                <a:gd name="T44" fmla="*/ 52 w 3909"/>
                <a:gd name="T45" fmla="*/ 890 h 3795"/>
                <a:gd name="T46" fmla="*/ 25 w 3909"/>
                <a:gd name="T47" fmla="*/ 594 h 3795"/>
                <a:gd name="T48" fmla="*/ 1119 w 3909"/>
                <a:gd name="T49" fmla="*/ 293 h 3795"/>
                <a:gd name="T50" fmla="*/ 1087 w 3909"/>
                <a:gd name="T51" fmla="*/ 190 h 3795"/>
                <a:gd name="T52" fmla="*/ 1159 w 3909"/>
                <a:gd name="T53" fmla="*/ 95 h 3795"/>
                <a:gd name="T54" fmla="*/ 1254 w 3909"/>
                <a:gd name="T55" fmla="*/ 115 h 3795"/>
                <a:gd name="T56" fmla="*/ 1356 w 3909"/>
                <a:gd name="T57" fmla="*/ 485 h 3795"/>
                <a:gd name="T58" fmla="*/ 1516 w 3909"/>
                <a:gd name="T59" fmla="*/ 566 h 3795"/>
                <a:gd name="T60" fmla="*/ 1631 w 3909"/>
                <a:gd name="T61" fmla="*/ 710 h 3795"/>
                <a:gd name="T62" fmla="*/ 3823 w 3909"/>
                <a:gd name="T63" fmla="*/ 1042 h 3795"/>
                <a:gd name="T64" fmla="*/ 3776 w 3909"/>
                <a:gd name="T65" fmla="*/ 1203 h 3795"/>
                <a:gd name="T66" fmla="*/ 3730 w 3909"/>
                <a:gd name="T67" fmla="*/ 1446 h 3795"/>
                <a:gd name="T68" fmla="*/ 3740 w 3909"/>
                <a:gd name="T69" fmla="*/ 1664 h 3795"/>
                <a:gd name="T70" fmla="*/ 3765 w 3909"/>
                <a:gd name="T71" fmla="*/ 1802 h 3795"/>
                <a:gd name="T72" fmla="*/ 3792 w 3909"/>
                <a:gd name="T73" fmla="*/ 1932 h 3795"/>
                <a:gd name="T74" fmla="*/ 3766 w 3909"/>
                <a:gd name="T75" fmla="*/ 2080 h 3795"/>
                <a:gd name="T76" fmla="*/ 3672 w 3909"/>
                <a:gd name="T77" fmla="*/ 2202 h 3795"/>
                <a:gd name="T78" fmla="*/ 3662 w 3909"/>
                <a:gd name="T79" fmla="*/ 2361 h 3795"/>
                <a:gd name="T80" fmla="*/ 3624 w 3909"/>
                <a:gd name="T81" fmla="*/ 2506 h 3795"/>
                <a:gd name="T82" fmla="*/ 3551 w 3909"/>
                <a:gd name="T83" fmla="*/ 2660 h 3795"/>
                <a:gd name="T84" fmla="*/ 3472 w 3909"/>
                <a:gd name="T85" fmla="*/ 2674 h 3795"/>
                <a:gd name="T86" fmla="*/ 3348 w 3909"/>
                <a:gd name="T87" fmla="*/ 2898 h 3795"/>
                <a:gd name="T88" fmla="*/ 3193 w 3909"/>
                <a:gd name="T89" fmla="*/ 2982 h 3795"/>
                <a:gd name="T90" fmla="*/ 3113 w 3909"/>
                <a:gd name="T91" fmla="*/ 3093 h 3795"/>
                <a:gd name="T92" fmla="*/ 3027 w 3909"/>
                <a:gd name="T93" fmla="*/ 3246 h 3795"/>
                <a:gd name="T94" fmla="*/ 2921 w 3909"/>
                <a:gd name="T95" fmla="*/ 3345 h 3795"/>
                <a:gd name="T96" fmla="*/ 2869 w 3909"/>
                <a:gd name="T97" fmla="*/ 3453 h 3795"/>
                <a:gd name="T98" fmla="*/ 2891 w 3909"/>
                <a:gd name="T99" fmla="*/ 3602 h 3795"/>
                <a:gd name="T100" fmla="*/ 2822 w 3909"/>
                <a:gd name="T101" fmla="*/ 3682 h 3795"/>
                <a:gd name="T102" fmla="*/ 2723 w 3909"/>
                <a:gd name="T103" fmla="*/ 3529 h 3795"/>
                <a:gd name="T104" fmla="*/ 2671 w 3909"/>
                <a:gd name="T105" fmla="*/ 3459 h 3795"/>
                <a:gd name="T106" fmla="*/ 2560 w 3909"/>
                <a:gd name="T107" fmla="*/ 3527 h 3795"/>
                <a:gd name="T108" fmla="*/ 2387 w 3909"/>
                <a:gd name="T109" fmla="*/ 3505 h 3795"/>
                <a:gd name="T110" fmla="*/ 2201 w 3909"/>
                <a:gd name="T111" fmla="*/ 3540 h 3795"/>
                <a:gd name="T112" fmla="*/ 2015 w 3909"/>
                <a:gd name="T113" fmla="*/ 3460 h 3795"/>
                <a:gd name="T114" fmla="*/ 1845 w 3909"/>
                <a:gd name="T115" fmla="*/ 3428 h 3795"/>
                <a:gd name="T116" fmla="*/ 1711 w 3909"/>
                <a:gd name="T117" fmla="*/ 3462 h 3795"/>
                <a:gd name="T118" fmla="*/ 1589 w 3909"/>
                <a:gd name="T119" fmla="*/ 3598 h 3795"/>
                <a:gd name="T120" fmla="*/ 1497 w 3909"/>
                <a:gd name="T121" fmla="*/ 3638 h 3795"/>
                <a:gd name="T122" fmla="*/ 1444 w 3909"/>
                <a:gd name="T123" fmla="*/ 3742 h 3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09" h="3795">
                  <a:moveTo>
                    <a:pt x="1412" y="3795"/>
                  </a:moveTo>
                  <a:lnTo>
                    <a:pt x="1403" y="3780"/>
                  </a:lnTo>
                  <a:lnTo>
                    <a:pt x="1395" y="3766"/>
                  </a:lnTo>
                  <a:lnTo>
                    <a:pt x="1387" y="3750"/>
                  </a:lnTo>
                  <a:lnTo>
                    <a:pt x="1381" y="3733"/>
                  </a:lnTo>
                  <a:lnTo>
                    <a:pt x="1371" y="3700"/>
                  </a:lnTo>
                  <a:lnTo>
                    <a:pt x="1363" y="3667"/>
                  </a:lnTo>
                  <a:lnTo>
                    <a:pt x="1358" y="3651"/>
                  </a:lnTo>
                  <a:lnTo>
                    <a:pt x="1353" y="3635"/>
                  </a:lnTo>
                  <a:lnTo>
                    <a:pt x="1348" y="3619"/>
                  </a:lnTo>
                  <a:lnTo>
                    <a:pt x="1342" y="3605"/>
                  </a:lnTo>
                  <a:lnTo>
                    <a:pt x="1335" y="3591"/>
                  </a:lnTo>
                  <a:lnTo>
                    <a:pt x="1327" y="3579"/>
                  </a:lnTo>
                  <a:lnTo>
                    <a:pt x="1322" y="3573"/>
                  </a:lnTo>
                  <a:lnTo>
                    <a:pt x="1318" y="3568"/>
                  </a:lnTo>
                  <a:lnTo>
                    <a:pt x="1312" y="3563"/>
                  </a:lnTo>
                  <a:lnTo>
                    <a:pt x="1307" y="3559"/>
                  </a:lnTo>
                  <a:lnTo>
                    <a:pt x="1297" y="3551"/>
                  </a:lnTo>
                  <a:lnTo>
                    <a:pt x="1287" y="3545"/>
                  </a:lnTo>
                  <a:lnTo>
                    <a:pt x="1275" y="3539"/>
                  </a:lnTo>
                  <a:lnTo>
                    <a:pt x="1264" y="3535"/>
                  </a:lnTo>
                  <a:lnTo>
                    <a:pt x="1243" y="3527"/>
                  </a:lnTo>
                  <a:lnTo>
                    <a:pt x="1221" y="3519"/>
                  </a:lnTo>
                  <a:lnTo>
                    <a:pt x="1199" y="3513"/>
                  </a:lnTo>
                  <a:lnTo>
                    <a:pt x="1178" y="3506"/>
                  </a:lnTo>
                  <a:lnTo>
                    <a:pt x="1167" y="3501"/>
                  </a:lnTo>
                  <a:lnTo>
                    <a:pt x="1157" y="3497"/>
                  </a:lnTo>
                  <a:lnTo>
                    <a:pt x="1147" y="3491"/>
                  </a:lnTo>
                  <a:lnTo>
                    <a:pt x="1138" y="3485"/>
                  </a:lnTo>
                  <a:lnTo>
                    <a:pt x="1135" y="3482"/>
                  </a:lnTo>
                  <a:lnTo>
                    <a:pt x="1132" y="3477"/>
                  </a:lnTo>
                  <a:lnTo>
                    <a:pt x="1129" y="3470"/>
                  </a:lnTo>
                  <a:lnTo>
                    <a:pt x="1126" y="3462"/>
                  </a:lnTo>
                  <a:lnTo>
                    <a:pt x="1120" y="3442"/>
                  </a:lnTo>
                  <a:lnTo>
                    <a:pt x="1114" y="3419"/>
                  </a:lnTo>
                  <a:lnTo>
                    <a:pt x="1109" y="3394"/>
                  </a:lnTo>
                  <a:lnTo>
                    <a:pt x="1105" y="3370"/>
                  </a:lnTo>
                  <a:lnTo>
                    <a:pt x="1103" y="3349"/>
                  </a:lnTo>
                  <a:lnTo>
                    <a:pt x="1102" y="3333"/>
                  </a:lnTo>
                  <a:lnTo>
                    <a:pt x="1102" y="3318"/>
                  </a:lnTo>
                  <a:lnTo>
                    <a:pt x="1103" y="3305"/>
                  </a:lnTo>
                  <a:lnTo>
                    <a:pt x="1105" y="3293"/>
                  </a:lnTo>
                  <a:lnTo>
                    <a:pt x="1107" y="3283"/>
                  </a:lnTo>
                  <a:lnTo>
                    <a:pt x="1109" y="3274"/>
                  </a:lnTo>
                  <a:lnTo>
                    <a:pt x="1112" y="3266"/>
                  </a:lnTo>
                  <a:lnTo>
                    <a:pt x="1115" y="3260"/>
                  </a:lnTo>
                  <a:lnTo>
                    <a:pt x="1118" y="3254"/>
                  </a:lnTo>
                  <a:lnTo>
                    <a:pt x="1123" y="3244"/>
                  </a:lnTo>
                  <a:lnTo>
                    <a:pt x="1128" y="3237"/>
                  </a:lnTo>
                  <a:lnTo>
                    <a:pt x="1130" y="3233"/>
                  </a:lnTo>
                  <a:lnTo>
                    <a:pt x="1132" y="3230"/>
                  </a:lnTo>
                  <a:lnTo>
                    <a:pt x="1133" y="3226"/>
                  </a:lnTo>
                  <a:lnTo>
                    <a:pt x="1133" y="3223"/>
                  </a:lnTo>
                  <a:lnTo>
                    <a:pt x="1134" y="3196"/>
                  </a:lnTo>
                  <a:lnTo>
                    <a:pt x="1135" y="3177"/>
                  </a:lnTo>
                  <a:lnTo>
                    <a:pt x="1137" y="3165"/>
                  </a:lnTo>
                  <a:lnTo>
                    <a:pt x="1139" y="3159"/>
                  </a:lnTo>
                  <a:lnTo>
                    <a:pt x="1140" y="3157"/>
                  </a:lnTo>
                  <a:lnTo>
                    <a:pt x="1140" y="3157"/>
                  </a:lnTo>
                  <a:lnTo>
                    <a:pt x="1138" y="3159"/>
                  </a:lnTo>
                  <a:lnTo>
                    <a:pt x="1133" y="3159"/>
                  </a:lnTo>
                  <a:lnTo>
                    <a:pt x="1107" y="3160"/>
                  </a:lnTo>
                  <a:lnTo>
                    <a:pt x="1038" y="3161"/>
                  </a:lnTo>
                  <a:lnTo>
                    <a:pt x="940" y="3163"/>
                  </a:lnTo>
                  <a:lnTo>
                    <a:pt x="828" y="3164"/>
                  </a:lnTo>
                  <a:lnTo>
                    <a:pt x="717" y="3165"/>
                  </a:lnTo>
                  <a:lnTo>
                    <a:pt x="620" y="3164"/>
                  </a:lnTo>
                  <a:lnTo>
                    <a:pt x="581" y="3162"/>
                  </a:lnTo>
                  <a:lnTo>
                    <a:pt x="551" y="3160"/>
                  </a:lnTo>
                  <a:lnTo>
                    <a:pt x="540" y="3159"/>
                  </a:lnTo>
                  <a:lnTo>
                    <a:pt x="532" y="3158"/>
                  </a:lnTo>
                  <a:lnTo>
                    <a:pt x="527" y="3156"/>
                  </a:lnTo>
                  <a:lnTo>
                    <a:pt x="525" y="3154"/>
                  </a:lnTo>
                  <a:lnTo>
                    <a:pt x="524" y="3137"/>
                  </a:lnTo>
                  <a:lnTo>
                    <a:pt x="522" y="3109"/>
                  </a:lnTo>
                  <a:lnTo>
                    <a:pt x="520" y="3071"/>
                  </a:lnTo>
                  <a:lnTo>
                    <a:pt x="516" y="3030"/>
                  </a:lnTo>
                  <a:lnTo>
                    <a:pt x="513" y="2988"/>
                  </a:lnTo>
                  <a:lnTo>
                    <a:pt x="510" y="2947"/>
                  </a:lnTo>
                  <a:lnTo>
                    <a:pt x="506" y="2912"/>
                  </a:lnTo>
                  <a:lnTo>
                    <a:pt x="504" y="2887"/>
                  </a:lnTo>
                  <a:lnTo>
                    <a:pt x="503" y="2882"/>
                  </a:lnTo>
                  <a:lnTo>
                    <a:pt x="500" y="2877"/>
                  </a:lnTo>
                  <a:lnTo>
                    <a:pt x="497" y="2873"/>
                  </a:lnTo>
                  <a:lnTo>
                    <a:pt x="495" y="2869"/>
                  </a:lnTo>
                  <a:lnTo>
                    <a:pt x="487" y="2860"/>
                  </a:lnTo>
                  <a:lnTo>
                    <a:pt x="479" y="2852"/>
                  </a:lnTo>
                  <a:lnTo>
                    <a:pt x="459" y="2837"/>
                  </a:lnTo>
                  <a:lnTo>
                    <a:pt x="437" y="2823"/>
                  </a:lnTo>
                  <a:lnTo>
                    <a:pt x="427" y="2816"/>
                  </a:lnTo>
                  <a:lnTo>
                    <a:pt x="418" y="2808"/>
                  </a:lnTo>
                  <a:lnTo>
                    <a:pt x="410" y="2801"/>
                  </a:lnTo>
                  <a:lnTo>
                    <a:pt x="403" y="2793"/>
                  </a:lnTo>
                  <a:lnTo>
                    <a:pt x="400" y="2789"/>
                  </a:lnTo>
                  <a:lnTo>
                    <a:pt x="398" y="2785"/>
                  </a:lnTo>
                  <a:lnTo>
                    <a:pt x="397" y="2780"/>
                  </a:lnTo>
                  <a:lnTo>
                    <a:pt x="396" y="2776"/>
                  </a:lnTo>
                  <a:lnTo>
                    <a:pt x="395" y="2771"/>
                  </a:lnTo>
                  <a:lnTo>
                    <a:pt x="396" y="2766"/>
                  </a:lnTo>
                  <a:lnTo>
                    <a:pt x="397" y="2761"/>
                  </a:lnTo>
                  <a:lnTo>
                    <a:pt x="399" y="2756"/>
                  </a:lnTo>
                  <a:lnTo>
                    <a:pt x="404" y="2755"/>
                  </a:lnTo>
                  <a:lnTo>
                    <a:pt x="411" y="2754"/>
                  </a:lnTo>
                  <a:lnTo>
                    <a:pt x="418" y="2751"/>
                  </a:lnTo>
                  <a:lnTo>
                    <a:pt x="426" y="2748"/>
                  </a:lnTo>
                  <a:lnTo>
                    <a:pt x="434" y="2744"/>
                  </a:lnTo>
                  <a:lnTo>
                    <a:pt x="440" y="2737"/>
                  </a:lnTo>
                  <a:lnTo>
                    <a:pt x="442" y="2734"/>
                  </a:lnTo>
                  <a:lnTo>
                    <a:pt x="444" y="2731"/>
                  </a:lnTo>
                  <a:lnTo>
                    <a:pt x="445" y="2727"/>
                  </a:lnTo>
                  <a:lnTo>
                    <a:pt x="446" y="2724"/>
                  </a:lnTo>
                  <a:lnTo>
                    <a:pt x="446" y="2717"/>
                  </a:lnTo>
                  <a:lnTo>
                    <a:pt x="445" y="2711"/>
                  </a:lnTo>
                  <a:lnTo>
                    <a:pt x="443" y="2705"/>
                  </a:lnTo>
                  <a:lnTo>
                    <a:pt x="442" y="2700"/>
                  </a:lnTo>
                  <a:lnTo>
                    <a:pt x="438" y="2690"/>
                  </a:lnTo>
                  <a:lnTo>
                    <a:pt x="433" y="2681"/>
                  </a:lnTo>
                  <a:lnTo>
                    <a:pt x="428" y="2671"/>
                  </a:lnTo>
                  <a:lnTo>
                    <a:pt x="424" y="2659"/>
                  </a:lnTo>
                  <a:lnTo>
                    <a:pt x="422" y="2653"/>
                  </a:lnTo>
                  <a:lnTo>
                    <a:pt x="421" y="2646"/>
                  </a:lnTo>
                  <a:lnTo>
                    <a:pt x="420" y="2638"/>
                  </a:lnTo>
                  <a:lnTo>
                    <a:pt x="420" y="2629"/>
                  </a:lnTo>
                  <a:lnTo>
                    <a:pt x="420" y="2623"/>
                  </a:lnTo>
                  <a:lnTo>
                    <a:pt x="421" y="2617"/>
                  </a:lnTo>
                  <a:lnTo>
                    <a:pt x="422" y="2612"/>
                  </a:lnTo>
                  <a:lnTo>
                    <a:pt x="424" y="2608"/>
                  </a:lnTo>
                  <a:lnTo>
                    <a:pt x="428" y="2601"/>
                  </a:lnTo>
                  <a:lnTo>
                    <a:pt x="433" y="2595"/>
                  </a:lnTo>
                  <a:lnTo>
                    <a:pt x="438" y="2588"/>
                  </a:lnTo>
                  <a:lnTo>
                    <a:pt x="442" y="2580"/>
                  </a:lnTo>
                  <a:lnTo>
                    <a:pt x="443" y="2575"/>
                  </a:lnTo>
                  <a:lnTo>
                    <a:pt x="445" y="2570"/>
                  </a:lnTo>
                  <a:lnTo>
                    <a:pt x="446" y="2563"/>
                  </a:lnTo>
                  <a:lnTo>
                    <a:pt x="446" y="2556"/>
                  </a:lnTo>
                  <a:lnTo>
                    <a:pt x="446" y="2548"/>
                  </a:lnTo>
                  <a:lnTo>
                    <a:pt x="444" y="2540"/>
                  </a:lnTo>
                  <a:lnTo>
                    <a:pt x="443" y="2532"/>
                  </a:lnTo>
                  <a:lnTo>
                    <a:pt x="441" y="2524"/>
                  </a:lnTo>
                  <a:lnTo>
                    <a:pt x="435" y="2509"/>
                  </a:lnTo>
                  <a:lnTo>
                    <a:pt x="428" y="2496"/>
                  </a:lnTo>
                  <a:lnTo>
                    <a:pt x="421" y="2483"/>
                  </a:lnTo>
                  <a:lnTo>
                    <a:pt x="413" y="2470"/>
                  </a:lnTo>
                  <a:lnTo>
                    <a:pt x="406" y="2456"/>
                  </a:lnTo>
                  <a:lnTo>
                    <a:pt x="399" y="2441"/>
                  </a:lnTo>
                  <a:lnTo>
                    <a:pt x="397" y="2433"/>
                  </a:lnTo>
                  <a:lnTo>
                    <a:pt x="395" y="2427"/>
                  </a:lnTo>
                  <a:lnTo>
                    <a:pt x="395" y="2421"/>
                  </a:lnTo>
                  <a:lnTo>
                    <a:pt x="396" y="2415"/>
                  </a:lnTo>
                  <a:lnTo>
                    <a:pt x="397" y="2410"/>
                  </a:lnTo>
                  <a:lnTo>
                    <a:pt x="399" y="2405"/>
                  </a:lnTo>
                  <a:lnTo>
                    <a:pt x="401" y="2401"/>
                  </a:lnTo>
                  <a:lnTo>
                    <a:pt x="404" y="2398"/>
                  </a:lnTo>
                  <a:lnTo>
                    <a:pt x="409" y="2393"/>
                  </a:lnTo>
                  <a:lnTo>
                    <a:pt x="414" y="2390"/>
                  </a:lnTo>
                  <a:lnTo>
                    <a:pt x="418" y="2388"/>
                  </a:lnTo>
                  <a:lnTo>
                    <a:pt x="420" y="2388"/>
                  </a:lnTo>
                  <a:lnTo>
                    <a:pt x="421" y="2384"/>
                  </a:lnTo>
                  <a:lnTo>
                    <a:pt x="422" y="2380"/>
                  </a:lnTo>
                  <a:lnTo>
                    <a:pt x="422" y="2376"/>
                  </a:lnTo>
                  <a:lnTo>
                    <a:pt x="422" y="2371"/>
                  </a:lnTo>
                  <a:lnTo>
                    <a:pt x="419" y="2362"/>
                  </a:lnTo>
                  <a:lnTo>
                    <a:pt x="416" y="2353"/>
                  </a:lnTo>
                  <a:lnTo>
                    <a:pt x="410" y="2344"/>
                  </a:lnTo>
                  <a:lnTo>
                    <a:pt x="403" y="2334"/>
                  </a:lnTo>
                  <a:lnTo>
                    <a:pt x="395" y="2325"/>
                  </a:lnTo>
                  <a:lnTo>
                    <a:pt x="384" y="2315"/>
                  </a:lnTo>
                  <a:lnTo>
                    <a:pt x="374" y="2305"/>
                  </a:lnTo>
                  <a:lnTo>
                    <a:pt x="363" y="2295"/>
                  </a:lnTo>
                  <a:lnTo>
                    <a:pt x="350" y="2285"/>
                  </a:lnTo>
                  <a:lnTo>
                    <a:pt x="338" y="2276"/>
                  </a:lnTo>
                  <a:lnTo>
                    <a:pt x="311" y="2258"/>
                  </a:lnTo>
                  <a:lnTo>
                    <a:pt x="284" y="2241"/>
                  </a:lnTo>
                  <a:lnTo>
                    <a:pt x="298" y="2228"/>
                  </a:lnTo>
                  <a:lnTo>
                    <a:pt x="313" y="2216"/>
                  </a:lnTo>
                  <a:lnTo>
                    <a:pt x="328" y="2206"/>
                  </a:lnTo>
                  <a:lnTo>
                    <a:pt x="343" y="2196"/>
                  </a:lnTo>
                  <a:lnTo>
                    <a:pt x="374" y="2176"/>
                  </a:lnTo>
                  <a:lnTo>
                    <a:pt x="404" y="2157"/>
                  </a:lnTo>
                  <a:lnTo>
                    <a:pt x="411" y="2152"/>
                  </a:lnTo>
                  <a:lnTo>
                    <a:pt x="416" y="2145"/>
                  </a:lnTo>
                  <a:lnTo>
                    <a:pt x="420" y="2138"/>
                  </a:lnTo>
                  <a:lnTo>
                    <a:pt x="424" y="2131"/>
                  </a:lnTo>
                  <a:lnTo>
                    <a:pt x="430" y="2113"/>
                  </a:lnTo>
                  <a:lnTo>
                    <a:pt x="434" y="2095"/>
                  </a:lnTo>
                  <a:lnTo>
                    <a:pt x="438" y="2075"/>
                  </a:lnTo>
                  <a:lnTo>
                    <a:pt x="442" y="2054"/>
                  </a:lnTo>
                  <a:lnTo>
                    <a:pt x="445" y="2044"/>
                  </a:lnTo>
                  <a:lnTo>
                    <a:pt x="448" y="2034"/>
                  </a:lnTo>
                  <a:lnTo>
                    <a:pt x="452" y="2025"/>
                  </a:lnTo>
                  <a:lnTo>
                    <a:pt x="456" y="2016"/>
                  </a:lnTo>
                  <a:lnTo>
                    <a:pt x="466" y="2001"/>
                  </a:lnTo>
                  <a:lnTo>
                    <a:pt x="476" y="1988"/>
                  </a:lnTo>
                  <a:lnTo>
                    <a:pt x="486" y="1975"/>
                  </a:lnTo>
                  <a:lnTo>
                    <a:pt x="496" y="1964"/>
                  </a:lnTo>
                  <a:lnTo>
                    <a:pt x="518" y="1941"/>
                  </a:lnTo>
                  <a:lnTo>
                    <a:pt x="537" y="1918"/>
                  </a:lnTo>
                  <a:lnTo>
                    <a:pt x="547" y="1906"/>
                  </a:lnTo>
                  <a:lnTo>
                    <a:pt x="556" y="1892"/>
                  </a:lnTo>
                  <a:lnTo>
                    <a:pt x="564" y="1876"/>
                  </a:lnTo>
                  <a:lnTo>
                    <a:pt x="572" y="1858"/>
                  </a:lnTo>
                  <a:lnTo>
                    <a:pt x="580" y="1837"/>
                  </a:lnTo>
                  <a:lnTo>
                    <a:pt x="586" y="1814"/>
                  </a:lnTo>
                  <a:lnTo>
                    <a:pt x="592" y="1788"/>
                  </a:lnTo>
                  <a:lnTo>
                    <a:pt x="598" y="1759"/>
                  </a:lnTo>
                  <a:lnTo>
                    <a:pt x="599" y="1746"/>
                  </a:lnTo>
                  <a:lnTo>
                    <a:pt x="599" y="1733"/>
                  </a:lnTo>
                  <a:lnTo>
                    <a:pt x="599" y="1722"/>
                  </a:lnTo>
                  <a:lnTo>
                    <a:pt x="598" y="1711"/>
                  </a:lnTo>
                  <a:lnTo>
                    <a:pt x="597" y="1701"/>
                  </a:lnTo>
                  <a:lnTo>
                    <a:pt x="595" y="1692"/>
                  </a:lnTo>
                  <a:lnTo>
                    <a:pt x="593" y="1683"/>
                  </a:lnTo>
                  <a:lnTo>
                    <a:pt x="590" y="1674"/>
                  </a:lnTo>
                  <a:lnTo>
                    <a:pt x="584" y="1659"/>
                  </a:lnTo>
                  <a:lnTo>
                    <a:pt x="577" y="1646"/>
                  </a:lnTo>
                  <a:lnTo>
                    <a:pt x="568" y="1633"/>
                  </a:lnTo>
                  <a:lnTo>
                    <a:pt x="559" y="1621"/>
                  </a:lnTo>
                  <a:lnTo>
                    <a:pt x="541" y="1600"/>
                  </a:lnTo>
                  <a:lnTo>
                    <a:pt x="525" y="1579"/>
                  </a:lnTo>
                  <a:lnTo>
                    <a:pt x="519" y="1568"/>
                  </a:lnTo>
                  <a:lnTo>
                    <a:pt x="514" y="1556"/>
                  </a:lnTo>
                  <a:lnTo>
                    <a:pt x="512" y="1549"/>
                  </a:lnTo>
                  <a:lnTo>
                    <a:pt x="510" y="1543"/>
                  </a:lnTo>
                  <a:lnTo>
                    <a:pt x="510" y="1535"/>
                  </a:lnTo>
                  <a:lnTo>
                    <a:pt x="509" y="1528"/>
                  </a:lnTo>
                  <a:lnTo>
                    <a:pt x="510" y="1518"/>
                  </a:lnTo>
                  <a:lnTo>
                    <a:pt x="512" y="1508"/>
                  </a:lnTo>
                  <a:lnTo>
                    <a:pt x="516" y="1500"/>
                  </a:lnTo>
                  <a:lnTo>
                    <a:pt x="520" y="1493"/>
                  </a:lnTo>
                  <a:lnTo>
                    <a:pt x="531" y="1480"/>
                  </a:lnTo>
                  <a:lnTo>
                    <a:pt x="544" y="1468"/>
                  </a:lnTo>
                  <a:lnTo>
                    <a:pt x="550" y="1461"/>
                  </a:lnTo>
                  <a:lnTo>
                    <a:pt x="555" y="1453"/>
                  </a:lnTo>
                  <a:lnTo>
                    <a:pt x="560" y="1445"/>
                  </a:lnTo>
                  <a:lnTo>
                    <a:pt x="564" y="1435"/>
                  </a:lnTo>
                  <a:lnTo>
                    <a:pt x="567" y="1425"/>
                  </a:lnTo>
                  <a:lnTo>
                    <a:pt x="568" y="1412"/>
                  </a:lnTo>
                  <a:lnTo>
                    <a:pt x="568" y="1397"/>
                  </a:lnTo>
                  <a:lnTo>
                    <a:pt x="566" y="1380"/>
                  </a:lnTo>
                  <a:lnTo>
                    <a:pt x="565" y="1374"/>
                  </a:lnTo>
                  <a:lnTo>
                    <a:pt x="562" y="1369"/>
                  </a:lnTo>
                  <a:lnTo>
                    <a:pt x="559" y="1363"/>
                  </a:lnTo>
                  <a:lnTo>
                    <a:pt x="556" y="1359"/>
                  </a:lnTo>
                  <a:lnTo>
                    <a:pt x="552" y="1354"/>
                  </a:lnTo>
                  <a:lnTo>
                    <a:pt x="547" y="1350"/>
                  </a:lnTo>
                  <a:lnTo>
                    <a:pt x="542" y="1346"/>
                  </a:lnTo>
                  <a:lnTo>
                    <a:pt x="536" y="1343"/>
                  </a:lnTo>
                  <a:lnTo>
                    <a:pt x="524" y="1337"/>
                  </a:lnTo>
                  <a:lnTo>
                    <a:pt x="510" y="1332"/>
                  </a:lnTo>
                  <a:lnTo>
                    <a:pt x="494" y="1328"/>
                  </a:lnTo>
                  <a:lnTo>
                    <a:pt x="478" y="1325"/>
                  </a:lnTo>
                  <a:lnTo>
                    <a:pt x="443" y="1319"/>
                  </a:lnTo>
                  <a:lnTo>
                    <a:pt x="405" y="1314"/>
                  </a:lnTo>
                  <a:lnTo>
                    <a:pt x="385" y="1311"/>
                  </a:lnTo>
                  <a:lnTo>
                    <a:pt x="367" y="1307"/>
                  </a:lnTo>
                  <a:lnTo>
                    <a:pt x="348" y="1302"/>
                  </a:lnTo>
                  <a:lnTo>
                    <a:pt x="330" y="1297"/>
                  </a:lnTo>
                  <a:lnTo>
                    <a:pt x="323" y="1295"/>
                  </a:lnTo>
                  <a:lnTo>
                    <a:pt x="313" y="1292"/>
                  </a:lnTo>
                  <a:lnTo>
                    <a:pt x="301" y="1292"/>
                  </a:lnTo>
                  <a:lnTo>
                    <a:pt x="288" y="1292"/>
                  </a:lnTo>
                  <a:lnTo>
                    <a:pt x="259" y="1293"/>
                  </a:lnTo>
                  <a:lnTo>
                    <a:pt x="229" y="1296"/>
                  </a:lnTo>
                  <a:lnTo>
                    <a:pt x="201" y="1299"/>
                  </a:lnTo>
                  <a:lnTo>
                    <a:pt x="177" y="1299"/>
                  </a:lnTo>
                  <a:lnTo>
                    <a:pt x="167" y="1299"/>
                  </a:lnTo>
                  <a:lnTo>
                    <a:pt x="159" y="1297"/>
                  </a:lnTo>
                  <a:lnTo>
                    <a:pt x="156" y="1296"/>
                  </a:lnTo>
                  <a:lnTo>
                    <a:pt x="154" y="1295"/>
                  </a:lnTo>
                  <a:lnTo>
                    <a:pt x="152" y="1293"/>
                  </a:lnTo>
                  <a:lnTo>
                    <a:pt x="152" y="1291"/>
                  </a:lnTo>
                  <a:lnTo>
                    <a:pt x="150" y="1285"/>
                  </a:lnTo>
                  <a:lnTo>
                    <a:pt x="148" y="1278"/>
                  </a:lnTo>
                  <a:lnTo>
                    <a:pt x="145" y="1272"/>
                  </a:lnTo>
                  <a:lnTo>
                    <a:pt x="142" y="1267"/>
                  </a:lnTo>
                  <a:lnTo>
                    <a:pt x="134" y="1255"/>
                  </a:lnTo>
                  <a:lnTo>
                    <a:pt x="124" y="1244"/>
                  </a:lnTo>
                  <a:lnTo>
                    <a:pt x="99" y="1221"/>
                  </a:lnTo>
                  <a:lnTo>
                    <a:pt x="72" y="1197"/>
                  </a:lnTo>
                  <a:lnTo>
                    <a:pt x="59" y="1185"/>
                  </a:lnTo>
                  <a:lnTo>
                    <a:pt x="45" y="1171"/>
                  </a:lnTo>
                  <a:lnTo>
                    <a:pt x="33" y="1157"/>
                  </a:lnTo>
                  <a:lnTo>
                    <a:pt x="22" y="1142"/>
                  </a:lnTo>
                  <a:lnTo>
                    <a:pt x="17" y="1134"/>
                  </a:lnTo>
                  <a:lnTo>
                    <a:pt x="13" y="1126"/>
                  </a:lnTo>
                  <a:lnTo>
                    <a:pt x="9" y="1118"/>
                  </a:lnTo>
                  <a:lnTo>
                    <a:pt x="6" y="1109"/>
                  </a:lnTo>
                  <a:lnTo>
                    <a:pt x="3" y="1100"/>
                  </a:lnTo>
                  <a:lnTo>
                    <a:pt x="1" y="1091"/>
                  </a:lnTo>
                  <a:lnTo>
                    <a:pt x="0" y="1081"/>
                  </a:lnTo>
                  <a:lnTo>
                    <a:pt x="0" y="1070"/>
                  </a:lnTo>
                  <a:lnTo>
                    <a:pt x="1" y="1053"/>
                  </a:lnTo>
                  <a:lnTo>
                    <a:pt x="2" y="1037"/>
                  </a:lnTo>
                  <a:lnTo>
                    <a:pt x="6" y="1021"/>
                  </a:lnTo>
                  <a:lnTo>
                    <a:pt x="10" y="1006"/>
                  </a:lnTo>
                  <a:lnTo>
                    <a:pt x="20" y="977"/>
                  </a:lnTo>
                  <a:lnTo>
                    <a:pt x="31" y="947"/>
                  </a:lnTo>
                  <a:lnTo>
                    <a:pt x="42" y="919"/>
                  </a:lnTo>
                  <a:lnTo>
                    <a:pt x="52" y="890"/>
                  </a:lnTo>
                  <a:lnTo>
                    <a:pt x="56" y="874"/>
                  </a:lnTo>
                  <a:lnTo>
                    <a:pt x="61" y="859"/>
                  </a:lnTo>
                  <a:lnTo>
                    <a:pt x="63" y="841"/>
                  </a:lnTo>
                  <a:lnTo>
                    <a:pt x="63" y="824"/>
                  </a:lnTo>
                  <a:lnTo>
                    <a:pt x="63" y="806"/>
                  </a:lnTo>
                  <a:lnTo>
                    <a:pt x="61" y="788"/>
                  </a:lnTo>
                  <a:lnTo>
                    <a:pt x="59" y="770"/>
                  </a:lnTo>
                  <a:lnTo>
                    <a:pt x="55" y="753"/>
                  </a:lnTo>
                  <a:lnTo>
                    <a:pt x="48" y="718"/>
                  </a:lnTo>
                  <a:lnTo>
                    <a:pt x="40" y="684"/>
                  </a:lnTo>
                  <a:lnTo>
                    <a:pt x="33" y="649"/>
                  </a:lnTo>
                  <a:lnTo>
                    <a:pt x="27" y="613"/>
                  </a:lnTo>
                  <a:lnTo>
                    <a:pt x="25" y="594"/>
                  </a:lnTo>
                  <a:lnTo>
                    <a:pt x="24" y="576"/>
                  </a:lnTo>
                  <a:lnTo>
                    <a:pt x="25" y="556"/>
                  </a:lnTo>
                  <a:lnTo>
                    <a:pt x="26" y="536"/>
                  </a:lnTo>
                  <a:lnTo>
                    <a:pt x="1044" y="536"/>
                  </a:lnTo>
                  <a:lnTo>
                    <a:pt x="1055" y="525"/>
                  </a:lnTo>
                  <a:lnTo>
                    <a:pt x="1067" y="516"/>
                  </a:lnTo>
                  <a:lnTo>
                    <a:pt x="1078" y="509"/>
                  </a:lnTo>
                  <a:lnTo>
                    <a:pt x="1086" y="504"/>
                  </a:lnTo>
                  <a:lnTo>
                    <a:pt x="1086" y="357"/>
                  </a:lnTo>
                  <a:lnTo>
                    <a:pt x="1099" y="333"/>
                  </a:lnTo>
                  <a:lnTo>
                    <a:pt x="1110" y="313"/>
                  </a:lnTo>
                  <a:lnTo>
                    <a:pt x="1115" y="303"/>
                  </a:lnTo>
                  <a:lnTo>
                    <a:pt x="1119" y="293"/>
                  </a:lnTo>
                  <a:lnTo>
                    <a:pt x="1122" y="280"/>
                  </a:lnTo>
                  <a:lnTo>
                    <a:pt x="1123" y="268"/>
                  </a:lnTo>
                  <a:lnTo>
                    <a:pt x="1122" y="262"/>
                  </a:lnTo>
                  <a:lnTo>
                    <a:pt x="1121" y="256"/>
                  </a:lnTo>
                  <a:lnTo>
                    <a:pt x="1119" y="251"/>
                  </a:lnTo>
                  <a:lnTo>
                    <a:pt x="1117" y="246"/>
                  </a:lnTo>
                  <a:lnTo>
                    <a:pt x="1111" y="236"/>
                  </a:lnTo>
                  <a:lnTo>
                    <a:pt x="1105" y="226"/>
                  </a:lnTo>
                  <a:lnTo>
                    <a:pt x="1098" y="216"/>
                  </a:lnTo>
                  <a:lnTo>
                    <a:pt x="1092" y="206"/>
                  </a:lnTo>
                  <a:lnTo>
                    <a:pt x="1090" y="201"/>
                  </a:lnTo>
                  <a:lnTo>
                    <a:pt x="1088" y="196"/>
                  </a:lnTo>
                  <a:lnTo>
                    <a:pt x="1087" y="190"/>
                  </a:lnTo>
                  <a:lnTo>
                    <a:pt x="1086" y="185"/>
                  </a:lnTo>
                  <a:lnTo>
                    <a:pt x="1087" y="179"/>
                  </a:lnTo>
                  <a:lnTo>
                    <a:pt x="1089" y="174"/>
                  </a:lnTo>
                  <a:lnTo>
                    <a:pt x="1091" y="170"/>
                  </a:lnTo>
                  <a:lnTo>
                    <a:pt x="1095" y="166"/>
                  </a:lnTo>
                  <a:lnTo>
                    <a:pt x="1103" y="158"/>
                  </a:lnTo>
                  <a:lnTo>
                    <a:pt x="1114" y="152"/>
                  </a:lnTo>
                  <a:lnTo>
                    <a:pt x="1135" y="140"/>
                  </a:lnTo>
                  <a:lnTo>
                    <a:pt x="1149" y="132"/>
                  </a:lnTo>
                  <a:lnTo>
                    <a:pt x="1152" y="122"/>
                  </a:lnTo>
                  <a:lnTo>
                    <a:pt x="1155" y="113"/>
                  </a:lnTo>
                  <a:lnTo>
                    <a:pt x="1157" y="104"/>
                  </a:lnTo>
                  <a:lnTo>
                    <a:pt x="1159" y="95"/>
                  </a:lnTo>
                  <a:lnTo>
                    <a:pt x="1160" y="78"/>
                  </a:lnTo>
                  <a:lnTo>
                    <a:pt x="1161" y="62"/>
                  </a:lnTo>
                  <a:lnTo>
                    <a:pt x="1162" y="46"/>
                  </a:lnTo>
                  <a:lnTo>
                    <a:pt x="1163" y="31"/>
                  </a:lnTo>
                  <a:lnTo>
                    <a:pt x="1164" y="23"/>
                  </a:lnTo>
                  <a:lnTo>
                    <a:pt x="1165" y="16"/>
                  </a:lnTo>
                  <a:lnTo>
                    <a:pt x="1167" y="8"/>
                  </a:lnTo>
                  <a:lnTo>
                    <a:pt x="1171" y="0"/>
                  </a:lnTo>
                  <a:lnTo>
                    <a:pt x="1191" y="22"/>
                  </a:lnTo>
                  <a:lnTo>
                    <a:pt x="1209" y="44"/>
                  </a:lnTo>
                  <a:lnTo>
                    <a:pt x="1226" y="67"/>
                  </a:lnTo>
                  <a:lnTo>
                    <a:pt x="1240" y="91"/>
                  </a:lnTo>
                  <a:lnTo>
                    <a:pt x="1254" y="115"/>
                  </a:lnTo>
                  <a:lnTo>
                    <a:pt x="1265" y="139"/>
                  </a:lnTo>
                  <a:lnTo>
                    <a:pt x="1276" y="165"/>
                  </a:lnTo>
                  <a:lnTo>
                    <a:pt x="1286" y="192"/>
                  </a:lnTo>
                  <a:lnTo>
                    <a:pt x="1294" y="219"/>
                  </a:lnTo>
                  <a:lnTo>
                    <a:pt x="1302" y="247"/>
                  </a:lnTo>
                  <a:lnTo>
                    <a:pt x="1309" y="276"/>
                  </a:lnTo>
                  <a:lnTo>
                    <a:pt x="1315" y="307"/>
                  </a:lnTo>
                  <a:lnTo>
                    <a:pt x="1327" y="371"/>
                  </a:lnTo>
                  <a:lnTo>
                    <a:pt x="1338" y="441"/>
                  </a:lnTo>
                  <a:lnTo>
                    <a:pt x="1340" y="454"/>
                  </a:lnTo>
                  <a:lnTo>
                    <a:pt x="1344" y="465"/>
                  </a:lnTo>
                  <a:lnTo>
                    <a:pt x="1349" y="475"/>
                  </a:lnTo>
                  <a:lnTo>
                    <a:pt x="1356" y="485"/>
                  </a:lnTo>
                  <a:lnTo>
                    <a:pt x="1364" y="494"/>
                  </a:lnTo>
                  <a:lnTo>
                    <a:pt x="1373" y="502"/>
                  </a:lnTo>
                  <a:lnTo>
                    <a:pt x="1384" y="509"/>
                  </a:lnTo>
                  <a:lnTo>
                    <a:pt x="1396" y="517"/>
                  </a:lnTo>
                  <a:lnTo>
                    <a:pt x="1408" y="523"/>
                  </a:lnTo>
                  <a:lnTo>
                    <a:pt x="1421" y="529"/>
                  </a:lnTo>
                  <a:lnTo>
                    <a:pt x="1434" y="535"/>
                  </a:lnTo>
                  <a:lnTo>
                    <a:pt x="1447" y="540"/>
                  </a:lnTo>
                  <a:lnTo>
                    <a:pt x="1474" y="549"/>
                  </a:lnTo>
                  <a:lnTo>
                    <a:pt x="1500" y="557"/>
                  </a:lnTo>
                  <a:lnTo>
                    <a:pt x="1507" y="559"/>
                  </a:lnTo>
                  <a:lnTo>
                    <a:pt x="1512" y="562"/>
                  </a:lnTo>
                  <a:lnTo>
                    <a:pt x="1516" y="566"/>
                  </a:lnTo>
                  <a:lnTo>
                    <a:pt x="1520" y="570"/>
                  </a:lnTo>
                  <a:lnTo>
                    <a:pt x="1527" y="581"/>
                  </a:lnTo>
                  <a:lnTo>
                    <a:pt x="1532" y="592"/>
                  </a:lnTo>
                  <a:lnTo>
                    <a:pt x="1538" y="615"/>
                  </a:lnTo>
                  <a:lnTo>
                    <a:pt x="1543" y="636"/>
                  </a:lnTo>
                  <a:lnTo>
                    <a:pt x="1548" y="646"/>
                  </a:lnTo>
                  <a:lnTo>
                    <a:pt x="1554" y="655"/>
                  </a:lnTo>
                  <a:lnTo>
                    <a:pt x="1560" y="662"/>
                  </a:lnTo>
                  <a:lnTo>
                    <a:pt x="1567" y="669"/>
                  </a:lnTo>
                  <a:lnTo>
                    <a:pt x="1582" y="680"/>
                  </a:lnTo>
                  <a:lnTo>
                    <a:pt x="1598" y="690"/>
                  </a:lnTo>
                  <a:lnTo>
                    <a:pt x="1615" y="699"/>
                  </a:lnTo>
                  <a:lnTo>
                    <a:pt x="1631" y="710"/>
                  </a:lnTo>
                  <a:lnTo>
                    <a:pt x="1638" y="716"/>
                  </a:lnTo>
                  <a:lnTo>
                    <a:pt x="1645" y="723"/>
                  </a:lnTo>
                  <a:lnTo>
                    <a:pt x="1652" y="731"/>
                  </a:lnTo>
                  <a:lnTo>
                    <a:pt x="1658" y="741"/>
                  </a:lnTo>
                  <a:lnTo>
                    <a:pt x="3909" y="861"/>
                  </a:lnTo>
                  <a:lnTo>
                    <a:pt x="3892" y="893"/>
                  </a:lnTo>
                  <a:lnTo>
                    <a:pt x="3876" y="923"/>
                  </a:lnTo>
                  <a:lnTo>
                    <a:pt x="3862" y="950"/>
                  </a:lnTo>
                  <a:lnTo>
                    <a:pt x="3849" y="977"/>
                  </a:lnTo>
                  <a:lnTo>
                    <a:pt x="3839" y="1000"/>
                  </a:lnTo>
                  <a:lnTo>
                    <a:pt x="3829" y="1022"/>
                  </a:lnTo>
                  <a:lnTo>
                    <a:pt x="3826" y="1032"/>
                  </a:lnTo>
                  <a:lnTo>
                    <a:pt x="3823" y="1042"/>
                  </a:lnTo>
                  <a:lnTo>
                    <a:pt x="3821" y="1051"/>
                  </a:lnTo>
                  <a:lnTo>
                    <a:pt x="3820" y="1060"/>
                  </a:lnTo>
                  <a:lnTo>
                    <a:pt x="3819" y="1070"/>
                  </a:lnTo>
                  <a:lnTo>
                    <a:pt x="3818" y="1079"/>
                  </a:lnTo>
                  <a:lnTo>
                    <a:pt x="3816" y="1087"/>
                  </a:lnTo>
                  <a:lnTo>
                    <a:pt x="3813" y="1094"/>
                  </a:lnTo>
                  <a:lnTo>
                    <a:pt x="3806" y="1108"/>
                  </a:lnTo>
                  <a:lnTo>
                    <a:pt x="3798" y="1125"/>
                  </a:lnTo>
                  <a:lnTo>
                    <a:pt x="3793" y="1135"/>
                  </a:lnTo>
                  <a:lnTo>
                    <a:pt x="3789" y="1148"/>
                  </a:lnTo>
                  <a:lnTo>
                    <a:pt x="3784" y="1163"/>
                  </a:lnTo>
                  <a:lnTo>
                    <a:pt x="3780" y="1181"/>
                  </a:lnTo>
                  <a:lnTo>
                    <a:pt x="3776" y="1203"/>
                  </a:lnTo>
                  <a:lnTo>
                    <a:pt x="3773" y="1228"/>
                  </a:lnTo>
                  <a:lnTo>
                    <a:pt x="3770" y="1257"/>
                  </a:lnTo>
                  <a:lnTo>
                    <a:pt x="3768" y="1291"/>
                  </a:lnTo>
                  <a:lnTo>
                    <a:pt x="3766" y="1306"/>
                  </a:lnTo>
                  <a:lnTo>
                    <a:pt x="3764" y="1319"/>
                  </a:lnTo>
                  <a:lnTo>
                    <a:pt x="3760" y="1332"/>
                  </a:lnTo>
                  <a:lnTo>
                    <a:pt x="3756" y="1344"/>
                  </a:lnTo>
                  <a:lnTo>
                    <a:pt x="3748" y="1367"/>
                  </a:lnTo>
                  <a:lnTo>
                    <a:pt x="3739" y="1391"/>
                  </a:lnTo>
                  <a:lnTo>
                    <a:pt x="3736" y="1403"/>
                  </a:lnTo>
                  <a:lnTo>
                    <a:pt x="3733" y="1417"/>
                  </a:lnTo>
                  <a:lnTo>
                    <a:pt x="3731" y="1431"/>
                  </a:lnTo>
                  <a:lnTo>
                    <a:pt x="3730" y="1446"/>
                  </a:lnTo>
                  <a:lnTo>
                    <a:pt x="3730" y="1463"/>
                  </a:lnTo>
                  <a:lnTo>
                    <a:pt x="3732" y="1481"/>
                  </a:lnTo>
                  <a:lnTo>
                    <a:pt x="3736" y="1500"/>
                  </a:lnTo>
                  <a:lnTo>
                    <a:pt x="3742" y="1523"/>
                  </a:lnTo>
                  <a:lnTo>
                    <a:pt x="3744" y="1533"/>
                  </a:lnTo>
                  <a:lnTo>
                    <a:pt x="3746" y="1543"/>
                  </a:lnTo>
                  <a:lnTo>
                    <a:pt x="3746" y="1554"/>
                  </a:lnTo>
                  <a:lnTo>
                    <a:pt x="3746" y="1565"/>
                  </a:lnTo>
                  <a:lnTo>
                    <a:pt x="3745" y="1587"/>
                  </a:lnTo>
                  <a:lnTo>
                    <a:pt x="3742" y="1610"/>
                  </a:lnTo>
                  <a:lnTo>
                    <a:pt x="3740" y="1633"/>
                  </a:lnTo>
                  <a:lnTo>
                    <a:pt x="3740" y="1654"/>
                  </a:lnTo>
                  <a:lnTo>
                    <a:pt x="3740" y="1664"/>
                  </a:lnTo>
                  <a:lnTo>
                    <a:pt x="3741" y="1673"/>
                  </a:lnTo>
                  <a:lnTo>
                    <a:pt x="3744" y="1682"/>
                  </a:lnTo>
                  <a:lnTo>
                    <a:pt x="3747" y="1690"/>
                  </a:lnTo>
                  <a:lnTo>
                    <a:pt x="3752" y="1702"/>
                  </a:lnTo>
                  <a:lnTo>
                    <a:pt x="3757" y="1714"/>
                  </a:lnTo>
                  <a:lnTo>
                    <a:pt x="3760" y="1724"/>
                  </a:lnTo>
                  <a:lnTo>
                    <a:pt x="3763" y="1734"/>
                  </a:lnTo>
                  <a:lnTo>
                    <a:pt x="3765" y="1744"/>
                  </a:lnTo>
                  <a:lnTo>
                    <a:pt x="3767" y="1753"/>
                  </a:lnTo>
                  <a:lnTo>
                    <a:pt x="3768" y="1762"/>
                  </a:lnTo>
                  <a:lnTo>
                    <a:pt x="3768" y="1770"/>
                  </a:lnTo>
                  <a:lnTo>
                    <a:pt x="3767" y="1786"/>
                  </a:lnTo>
                  <a:lnTo>
                    <a:pt x="3765" y="1802"/>
                  </a:lnTo>
                  <a:lnTo>
                    <a:pt x="3761" y="1818"/>
                  </a:lnTo>
                  <a:lnTo>
                    <a:pt x="3757" y="1837"/>
                  </a:lnTo>
                  <a:lnTo>
                    <a:pt x="3756" y="1850"/>
                  </a:lnTo>
                  <a:lnTo>
                    <a:pt x="3757" y="1862"/>
                  </a:lnTo>
                  <a:lnTo>
                    <a:pt x="3759" y="1873"/>
                  </a:lnTo>
                  <a:lnTo>
                    <a:pt x="3762" y="1882"/>
                  </a:lnTo>
                  <a:lnTo>
                    <a:pt x="3765" y="1891"/>
                  </a:lnTo>
                  <a:lnTo>
                    <a:pt x="3770" y="1899"/>
                  </a:lnTo>
                  <a:lnTo>
                    <a:pt x="3775" y="1906"/>
                  </a:lnTo>
                  <a:lnTo>
                    <a:pt x="3779" y="1912"/>
                  </a:lnTo>
                  <a:lnTo>
                    <a:pt x="3784" y="1919"/>
                  </a:lnTo>
                  <a:lnTo>
                    <a:pt x="3789" y="1925"/>
                  </a:lnTo>
                  <a:lnTo>
                    <a:pt x="3792" y="1932"/>
                  </a:lnTo>
                  <a:lnTo>
                    <a:pt x="3795" y="1938"/>
                  </a:lnTo>
                  <a:lnTo>
                    <a:pt x="3797" y="1945"/>
                  </a:lnTo>
                  <a:lnTo>
                    <a:pt x="3798" y="1952"/>
                  </a:lnTo>
                  <a:lnTo>
                    <a:pt x="3797" y="1959"/>
                  </a:lnTo>
                  <a:lnTo>
                    <a:pt x="3794" y="1969"/>
                  </a:lnTo>
                  <a:lnTo>
                    <a:pt x="3789" y="1977"/>
                  </a:lnTo>
                  <a:lnTo>
                    <a:pt x="3786" y="1986"/>
                  </a:lnTo>
                  <a:lnTo>
                    <a:pt x="3783" y="1996"/>
                  </a:lnTo>
                  <a:lnTo>
                    <a:pt x="3780" y="2007"/>
                  </a:lnTo>
                  <a:lnTo>
                    <a:pt x="3776" y="2030"/>
                  </a:lnTo>
                  <a:lnTo>
                    <a:pt x="3772" y="2055"/>
                  </a:lnTo>
                  <a:lnTo>
                    <a:pt x="3769" y="2067"/>
                  </a:lnTo>
                  <a:lnTo>
                    <a:pt x="3766" y="2080"/>
                  </a:lnTo>
                  <a:lnTo>
                    <a:pt x="3762" y="2091"/>
                  </a:lnTo>
                  <a:lnTo>
                    <a:pt x="3757" y="2103"/>
                  </a:lnTo>
                  <a:lnTo>
                    <a:pt x="3751" y="2114"/>
                  </a:lnTo>
                  <a:lnTo>
                    <a:pt x="3744" y="2124"/>
                  </a:lnTo>
                  <a:lnTo>
                    <a:pt x="3736" y="2133"/>
                  </a:lnTo>
                  <a:lnTo>
                    <a:pt x="3725" y="2141"/>
                  </a:lnTo>
                  <a:lnTo>
                    <a:pt x="3714" y="2150"/>
                  </a:lnTo>
                  <a:lnTo>
                    <a:pt x="3704" y="2158"/>
                  </a:lnTo>
                  <a:lnTo>
                    <a:pt x="3696" y="2167"/>
                  </a:lnTo>
                  <a:lnTo>
                    <a:pt x="3688" y="2175"/>
                  </a:lnTo>
                  <a:lnTo>
                    <a:pt x="3682" y="2184"/>
                  </a:lnTo>
                  <a:lnTo>
                    <a:pt x="3677" y="2194"/>
                  </a:lnTo>
                  <a:lnTo>
                    <a:pt x="3672" y="2202"/>
                  </a:lnTo>
                  <a:lnTo>
                    <a:pt x="3668" y="2211"/>
                  </a:lnTo>
                  <a:lnTo>
                    <a:pt x="3665" y="2220"/>
                  </a:lnTo>
                  <a:lnTo>
                    <a:pt x="3663" y="2228"/>
                  </a:lnTo>
                  <a:lnTo>
                    <a:pt x="3662" y="2237"/>
                  </a:lnTo>
                  <a:lnTo>
                    <a:pt x="3661" y="2246"/>
                  </a:lnTo>
                  <a:lnTo>
                    <a:pt x="3660" y="2263"/>
                  </a:lnTo>
                  <a:lnTo>
                    <a:pt x="3661" y="2279"/>
                  </a:lnTo>
                  <a:lnTo>
                    <a:pt x="3664" y="2311"/>
                  </a:lnTo>
                  <a:lnTo>
                    <a:pt x="3666" y="2338"/>
                  </a:lnTo>
                  <a:lnTo>
                    <a:pt x="3666" y="2344"/>
                  </a:lnTo>
                  <a:lnTo>
                    <a:pt x="3665" y="2350"/>
                  </a:lnTo>
                  <a:lnTo>
                    <a:pt x="3664" y="2355"/>
                  </a:lnTo>
                  <a:lnTo>
                    <a:pt x="3662" y="2361"/>
                  </a:lnTo>
                  <a:lnTo>
                    <a:pt x="3659" y="2365"/>
                  </a:lnTo>
                  <a:lnTo>
                    <a:pt x="3656" y="2370"/>
                  </a:lnTo>
                  <a:lnTo>
                    <a:pt x="3652" y="2374"/>
                  </a:lnTo>
                  <a:lnTo>
                    <a:pt x="3647" y="2377"/>
                  </a:lnTo>
                  <a:lnTo>
                    <a:pt x="3644" y="2380"/>
                  </a:lnTo>
                  <a:lnTo>
                    <a:pt x="3641" y="2383"/>
                  </a:lnTo>
                  <a:lnTo>
                    <a:pt x="3639" y="2387"/>
                  </a:lnTo>
                  <a:lnTo>
                    <a:pt x="3637" y="2391"/>
                  </a:lnTo>
                  <a:lnTo>
                    <a:pt x="3634" y="2402"/>
                  </a:lnTo>
                  <a:lnTo>
                    <a:pt x="3631" y="2416"/>
                  </a:lnTo>
                  <a:lnTo>
                    <a:pt x="3628" y="2448"/>
                  </a:lnTo>
                  <a:lnTo>
                    <a:pt x="3626" y="2486"/>
                  </a:lnTo>
                  <a:lnTo>
                    <a:pt x="3624" y="2506"/>
                  </a:lnTo>
                  <a:lnTo>
                    <a:pt x="3621" y="2527"/>
                  </a:lnTo>
                  <a:lnTo>
                    <a:pt x="3617" y="2548"/>
                  </a:lnTo>
                  <a:lnTo>
                    <a:pt x="3610" y="2569"/>
                  </a:lnTo>
                  <a:lnTo>
                    <a:pt x="3607" y="2579"/>
                  </a:lnTo>
                  <a:lnTo>
                    <a:pt x="3603" y="2589"/>
                  </a:lnTo>
                  <a:lnTo>
                    <a:pt x="3599" y="2599"/>
                  </a:lnTo>
                  <a:lnTo>
                    <a:pt x="3594" y="2609"/>
                  </a:lnTo>
                  <a:lnTo>
                    <a:pt x="3588" y="2618"/>
                  </a:lnTo>
                  <a:lnTo>
                    <a:pt x="3582" y="2627"/>
                  </a:lnTo>
                  <a:lnTo>
                    <a:pt x="3576" y="2637"/>
                  </a:lnTo>
                  <a:lnTo>
                    <a:pt x="3568" y="2646"/>
                  </a:lnTo>
                  <a:lnTo>
                    <a:pt x="3559" y="2654"/>
                  </a:lnTo>
                  <a:lnTo>
                    <a:pt x="3551" y="2660"/>
                  </a:lnTo>
                  <a:lnTo>
                    <a:pt x="3544" y="2664"/>
                  </a:lnTo>
                  <a:lnTo>
                    <a:pt x="3537" y="2667"/>
                  </a:lnTo>
                  <a:lnTo>
                    <a:pt x="3531" y="2668"/>
                  </a:lnTo>
                  <a:lnTo>
                    <a:pt x="3526" y="2668"/>
                  </a:lnTo>
                  <a:lnTo>
                    <a:pt x="3521" y="2667"/>
                  </a:lnTo>
                  <a:lnTo>
                    <a:pt x="3516" y="2666"/>
                  </a:lnTo>
                  <a:lnTo>
                    <a:pt x="3511" y="2665"/>
                  </a:lnTo>
                  <a:lnTo>
                    <a:pt x="3506" y="2664"/>
                  </a:lnTo>
                  <a:lnTo>
                    <a:pt x="3500" y="2663"/>
                  </a:lnTo>
                  <a:lnTo>
                    <a:pt x="3494" y="2664"/>
                  </a:lnTo>
                  <a:lnTo>
                    <a:pt x="3488" y="2666"/>
                  </a:lnTo>
                  <a:lnTo>
                    <a:pt x="3480" y="2669"/>
                  </a:lnTo>
                  <a:lnTo>
                    <a:pt x="3472" y="2674"/>
                  </a:lnTo>
                  <a:lnTo>
                    <a:pt x="3463" y="2682"/>
                  </a:lnTo>
                  <a:lnTo>
                    <a:pt x="3435" y="2710"/>
                  </a:lnTo>
                  <a:lnTo>
                    <a:pt x="3412" y="2735"/>
                  </a:lnTo>
                  <a:lnTo>
                    <a:pt x="3392" y="2758"/>
                  </a:lnTo>
                  <a:lnTo>
                    <a:pt x="3378" y="2777"/>
                  </a:lnTo>
                  <a:lnTo>
                    <a:pt x="3368" y="2795"/>
                  </a:lnTo>
                  <a:lnTo>
                    <a:pt x="3360" y="2811"/>
                  </a:lnTo>
                  <a:lnTo>
                    <a:pt x="3356" y="2825"/>
                  </a:lnTo>
                  <a:lnTo>
                    <a:pt x="3353" y="2837"/>
                  </a:lnTo>
                  <a:lnTo>
                    <a:pt x="3351" y="2860"/>
                  </a:lnTo>
                  <a:lnTo>
                    <a:pt x="3351" y="2879"/>
                  </a:lnTo>
                  <a:lnTo>
                    <a:pt x="3350" y="2889"/>
                  </a:lnTo>
                  <a:lnTo>
                    <a:pt x="3348" y="2898"/>
                  </a:lnTo>
                  <a:lnTo>
                    <a:pt x="3344" y="2908"/>
                  </a:lnTo>
                  <a:lnTo>
                    <a:pt x="3337" y="2918"/>
                  </a:lnTo>
                  <a:lnTo>
                    <a:pt x="3329" y="2931"/>
                  </a:lnTo>
                  <a:lnTo>
                    <a:pt x="3320" y="2941"/>
                  </a:lnTo>
                  <a:lnTo>
                    <a:pt x="3311" y="2949"/>
                  </a:lnTo>
                  <a:lnTo>
                    <a:pt x="3302" y="2956"/>
                  </a:lnTo>
                  <a:lnTo>
                    <a:pt x="3293" y="2961"/>
                  </a:lnTo>
                  <a:lnTo>
                    <a:pt x="3284" y="2966"/>
                  </a:lnTo>
                  <a:lnTo>
                    <a:pt x="3274" y="2969"/>
                  </a:lnTo>
                  <a:lnTo>
                    <a:pt x="3265" y="2971"/>
                  </a:lnTo>
                  <a:lnTo>
                    <a:pt x="3231" y="2973"/>
                  </a:lnTo>
                  <a:lnTo>
                    <a:pt x="3201" y="2976"/>
                  </a:lnTo>
                  <a:lnTo>
                    <a:pt x="3193" y="2982"/>
                  </a:lnTo>
                  <a:lnTo>
                    <a:pt x="3182" y="2992"/>
                  </a:lnTo>
                  <a:lnTo>
                    <a:pt x="3169" y="3005"/>
                  </a:lnTo>
                  <a:lnTo>
                    <a:pt x="3155" y="3018"/>
                  </a:lnTo>
                  <a:lnTo>
                    <a:pt x="3143" y="3033"/>
                  </a:lnTo>
                  <a:lnTo>
                    <a:pt x="3132" y="3046"/>
                  </a:lnTo>
                  <a:lnTo>
                    <a:pt x="3128" y="3052"/>
                  </a:lnTo>
                  <a:lnTo>
                    <a:pt x="3125" y="3057"/>
                  </a:lnTo>
                  <a:lnTo>
                    <a:pt x="3123" y="3061"/>
                  </a:lnTo>
                  <a:lnTo>
                    <a:pt x="3122" y="3065"/>
                  </a:lnTo>
                  <a:lnTo>
                    <a:pt x="3122" y="3071"/>
                  </a:lnTo>
                  <a:lnTo>
                    <a:pt x="3120" y="3079"/>
                  </a:lnTo>
                  <a:lnTo>
                    <a:pt x="3117" y="3086"/>
                  </a:lnTo>
                  <a:lnTo>
                    <a:pt x="3113" y="3093"/>
                  </a:lnTo>
                  <a:lnTo>
                    <a:pt x="3101" y="3108"/>
                  </a:lnTo>
                  <a:lnTo>
                    <a:pt x="3086" y="3125"/>
                  </a:lnTo>
                  <a:lnTo>
                    <a:pt x="3078" y="3134"/>
                  </a:lnTo>
                  <a:lnTo>
                    <a:pt x="3070" y="3144"/>
                  </a:lnTo>
                  <a:lnTo>
                    <a:pt x="3062" y="3155"/>
                  </a:lnTo>
                  <a:lnTo>
                    <a:pt x="3054" y="3167"/>
                  </a:lnTo>
                  <a:lnTo>
                    <a:pt x="3047" y="3180"/>
                  </a:lnTo>
                  <a:lnTo>
                    <a:pt x="3041" y="3196"/>
                  </a:lnTo>
                  <a:lnTo>
                    <a:pt x="3036" y="3211"/>
                  </a:lnTo>
                  <a:lnTo>
                    <a:pt x="3033" y="3228"/>
                  </a:lnTo>
                  <a:lnTo>
                    <a:pt x="3031" y="3235"/>
                  </a:lnTo>
                  <a:lnTo>
                    <a:pt x="3029" y="3241"/>
                  </a:lnTo>
                  <a:lnTo>
                    <a:pt x="3027" y="3246"/>
                  </a:lnTo>
                  <a:lnTo>
                    <a:pt x="3024" y="3251"/>
                  </a:lnTo>
                  <a:lnTo>
                    <a:pt x="3018" y="3259"/>
                  </a:lnTo>
                  <a:lnTo>
                    <a:pt x="3011" y="3265"/>
                  </a:lnTo>
                  <a:lnTo>
                    <a:pt x="2995" y="3275"/>
                  </a:lnTo>
                  <a:lnTo>
                    <a:pt x="2976" y="3283"/>
                  </a:lnTo>
                  <a:lnTo>
                    <a:pt x="2967" y="3288"/>
                  </a:lnTo>
                  <a:lnTo>
                    <a:pt x="2957" y="3295"/>
                  </a:lnTo>
                  <a:lnTo>
                    <a:pt x="2947" y="3304"/>
                  </a:lnTo>
                  <a:lnTo>
                    <a:pt x="2937" y="3314"/>
                  </a:lnTo>
                  <a:lnTo>
                    <a:pt x="2933" y="3321"/>
                  </a:lnTo>
                  <a:lnTo>
                    <a:pt x="2929" y="3328"/>
                  </a:lnTo>
                  <a:lnTo>
                    <a:pt x="2925" y="3336"/>
                  </a:lnTo>
                  <a:lnTo>
                    <a:pt x="2921" y="3345"/>
                  </a:lnTo>
                  <a:lnTo>
                    <a:pt x="2917" y="3354"/>
                  </a:lnTo>
                  <a:lnTo>
                    <a:pt x="2913" y="3365"/>
                  </a:lnTo>
                  <a:lnTo>
                    <a:pt x="2910" y="3377"/>
                  </a:lnTo>
                  <a:lnTo>
                    <a:pt x="2907" y="3390"/>
                  </a:lnTo>
                  <a:lnTo>
                    <a:pt x="2905" y="3398"/>
                  </a:lnTo>
                  <a:lnTo>
                    <a:pt x="2902" y="3405"/>
                  </a:lnTo>
                  <a:lnTo>
                    <a:pt x="2899" y="3412"/>
                  </a:lnTo>
                  <a:lnTo>
                    <a:pt x="2896" y="3417"/>
                  </a:lnTo>
                  <a:lnTo>
                    <a:pt x="2889" y="3426"/>
                  </a:lnTo>
                  <a:lnTo>
                    <a:pt x="2881" y="3435"/>
                  </a:lnTo>
                  <a:lnTo>
                    <a:pt x="2877" y="3440"/>
                  </a:lnTo>
                  <a:lnTo>
                    <a:pt x="2873" y="3446"/>
                  </a:lnTo>
                  <a:lnTo>
                    <a:pt x="2869" y="3453"/>
                  </a:lnTo>
                  <a:lnTo>
                    <a:pt x="2866" y="3461"/>
                  </a:lnTo>
                  <a:lnTo>
                    <a:pt x="2863" y="3471"/>
                  </a:lnTo>
                  <a:lnTo>
                    <a:pt x="2860" y="3482"/>
                  </a:lnTo>
                  <a:lnTo>
                    <a:pt x="2857" y="3495"/>
                  </a:lnTo>
                  <a:lnTo>
                    <a:pt x="2855" y="3511"/>
                  </a:lnTo>
                  <a:lnTo>
                    <a:pt x="2855" y="3520"/>
                  </a:lnTo>
                  <a:lnTo>
                    <a:pt x="2855" y="3530"/>
                  </a:lnTo>
                  <a:lnTo>
                    <a:pt x="2857" y="3538"/>
                  </a:lnTo>
                  <a:lnTo>
                    <a:pt x="2860" y="3546"/>
                  </a:lnTo>
                  <a:lnTo>
                    <a:pt x="2867" y="3560"/>
                  </a:lnTo>
                  <a:lnTo>
                    <a:pt x="2876" y="3574"/>
                  </a:lnTo>
                  <a:lnTo>
                    <a:pt x="2884" y="3588"/>
                  </a:lnTo>
                  <a:lnTo>
                    <a:pt x="2891" y="3602"/>
                  </a:lnTo>
                  <a:lnTo>
                    <a:pt x="2894" y="3610"/>
                  </a:lnTo>
                  <a:lnTo>
                    <a:pt x="2896" y="3618"/>
                  </a:lnTo>
                  <a:lnTo>
                    <a:pt x="2897" y="3627"/>
                  </a:lnTo>
                  <a:lnTo>
                    <a:pt x="2897" y="3638"/>
                  </a:lnTo>
                  <a:lnTo>
                    <a:pt x="2897" y="3700"/>
                  </a:lnTo>
                  <a:lnTo>
                    <a:pt x="2891" y="3702"/>
                  </a:lnTo>
                  <a:lnTo>
                    <a:pt x="2885" y="3702"/>
                  </a:lnTo>
                  <a:lnTo>
                    <a:pt x="2880" y="3703"/>
                  </a:lnTo>
                  <a:lnTo>
                    <a:pt x="2874" y="3702"/>
                  </a:lnTo>
                  <a:lnTo>
                    <a:pt x="2861" y="3700"/>
                  </a:lnTo>
                  <a:lnTo>
                    <a:pt x="2849" y="3695"/>
                  </a:lnTo>
                  <a:lnTo>
                    <a:pt x="2835" y="3689"/>
                  </a:lnTo>
                  <a:lnTo>
                    <a:pt x="2822" y="3682"/>
                  </a:lnTo>
                  <a:lnTo>
                    <a:pt x="2810" y="3673"/>
                  </a:lnTo>
                  <a:lnTo>
                    <a:pt x="2797" y="3664"/>
                  </a:lnTo>
                  <a:lnTo>
                    <a:pt x="2786" y="3654"/>
                  </a:lnTo>
                  <a:lnTo>
                    <a:pt x="2775" y="3643"/>
                  </a:lnTo>
                  <a:lnTo>
                    <a:pt x="2765" y="3633"/>
                  </a:lnTo>
                  <a:lnTo>
                    <a:pt x="2756" y="3623"/>
                  </a:lnTo>
                  <a:lnTo>
                    <a:pt x="2742" y="3606"/>
                  </a:lnTo>
                  <a:lnTo>
                    <a:pt x="2734" y="3595"/>
                  </a:lnTo>
                  <a:lnTo>
                    <a:pt x="2730" y="3585"/>
                  </a:lnTo>
                  <a:lnTo>
                    <a:pt x="2727" y="3574"/>
                  </a:lnTo>
                  <a:lnTo>
                    <a:pt x="2725" y="3563"/>
                  </a:lnTo>
                  <a:lnTo>
                    <a:pt x="2724" y="3552"/>
                  </a:lnTo>
                  <a:lnTo>
                    <a:pt x="2723" y="3529"/>
                  </a:lnTo>
                  <a:lnTo>
                    <a:pt x="2722" y="3507"/>
                  </a:lnTo>
                  <a:lnTo>
                    <a:pt x="2720" y="3497"/>
                  </a:lnTo>
                  <a:lnTo>
                    <a:pt x="2718" y="3488"/>
                  </a:lnTo>
                  <a:lnTo>
                    <a:pt x="2715" y="3480"/>
                  </a:lnTo>
                  <a:lnTo>
                    <a:pt x="2710" y="3473"/>
                  </a:lnTo>
                  <a:lnTo>
                    <a:pt x="2707" y="3469"/>
                  </a:lnTo>
                  <a:lnTo>
                    <a:pt x="2703" y="3467"/>
                  </a:lnTo>
                  <a:lnTo>
                    <a:pt x="2699" y="3464"/>
                  </a:lnTo>
                  <a:lnTo>
                    <a:pt x="2695" y="3462"/>
                  </a:lnTo>
                  <a:lnTo>
                    <a:pt x="2690" y="3461"/>
                  </a:lnTo>
                  <a:lnTo>
                    <a:pt x="2684" y="3460"/>
                  </a:lnTo>
                  <a:lnTo>
                    <a:pt x="2678" y="3459"/>
                  </a:lnTo>
                  <a:lnTo>
                    <a:pt x="2671" y="3459"/>
                  </a:lnTo>
                  <a:lnTo>
                    <a:pt x="2664" y="3461"/>
                  </a:lnTo>
                  <a:lnTo>
                    <a:pt x="2646" y="3469"/>
                  </a:lnTo>
                  <a:lnTo>
                    <a:pt x="2635" y="3476"/>
                  </a:lnTo>
                  <a:lnTo>
                    <a:pt x="2623" y="3485"/>
                  </a:lnTo>
                  <a:lnTo>
                    <a:pt x="2616" y="3490"/>
                  </a:lnTo>
                  <a:lnTo>
                    <a:pt x="2609" y="3497"/>
                  </a:lnTo>
                  <a:lnTo>
                    <a:pt x="2603" y="3503"/>
                  </a:lnTo>
                  <a:lnTo>
                    <a:pt x="2597" y="3511"/>
                  </a:lnTo>
                  <a:lnTo>
                    <a:pt x="2592" y="3515"/>
                  </a:lnTo>
                  <a:lnTo>
                    <a:pt x="2586" y="3518"/>
                  </a:lnTo>
                  <a:lnTo>
                    <a:pt x="2580" y="3522"/>
                  </a:lnTo>
                  <a:lnTo>
                    <a:pt x="2574" y="3524"/>
                  </a:lnTo>
                  <a:lnTo>
                    <a:pt x="2560" y="3527"/>
                  </a:lnTo>
                  <a:lnTo>
                    <a:pt x="2546" y="3528"/>
                  </a:lnTo>
                  <a:lnTo>
                    <a:pt x="2530" y="3528"/>
                  </a:lnTo>
                  <a:lnTo>
                    <a:pt x="2514" y="3527"/>
                  </a:lnTo>
                  <a:lnTo>
                    <a:pt x="2497" y="3524"/>
                  </a:lnTo>
                  <a:lnTo>
                    <a:pt x="2480" y="3520"/>
                  </a:lnTo>
                  <a:lnTo>
                    <a:pt x="2449" y="3513"/>
                  </a:lnTo>
                  <a:lnTo>
                    <a:pt x="2422" y="3506"/>
                  </a:lnTo>
                  <a:lnTo>
                    <a:pt x="2411" y="3504"/>
                  </a:lnTo>
                  <a:lnTo>
                    <a:pt x="2401" y="3503"/>
                  </a:lnTo>
                  <a:lnTo>
                    <a:pt x="2397" y="3503"/>
                  </a:lnTo>
                  <a:lnTo>
                    <a:pt x="2392" y="3504"/>
                  </a:lnTo>
                  <a:lnTo>
                    <a:pt x="2389" y="3504"/>
                  </a:lnTo>
                  <a:lnTo>
                    <a:pt x="2387" y="3505"/>
                  </a:lnTo>
                  <a:lnTo>
                    <a:pt x="2366" y="3517"/>
                  </a:lnTo>
                  <a:lnTo>
                    <a:pt x="2333" y="3534"/>
                  </a:lnTo>
                  <a:lnTo>
                    <a:pt x="2301" y="3550"/>
                  </a:lnTo>
                  <a:lnTo>
                    <a:pt x="2283" y="3559"/>
                  </a:lnTo>
                  <a:lnTo>
                    <a:pt x="2273" y="3562"/>
                  </a:lnTo>
                  <a:lnTo>
                    <a:pt x="2263" y="3563"/>
                  </a:lnTo>
                  <a:lnTo>
                    <a:pt x="2255" y="3563"/>
                  </a:lnTo>
                  <a:lnTo>
                    <a:pt x="2246" y="3562"/>
                  </a:lnTo>
                  <a:lnTo>
                    <a:pt x="2238" y="3559"/>
                  </a:lnTo>
                  <a:lnTo>
                    <a:pt x="2231" y="3556"/>
                  </a:lnTo>
                  <a:lnTo>
                    <a:pt x="2223" y="3553"/>
                  </a:lnTo>
                  <a:lnTo>
                    <a:pt x="2216" y="3549"/>
                  </a:lnTo>
                  <a:lnTo>
                    <a:pt x="2201" y="3540"/>
                  </a:lnTo>
                  <a:lnTo>
                    <a:pt x="2187" y="3533"/>
                  </a:lnTo>
                  <a:lnTo>
                    <a:pt x="2180" y="3530"/>
                  </a:lnTo>
                  <a:lnTo>
                    <a:pt x="2172" y="3528"/>
                  </a:lnTo>
                  <a:lnTo>
                    <a:pt x="2164" y="3527"/>
                  </a:lnTo>
                  <a:lnTo>
                    <a:pt x="2156" y="3527"/>
                  </a:lnTo>
                  <a:lnTo>
                    <a:pt x="2148" y="3528"/>
                  </a:lnTo>
                  <a:lnTo>
                    <a:pt x="2140" y="3527"/>
                  </a:lnTo>
                  <a:lnTo>
                    <a:pt x="2132" y="3526"/>
                  </a:lnTo>
                  <a:lnTo>
                    <a:pt x="2124" y="3524"/>
                  </a:lnTo>
                  <a:lnTo>
                    <a:pt x="2108" y="3516"/>
                  </a:lnTo>
                  <a:lnTo>
                    <a:pt x="2090" y="3507"/>
                  </a:lnTo>
                  <a:lnTo>
                    <a:pt x="2054" y="3485"/>
                  </a:lnTo>
                  <a:lnTo>
                    <a:pt x="2015" y="3460"/>
                  </a:lnTo>
                  <a:lnTo>
                    <a:pt x="1995" y="3448"/>
                  </a:lnTo>
                  <a:lnTo>
                    <a:pt x="1975" y="3438"/>
                  </a:lnTo>
                  <a:lnTo>
                    <a:pt x="1964" y="3433"/>
                  </a:lnTo>
                  <a:lnTo>
                    <a:pt x="1953" y="3429"/>
                  </a:lnTo>
                  <a:lnTo>
                    <a:pt x="1941" y="3425"/>
                  </a:lnTo>
                  <a:lnTo>
                    <a:pt x="1930" y="3422"/>
                  </a:lnTo>
                  <a:lnTo>
                    <a:pt x="1918" y="3420"/>
                  </a:lnTo>
                  <a:lnTo>
                    <a:pt x="1907" y="3419"/>
                  </a:lnTo>
                  <a:lnTo>
                    <a:pt x="1895" y="3419"/>
                  </a:lnTo>
                  <a:lnTo>
                    <a:pt x="1883" y="3419"/>
                  </a:lnTo>
                  <a:lnTo>
                    <a:pt x="1870" y="3421"/>
                  </a:lnTo>
                  <a:lnTo>
                    <a:pt x="1858" y="3424"/>
                  </a:lnTo>
                  <a:lnTo>
                    <a:pt x="1845" y="3428"/>
                  </a:lnTo>
                  <a:lnTo>
                    <a:pt x="1831" y="3433"/>
                  </a:lnTo>
                  <a:lnTo>
                    <a:pt x="1818" y="3439"/>
                  </a:lnTo>
                  <a:lnTo>
                    <a:pt x="1803" y="3445"/>
                  </a:lnTo>
                  <a:lnTo>
                    <a:pt x="1788" y="3451"/>
                  </a:lnTo>
                  <a:lnTo>
                    <a:pt x="1772" y="3456"/>
                  </a:lnTo>
                  <a:lnTo>
                    <a:pt x="1757" y="3460"/>
                  </a:lnTo>
                  <a:lnTo>
                    <a:pt x="1743" y="3463"/>
                  </a:lnTo>
                  <a:lnTo>
                    <a:pt x="1737" y="3464"/>
                  </a:lnTo>
                  <a:lnTo>
                    <a:pt x="1731" y="3465"/>
                  </a:lnTo>
                  <a:lnTo>
                    <a:pt x="1726" y="3465"/>
                  </a:lnTo>
                  <a:lnTo>
                    <a:pt x="1721" y="3464"/>
                  </a:lnTo>
                  <a:lnTo>
                    <a:pt x="1716" y="3462"/>
                  </a:lnTo>
                  <a:lnTo>
                    <a:pt x="1711" y="3462"/>
                  </a:lnTo>
                  <a:lnTo>
                    <a:pt x="1706" y="3462"/>
                  </a:lnTo>
                  <a:lnTo>
                    <a:pt x="1701" y="3464"/>
                  </a:lnTo>
                  <a:lnTo>
                    <a:pt x="1696" y="3466"/>
                  </a:lnTo>
                  <a:lnTo>
                    <a:pt x="1692" y="3468"/>
                  </a:lnTo>
                  <a:lnTo>
                    <a:pt x="1687" y="3472"/>
                  </a:lnTo>
                  <a:lnTo>
                    <a:pt x="1682" y="3476"/>
                  </a:lnTo>
                  <a:lnTo>
                    <a:pt x="1673" y="3486"/>
                  </a:lnTo>
                  <a:lnTo>
                    <a:pt x="1663" y="3498"/>
                  </a:lnTo>
                  <a:lnTo>
                    <a:pt x="1653" y="3511"/>
                  </a:lnTo>
                  <a:lnTo>
                    <a:pt x="1643" y="3526"/>
                  </a:lnTo>
                  <a:lnTo>
                    <a:pt x="1623" y="3556"/>
                  </a:lnTo>
                  <a:lnTo>
                    <a:pt x="1600" y="3585"/>
                  </a:lnTo>
                  <a:lnTo>
                    <a:pt x="1589" y="3598"/>
                  </a:lnTo>
                  <a:lnTo>
                    <a:pt x="1578" y="3609"/>
                  </a:lnTo>
                  <a:lnTo>
                    <a:pt x="1572" y="3614"/>
                  </a:lnTo>
                  <a:lnTo>
                    <a:pt x="1566" y="3619"/>
                  </a:lnTo>
                  <a:lnTo>
                    <a:pt x="1559" y="3623"/>
                  </a:lnTo>
                  <a:lnTo>
                    <a:pt x="1553" y="3626"/>
                  </a:lnTo>
                  <a:lnTo>
                    <a:pt x="1547" y="3629"/>
                  </a:lnTo>
                  <a:lnTo>
                    <a:pt x="1540" y="3633"/>
                  </a:lnTo>
                  <a:lnTo>
                    <a:pt x="1534" y="3635"/>
                  </a:lnTo>
                  <a:lnTo>
                    <a:pt x="1528" y="3636"/>
                  </a:lnTo>
                  <a:lnTo>
                    <a:pt x="1518" y="3637"/>
                  </a:lnTo>
                  <a:lnTo>
                    <a:pt x="1508" y="3637"/>
                  </a:lnTo>
                  <a:lnTo>
                    <a:pt x="1502" y="3637"/>
                  </a:lnTo>
                  <a:lnTo>
                    <a:pt x="1497" y="3638"/>
                  </a:lnTo>
                  <a:lnTo>
                    <a:pt x="1492" y="3639"/>
                  </a:lnTo>
                  <a:lnTo>
                    <a:pt x="1488" y="3641"/>
                  </a:lnTo>
                  <a:lnTo>
                    <a:pt x="1483" y="3644"/>
                  </a:lnTo>
                  <a:lnTo>
                    <a:pt x="1479" y="3647"/>
                  </a:lnTo>
                  <a:lnTo>
                    <a:pt x="1474" y="3652"/>
                  </a:lnTo>
                  <a:lnTo>
                    <a:pt x="1469" y="3658"/>
                  </a:lnTo>
                  <a:lnTo>
                    <a:pt x="1464" y="3666"/>
                  </a:lnTo>
                  <a:lnTo>
                    <a:pt x="1459" y="3674"/>
                  </a:lnTo>
                  <a:lnTo>
                    <a:pt x="1456" y="3683"/>
                  </a:lnTo>
                  <a:lnTo>
                    <a:pt x="1453" y="3692"/>
                  </a:lnTo>
                  <a:lnTo>
                    <a:pt x="1449" y="3712"/>
                  </a:lnTo>
                  <a:lnTo>
                    <a:pt x="1446" y="3732"/>
                  </a:lnTo>
                  <a:lnTo>
                    <a:pt x="1444" y="3742"/>
                  </a:lnTo>
                  <a:lnTo>
                    <a:pt x="1442" y="3752"/>
                  </a:lnTo>
                  <a:lnTo>
                    <a:pt x="1439" y="3761"/>
                  </a:lnTo>
                  <a:lnTo>
                    <a:pt x="1436" y="3770"/>
                  </a:lnTo>
                  <a:lnTo>
                    <a:pt x="1432" y="3777"/>
                  </a:lnTo>
                  <a:lnTo>
                    <a:pt x="1426" y="3784"/>
                  </a:lnTo>
                  <a:lnTo>
                    <a:pt x="1420" y="3790"/>
                  </a:lnTo>
                  <a:lnTo>
                    <a:pt x="1412" y="3795"/>
                  </a:lnTo>
                  <a:close/>
                </a:path>
              </a:pathLst>
            </a:custGeom>
            <a:grpFill/>
            <a:ln w="3175" cmpd="sng">
              <a:solidFill>
                <a:srgbClr val="FCF6F6"/>
              </a:solidFill>
              <a:round/>
              <a:headEnd/>
              <a:tailEnd/>
            </a:ln>
          </p:spPr>
          <p:txBody>
            <a:bodyPr/>
            <a:lstStyle/>
            <a:p>
              <a:endParaRPr lang="pt-BR"/>
            </a:p>
          </p:txBody>
        </p:sp>
        <p:sp>
          <p:nvSpPr>
            <p:cNvPr id="28" name="Freeform 15"/>
            <p:cNvSpPr>
              <a:spLocks/>
            </p:cNvSpPr>
            <p:nvPr/>
          </p:nvSpPr>
          <p:spPr bwMode="auto">
            <a:xfrm>
              <a:off x="4302125" y="4064000"/>
              <a:ext cx="938213" cy="1025525"/>
            </a:xfrm>
            <a:custGeom>
              <a:avLst/>
              <a:gdLst>
                <a:gd name="T0" fmla="*/ 2259 w 2398"/>
                <a:gd name="T1" fmla="*/ 722 h 2407"/>
                <a:gd name="T2" fmla="*/ 2193 w 2398"/>
                <a:gd name="T3" fmla="*/ 675 h 2407"/>
                <a:gd name="T4" fmla="*/ 2028 w 2398"/>
                <a:gd name="T5" fmla="*/ 621 h 2407"/>
                <a:gd name="T6" fmla="*/ 1904 w 2398"/>
                <a:gd name="T7" fmla="*/ 548 h 2407"/>
                <a:gd name="T8" fmla="*/ 1737 w 2398"/>
                <a:gd name="T9" fmla="*/ 504 h 2407"/>
                <a:gd name="T10" fmla="*/ 1744 w 2398"/>
                <a:gd name="T11" fmla="*/ 454 h 2407"/>
                <a:gd name="T12" fmla="*/ 1755 w 2398"/>
                <a:gd name="T13" fmla="*/ 401 h 2407"/>
                <a:gd name="T14" fmla="*/ 1654 w 2398"/>
                <a:gd name="T15" fmla="*/ 360 h 2407"/>
                <a:gd name="T16" fmla="*/ 1638 w 2398"/>
                <a:gd name="T17" fmla="*/ 281 h 2407"/>
                <a:gd name="T18" fmla="*/ 1507 w 2398"/>
                <a:gd name="T19" fmla="*/ 166 h 2407"/>
                <a:gd name="T20" fmla="*/ 1476 w 2398"/>
                <a:gd name="T21" fmla="*/ 45 h 2407"/>
                <a:gd name="T22" fmla="*/ 1380 w 2398"/>
                <a:gd name="T23" fmla="*/ 84 h 2407"/>
                <a:gd name="T24" fmla="*/ 1226 w 2398"/>
                <a:gd name="T25" fmla="*/ 94 h 2407"/>
                <a:gd name="T26" fmla="*/ 1050 w 2398"/>
                <a:gd name="T27" fmla="*/ 143 h 2407"/>
                <a:gd name="T28" fmla="*/ 941 w 2398"/>
                <a:gd name="T29" fmla="*/ 108 h 2407"/>
                <a:gd name="T30" fmla="*/ 741 w 2398"/>
                <a:gd name="T31" fmla="*/ 14 h 2407"/>
                <a:gd name="T32" fmla="*/ 595 w 2398"/>
                <a:gd name="T33" fmla="*/ 20 h 2407"/>
                <a:gd name="T34" fmla="*/ 483 w 2398"/>
                <a:gd name="T35" fmla="*/ 43 h 2407"/>
                <a:gd name="T36" fmla="*/ 366 w 2398"/>
                <a:gd name="T37" fmla="*/ 179 h 2407"/>
                <a:gd name="T38" fmla="*/ 279 w 2398"/>
                <a:gd name="T39" fmla="*/ 218 h 2407"/>
                <a:gd name="T40" fmla="*/ 226 w 2398"/>
                <a:gd name="T41" fmla="*/ 293 h 2407"/>
                <a:gd name="T42" fmla="*/ 186 w 2398"/>
                <a:gd name="T43" fmla="*/ 418 h 2407"/>
                <a:gd name="T44" fmla="*/ 127 w 2398"/>
                <a:gd name="T45" fmla="*/ 701 h 2407"/>
                <a:gd name="T46" fmla="*/ 24 w 2398"/>
                <a:gd name="T47" fmla="*/ 915 h 2407"/>
                <a:gd name="T48" fmla="*/ 104 w 2398"/>
                <a:gd name="T49" fmla="*/ 1011 h 2407"/>
                <a:gd name="T50" fmla="*/ 64 w 2398"/>
                <a:gd name="T51" fmla="*/ 1050 h 2407"/>
                <a:gd name="T52" fmla="*/ 20 w 2398"/>
                <a:gd name="T53" fmla="*/ 1001 h 2407"/>
                <a:gd name="T54" fmla="*/ 0 w 2398"/>
                <a:gd name="T55" fmla="*/ 1049 h 2407"/>
                <a:gd name="T56" fmla="*/ 68 w 2398"/>
                <a:gd name="T57" fmla="*/ 1227 h 2407"/>
                <a:gd name="T58" fmla="*/ 114 w 2398"/>
                <a:gd name="T59" fmla="*/ 1411 h 2407"/>
                <a:gd name="T60" fmla="*/ 90 w 2398"/>
                <a:gd name="T61" fmla="*/ 1691 h 2407"/>
                <a:gd name="T62" fmla="*/ 124 w 2398"/>
                <a:gd name="T63" fmla="*/ 1755 h 2407"/>
                <a:gd name="T64" fmla="*/ 227 w 2398"/>
                <a:gd name="T65" fmla="*/ 1785 h 2407"/>
                <a:gd name="T66" fmla="*/ 384 w 2398"/>
                <a:gd name="T67" fmla="*/ 1791 h 2407"/>
                <a:gd name="T68" fmla="*/ 501 w 2398"/>
                <a:gd name="T69" fmla="*/ 1799 h 2407"/>
                <a:gd name="T70" fmla="*/ 592 w 2398"/>
                <a:gd name="T71" fmla="*/ 1736 h 2407"/>
                <a:gd name="T72" fmla="*/ 655 w 2398"/>
                <a:gd name="T73" fmla="*/ 1803 h 2407"/>
                <a:gd name="T74" fmla="*/ 763 w 2398"/>
                <a:gd name="T75" fmla="*/ 1807 h 2407"/>
                <a:gd name="T76" fmla="*/ 830 w 2398"/>
                <a:gd name="T77" fmla="*/ 1912 h 2407"/>
                <a:gd name="T78" fmla="*/ 843 w 2398"/>
                <a:gd name="T79" fmla="*/ 2000 h 2407"/>
                <a:gd name="T80" fmla="*/ 875 w 2398"/>
                <a:gd name="T81" fmla="*/ 2105 h 2407"/>
                <a:gd name="T82" fmla="*/ 900 w 2398"/>
                <a:gd name="T83" fmla="*/ 2279 h 2407"/>
                <a:gd name="T84" fmla="*/ 939 w 2398"/>
                <a:gd name="T85" fmla="*/ 2396 h 2407"/>
                <a:gd name="T86" fmla="*/ 1088 w 2398"/>
                <a:gd name="T87" fmla="*/ 2383 h 2407"/>
                <a:gd name="T88" fmla="*/ 1231 w 2398"/>
                <a:gd name="T89" fmla="*/ 2353 h 2407"/>
                <a:gd name="T90" fmla="*/ 1336 w 2398"/>
                <a:gd name="T91" fmla="*/ 2376 h 2407"/>
                <a:gd name="T92" fmla="*/ 1376 w 2398"/>
                <a:gd name="T93" fmla="*/ 2241 h 2407"/>
                <a:gd name="T94" fmla="*/ 1449 w 2398"/>
                <a:gd name="T95" fmla="*/ 2141 h 2407"/>
                <a:gd name="T96" fmla="*/ 1513 w 2398"/>
                <a:gd name="T97" fmla="*/ 2000 h 2407"/>
                <a:gd name="T98" fmla="*/ 1641 w 2398"/>
                <a:gd name="T99" fmla="*/ 1923 h 2407"/>
                <a:gd name="T100" fmla="*/ 1767 w 2398"/>
                <a:gd name="T101" fmla="*/ 1800 h 2407"/>
                <a:gd name="T102" fmla="*/ 1886 w 2398"/>
                <a:gd name="T103" fmla="*/ 1741 h 2407"/>
                <a:gd name="T104" fmla="*/ 2004 w 2398"/>
                <a:gd name="T105" fmla="*/ 1555 h 2407"/>
                <a:gd name="T106" fmla="*/ 2054 w 2398"/>
                <a:gd name="T107" fmla="*/ 1501 h 2407"/>
                <a:gd name="T108" fmla="*/ 2119 w 2398"/>
                <a:gd name="T109" fmla="*/ 1341 h 2407"/>
                <a:gd name="T110" fmla="*/ 2189 w 2398"/>
                <a:gd name="T111" fmla="*/ 1182 h 2407"/>
                <a:gd name="T112" fmla="*/ 2264 w 2398"/>
                <a:gd name="T113" fmla="*/ 1105 h 2407"/>
                <a:gd name="T114" fmla="*/ 2350 w 2398"/>
                <a:gd name="T115" fmla="*/ 1075 h 2407"/>
                <a:gd name="T116" fmla="*/ 2367 w 2398"/>
                <a:gd name="T117" fmla="*/ 939 h 2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98" h="2407">
                  <a:moveTo>
                    <a:pt x="2398" y="790"/>
                  </a:moveTo>
                  <a:lnTo>
                    <a:pt x="2390" y="780"/>
                  </a:lnTo>
                  <a:lnTo>
                    <a:pt x="2381" y="772"/>
                  </a:lnTo>
                  <a:lnTo>
                    <a:pt x="2371" y="764"/>
                  </a:lnTo>
                  <a:lnTo>
                    <a:pt x="2360" y="758"/>
                  </a:lnTo>
                  <a:lnTo>
                    <a:pt x="2349" y="753"/>
                  </a:lnTo>
                  <a:lnTo>
                    <a:pt x="2337" y="749"/>
                  </a:lnTo>
                  <a:lnTo>
                    <a:pt x="2325" y="745"/>
                  </a:lnTo>
                  <a:lnTo>
                    <a:pt x="2313" y="741"/>
                  </a:lnTo>
                  <a:lnTo>
                    <a:pt x="2290" y="734"/>
                  </a:lnTo>
                  <a:lnTo>
                    <a:pt x="2268" y="726"/>
                  </a:lnTo>
                  <a:lnTo>
                    <a:pt x="2259" y="722"/>
                  </a:lnTo>
                  <a:lnTo>
                    <a:pt x="2251" y="716"/>
                  </a:lnTo>
                  <a:lnTo>
                    <a:pt x="2248" y="713"/>
                  </a:lnTo>
                  <a:lnTo>
                    <a:pt x="2245" y="709"/>
                  </a:lnTo>
                  <a:lnTo>
                    <a:pt x="2242" y="705"/>
                  </a:lnTo>
                  <a:lnTo>
                    <a:pt x="2240" y="701"/>
                  </a:lnTo>
                  <a:lnTo>
                    <a:pt x="2238" y="697"/>
                  </a:lnTo>
                  <a:lnTo>
                    <a:pt x="2236" y="694"/>
                  </a:lnTo>
                  <a:lnTo>
                    <a:pt x="2232" y="691"/>
                  </a:lnTo>
                  <a:lnTo>
                    <a:pt x="2228" y="688"/>
                  </a:lnTo>
                  <a:lnTo>
                    <a:pt x="2218" y="683"/>
                  </a:lnTo>
                  <a:lnTo>
                    <a:pt x="2206" y="679"/>
                  </a:lnTo>
                  <a:lnTo>
                    <a:pt x="2193" y="675"/>
                  </a:lnTo>
                  <a:lnTo>
                    <a:pt x="2178" y="673"/>
                  </a:lnTo>
                  <a:lnTo>
                    <a:pt x="2161" y="670"/>
                  </a:lnTo>
                  <a:lnTo>
                    <a:pt x="2144" y="668"/>
                  </a:lnTo>
                  <a:lnTo>
                    <a:pt x="2111" y="663"/>
                  </a:lnTo>
                  <a:lnTo>
                    <a:pt x="2081" y="657"/>
                  </a:lnTo>
                  <a:lnTo>
                    <a:pt x="2068" y="653"/>
                  </a:lnTo>
                  <a:lnTo>
                    <a:pt x="2056" y="649"/>
                  </a:lnTo>
                  <a:lnTo>
                    <a:pt x="2051" y="647"/>
                  </a:lnTo>
                  <a:lnTo>
                    <a:pt x="2047" y="644"/>
                  </a:lnTo>
                  <a:lnTo>
                    <a:pt x="2043" y="641"/>
                  </a:lnTo>
                  <a:lnTo>
                    <a:pt x="2041" y="638"/>
                  </a:lnTo>
                  <a:lnTo>
                    <a:pt x="2028" y="621"/>
                  </a:lnTo>
                  <a:lnTo>
                    <a:pt x="2016" y="607"/>
                  </a:lnTo>
                  <a:lnTo>
                    <a:pt x="2005" y="597"/>
                  </a:lnTo>
                  <a:lnTo>
                    <a:pt x="1994" y="588"/>
                  </a:lnTo>
                  <a:lnTo>
                    <a:pt x="1983" y="582"/>
                  </a:lnTo>
                  <a:lnTo>
                    <a:pt x="1973" y="578"/>
                  </a:lnTo>
                  <a:lnTo>
                    <a:pt x="1964" y="575"/>
                  </a:lnTo>
                  <a:lnTo>
                    <a:pt x="1955" y="573"/>
                  </a:lnTo>
                  <a:lnTo>
                    <a:pt x="1937" y="569"/>
                  </a:lnTo>
                  <a:lnTo>
                    <a:pt x="1923" y="564"/>
                  </a:lnTo>
                  <a:lnTo>
                    <a:pt x="1916" y="561"/>
                  </a:lnTo>
                  <a:lnTo>
                    <a:pt x="1910" y="555"/>
                  </a:lnTo>
                  <a:lnTo>
                    <a:pt x="1904" y="548"/>
                  </a:lnTo>
                  <a:lnTo>
                    <a:pt x="1899" y="538"/>
                  </a:lnTo>
                  <a:lnTo>
                    <a:pt x="1888" y="534"/>
                  </a:lnTo>
                  <a:lnTo>
                    <a:pt x="1875" y="531"/>
                  </a:lnTo>
                  <a:lnTo>
                    <a:pt x="1861" y="529"/>
                  </a:lnTo>
                  <a:lnTo>
                    <a:pt x="1847" y="527"/>
                  </a:lnTo>
                  <a:lnTo>
                    <a:pt x="1816" y="523"/>
                  </a:lnTo>
                  <a:lnTo>
                    <a:pt x="1787" y="519"/>
                  </a:lnTo>
                  <a:lnTo>
                    <a:pt x="1773" y="517"/>
                  </a:lnTo>
                  <a:lnTo>
                    <a:pt x="1761" y="514"/>
                  </a:lnTo>
                  <a:lnTo>
                    <a:pt x="1750" y="510"/>
                  </a:lnTo>
                  <a:lnTo>
                    <a:pt x="1741" y="506"/>
                  </a:lnTo>
                  <a:lnTo>
                    <a:pt x="1737" y="504"/>
                  </a:lnTo>
                  <a:lnTo>
                    <a:pt x="1734" y="501"/>
                  </a:lnTo>
                  <a:lnTo>
                    <a:pt x="1731" y="499"/>
                  </a:lnTo>
                  <a:lnTo>
                    <a:pt x="1729" y="496"/>
                  </a:lnTo>
                  <a:lnTo>
                    <a:pt x="1727" y="492"/>
                  </a:lnTo>
                  <a:lnTo>
                    <a:pt x="1725" y="489"/>
                  </a:lnTo>
                  <a:lnTo>
                    <a:pt x="1725" y="485"/>
                  </a:lnTo>
                  <a:lnTo>
                    <a:pt x="1727" y="481"/>
                  </a:lnTo>
                  <a:lnTo>
                    <a:pt x="1729" y="474"/>
                  </a:lnTo>
                  <a:lnTo>
                    <a:pt x="1731" y="469"/>
                  </a:lnTo>
                  <a:lnTo>
                    <a:pt x="1734" y="464"/>
                  </a:lnTo>
                  <a:lnTo>
                    <a:pt x="1737" y="460"/>
                  </a:lnTo>
                  <a:lnTo>
                    <a:pt x="1744" y="454"/>
                  </a:lnTo>
                  <a:lnTo>
                    <a:pt x="1751" y="449"/>
                  </a:lnTo>
                  <a:lnTo>
                    <a:pt x="1758" y="443"/>
                  </a:lnTo>
                  <a:lnTo>
                    <a:pt x="1763" y="435"/>
                  </a:lnTo>
                  <a:lnTo>
                    <a:pt x="1765" y="431"/>
                  </a:lnTo>
                  <a:lnTo>
                    <a:pt x="1767" y="425"/>
                  </a:lnTo>
                  <a:lnTo>
                    <a:pt x="1768" y="419"/>
                  </a:lnTo>
                  <a:lnTo>
                    <a:pt x="1768" y="412"/>
                  </a:lnTo>
                  <a:lnTo>
                    <a:pt x="1768" y="409"/>
                  </a:lnTo>
                  <a:lnTo>
                    <a:pt x="1767" y="406"/>
                  </a:lnTo>
                  <a:lnTo>
                    <a:pt x="1765" y="404"/>
                  </a:lnTo>
                  <a:lnTo>
                    <a:pt x="1762" y="403"/>
                  </a:lnTo>
                  <a:lnTo>
                    <a:pt x="1755" y="401"/>
                  </a:lnTo>
                  <a:lnTo>
                    <a:pt x="1745" y="400"/>
                  </a:lnTo>
                  <a:lnTo>
                    <a:pt x="1719" y="399"/>
                  </a:lnTo>
                  <a:lnTo>
                    <a:pt x="1693" y="396"/>
                  </a:lnTo>
                  <a:lnTo>
                    <a:pt x="1687" y="394"/>
                  </a:lnTo>
                  <a:lnTo>
                    <a:pt x="1681" y="392"/>
                  </a:lnTo>
                  <a:lnTo>
                    <a:pt x="1675" y="390"/>
                  </a:lnTo>
                  <a:lnTo>
                    <a:pt x="1670" y="387"/>
                  </a:lnTo>
                  <a:lnTo>
                    <a:pt x="1666" y="383"/>
                  </a:lnTo>
                  <a:lnTo>
                    <a:pt x="1662" y="379"/>
                  </a:lnTo>
                  <a:lnTo>
                    <a:pt x="1658" y="373"/>
                  </a:lnTo>
                  <a:lnTo>
                    <a:pt x="1656" y="367"/>
                  </a:lnTo>
                  <a:lnTo>
                    <a:pt x="1654" y="360"/>
                  </a:lnTo>
                  <a:lnTo>
                    <a:pt x="1654" y="353"/>
                  </a:lnTo>
                  <a:lnTo>
                    <a:pt x="1654" y="344"/>
                  </a:lnTo>
                  <a:lnTo>
                    <a:pt x="1655" y="334"/>
                  </a:lnTo>
                  <a:lnTo>
                    <a:pt x="1658" y="322"/>
                  </a:lnTo>
                  <a:lnTo>
                    <a:pt x="1662" y="309"/>
                  </a:lnTo>
                  <a:lnTo>
                    <a:pt x="1667" y="296"/>
                  </a:lnTo>
                  <a:lnTo>
                    <a:pt x="1674" y="281"/>
                  </a:lnTo>
                  <a:lnTo>
                    <a:pt x="1668" y="283"/>
                  </a:lnTo>
                  <a:lnTo>
                    <a:pt x="1662" y="283"/>
                  </a:lnTo>
                  <a:lnTo>
                    <a:pt x="1657" y="284"/>
                  </a:lnTo>
                  <a:lnTo>
                    <a:pt x="1651" y="283"/>
                  </a:lnTo>
                  <a:lnTo>
                    <a:pt x="1638" y="281"/>
                  </a:lnTo>
                  <a:lnTo>
                    <a:pt x="1626" y="276"/>
                  </a:lnTo>
                  <a:lnTo>
                    <a:pt x="1612" y="270"/>
                  </a:lnTo>
                  <a:lnTo>
                    <a:pt x="1599" y="263"/>
                  </a:lnTo>
                  <a:lnTo>
                    <a:pt x="1587" y="254"/>
                  </a:lnTo>
                  <a:lnTo>
                    <a:pt x="1574" y="245"/>
                  </a:lnTo>
                  <a:lnTo>
                    <a:pt x="1563" y="235"/>
                  </a:lnTo>
                  <a:lnTo>
                    <a:pt x="1552" y="224"/>
                  </a:lnTo>
                  <a:lnTo>
                    <a:pt x="1542" y="214"/>
                  </a:lnTo>
                  <a:lnTo>
                    <a:pt x="1533" y="204"/>
                  </a:lnTo>
                  <a:lnTo>
                    <a:pt x="1519" y="187"/>
                  </a:lnTo>
                  <a:lnTo>
                    <a:pt x="1511" y="176"/>
                  </a:lnTo>
                  <a:lnTo>
                    <a:pt x="1507" y="166"/>
                  </a:lnTo>
                  <a:lnTo>
                    <a:pt x="1504" y="155"/>
                  </a:lnTo>
                  <a:lnTo>
                    <a:pt x="1502" y="144"/>
                  </a:lnTo>
                  <a:lnTo>
                    <a:pt x="1501" y="133"/>
                  </a:lnTo>
                  <a:lnTo>
                    <a:pt x="1500" y="110"/>
                  </a:lnTo>
                  <a:lnTo>
                    <a:pt x="1499" y="88"/>
                  </a:lnTo>
                  <a:lnTo>
                    <a:pt x="1497" y="78"/>
                  </a:lnTo>
                  <a:lnTo>
                    <a:pt x="1495" y="69"/>
                  </a:lnTo>
                  <a:lnTo>
                    <a:pt x="1492" y="61"/>
                  </a:lnTo>
                  <a:lnTo>
                    <a:pt x="1487" y="54"/>
                  </a:lnTo>
                  <a:lnTo>
                    <a:pt x="1484" y="50"/>
                  </a:lnTo>
                  <a:lnTo>
                    <a:pt x="1480" y="48"/>
                  </a:lnTo>
                  <a:lnTo>
                    <a:pt x="1476" y="45"/>
                  </a:lnTo>
                  <a:lnTo>
                    <a:pt x="1472" y="43"/>
                  </a:lnTo>
                  <a:lnTo>
                    <a:pt x="1467" y="42"/>
                  </a:lnTo>
                  <a:lnTo>
                    <a:pt x="1461" y="41"/>
                  </a:lnTo>
                  <a:lnTo>
                    <a:pt x="1455" y="40"/>
                  </a:lnTo>
                  <a:lnTo>
                    <a:pt x="1448" y="40"/>
                  </a:lnTo>
                  <a:lnTo>
                    <a:pt x="1441" y="42"/>
                  </a:lnTo>
                  <a:lnTo>
                    <a:pt x="1423" y="50"/>
                  </a:lnTo>
                  <a:lnTo>
                    <a:pt x="1412" y="57"/>
                  </a:lnTo>
                  <a:lnTo>
                    <a:pt x="1400" y="66"/>
                  </a:lnTo>
                  <a:lnTo>
                    <a:pt x="1393" y="71"/>
                  </a:lnTo>
                  <a:lnTo>
                    <a:pt x="1386" y="78"/>
                  </a:lnTo>
                  <a:lnTo>
                    <a:pt x="1380" y="84"/>
                  </a:lnTo>
                  <a:lnTo>
                    <a:pt x="1374" y="92"/>
                  </a:lnTo>
                  <a:lnTo>
                    <a:pt x="1369" y="96"/>
                  </a:lnTo>
                  <a:lnTo>
                    <a:pt x="1363" y="99"/>
                  </a:lnTo>
                  <a:lnTo>
                    <a:pt x="1357" y="103"/>
                  </a:lnTo>
                  <a:lnTo>
                    <a:pt x="1351" y="105"/>
                  </a:lnTo>
                  <a:lnTo>
                    <a:pt x="1337" y="108"/>
                  </a:lnTo>
                  <a:lnTo>
                    <a:pt x="1323" y="109"/>
                  </a:lnTo>
                  <a:lnTo>
                    <a:pt x="1307" y="109"/>
                  </a:lnTo>
                  <a:lnTo>
                    <a:pt x="1291" y="108"/>
                  </a:lnTo>
                  <a:lnTo>
                    <a:pt x="1274" y="105"/>
                  </a:lnTo>
                  <a:lnTo>
                    <a:pt x="1257" y="101"/>
                  </a:lnTo>
                  <a:lnTo>
                    <a:pt x="1226" y="94"/>
                  </a:lnTo>
                  <a:lnTo>
                    <a:pt x="1199" y="87"/>
                  </a:lnTo>
                  <a:lnTo>
                    <a:pt x="1188" y="85"/>
                  </a:lnTo>
                  <a:lnTo>
                    <a:pt x="1178" y="84"/>
                  </a:lnTo>
                  <a:lnTo>
                    <a:pt x="1174" y="84"/>
                  </a:lnTo>
                  <a:lnTo>
                    <a:pt x="1169" y="85"/>
                  </a:lnTo>
                  <a:lnTo>
                    <a:pt x="1166" y="85"/>
                  </a:lnTo>
                  <a:lnTo>
                    <a:pt x="1164" y="86"/>
                  </a:lnTo>
                  <a:lnTo>
                    <a:pt x="1143" y="98"/>
                  </a:lnTo>
                  <a:lnTo>
                    <a:pt x="1110" y="115"/>
                  </a:lnTo>
                  <a:lnTo>
                    <a:pt x="1078" y="131"/>
                  </a:lnTo>
                  <a:lnTo>
                    <a:pt x="1060" y="140"/>
                  </a:lnTo>
                  <a:lnTo>
                    <a:pt x="1050" y="143"/>
                  </a:lnTo>
                  <a:lnTo>
                    <a:pt x="1040" y="144"/>
                  </a:lnTo>
                  <a:lnTo>
                    <a:pt x="1032" y="144"/>
                  </a:lnTo>
                  <a:lnTo>
                    <a:pt x="1023" y="143"/>
                  </a:lnTo>
                  <a:lnTo>
                    <a:pt x="1015" y="140"/>
                  </a:lnTo>
                  <a:lnTo>
                    <a:pt x="1008" y="137"/>
                  </a:lnTo>
                  <a:lnTo>
                    <a:pt x="1000" y="134"/>
                  </a:lnTo>
                  <a:lnTo>
                    <a:pt x="993" y="130"/>
                  </a:lnTo>
                  <a:lnTo>
                    <a:pt x="978" y="121"/>
                  </a:lnTo>
                  <a:lnTo>
                    <a:pt x="964" y="114"/>
                  </a:lnTo>
                  <a:lnTo>
                    <a:pt x="957" y="111"/>
                  </a:lnTo>
                  <a:lnTo>
                    <a:pt x="949" y="109"/>
                  </a:lnTo>
                  <a:lnTo>
                    <a:pt x="941" y="108"/>
                  </a:lnTo>
                  <a:lnTo>
                    <a:pt x="933" y="108"/>
                  </a:lnTo>
                  <a:lnTo>
                    <a:pt x="925" y="109"/>
                  </a:lnTo>
                  <a:lnTo>
                    <a:pt x="917" y="108"/>
                  </a:lnTo>
                  <a:lnTo>
                    <a:pt x="909" y="107"/>
                  </a:lnTo>
                  <a:lnTo>
                    <a:pt x="901" y="105"/>
                  </a:lnTo>
                  <a:lnTo>
                    <a:pt x="885" y="97"/>
                  </a:lnTo>
                  <a:lnTo>
                    <a:pt x="867" y="88"/>
                  </a:lnTo>
                  <a:lnTo>
                    <a:pt x="831" y="66"/>
                  </a:lnTo>
                  <a:lnTo>
                    <a:pt x="792" y="41"/>
                  </a:lnTo>
                  <a:lnTo>
                    <a:pt x="772" y="29"/>
                  </a:lnTo>
                  <a:lnTo>
                    <a:pt x="752" y="19"/>
                  </a:lnTo>
                  <a:lnTo>
                    <a:pt x="741" y="14"/>
                  </a:lnTo>
                  <a:lnTo>
                    <a:pt x="730" y="10"/>
                  </a:lnTo>
                  <a:lnTo>
                    <a:pt x="718" y="6"/>
                  </a:lnTo>
                  <a:lnTo>
                    <a:pt x="707" y="3"/>
                  </a:lnTo>
                  <a:lnTo>
                    <a:pt x="695" y="1"/>
                  </a:lnTo>
                  <a:lnTo>
                    <a:pt x="684" y="0"/>
                  </a:lnTo>
                  <a:lnTo>
                    <a:pt x="672" y="0"/>
                  </a:lnTo>
                  <a:lnTo>
                    <a:pt x="660" y="0"/>
                  </a:lnTo>
                  <a:lnTo>
                    <a:pt x="647" y="2"/>
                  </a:lnTo>
                  <a:lnTo>
                    <a:pt x="635" y="5"/>
                  </a:lnTo>
                  <a:lnTo>
                    <a:pt x="622" y="9"/>
                  </a:lnTo>
                  <a:lnTo>
                    <a:pt x="608" y="14"/>
                  </a:lnTo>
                  <a:lnTo>
                    <a:pt x="595" y="20"/>
                  </a:lnTo>
                  <a:lnTo>
                    <a:pt x="580" y="26"/>
                  </a:lnTo>
                  <a:lnTo>
                    <a:pt x="565" y="32"/>
                  </a:lnTo>
                  <a:lnTo>
                    <a:pt x="549" y="37"/>
                  </a:lnTo>
                  <a:lnTo>
                    <a:pt x="534" y="41"/>
                  </a:lnTo>
                  <a:lnTo>
                    <a:pt x="520" y="44"/>
                  </a:lnTo>
                  <a:lnTo>
                    <a:pt x="514" y="45"/>
                  </a:lnTo>
                  <a:lnTo>
                    <a:pt x="508" y="46"/>
                  </a:lnTo>
                  <a:lnTo>
                    <a:pt x="503" y="46"/>
                  </a:lnTo>
                  <a:lnTo>
                    <a:pt x="498" y="45"/>
                  </a:lnTo>
                  <a:lnTo>
                    <a:pt x="493" y="43"/>
                  </a:lnTo>
                  <a:lnTo>
                    <a:pt x="488" y="43"/>
                  </a:lnTo>
                  <a:lnTo>
                    <a:pt x="483" y="43"/>
                  </a:lnTo>
                  <a:lnTo>
                    <a:pt x="478" y="45"/>
                  </a:lnTo>
                  <a:lnTo>
                    <a:pt x="473" y="47"/>
                  </a:lnTo>
                  <a:lnTo>
                    <a:pt x="469" y="49"/>
                  </a:lnTo>
                  <a:lnTo>
                    <a:pt x="464" y="53"/>
                  </a:lnTo>
                  <a:lnTo>
                    <a:pt x="459" y="57"/>
                  </a:lnTo>
                  <a:lnTo>
                    <a:pt x="450" y="67"/>
                  </a:lnTo>
                  <a:lnTo>
                    <a:pt x="440" y="79"/>
                  </a:lnTo>
                  <a:lnTo>
                    <a:pt x="430" y="92"/>
                  </a:lnTo>
                  <a:lnTo>
                    <a:pt x="420" y="107"/>
                  </a:lnTo>
                  <a:lnTo>
                    <a:pt x="400" y="137"/>
                  </a:lnTo>
                  <a:lnTo>
                    <a:pt x="377" y="166"/>
                  </a:lnTo>
                  <a:lnTo>
                    <a:pt x="366" y="179"/>
                  </a:lnTo>
                  <a:lnTo>
                    <a:pt x="355" y="190"/>
                  </a:lnTo>
                  <a:lnTo>
                    <a:pt x="349" y="195"/>
                  </a:lnTo>
                  <a:lnTo>
                    <a:pt x="343" y="200"/>
                  </a:lnTo>
                  <a:lnTo>
                    <a:pt x="336" y="204"/>
                  </a:lnTo>
                  <a:lnTo>
                    <a:pt x="330" y="207"/>
                  </a:lnTo>
                  <a:lnTo>
                    <a:pt x="324" y="210"/>
                  </a:lnTo>
                  <a:lnTo>
                    <a:pt x="317" y="214"/>
                  </a:lnTo>
                  <a:lnTo>
                    <a:pt x="311" y="216"/>
                  </a:lnTo>
                  <a:lnTo>
                    <a:pt x="305" y="217"/>
                  </a:lnTo>
                  <a:lnTo>
                    <a:pt x="295" y="218"/>
                  </a:lnTo>
                  <a:lnTo>
                    <a:pt x="285" y="218"/>
                  </a:lnTo>
                  <a:lnTo>
                    <a:pt x="279" y="218"/>
                  </a:lnTo>
                  <a:lnTo>
                    <a:pt x="274" y="219"/>
                  </a:lnTo>
                  <a:lnTo>
                    <a:pt x="269" y="220"/>
                  </a:lnTo>
                  <a:lnTo>
                    <a:pt x="265" y="222"/>
                  </a:lnTo>
                  <a:lnTo>
                    <a:pt x="260" y="225"/>
                  </a:lnTo>
                  <a:lnTo>
                    <a:pt x="256" y="228"/>
                  </a:lnTo>
                  <a:lnTo>
                    <a:pt x="251" y="233"/>
                  </a:lnTo>
                  <a:lnTo>
                    <a:pt x="246" y="239"/>
                  </a:lnTo>
                  <a:lnTo>
                    <a:pt x="241" y="247"/>
                  </a:lnTo>
                  <a:lnTo>
                    <a:pt x="236" y="255"/>
                  </a:lnTo>
                  <a:lnTo>
                    <a:pt x="233" y="264"/>
                  </a:lnTo>
                  <a:lnTo>
                    <a:pt x="230" y="273"/>
                  </a:lnTo>
                  <a:lnTo>
                    <a:pt x="226" y="293"/>
                  </a:lnTo>
                  <a:lnTo>
                    <a:pt x="223" y="313"/>
                  </a:lnTo>
                  <a:lnTo>
                    <a:pt x="221" y="323"/>
                  </a:lnTo>
                  <a:lnTo>
                    <a:pt x="219" y="333"/>
                  </a:lnTo>
                  <a:lnTo>
                    <a:pt x="216" y="342"/>
                  </a:lnTo>
                  <a:lnTo>
                    <a:pt x="213" y="351"/>
                  </a:lnTo>
                  <a:lnTo>
                    <a:pt x="209" y="358"/>
                  </a:lnTo>
                  <a:lnTo>
                    <a:pt x="203" y="365"/>
                  </a:lnTo>
                  <a:lnTo>
                    <a:pt x="197" y="371"/>
                  </a:lnTo>
                  <a:lnTo>
                    <a:pt x="189" y="376"/>
                  </a:lnTo>
                  <a:lnTo>
                    <a:pt x="190" y="389"/>
                  </a:lnTo>
                  <a:lnTo>
                    <a:pt x="189" y="403"/>
                  </a:lnTo>
                  <a:lnTo>
                    <a:pt x="186" y="418"/>
                  </a:lnTo>
                  <a:lnTo>
                    <a:pt x="183" y="434"/>
                  </a:lnTo>
                  <a:lnTo>
                    <a:pt x="172" y="469"/>
                  </a:lnTo>
                  <a:lnTo>
                    <a:pt x="159" y="507"/>
                  </a:lnTo>
                  <a:lnTo>
                    <a:pt x="153" y="526"/>
                  </a:lnTo>
                  <a:lnTo>
                    <a:pt x="147" y="548"/>
                  </a:lnTo>
                  <a:lnTo>
                    <a:pt x="141" y="569"/>
                  </a:lnTo>
                  <a:lnTo>
                    <a:pt x="137" y="591"/>
                  </a:lnTo>
                  <a:lnTo>
                    <a:pt x="133" y="614"/>
                  </a:lnTo>
                  <a:lnTo>
                    <a:pt x="130" y="637"/>
                  </a:lnTo>
                  <a:lnTo>
                    <a:pt x="130" y="661"/>
                  </a:lnTo>
                  <a:lnTo>
                    <a:pt x="131" y="685"/>
                  </a:lnTo>
                  <a:lnTo>
                    <a:pt x="127" y="701"/>
                  </a:lnTo>
                  <a:lnTo>
                    <a:pt x="121" y="717"/>
                  </a:lnTo>
                  <a:lnTo>
                    <a:pt x="114" y="734"/>
                  </a:lnTo>
                  <a:lnTo>
                    <a:pt x="106" y="751"/>
                  </a:lnTo>
                  <a:lnTo>
                    <a:pt x="87" y="785"/>
                  </a:lnTo>
                  <a:lnTo>
                    <a:pt x="67" y="818"/>
                  </a:lnTo>
                  <a:lnTo>
                    <a:pt x="56" y="835"/>
                  </a:lnTo>
                  <a:lnTo>
                    <a:pt x="47" y="850"/>
                  </a:lnTo>
                  <a:lnTo>
                    <a:pt x="40" y="866"/>
                  </a:lnTo>
                  <a:lnTo>
                    <a:pt x="33" y="880"/>
                  </a:lnTo>
                  <a:lnTo>
                    <a:pt x="28" y="895"/>
                  </a:lnTo>
                  <a:lnTo>
                    <a:pt x="25" y="908"/>
                  </a:lnTo>
                  <a:lnTo>
                    <a:pt x="24" y="915"/>
                  </a:lnTo>
                  <a:lnTo>
                    <a:pt x="24" y="921"/>
                  </a:lnTo>
                  <a:lnTo>
                    <a:pt x="24" y="926"/>
                  </a:lnTo>
                  <a:lnTo>
                    <a:pt x="26" y="932"/>
                  </a:lnTo>
                  <a:lnTo>
                    <a:pt x="27" y="935"/>
                  </a:lnTo>
                  <a:lnTo>
                    <a:pt x="31" y="940"/>
                  </a:lnTo>
                  <a:lnTo>
                    <a:pt x="36" y="945"/>
                  </a:lnTo>
                  <a:lnTo>
                    <a:pt x="41" y="951"/>
                  </a:lnTo>
                  <a:lnTo>
                    <a:pt x="56" y="964"/>
                  </a:lnTo>
                  <a:lnTo>
                    <a:pt x="72" y="978"/>
                  </a:lnTo>
                  <a:lnTo>
                    <a:pt x="87" y="992"/>
                  </a:lnTo>
                  <a:lnTo>
                    <a:pt x="100" y="1005"/>
                  </a:lnTo>
                  <a:lnTo>
                    <a:pt x="104" y="1011"/>
                  </a:lnTo>
                  <a:lnTo>
                    <a:pt x="108" y="1015"/>
                  </a:lnTo>
                  <a:lnTo>
                    <a:pt x="110" y="1019"/>
                  </a:lnTo>
                  <a:lnTo>
                    <a:pt x="110" y="1021"/>
                  </a:lnTo>
                  <a:lnTo>
                    <a:pt x="108" y="1025"/>
                  </a:lnTo>
                  <a:lnTo>
                    <a:pt x="106" y="1028"/>
                  </a:lnTo>
                  <a:lnTo>
                    <a:pt x="103" y="1031"/>
                  </a:lnTo>
                  <a:lnTo>
                    <a:pt x="100" y="1033"/>
                  </a:lnTo>
                  <a:lnTo>
                    <a:pt x="92" y="1038"/>
                  </a:lnTo>
                  <a:lnTo>
                    <a:pt x="84" y="1041"/>
                  </a:lnTo>
                  <a:lnTo>
                    <a:pt x="75" y="1045"/>
                  </a:lnTo>
                  <a:lnTo>
                    <a:pt x="67" y="1048"/>
                  </a:lnTo>
                  <a:lnTo>
                    <a:pt x="64" y="1050"/>
                  </a:lnTo>
                  <a:lnTo>
                    <a:pt x="61" y="1052"/>
                  </a:lnTo>
                  <a:lnTo>
                    <a:pt x="59" y="1055"/>
                  </a:lnTo>
                  <a:lnTo>
                    <a:pt x="57" y="1058"/>
                  </a:lnTo>
                  <a:lnTo>
                    <a:pt x="56" y="1059"/>
                  </a:lnTo>
                  <a:lnTo>
                    <a:pt x="55" y="1060"/>
                  </a:lnTo>
                  <a:lnTo>
                    <a:pt x="54" y="1060"/>
                  </a:lnTo>
                  <a:lnTo>
                    <a:pt x="53" y="1059"/>
                  </a:lnTo>
                  <a:lnTo>
                    <a:pt x="50" y="1056"/>
                  </a:lnTo>
                  <a:lnTo>
                    <a:pt x="46" y="1051"/>
                  </a:lnTo>
                  <a:lnTo>
                    <a:pt x="38" y="1037"/>
                  </a:lnTo>
                  <a:lnTo>
                    <a:pt x="29" y="1019"/>
                  </a:lnTo>
                  <a:lnTo>
                    <a:pt x="20" y="1001"/>
                  </a:lnTo>
                  <a:lnTo>
                    <a:pt x="12" y="985"/>
                  </a:lnTo>
                  <a:lnTo>
                    <a:pt x="9" y="980"/>
                  </a:lnTo>
                  <a:lnTo>
                    <a:pt x="7" y="977"/>
                  </a:lnTo>
                  <a:lnTo>
                    <a:pt x="6" y="976"/>
                  </a:lnTo>
                  <a:lnTo>
                    <a:pt x="5" y="976"/>
                  </a:lnTo>
                  <a:lnTo>
                    <a:pt x="5" y="977"/>
                  </a:lnTo>
                  <a:lnTo>
                    <a:pt x="5" y="979"/>
                  </a:lnTo>
                  <a:lnTo>
                    <a:pt x="2" y="990"/>
                  </a:lnTo>
                  <a:lnTo>
                    <a:pt x="0" y="1004"/>
                  </a:lnTo>
                  <a:lnTo>
                    <a:pt x="0" y="1017"/>
                  </a:lnTo>
                  <a:lnTo>
                    <a:pt x="0" y="1032"/>
                  </a:lnTo>
                  <a:lnTo>
                    <a:pt x="0" y="1049"/>
                  </a:lnTo>
                  <a:lnTo>
                    <a:pt x="1" y="1064"/>
                  </a:lnTo>
                  <a:lnTo>
                    <a:pt x="2" y="1079"/>
                  </a:lnTo>
                  <a:lnTo>
                    <a:pt x="4" y="1093"/>
                  </a:lnTo>
                  <a:lnTo>
                    <a:pt x="7" y="1107"/>
                  </a:lnTo>
                  <a:lnTo>
                    <a:pt x="10" y="1119"/>
                  </a:lnTo>
                  <a:lnTo>
                    <a:pt x="14" y="1131"/>
                  </a:lnTo>
                  <a:lnTo>
                    <a:pt x="17" y="1141"/>
                  </a:lnTo>
                  <a:lnTo>
                    <a:pt x="26" y="1161"/>
                  </a:lnTo>
                  <a:lnTo>
                    <a:pt x="36" y="1179"/>
                  </a:lnTo>
                  <a:lnTo>
                    <a:pt x="46" y="1195"/>
                  </a:lnTo>
                  <a:lnTo>
                    <a:pt x="57" y="1211"/>
                  </a:lnTo>
                  <a:lnTo>
                    <a:pt x="68" y="1227"/>
                  </a:lnTo>
                  <a:lnTo>
                    <a:pt x="79" y="1243"/>
                  </a:lnTo>
                  <a:lnTo>
                    <a:pt x="88" y="1261"/>
                  </a:lnTo>
                  <a:lnTo>
                    <a:pt x="97" y="1279"/>
                  </a:lnTo>
                  <a:lnTo>
                    <a:pt x="101" y="1290"/>
                  </a:lnTo>
                  <a:lnTo>
                    <a:pt x="104" y="1300"/>
                  </a:lnTo>
                  <a:lnTo>
                    <a:pt x="107" y="1312"/>
                  </a:lnTo>
                  <a:lnTo>
                    <a:pt x="110" y="1324"/>
                  </a:lnTo>
                  <a:lnTo>
                    <a:pt x="112" y="1338"/>
                  </a:lnTo>
                  <a:lnTo>
                    <a:pt x="114" y="1352"/>
                  </a:lnTo>
                  <a:lnTo>
                    <a:pt x="115" y="1367"/>
                  </a:lnTo>
                  <a:lnTo>
                    <a:pt x="115" y="1383"/>
                  </a:lnTo>
                  <a:lnTo>
                    <a:pt x="114" y="1411"/>
                  </a:lnTo>
                  <a:lnTo>
                    <a:pt x="112" y="1440"/>
                  </a:lnTo>
                  <a:lnTo>
                    <a:pt x="109" y="1468"/>
                  </a:lnTo>
                  <a:lnTo>
                    <a:pt x="105" y="1497"/>
                  </a:lnTo>
                  <a:lnTo>
                    <a:pt x="102" y="1525"/>
                  </a:lnTo>
                  <a:lnTo>
                    <a:pt x="100" y="1555"/>
                  </a:lnTo>
                  <a:lnTo>
                    <a:pt x="99" y="1585"/>
                  </a:lnTo>
                  <a:lnTo>
                    <a:pt x="99" y="1614"/>
                  </a:lnTo>
                  <a:lnTo>
                    <a:pt x="100" y="1627"/>
                  </a:lnTo>
                  <a:lnTo>
                    <a:pt x="99" y="1641"/>
                  </a:lnTo>
                  <a:lnTo>
                    <a:pt x="97" y="1654"/>
                  </a:lnTo>
                  <a:lnTo>
                    <a:pt x="95" y="1668"/>
                  </a:lnTo>
                  <a:lnTo>
                    <a:pt x="90" y="1691"/>
                  </a:lnTo>
                  <a:lnTo>
                    <a:pt x="84" y="1712"/>
                  </a:lnTo>
                  <a:lnTo>
                    <a:pt x="83" y="1722"/>
                  </a:lnTo>
                  <a:lnTo>
                    <a:pt x="81" y="1730"/>
                  </a:lnTo>
                  <a:lnTo>
                    <a:pt x="81" y="1737"/>
                  </a:lnTo>
                  <a:lnTo>
                    <a:pt x="83" y="1744"/>
                  </a:lnTo>
                  <a:lnTo>
                    <a:pt x="84" y="1746"/>
                  </a:lnTo>
                  <a:lnTo>
                    <a:pt x="85" y="1749"/>
                  </a:lnTo>
                  <a:lnTo>
                    <a:pt x="87" y="1751"/>
                  </a:lnTo>
                  <a:lnTo>
                    <a:pt x="90" y="1752"/>
                  </a:lnTo>
                  <a:lnTo>
                    <a:pt x="96" y="1755"/>
                  </a:lnTo>
                  <a:lnTo>
                    <a:pt x="105" y="1755"/>
                  </a:lnTo>
                  <a:lnTo>
                    <a:pt x="124" y="1755"/>
                  </a:lnTo>
                  <a:lnTo>
                    <a:pt x="134" y="1755"/>
                  </a:lnTo>
                  <a:lnTo>
                    <a:pt x="143" y="1755"/>
                  </a:lnTo>
                  <a:lnTo>
                    <a:pt x="157" y="1755"/>
                  </a:lnTo>
                  <a:lnTo>
                    <a:pt x="166" y="1756"/>
                  </a:lnTo>
                  <a:lnTo>
                    <a:pt x="175" y="1757"/>
                  </a:lnTo>
                  <a:lnTo>
                    <a:pt x="181" y="1758"/>
                  </a:lnTo>
                  <a:lnTo>
                    <a:pt x="187" y="1760"/>
                  </a:lnTo>
                  <a:lnTo>
                    <a:pt x="197" y="1765"/>
                  </a:lnTo>
                  <a:lnTo>
                    <a:pt x="206" y="1771"/>
                  </a:lnTo>
                  <a:lnTo>
                    <a:pt x="213" y="1778"/>
                  </a:lnTo>
                  <a:lnTo>
                    <a:pt x="222" y="1783"/>
                  </a:lnTo>
                  <a:lnTo>
                    <a:pt x="227" y="1785"/>
                  </a:lnTo>
                  <a:lnTo>
                    <a:pt x="232" y="1786"/>
                  </a:lnTo>
                  <a:lnTo>
                    <a:pt x="239" y="1787"/>
                  </a:lnTo>
                  <a:lnTo>
                    <a:pt x="246" y="1787"/>
                  </a:lnTo>
                  <a:lnTo>
                    <a:pt x="264" y="1787"/>
                  </a:lnTo>
                  <a:lnTo>
                    <a:pt x="287" y="1785"/>
                  </a:lnTo>
                  <a:lnTo>
                    <a:pt x="311" y="1783"/>
                  </a:lnTo>
                  <a:lnTo>
                    <a:pt x="335" y="1782"/>
                  </a:lnTo>
                  <a:lnTo>
                    <a:pt x="346" y="1783"/>
                  </a:lnTo>
                  <a:lnTo>
                    <a:pt x="356" y="1783"/>
                  </a:lnTo>
                  <a:lnTo>
                    <a:pt x="364" y="1785"/>
                  </a:lnTo>
                  <a:lnTo>
                    <a:pt x="372" y="1786"/>
                  </a:lnTo>
                  <a:lnTo>
                    <a:pt x="384" y="1791"/>
                  </a:lnTo>
                  <a:lnTo>
                    <a:pt x="396" y="1795"/>
                  </a:lnTo>
                  <a:lnTo>
                    <a:pt x="407" y="1800"/>
                  </a:lnTo>
                  <a:lnTo>
                    <a:pt x="420" y="1804"/>
                  </a:lnTo>
                  <a:lnTo>
                    <a:pt x="427" y="1806"/>
                  </a:lnTo>
                  <a:lnTo>
                    <a:pt x="435" y="1807"/>
                  </a:lnTo>
                  <a:lnTo>
                    <a:pt x="445" y="1808"/>
                  </a:lnTo>
                  <a:lnTo>
                    <a:pt x="456" y="1808"/>
                  </a:lnTo>
                  <a:lnTo>
                    <a:pt x="466" y="1808"/>
                  </a:lnTo>
                  <a:lnTo>
                    <a:pt x="476" y="1807"/>
                  </a:lnTo>
                  <a:lnTo>
                    <a:pt x="485" y="1805"/>
                  </a:lnTo>
                  <a:lnTo>
                    <a:pt x="494" y="1802"/>
                  </a:lnTo>
                  <a:lnTo>
                    <a:pt x="501" y="1799"/>
                  </a:lnTo>
                  <a:lnTo>
                    <a:pt x="510" y="1795"/>
                  </a:lnTo>
                  <a:lnTo>
                    <a:pt x="517" y="1790"/>
                  </a:lnTo>
                  <a:lnTo>
                    <a:pt x="523" y="1786"/>
                  </a:lnTo>
                  <a:lnTo>
                    <a:pt x="535" y="1775"/>
                  </a:lnTo>
                  <a:lnTo>
                    <a:pt x="546" y="1761"/>
                  </a:lnTo>
                  <a:lnTo>
                    <a:pt x="556" y="1748"/>
                  </a:lnTo>
                  <a:lnTo>
                    <a:pt x="566" y="1734"/>
                  </a:lnTo>
                  <a:lnTo>
                    <a:pt x="571" y="1733"/>
                  </a:lnTo>
                  <a:lnTo>
                    <a:pt x="576" y="1733"/>
                  </a:lnTo>
                  <a:lnTo>
                    <a:pt x="581" y="1733"/>
                  </a:lnTo>
                  <a:lnTo>
                    <a:pt x="585" y="1734"/>
                  </a:lnTo>
                  <a:lnTo>
                    <a:pt x="592" y="1736"/>
                  </a:lnTo>
                  <a:lnTo>
                    <a:pt x="599" y="1741"/>
                  </a:lnTo>
                  <a:lnTo>
                    <a:pt x="604" y="1746"/>
                  </a:lnTo>
                  <a:lnTo>
                    <a:pt x="610" y="1753"/>
                  </a:lnTo>
                  <a:lnTo>
                    <a:pt x="616" y="1761"/>
                  </a:lnTo>
                  <a:lnTo>
                    <a:pt x="620" y="1768"/>
                  </a:lnTo>
                  <a:lnTo>
                    <a:pt x="625" y="1777"/>
                  </a:lnTo>
                  <a:lnTo>
                    <a:pt x="631" y="1784"/>
                  </a:lnTo>
                  <a:lnTo>
                    <a:pt x="637" y="1791"/>
                  </a:lnTo>
                  <a:lnTo>
                    <a:pt x="643" y="1797"/>
                  </a:lnTo>
                  <a:lnTo>
                    <a:pt x="647" y="1799"/>
                  </a:lnTo>
                  <a:lnTo>
                    <a:pt x="651" y="1801"/>
                  </a:lnTo>
                  <a:lnTo>
                    <a:pt x="655" y="1803"/>
                  </a:lnTo>
                  <a:lnTo>
                    <a:pt x="660" y="1804"/>
                  </a:lnTo>
                  <a:lnTo>
                    <a:pt x="665" y="1805"/>
                  </a:lnTo>
                  <a:lnTo>
                    <a:pt x="670" y="1805"/>
                  </a:lnTo>
                  <a:lnTo>
                    <a:pt x="675" y="1804"/>
                  </a:lnTo>
                  <a:lnTo>
                    <a:pt x="682" y="1803"/>
                  </a:lnTo>
                  <a:lnTo>
                    <a:pt x="696" y="1801"/>
                  </a:lnTo>
                  <a:lnTo>
                    <a:pt x="709" y="1800"/>
                  </a:lnTo>
                  <a:lnTo>
                    <a:pt x="721" y="1800"/>
                  </a:lnTo>
                  <a:lnTo>
                    <a:pt x="734" y="1801"/>
                  </a:lnTo>
                  <a:lnTo>
                    <a:pt x="744" y="1802"/>
                  </a:lnTo>
                  <a:lnTo>
                    <a:pt x="754" y="1804"/>
                  </a:lnTo>
                  <a:lnTo>
                    <a:pt x="763" y="1807"/>
                  </a:lnTo>
                  <a:lnTo>
                    <a:pt x="772" y="1812"/>
                  </a:lnTo>
                  <a:lnTo>
                    <a:pt x="779" y="1817"/>
                  </a:lnTo>
                  <a:lnTo>
                    <a:pt x="786" y="1823"/>
                  </a:lnTo>
                  <a:lnTo>
                    <a:pt x="793" y="1830"/>
                  </a:lnTo>
                  <a:lnTo>
                    <a:pt x="799" y="1839"/>
                  </a:lnTo>
                  <a:lnTo>
                    <a:pt x="804" y="1849"/>
                  </a:lnTo>
                  <a:lnTo>
                    <a:pt x="809" y="1860"/>
                  </a:lnTo>
                  <a:lnTo>
                    <a:pt x="814" y="1872"/>
                  </a:lnTo>
                  <a:lnTo>
                    <a:pt x="818" y="1887"/>
                  </a:lnTo>
                  <a:lnTo>
                    <a:pt x="821" y="1896"/>
                  </a:lnTo>
                  <a:lnTo>
                    <a:pt x="825" y="1904"/>
                  </a:lnTo>
                  <a:lnTo>
                    <a:pt x="830" y="1912"/>
                  </a:lnTo>
                  <a:lnTo>
                    <a:pt x="835" y="1919"/>
                  </a:lnTo>
                  <a:lnTo>
                    <a:pt x="842" y="1925"/>
                  </a:lnTo>
                  <a:lnTo>
                    <a:pt x="846" y="1933"/>
                  </a:lnTo>
                  <a:lnTo>
                    <a:pt x="848" y="1937"/>
                  </a:lnTo>
                  <a:lnTo>
                    <a:pt x="849" y="1941"/>
                  </a:lnTo>
                  <a:lnTo>
                    <a:pt x="850" y="1945"/>
                  </a:lnTo>
                  <a:lnTo>
                    <a:pt x="850" y="1950"/>
                  </a:lnTo>
                  <a:lnTo>
                    <a:pt x="850" y="1962"/>
                  </a:lnTo>
                  <a:lnTo>
                    <a:pt x="848" y="1973"/>
                  </a:lnTo>
                  <a:lnTo>
                    <a:pt x="847" y="1982"/>
                  </a:lnTo>
                  <a:lnTo>
                    <a:pt x="845" y="1991"/>
                  </a:lnTo>
                  <a:lnTo>
                    <a:pt x="843" y="2000"/>
                  </a:lnTo>
                  <a:lnTo>
                    <a:pt x="841" y="2008"/>
                  </a:lnTo>
                  <a:lnTo>
                    <a:pt x="840" y="2018"/>
                  </a:lnTo>
                  <a:lnTo>
                    <a:pt x="840" y="2029"/>
                  </a:lnTo>
                  <a:lnTo>
                    <a:pt x="840" y="2035"/>
                  </a:lnTo>
                  <a:lnTo>
                    <a:pt x="841" y="2042"/>
                  </a:lnTo>
                  <a:lnTo>
                    <a:pt x="842" y="2049"/>
                  </a:lnTo>
                  <a:lnTo>
                    <a:pt x="844" y="2055"/>
                  </a:lnTo>
                  <a:lnTo>
                    <a:pt x="849" y="2067"/>
                  </a:lnTo>
                  <a:lnTo>
                    <a:pt x="855" y="2078"/>
                  </a:lnTo>
                  <a:lnTo>
                    <a:pt x="861" y="2088"/>
                  </a:lnTo>
                  <a:lnTo>
                    <a:pt x="868" y="2097"/>
                  </a:lnTo>
                  <a:lnTo>
                    <a:pt x="875" y="2105"/>
                  </a:lnTo>
                  <a:lnTo>
                    <a:pt x="881" y="2113"/>
                  </a:lnTo>
                  <a:lnTo>
                    <a:pt x="884" y="2135"/>
                  </a:lnTo>
                  <a:lnTo>
                    <a:pt x="886" y="2159"/>
                  </a:lnTo>
                  <a:lnTo>
                    <a:pt x="886" y="2183"/>
                  </a:lnTo>
                  <a:lnTo>
                    <a:pt x="885" y="2205"/>
                  </a:lnTo>
                  <a:lnTo>
                    <a:pt x="883" y="2240"/>
                  </a:lnTo>
                  <a:lnTo>
                    <a:pt x="881" y="2254"/>
                  </a:lnTo>
                  <a:lnTo>
                    <a:pt x="886" y="2258"/>
                  </a:lnTo>
                  <a:lnTo>
                    <a:pt x="890" y="2261"/>
                  </a:lnTo>
                  <a:lnTo>
                    <a:pt x="893" y="2265"/>
                  </a:lnTo>
                  <a:lnTo>
                    <a:pt x="896" y="2270"/>
                  </a:lnTo>
                  <a:lnTo>
                    <a:pt x="900" y="2279"/>
                  </a:lnTo>
                  <a:lnTo>
                    <a:pt x="903" y="2290"/>
                  </a:lnTo>
                  <a:lnTo>
                    <a:pt x="905" y="2314"/>
                  </a:lnTo>
                  <a:lnTo>
                    <a:pt x="907" y="2341"/>
                  </a:lnTo>
                  <a:lnTo>
                    <a:pt x="909" y="2353"/>
                  </a:lnTo>
                  <a:lnTo>
                    <a:pt x="912" y="2364"/>
                  </a:lnTo>
                  <a:lnTo>
                    <a:pt x="914" y="2370"/>
                  </a:lnTo>
                  <a:lnTo>
                    <a:pt x="917" y="2375"/>
                  </a:lnTo>
                  <a:lnTo>
                    <a:pt x="920" y="2380"/>
                  </a:lnTo>
                  <a:lnTo>
                    <a:pt x="924" y="2385"/>
                  </a:lnTo>
                  <a:lnTo>
                    <a:pt x="928" y="2389"/>
                  </a:lnTo>
                  <a:lnTo>
                    <a:pt x="933" y="2393"/>
                  </a:lnTo>
                  <a:lnTo>
                    <a:pt x="939" y="2396"/>
                  </a:lnTo>
                  <a:lnTo>
                    <a:pt x="945" y="2399"/>
                  </a:lnTo>
                  <a:lnTo>
                    <a:pt x="953" y="2402"/>
                  </a:lnTo>
                  <a:lnTo>
                    <a:pt x="962" y="2404"/>
                  </a:lnTo>
                  <a:lnTo>
                    <a:pt x="971" y="2405"/>
                  </a:lnTo>
                  <a:lnTo>
                    <a:pt x="981" y="2406"/>
                  </a:lnTo>
                  <a:lnTo>
                    <a:pt x="1001" y="2407"/>
                  </a:lnTo>
                  <a:lnTo>
                    <a:pt x="1018" y="2406"/>
                  </a:lnTo>
                  <a:lnTo>
                    <a:pt x="1034" y="2404"/>
                  </a:lnTo>
                  <a:lnTo>
                    <a:pt x="1049" y="2400"/>
                  </a:lnTo>
                  <a:lnTo>
                    <a:pt x="1064" y="2395"/>
                  </a:lnTo>
                  <a:lnTo>
                    <a:pt x="1076" y="2389"/>
                  </a:lnTo>
                  <a:lnTo>
                    <a:pt x="1088" y="2383"/>
                  </a:lnTo>
                  <a:lnTo>
                    <a:pt x="1099" y="2376"/>
                  </a:lnTo>
                  <a:lnTo>
                    <a:pt x="1120" y="2363"/>
                  </a:lnTo>
                  <a:lnTo>
                    <a:pt x="1140" y="2351"/>
                  </a:lnTo>
                  <a:lnTo>
                    <a:pt x="1150" y="2346"/>
                  </a:lnTo>
                  <a:lnTo>
                    <a:pt x="1161" y="2342"/>
                  </a:lnTo>
                  <a:lnTo>
                    <a:pt x="1174" y="2339"/>
                  </a:lnTo>
                  <a:lnTo>
                    <a:pt x="1186" y="2339"/>
                  </a:lnTo>
                  <a:lnTo>
                    <a:pt x="1195" y="2339"/>
                  </a:lnTo>
                  <a:lnTo>
                    <a:pt x="1205" y="2341"/>
                  </a:lnTo>
                  <a:lnTo>
                    <a:pt x="1214" y="2344"/>
                  </a:lnTo>
                  <a:lnTo>
                    <a:pt x="1222" y="2348"/>
                  </a:lnTo>
                  <a:lnTo>
                    <a:pt x="1231" y="2353"/>
                  </a:lnTo>
                  <a:lnTo>
                    <a:pt x="1239" y="2359"/>
                  </a:lnTo>
                  <a:lnTo>
                    <a:pt x="1246" y="2364"/>
                  </a:lnTo>
                  <a:lnTo>
                    <a:pt x="1253" y="2370"/>
                  </a:lnTo>
                  <a:lnTo>
                    <a:pt x="1274" y="2393"/>
                  </a:lnTo>
                  <a:lnTo>
                    <a:pt x="1286" y="2406"/>
                  </a:lnTo>
                  <a:lnTo>
                    <a:pt x="1291" y="2401"/>
                  </a:lnTo>
                  <a:lnTo>
                    <a:pt x="1296" y="2396"/>
                  </a:lnTo>
                  <a:lnTo>
                    <a:pt x="1302" y="2392"/>
                  </a:lnTo>
                  <a:lnTo>
                    <a:pt x="1307" y="2389"/>
                  </a:lnTo>
                  <a:lnTo>
                    <a:pt x="1319" y="2384"/>
                  </a:lnTo>
                  <a:lnTo>
                    <a:pt x="1331" y="2379"/>
                  </a:lnTo>
                  <a:lnTo>
                    <a:pt x="1336" y="2376"/>
                  </a:lnTo>
                  <a:lnTo>
                    <a:pt x="1341" y="2374"/>
                  </a:lnTo>
                  <a:lnTo>
                    <a:pt x="1346" y="2370"/>
                  </a:lnTo>
                  <a:lnTo>
                    <a:pt x="1351" y="2367"/>
                  </a:lnTo>
                  <a:lnTo>
                    <a:pt x="1355" y="2362"/>
                  </a:lnTo>
                  <a:lnTo>
                    <a:pt x="1358" y="2357"/>
                  </a:lnTo>
                  <a:lnTo>
                    <a:pt x="1361" y="2351"/>
                  </a:lnTo>
                  <a:lnTo>
                    <a:pt x="1364" y="2344"/>
                  </a:lnTo>
                  <a:lnTo>
                    <a:pt x="1367" y="2324"/>
                  </a:lnTo>
                  <a:lnTo>
                    <a:pt x="1369" y="2304"/>
                  </a:lnTo>
                  <a:lnTo>
                    <a:pt x="1371" y="2284"/>
                  </a:lnTo>
                  <a:lnTo>
                    <a:pt x="1373" y="2262"/>
                  </a:lnTo>
                  <a:lnTo>
                    <a:pt x="1376" y="2241"/>
                  </a:lnTo>
                  <a:lnTo>
                    <a:pt x="1380" y="2220"/>
                  </a:lnTo>
                  <a:lnTo>
                    <a:pt x="1383" y="2209"/>
                  </a:lnTo>
                  <a:lnTo>
                    <a:pt x="1386" y="2199"/>
                  </a:lnTo>
                  <a:lnTo>
                    <a:pt x="1390" y="2190"/>
                  </a:lnTo>
                  <a:lnTo>
                    <a:pt x="1396" y="2181"/>
                  </a:lnTo>
                  <a:lnTo>
                    <a:pt x="1401" y="2174"/>
                  </a:lnTo>
                  <a:lnTo>
                    <a:pt x="1406" y="2169"/>
                  </a:lnTo>
                  <a:lnTo>
                    <a:pt x="1411" y="2164"/>
                  </a:lnTo>
                  <a:lnTo>
                    <a:pt x="1417" y="2160"/>
                  </a:lnTo>
                  <a:lnTo>
                    <a:pt x="1428" y="2153"/>
                  </a:lnTo>
                  <a:lnTo>
                    <a:pt x="1439" y="2147"/>
                  </a:lnTo>
                  <a:lnTo>
                    <a:pt x="1449" y="2141"/>
                  </a:lnTo>
                  <a:lnTo>
                    <a:pt x="1459" y="2134"/>
                  </a:lnTo>
                  <a:lnTo>
                    <a:pt x="1463" y="2130"/>
                  </a:lnTo>
                  <a:lnTo>
                    <a:pt x="1467" y="2125"/>
                  </a:lnTo>
                  <a:lnTo>
                    <a:pt x="1471" y="2119"/>
                  </a:lnTo>
                  <a:lnTo>
                    <a:pt x="1474" y="2113"/>
                  </a:lnTo>
                  <a:lnTo>
                    <a:pt x="1483" y="2082"/>
                  </a:lnTo>
                  <a:lnTo>
                    <a:pt x="1490" y="2055"/>
                  </a:lnTo>
                  <a:lnTo>
                    <a:pt x="1494" y="2043"/>
                  </a:lnTo>
                  <a:lnTo>
                    <a:pt x="1498" y="2031"/>
                  </a:lnTo>
                  <a:lnTo>
                    <a:pt x="1502" y="2020"/>
                  </a:lnTo>
                  <a:lnTo>
                    <a:pt x="1507" y="2010"/>
                  </a:lnTo>
                  <a:lnTo>
                    <a:pt x="1513" y="2000"/>
                  </a:lnTo>
                  <a:lnTo>
                    <a:pt x="1519" y="1990"/>
                  </a:lnTo>
                  <a:lnTo>
                    <a:pt x="1525" y="1982"/>
                  </a:lnTo>
                  <a:lnTo>
                    <a:pt x="1533" y="1974"/>
                  </a:lnTo>
                  <a:lnTo>
                    <a:pt x="1543" y="1967"/>
                  </a:lnTo>
                  <a:lnTo>
                    <a:pt x="1553" y="1961"/>
                  </a:lnTo>
                  <a:lnTo>
                    <a:pt x="1565" y="1955"/>
                  </a:lnTo>
                  <a:lnTo>
                    <a:pt x="1579" y="1950"/>
                  </a:lnTo>
                  <a:lnTo>
                    <a:pt x="1593" y="1945"/>
                  </a:lnTo>
                  <a:lnTo>
                    <a:pt x="1607" y="1940"/>
                  </a:lnTo>
                  <a:lnTo>
                    <a:pt x="1620" y="1934"/>
                  </a:lnTo>
                  <a:lnTo>
                    <a:pt x="1631" y="1929"/>
                  </a:lnTo>
                  <a:lnTo>
                    <a:pt x="1641" y="1923"/>
                  </a:lnTo>
                  <a:lnTo>
                    <a:pt x="1651" y="1917"/>
                  </a:lnTo>
                  <a:lnTo>
                    <a:pt x="1659" y="1911"/>
                  </a:lnTo>
                  <a:lnTo>
                    <a:pt x="1667" y="1905"/>
                  </a:lnTo>
                  <a:lnTo>
                    <a:pt x="1681" y="1893"/>
                  </a:lnTo>
                  <a:lnTo>
                    <a:pt x="1693" y="1879"/>
                  </a:lnTo>
                  <a:lnTo>
                    <a:pt x="1704" y="1867"/>
                  </a:lnTo>
                  <a:lnTo>
                    <a:pt x="1714" y="1854"/>
                  </a:lnTo>
                  <a:lnTo>
                    <a:pt x="1724" y="1841"/>
                  </a:lnTo>
                  <a:lnTo>
                    <a:pt x="1735" y="1829"/>
                  </a:lnTo>
                  <a:lnTo>
                    <a:pt x="1746" y="1817"/>
                  </a:lnTo>
                  <a:lnTo>
                    <a:pt x="1759" y="1805"/>
                  </a:lnTo>
                  <a:lnTo>
                    <a:pt x="1767" y="1800"/>
                  </a:lnTo>
                  <a:lnTo>
                    <a:pt x="1775" y="1794"/>
                  </a:lnTo>
                  <a:lnTo>
                    <a:pt x="1783" y="1789"/>
                  </a:lnTo>
                  <a:lnTo>
                    <a:pt x="1793" y="1784"/>
                  </a:lnTo>
                  <a:lnTo>
                    <a:pt x="1803" y="1780"/>
                  </a:lnTo>
                  <a:lnTo>
                    <a:pt x="1815" y="1775"/>
                  </a:lnTo>
                  <a:lnTo>
                    <a:pt x="1827" y="1770"/>
                  </a:lnTo>
                  <a:lnTo>
                    <a:pt x="1842" y="1766"/>
                  </a:lnTo>
                  <a:lnTo>
                    <a:pt x="1849" y="1763"/>
                  </a:lnTo>
                  <a:lnTo>
                    <a:pt x="1857" y="1760"/>
                  </a:lnTo>
                  <a:lnTo>
                    <a:pt x="1864" y="1756"/>
                  </a:lnTo>
                  <a:lnTo>
                    <a:pt x="1871" y="1752"/>
                  </a:lnTo>
                  <a:lnTo>
                    <a:pt x="1886" y="1741"/>
                  </a:lnTo>
                  <a:lnTo>
                    <a:pt x="1901" y="1729"/>
                  </a:lnTo>
                  <a:lnTo>
                    <a:pt x="1915" y="1714"/>
                  </a:lnTo>
                  <a:lnTo>
                    <a:pt x="1929" y="1698"/>
                  </a:lnTo>
                  <a:lnTo>
                    <a:pt x="1942" y="1682"/>
                  </a:lnTo>
                  <a:lnTo>
                    <a:pt x="1955" y="1664"/>
                  </a:lnTo>
                  <a:lnTo>
                    <a:pt x="1966" y="1646"/>
                  </a:lnTo>
                  <a:lnTo>
                    <a:pt x="1976" y="1628"/>
                  </a:lnTo>
                  <a:lnTo>
                    <a:pt x="1985" y="1611"/>
                  </a:lnTo>
                  <a:lnTo>
                    <a:pt x="1992" y="1595"/>
                  </a:lnTo>
                  <a:lnTo>
                    <a:pt x="1998" y="1580"/>
                  </a:lnTo>
                  <a:lnTo>
                    <a:pt x="2002" y="1567"/>
                  </a:lnTo>
                  <a:lnTo>
                    <a:pt x="2004" y="1555"/>
                  </a:lnTo>
                  <a:lnTo>
                    <a:pt x="2004" y="1545"/>
                  </a:lnTo>
                  <a:lnTo>
                    <a:pt x="2003" y="1536"/>
                  </a:lnTo>
                  <a:lnTo>
                    <a:pt x="2003" y="1528"/>
                  </a:lnTo>
                  <a:lnTo>
                    <a:pt x="2005" y="1522"/>
                  </a:lnTo>
                  <a:lnTo>
                    <a:pt x="2007" y="1518"/>
                  </a:lnTo>
                  <a:lnTo>
                    <a:pt x="2011" y="1515"/>
                  </a:lnTo>
                  <a:lnTo>
                    <a:pt x="2015" y="1513"/>
                  </a:lnTo>
                  <a:lnTo>
                    <a:pt x="2020" y="1511"/>
                  </a:lnTo>
                  <a:lnTo>
                    <a:pt x="2026" y="1510"/>
                  </a:lnTo>
                  <a:lnTo>
                    <a:pt x="2037" y="1508"/>
                  </a:lnTo>
                  <a:lnTo>
                    <a:pt x="2049" y="1504"/>
                  </a:lnTo>
                  <a:lnTo>
                    <a:pt x="2054" y="1501"/>
                  </a:lnTo>
                  <a:lnTo>
                    <a:pt x="2060" y="1497"/>
                  </a:lnTo>
                  <a:lnTo>
                    <a:pt x="2064" y="1491"/>
                  </a:lnTo>
                  <a:lnTo>
                    <a:pt x="2068" y="1483"/>
                  </a:lnTo>
                  <a:lnTo>
                    <a:pt x="2068" y="1458"/>
                  </a:lnTo>
                  <a:lnTo>
                    <a:pt x="2071" y="1435"/>
                  </a:lnTo>
                  <a:lnTo>
                    <a:pt x="2074" y="1417"/>
                  </a:lnTo>
                  <a:lnTo>
                    <a:pt x="2079" y="1400"/>
                  </a:lnTo>
                  <a:lnTo>
                    <a:pt x="2085" y="1386"/>
                  </a:lnTo>
                  <a:lnTo>
                    <a:pt x="2091" y="1374"/>
                  </a:lnTo>
                  <a:lnTo>
                    <a:pt x="2098" y="1364"/>
                  </a:lnTo>
                  <a:lnTo>
                    <a:pt x="2105" y="1355"/>
                  </a:lnTo>
                  <a:lnTo>
                    <a:pt x="2119" y="1341"/>
                  </a:lnTo>
                  <a:lnTo>
                    <a:pt x="2131" y="1330"/>
                  </a:lnTo>
                  <a:lnTo>
                    <a:pt x="2136" y="1325"/>
                  </a:lnTo>
                  <a:lnTo>
                    <a:pt x="2141" y="1320"/>
                  </a:lnTo>
                  <a:lnTo>
                    <a:pt x="2144" y="1315"/>
                  </a:lnTo>
                  <a:lnTo>
                    <a:pt x="2146" y="1309"/>
                  </a:lnTo>
                  <a:lnTo>
                    <a:pt x="2150" y="1280"/>
                  </a:lnTo>
                  <a:lnTo>
                    <a:pt x="2155" y="1256"/>
                  </a:lnTo>
                  <a:lnTo>
                    <a:pt x="2161" y="1235"/>
                  </a:lnTo>
                  <a:lnTo>
                    <a:pt x="2167" y="1218"/>
                  </a:lnTo>
                  <a:lnTo>
                    <a:pt x="2174" y="1203"/>
                  </a:lnTo>
                  <a:lnTo>
                    <a:pt x="2181" y="1192"/>
                  </a:lnTo>
                  <a:lnTo>
                    <a:pt x="2189" y="1182"/>
                  </a:lnTo>
                  <a:lnTo>
                    <a:pt x="2196" y="1175"/>
                  </a:lnTo>
                  <a:lnTo>
                    <a:pt x="2210" y="1164"/>
                  </a:lnTo>
                  <a:lnTo>
                    <a:pt x="2224" y="1155"/>
                  </a:lnTo>
                  <a:lnTo>
                    <a:pt x="2230" y="1151"/>
                  </a:lnTo>
                  <a:lnTo>
                    <a:pt x="2236" y="1146"/>
                  </a:lnTo>
                  <a:lnTo>
                    <a:pt x="2241" y="1139"/>
                  </a:lnTo>
                  <a:lnTo>
                    <a:pt x="2245" y="1131"/>
                  </a:lnTo>
                  <a:lnTo>
                    <a:pt x="2248" y="1125"/>
                  </a:lnTo>
                  <a:lnTo>
                    <a:pt x="2252" y="1119"/>
                  </a:lnTo>
                  <a:lnTo>
                    <a:pt x="2256" y="1113"/>
                  </a:lnTo>
                  <a:lnTo>
                    <a:pt x="2260" y="1109"/>
                  </a:lnTo>
                  <a:lnTo>
                    <a:pt x="2264" y="1105"/>
                  </a:lnTo>
                  <a:lnTo>
                    <a:pt x="2268" y="1101"/>
                  </a:lnTo>
                  <a:lnTo>
                    <a:pt x="2273" y="1099"/>
                  </a:lnTo>
                  <a:lnTo>
                    <a:pt x="2278" y="1096"/>
                  </a:lnTo>
                  <a:lnTo>
                    <a:pt x="2289" y="1093"/>
                  </a:lnTo>
                  <a:lnTo>
                    <a:pt x="2299" y="1091"/>
                  </a:lnTo>
                  <a:lnTo>
                    <a:pt x="2310" y="1090"/>
                  </a:lnTo>
                  <a:lnTo>
                    <a:pt x="2320" y="1088"/>
                  </a:lnTo>
                  <a:lnTo>
                    <a:pt x="2330" y="1086"/>
                  </a:lnTo>
                  <a:lnTo>
                    <a:pt x="2339" y="1083"/>
                  </a:lnTo>
                  <a:lnTo>
                    <a:pt x="2343" y="1081"/>
                  </a:lnTo>
                  <a:lnTo>
                    <a:pt x="2347" y="1078"/>
                  </a:lnTo>
                  <a:lnTo>
                    <a:pt x="2350" y="1075"/>
                  </a:lnTo>
                  <a:lnTo>
                    <a:pt x="2354" y="1071"/>
                  </a:lnTo>
                  <a:lnTo>
                    <a:pt x="2357" y="1067"/>
                  </a:lnTo>
                  <a:lnTo>
                    <a:pt x="2360" y="1062"/>
                  </a:lnTo>
                  <a:lnTo>
                    <a:pt x="2362" y="1056"/>
                  </a:lnTo>
                  <a:lnTo>
                    <a:pt x="2364" y="1049"/>
                  </a:lnTo>
                  <a:lnTo>
                    <a:pt x="2365" y="1041"/>
                  </a:lnTo>
                  <a:lnTo>
                    <a:pt x="2366" y="1032"/>
                  </a:lnTo>
                  <a:lnTo>
                    <a:pt x="2366" y="1022"/>
                  </a:lnTo>
                  <a:lnTo>
                    <a:pt x="2366" y="1011"/>
                  </a:lnTo>
                  <a:lnTo>
                    <a:pt x="2365" y="983"/>
                  </a:lnTo>
                  <a:lnTo>
                    <a:pt x="2366" y="959"/>
                  </a:lnTo>
                  <a:lnTo>
                    <a:pt x="2367" y="939"/>
                  </a:lnTo>
                  <a:lnTo>
                    <a:pt x="2369" y="920"/>
                  </a:lnTo>
                  <a:lnTo>
                    <a:pt x="2371" y="904"/>
                  </a:lnTo>
                  <a:lnTo>
                    <a:pt x="2374" y="890"/>
                  </a:lnTo>
                  <a:lnTo>
                    <a:pt x="2376" y="876"/>
                  </a:lnTo>
                  <a:lnTo>
                    <a:pt x="2380" y="864"/>
                  </a:lnTo>
                  <a:lnTo>
                    <a:pt x="2386" y="845"/>
                  </a:lnTo>
                  <a:lnTo>
                    <a:pt x="2392" y="827"/>
                  </a:lnTo>
                  <a:lnTo>
                    <a:pt x="2395" y="819"/>
                  </a:lnTo>
                  <a:lnTo>
                    <a:pt x="2397" y="810"/>
                  </a:lnTo>
                  <a:lnTo>
                    <a:pt x="2398" y="801"/>
                  </a:lnTo>
                  <a:lnTo>
                    <a:pt x="2398" y="790"/>
                  </a:lnTo>
                  <a:close/>
                </a:path>
              </a:pathLst>
            </a:custGeom>
            <a:grpFill/>
            <a:ln w="3175" cmpd="sng">
              <a:solidFill>
                <a:srgbClr val="FCF6F6"/>
              </a:solidFill>
              <a:round/>
              <a:headEnd/>
              <a:tailEnd/>
            </a:ln>
          </p:spPr>
          <p:txBody>
            <a:bodyPr/>
            <a:lstStyle/>
            <a:p>
              <a:endParaRPr lang="pt-BR"/>
            </a:p>
          </p:txBody>
        </p:sp>
        <p:sp>
          <p:nvSpPr>
            <p:cNvPr id="29" name="Freeform 16"/>
            <p:cNvSpPr>
              <a:spLocks/>
            </p:cNvSpPr>
            <p:nvPr/>
          </p:nvSpPr>
          <p:spPr bwMode="auto">
            <a:xfrm>
              <a:off x="4940300" y="3427413"/>
              <a:ext cx="979488" cy="974725"/>
            </a:xfrm>
            <a:custGeom>
              <a:avLst/>
              <a:gdLst>
                <a:gd name="T0" fmla="*/ 2187 w 2494"/>
                <a:gd name="T1" fmla="*/ 340 h 2289"/>
                <a:gd name="T2" fmla="*/ 2042 w 2494"/>
                <a:gd name="T3" fmla="*/ 351 h 2289"/>
                <a:gd name="T4" fmla="*/ 1966 w 2494"/>
                <a:gd name="T5" fmla="*/ 339 h 2289"/>
                <a:gd name="T6" fmla="*/ 1890 w 2494"/>
                <a:gd name="T7" fmla="*/ 396 h 2289"/>
                <a:gd name="T8" fmla="*/ 1768 w 2494"/>
                <a:gd name="T9" fmla="*/ 384 h 2289"/>
                <a:gd name="T10" fmla="*/ 1660 w 2494"/>
                <a:gd name="T11" fmla="*/ 341 h 2289"/>
                <a:gd name="T12" fmla="*/ 1603 w 2494"/>
                <a:gd name="T13" fmla="*/ 307 h 2289"/>
                <a:gd name="T14" fmla="*/ 1448 w 2494"/>
                <a:gd name="T15" fmla="*/ 205 h 2289"/>
                <a:gd name="T16" fmla="*/ 1352 w 2494"/>
                <a:gd name="T17" fmla="*/ 272 h 2289"/>
                <a:gd name="T18" fmla="*/ 1079 w 2494"/>
                <a:gd name="T19" fmla="*/ 178 h 2289"/>
                <a:gd name="T20" fmla="*/ 1062 w 2494"/>
                <a:gd name="T21" fmla="*/ 9 h 2289"/>
                <a:gd name="T22" fmla="*/ 976 w 2494"/>
                <a:gd name="T23" fmla="*/ 116 h 2289"/>
                <a:gd name="T24" fmla="*/ 822 w 2494"/>
                <a:gd name="T25" fmla="*/ 268 h 2289"/>
                <a:gd name="T26" fmla="*/ 809 w 2494"/>
                <a:gd name="T27" fmla="*/ 429 h 2289"/>
                <a:gd name="T28" fmla="*/ 771 w 2494"/>
                <a:gd name="T29" fmla="*/ 562 h 2289"/>
                <a:gd name="T30" fmla="*/ 704 w 2494"/>
                <a:gd name="T31" fmla="*/ 728 h 2289"/>
                <a:gd name="T32" fmla="*/ 625 w 2494"/>
                <a:gd name="T33" fmla="*/ 743 h 2289"/>
                <a:gd name="T34" fmla="*/ 495 w 2494"/>
                <a:gd name="T35" fmla="*/ 965 h 2289"/>
                <a:gd name="T36" fmla="*/ 346 w 2494"/>
                <a:gd name="T37" fmla="*/ 1050 h 2289"/>
                <a:gd name="T38" fmla="*/ 262 w 2494"/>
                <a:gd name="T39" fmla="*/ 1160 h 2289"/>
                <a:gd name="T40" fmla="*/ 174 w 2494"/>
                <a:gd name="T41" fmla="*/ 1315 h 2289"/>
                <a:gd name="T42" fmla="*/ 70 w 2494"/>
                <a:gd name="T43" fmla="*/ 1410 h 2289"/>
                <a:gd name="T44" fmla="*/ 18 w 2494"/>
                <a:gd name="T45" fmla="*/ 1520 h 2289"/>
                <a:gd name="T46" fmla="*/ 34 w 2494"/>
                <a:gd name="T47" fmla="*/ 1670 h 2289"/>
                <a:gd name="T48" fmla="*/ 20 w 2494"/>
                <a:gd name="T49" fmla="*/ 1841 h 2289"/>
                <a:gd name="T50" fmla="*/ 125 w 2494"/>
                <a:gd name="T51" fmla="*/ 1896 h 2289"/>
                <a:gd name="T52" fmla="*/ 105 w 2494"/>
                <a:gd name="T53" fmla="*/ 1954 h 2289"/>
                <a:gd name="T54" fmla="*/ 118 w 2494"/>
                <a:gd name="T55" fmla="*/ 2006 h 2289"/>
                <a:gd name="T56" fmla="*/ 291 w 2494"/>
                <a:gd name="T57" fmla="*/ 2060 h 2289"/>
                <a:gd name="T58" fmla="*/ 419 w 2494"/>
                <a:gd name="T59" fmla="*/ 2140 h 2289"/>
                <a:gd name="T60" fmla="*/ 604 w 2494"/>
                <a:gd name="T61" fmla="*/ 2187 h 2289"/>
                <a:gd name="T62" fmla="*/ 693 w 2494"/>
                <a:gd name="T63" fmla="*/ 2240 h 2289"/>
                <a:gd name="T64" fmla="*/ 799 w 2494"/>
                <a:gd name="T65" fmla="*/ 2220 h 2289"/>
                <a:gd name="T66" fmla="*/ 901 w 2494"/>
                <a:gd name="T67" fmla="*/ 2165 h 2289"/>
                <a:gd name="T68" fmla="*/ 1032 w 2494"/>
                <a:gd name="T69" fmla="*/ 2020 h 2289"/>
                <a:gd name="T70" fmla="*/ 1201 w 2494"/>
                <a:gd name="T71" fmla="*/ 1989 h 2289"/>
                <a:gd name="T72" fmla="*/ 1280 w 2494"/>
                <a:gd name="T73" fmla="*/ 2014 h 2289"/>
                <a:gd name="T74" fmla="*/ 1355 w 2494"/>
                <a:gd name="T75" fmla="*/ 1936 h 2289"/>
                <a:gd name="T76" fmla="*/ 1552 w 2494"/>
                <a:gd name="T77" fmla="*/ 1926 h 2289"/>
                <a:gd name="T78" fmla="*/ 1755 w 2494"/>
                <a:gd name="T79" fmla="*/ 1967 h 2289"/>
                <a:gd name="T80" fmla="*/ 1896 w 2494"/>
                <a:gd name="T81" fmla="*/ 1893 h 2289"/>
                <a:gd name="T82" fmla="*/ 1982 w 2494"/>
                <a:gd name="T83" fmla="*/ 1845 h 2289"/>
                <a:gd name="T84" fmla="*/ 1981 w 2494"/>
                <a:gd name="T85" fmla="*/ 1749 h 2289"/>
                <a:gd name="T86" fmla="*/ 1987 w 2494"/>
                <a:gd name="T87" fmla="*/ 1651 h 2289"/>
                <a:gd name="T88" fmla="*/ 1911 w 2494"/>
                <a:gd name="T89" fmla="*/ 1614 h 2289"/>
                <a:gd name="T90" fmla="*/ 2013 w 2494"/>
                <a:gd name="T91" fmla="*/ 1499 h 2289"/>
                <a:gd name="T92" fmla="*/ 2003 w 2494"/>
                <a:gd name="T93" fmla="*/ 1349 h 2289"/>
                <a:gd name="T94" fmla="*/ 1979 w 2494"/>
                <a:gd name="T95" fmla="*/ 1235 h 2289"/>
                <a:gd name="T96" fmla="*/ 2002 w 2494"/>
                <a:gd name="T97" fmla="*/ 1124 h 2289"/>
                <a:gd name="T98" fmla="*/ 2133 w 2494"/>
                <a:gd name="T99" fmla="*/ 1091 h 2289"/>
                <a:gd name="T100" fmla="*/ 2141 w 2494"/>
                <a:gd name="T101" fmla="*/ 992 h 2289"/>
                <a:gd name="T102" fmla="*/ 2152 w 2494"/>
                <a:gd name="T103" fmla="*/ 897 h 2289"/>
                <a:gd name="T104" fmla="*/ 2206 w 2494"/>
                <a:gd name="T105" fmla="*/ 788 h 2289"/>
                <a:gd name="T106" fmla="*/ 2267 w 2494"/>
                <a:gd name="T107" fmla="*/ 765 h 2289"/>
                <a:gd name="T108" fmla="*/ 2322 w 2494"/>
                <a:gd name="T109" fmla="*/ 689 h 2289"/>
                <a:gd name="T110" fmla="*/ 2418 w 2494"/>
                <a:gd name="T111" fmla="*/ 755 h 2289"/>
                <a:gd name="T112" fmla="*/ 2493 w 2494"/>
                <a:gd name="T113" fmla="*/ 657 h 2289"/>
                <a:gd name="T114" fmla="*/ 2434 w 2494"/>
                <a:gd name="T115" fmla="*/ 508 h 2289"/>
                <a:gd name="T116" fmla="*/ 2377 w 2494"/>
                <a:gd name="T117" fmla="*/ 371 h 2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94" h="2289">
                  <a:moveTo>
                    <a:pt x="2372" y="352"/>
                  </a:moveTo>
                  <a:lnTo>
                    <a:pt x="2351" y="350"/>
                  </a:lnTo>
                  <a:lnTo>
                    <a:pt x="2328" y="350"/>
                  </a:lnTo>
                  <a:lnTo>
                    <a:pt x="2303" y="350"/>
                  </a:lnTo>
                  <a:lnTo>
                    <a:pt x="2279" y="349"/>
                  </a:lnTo>
                  <a:lnTo>
                    <a:pt x="2255" y="347"/>
                  </a:lnTo>
                  <a:lnTo>
                    <a:pt x="2234" y="344"/>
                  </a:lnTo>
                  <a:lnTo>
                    <a:pt x="2224" y="342"/>
                  </a:lnTo>
                  <a:lnTo>
                    <a:pt x="2215" y="339"/>
                  </a:lnTo>
                  <a:lnTo>
                    <a:pt x="2205" y="335"/>
                  </a:lnTo>
                  <a:lnTo>
                    <a:pt x="2198" y="331"/>
                  </a:lnTo>
                  <a:lnTo>
                    <a:pt x="2192" y="336"/>
                  </a:lnTo>
                  <a:lnTo>
                    <a:pt x="2187" y="340"/>
                  </a:lnTo>
                  <a:lnTo>
                    <a:pt x="2181" y="344"/>
                  </a:lnTo>
                  <a:lnTo>
                    <a:pt x="2176" y="346"/>
                  </a:lnTo>
                  <a:lnTo>
                    <a:pt x="2164" y="351"/>
                  </a:lnTo>
                  <a:lnTo>
                    <a:pt x="2152" y="353"/>
                  </a:lnTo>
                  <a:lnTo>
                    <a:pt x="2139" y="353"/>
                  </a:lnTo>
                  <a:lnTo>
                    <a:pt x="2127" y="353"/>
                  </a:lnTo>
                  <a:lnTo>
                    <a:pt x="2114" y="352"/>
                  </a:lnTo>
                  <a:lnTo>
                    <a:pt x="2101" y="350"/>
                  </a:lnTo>
                  <a:lnTo>
                    <a:pt x="2087" y="349"/>
                  </a:lnTo>
                  <a:lnTo>
                    <a:pt x="2074" y="348"/>
                  </a:lnTo>
                  <a:lnTo>
                    <a:pt x="2061" y="348"/>
                  </a:lnTo>
                  <a:lnTo>
                    <a:pt x="2048" y="350"/>
                  </a:lnTo>
                  <a:lnTo>
                    <a:pt x="2042" y="351"/>
                  </a:lnTo>
                  <a:lnTo>
                    <a:pt x="2036" y="353"/>
                  </a:lnTo>
                  <a:lnTo>
                    <a:pt x="2030" y="355"/>
                  </a:lnTo>
                  <a:lnTo>
                    <a:pt x="2023" y="358"/>
                  </a:lnTo>
                  <a:lnTo>
                    <a:pt x="2017" y="362"/>
                  </a:lnTo>
                  <a:lnTo>
                    <a:pt x="2011" y="367"/>
                  </a:lnTo>
                  <a:lnTo>
                    <a:pt x="2005" y="373"/>
                  </a:lnTo>
                  <a:lnTo>
                    <a:pt x="1999" y="379"/>
                  </a:lnTo>
                  <a:lnTo>
                    <a:pt x="1995" y="369"/>
                  </a:lnTo>
                  <a:lnTo>
                    <a:pt x="1991" y="361"/>
                  </a:lnTo>
                  <a:lnTo>
                    <a:pt x="1986" y="354"/>
                  </a:lnTo>
                  <a:lnTo>
                    <a:pt x="1980" y="348"/>
                  </a:lnTo>
                  <a:lnTo>
                    <a:pt x="1974" y="343"/>
                  </a:lnTo>
                  <a:lnTo>
                    <a:pt x="1966" y="339"/>
                  </a:lnTo>
                  <a:lnTo>
                    <a:pt x="1957" y="335"/>
                  </a:lnTo>
                  <a:lnTo>
                    <a:pt x="1946" y="331"/>
                  </a:lnTo>
                  <a:lnTo>
                    <a:pt x="1942" y="337"/>
                  </a:lnTo>
                  <a:lnTo>
                    <a:pt x="1938" y="343"/>
                  </a:lnTo>
                  <a:lnTo>
                    <a:pt x="1933" y="348"/>
                  </a:lnTo>
                  <a:lnTo>
                    <a:pt x="1928" y="353"/>
                  </a:lnTo>
                  <a:lnTo>
                    <a:pt x="1919" y="361"/>
                  </a:lnTo>
                  <a:lnTo>
                    <a:pt x="1909" y="369"/>
                  </a:lnTo>
                  <a:lnTo>
                    <a:pt x="1905" y="374"/>
                  </a:lnTo>
                  <a:lnTo>
                    <a:pt x="1900" y="379"/>
                  </a:lnTo>
                  <a:lnTo>
                    <a:pt x="1896" y="384"/>
                  </a:lnTo>
                  <a:lnTo>
                    <a:pt x="1893" y="390"/>
                  </a:lnTo>
                  <a:lnTo>
                    <a:pt x="1890" y="396"/>
                  </a:lnTo>
                  <a:lnTo>
                    <a:pt x="1887" y="403"/>
                  </a:lnTo>
                  <a:lnTo>
                    <a:pt x="1885" y="411"/>
                  </a:lnTo>
                  <a:lnTo>
                    <a:pt x="1884" y="420"/>
                  </a:lnTo>
                  <a:lnTo>
                    <a:pt x="1869" y="420"/>
                  </a:lnTo>
                  <a:lnTo>
                    <a:pt x="1856" y="419"/>
                  </a:lnTo>
                  <a:lnTo>
                    <a:pt x="1843" y="418"/>
                  </a:lnTo>
                  <a:lnTo>
                    <a:pt x="1830" y="416"/>
                  </a:lnTo>
                  <a:lnTo>
                    <a:pt x="1818" y="413"/>
                  </a:lnTo>
                  <a:lnTo>
                    <a:pt x="1806" y="409"/>
                  </a:lnTo>
                  <a:lnTo>
                    <a:pt x="1796" y="404"/>
                  </a:lnTo>
                  <a:lnTo>
                    <a:pt x="1785" y="399"/>
                  </a:lnTo>
                  <a:lnTo>
                    <a:pt x="1776" y="392"/>
                  </a:lnTo>
                  <a:lnTo>
                    <a:pt x="1768" y="384"/>
                  </a:lnTo>
                  <a:lnTo>
                    <a:pt x="1759" y="375"/>
                  </a:lnTo>
                  <a:lnTo>
                    <a:pt x="1753" y="364"/>
                  </a:lnTo>
                  <a:lnTo>
                    <a:pt x="1748" y="353"/>
                  </a:lnTo>
                  <a:lnTo>
                    <a:pt x="1745" y="340"/>
                  </a:lnTo>
                  <a:lnTo>
                    <a:pt x="1742" y="326"/>
                  </a:lnTo>
                  <a:lnTo>
                    <a:pt x="1741" y="310"/>
                  </a:lnTo>
                  <a:lnTo>
                    <a:pt x="1700" y="310"/>
                  </a:lnTo>
                  <a:lnTo>
                    <a:pt x="1694" y="313"/>
                  </a:lnTo>
                  <a:lnTo>
                    <a:pt x="1689" y="318"/>
                  </a:lnTo>
                  <a:lnTo>
                    <a:pt x="1683" y="324"/>
                  </a:lnTo>
                  <a:lnTo>
                    <a:pt x="1676" y="330"/>
                  </a:lnTo>
                  <a:lnTo>
                    <a:pt x="1669" y="336"/>
                  </a:lnTo>
                  <a:lnTo>
                    <a:pt x="1660" y="341"/>
                  </a:lnTo>
                  <a:lnTo>
                    <a:pt x="1655" y="343"/>
                  </a:lnTo>
                  <a:lnTo>
                    <a:pt x="1649" y="345"/>
                  </a:lnTo>
                  <a:lnTo>
                    <a:pt x="1643" y="346"/>
                  </a:lnTo>
                  <a:lnTo>
                    <a:pt x="1636" y="346"/>
                  </a:lnTo>
                  <a:lnTo>
                    <a:pt x="1633" y="346"/>
                  </a:lnTo>
                  <a:lnTo>
                    <a:pt x="1630" y="345"/>
                  </a:lnTo>
                  <a:lnTo>
                    <a:pt x="1627" y="344"/>
                  </a:lnTo>
                  <a:lnTo>
                    <a:pt x="1624" y="342"/>
                  </a:lnTo>
                  <a:lnTo>
                    <a:pt x="1619" y="338"/>
                  </a:lnTo>
                  <a:lnTo>
                    <a:pt x="1614" y="331"/>
                  </a:lnTo>
                  <a:lnTo>
                    <a:pt x="1610" y="324"/>
                  </a:lnTo>
                  <a:lnTo>
                    <a:pt x="1606" y="316"/>
                  </a:lnTo>
                  <a:lnTo>
                    <a:pt x="1603" y="307"/>
                  </a:lnTo>
                  <a:lnTo>
                    <a:pt x="1599" y="298"/>
                  </a:lnTo>
                  <a:lnTo>
                    <a:pt x="1593" y="279"/>
                  </a:lnTo>
                  <a:lnTo>
                    <a:pt x="1587" y="261"/>
                  </a:lnTo>
                  <a:lnTo>
                    <a:pt x="1584" y="252"/>
                  </a:lnTo>
                  <a:lnTo>
                    <a:pt x="1581" y="245"/>
                  </a:lnTo>
                  <a:lnTo>
                    <a:pt x="1578" y="240"/>
                  </a:lnTo>
                  <a:lnTo>
                    <a:pt x="1574" y="236"/>
                  </a:lnTo>
                  <a:lnTo>
                    <a:pt x="1564" y="233"/>
                  </a:lnTo>
                  <a:lnTo>
                    <a:pt x="1545" y="228"/>
                  </a:lnTo>
                  <a:lnTo>
                    <a:pt x="1521" y="222"/>
                  </a:lnTo>
                  <a:lnTo>
                    <a:pt x="1496" y="216"/>
                  </a:lnTo>
                  <a:lnTo>
                    <a:pt x="1470" y="210"/>
                  </a:lnTo>
                  <a:lnTo>
                    <a:pt x="1448" y="205"/>
                  </a:lnTo>
                  <a:lnTo>
                    <a:pt x="1431" y="201"/>
                  </a:lnTo>
                  <a:lnTo>
                    <a:pt x="1421" y="200"/>
                  </a:lnTo>
                  <a:lnTo>
                    <a:pt x="1413" y="201"/>
                  </a:lnTo>
                  <a:lnTo>
                    <a:pt x="1406" y="203"/>
                  </a:lnTo>
                  <a:lnTo>
                    <a:pt x="1399" y="207"/>
                  </a:lnTo>
                  <a:lnTo>
                    <a:pt x="1394" y="212"/>
                  </a:lnTo>
                  <a:lnTo>
                    <a:pt x="1388" y="218"/>
                  </a:lnTo>
                  <a:lnTo>
                    <a:pt x="1384" y="224"/>
                  </a:lnTo>
                  <a:lnTo>
                    <a:pt x="1379" y="231"/>
                  </a:lnTo>
                  <a:lnTo>
                    <a:pt x="1375" y="239"/>
                  </a:lnTo>
                  <a:lnTo>
                    <a:pt x="1367" y="253"/>
                  </a:lnTo>
                  <a:lnTo>
                    <a:pt x="1358" y="267"/>
                  </a:lnTo>
                  <a:lnTo>
                    <a:pt x="1352" y="272"/>
                  </a:lnTo>
                  <a:lnTo>
                    <a:pt x="1347" y="275"/>
                  </a:lnTo>
                  <a:lnTo>
                    <a:pt x="1340" y="278"/>
                  </a:lnTo>
                  <a:lnTo>
                    <a:pt x="1333" y="279"/>
                  </a:lnTo>
                  <a:lnTo>
                    <a:pt x="1322" y="278"/>
                  </a:lnTo>
                  <a:lnTo>
                    <a:pt x="1307" y="275"/>
                  </a:lnTo>
                  <a:lnTo>
                    <a:pt x="1290" y="270"/>
                  </a:lnTo>
                  <a:lnTo>
                    <a:pt x="1271" y="264"/>
                  </a:lnTo>
                  <a:lnTo>
                    <a:pt x="1229" y="247"/>
                  </a:lnTo>
                  <a:lnTo>
                    <a:pt x="1183" y="229"/>
                  </a:lnTo>
                  <a:lnTo>
                    <a:pt x="1141" y="210"/>
                  </a:lnTo>
                  <a:lnTo>
                    <a:pt x="1105" y="192"/>
                  </a:lnTo>
                  <a:lnTo>
                    <a:pt x="1090" y="184"/>
                  </a:lnTo>
                  <a:lnTo>
                    <a:pt x="1079" y="178"/>
                  </a:lnTo>
                  <a:lnTo>
                    <a:pt x="1075" y="175"/>
                  </a:lnTo>
                  <a:lnTo>
                    <a:pt x="1072" y="172"/>
                  </a:lnTo>
                  <a:lnTo>
                    <a:pt x="1070" y="170"/>
                  </a:lnTo>
                  <a:lnTo>
                    <a:pt x="1070" y="169"/>
                  </a:lnTo>
                  <a:lnTo>
                    <a:pt x="1070" y="159"/>
                  </a:lnTo>
                  <a:lnTo>
                    <a:pt x="1070" y="141"/>
                  </a:lnTo>
                  <a:lnTo>
                    <a:pt x="1071" y="119"/>
                  </a:lnTo>
                  <a:lnTo>
                    <a:pt x="1070" y="94"/>
                  </a:lnTo>
                  <a:lnTo>
                    <a:pt x="1070" y="68"/>
                  </a:lnTo>
                  <a:lnTo>
                    <a:pt x="1068" y="42"/>
                  </a:lnTo>
                  <a:lnTo>
                    <a:pt x="1066" y="30"/>
                  </a:lnTo>
                  <a:lnTo>
                    <a:pt x="1064" y="19"/>
                  </a:lnTo>
                  <a:lnTo>
                    <a:pt x="1062" y="9"/>
                  </a:lnTo>
                  <a:lnTo>
                    <a:pt x="1059" y="0"/>
                  </a:lnTo>
                  <a:lnTo>
                    <a:pt x="1047" y="8"/>
                  </a:lnTo>
                  <a:lnTo>
                    <a:pt x="1036" y="15"/>
                  </a:lnTo>
                  <a:lnTo>
                    <a:pt x="1028" y="22"/>
                  </a:lnTo>
                  <a:lnTo>
                    <a:pt x="1021" y="29"/>
                  </a:lnTo>
                  <a:lnTo>
                    <a:pt x="1015" y="37"/>
                  </a:lnTo>
                  <a:lnTo>
                    <a:pt x="1010" y="45"/>
                  </a:lnTo>
                  <a:lnTo>
                    <a:pt x="1006" y="52"/>
                  </a:lnTo>
                  <a:lnTo>
                    <a:pt x="1002" y="60"/>
                  </a:lnTo>
                  <a:lnTo>
                    <a:pt x="996" y="76"/>
                  </a:lnTo>
                  <a:lnTo>
                    <a:pt x="988" y="95"/>
                  </a:lnTo>
                  <a:lnTo>
                    <a:pt x="982" y="105"/>
                  </a:lnTo>
                  <a:lnTo>
                    <a:pt x="976" y="116"/>
                  </a:lnTo>
                  <a:lnTo>
                    <a:pt x="968" y="128"/>
                  </a:lnTo>
                  <a:lnTo>
                    <a:pt x="960" y="142"/>
                  </a:lnTo>
                  <a:lnTo>
                    <a:pt x="908" y="169"/>
                  </a:lnTo>
                  <a:lnTo>
                    <a:pt x="900" y="182"/>
                  </a:lnTo>
                  <a:lnTo>
                    <a:pt x="891" y="194"/>
                  </a:lnTo>
                  <a:lnTo>
                    <a:pt x="882" y="204"/>
                  </a:lnTo>
                  <a:lnTo>
                    <a:pt x="870" y="215"/>
                  </a:lnTo>
                  <a:lnTo>
                    <a:pt x="859" y="224"/>
                  </a:lnTo>
                  <a:lnTo>
                    <a:pt x="849" y="232"/>
                  </a:lnTo>
                  <a:lnTo>
                    <a:pt x="841" y="241"/>
                  </a:lnTo>
                  <a:lnTo>
                    <a:pt x="833" y="249"/>
                  </a:lnTo>
                  <a:lnTo>
                    <a:pt x="827" y="258"/>
                  </a:lnTo>
                  <a:lnTo>
                    <a:pt x="822" y="268"/>
                  </a:lnTo>
                  <a:lnTo>
                    <a:pt x="817" y="276"/>
                  </a:lnTo>
                  <a:lnTo>
                    <a:pt x="813" y="285"/>
                  </a:lnTo>
                  <a:lnTo>
                    <a:pt x="810" y="294"/>
                  </a:lnTo>
                  <a:lnTo>
                    <a:pt x="808" y="302"/>
                  </a:lnTo>
                  <a:lnTo>
                    <a:pt x="807" y="311"/>
                  </a:lnTo>
                  <a:lnTo>
                    <a:pt x="806" y="320"/>
                  </a:lnTo>
                  <a:lnTo>
                    <a:pt x="805" y="337"/>
                  </a:lnTo>
                  <a:lnTo>
                    <a:pt x="806" y="353"/>
                  </a:lnTo>
                  <a:lnTo>
                    <a:pt x="809" y="385"/>
                  </a:lnTo>
                  <a:lnTo>
                    <a:pt x="811" y="412"/>
                  </a:lnTo>
                  <a:lnTo>
                    <a:pt x="811" y="418"/>
                  </a:lnTo>
                  <a:lnTo>
                    <a:pt x="810" y="424"/>
                  </a:lnTo>
                  <a:lnTo>
                    <a:pt x="809" y="429"/>
                  </a:lnTo>
                  <a:lnTo>
                    <a:pt x="807" y="435"/>
                  </a:lnTo>
                  <a:lnTo>
                    <a:pt x="804" y="439"/>
                  </a:lnTo>
                  <a:lnTo>
                    <a:pt x="801" y="444"/>
                  </a:lnTo>
                  <a:lnTo>
                    <a:pt x="797" y="448"/>
                  </a:lnTo>
                  <a:lnTo>
                    <a:pt x="792" y="451"/>
                  </a:lnTo>
                  <a:lnTo>
                    <a:pt x="789" y="454"/>
                  </a:lnTo>
                  <a:lnTo>
                    <a:pt x="786" y="458"/>
                  </a:lnTo>
                  <a:lnTo>
                    <a:pt x="784" y="462"/>
                  </a:lnTo>
                  <a:lnTo>
                    <a:pt x="782" y="467"/>
                  </a:lnTo>
                  <a:lnTo>
                    <a:pt x="779" y="478"/>
                  </a:lnTo>
                  <a:lnTo>
                    <a:pt x="776" y="492"/>
                  </a:lnTo>
                  <a:lnTo>
                    <a:pt x="773" y="524"/>
                  </a:lnTo>
                  <a:lnTo>
                    <a:pt x="771" y="562"/>
                  </a:lnTo>
                  <a:lnTo>
                    <a:pt x="769" y="581"/>
                  </a:lnTo>
                  <a:lnTo>
                    <a:pt x="766" y="603"/>
                  </a:lnTo>
                  <a:lnTo>
                    <a:pt x="762" y="623"/>
                  </a:lnTo>
                  <a:lnTo>
                    <a:pt x="755" y="644"/>
                  </a:lnTo>
                  <a:lnTo>
                    <a:pt x="752" y="654"/>
                  </a:lnTo>
                  <a:lnTo>
                    <a:pt x="748" y="664"/>
                  </a:lnTo>
                  <a:lnTo>
                    <a:pt x="744" y="673"/>
                  </a:lnTo>
                  <a:lnTo>
                    <a:pt x="739" y="683"/>
                  </a:lnTo>
                  <a:lnTo>
                    <a:pt x="733" y="692"/>
                  </a:lnTo>
                  <a:lnTo>
                    <a:pt x="727" y="701"/>
                  </a:lnTo>
                  <a:lnTo>
                    <a:pt x="721" y="711"/>
                  </a:lnTo>
                  <a:lnTo>
                    <a:pt x="713" y="720"/>
                  </a:lnTo>
                  <a:lnTo>
                    <a:pt x="704" y="728"/>
                  </a:lnTo>
                  <a:lnTo>
                    <a:pt x="696" y="734"/>
                  </a:lnTo>
                  <a:lnTo>
                    <a:pt x="689" y="738"/>
                  </a:lnTo>
                  <a:lnTo>
                    <a:pt x="682" y="741"/>
                  </a:lnTo>
                  <a:lnTo>
                    <a:pt x="676" y="742"/>
                  </a:lnTo>
                  <a:lnTo>
                    <a:pt x="671" y="742"/>
                  </a:lnTo>
                  <a:lnTo>
                    <a:pt x="666" y="741"/>
                  </a:lnTo>
                  <a:lnTo>
                    <a:pt x="661" y="740"/>
                  </a:lnTo>
                  <a:lnTo>
                    <a:pt x="656" y="739"/>
                  </a:lnTo>
                  <a:lnTo>
                    <a:pt x="651" y="738"/>
                  </a:lnTo>
                  <a:lnTo>
                    <a:pt x="645" y="737"/>
                  </a:lnTo>
                  <a:lnTo>
                    <a:pt x="639" y="738"/>
                  </a:lnTo>
                  <a:lnTo>
                    <a:pt x="633" y="740"/>
                  </a:lnTo>
                  <a:lnTo>
                    <a:pt x="625" y="743"/>
                  </a:lnTo>
                  <a:lnTo>
                    <a:pt x="617" y="748"/>
                  </a:lnTo>
                  <a:lnTo>
                    <a:pt x="608" y="756"/>
                  </a:lnTo>
                  <a:lnTo>
                    <a:pt x="580" y="784"/>
                  </a:lnTo>
                  <a:lnTo>
                    <a:pt x="557" y="809"/>
                  </a:lnTo>
                  <a:lnTo>
                    <a:pt x="537" y="832"/>
                  </a:lnTo>
                  <a:lnTo>
                    <a:pt x="523" y="851"/>
                  </a:lnTo>
                  <a:lnTo>
                    <a:pt x="513" y="869"/>
                  </a:lnTo>
                  <a:lnTo>
                    <a:pt x="505" y="885"/>
                  </a:lnTo>
                  <a:lnTo>
                    <a:pt x="501" y="899"/>
                  </a:lnTo>
                  <a:lnTo>
                    <a:pt x="498" y="912"/>
                  </a:lnTo>
                  <a:lnTo>
                    <a:pt x="496" y="935"/>
                  </a:lnTo>
                  <a:lnTo>
                    <a:pt x="496" y="955"/>
                  </a:lnTo>
                  <a:lnTo>
                    <a:pt x="495" y="965"/>
                  </a:lnTo>
                  <a:lnTo>
                    <a:pt x="493" y="975"/>
                  </a:lnTo>
                  <a:lnTo>
                    <a:pt x="489" y="986"/>
                  </a:lnTo>
                  <a:lnTo>
                    <a:pt x="482" y="997"/>
                  </a:lnTo>
                  <a:lnTo>
                    <a:pt x="474" y="1009"/>
                  </a:lnTo>
                  <a:lnTo>
                    <a:pt x="465" y="1018"/>
                  </a:lnTo>
                  <a:lnTo>
                    <a:pt x="456" y="1026"/>
                  </a:lnTo>
                  <a:lnTo>
                    <a:pt x="447" y="1032"/>
                  </a:lnTo>
                  <a:lnTo>
                    <a:pt x="438" y="1037"/>
                  </a:lnTo>
                  <a:lnTo>
                    <a:pt x="429" y="1042"/>
                  </a:lnTo>
                  <a:lnTo>
                    <a:pt x="419" y="1044"/>
                  </a:lnTo>
                  <a:lnTo>
                    <a:pt x="410" y="1046"/>
                  </a:lnTo>
                  <a:lnTo>
                    <a:pt x="376" y="1047"/>
                  </a:lnTo>
                  <a:lnTo>
                    <a:pt x="346" y="1050"/>
                  </a:lnTo>
                  <a:lnTo>
                    <a:pt x="338" y="1056"/>
                  </a:lnTo>
                  <a:lnTo>
                    <a:pt x="327" y="1066"/>
                  </a:lnTo>
                  <a:lnTo>
                    <a:pt x="314" y="1079"/>
                  </a:lnTo>
                  <a:lnTo>
                    <a:pt x="300" y="1092"/>
                  </a:lnTo>
                  <a:lnTo>
                    <a:pt x="288" y="1107"/>
                  </a:lnTo>
                  <a:lnTo>
                    <a:pt x="277" y="1120"/>
                  </a:lnTo>
                  <a:lnTo>
                    <a:pt x="273" y="1126"/>
                  </a:lnTo>
                  <a:lnTo>
                    <a:pt x="270" y="1131"/>
                  </a:lnTo>
                  <a:lnTo>
                    <a:pt x="268" y="1135"/>
                  </a:lnTo>
                  <a:lnTo>
                    <a:pt x="267" y="1139"/>
                  </a:lnTo>
                  <a:lnTo>
                    <a:pt x="267" y="1145"/>
                  </a:lnTo>
                  <a:lnTo>
                    <a:pt x="265" y="1153"/>
                  </a:lnTo>
                  <a:lnTo>
                    <a:pt x="262" y="1160"/>
                  </a:lnTo>
                  <a:lnTo>
                    <a:pt x="258" y="1167"/>
                  </a:lnTo>
                  <a:lnTo>
                    <a:pt x="246" y="1182"/>
                  </a:lnTo>
                  <a:lnTo>
                    <a:pt x="231" y="1199"/>
                  </a:lnTo>
                  <a:lnTo>
                    <a:pt x="223" y="1208"/>
                  </a:lnTo>
                  <a:lnTo>
                    <a:pt x="215" y="1218"/>
                  </a:lnTo>
                  <a:lnTo>
                    <a:pt x="207" y="1229"/>
                  </a:lnTo>
                  <a:lnTo>
                    <a:pt x="199" y="1241"/>
                  </a:lnTo>
                  <a:lnTo>
                    <a:pt x="192" y="1254"/>
                  </a:lnTo>
                  <a:lnTo>
                    <a:pt x="186" y="1270"/>
                  </a:lnTo>
                  <a:lnTo>
                    <a:pt x="181" y="1285"/>
                  </a:lnTo>
                  <a:lnTo>
                    <a:pt x="178" y="1302"/>
                  </a:lnTo>
                  <a:lnTo>
                    <a:pt x="176" y="1309"/>
                  </a:lnTo>
                  <a:lnTo>
                    <a:pt x="174" y="1315"/>
                  </a:lnTo>
                  <a:lnTo>
                    <a:pt x="172" y="1320"/>
                  </a:lnTo>
                  <a:lnTo>
                    <a:pt x="169" y="1325"/>
                  </a:lnTo>
                  <a:lnTo>
                    <a:pt x="163" y="1333"/>
                  </a:lnTo>
                  <a:lnTo>
                    <a:pt x="156" y="1339"/>
                  </a:lnTo>
                  <a:lnTo>
                    <a:pt x="140" y="1349"/>
                  </a:lnTo>
                  <a:lnTo>
                    <a:pt x="121" y="1357"/>
                  </a:lnTo>
                  <a:lnTo>
                    <a:pt x="112" y="1362"/>
                  </a:lnTo>
                  <a:lnTo>
                    <a:pt x="102" y="1369"/>
                  </a:lnTo>
                  <a:lnTo>
                    <a:pt x="92" y="1378"/>
                  </a:lnTo>
                  <a:lnTo>
                    <a:pt x="82" y="1388"/>
                  </a:lnTo>
                  <a:lnTo>
                    <a:pt x="78" y="1395"/>
                  </a:lnTo>
                  <a:lnTo>
                    <a:pt x="74" y="1402"/>
                  </a:lnTo>
                  <a:lnTo>
                    <a:pt x="70" y="1410"/>
                  </a:lnTo>
                  <a:lnTo>
                    <a:pt x="66" y="1419"/>
                  </a:lnTo>
                  <a:lnTo>
                    <a:pt x="62" y="1428"/>
                  </a:lnTo>
                  <a:lnTo>
                    <a:pt x="58" y="1439"/>
                  </a:lnTo>
                  <a:lnTo>
                    <a:pt x="55" y="1451"/>
                  </a:lnTo>
                  <a:lnTo>
                    <a:pt x="52" y="1464"/>
                  </a:lnTo>
                  <a:lnTo>
                    <a:pt x="50" y="1472"/>
                  </a:lnTo>
                  <a:lnTo>
                    <a:pt x="47" y="1479"/>
                  </a:lnTo>
                  <a:lnTo>
                    <a:pt x="44" y="1486"/>
                  </a:lnTo>
                  <a:lnTo>
                    <a:pt x="41" y="1491"/>
                  </a:lnTo>
                  <a:lnTo>
                    <a:pt x="34" y="1500"/>
                  </a:lnTo>
                  <a:lnTo>
                    <a:pt x="26" y="1509"/>
                  </a:lnTo>
                  <a:lnTo>
                    <a:pt x="22" y="1514"/>
                  </a:lnTo>
                  <a:lnTo>
                    <a:pt x="18" y="1520"/>
                  </a:lnTo>
                  <a:lnTo>
                    <a:pt x="14" y="1527"/>
                  </a:lnTo>
                  <a:lnTo>
                    <a:pt x="11" y="1535"/>
                  </a:lnTo>
                  <a:lnTo>
                    <a:pt x="8" y="1545"/>
                  </a:lnTo>
                  <a:lnTo>
                    <a:pt x="5" y="1556"/>
                  </a:lnTo>
                  <a:lnTo>
                    <a:pt x="2" y="1569"/>
                  </a:lnTo>
                  <a:lnTo>
                    <a:pt x="0" y="1585"/>
                  </a:lnTo>
                  <a:lnTo>
                    <a:pt x="0" y="1598"/>
                  </a:lnTo>
                  <a:lnTo>
                    <a:pt x="1" y="1608"/>
                  </a:lnTo>
                  <a:lnTo>
                    <a:pt x="4" y="1618"/>
                  </a:lnTo>
                  <a:lnTo>
                    <a:pt x="8" y="1627"/>
                  </a:lnTo>
                  <a:lnTo>
                    <a:pt x="18" y="1644"/>
                  </a:lnTo>
                  <a:lnTo>
                    <a:pt x="28" y="1661"/>
                  </a:lnTo>
                  <a:lnTo>
                    <a:pt x="34" y="1670"/>
                  </a:lnTo>
                  <a:lnTo>
                    <a:pt x="38" y="1680"/>
                  </a:lnTo>
                  <a:lnTo>
                    <a:pt x="42" y="1691"/>
                  </a:lnTo>
                  <a:lnTo>
                    <a:pt x="45" y="1703"/>
                  </a:lnTo>
                  <a:lnTo>
                    <a:pt x="47" y="1717"/>
                  </a:lnTo>
                  <a:lnTo>
                    <a:pt x="47" y="1732"/>
                  </a:lnTo>
                  <a:lnTo>
                    <a:pt x="45" y="1749"/>
                  </a:lnTo>
                  <a:lnTo>
                    <a:pt x="42" y="1769"/>
                  </a:lnTo>
                  <a:lnTo>
                    <a:pt x="34" y="1784"/>
                  </a:lnTo>
                  <a:lnTo>
                    <a:pt x="29" y="1797"/>
                  </a:lnTo>
                  <a:lnTo>
                    <a:pt x="25" y="1810"/>
                  </a:lnTo>
                  <a:lnTo>
                    <a:pt x="22" y="1822"/>
                  </a:lnTo>
                  <a:lnTo>
                    <a:pt x="20" y="1832"/>
                  </a:lnTo>
                  <a:lnTo>
                    <a:pt x="20" y="1841"/>
                  </a:lnTo>
                  <a:lnTo>
                    <a:pt x="20" y="1849"/>
                  </a:lnTo>
                  <a:lnTo>
                    <a:pt x="22" y="1856"/>
                  </a:lnTo>
                  <a:lnTo>
                    <a:pt x="24" y="1862"/>
                  </a:lnTo>
                  <a:lnTo>
                    <a:pt x="28" y="1868"/>
                  </a:lnTo>
                  <a:lnTo>
                    <a:pt x="32" y="1872"/>
                  </a:lnTo>
                  <a:lnTo>
                    <a:pt x="36" y="1876"/>
                  </a:lnTo>
                  <a:lnTo>
                    <a:pt x="41" y="1880"/>
                  </a:lnTo>
                  <a:lnTo>
                    <a:pt x="47" y="1883"/>
                  </a:lnTo>
                  <a:lnTo>
                    <a:pt x="53" y="1885"/>
                  </a:lnTo>
                  <a:lnTo>
                    <a:pt x="60" y="1887"/>
                  </a:lnTo>
                  <a:lnTo>
                    <a:pt x="87" y="1891"/>
                  </a:lnTo>
                  <a:lnTo>
                    <a:pt x="114" y="1894"/>
                  </a:lnTo>
                  <a:lnTo>
                    <a:pt x="125" y="1896"/>
                  </a:lnTo>
                  <a:lnTo>
                    <a:pt x="134" y="1899"/>
                  </a:lnTo>
                  <a:lnTo>
                    <a:pt x="137" y="1901"/>
                  </a:lnTo>
                  <a:lnTo>
                    <a:pt x="139" y="1904"/>
                  </a:lnTo>
                  <a:lnTo>
                    <a:pt x="141" y="1907"/>
                  </a:lnTo>
                  <a:lnTo>
                    <a:pt x="141" y="1910"/>
                  </a:lnTo>
                  <a:lnTo>
                    <a:pt x="140" y="1917"/>
                  </a:lnTo>
                  <a:lnTo>
                    <a:pt x="138" y="1923"/>
                  </a:lnTo>
                  <a:lnTo>
                    <a:pt x="136" y="1928"/>
                  </a:lnTo>
                  <a:lnTo>
                    <a:pt x="133" y="1933"/>
                  </a:lnTo>
                  <a:lnTo>
                    <a:pt x="127" y="1940"/>
                  </a:lnTo>
                  <a:lnTo>
                    <a:pt x="120" y="1944"/>
                  </a:lnTo>
                  <a:lnTo>
                    <a:pt x="113" y="1949"/>
                  </a:lnTo>
                  <a:lnTo>
                    <a:pt x="105" y="1954"/>
                  </a:lnTo>
                  <a:lnTo>
                    <a:pt x="102" y="1958"/>
                  </a:lnTo>
                  <a:lnTo>
                    <a:pt x="99" y="1962"/>
                  </a:lnTo>
                  <a:lnTo>
                    <a:pt x="97" y="1967"/>
                  </a:lnTo>
                  <a:lnTo>
                    <a:pt x="95" y="1974"/>
                  </a:lnTo>
                  <a:lnTo>
                    <a:pt x="93" y="1978"/>
                  </a:lnTo>
                  <a:lnTo>
                    <a:pt x="93" y="1983"/>
                  </a:lnTo>
                  <a:lnTo>
                    <a:pt x="95" y="1986"/>
                  </a:lnTo>
                  <a:lnTo>
                    <a:pt x="97" y="1990"/>
                  </a:lnTo>
                  <a:lnTo>
                    <a:pt x="99" y="1993"/>
                  </a:lnTo>
                  <a:lnTo>
                    <a:pt x="102" y="1996"/>
                  </a:lnTo>
                  <a:lnTo>
                    <a:pt x="105" y="1999"/>
                  </a:lnTo>
                  <a:lnTo>
                    <a:pt x="109" y="2002"/>
                  </a:lnTo>
                  <a:lnTo>
                    <a:pt x="118" y="2006"/>
                  </a:lnTo>
                  <a:lnTo>
                    <a:pt x="129" y="2009"/>
                  </a:lnTo>
                  <a:lnTo>
                    <a:pt x="141" y="2012"/>
                  </a:lnTo>
                  <a:lnTo>
                    <a:pt x="155" y="2015"/>
                  </a:lnTo>
                  <a:lnTo>
                    <a:pt x="184" y="2019"/>
                  </a:lnTo>
                  <a:lnTo>
                    <a:pt x="215" y="2023"/>
                  </a:lnTo>
                  <a:lnTo>
                    <a:pt x="229" y="2025"/>
                  </a:lnTo>
                  <a:lnTo>
                    <a:pt x="243" y="2028"/>
                  </a:lnTo>
                  <a:lnTo>
                    <a:pt x="256" y="2032"/>
                  </a:lnTo>
                  <a:lnTo>
                    <a:pt x="267" y="2036"/>
                  </a:lnTo>
                  <a:lnTo>
                    <a:pt x="272" y="2046"/>
                  </a:lnTo>
                  <a:lnTo>
                    <a:pt x="278" y="2052"/>
                  </a:lnTo>
                  <a:lnTo>
                    <a:pt x="284" y="2057"/>
                  </a:lnTo>
                  <a:lnTo>
                    <a:pt x="291" y="2060"/>
                  </a:lnTo>
                  <a:lnTo>
                    <a:pt x="305" y="2065"/>
                  </a:lnTo>
                  <a:lnTo>
                    <a:pt x="323" y="2068"/>
                  </a:lnTo>
                  <a:lnTo>
                    <a:pt x="332" y="2070"/>
                  </a:lnTo>
                  <a:lnTo>
                    <a:pt x="341" y="2074"/>
                  </a:lnTo>
                  <a:lnTo>
                    <a:pt x="351" y="2078"/>
                  </a:lnTo>
                  <a:lnTo>
                    <a:pt x="362" y="2084"/>
                  </a:lnTo>
                  <a:lnTo>
                    <a:pt x="373" y="2092"/>
                  </a:lnTo>
                  <a:lnTo>
                    <a:pt x="384" y="2102"/>
                  </a:lnTo>
                  <a:lnTo>
                    <a:pt x="396" y="2115"/>
                  </a:lnTo>
                  <a:lnTo>
                    <a:pt x="409" y="2131"/>
                  </a:lnTo>
                  <a:lnTo>
                    <a:pt x="411" y="2134"/>
                  </a:lnTo>
                  <a:lnTo>
                    <a:pt x="415" y="2137"/>
                  </a:lnTo>
                  <a:lnTo>
                    <a:pt x="419" y="2140"/>
                  </a:lnTo>
                  <a:lnTo>
                    <a:pt x="424" y="2142"/>
                  </a:lnTo>
                  <a:lnTo>
                    <a:pt x="436" y="2146"/>
                  </a:lnTo>
                  <a:lnTo>
                    <a:pt x="449" y="2150"/>
                  </a:lnTo>
                  <a:lnTo>
                    <a:pt x="479" y="2156"/>
                  </a:lnTo>
                  <a:lnTo>
                    <a:pt x="512" y="2161"/>
                  </a:lnTo>
                  <a:lnTo>
                    <a:pt x="529" y="2163"/>
                  </a:lnTo>
                  <a:lnTo>
                    <a:pt x="546" y="2166"/>
                  </a:lnTo>
                  <a:lnTo>
                    <a:pt x="561" y="2168"/>
                  </a:lnTo>
                  <a:lnTo>
                    <a:pt x="574" y="2172"/>
                  </a:lnTo>
                  <a:lnTo>
                    <a:pt x="586" y="2176"/>
                  </a:lnTo>
                  <a:lnTo>
                    <a:pt x="596" y="2181"/>
                  </a:lnTo>
                  <a:lnTo>
                    <a:pt x="600" y="2184"/>
                  </a:lnTo>
                  <a:lnTo>
                    <a:pt x="604" y="2187"/>
                  </a:lnTo>
                  <a:lnTo>
                    <a:pt x="606" y="2190"/>
                  </a:lnTo>
                  <a:lnTo>
                    <a:pt x="608" y="2194"/>
                  </a:lnTo>
                  <a:lnTo>
                    <a:pt x="610" y="2199"/>
                  </a:lnTo>
                  <a:lnTo>
                    <a:pt x="613" y="2203"/>
                  </a:lnTo>
                  <a:lnTo>
                    <a:pt x="616" y="2207"/>
                  </a:lnTo>
                  <a:lnTo>
                    <a:pt x="619" y="2210"/>
                  </a:lnTo>
                  <a:lnTo>
                    <a:pt x="627" y="2217"/>
                  </a:lnTo>
                  <a:lnTo>
                    <a:pt x="636" y="2222"/>
                  </a:lnTo>
                  <a:lnTo>
                    <a:pt x="646" y="2226"/>
                  </a:lnTo>
                  <a:lnTo>
                    <a:pt x="658" y="2230"/>
                  </a:lnTo>
                  <a:lnTo>
                    <a:pt x="669" y="2233"/>
                  </a:lnTo>
                  <a:lnTo>
                    <a:pt x="681" y="2237"/>
                  </a:lnTo>
                  <a:lnTo>
                    <a:pt x="693" y="2240"/>
                  </a:lnTo>
                  <a:lnTo>
                    <a:pt x="705" y="2244"/>
                  </a:lnTo>
                  <a:lnTo>
                    <a:pt x="717" y="2249"/>
                  </a:lnTo>
                  <a:lnTo>
                    <a:pt x="728" y="2254"/>
                  </a:lnTo>
                  <a:lnTo>
                    <a:pt x="739" y="2260"/>
                  </a:lnTo>
                  <a:lnTo>
                    <a:pt x="749" y="2269"/>
                  </a:lnTo>
                  <a:lnTo>
                    <a:pt x="753" y="2273"/>
                  </a:lnTo>
                  <a:lnTo>
                    <a:pt x="758" y="2278"/>
                  </a:lnTo>
                  <a:lnTo>
                    <a:pt x="763" y="2283"/>
                  </a:lnTo>
                  <a:lnTo>
                    <a:pt x="766" y="2289"/>
                  </a:lnTo>
                  <a:lnTo>
                    <a:pt x="778" y="2259"/>
                  </a:lnTo>
                  <a:lnTo>
                    <a:pt x="789" y="2237"/>
                  </a:lnTo>
                  <a:lnTo>
                    <a:pt x="794" y="2228"/>
                  </a:lnTo>
                  <a:lnTo>
                    <a:pt x="799" y="2220"/>
                  </a:lnTo>
                  <a:lnTo>
                    <a:pt x="804" y="2212"/>
                  </a:lnTo>
                  <a:lnTo>
                    <a:pt x="809" y="2206"/>
                  </a:lnTo>
                  <a:lnTo>
                    <a:pt x="814" y="2201"/>
                  </a:lnTo>
                  <a:lnTo>
                    <a:pt x="819" y="2197"/>
                  </a:lnTo>
                  <a:lnTo>
                    <a:pt x="824" y="2193"/>
                  </a:lnTo>
                  <a:lnTo>
                    <a:pt x="829" y="2191"/>
                  </a:lnTo>
                  <a:lnTo>
                    <a:pt x="838" y="2187"/>
                  </a:lnTo>
                  <a:lnTo>
                    <a:pt x="847" y="2184"/>
                  </a:lnTo>
                  <a:lnTo>
                    <a:pt x="864" y="2182"/>
                  </a:lnTo>
                  <a:lnTo>
                    <a:pt x="881" y="2179"/>
                  </a:lnTo>
                  <a:lnTo>
                    <a:pt x="889" y="2175"/>
                  </a:lnTo>
                  <a:lnTo>
                    <a:pt x="897" y="2169"/>
                  </a:lnTo>
                  <a:lnTo>
                    <a:pt x="901" y="2165"/>
                  </a:lnTo>
                  <a:lnTo>
                    <a:pt x="905" y="2160"/>
                  </a:lnTo>
                  <a:lnTo>
                    <a:pt x="909" y="2154"/>
                  </a:lnTo>
                  <a:lnTo>
                    <a:pt x="913" y="2146"/>
                  </a:lnTo>
                  <a:lnTo>
                    <a:pt x="939" y="2063"/>
                  </a:lnTo>
                  <a:lnTo>
                    <a:pt x="949" y="2054"/>
                  </a:lnTo>
                  <a:lnTo>
                    <a:pt x="958" y="2046"/>
                  </a:lnTo>
                  <a:lnTo>
                    <a:pt x="968" y="2039"/>
                  </a:lnTo>
                  <a:lnTo>
                    <a:pt x="978" y="2034"/>
                  </a:lnTo>
                  <a:lnTo>
                    <a:pt x="989" y="2029"/>
                  </a:lnTo>
                  <a:lnTo>
                    <a:pt x="998" y="2026"/>
                  </a:lnTo>
                  <a:lnTo>
                    <a:pt x="1007" y="2023"/>
                  </a:lnTo>
                  <a:lnTo>
                    <a:pt x="1016" y="2022"/>
                  </a:lnTo>
                  <a:lnTo>
                    <a:pt x="1032" y="2020"/>
                  </a:lnTo>
                  <a:lnTo>
                    <a:pt x="1046" y="2020"/>
                  </a:lnTo>
                  <a:lnTo>
                    <a:pt x="1057" y="2020"/>
                  </a:lnTo>
                  <a:lnTo>
                    <a:pt x="1065" y="2020"/>
                  </a:lnTo>
                  <a:lnTo>
                    <a:pt x="1084" y="2020"/>
                  </a:lnTo>
                  <a:lnTo>
                    <a:pt x="1104" y="2019"/>
                  </a:lnTo>
                  <a:lnTo>
                    <a:pt x="1123" y="2017"/>
                  </a:lnTo>
                  <a:lnTo>
                    <a:pt x="1141" y="2015"/>
                  </a:lnTo>
                  <a:lnTo>
                    <a:pt x="1158" y="2010"/>
                  </a:lnTo>
                  <a:lnTo>
                    <a:pt x="1174" y="2005"/>
                  </a:lnTo>
                  <a:lnTo>
                    <a:pt x="1181" y="2002"/>
                  </a:lnTo>
                  <a:lnTo>
                    <a:pt x="1188" y="1998"/>
                  </a:lnTo>
                  <a:lnTo>
                    <a:pt x="1195" y="1994"/>
                  </a:lnTo>
                  <a:lnTo>
                    <a:pt x="1201" y="1989"/>
                  </a:lnTo>
                  <a:lnTo>
                    <a:pt x="1211" y="1981"/>
                  </a:lnTo>
                  <a:lnTo>
                    <a:pt x="1219" y="1975"/>
                  </a:lnTo>
                  <a:lnTo>
                    <a:pt x="1227" y="1972"/>
                  </a:lnTo>
                  <a:lnTo>
                    <a:pt x="1233" y="1971"/>
                  </a:lnTo>
                  <a:lnTo>
                    <a:pt x="1239" y="1972"/>
                  </a:lnTo>
                  <a:lnTo>
                    <a:pt x="1244" y="1975"/>
                  </a:lnTo>
                  <a:lnTo>
                    <a:pt x="1249" y="1978"/>
                  </a:lnTo>
                  <a:lnTo>
                    <a:pt x="1253" y="1983"/>
                  </a:lnTo>
                  <a:lnTo>
                    <a:pt x="1261" y="1993"/>
                  </a:lnTo>
                  <a:lnTo>
                    <a:pt x="1268" y="2004"/>
                  </a:lnTo>
                  <a:lnTo>
                    <a:pt x="1272" y="2008"/>
                  </a:lnTo>
                  <a:lnTo>
                    <a:pt x="1276" y="2012"/>
                  </a:lnTo>
                  <a:lnTo>
                    <a:pt x="1280" y="2014"/>
                  </a:lnTo>
                  <a:lnTo>
                    <a:pt x="1285" y="2015"/>
                  </a:lnTo>
                  <a:lnTo>
                    <a:pt x="1291" y="2015"/>
                  </a:lnTo>
                  <a:lnTo>
                    <a:pt x="1296" y="2013"/>
                  </a:lnTo>
                  <a:lnTo>
                    <a:pt x="1300" y="2011"/>
                  </a:lnTo>
                  <a:lnTo>
                    <a:pt x="1304" y="2008"/>
                  </a:lnTo>
                  <a:lnTo>
                    <a:pt x="1311" y="1999"/>
                  </a:lnTo>
                  <a:lnTo>
                    <a:pt x="1319" y="1989"/>
                  </a:lnTo>
                  <a:lnTo>
                    <a:pt x="1324" y="1978"/>
                  </a:lnTo>
                  <a:lnTo>
                    <a:pt x="1330" y="1967"/>
                  </a:lnTo>
                  <a:lnTo>
                    <a:pt x="1336" y="1956"/>
                  </a:lnTo>
                  <a:lnTo>
                    <a:pt x="1343" y="1948"/>
                  </a:lnTo>
                  <a:lnTo>
                    <a:pt x="1349" y="1941"/>
                  </a:lnTo>
                  <a:lnTo>
                    <a:pt x="1355" y="1936"/>
                  </a:lnTo>
                  <a:lnTo>
                    <a:pt x="1362" y="1932"/>
                  </a:lnTo>
                  <a:lnTo>
                    <a:pt x="1370" y="1928"/>
                  </a:lnTo>
                  <a:lnTo>
                    <a:pt x="1378" y="1926"/>
                  </a:lnTo>
                  <a:lnTo>
                    <a:pt x="1386" y="1924"/>
                  </a:lnTo>
                  <a:lnTo>
                    <a:pt x="1395" y="1923"/>
                  </a:lnTo>
                  <a:lnTo>
                    <a:pt x="1404" y="1922"/>
                  </a:lnTo>
                  <a:lnTo>
                    <a:pt x="1436" y="1924"/>
                  </a:lnTo>
                  <a:lnTo>
                    <a:pt x="1453" y="1926"/>
                  </a:lnTo>
                  <a:lnTo>
                    <a:pt x="1475" y="1926"/>
                  </a:lnTo>
                  <a:lnTo>
                    <a:pt x="1494" y="1926"/>
                  </a:lnTo>
                  <a:lnTo>
                    <a:pt x="1512" y="1926"/>
                  </a:lnTo>
                  <a:lnTo>
                    <a:pt x="1531" y="1926"/>
                  </a:lnTo>
                  <a:lnTo>
                    <a:pt x="1552" y="1926"/>
                  </a:lnTo>
                  <a:lnTo>
                    <a:pt x="1575" y="1926"/>
                  </a:lnTo>
                  <a:lnTo>
                    <a:pt x="1603" y="1926"/>
                  </a:lnTo>
                  <a:lnTo>
                    <a:pt x="1636" y="1926"/>
                  </a:lnTo>
                  <a:lnTo>
                    <a:pt x="1648" y="1926"/>
                  </a:lnTo>
                  <a:lnTo>
                    <a:pt x="1660" y="1928"/>
                  </a:lnTo>
                  <a:lnTo>
                    <a:pt x="1670" y="1931"/>
                  </a:lnTo>
                  <a:lnTo>
                    <a:pt x="1678" y="1933"/>
                  </a:lnTo>
                  <a:lnTo>
                    <a:pt x="1694" y="1940"/>
                  </a:lnTo>
                  <a:lnTo>
                    <a:pt x="1708" y="1948"/>
                  </a:lnTo>
                  <a:lnTo>
                    <a:pt x="1722" y="1955"/>
                  </a:lnTo>
                  <a:lnTo>
                    <a:pt x="1737" y="1962"/>
                  </a:lnTo>
                  <a:lnTo>
                    <a:pt x="1746" y="1965"/>
                  </a:lnTo>
                  <a:lnTo>
                    <a:pt x="1755" y="1967"/>
                  </a:lnTo>
                  <a:lnTo>
                    <a:pt x="1767" y="1968"/>
                  </a:lnTo>
                  <a:lnTo>
                    <a:pt x="1779" y="1968"/>
                  </a:lnTo>
                  <a:lnTo>
                    <a:pt x="1796" y="1968"/>
                  </a:lnTo>
                  <a:lnTo>
                    <a:pt x="1811" y="1965"/>
                  </a:lnTo>
                  <a:lnTo>
                    <a:pt x="1824" y="1962"/>
                  </a:lnTo>
                  <a:lnTo>
                    <a:pt x="1835" y="1957"/>
                  </a:lnTo>
                  <a:lnTo>
                    <a:pt x="1845" y="1951"/>
                  </a:lnTo>
                  <a:lnTo>
                    <a:pt x="1853" y="1944"/>
                  </a:lnTo>
                  <a:lnTo>
                    <a:pt x="1860" y="1937"/>
                  </a:lnTo>
                  <a:lnTo>
                    <a:pt x="1867" y="1930"/>
                  </a:lnTo>
                  <a:lnTo>
                    <a:pt x="1879" y="1914"/>
                  </a:lnTo>
                  <a:lnTo>
                    <a:pt x="1890" y="1899"/>
                  </a:lnTo>
                  <a:lnTo>
                    <a:pt x="1896" y="1893"/>
                  </a:lnTo>
                  <a:lnTo>
                    <a:pt x="1903" y="1887"/>
                  </a:lnTo>
                  <a:lnTo>
                    <a:pt x="1911" y="1883"/>
                  </a:lnTo>
                  <a:lnTo>
                    <a:pt x="1920" y="1879"/>
                  </a:lnTo>
                  <a:lnTo>
                    <a:pt x="1930" y="1877"/>
                  </a:lnTo>
                  <a:lnTo>
                    <a:pt x="1939" y="1874"/>
                  </a:lnTo>
                  <a:lnTo>
                    <a:pt x="1947" y="1872"/>
                  </a:lnTo>
                  <a:lnTo>
                    <a:pt x="1954" y="1868"/>
                  </a:lnTo>
                  <a:lnTo>
                    <a:pt x="1960" y="1865"/>
                  </a:lnTo>
                  <a:lnTo>
                    <a:pt x="1966" y="1862"/>
                  </a:lnTo>
                  <a:lnTo>
                    <a:pt x="1971" y="1858"/>
                  </a:lnTo>
                  <a:lnTo>
                    <a:pt x="1975" y="1854"/>
                  </a:lnTo>
                  <a:lnTo>
                    <a:pt x="1979" y="1850"/>
                  </a:lnTo>
                  <a:lnTo>
                    <a:pt x="1982" y="1845"/>
                  </a:lnTo>
                  <a:lnTo>
                    <a:pt x="1985" y="1841"/>
                  </a:lnTo>
                  <a:lnTo>
                    <a:pt x="1987" y="1837"/>
                  </a:lnTo>
                  <a:lnTo>
                    <a:pt x="1990" y="1828"/>
                  </a:lnTo>
                  <a:lnTo>
                    <a:pt x="1991" y="1818"/>
                  </a:lnTo>
                  <a:lnTo>
                    <a:pt x="1990" y="1809"/>
                  </a:lnTo>
                  <a:lnTo>
                    <a:pt x="1989" y="1800"/>
                  </a:lnTo>
                  <a:lnTo>
                    <a:pt x="1987" y="1792"/>
                  </a:lnTo>
                  <a:lnTo>
                    <a:pt x="1985" y="1785"/>
                  </a:lnTo>
                  <a:lnTo>
                    <a:pt x="1980" y="1774"/>
                  </a:lnTo>
                  <a:lnTo>
                    <a:pt x="1977" y="1769"/>
                  </a:lnTo>
                  <a:lnTo>
                    <a:pt x="1978" y="1762"/>
                  </a:lnTo>
                  <a:lnTo>
                    <a:pt x="1979" y="1755"/>
                  </a:lnTo>
                  <a:lnTo>
                    <a:pt x="1981" y="1749"/>
                  </a:lnTo>
                  <a:lnTo>
                    <a:pt x="1983" y="1742"/>
                  </a:lnTo>
                  <a:lnTo>
                    <a:pt x="1989" y="1729"/>
                  </a:lnTo>
                  <a:lnTo>
                    <a:pt x="1994" y="1716"/>
                  </a:lnTo>
                  <a:lnTo>
                    <a:pt x="1996" y="1709"/>
                  </a:lnTo>
                  <a:lnTo>
                    <a:pt x="1998" y="1702"/>
                  </a:lnTo>
                  <a:lnTo>
                    <a:pt x="2000" y="1695"/>
                  </a:lnTo>
                  <a:lnTo>
                    <a:pt x="2000" y="1688"/>
                  </a:lnTo>
                  <a:lnTo>
                    <a:pt x="2000" y="1681"/>
                  </a:lnTo>
                  <a:lnTo>
                    <a:pt x="1999" y="1674"/>
                  </a:lnTo>
                  <a:lnTo>
                    <a:pt x="1997" y="1666"/>
                  </a:lnTo>
                  <a:lnTo>
                    <a:pt x="1994" y="1659"/>
                  </a:lnTo>
                  <a:lnTo>
                    <a:pt x="1991" y="1654"/>
                  </a:lnTo>
                  <a:lnTo>
                    <a:pt x="1987" y="1651"/>
                  </a:lnTo>
                  <a:lnTo>
                    <a:pt x="1980" y="1649"/>
                  </a:lnTo>
                  <a:lnTo>
                    <a:pt x="1973" y="1648"/>
                  </a:lnTo>
                  <a:lnTo>
                    <a:pt x="1957" y="1647"/>
                  </a:lnTo>
                  <a:lnTo>
                    <a:pt x="1940" y="1645"/>
                  </a:lnTo>
                  <a:lnTo>
                    <a:pt x="1933" y="1643"/>
                  </a:lnTo>
                  <a:lnTo>
                    <a:pt x="1926" y="1641"/>
                  </a:lnTo>
                  <a:lnTo>
                    <a:pt x="1920" y="1638"/>
                  </a:lnTo>
                  <a:lnTo>
                    <a:pt x="1915" y="1633"/>
                  </a:lnTo>
                  <a:lnTo>
                    <a:pt x="1913" y="1630"/>
                  </a:lnTo>
                  <a:lnTo>
                    <a:pt x="1912" y="1627"/>
                  </a:lnTo>
                  <a:lnTo>
                    <a:pt x="1911" y="1623"/>
                  </a:lnTo>
                  <a:lnTo>
                    <a:pt x="1911" y="1619"/>
                  </a:lnTo>
                  <a:lnTo>
                    <a:pt x="1911" y="1614"/>
                  </a:lnTo>
                  <a:lnTo>
                    <a:pt x="1912" y="1609"/>
                  </a:lnTo>
                  <a:lnTo>
                    <a:pt x="1913" y="1603"/>
                  </a:lnTo>
                  <a:lnTo>
                    <a:pt x="1915" y="1596"/>
                  </a:lnTo>
                  <a:lnTo>
                    <a:pt x="1922" y="1587"/>
                  </a:lnTo>
                  <a:lnTo>
                    <a:pt x="1930" y="1579"/>
                  </a:lnTo>
                  <a:lnTo>
                    <a:pt x="1938" y="1571"/>
                  </a:lnTo>
                  <a:lnTo>
                    <a:pt x="1947" y="1564"/>
                  </a:lnTo>
                  <a:lnTo>
                    <a:pt x="1965" y="1550"/>
                  </a:lnTo>
                  <a:lnTo>
                    <a:pt x="1982" y="1535"/>
                  </a:lnTo>
                  <a:lnTo>
                    <a:pt x="1991" y="1527"/>
                  </a:lnTo>
                  <a:lnTo>
                    <a:pt x="1999" y="1519"/>
                  </a:lnTo>
                  <a:lnTo>
                    <a:pt x="2007" y="1509"/>
                  </a:lnTo>
                  <a:lnTo>
                    <a:pt x="2013" y="1499"/>
                  </a:lnTo>
                  <a:lnTo>
                    <a:pt x="2019" y="1487"/>
                  </a:lnTo>
                  <a:lnTo>
                    <a:pt x="2024" y="1473"/>
                  </a:lnTo>
                  <a:lnTo>
                    <a:pt x="2028" y="1459"/>
                  </a:lnTo>
                  <a:lnTo>
                    <a:pt x="2030" y="1443"/>
                  </a:lnTo>
                  <a:lnTo>
                    <a:pt x="2031" y="1433"/>
                  </a:lnTo>
                  <a:lnTo>
                    <a:pt x="2031" y="1424"/>
                  </a:lnTo>
                  <a:lnTo>
                    <a:pt x="2031" y="1415"/>
                  </a:lnTo>
                  <a:lnTo>
                    <a:pt x="2030" y="1407"/>
                  </a:lnTo>
                  <a:lnTo>
                    <a:pt x="2027" y="1392"/>
                  </a:lnTo>
                  <a:lnTo>
                    <a:pt x="2023" y="1379"/>
                  </a:lnTo>
                  <a:lnTo>
                    <a:pt x="2017" y="1367"/>
                  </a:lnTo>
                  <a:lnTo>
                    <a:pt x="2010" y="1357"/>
                  </a:lnTo>
                  <a:lnTo>
                    <a:pt x="2003" y="1349"/>
                  </a:lnTo>
                  <a:lnTo>
                    <a:pt x="1995" y="1341"/>
                  </a:lnTo>
                  <a:lnTo>
                    <a:pt x="1979" y="1327"/>
                  </a:lnTo>
                  <a:lnTo>
                    <a:pt x="1965" y="1315"/>
                  </a:lnTo>
                  <a:lnTo>
                    <a:pt x="1960" y="1309"/>
                  </a:lnTo>
                  <a:lnTo>
                    <a:pt x="1955" y="1302"/>
                  </a:lnTo>
                  <a:lnTo>
                    <a:pt x="1952" y="1295"/>
                  </a:lnTo>
                  <a:lnTo>
                    <a:pt x="1951" y="1286"/>
                  </a:lnTo>
                  <a:lnTo>
                    <a:pt x="1952" y="1278"/>
                  </a:lnTo>
                  <a:lnTo>
                    <a:pt x="1954" y="1271"/>
                  </a:lnTo>
                  <a:lnTo>
                    <a:pt x="1957" y="1264"/>
                  </a:lnTo>
                  <a:lnTo>
                    <a:pt x="1960" y="1257"/>
                  </a:lnTo>
                  <a:lnTo>
                    <a:pt x="1969" y="1246"/>
                  </a:lnTo>
                  <a:lnTo>
                    <a:pt x="1979" y="1235"/>
                  </a:lnTo>
                  <a:lnTo>
                    <a:pt x="1985" y="1229"/>
                  </a:lnTo>
                  <a:lnTo>
                    <a:pt x="1989" y="1222"/>
                  </a:lnTo>
                  <a:lnTo>
                    <a:pt x="1993" y="1215"/>
                  </a:lnTo>
                  <a:lnTo>
                    <a:pt x="1996" y="1206"/>
                  </a:lnTo>
                  <a:lnTo>
                    <a:pt x="1999" y="1197"/>
                  </a:lnTo>
                  <a:lnTo>
                    <a:pt x="2000" y="1186"/>
                  </a:lnTo>
                  <a:lnTo>
                    <a:pt x="2000" y="1174"/>
                  </a:lnTo>
                  <a:lnTo>
                    <a:pt x="1999" y="1160"/>
                  </a:lnTo>
                  <a:lnTo>
                    <a:pt x="1998" y="1152"/>
                  </a:lnTo>
                  <a:lnTo>
                    <a:pt x="1998" y="1143"/>
                  </a:lnTo>
                  <a:lnTo>
                    <a:pt x="1999" y="1136"/>
                  </a:lnTo>
                  <a:lnTo>
                    <a:pt x="2000" y="1130"/>
                  </a:lnTo>
                  <a:lnTo>
                    <a:pt x="2002" y="1124"/>
                  </a:lnTo>
                  <a:lnTo>
                    <a:pt x="2005" y="1120"/>
                  </a:lnTo>
                  <a:lnTo>
                    <a:pt x="2009" y="1116"/>
                  </a:lnTo>
                  <a:lnTo>
                    <a:pt x="2013" y="1112"/>
                  </a:lnTo>
                  <a:lnTo>
                    <a:pt x="2017" y="1109"/>
                  </a:lnTo>
                  <a:lnTo>
                    <a:pt x="2022" y="1107"/>
                  </a:lnTo>
                  <a:lnTo>
                    <a:pt x="2027" y="1105"/>
                  </a:lnTo>
                  <a:lnTo>
                    <a:pt x="2033" y="1103"/>
                  </a:lnTo>
                  <a:lnTo>
                    <a:pt x="2045" y="1101"/>
                  </a:lnTo>
                  <a:lnTo>
                    <a:pt x="2058" y="1100"/>
                  </a:lnTo>
                  <a:lnTo>
                    <a:pt x="2086" y="1099"/>
                  </a:lnTo>
                  <a:lnTo>
                    <a:pt x="2112" y="1097"/>
                  </a:lnTo>
                  <a:lnTo>
                    <a:pt x="2123" y="1095"/>
                  </a:lnTo>
                  <a:lnTo>
                    <a:pt x="2133" y="1091"/>
                  </a:lnTo>
                  <a:lnTo>
                    <a:pt x="2137" y="1088"/>
                  </a:lnTo>
                  <a:lnTo>
                    <a:pt x="2141" y="1085"/>
                  </a:lnTo>
                  <a:lnTo>
                    <a:pt x="2144" y="1081"/>
                  </a:lnTo>
                  <a:lnTo>
                    <a:pt x="2146" y="1076"/>
                  </a:lnTo>
                  <a:lnTo>
                    <a:pt x="2149" y="1067"/>
                  </a:lnTo>
                  <a:lnTo>
                    <a:pt x="2151" y="1057"/>
                  </a:lnTo>
                  <a:lnTo>
                    <a:pt x="2152" y="1049"/>
                  </a:lnTo>
                  <a:lnTo>
                    <a:pt x="2152" y="1040"/>
                  </a:lnTo>
                  <a:lnTo>
                    <a:pt x="2151" y="1031"/>
                  </a:lnTo>
                  <a:lnTo>
                    <a:pt x="2150" y="1023"/>
                  </a:lnTo>
                  <a:lnTo>
                    <a:pt x="2148" y="1015"/>
                  </a:lnTo>
                  <a:lnTo>
                    <a:pt x="2146" y="1007"/>
                  </a:lnTo>
                  <a:lnTo>
                    <a:pt x="2141" y="992"/>
                  </a:lnTo>
                  <a:lnTo>
                    <a:pt x="2136" y="978"/>
                  </a:lnTo>
                  <a:lnTo>
                    <a:pt x="2134" y="971"/>
                  </a:lnTo>
                  <a:lnTo>
                    <a:pt x="2132" y="964"/>
                  </a:lnTo>
                  <a:lnTo>
                    <a:pt x="2131" y="957"/>
                  </a:lnTo>
                  <a:lnTo>
                    <a:pt x="2130" y="950"/>
                  </a:lnTo>
                  <a:lnTo>
                    <a:pt x="2131" y="945"/>
                  </a:lnTo>
                  <a:lnTo>
                    <a:pt x="2131" y="939"/>
                  </a:lnTo>
                  <a:lnTo>
                    <a:pt x="2133" y="934"/>
                  </a:lnTo>
                  <a:lnTo>
                    <a:pt x="2134" y="930"/>
                  </a:lnTo>
                  <a:lnTo>
                    <a:pt x="2139" y="920"/>
                  </a:lnTo>
                  <a:lnTo>
                    <a:pt x="2143" y="912"/>
                  </a:lnTo>
                  <a:lnTo>
                    <a:pt x="2148" y="904"/>
                  </a:lnTo>
                  <a:lnTo>
                    <a:pt x="2152" y="897"/>
                  </a:lnTo>
                  <a:lnTo>
                    <a:pt x="2155" y="889"/>
                  </a:lnTo>
                  <a:lnTo>
                    <a:pt x="2156" y="882"/>
                  </a:lnTo>
                  <a:lnTo>
                    <a:pt x="2155" y="867"/>
                  </a:lnTo>
                  <a:lnTo>
                    <a:pt x="2153" y="849"/>
                  </a:lnTo>
                  <a:lnTo>
                    <a:pt x="2150" y="831"/>
                  </a:lnTo>
                  <a:lnTo>
                    <a:pt x="2146" y="819"/>
                  </a:lnTo>
                  <a:lnTo>
                    <a:pt x="2158" y="803"/>
                  </a:lnTo>
                  <a:lnTo>
                    <a:pt x="2168" y="793"/>
                  </a:lnTo>
                  <a:lnTo>
                    <a:pt x="2173" y="790"/>
                  </a:lnTo>
                  <a:lnTo>
                    <a:pt x="2180" y="788"/>
                  </a:lnTo>
                  <a:lnTo>
                    <a:pt x="2188" y="787"/>
                  </a:lnTo>
                  <a:lnTo>
                    <a:pt x="2198" y="787"/>
                  </a:lnTo>
                  <a:lnTo>
                    <a:pt x="2206" y="788"/>
                  </a:lnTo>
                  <a:lnTo>
                    <a:pt x="2217" y="792"/>
                  </a:lnTo>
                  <a:lnTo>
                    <a:pt x="2227" y="795"/>
                  </a:lnTo>
                  <a:lnTo>
                    <a:pt x="2237" y="799"/>
                  </a:lnTo>
                  <a:lnTo>
                    <a:pt x="2241" y="800"/>
                  </a:lnTo>
                  <a:lnTo>
                    <a:pt x="2246" y="801"/>
                  </a:lnTo>
                  <a:lnTo>
                    <a:pt x="2250" y="801"/>
                  </a:lnTo>
                  <a:lnTo>
                    <a:pt x="2254" y="800"/>
                  </a:lnTo>
                  <a:lnTo>
                    <a:pt x="2258" y="799"/>
                  </a:lnTo>
                  <a:lnTo>
                    <a:pt x="2261" y="796"/>
                  </a:lnTo>
                  <a:lnTo>
                    <a:pt x="2264" y="792"/>
                  </a:lnTo>
                  <a:lnTo>
                    <a:pt x="2267" y="787"/>
                  </a:lnTo>
                  <a:lnTo>
                    <a:pt x="2267" y="781"/>
                  </a:lnTo>
                  <a:lnTo>
                    <a:pt x="2267" y="765"/>
                  </a:lnTo>
                  <a:lnTo>
                    <a:pt x="2267" y="743"/>
                  </a:lnTo>
                  <a:lnTo>
                    <a:pt x="2267" y="720"/>
                  </a:lnTo>
                  <a:lnTo>
                    <a:pt x="2267" y="714"/>
                  </a:lnTo>
                  <a:lnTo>
                    <a:pt x="2270" y="707"/>
                  </a:lnTo>
                  <a:lnTo>
                    <a:pt x="2274" y="700"/>
                  </a:lnTo>
                  <a:lnTo>
                    <a:pt x="2279" y="695"/>
                  </a:lnTo>
                  <a:lnTo>
                    <a:pt x="2285" y="690"/>
                  </a:lnTo>
                  <a:lnTo>
                    <a:pt x="2291" y="686"/>
                  </a:lnTo>
                  <a:lnTo>
                    <a:pt x="2297" y="683"/>
                  </a:lnTo>
                  <a:lnTo>
                    <a:pt x="2303" y="682"/>
                  </a:lnTo>
                  <a:lnTo>
                    <a:pt x="2310" y="683"/>
                  </a:lnTo>
                  <a:lnTo>
                    <a:pt x="2316" y="685"/>
                  </a:lnTo>
                  <a:lnTo>
                    <a:pt x="2322" y="689"/>
                  </a:lnTo>
                  <a:lnTo>
                    <a:pt x="2327" y="694"/>
                  </a:lnTo>
                  <a:lnTo>
                    <a:pt x="2334" y="706"/>
                  </a:lnTo>
                  <a:lnTo>
                    <a:pt x="2342" y="720"/>
                  </a:lnTo>
                  <a:lnTo>
                    <a:pt x="2346" y="726"/>
                  </a:lnTo>
                  <a:lnTo>
                    <a:pt x="2350" y="733"/>
                  </a:lnTo>
                  <a:lnTo>
                    <a:pt x="2356" y="739"/>
                  </a:lnTo>
                  <a:lnTo>
                    <a:pt x="2362" y="745"/>
                  </a:lnTo>
                  <a:lnTo>
                    <a:pt x="2370" y="749"/>
                  </a:lnTo>
                  <a:lnTo>
                    <a:pt x="2379" y="753"/>
                  </a:lnTo>
                  <a:lnTo>
                    <a:pt x="2390" y="755"/>
                  </a:lnTo>
                  <a:lnTo>
                    <a:pt x="2403" y="756"/>
                  </a:lnTo>
                  <a:lnTo>
                    <a:pt x="2411" y="756"/>
                  </a:lnTo>
                  <a:lnTo>
                    <a:pt x="2418" y="755"/>
                  </a:lnTo>
                  <a:lnTo>
                    <a:pt x="2426" y="753"/>
                  </a:lnTo>
                  <a:lnTo>
                    <a:pt x="2434" y="751"/>
                  </a:lnTo>
                  <a:lnTo>
                    <a:pt x="2442" y="747"/>
                  </a:lnTo>
                  <a:lnTo>
                    <a:pt x="2449" y="742"/>
                  </a:lnTo>
                  <a:lnTo>
                    <a:pt x="2455" y="737"/>
                  </a:lnTo>
                  <a:lnTo>
                    <a:pt x="2462" y="732"/>
                  </a:lnTo>
                  <a:lnTo>
                    <a:pt x="2473" y="720"/>
                  </a:lnTo>
                  <a:lnTo>
                    <a:pt x="2482" y="708"/>
                  </a:lnTo>
                  <a:lnTo>
                    <a:pt x="2489" y="696"/>
                  </a:lnTo>
                  <a:lnTo>
                    <a:pt x="2492" y="687"/>
                  </a:lnTo>
                  <a:lnTo>
                    <a:pt x="2493" y="680"/>
                  </a:lnTo>
                  <a:lnTo>
                    <a:pt x="2494" y="670"/>
                  </a:lnTo>
                  <a:lnTo>
                    <a:pt x="2493" y="657"/>
                  </a:lnTo>
                  <a:lnTo>
                    <a:pt x="2491" y="643"/>
                  </a:lnTo>
                  <a:lnTo>
                    <a:pt x="2488" y="611"/>
                  </a:lnTo>
                  <a:lnTo>
                    <a:pt x="2487" y="577"/>
                  </a:lnTo>
                  <a:lnTo>
                    <a:pt x="2487" y="569"/>
                  </a:lnTo>
                  <a:lnTo>
                    <a:pt x="2486" y="562"/>
                  </a:lnTo>
                  <a:lnTo>
                    <a:pt x="2484" y="555"/>
                  </a:lnTo>
                  <a:lnTo>
                    <a:pt x="2482" y="549"/>
                  </a:lnTo>
                  <a:lnTo>
                    <a:pt x="2480" y="544"/>
                  </a:lnTo>
                  <a:lnTo>
                    <a:pt x="2477" y="540"/>
                  </a:lnTo>
                  <a:lnTo>
                    <a:pt x="2474" y="536"/>
                  </a:lnTo>
                  <a:lnTo>
                    <a:pt x="2471" y="532"/>
                  </a:lnTo>
                  <a:lnTo>
                    <a:pt x="2454" y="520"/>
                  </a:lnTo>
                  <a:lnTo>
                    <a:pt x="2434" y="508"/>
                  </a:lnTo>
                  <a:lnTo>
                    <a:pt x="2423" y="501"/>
                  </a:lnTo>
                  <a:lnTo>
                    <a:pt x="2414" y="491"/>
                  </a:lnTo>
                  <a:lnTo>
                    <a:pt x="2409" y="485"/>
                  </a:lnTo>
                  <a:lnTo>
                    <a:pt x="2404" y="478"/>
                  </a:lnTo>
                  <a:lnTo>
                    <a:pt x="2400" y="470"/>
                  </a:lnTo>
                  <a:lnTo>
                    <a:pt x="2396" y="462"/>
                  </a:lnTo>
                  <a:lnTo>
                    <a:pt x="2392" y="453"/>
                  </a:lnTo>
                  <a:lnTo>
                    <a:pt x="2389" y="442"/>
                  </a:lnTo>
                  <a:lnTo>
                    <a:pt x="2386" y="431"/>
                  </a:lnTo>
                  <a:lnTo>
                    <a:pt x="2383" y="418"/>
                  </a:lnTo>
                  <a:lnTo>
                    <a:pt x="2381" y="404"/>
                  </a:lnTo>
                  <a:lnTo>
                    <a:pt x="2379" y="388"/>
                  </a:lnTo>
                  <a:lnTo>
                    <a:pt x="2377" y="371"/>
                  </a:lnTo>
                  <a:lnTo>
                    <a:pt x="2377" y="352"/>
                  </a:lnTo>
                  <a:lnTo>
                    <a:pt x="2372" y="352"/>
                  </a:lnTo>
                  <a:close/>
                </a:path>
              </a:pathLst>
            </a:custGeom>
            <a:grpFill/>
            <a:ln w="3175" cmpd="sng">
              <a:solidFill>
                <a:srgbClr val="FCF6F6"/>
              </a:solidFill>
              <a:round/>
              <a:headEnd/>
              <a:tailEnd/>
            </a:ln>
          </p:spPr>
          <p:txBody>
            <a:bodyPr/>
            <a:lstStyle/>
            <a:p>
              <a:endParaRPr lang="pt-BR"/>
            </a:p>
          </p:txBody>
        </p:sp>
        <p:sp>
          <p:nvSpPr>
            <p:cNvPr id="30" name="Freeform 18"/>
            <p:cNvSpPr>
              <a:spLocks/>
            </p:cNvSpPr>
            <p:nvPr/>
          </p:nvSpPr>
          <p:spPr bwMode="auto">
            <a:xfrm>
              <a:off x="4765675" y="4860925"/>
              <a:ext cx="831850" cy="608013"/>
            </a:xfrm>
            <a:custGeom>
              <a:avLst/>
              <a:gdLst>
                <a:gd name="T0" fmla="*/ 338 w 2120"/>
                <a:gd name="T1" fmla="*/ 1300 h 1427"/>
                <a:gd name="T2" fmla="*/ 449 w 2120"/>
                <a:gd name="T3" fmla="*/ 1296 h 1427"/>
                <a:gd name="T4" fmla="*/ 519 w 2120"/>
                <a:gd name="T5" fmla="*/ 1327 h 1427"/>
                <a:gd name="T6" fmla="*/ 572 w 2120"/>
                <a:gd name="T7" fmla="*/ 1316 h 1427"/>
                <a:gd name="T8" fmla="*/ 719 w 2120"/>
                <a:gd name="T9" fmla="*/ 1350 h 1427"/>
                <a:gd name="T10" fmla="*/ 805 w 2120"/>
                <a:gd name="T11" fmla="*/ 1393 h 1427"/>
                <a:gd name="T12" fmla="*/ 953 w 2120"/>
                <a:gd name="T13" fmla="*/ 1414 h 1427"/>
                <a:gd name="T14" fmla="*/ 1044 w 2120"/>
                <a:gd name="T15" fmla="*/ 1425 h 1427"/>
                <a:gd name="T16" fmla="*/ 1074 w 2120"/>
                <a:gd name="T17" fmla="*/ 1329 h 1427"/>
                <a:gd name="T18" fmla="*/ 1124 w 2120"/>
                <a:gd name="T19" fmla="*/ 1291 h 1427"/>
                <a:gd name="T20" fmla="*/ 1241 w 2120"/>
                <a:gd name="T21" fmla="*/ 1262 h 1427"/>
                <a:gd name="T22" fmla="*/ 1281 w 2120"/>
                <a:gd name="T23" fmla="*/ 1218 h 1427"/>
                <a:gd name="T24" fmla="*/ 1362 w 2120"/>
                <a:gd name="T25" fmla="*/ 1228 h 1427"/>
                <a:gd name="T26" fmla="*/ 1486 w 2120"/>
                <a:gd name="T27" fmla="*/ 1214 h 1427"/>
                <a:gd name="T28" fmla="*/ 1543 w 2120"/>
                <a:gd name="T29" fmla="*/ 1249 h 1427"/>
                <a:gd name="T30" fmla="*/ 1620 w 2120"/>
                <a:gd name="T31" fmla="*/ 1295 h 1427"/>
                <a:gd name="T32" fmla="*/ 1719 w 2120"/>
                <a:gd name="T33" fmla="*/ 1219 h 1427"/>
                <a:gd name="T34" fmla="*/ 1895 w 2120"/>
                <a:gd name="T35" fmla="*/ 1205 h 1427"/>
                <a:gd name="T36" fmla="*/ 1970 w 2120"/>
                <a:gd name="T37" fmla="*/ 1112 h 1427"/>
                <a:gd name="T38" fmla="*/ 1947 w 2120"/>
                <a:gd name="T39" fmla="*/ 1092 h 1427"/>
                <a:gd name="T40" fmla="*/ 1886 w 2120"/>
                <a:gd name="T41" fmla="*/ 1075 h 1427"/>
                <a:gd name="T42" fmla="*/ 1899 w 2120"/>
                <a:gd name="T43" fmla="*/ 1049 h 1427"/>
                <a:gd name="T44" fmla="*/ 1940 w 2120"/>
                <a:gd name="T45" fmla="*/ 1028 h 1427"/>
                <a:gd name="T46" fmla="*/ 1990 w 2120"/>
                <a:gd name="T47" fmla="*/ 999 h 1427"/>
                <a:gd name="T48" fmla="*/ 1999 w 2120"/>
                <a:gd name="T49" fmla="*/ 1045 h 1427"/>
                <a:gd name="T50" fmla="*/ 2065 w 2120"/>
                <a:gd name="T51" fmla="*/ 1025 h 1427"/>
                <a:gd name="T52" fmla="*/ 2118 w 2120"/>
                <a:gd name="T53" fmla="*/ 971 h 1427"/>
                <a:gd name="T54" fmla="*/ 2059 w 2120"/>
                <a:gd name="T55" fmla="*/ 948 h 1427"/>
                <a:gd name="T56" fmla="*/ 1993 w 2120"/>
                <a:gd name="T57" fmla="*/ 868 h 1427"/>
                <a:gd name="T58" fmla="*/ 1941 w 2120"/>
                <a:gd name="T59" fmla="*/ 895 h 1427"/>
                <a:gd name="T60" fmla="*/ 1946 w 2120"/>
                <a:gd name="T61" fmla="*/ 809 h 1427"/>
                <a:gd name="T62" fmla="*/ 1865 w 2120"/>
                <a:gd name="T63" fmla="*/ 750 h 1427"/>
                <a:gd name="T64" fmla="*/ 1697 w 2120"/>
                <a:gd name="T65" fmla="*/ 694 h 1427"/>
                <a:gd name="T66" fmla="*/ 1645 w 2120"/>
                <a:gd name="T67" fmla="*/ 524 h 1427"/>
                <a:gd name="T68" fmla="*/ 1613 w 2120"/>
                <a:gd name="T69" fmla="*/ 325 h 1427"/>
                <a:gd name="T70" fmla="*/ 1572 w 2120"/>
                <a:gd name="T71" fmla="*/ 189 h 1427"/>
                <a:gd name="T72" fmla="*/ 1474 w 2120"/>
                <a:gd name="T73" fmla="*/ 123 h 1427"/>
                <a:gd name="T74" fmla="*/ 1289 w 2120"/>
                <a:gd name="T75" fmla="*/ 126 h 1427"/>
                <a:gd name="T76" fmla="*/ 1146 w 2120"/>
                <a:gd name="T77" fmla="*/ 72 h 1427"/>
                <a:gd name="T78" fmla="*/ 1030 w 2120"/>
                <a:gd name="T79" fmla="*/ 39 h 1427"/>
                <a:gd name="T80" fmla="*/ 938 w 2120"/>
                <a:gd name="T81" fmla="*/ 45 h 1427"/>
                <a:gd name="T82" fmla="*/ 805 w 2120"/>
                <a:gd name="T83" fmla="*/ 1 h 1427"/>
                <a:gd name="T84" fmla="*/ 517 w 2120"/>
                <a:gd name="T85" fmla="*/ 5 h 1427"/>
                <a:gd name="T86" fmla="*/ 382 w 2120"/>
                <a:gd name="T87" fmla="*/ 84 h 1427"/>
                <a:gd name="T88" fmla="*/ 315 w 2120"/>
                <a:gd name="T89" fmla="*/ 160 h 1427"/>
                <a:gd name="T90" fmla="*/ 266 w 2120"/>
                <a:gd name="T91" fmla="*/ 270 h 1427"/>
                <a:gd name="T92" fmla="*/ 203 w 2120"/>
                <a:gd name="T93" fmla="*/ 328 h 1427"/>
                <a:gd name="T94" fmla="*/ 178 w 2120"/>
                <a:gd name="T95" fmla="*/ 480 h 1427"/>
                <a:gd name="T96" fmla="*/ 124 w 2120"/>
                <a:gd name="T97" fmla="*/ 518 h 1427"/>
                <a:gd name="T98" fmla="*/ 90 w 2120"/>
                <a:gd name="T99" fmla="*/ 582 h 1427"/>
                <a:gd name="T100" fmla="*/ 118 w 2120"/>
                <a:gd name="T101" fmla="*/ 650 h 1427"/>
                <a:gd name="T102" fmla="*/ 71 w 2120"/>
                <a:gd name="T103" fmla="*/ 906 h 1427"/>
                <a:gd name="T104" fmla="*/ 29 w 2120"/>
                <a:gd name="T105" fmla="*/ 986 h 1427"/>
                <a:gd name="T106" fmla="*/ 0 w 2120"/>
                <a:gd name="T107" fmla="*/ 1058 h 1427"/>
                <a:gd name="T108" fmla="*/ 26 w 2120"/>
                <a:gd name="T109" fmla="*/ 1099 h 1427"/>
                <a:gd name="T110" fmla="*/ 128 w 2120"/>
                <a:gd name="T111" fmla="*/ 1063 h 1427"/>
                <a:gd name="T112" fmla="*/ 200 w 2120"/>
                <a:gd name="T113" fmla="*/ 1085 h 1427"/>
                <a:gd name="T114" fmla="*/ 268 w 2120"/>
                <a:gd name="T115" fmla="*/ 1229 h 1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0" h="1427">
                  <a:moveTo>
                    <a:pt x="280" y="1281"/>
                  </a:moveTo>
                  <a:lnTo>
                    <a:pt x="292" y="1290"/>
                  </a:lnTo>
                  <a:lnTo>
                    <a:pt x="305" y="1298"/>
                  </a:lnTo>
                  <a:lnTo>
                    <a:pt x="309" y="1300"/>
                  </a:lnTo>
                  <a:lnTo>
                    <a:pt x="314" y="1301"/>
                  </a:lnTo>
                  <a:lnTo>
                    <a:pt x="319" y="1302"/>
                  </a:lnTo>
                  <a:lnTo>
                    <a:pt x="325" y="1302"/>
                  </a:lnTo>
                  <a:lnTo>
                    <a:pt x="332" y="1302"/>
                  </a:lnTo>
                  <a:lnTo>
                    <a:pt x="338" y="1300"/>
                  </a:lnTo>
                  <a:lnTo>
                    <a:pt x="346" y="1299"/>
                  </a:lnTo>
                  <a:lnTo>
                    <a:pt x="354" y="1296"/>
                  </a:lnTo>
                  <a:lnTo>
                    <a:pt x="361" y="1294"/>
                  </a:lnTo>
                  <a:lnTo>
                    <a:pt x="368" y="1292"/>
                  </a:lnTo>
                  <a:lnTo>
                    <a:pt x="377" y="1291"/>
                  </a:lnTo>
                  <a:lnTo>
                    <a:pt x="386" y="1290"/>
                  </a:lnTo>
                  <a:lnTo>
                    <a:pt x="407" y="1290"/>
                  </a:lnTo>
                  <a:lnTo>
                    <a:pt x="428" y="1292"/>
                  </a:lnTo>
                  <a:lnTo>
                    <a:pt x="449" y="1296"/>
                  </a:lnTo>
                  <a:lnTo>
                    <a:pt x="467" y="1301"/>
                  </a:lnTo>
                  <a:lnTo>
                    <a:pt x="475" y="1303"/>
                  </a:lnTo>
                  <a:lnTo>
                    <a:pt x="481" y="1306"/>
                  </a:lnTo>
                  <a:lnTo>
                    <a:pt x="487" y="1309"/>
                  </a:lnTo>
                  <a:lnTo>
                    <a:pt x="491" y="1312"/>
                  </a:lnTo>
                  <a:lnTo>
                    <a:pt x="498" y="1318"/>
                  </a:lnTo>
                  <a:lnTo>
                    <a:pt x="505" y="1322"/>
                  </a:lnTo>
                  <a:lnTo>
                    <a:pt x="512" y="1325"/>
                  </a:lnTo>
                  <a:lnTo>
                    <a:pt x="519" y="1327"/>
                  </a:lnTo>
                  <a:lnTo>
                    <a:pt x="525" y="1327"/>
                  </a:lnTo>
                  <a:lnTo>
                    <a:pt x="531" y="1327"/>
                  </a:lnTo>
                  <a:lnTo>
                    <a:pt x="537" y="1326"/>
                  </a:lnTo>
                  <a:lnTo>
                    <a:pt x="542" y="1324"/>
                  </a:lnTo>
                  <a:lnTo>
                    <a:pt x="552" y="1320"/>
                  </a:lnTo>
                  <a:lnTo>
                    <a:pt x="561" y="1317"/>
                  </a:lnTo>
                  <a:lnTo>
                    <a:pt x="565" y="1316"/>
                  </a:lnTo>
                  <a:lnTo>
                    <a:pt x="568" y="1315"/>
                  </a:lnTo>
                  <a:lnTo>
                    <a:pt x="572" y="1316"/>
                  </a:lnTo>
                  <a:lnTo>
                    <a:pt x="575" y="1317"/>
                  </a:lnTo>
                  <a:lnTo>
                    <a:pt x="588" y="1323"/>
                  </a:lnTo>
                  <a:lnTo>
                    <a:pt x="601" y="1328"/>
                  </a:lnTo>
                  <a:lnTo>
                    <a:pt x="615" y="1332"/>
                  </a:lnTo>
                  <a:lnTo>
                    <a:pt x="630" y="1336"/>
                  </a:lnTo>
                  <a:lnTo>
                    <a:pt x="661" y="1340"/>
                  </a:lnTo>
                  <a:lnTo>
                    <a:pt x="690" y="1344"/>
                  </a:lnTo>
                  <a:lnTo>
                    <a:pt x="705" y="1346"/>
                  </a:lnTo>
                  <a:lnTo>
                    <a:pt x="719" y="1350"/>
                  </a:lnTo>
                  <a:lnTo>
                    <a:pt x="732" y="1353"/>
                  </a:lnTo>
                  <a:lnTo>
                    <a:pt x="745" y="1356"/>
                  </a:lnTo>
                  <a:lnTo>
                    <a:pt x="758" y="1360"/>
                  </a:lnTo>
                  <a:lnTo>
                    <a:pt x="770" y="1366"/>
                  </a:lnTo>
                  <a:lnTo>
                    <a:pt x="781" y="1372"/>
                  </a:lnTo>
                  <a:lnTo>
                    <a:pt x="790" y="1380"/>
                  </a:lnTo>
                  <a:lnTo>
                    <a:pt x="795" y="1385"/>
                  </a:lnTo>
                  <a:lnTo>
                    <a:pt x="800" y="1389"/>
                  </a:lnTo>
                  <a:lnTo>
                    <a:pt x="805" y="1393"/>
                  </a:lnTo>
                  <a:lnTo>
                    <a:pt x="811" y="1396"/>
                  </a:lnTo>
                  <a:lnTo>
                    <a:pt x="823" y="1401"/>
                  </a:lnTo>
                  <a:lnTo>
                    <a:pt x="837" y="1405"/>
                  </a:lnTo>
                  <a:lnTo>
                    <a:pt x="851" y="1408"/>
                  </a:lnTo>
                  <a:lnTo>
                    <a:pt x="866" y="1410"/>
                  </a:lnTo>
                  <a:lnTo>
                    <a:pt x="882" y="1411"/>
                  </a:lnTo>
                  <a:lnTo>
                    <a:pt x="898" y="1412"/>
                  </a:lnTo>
                  <a:lnTo>
                    <a:pt x="927" y="1412"/>
                  </a:lnTo>
                  <a:lnTo>
                    <a:pt x="953" y="1414"/>
                  </a:lnTo>
                  <a:lnTo>
                    <a:pt x="965" y="1416"/>
                  </a:lnTo>
                  <a:lnTo>
                    <a:pt x="975" y="1418"/>
                  </a:lnTo>
                  <a:lnTo>
                    <a:pt x="979" y="1420"/>
                  </a:lnTo>
                  <a:lnTo>
                    <a:pt x="983" y="1422"/>
                  </a:lnTo>
                  <a:lnTo>
                    <a:pt x="986" y="1425"/>
                  </a:lnTo>
                  <a:lnTo>
                    <a:pt x="990" y="1427"/>
                  </a:lnTo>
                  <a:lnTo>
                    <a:pt x="1001" y="1427"/>
                  </a:lnTo>
                  <a:lnTo>
                    <a:pt x="1019" y="1427"/>
                  </a:lnTo>
                  <a:lnTo>
                    <a:pt x="1044" y="1425"/>
                  </a:lnTo>
                  <a:lnTo>
                    <a:pt x="1073" y="1422"/>
                  </a:lnTo>
                  <a:lnTo>
                    <a:pt x="1070" y="1411"/>
                  </a:lnTo>
                  <a:lnTo>
                    <a:pt x="1068" y="1402"/>
                  </a:lnTo>
                  <a:lnTo>
                    <a:pt x="1068" y="1393"/>
                  </a:lnTo>
                  <a:lnTo>
                    <a:pt x="1069" y="1385"/>
                  </a:lnTo>
                  <a:lnTo>
                    <a:pt x="1071" y="1367"/>
                  </a:lnTo>
                  <a:lnTo>
                    <a:pt x="1073" y="1343"/>
                  </a:lnTo>
                  <a:lnTo>
                    <a:pt x="1073" y="1336"/>
                  </a:lnTo>
                  <a:lnTo>
                    <a:pt x="1074" y="1329"/>
                  </a:lnTo>
                  <a:lnTo>
                    <a:pt x="1076" y="1323"/>
                  </a:lnTo>
                  <a:lnTo>
                    <a:pt x="1078" y="1318"/>
                  </a:lnTo>
                  <a:lnTo>
                    <a:pt x="1080" y="1313"/>
                  </a:lnTo>
                  <a:lnTo>
                    <a:pt x="1084" y="1309"/>
                  </a:lnTo>
                  <a:lnTo>
                    <a:pt x="1087" y="1305"/>
                  </a:lnTo>
                  <a:lnTo>
                    <a:pt x="1091" y="1302"/>
                  </a:lnTo>
                  <a:lnTo>
                    <a:pt x="1102" y="1297"/>
                  </a:lnTo>
                  <a:lnTo>
                    <a:pt x="1112" y="1293"/>
                  </a:lnTo>
                  <a:lnTo>
                    <a:pt x="1124" y="1291"/>
                  </a:lnTo>
                  <a:lnTo>
                    <a:pt x="1136" y="1290"/>
                  </a:lnTo>
                  <a:lnTo>
                    <a:pt x="1162" y="1289"/>
                  </a:lnTo>
                  <a:lnTo>
                    <a:pt x="1188" y="1287"/>
                  </a:lnTo>
                  <a:lnTo>
                    <a:pt x="1200" y="1286"/>
                  </a:lnTo>
                  <a:lnTo>
                    <a:pt x="1212" y="1284"/>
                  </a:lnTo>
                  <a:lnTo>
                    <a:pt x="1222" y="1280"/>
                  </a:lnTo>
                  <a:lnTo>
                    <a:pt x="1231" y="1275"/>
                  </a:lnTo>
                  <a:lnTo>
                    <a:pt x="1236" y="1270"/>
                  </a:lnTo>
                  <a:lnTo>
                    <a:pt x="1241" y="1262"/>
                  </a:lnTo>
                  <a:lnTo>
                    <a:pt x="1246" y="1253"/>
                  </a:lnTo>
                  <a:lnTo>
                    <a:pt x="1252" y="1243"/>
                  </a:lnTo>
                  <a:lnTo>
                    <a:pt x="1255" y="1238"/>
                  </a:lnTo>
                  <a:lnTo>
                    <a:pt x="1258" y="1233"/>
                  </a:lnTo>
                  <a:lnTo>
                    <a:pt x="1262" y="1228"/>
                  </a:lnTo>
                  <a:lnTo>
                    <a:pt x="1266" y="1225"/>
                  </a:lnTo>
                  <a:lnTo>
                    <a:pt x="1271" y="1222"/>
                  </a:lnTo>
                  <a:lnTo>
                    <a:pt x="1276" y="1219"/>
                  </a:lnTo>
                  <a:lnTo>
                    <a:pt x="1281" y="1218"/>
                  </a:lnTo>
                  <a:lnTo>
                    <a:pt x="1288" y="1217"/>
                  </a:lnTo>
                  <a:lnTo>
                    <a:pt x="1299" y="1218"/>
                  </a:lnTo>
                  <a:lnTo>
                    <a:pt x="1307" y="1219"/>
                  </a:lnTo>
                  <a:lnTo>
                    <a:pt x="1315" y="1221"/>
                  </a:lnTo>
                  <a:lnTo>
                    <a:pt x="1323" y="1222"/>
                  </a:lnTo>
                  <a:lnTo>
                    <a:pt x="1331" y="1224"/>
                  </a:lnTo>
                  <a:lnTo>
                    <a:pt x="1339" y="1226"/>
                  </a:lnTo>
                  <a:lnTo>
                    <a:pt x="1349" y="1227"/>
                  </a:lnTo>
                  <a:lnTo>
                    <a:pt x="1362" y="1228"/>
                  </a:lnTo>
                  <a:lnTo>
                    <a:pt x="1388" y="1227"/>
                  </a:lnTo>
                  <a:lnTo>
                    <a:pt x="1414" y="1226"/>
                  </a:lnTo>
                  <a:lnTo>
                    <a:pt x="1426" y="1225"/>
                  </a:lnTo>
                  <a:lnTo>
                    <a:pt x="1440" y="1223"/>
                  </a:lnTo>
                  <a:lnTo>
                    <a:pt x="1453" y="1221"/>
                  </a:lnTo>
                  <a:lnTo>
                    <a:pt x="1467" y="1217"/>
                  </a:lnTo>
                  <a:lnTo>
                    <a:pt x="1473" y="1216"/>
                  </a:lnTo>
                  <a:lnTo>
                    <a:pt x="1480" y="1215"/>
                  </a:lnTo>
                  <a:lnTo>
                    <a:pt x="1486" y="1214"/>
                  </a:lnTo>
                  <a:lnTo>
                    <a:pt x="1491" y="1215"/>
                  </a:lnTo>
                  <a:lnTo>
                    <a:pt x="1497" y="1215"/>
                  </a:lnTo>
                  <a:lnTo>
                    <a:pt x="1502" y="1217"/>
                  </a:lnTo>
                  <a:lnTo>
                    <a:pt x="1507" y="1218"/>
                  </a:lnTo>
                  <a:lnTo>
                    <a:pt x="1511" y="1221"/>
                  </a:lnTo>
                  <a:lnTo>
                    <a:pt x="1520" y="1226"/>
                  </a:lnTo>
                  <a:lnTo>
                    <a:pt x="1528" y="1233"/>
                  </a:lnTo>
                  <a:lnTo>
                    <a:pt x="1536" y="1241"/>
                  </a:lnTo>
                  <a:lnTo>
                    <a:pt x="1543" y="1249"/>
                  </a:lnTo>
                  <a:lnTo>
                    <a:pt x="1559" y="1266"/>
                  </a:lnTo>
                  <a:lnTo>
                    <a:pt x="1575" y="1281"/>
                  </a:lnTo>
                  <a:lnTo>
                    <a:pt x="1583" y="1287"/>
                  </a:lnTo>
                  <a:lnTo>
                    <a:pt x="1592" y="1292"/>
                  </a:lnTo>
                  <a:lnTo>
                    <a:pt x="1597" y="1294"/>
                  </a:lnTo>
                  <a:lnTo>
                    <a:pt x="1602" y="1295"/>
                  </a:lnTo>
                  <a:lnTo>
                    <a:pt x="1608" y="1296"/>
                  </a:lnTo>
                  <a:lnTo>
                    <a:pt x="1613" y="1296"/>
                  </a:lnTo>
                  <a:lnTo>
                    <a:pt x="1620" y="1295"/>
                  </a:lnTo>
                  <a:lnTo>
                    <a:pt x="1627" y="1293"/>
                  </a:lnTo>
                  <a:lnTo>
                    <a:pt x="1634" y="1289"/>
                  </a:lnTo>
                  <a:lnTo>
                    <a:pt x="1640" y="1285"/>
                  </a:lnTo>
                  <a:lnTo>
                    <a:pt x="1654" y="1273"/>
                  </a:lnTo>
                  <a:lnTo>
                    <a:pt x="1669" y="1259"/>
                  </a:lnTo>
                  <a:lnTo>
                    <a:pt x="1684" y="1244"/>
                  </a:lnTo>
                  <a:lnTo>
                    <a:pt x="1701" y="1229"/>
                  </a:lnTo>
                  <a:lnTo>
                    <a:pt x="1710" y="1224"/>
                  </a:lnTo>
                  <a:lnTo>
                    <a:pt x="1719" y="1219"/>
                  </a:lnTo>
                  <a:lnTo>
                    <a:pt x="1729" y="1215"/>
                  </a:lnTo>
                  <a:lnTo>
                    <a:pt x="1739" y="1212"/>
                  </a:lnTo>
                  <a:lnTo>
                    <a:pt x="1762" y="1212"/>
                  </a:lnTo>
                  <a:lnTo>
                    <a:pt x="1785" y="1212"/>
                  </a:lnTo>
                  <a:lnTo>
                    <a:pt x="1807" y="1212"/>
                  </a:lnTo>
                  <a:lnTo>
                    <a:pt x="1829" y="1211"/>
                  </a:lnTo>
                  <a:lnTo>
                    <a:pt x="1850" y="1210"/>
                  </a:lnTo>
                  <a:lnTo>
                    <a:pt x="1872" y="1208"/>
                  </a:lnTo>
                  <a:lnTo>
                    <a:pt x="1895" y="1205"/>
                  </a:lnTo>
                  <a:lnTo>
                    <a:pt x="1918" y="1202"/>
                  </a:lnTo>
                  <a:lnTo>
                    <a:pt x="1921" y="1190"/>
                  </a:lnTo>
                  <a:lnTo>
                    <a:pt x="1926" y="1179"/>
                  </a:lnTo>
                  <a:lnTo>
                    <a:pt x="1933" y="1168"/>
                  </a:lnTo>
                  <a:lnTo>
                    <a:pt x="1940" y="1157"/>
                  </a:lnTo>
                  <a:lnTo>
                    <a:pt x="1948" y="1147"/>
                  </a:lnTo>
                  <a:lnTo>
                    <a:pt x="1956" y="1136"/>
                  </a:lnTo>
                  <a:lnTo>
                    <a:pt x="1964" y="1124"/>
                  </a:lnTo>
                  <a:lnTo>
                    <a:pt x="1970" y="1112"/>
                  </a:lnTo>
                  <a:lnTo>
                    <a:pt x="1972" y="1108"/>
                  </a:lnTo>
                  <a:lnTo>
                    <a:pt x="1972" y="1105"/>
                  </a:lnTo>
                  <a:lnTo>
                    <a:pt x="1972" y="1102"/>
                  </a:lnTo>
                  <a:lnTo>
                    <a:pt x="1972" y="1099"/>
                  </a:lnTo>
                  <a:lnTo>
                    <a:pt x="1970" y="1097"/>
                  </a:lnTo>
                  <a:lnTo>
                    <a:pt x="1968" y="1096"/>
                  </a:lnTo>
                  <a:lnTo>
                    <a:pt x="1966" y="1094"/>
                  </a:lnTo>
                  <a:lnTo>
                    <a:pt x="1963" y="1094"/>
                  </a:lnTo>
                  <a:lnTo>
                    <a:pt x="1947" y="1092"/>
                  </a:lnTo>
                  <a:lnTo>
                    <a:pt x="1928" y="1091"/>
                  </a:lnTo>
                  <a:lnTo>
                    <a:pt x="1918" y="1091"/>
                  </a:lnTo>
                  <a:lnTo>
                    <a:pt x="1908" y="1089"/>
                  </a:lnTo>
                  <a:lnTo>
                    <a:pt x="1904" y="1088"/>
                  </a:lnTo>
                  <a:lnTo>
                    <a:pt x="1899" y="1086"/>
                  </a:lnTo>
                  <a:lnTo>
                    <a:pt x="1895" y="1084"/>
                  </a:lnTo>
                  <a:lnTo>
                    <a:pt x="1892" y="1082"/>
                  </a:lnTo>
                  <a:lnTo>
                    <a:pt x="1889" y="1079"/>
                  </a:lnTo>
                  <a:lnTo>
                    <a:pt x="1886" y="1075"/>
                  </a:lnTo>
                  <a:lnTo>
                    <a:pt x="1884" y="1071"/>
                  </a:lnTo>
                  <a:lnTo>
                    <a:pt x="1882" y="1066"/>
                  </a:lnTo>
                  <a:lnTo>
                    <a:pt x="1881" y="1061"/>
                  </a:lnTo>
                  <a:lnTo>
                    <a:pt x="1880" y="1054"/>
                  </a:lnTo>
                  <a:lnTo>
                    <a:pt x="1881" y="1047"/>
                  </a:lnTo>
                  <a:lnTo>
                    <a:pt x="1882" y="1039"/>
                  </a:lnTo>
                  <a:lnTo>
                    <a:pt x="1888" y="1043"/>
                  </a:lnTo>
                  <a:lnTo>
                    <a:pt x="1893" y="1046"/>
                  </a:lnTo>
                  <a:lnTo>
                    <a:pt x="1899" y="1049"/>
                  </a:lnTo>
                  <a:lnTo>
                    <a:pt x="1904" y="1050"/>
                  </a:lnTo>
                  <a:lnTo>
                    <a:pt x="1908" y="1051"/>
                  </a:lnTo>
                  <a:lnTo>
                    <a:pt x="1912" y="1051"/>
                  </a:lnTo>
                  <a:lnTo>
                    <a:pt x="1916" y="1051"/>
                  </a:lnTo>
                  <a:lnTo>
                    <a:pt x="1920" y="1050"/>
                  </a:lnTo>
                  <a:lnTo>
                    <a:pt x="1926" y="1046"/>
                  </a:lnTo>
                  <a:lnTo>
                    <a:pt x="1931" y="1041"/>
                  </a:lnTo>
                  <a:lnTo>
                    <a:pt x="1936" y="1035"/>
                  </a:lnTo>
                  <a:lnTo>
                    <a:pt x="1940" y="1028"/>
                  </a:lnTo>
                  <a:lnTo>
                    <a:pt x="1947" y="1013"/>
                  </a:lnTo>
                  <a:lnTo>
                    <a:pt x="1955" y="1001"/>
                  </a:lnTo>
                  <a:lnTo>
                    <a:pt x="1959" y="997"/>
                  </a:lnTo>
                  <a:lnTo>
                    <a:pt x="1964" y="995"/>
                  </a:lnTo>
                  <a:lnTo>
                    <a:pt x="1966" y="994"/>
                  </a:lnTo>
                  <a:lnTo>
                    <a:pt x="1969" y="994"/>
                  </a:lnTo>
                  <a:lnTo>
                    <a:pt x="1972" y="995"/>
                  </a:lnTo>
                  <a:lnTo>
                    <a:pt x="1975" y="997"/>
                  </a:lnTo>
                  <a:lnTo>
                    <a:pt x="1990" y="999"/>
                  </a:lnTo>
                  <a:lnTo>
                    <a:pt x="2000" y="1002"/>
                  </a:lnTo>
                  <a:lnTo>
                    <a:pt x="2007" y="1005"/>
                  </a:lnTo>
                  <a:lnTo>
                    <a:pt x="2012" y="1009"/>
                  </a:lnTo>
                  <a:lnTo>
                    <a:pt x="2014" y="1013"/>
                  </a:lnTo>
                  <a:lnTo>
                    <a:pt x="2014" y="1018"/>
                  </a:lnTo>
                  <a:lnTo>
                    <a:pt x="2013" y="1022"/>
                  </a:lnTo>
                  <a:lnTo>
                    <a:pt x="2011" y="1027"/>
                  </a:lnTo>
                  <a:lnTo>
                    <a:pt x="2005" y="1036"/>
                  </a:lnTo>
                  <a:lnTo>
                    <a:pt x="1999" y="1045"/>
                  </a:lnTo>
                  <a:lnTo>
                    <a:pt x="1997" y="1050"/>
                  </a:lnTo>
                  <a:lnTo>
                    <a:pt x="1997" y="1053"/>
                  </a:lnTo>
                  <a:lnTo>
                    <a:pt x="1999" y="1057"/>
                  </a:lnTo>
                  <a:lnTo>
                    <a:pt x="2002" y="1060"/>
                  </a:lnTo>
                  <a:lnTo>
                    <a:pt x="2012" y="1057"/>
                  </a:lnTo>
                  <a:lnTo>
                    <a:pt x="2023" y="1052"/>
                  </a:lnTo>
                  <a:lnTo>
                    <a:pt x="2033" y="1046"/>
                  </a:lnTo>
                  <a:lnTo>
                    <a:pt x="2044" y="1040"/>
                  </a:lnTo>
                  <a:lnTo>
                    <a:pt x="2065" y="1025"/>
                  </a:lnTo>
                  <a:lnTo>
                    <a:pt x="2085" y="1009"/>
                  </a:lnTo>
                  <a:lnTo>
                    <a:pt x="2102" y="995"/>
                  </a:lnTo>
                  <a:lnTo>
                    <a:pt x="2114" y="982"/>
                  </a:lnTo>
                  <a:lnTo>
                    <a:pt x="2117" y="978"/>
                  </a:lnTo>
                  <a:lnTo>
                    <a:pt x="2119" y="974"/>
                  </a:lnTo>
                  <a:lnTo>
                    <a:pt x="2120" y="973"/>
                  </a:lnTo>
                  <a:lnTo>
                    <a:pt x="2120" y="972"/>
                  </a:lnTo>
                  <a:lnTo>
                    <a:pt x="2119" y="971"/>
                  </a:lnTo>
                  <a:lnTo>
                    <a:pt x="2118" y="971"/>
                  </a:lnTo>
                  <a:lnTo>
                    <a:pt x="2110" y="971"/>
                  </a:lnTo>
                  <a:lnTo>
                    <a:pt x="2102" y="970"/>
                  </a:lnTo>
                  <a:lnTo>
                    <a:pt x="2094" y="968"/>
                  </a:lnTo>
                  <a:lnTo>
                    <a:pt x="2088" y="967"/>
                  </a:lnTo>
                  <a:lnTo>
                    <a:pt x="2082" y="964"/>
                  </a:lnTo>
                  <a:lnTo>
                    <a:pt x="2077" y="962"/>
                  </a:lnTo>
                  <a:lnTo>
                    <a:pt x="2072" y="959"/>
                  </a:lnTo>
                  <a:lnTo>
                    <a:pt x="2067" y="955"/>
                  </a:lnTo>
                  <a:lnTo>
                    <a:pt x="2059" y="948"/>
                  </a:lnTo>
                  <a:lnTo>
                    <a:pt x="2052" y="939"/>
                  </a:lnTo>
                  <a:lnTo>
                    <a:pt x="2045" y="930"/>
                  </a:lnTo>
                  <a:lnTo>
                    <a:pt x="2039" y="920"/>
                  </a:lnTo>
                  <a:lnTo>
                    <a:pt x="2033" y="910"/>
                  </a:lnTo>
                  <a:lnTo>
                    <a:pt x="2027" y="900"/>
                  </a:lnTo>
                  <a:lnTo>
                    <a:pt x="2020" y="891"/>
                  </a:lnTo>
                  <a:lnTo>
                    <a:pt x="2012" y="882"/>
                  </a:lnTo>
                  <a:lnTo>
                    <a:pt x="2003" y="875"/>
                  </a:lnTo>
                  <a:lnTo>
                    <a:pt x="1993" y="868"/>
                  </a:lnTo>
                  <a:lnTo>
                    <a:pt x="1986" y="866"/>
                  </a:lnTo>
                  <a:lnTo>
                    <a:pt x="1979" y="864"/>
                  </a:lnTo>
                  <a:lnTo>
                    <a:pt x="1972" y="862"/>
                  </a:lnTo>
                  <a:lnTo>
                    <a:pt x="1965" y="861"/>
                  </a:lnTo>
                  <a:lnTo>
                    <a:pt x="1962" y="868"/>
                  </a:lnTo>
                  <a:lnTo>
                    <a:pt x="1958" y="876"/>
                  </a:lnTo>
                  <a:lnTo>
                    <a:pt x="1953" y="883"/>
                  </a:lnTo>
                  <a:lnTo>
                    <a:pt x="1947" y="889"/>
                  </a:lnTo>
                  <a:lnTo>
                    <a:pt x="1941" y="895"/>
                  </a:lnTo>
                  <a:lnTo>
                    <a:pt x="1933" y="899"/>
                  </a:lnTo>
                  <a:lnTo>
                    <a:pt x="1926" y="901"/>
                  </a:lnTo>
                  <a:lnTo>
                    <a:pt x="1918" y="902"/>
                  </a:lnTo>
                  <a:lnTo>
                    <a:pt x="1918" y="840"/>
                  </a:lnTo>
                  <a:lnTo>
                    <a:pt x="1927" y="834"/>
                  </a:lnTo>
                  <a:lnTo>
                    <a:pt x="1934" y="829"/>
                  </a:lnTo>
                  <a:lnTo>
                    <a:pt x="1939" y="823"/>
                  </a:lnTo>
                  <a:lnTo>
                    <a:pt x="1943" y="816"/>
                  </a:lnTo>
                  <a:lnTo>
                    <a:pt x="1946" y="809"/>
                  </a:lnTo>
                  <a:lnTo>
                    <a:pt x="1948" y="800"/>
                  </a:lnTo>
                  <a:lnTo>
                    <a:pt x="1949" y="789"/>
                  </a:lnTo>
                  <a:lnTo>
                    <a:pt x="1949" y="776"/>
                  </a:lnTo>
                  <a:lnTo>
                    <a:pt x="1927" y="770"/>
                  </a:lnTo>
                  <a:lnTo>
                    <a:pt x="1908" y="765"/>
                  </a:lnTo>
                  <a:lnTo>
                    <a:pt x="1898" y="763"/>
                  </a:lnTo>
                  <a:lnTo>
                    <a:pt x="1888" y="760"/>
                  </a:lnTo>
                  <a:lnTo>
                    <a:pt x="1876" y="756"/>
                  </a:lnTo>
                  <a:lnTo>
                    <a:pt x="1865" y="750"/>
                  </a:lnTo>
                  <a:lnTo>
                    <a:pt x="1724" y="750"/>
                  </a:lnTo>
                  <a:lnTo>
                    <a:pt x="1712" y="742"/>
                  </a:lnTo>
                  <a:lnTo>
                    <a:pt x="1702" y="733"/>
                  </a:lnTo>
                  <a:lnTo>
                    <a:pt x="1698" y="728"/>
                  </a:lnTo>
                  <a:lnTo>
                    <a:pt x="1695" y="723"/>
                  </a:lnTo>
                  <a:lnTo>
                    <a:pt x="1693" y="716"/>
                  </a:lnTo>
                  <a:lnTo>
                    <a:pt x="1692" y="709"/>
                  </a:lnTo>
                  <a:lnTo>
                    <a:pt x="1694" y="702"/>
                  </a:lnTo>
                  <a:lnTo>
                    <a:pt x="1697" y="694"/>
                  </a:lnTo>
                  <a:lnTo>
                    <a:pt x="1703" y="685"/>
                  </a:lnTo>
                  <a:lnTo>
                    <a:pt x="1709" y="675"/>
                  </a:lnTo>
                  <a:lnTo>
                    <a:pt x="1721" y="660"/>
                  </a:lnTo>
                  <a:lnTo>
                    <a:pt x="1729" y="651"/>
                  </a:lnTo>
                  <a:lnTo>
                    <a:pt x="1719" y="636"/>
                  </a:lnTo>
                  <a:lnTo>
                    <a:pt x="1704" y="613"/>
                  </a:lnTo>
                  <a:lnTo>
                    <a:pt x="1686" y="585"/>
                  </a:lnTo>
                  <a:lnTo>
                    <a:pt x="1666" y="554"/>
                  </a:lnTo>
                  <a:lnTo>
                    <a:pt x="1645" y="524"/>
                  </a:lnTo>
                  <a:lnTo>
                    <a:pt x="1629" y="497"/>
                  </a:lnTo>
                  <a:lnTo>
                    <a:pt x="1623" y="485"/>
                  </a:lnTo>
                  <a:lnTo>
                    <a:pt x="1618" y="475"/>
                  </a:lnTo>
                  <a:lnTo>
                    <a:pt x="1615" y="468"/>
                  </a:lnTo>
                  <a:lnTo>
                    <a:pt x="1613" y="462"/>
                  </a:lnTo>
                  <a:lnTo>
                    <a:pt x="1614" y="417"/>
                  </a:lnTo>
                  <a:lnTo>
                    <a:pt x="1615" y="371"/>
                  </a:lnTo>
                  <a:lnTo>
                    <a:pt x="1614" y="348"/>
                  </a:lnTo>
                  <a:lnTo>
                    <a:pt x="1613" y="325"/>
                  </a:lnTo>
                  <a:lnTo>
                    <a:pt x="1611" y="302"/>
                  </a:lnTo>
                  <a:lnTo>
                    <a:pt x="1608" y="280"/>
                  </a:lnTo>
                  <a:lnTo>
                    <a:pt x="1604" y="258"/>
                  </a:lnTo>
                  <a:lnTo>
                    <a:pt x="1597" y="237"/>
                  </a:lnTo>
                  <a:lnTo>
                    <a:pt x="1593" y="226"/>
                  </a:lnTo>
                  <a:lnTo>
                    <a:pt x="1589" y="216"/>
                  </a:lnTo>
                  <a:lnTo>
                    <a:pt x="1584" y="207"/>
                  </a:lnTo>
                  <a:lnTo>
                    <a:pt x="1578" y="198"/>
                  </a:lnTo>
                  <a:lnTo>
                    <a:pt x="1572" y="189"/>
                  </a:lnTo>
                  <a:lnTo>
                    <a:pt x="1565" y="180"/>
                  </a:lnTo>
                  <a:lnTo>
                    <a:pt x="1558" y="172"/>
                  </a:lnTo>
                  <a:lnTo>
                    <a:pt x="1550" y="164"/>
                  </a:lnTo>
                  <a:lnTo>
                    <a:pt x="1540" y="157"/>
                  </a:lnTo>
                  <a:lnTo>
                    <a:pt x="1530" y="150"/>
                  </a:lnTo>
                  <a:lnTo>
                    <a:pt x="1520" y="143"/>
                  </a:lnTo>
                  <a:lnTo>
                    <a:pt x="1508" y="137"/>
                  </a:lnTo>
                  <a:lnTo>
                    <a:pt x="1491" y="129"/>
                  </a:lnTo>
                  <a:lnTo>
                    <a:pt x="1474" y="123"/>
                  </a:lnTo>
                  <a:lnTo>
                    <a:pt x="1458" y="119"/>
                  </a:lnTo>
                  <a:lnTo>
                    <a:pt x="1441" y="117"/>
                  </a:lnTo>
                  <a:lnTo>
                    <a:pt x="1424" y="116"/>
                  </a:lnTo>
                  <a:lnTo>
                    <a:pt x="1408" y="116"/>
                  </a:lnTo>
                  <a:lnTo>
                    <a:pt x="1392" y="117"/>
                  </a:lnTo>
                  <a:lnTo>
                    <a:pt x="1375" y="118"/>
                  </a:lnTo>
                  <a:lnTo>
                    <a:pt x="1342" y="122"/>
                  </a:lnTo>
                  <a:lnTo>
                    <a:pt x="1307" y="126"/>
                  </a:lnTo>
                  <a:lnTo>
                    <a:pt x="1289" y="126"/>
                  </a:lnTo>
                  <a:lnTo>
                    <a:pt x="1270" y="126"/>
                  </a:lnTo>
                  <a:lnTo>
                    <a:pt x="1251" y="123"/>
                  </a:lnTo>
                  <a:lnTo>
                    <a:pt x="1231" y="120"/>
                  </a:lnTo>
                  <a:lnTo>
                    <a:pt x="1222" y="118"/>
                  </a:lnTo>
                  <a:lnTo>
                    <a:pt x="1212" y="114"/>
                  </a:lnTo>
                  <a:lnTo>
                    <a:pt x="1201" y="108"/>
                  </a:lnTo>
                  <a:lnTo>
                    <a:pt x="1191" y="102"/>
                  </a:lnTo>
                  <a:lnTo>
                    <a:pt x="1169" y="88"/>
                  </a:lnTo>
                  <a:lnTo>
                    <a:pt x="1146" y="72"/>
                  </a:lnTo>
                  <a:lnTo>
                    <a:pt x="1123" y="57"/>
                  </a:lnTo>
                  <a:lnTo>
                    <a:pt x="1100" y="44"/>
                  </a:lnTo>
                  <a:lnTo>
                    <a:pt x="1088" y="39"/>
                  </a:lnTo>
                  <a:lnTo>
                    <a:pt x="1078" y="35"/>
                  </a:lnTo>
                  <a:lnTo>
                    <a:pt x="1067" y="33"/>
                  </a:lnTo>
                  <a:lnTo>
                    <a:pt x="1057" y="32"/>
                  </a:lnTo>
                  <a:lnTo>
                    <a:pt x="1048" y="33"/>
                  </a:lnTo>
                  <a:lnTo>
                    <a:pt x="1038" y="35"/>
                  </a:lnTo>
                  <a:lnTo>
                    <a:pt x="1030" y="39"/>
                  </a:lnTo>
                  <a:lnTo>
                    <a:pt x="1021" y="42"/>
                  </a:lnTo>
                  <a:lnTo>
                    <a:pt x="1012" y="46"/>
                  </a:lnTo>
                  <a:lnTo>
                    <a:pt x="1003" y="49"/>
                  </a:lnTo>
                  <a:lnTo>
                    <a:pt x="994" y="52"/>
                  </a:lnTo>
                  <a:lnTo>
                    <a:pt x="983" y="53"/>
                  </a:lnTo>
                  <a:lnTo>
                    <a:pt x="971" y="52"/>
                  </a:lnTo>
                  <a:lnTo>
                    <a:pt x="959" y="50"/>
                  </a:lnTo>
                  <a:lnTo>
                    <a:pt x="948" y="48"/>
                  </a:lnTo>
                  <a:lnTo>
                    <a:pt x="938" y="45"/>
                  </a:lnTo>
                  <a:lnTo>
                    <a:pt x="919" y="36"/>
                  </a:lnTo>
                  <a:lnTo>
                    <a:pt x="901" y="27"/>
                  </a:lnTo>
                  <a:lnTo>
                    <a:pt x="884" y="17"/>
                  </a:lnTo>
                  <a:lnTo>
                    <a:pt x="868" y="8"/>
                  </a:lnTo>
                  <a:lnTo>
                    <a:pt x="860" y="5"/>
                  </a:lnTo>
                  <a:lnTo>
                    <a:pt x="852" y="2"/>
                  </a:lnTo>
                  <a:lnTo>
                    <a:pt x="844" y="0"/>
                  </a:lnTo>
                  <a:lnTo>
                    <a:pt x="837" y="0"/>
                  </a:lnTo>
                  <a:lnTo>
                    <a:pt x="805" y="1"/>
                  </a:lnTo>
                  <a:lnTo>
                    <a:pt x="770" y="3"/>
                  </a:lnTo>
                  <a:lnTo>
                    <a:pt x="731" y="7"/>
                  </a:lnTo>
                  <a:lnTo>
                    <a:pt x="691" y="10"/>
                  </a:lnTo>
                  <a:lnTo>
                    <a:pt x="648" y="13"/>
                  </a:lnTo>
                  <a:lnTo>
                    <a:pt x="604" y="14"/>
                  </a:lnTo>
                  <a:lnTo>
                    <a:pt x="583" y="13"/>
                  </a:lnTo>
                  <a:lnTo>
                    <a:pt x="561" y="11"/>
                  </a:lnTo>
                  <a:lnTo>
                    <a:pt x="538" y="8"/>
                  </a:lnTo>
                  <a:lnTo>
                    <a:pt x="517" y="5"/>
                  </a:lnTo>
                  <a:lnTo>
                    <a:pt x="506" y="16"/>
                  </a:lnTo>
                  <a:lnTo>
                    <a:pt x="496" y="25"/>
                  </a:lnTo>
                  <a:lnTo>
                    <a:pt x="484" y="35"/>
                  </a:lnTo>
                  <a:lnTo>
                    <a:pt x="470" y="44"/>
                  </a:lnTo>
                  <a:lnTo>
                    <a:pt x="455" y="53"/>
                  </a:lnTo>
                  <a:lnTo>
                    <a:pt x="438" y="62"/>
                  </a:lnTo>
                  <a:lnTo>
                    <a:pt x="418" y="71"/>
                  </a:lnTo>
                  <a:lnTo>
                    <a:pt x="396" y="79"/>
                  </a:lnTo>
                  <a:lnTo>
                    <a:pt x="382" y="84"/>
                  </a:lnTo>
                  <a:lnTo>
                    <a:pt x="370" y="90"/>
                  </a:lnTo>
                  <a:lnTo>
                    <a:pt x="360" y="96"/>
                  </a:lnTo>
                  <a:lnTo>
                    <a:pt x="350" y="103"/>
                  </a:lnTo>
                  <a:lnTo>
                    <a:pt x="342" y="111"/>
                  </a:lnTo>
                  <a:lnTo>
                    <a:pt x="336" y="119"/>
                  </a:lnTo>
                  <a:lnTo>
                    <a:pt x="330" y="129"/>
                  </a:lnTo>
                  <a:lnTo>
                    <a:pt x="324" y="139"/>
                  </a:lnTo>
                  <a:lnTo>
                    <a:pt x="319" y="149"/>
                  </a:lnTo>
                  <a:lnTo>
                    <a:pt x="315" y="160"/>
                  </a:lnTo>
                  <a:lnTo>
                    <a:pt x="311" y="172"/>
                  </a:lnTo>
                  <a:lnTo>
                    <a:pt x="307" y="184"/>
                  </a:lnTo>
                  <a:lnTo>
                    <a:pt x="300" y="211"/>
                  </a:lnTo>
                  <a:lnTo>
                    <a:pt x="291" y="242"/>
                  </a:lnTo>
                  <a:lnTo>
                    <a:pt x="288" y="248"/>
                  </a:lnTo>
                  <a:lnTo>
                    <a:pt x="284" y="254"/>
                  </a:lnTo>
                  <a:lnTo>
                    <a:pt x="280" y="259"/>
                  </a:lnTo>
                  <a:lnTo>
                    <a:pt x="276" y="263"/>
                  </a:lnTo>
                  <a:lnTo>
                    <a:pt x="266" y="270"/>
                  </a:lnTo>
                  <a:lnTo>
                    <a:pt x="256" y="276"/>
                  </a:lnTo>
                  <a:lnTo>
                    <a:pt x="245" y="282"/>
                  </a:lnTo>
                  <a:lnTo>
                    <a:pt x="234" y="289"/>
                  </a:lnTo>
                  <a:lnTo>
                    <a:pt x="228" y="293"/>
                  </a:lnTo>
                  <a:lnTo>
                    <a:pt x="223" y="298"/>
                  </a:lnTo>
                  <a:lnTo>
                    <a:pt x="218" y="303"/>
                  </a:lnTo>
                  <a:lnTo>
                    <a:pt x="213" y="310"/>
                  </a:lnTo>
                  <a:lnTo>
                    <a:pt x="207" y="319"/>
                  </a:lnTo>
                  <a:lnTo>
                    <a:pt x="203" y="328"/>
                  </a:lnTo>
                  <a:lnTo>
                    <a:pt x="200" y="338"/>
                  </a:lnTo>
                  <a:lnTo>
                    <a:pt x="197" y="349"/>
                  </a:lnTo>
                  <a:lnTo>
                    <a:pt x="193" y="370"/>
                  </a:lnTo>
                  <a:lnTo>
                    <a:pt x="190" y="391"/>
                  </a:lnTo>
                  <a:lnTo>
                    <a:pt x="188" y="413"/>
                  </a:lnTo>
                  <a:lnTo>
                    <a:pt x="186" y="433"/>
                  </a:lnTo>
                  <a:lnTo>
                    <a:pt x="184" y="453"/>
                  </a:lnTo>
                  <a:lnTo>
                    <a:pt x="181" y="473"/>
                  </a:lnTo>
                  <a:lnTo>
                    <a:pt x="178" y="480"/>
                  </a:lnTo>
                  <a:lnTo>
                    <a:pt x="175" y="486"/>
                  </a:lnTo>
                  <a:lnTo>
                    <a:pt x="172" y="491"/>
                  </a:lnTo>
                  <a:lnTo>
                    <a:pt x="168" y="496"/>
                  </a:lnTo>
                  <a:lnTo>
                    <a:pt x="163" y="499"/>
                  </a:lnTo>
                  <a:lnTo>
                    <a:pt x="158" y="503"/>
                  </a:lnTo>
                  <a:lnTo>
                    <a:pt x="153" y="505"/>
                  </a:lnTo>
                  <a:lnTo>
                    <a:pt x="148" y="508"/>
                  </a:lnTo>
                  <a:lnTo>
                    <a:pt x="136" y="513"/>
                  </a:lnTo>
                  <a:lnTo>
                    <a:pt x="124" y="518"/>
                  </a:lnTo>
                  <a:lnTo>
                    <a:pt x="119" y="521"/>
                  </a:lnTo>
                  <a:lnTo>
                    <a:pt x="113" y="525"/>
                  </a:lnTo>
                  <a:lnTo>
                    <a:pt x="108" y="530"/>
                  </a:lnTo>
                  <a:lnTo>
                    <a:pt x="103" y="535"/>
                  </a:lnTo>
                  <a:lnTo>
                    <a:pt x="99" y="542"/>
                  </a:lnTo>
                  <a:lnTo>
                    <a:pt x="92" y="561"/>
                  </a:lnTo>
                  <a:lnTo>
                    <a:pt x="91" y="567"/>
                  </a:lnTo>
                  <a:lnTo>
                    <a:pt x="90" y="575"/>
                  </a:lnTo>
                  <a:lnTo>
                    <a:pt x="90" y="582"/>
                  </a:lnTo>
                  <a:lnTo>
                    <a:pt x="91" y="589"/>
                  </a:lnTo>
                  <a:lnTo>
                    <a:pt x="92" y="596"/>
                  </a:lnTo>
                  <a:lnTo>
                    <a:pt x="94" y="604"/>
                  </a:lnTo>
                  <a:lnTo>
                    <a:pt x="97" y="612"/>
                  </a:lnTo>
                  <a:lnTo>
                    <a:pt x="103" y="619"/>
                  </a:lnTo>
                  <a:lnTo>
                    <a:pt x="109" y="627"/>
                  </a:lnTo>
                  <a:lnTo>
                    <a:pt x="113" y="635"/>
                  </a:lnTo>
                  <a:lnTo>
                    <a:pt x="116" y="642"/>
                  </a:lnTo>
                  <a:lnTo>
                    <a:pt x="118" y="650"/>
                  </a:lnTo>
                  <a:lnTo>
                    <a:pt x="119" y="657"/>
                  </a:lnTo>
                  <a:lnTo>
                    <a:pt x="118" y="664"/>
                  </a:lnTo>
                  <a:lnTo>
                    <a:pt x="117" y="671"/>
                  </a:lnTo>
                  <a:lnTo>
                    <a:pt x="116" y="679"/>
                  </a:lnTo>
                  <a:lnTo>
                    <a:pt x="106" y="707"/>
                  </a:lnTo>
                  <a:lnTo>
                    <a:pt x="96" y="735"/>
                  </a:lnTo>
                  <a:lnTo>
                    <a:pt x="84" y="820"/>
                  </a:lnTo>
                  <a:lnTo>
                    <a:pt x="75" y="882"/>
                  </a:lnTo>
                  <a:lnTo>
                    <a:pt x="71" y="906"/>
                  </a:lnTo>
                  <a:lnTo>
                    <a:pt x="67" y="925"/>
                  </a:lnTo>
                  <a:lnTo>
                    <a:pt x="64" y="940"/>
                  </a:lnTo>
                  <a:lnTo>
                    <a:pt x="61" y="951"/>
                  </a:lnTo>
                  <a:lnTo>
                    <a:pt x="58" y="960"/>
                  </a:lnTo>
                  <a:lnTo>
                    <a:pt x="54" y="967"/>
                  </a:lnTo>
                  <a:lnTo>
                    <a:pt x="51" y="972"/>
                  </a:lnTo>
                  <a:lnTo>
                    <a:pt x="47" y="975"/>
                  </a:lnTo>
                  <a:lnTo>
                    <a:pt x="39" y="980"/>
                  </a:lnTo>
                  <a:lnTo>
                    <a:pt x="29" y="986"/>
                  </a:lnTo>
                  <a:lnTo>
                    <a:pt x="22" y="992"/>
                  </a:lnTo>
                  <a:lnTo>
                    <a:pt x="16" y="998"/>
                  </a:lnTo>
                  <a:lnTo>
                    <a:pt x="11" y="1006"/>
                  </a:lnTo>
                  <a:lnTo>
                    <a:pt x="7" y="1015"/>
                  </a:lnTo>
                  <a:lnTo>
                    <a:pt x="4" y="1023"/>
                  </a:lnTo>
                  <a:lnTo>
                    <a:pt x="2" y="1032"/>
                  </a:lnTo>
                  <a:lnTo>
                    <a:pt x="0" y="1041"/>
                  </a:lnTo>
                  <a:lnTo>
                    <a:pt x="0" y="1050"/>
                  </a:lnTo>
                  <a:lnTo>
                    <a:pt x="0" y="1058"/>
                  </a:lnTo>
                  <a:lnTo>
                    <a:pt x="0" y="1067"/>
                  </a:lnTo>
                  <a:lnTo>
                    <a:pt x="2" y="1074"/>
                  </a:lnTo>
                  <a:lnTo>
                    <a:pt x="3" y="1081"/>
                  </a:lnTo>
                  <a:lnTo>
                    <a:pt x="5" y="1087"/>
                  </a:lnTo>
                  <a:lnTo>
                    <a:pt x="8" y="1092"/>
                  </a:lnTo>
                  <a:lnTo>
                    <a:pt x="10" y="1095"/>
                  </a:lnTo>
                  <a:lnTo>
                    <a:pt x="13" y="1097"/>
                  </a:lnTo>
                  <a:lnTo>
                    <a:pt x="19" y="1099"/>
                  </a:lnTo>
                  <a:lnTo>
                    <a:pt x="26" y="1099"/>
                  </a:lnTo>
                  <a:lnTo>
                    <a:pt x="32" y="1099"/>
                  </a:lnTo>
                  <a:lnTo>
                    <a:pt x="39" y="1097"/>
                  </a:lnTo>
                  <a:lnTo>
                    <a:pt x="54" y="1091"/>
                  </a:lnTo>
                  <a:lnTo>
                    <a:pt x="72" y="1082"/>
                  </a:lnTo>
                  <a:lnTo>
                    <a:pt x="81" y="1078"/>
                  </a:lnTo>
                  <a:lnTo>
                    <a:pt x="92" y="1074"/>
                  </a:lnTo>
                  <a:lnTo>
                    <a:pt x="103" y="1070"/>
                  </a:lnTo>
                  <a:lnTo>
                    <a:pt x="115" y="1066"/>
                  </a:lnTo>
                  <a:lnTo>
                    <a:pt x="128" y="1063"/>
                  </a:lnTo>
                  <a:lnTo>
                    <a:pt x="141" y="1061"/>
                  </a:lnTo>
                  <a:lnTo>
                    <a:pt x="155" y="1060"/>
                  </a:lnTo>
                  <a:lnTo>
                    <a:pt x="170" y="1060"/>
                  </a:lnTo>
                  <a:lnTo>
                    <a:pt x="174" y="1061"/>
                  </a:lnTo>
                  <a:lnTo>
                    <a:pt x="177" y="1063"/>
                  </a:lnTo>
                  <a:lnTo>
                    <a:pt x="181" y="1065"/>
                  </a:lnTo>
                  <a:lnTo>
                    <a:pt x="185" y="1068"/>
                  </a:lnTo>
                  <a:lnTo>
                    <a:pt x="193" y="1075"/>
                  </a:lnTo>
                  <a:lnTo>
                    <a:pt x="200" y="1085"/>
                  </a:lnTo>
                  <a:lnTo>
                    <a:pt x="210" y="1096"/>
                  </a:lnTo>
                  <a:lnTo>
                    <a:pt x="218" y="1110"/>
                  </a:lnTo>
                  <a:lnTo>
                    <a:pt x="226" y="1124"/>
                  </a:lnTo>
                  <a:lnTo>
                    <a:pt x="234" y="1141"/>
                  </a:lnTo>
                  <a:lnTo>
                    <a:pt x="241" y="1158"/>
                  </a:lnTo>
                  <a:lnTo>
                    <a:pt x="249" y="1175"/>
                  </a:lnTo>
                  <a:lnTo>
                    <a:pt x="256" y="1193"/>
                  </a:lnTo>
                  <a:lnTo>
                    <a:pt x="262" y="1211"/>
                  </a:lnTo>
                  <a:lnTo>
                    <a:pt x="268" y="1229"/>
                  </a:lnTo>
                  <a:lnTo>
                    <a:pt x="273" y="1248"/>
                  </a:lnTo>
                  <a:lnTo>
                    <a:pt x="277" y="1265"/>
                  </a:lnTo>
                  <a:lnTo>
                    <a:pt x="280" y="1281"/>
                  </a:lnTo>
                  <a:close/>
                </a:path>
              </a:pathLst>
            </a:custGeom>
            <a:grpFill/>
            <a:ln w="3175" cmpd="sng">
              <a:solidFill>
                <a:srgbClr val="FCF6F6"/>
              </a:solidFill>
              <a:round/>
              <a:headEnd/>
              <a:tailEnd/>
            </a:ln>
          </p:spPr>
          <p:txBody>
            <a:bodyPr/>
            <a:lstStyle/>
            <a:p>
              <a:endParaRPr lang="pt-BR"/>
            </a:p>
          </p:txBody>
        </p:sp>
        <p:sp>
          <p:nvSpPr>
            <p:cNvPr id="31" name="Freeform 19"/>
            <p:cNvSpPr>
              <a:spLocks/>
            </p:cNvSpPr>
            <p:nvPr/>
          </p:nvSpPr>
          <p:spPr bwMode="auto">
            <a:xfrm>
              <a:off x="4862513" y="5372100"/>
              <a:ext cx="671512" cy="506413"/>
            </a:xfrm>
            <a:custGeom>
              <a:avLst/>
              <a:gdLst>
                <a:gd name="T0" fmla="*/ 38 w 1711"/>
                <a:gd name="T1" fmla="*/ 210 h 1186"/>
                <a:gd name="T2" fmla="*/ 26 w 1711"/>
                <a:gd name="T3" fmla="*/ 374 h 1186"/>
                <a:gd name="T4" fmla="*/ 47 w 1711"/>
                <a:gd name="T5" fmla="*/ 414 h 1186"/>
                <a:gd name="T6" fmla="*/ 134 w 1711"/>
                <a:gd name="T7" fmla="*/ 381 h 1186"/>
                <a:gd name="T8" fmla="*/ 230 w 1711"/>
                <a:gd name="T9" fmla="*/ 389 h 1186"/>
                <a:gd name="T10" fmla="*/ 356 w 1711"/>
                <a:gd name="T11" fmla="*/ 430 h 1186"/>
                <a:gd name="T12" fmla="*/ 484 w 1711"/>
                <a:gd name="T13" fmla="*/ 434 h 1186"/>
                <a:gd name="T14" fmla="*/ 594 w 1711"/>
                <a:gd name="T15" fmla="*/ 495 h 1186"/>
                <a:gd name="T16" fmla="*/ 706 w 1711"/>
                <a:gd name="T17" fmla="*/ 537 h 1186"/>
                <a:gd name="T18" fmla="*/ 840 w 1711"/>
                <a:gd name="T19" fmla="*/ 626 h 1186"/>
                <a:gd name="T20" fmla="*/ 932 w 1711"/>
                <a:gd name="T21" fmla="*/ 741 h 1186"/>
                <a:gd name="T22" fmla="*/ 1025 w 1711"/>
                <a:gd name="T23" fmla="*/ 842 h 1186"/>
                <a:gd name="T24" fmla="*/ 1111 w 1711"/>
                <a:gd name="T25" fmla="*/ 866 h 1186"/>
                <a:gd name="T26" fmla="*/ 1245 w 1711"/>
                <a:gd name="T27" fmla="*/ 861 h 1186"/>
                <a:gd name="T28" fmla="*/ 1283 w 1711"/>
                <a:gd name="T29" fmla="*/ 891 h 1186"/>
                <a:gd name="T30" fmla="*/ 1276 w 1711"/>
                <a:gd name="T31" fmla="*/ 923 h 1186"/>
                <a:gd name="T32" fmla="*/ 1202 w 1711"/>
                <a:gd name="T33" fmla="*/ 995 h 1186"/>
                <a:gd name="T34" fmla="*/ 1187 w 1711"/>
                <a:gd name="T35" fmla="*/ 1073 h 1186"/>
                <a:gd name="T36" fmla="*/ 1128 w 1711"/>
                <a:gd name="T37" fmla="*/ 1128 h 1186"/>
                <a:gd name="T38" fmla="*/ 1156 w 1711"/>
                <a:gd name="T39" fmla="*/ 1158 h 1186"/>
                <a:gd name="T40" fmla="*/ 1213 w 1711"/>
                <a:gd name="T41" fmla="*/ 1134 h 1186"/>
                <a:gd name="T42" fmla="*/ 1289 w 1711"/>
                <a:gd name="T43" fmla="*/ 1178 h 1186"/>
                <a:gd name="T44" fmla="*/ 1460 w 1711"/>
                <a:gd name="T45" fmla="*/ 1003 h 1186"/>
                <a:gd name="T46" fmla="*/ 1561 w 1711"/>
                <a:gd name="T47" fmla="*/ 935 h 1186"/>
                <a:gd name="T48" fmla="*/ 1579 w 1711"/>
                <a:gd name="T49" fmla="*/ 878 h 1186"/>
                <a:gd name="T50" fmla="*/ 1610 w 1711"/>
                <a:gd name="T51" fmla="*/ 853 h 1186"/>
                <a:gd name="T52" fmla="*/ 1630 w 1711"/>
                <a:gd name="T53" fmla="*/ 720 h 1186"/>
                <a:gd name="T54" fmla="*/ 1701 w 1711"/>
                <a:gd name="T55" fmla="*/ 589 h 1186"/>
                <a:gd name="T56" fmla="*/ 1695 w 1711"/>
                <a:gd name="T57" fmla="*/ 457 h 1186"/>
                <a:gd name="T58" fmla="*/ 1644 w 1711"/>
                <a:gd name="T59" fmla="*/ 376 h 1186"/>
                <a:gd name="T60" fmla="*/ 1623 w 1711"/>
                <a:gd name="T61" fmla="*/ 290 h 1186"/>
                <a:gd name="T62" fmla="*/ 1656 w 1711"/>
                <a:gd name="T63" fmla="*/ 202 h 1186"/>
                <a:gd name="T64" fmla="*/ 1650 w 1711"/>
                <a:gd name="T65" fmla="*/ 175 h 1186"/>
                <a:gd name="T66" fmla="*/ 1630 w 1711"/>
                <a:gd name="T67" fmla="*/ 153 h 1186"/>
                <a:gd name="T68" fmla="*/ 1661 w 1711"/>
                <a:gd name="T69" fmla="*/ 119 h 1186"/>
                <a:gd name="T70" fmla="*/ 1665 w 1711"/>
                <a:gd name="T71" fmla="*/ 78 h 1186"/>
                <a:gd name="T72" fmla="*/ 1601 w 1711"/>
                <a:gd name="T73" fmla="*/ 8 h 1186"/>
                <a:gd name="T74" fmla="*/ 1461 w 1711"/>
                <a:gd name="T75" fmla="*/ 22 h 1186"/>
                <a:gd name="T76" fmla="*/ 1371 w 1711"/>
                <a:gd name="T77" fmla="*/ 93 h 1186"/>
                <a:gd name="T78" fmla="*/ 1310 w 1711"/>
                <a:gd name="T79" fmla="*/ 64 h 1186"/>
                <a:gd name="T80" fmla="*/ 1248 w 1711"/>
                <a:gd name="T81" fmla="*/ 13 h 1186"/>
                <a:gd name="T82" fmla="*/ 1177 w 1711"/>
                <a:gd name="T83" fmla="*/ 23 h 1186"/>
                <a:gd name="T84" fmla="*/ 1066 w 1711"/>
                <a:gd name="T85" fmla="*/ 19 h 1186"/>
                <a:gd name="T86" fmla="*/ 1013 w 1711"/>
                <a:gd name="T87" fmla="*/ 26 h 1186"/>
                <a:gd name="T88" fmla="*/ 973 w 1711"/>
                <a:gd name="T89" fmla="*/ 78 h 1186"/>
                <a:gd name="T90" fmla="*/ 853 w 1711"/>
                <a:gd name="T91" fmla="*/ 95 h 1186"/>
                <a:gd name="T92" fmla="*/ 824 w 1711"/>
                <a:gd name="T93" fmla="*/ 134 h 1186"/>
                <a:gd name="T94" fmla="*/ 795 w 1711"/>
                <a:gd name="T95" fmla="*/ 223 h 1186"/>
                <a:gd name="T96" fmla="*/ 716 w 1711"/>
                <a:gd name="T97" fmla="*/ 214 h 1186"/>
                <a:gd name="T98" fmla="*/ 574 w 1711"/>
                <a:gd name="T99" fmla="*/ 199 h 1186"/>
                <a:gd name="T100" fmla="*/ 509 w 1711"/>
                <a:gd name="T101" fmla="*/ 158 h 1186"/>
                <a:gd name="T102" fmla="*/ 366 w 1711"/>
                <a:gd name="T103" fmla="*/ 130 h 1186"/>
                <a:gd name="T104" fmla="*/ 303 w 1711"/>
                <a:gd name="T105" fmla="*/ 118 h 1186"/>
                <a:gd name="T106" fmla="*/ 249 w 1711"/>
                <a:gd name="T107" fmla="*/ 116 h 1186"/>
                <a:gd name="T108" fmla="*/ 158 w 1711"/>
                <a:gd name="T109" fmla="*/ 88 h 1186"/>
                <a:gd name="T110" fmla="*/ 83 w 1711"/>
                <a:gd name="T111" fmla="*/ 99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11" h="1186">
                  <a:moveTo>
                    <a:pt x="31" y="73"/>
                  </a:moveTo>
                  <a:lnTo>
                    <a:pt x="34" y="85"/>
                  </a:lnTo>
                  <a:lnTo>
                    <a:pt x="36" y="96"/>
                  </a:lnTo>
                  <a:lnTo>
                    <a:pt x="37" y="106"/>
                  </a:lnTo>
                  <a:lnTo>
                    <a:pt x="37" y="115"/>
                  </a:lnTo>
                  <a:lnTo>
                    <a:pt x="37" y="151"/>
                  </a:lnTo>
                  <a:lnTo>
                    <a:pt x="37" y="182"/>
                  </a:lnTo>
                  <a:lnTo>
                    <a:pt x="38" y="210"/>
                  </a:lnTo>
                  <a:lnTo>
                    <a:pt x="38" y="236"/>
                  </a:lnTo>
                  <a:lnTo>
                    <a:pt x="38" y="263"/>
                  </a:lnTo>
                  <a:lnTo>
                    <a:pt x="37" y="289"/>
                  </a:lnTo>
                  <a:lnTo>
                    <a:pt x="35" y="316"/>
                  </a:lnTo>
                  <a:lnTo>
                    <a:pt x="31" y="346"/>
                  </a:lnTo>
                  <a:lnTo>
                    <a:pt x="31" y="355"/>
                  </a:lnTo>
                  <a:lnTo>
                    <a:pt x="29" y="364"/>
                  </a:lnTo>
                  <a:lnTo>
                    <a:pt x="26" y="374"/>
                  </a:lnTo>
                  <a:lnTo>
                    <a:pt x="22" y="383"/>
                  </a:lnTo>
                  <a:lnTo>
                    <a:pt x="12" y="399"/>
                  </a:lnTo>
                  <a:lnTo>
                    <a:pt x="0" y="414"/>
                  </a:lnTo>
                  <a:lnTo>
                    <a:pt x="10" y="414"/>
                  </a:lnTo>
                  <a:lnTo>
                    <a:pt x="18" y="414"/>
                  </a:lnTo>
                  <a:lnTo>
                    <a:pt x="27" y="414"/>
                  </a:lnTo>
                  <a:lnTo>
                    <a:pt x="37" y="414"/>
                  </a:lnTo>
                  <a:lnTo>
                    <a:pt x="47" y="414"/>
                  </a:lnTo>
                  <a:lnTo>
                    <a:pt x="56" y="413"/>
                  </a:lnTo>
                  <a:lnTo>
                    <a:pt x="65" y="411"/>
                  </a:lnTo>
                  <a:lnTo>
                    <a:pt x="74" y="409"/>
                  </a:lnTo>
                  <a:lnTo>
                    <a:pt x="88" y="403"/>
                  </a:lnTo>
                  <a:lnTo>
                    <a:pt x="101" y="396"/>
                  </a:lnTo>
                  <a:lnTo>
                    <a:pt x="114" y="390"/>
                  </a:lnTo>
                  <a:lnTo>
                    <a:pt x="127" y="384"/>
                  </a:lnTo>
                  <a:lnTo>
                    <a:pt x="134" y="381"/>
                  </a:lnTo>
                  <a:lnTo>
                    <a:pt x="141" y="380"/>
                  </a:lnTo>
                  <a:lnTo>
                    <a:pt x="149" y="378"/>
                  </a:lnTo>
                  <a:lnTo>
                    <a:pt x="157" y="378"/>
                  </a:lnTo>
                  <a:lnTo>
                    <a:pt x="170" y="378"/>
                  </a:lnTo>
                  <a:lnTo>
                    <a:pt x="183" y="379"/>
                  </a:lnTo>
                  <a:lnTo>
                    <a:pt x="195" y="381"/>
                  </a:lnTo>
                  <a:lnTo>
                    <a:pt x="207" y="383"/>
                  </a:lnTo>
                  <a:lnTo>
                    <a:pt x="230" y="389"/>
                  </a:lnTo>
                  <a:lnTo>
                    <a:pt x="252" y="396"/>
                  </a:lnTo>
                  <a:lnTo>
                    <a:pt x="273" y="403"/>
                  </a:lnTo>
                  <a:lnTo>
                    <a:pt x="293" y="411"/>
                  </a:lnTo>
                  <a:lnTo>
                    <a:pt x="313" y="418"/>
                  </a:lnTo>
                  <a:lnTo>
                    <a:pt x="331" y="425"/>
                  </a:lnTo>
                  <a:lnTo>
                    <a:pt x="340" y="427"/>
                  </a:lnTo>
                  <a:lnTo>
                    <a:pt x="348" y="429"/>
                  </a:lnTo>
                  <a:lnTo>
                    <a:pt x="356" y="430"/>
                  </a:lnTo>
                  <a:lnTo>
                    <a:pt x="364" y="431"/>
                  </a:lnTo>
                  <a:lnTo>
                    <a:pt x="379" y="431"/>
                  </a:lnTo>
                  <a:lnTo>
                    <a:pt x="394" y="429"/>
                  </a:lnTo>
                  <a:lnTo>
                    <a:pt x="410" y="428"/>
                  </a:lnTo>
                  <a:lnTo>
                    <a:pt x="426" y="427"/>
                  </a:lnTo>
                  <a:lnTo>
                    <a:pt x="443" y="428"/>
                  </a:lnTo>
                  <a:lnTo>
                    <a:pt x="462" y="430"/>
                  </a:lnTo>
                  <a:lnTo>
                    <a:pt x="484" y="434"/>
                  </a:lnTo>
                  <a:lnTo>
                    <a:pt x="503" y="438"/>
                  </a:lnTo>
                  <a:lnTo>
                    <a:pt x="520" y="444"/>
                  </a:lnTo>
                  <a:lnTo>
                    <a:pt x="535" y="450"/>
                  </a:lnTo>
                  <a:lnTo>
                    <a:pt x="547" y="457"/>
                  </a:lnTo>
                  <a:lnTo>
                    <a:pt x="558" y="464"/>
                  </a:lnTo>
                  <a:lnTo>
                    <a:pt x="568" y="471"/>
                  </a:lnTo>
                  <a:lnTo>
                    <a:pt x="577" y="479"/>
                  </a:lnTo>
                  <a:lnTo>
                    <a:pt x="594" y="495"/>
                  </a:lnTo>
                  <a:lnTo>
                    <a:pt x="612" y="508"/>
                  </a:lnTo>
                  <a:lnTo>
                    <a:pt x="622" y="514"/>
                  </a:lnTo>
                  <a:lnTo>
                    <a:pt x="634" y="518"/>
                  </a:lnTo>
                  <a:lnTo>
                    <a:pt x="647" y="522"/>
                  </a:lnTo>
                  <a:lnTo>
                    <a:pt x="662" y="525"/>
                  </a:lnTo>
                  <a:lnTo>
                    <a:pt x="675" y="527"/>
                  </a:lnTo>
                  <a:lnTo>
                    <a:pt x="690" y="531"/>
                  </a:lnTo>
                  <a:lnTo>
                    <a:pt x="706" y="537"/>
                  </a:lnTo>
                  <a:lnTo>
                    <a:pt x="722" y="545"/>
                  </a:lnTo>
                  <a:lnTo>
                    <a:pt x="740" y="554"/>
                  </a:lnTo>
                  <a:lnTo>
                    <a:pt x="758" y="564"/>
                  </a:lnTo>
                  <a:lnTo>
                    <a:pt x="775" y="575"/>
                  </a:lnTo>
                  <a:lnTo>
                    <a:pt x="793" y="587"/>
                  </a:lnTo>
                  <a:lnTo>
                    <a:pt x="809" y="601"/>
                  </a:lnTo>
                  <a:lnTo>
                    <a:pt x="825" y="613"/>
                  </a:lnTo>
                  <a:lnTo>
                    <a:pt x="840" y="626"/>
                  </a:lnTo>
                  <a:lnTo>
                    <a:pt x="855" y="638"/>
                  </a:lnTo>
                  <a:lnTo>
                    <a:pt x="867" y="650"/>
                  </a:lnTo>
                  <a:lnTo>
                    <a:pt x="878" y="662"/>
                  </a:lnTo>
                  <a:lnTo>
                    <a:pt x="886" y="672"/>
                  </a:lnTo>
                  <a:lnTo>
                    <a:pt x="892" y="682"/>
                  </a:lnTo>
                  <a:lnTo>
                    <a:pt x="905" y="699"/>
                  </a:lnTo>
                  <a:lnTo>
                    <a:pt x="918" y="719"/>
                  </a:lnTo>
                  <a:lnTo>
                    <a:pt x="932" y="741"/>
                  </a:lnTo>
                  <a:lnTo>
                    <a:pt x="946" y="762"/>
                  </a:lnTo>
                  <a:lnTo>
                    <a:pt x="963" y="783"/>
                  </a:lnTo>
                  <a:lnTo>
                    <a:pt x="979" y="803"/>
                  </a:lnTo>
                  <a:lnTo>
                    <a:pt x="987" y="812"/>
                  </a:lnTo>
                  <a:lnTo>
                    <a:pt x="996" y="821"/>
                  </a:lnTo>
                  <a:lnTo>
                    <a:pt x="1004" y="828"/>
                  </a:lnTo>
                  <a:lnTo>
                    <a:pt x="1013" y="835"/>
                  </a:lnTo>
                  <a:lnTo>
                    <a:pt x="1025" y="842"/>
                  </a:lnTo>
                  <a:lnTo>
                    <a:pt x="1036" y="848"/>
                  </a:lnTo>
                  <a:lnTo>
                    <a:pt x="1047" y="853"/>
                  </a:lnTo>
                  <a:lnTo>
                    <a:pt x="1057" y="857"/>
                  </a:lnTo>
                  <a:lnTo>
                    <a:pt x="1066" y="860"/>
                  </a:lnTo>
                  <a:lnTo>
                    <a:pt x="1076" y="862"/>
                  </a:lnTo>
                  <a:lnTo>
                    <a:pt x="1085" y="864"/>
                  </a:lnTo>
                  <a:lnTo>
                    <a:pt x="1093" y="865"/>
                  </a:lnTo>
                  <a:lnTo>
                    <a:pt x="1111" y="866"/>
                  </a:lnTo>
                  <a:lnTo>
                    <a:pt x="1131" y="865"/>
                  </a:lnTo>
                  <a:lnTo>
                    <a:pt x="1154" y="863"/>
                  </a:lnTo>
                  <a:lnTo>
                    <a:pt x="1180" y="861"/>
                  </a:lnTo>
                  <a:lnTo>
                    <a:pt x="1197" y="859"/>
                  </a:lnTo>
                  <a:lnTo>
                    <a:pt x="1211" y="858"/>
                  </a:lnTo>
                  <a:lnTo>
                    <a:pt x="1224" y="858"/>
                  </a:lnTo>
                  <a:lnTo>
                    <a:pt x="1235" y="859"/>
                  </a:lnTo>
                  <a:lnTo>
                    <a:pt x="1245" y="861"/>
                  </a:lnTo>
                  <a:lnTo>
                    <a:pt x="1253" y="863"/>
                  </a:lnTo>
                  <a:lnTo>
                    <a:pt x="1260" y="865"/>
                  </a:lnTo>
                  <a:lnTo>
                    <a:pt x="1267" y="868"/>
                  </a:lnTo>
                  <a:lnTo>
                    <a:pt x="1272" y="872"/>
                  </a:lnTo>
                  <a:lnTo>
                    <a:pt x="1276" y="876"/>
                  </a:lnTo>
                  <a:lnTo>
                    <a:pt x="1279" y="881"/>
                  </a:lnTo>
                  <a:lnTo>
                    <a:pt x="1282" y="885"/>
                  </a:lnTo>
                  <a:lnTo>
                    <a:pt x="1283" y="891"/>
                  </a:lnTo>
                  <a:lnTo>
                    <a:pt x="1285" y="896"/>
                  </a:lnTo>
                  <a:lnTo>
                    <a:pt x="1285" y="902"/>
                  </a:lnTo>
                  <a:lnTo>
                    <a:pt x="1285" y="907"/>
                  </a:lnTo>
                  <a:lnTo>
                    <a:pt x="1285" y="910"/>
                  </a:lnTo>
                  <a:lnTo>
                    <a:pt x="1284" y="913"/>
                  </a:lnTo>
                  <a:lnTo>
                    <a:pt x="1283" y="916"/>
                  </a:lnTo>
                  <a:lnTo>
                    <a:pt x="1281" y="918"/>
                  </a:lnTo>
                  <a:lnTo>
                    <a:pt x="1276" y="923"/>
                  </a:lnTo>
                  <a:lnTo>
                    <a:pt x="1270" y="929"/>
                  </a:lnTo>
                  <a:lnTo>
                    <a:pt x="1257" y="937"/>
                  </a:lnTo>
                  <a:lnTo>
                    <a:pt x="1244" y="945"/>
                  </a:lnTo>
                  <a:lnTo>
                    <a:pt x="1231" y="956"/>
                  </a:lnTo>
                  <a:lnTo>
                    <a:pt x="1220" y="967"/>
                  </a:lnTo>
                  <a:lnTo>
                    <a:pt x="1212" y="977"/>
                  </a:lnTo>
                  <a:lnTo>
                    <a:pt x="1206" y="986"/>
                  </a:lnTo>
                  <a:lnTo>
                    <a:pt x="1202" y="995"/>
                  </a:lnTo>
                  <a:lnTo>
                    <a:pt x="1199" y="1004"/>
                  </a:lnTo>
                  <a:lnTo>
                    <a:pt x="1198" y="1012"/>
                  </a:lnTo>
                  <a:lnTo>
                    <a:pt x="1197" y="1020"/>
                  </a:lnTo>
                  <a:lnTo>
                    <a:pt x="1197" y="1035"/>
                  </a:lnTo>
                  <a:lnTo>
                    <a:pt x="1196" y="1051"/>
                  </a:lnTo>
                  <a:lnTo>
                    <a:pt x="1194" y="1058"/>
                  </a:lnTo>
                  <a:lnTo>
                    <a:pt x="1191" y="1066"/>
                  </a:lnTo>
                  <a:lnTo>
                    <a:pt x="1187" y="1073"/>
                  </a:lnTo>
                  <a:lnTo>
                    <a:pt x="1180" y="1081"/>
                  </a:lnTo>
                  <a:lnTo>
                    <a:pt x="1163" y="1092"/>
                  </a:lnTo>
                  <a:lnTo>
                    <a:pt x="1145" y="1103"/>
                  </a:lnTo>
                  <a:lnTo>
                    <a:pt x="1137" y="1109"/>
                  </a:lnTo>
                  <a:lnTo>
                    <a:pt x="1131" y="1116"/>
                  </a:lnTo>
                  <a:lnTo>
                    <a:pt x="1129" y="1120"/>
                  </a:lnTo>
                  <a:lnTo>
                    <a:pt x="1128" y="1124"/>
                  </a:lnTo>
                  <a:lnTo>
                    <a:pt x="1128" y="1128"/>
                  </a:lnTo>
                  <a:lnTo>
                    <a:pt x="1128" y="1133"/>
                  </a:lnTo>
                  <a:lnTo>
                    <a:pt x="1131" y="1142"/>
                  </a:lnTo>
                  <a:lnTo>
                    <a:pt x="1134" y="1150"/>
                  </a:lnTo>
                  <a:lnTo>
                    <a:pt x="1137" y="1155"/>
                  </a:lnTo>
                  <a:lnTo>
                    <a:pt x="1141" y="1158"/>
                  </a:lnTo>
                  <a:lnTo>
                    <a:pt x="1146" y="1159"/>
                  </a:lnTo>
                  <a:lnTo>
                    <a:pt x="1150" y="1159"/>
                  </a:lnTo>
                  <a:lnTo>
                    <a:pt x="1156" y="1158"/>
                  </a:lnTo>
                  <a:lnTo>
                    <a:pt x="1161" y="1155"/>
                  </a:lnTo>
                  <a:lnTo>
                    <a:pt x="1172" y="1148"/>
                  </a:lnTo>
                  <a:lnTo>
                    <a:pt x="1182" y="1141"/>
                  </a:lnTo>
                  <a:lnTo>
                    <a:pt x="1189" y="1138"/>
                  </a:lnTo>
                  <a:lnTo>
                    <a:pt x="1194" y="1135"/>
                  </a:lnTo>
                  <a:lnTo>
                    <a:pt x="1198" y="1134"/>
                  </a:lnTo>
                  <a:lnTo>
                    <a:pt x="1202" y="1133"/>
                  </a:lnTo>
                  <a:lnTo>
                    <a:pt x="1213" y="1134"/>
                  </a:lnTo>
                  <a:lnTo>
                    <a:pt x="1223" y="1135"/>
                  </a:lnTo>
                  <a:lnTo>
                    <a:pt x="1232" y="1138"/>
                  </a:lnTo>
                  <a:lnTo>
                    <a:pt x="1241" y="1141"/>
                  </a:lnTo>
                  <a:lnTo>
                    <a:pt x="1249" y="1145"/>
                  </a:lnTo>
                  <a:lnTo>
                    <a:pt x="1257" y="1150"/>
                  </a:lnTo>
                  <a:lnTo>
                    <a:pt x="1264" y="1155"/>
                  </a:lnTo>
                  <a:lnTo>
                    <a:pt x="1270" y="1160"/>
                  </a:lnTo>
                  <a:lnTo>
                    <a:pt x="1289" y="1178"/>
                  </a:lnTo>
                  <a:lnTo>
                    <a:pt x="1297" y="1186"/>
                  </a:lnTo>
                  <a:lnTo>
                    <a:pt x="1320" y="1154"/>
                  </a:lnTo>
                  <a:lnTo>
                    <a:pt x="1344" y="1123"/>
                  </a:lnTo>
                  <a:lnTo>
                    <a:pt x="1368" y="1095"/>
                  </a:lnTo>
                  <a:lnTo>
                    <a:pt x="1392" y="1069"/>
                  </a:lnTo>
                  <a:lnTo>
                    <a:pt x="1416" y="1045"/>
                  </a:lnTo>
                  <a:lnTo>
                    <a:pt x="1438" y="1022"/>
                  </a:lnTo>
                  <a:lnTo>
                    <a:pt x="1460" y="1003"/>
                  </a:lnTo>
                  <a:lnTo>
                    <a:pt x="1480" y="986"/>
                  </a:lnTo>
                  <a:lnTo>
                    <a:pt x="1493" y="977"/>
                  </a:lnTo>
                  <a:lnTo>
                    <a:pt x="1507" y="969"/>
                  </a:lnTo>
                  <a:lnTo>
                    <a:pt x="1522" y="961"/>
                  </a:lnTo>
                  <a:lnTo>
                    <a:pt x="1536" y="953"/>
                  </a:lnTo>
                  <a:lnTo>
                    <a:pt x="1548" y="946"/>
                  </a:lnTo>
                  <a:lnTo>
                    <a:pt x="1558" y="939"/>
                  </a:lnTo>
                  <a:lnTo>
                    <a:pt x="1561" y="935"/>
                  </a:lnTo>
                  <a:lnTo>
                    <a:pt x="1563" y="932"/>
                  </a:lnTo>
                  <a:lnTo>
                    <a:pt x="1564" y="928"/>
                  </a:lnTo>
                  <a:lnTo>
                    <a:pt x="1564" y="923"/>
                  </a:lnTo>
                  <a:lnTo>
                    <a:pt x="1565" y="916"/>
                  </a:lnTo>
                  <a:lnTo>
                    <a:pt x="1567" y="906"/>
                  </a:lnTo>
                  <a:lnTo>
                    <a:pt x="1571" y="895"/>
                  </a:lnTo>
                  <a:lnTo>
                    <a:pt x="1576" y="883"/>
                  </a:lnTo>
                  <a:lnTo>
                    <a:pt x="1579" y="878"/>
                  </a:lnTo>
                  <a:lnTo>
                    <a:pt x="1582" y="873"/>
                  </a:lnTo>
                  <a:lnTo>
                    <a:pt x="1586" y="868"/>
                  </a:lnTo>
                  <a:lnTo>
                    <a:pt x="1590" y="864"/>
                  </a:lnTo>
                  <a:lnTo>
                    <a:pt x="1595" y="860"/>
                  </a:lnTo>
                  <a:lnTo>
                    <a:pt x="1600" y="858"/>
                  </a:lnTo>
                  <a:lnTo>
                    <a:pt x="1605" y="856"/>
                  </a:lnTo>
                  <a:lnTo>
                    <a:pt x="1611" y="855"/>
                  </a:lnTo>
                  <a:lnTo>
                    <a:pt x="1610" y="853"/>
                  </a:lnTo>
                  <a:lnTo>
                    <a:pt x="1614" y="828"/>
                  </a:lnTo>
                  <a:lnTo>
                    <a:pt x="1617" y="809"/>
                  </a:lnTo>
                  <a:lnTo>
                    <a:pt x="1619" y="789"/>
                  </a:lnTo>
                  <a:lnTo>
                    <a:pt x="1621" y="767"/>
                  </a:lnTo>
                  <a:lnTo>
                    <a:pt x="1621" y="745"/>
                  </a:lnTo>
                  <a:lnTo>
                    <a:pt x="1622" y="737"/>
                  </a:lnTo>
                  <a:lnTo>
                    <a:pt x="1625" y="728"/>
                  </a:lnTo>
                  <a:lnTo>
                    <a:pt x="1630" y="720"/>
                  </a:lnTo>
                  <a:lnTo>
                    <a:pt x="1635" y="712"/>
                  </a:lnTo>
                  <a:lnTo>
                    <a:pt x="1649" y="692"/>
                  </a:lnTo>
                  <a:lnTo>
                    <a:pt x="1664" y="671"/>
                  </a:lnTo>
                  <a:lnTo>
                    <a:pt x="1673" y="658"/>
                  </a:lnTo>
                  <a:lnTo>
                    <a:pt x="1680" y="644"/>
                  </a:lnTo>
                  <a:lnTo>
                    <a:pt x="1688" y="628"/>
                  </a:lnTo>
                  <a:lnTo>
                    <a:pt x="1695" y="610"/>
                  </a:lnTo>
                  <a:lnTo>
                    <a:pt x="1701" y="589"/>
                  </a:lnTo>
                  <a:lnTo>
                    <a:pt x="1705" y="567"/>
                  </a:lnTo>
                  <a:lnTo>
                    <a:pt x="1709" y="542"/>
                  </a:lnTo>
                  <a:lnTo>
                    <a:pt x="1711" y="514"/>
                  </a:lnTo>
                  <a:lnTo>
                    <a:pt x="1710" y="501"/>
                  </a:lnTo>
                  <a:lnTo>
                    <a:pt x="1708" y="489"/>
                  </a:lnTo>
                  <a:lnTo>
                    <a:pt x="1704" y="477"/>
                  </a:lnTo>
                  <a:lnTo>
                    <a:pt x="1700" y="466"/>
                  </a:lnTo>
                  <a:lnTo>
                    <a:pt x="1695" y="457"/>
                  </a:lnTo>
                  <a:lnTo>
                    <a:pt x="1689" y="448"/>
                  </a:lnTo>
                  <a:lnTo>
                    <a:pt x="1683" y="439"/>
                  </a:lnTo>
                  <a:lnTo>
                    <a:pt x="1677" y="431"/>
                  </a:lnTo>
                  <a:lnTo>
                    <a:pt x="1664" y="415"/>
                  </a:lnTo>
                  <a:lnTo>
                    <a:pt x="1654" y="400"/>
                  </a:lnTo>
                  <a:lnTo>
                    <a:pt x="1649" y="392"/>
                  </a:lnTo>
                  <a:lnTo>
                    <a:pt x="1646" y="384"/>
                  </a:lnTo>
                  <a:lnTo>
                    <a:pt x="1644" y="376"/>
                  </a:lnTo>
                  <a:lnTo>
                    <a:pt x="1643" y="367"/>
                  </a:lnTo>
                  <a:lnTo>
                    <a:pt x="1643" y="358"/>
                  </a:lnTo>
                  <a:lnTo>
                    <a:pt x="1642" y="349"/>
                  </a:lnTo>
                  <a:lnTo>
                    <a:pt x="1640" y="341"/>
                  </a:lnTo>
                  <a:lnTo>
                    <a:pt x="1638" y="333"/>
                  </a:lnTo>
                  <a:lnTo>
                    <a:pt x="1634" y="317"/>
                  </a:lnTo>
                  <a:lnTo>
                    <a:pt x="1629" y="303"/>
                  </a:lnTo>
                  <a:lnTo>
                    <a:pt x="1623" y="290"/>
                  </a:lnTo>
                  <a:lnTo>
                    <a:pt x="1620" y="279"/>
                  </a:lnTo>
                  <a:lnTo>
                    <a:pt x="1619" y="274"/>
                  </a:lnTo>
                  <a:lnTo>
                    <a:pt x="1619" y="270"/>
                  </a:lnTo>
                  <a:lnTo>
                    <a:pt x="1620" y="266"/>
                  </a:lnTo>
                  <a:lnTo>
                    <a:pt x="1621" y="263"/>
                  </a:lnTo>
                  <a:lnTo>
                    <a:pt x="1638" y="236"/>
                  </a:lnTo>
                  <a:lnTo>
                    <a:pt x="1649" y="217"/>
                  </a:lnTo>
                  <a:lnTo>
                    <a:pt x="1656" y="202"/>
                  </a:lnTo>
                  <a:lnTo>
                    <a:pt x="1660" y="191"/>
                  </a:lnTo>
                  <a:lnTo>
                    <a:pt x="1661" y="187"/>
                  </a:lnTo>
                  <a:lnTo>
                    <a:pt x="1662" y="184"/>
                  </a:lnTo>
                  <a:lnTo>
                    <a:pt x="1662" y="181"/>
                  </a:lnTo>
                  <a:lnTo>
                    <a:pt x="1661" y="179"/>
                  </a:lnTo>
                  <a:lnTo>
                    <a:pt x="1659" y="176"/>
                  </a:lnTo>
                  <a:lnTo>
                    <a:pt x="1655" y="175"/>
                  </a:lnTo>
                  <a:lnTo>
                    <a:pt x="1650" y="175"/>
                  </a:lnTo>
                  <a:lnTo>
                    <a:pt x="1645" y="174"/>
                  </a:lnTo>
                  <a:lnTo>
                    <a:pt x="1640" y="173"/>
                  </a:lnTo>
                  <a:lnTo>
                    <a:pt x="1635" y="170"/>
                  </a:lnTo>
                  <a:lnTo>
                    <a:pt x="1634" y="168"/>
                  </a:lnTo>
                  <a:lnTo>
                    <a:pt x="1632" y="166"/>
                  </a:lnTo>
                  <a:lnTo>
                    <a:pt x="1631" y="162"/>
                  </a:lnTo>
                  <a:lnTo>
                    <a:pt x="1630" y="158"/>
                  </a:lnTo>
                  <a:lnTo>
                    <a:pt x="1630" y="153"/>
                  </a:lnTo>
                  <a:lnTo>
                    <a:pt x="1630" y="147"/>
                  </a:lnTo>
                  <a:lnTo>
                    <a:pt x="1631" y="139"/>
                  </a:lnTo>
                  <a:lnTo>
                    <a:pt x="1633" y="131"/>
                  </a:lnTo>
                  <a:lnTo>
                    <a:pt x="1638" y="124"/>
                  </a:lnTo>
                  <a:lnTo>
                    <a:pt x="1643" y="120"/>
                  </a:lnTo>
                  <a:lnTo>
                    <a:pt x="1647" y="118"/>
                  </a:lnTo>
                  <a:lnTo>
                    <a:pt x="1651" y="118"/>
                  </a:lnTo>
                  <a:lnTo>
                    <a:pt x="1661" y="119"/>
                  </a:lnTo>
                  <a:lnTo>
                    <a:pt x="1674" y="120"/>
                  </a:lnTo>
                  <a:lnTo>
                    <a:pt x="1675" y="123"/>
                  </a:lnTo>
                  <a:lnTo>
                    <a:pt x="1675" y="124"/>
                  </a:lnTo>
                  <a:lnTo>
                    <a:pt x="1674" y="124"/>
                  </a:lnTo>
                  <a:lnTo>
                    <a:pt x="1673" y="121"/>
                  </a:lnTo>
                  <a:lnTo>
                    <a:pt x="1671" y="112"/>
                  </a:lnTo>
                  <a:lnTo>
                    <a:pt x="1668" y="98"/>
                  </a:lnTo>
                  <a:lnTo>
                    <a:pt x="1665" y="78"/>
                  </a:lnTo>
                  <a:lnTo>
                    <a:pt x="1664" y="55"/>
                  </a:lnTo>
                  <a:lnTo>
                    <a:pt x="1664" y="42"/>
                  </a:lnTo>
                  <a:lnTo>
                    <a:pt x="1665" y="28"/>
                  </a:lnTo>
                  <a:lnTo>
                    <a:pt x="1667" y="14"/>
                  </a:lnTo>
                  <a:lnTo>
                    <a:pt x="1669" y="0"/>
                  </a:lnTo>
                  <a:lnTo>
                    <a:pt x="1646" y="3"/>
                  </a:lnTo>
                  <a:lnTo>
                    <a:pt x="1623" y="6"/>
                  </a:lnTo>
                  <a:lnTo>
                    <a:pt x="1601" y="8"/>
                  </a:lnTo>
                  <a:lnTo>
                    <a:pt x="1580" y="9"/>
                  </a:lnTo>
                  <a:lnTo>
                    <a:pt x="1558" y="10"/>
                  </a:lnTo>
                  <a:lnTo>
                    <a:pt x="1536" y="10"/>
                  </a:lnTo>
                  <a:lnTo>
                    <a:pt x="1513" y="10"/>
                  </a:lnTo>
                  <a:lnTo>
                    <a:pt x="1490" y="10"/>
                  </a:lnTo>
                  <a:lnTo>
                    <a:pt x="1480" y="13"/>
                  </a:lnTo>
                  <a:lnTo>
                    <a:pt x="1470" y="17"/>
                  </a:lnTo>
                  <a:lnTo>
                    <a:pt x="1461" y="22"/>
                  </a:lnTo>
                  <a:lnTo>
                    <a:pt x="1452" y="27"/>
                  </a:lnTo>
                  <a:lnTo>
                    <a:pt x="1435" y="42"/>
                  </a:lnTo>
                  <a:lnTo>
                    <a:pt x="1420" y="57"/>
                  </a:lnTo>
                  <a:lnTo>
                    <a:pt x="1405" y="71"/>
                  </a:lnTo>
                  <a:lnTo>
                    <a:pt x="1391" y="83"/>
                  </a:lnTo>
                  <a:lnTo>
                    <a:pt x="1385" y="87"/>
                  </a:lnTo>
                  <a:lnTo>
                    <a:pt x="1378" y="91"/>
                  </a:lnTo>
                  <a:lnTo>
                    <a:pt x="1371" y="93"/>
                  </a:lnTo>
                  <a:lnTo>
                    <a:pt x="1364" y="94"/>
                  </a:lnTo>
                  <a:lnTo>
                    <a:pt x="1359" y="94"/>
                  </a:lnTo>
                  <a:lnTo>
                    <a:pt x="1353" y="93"/>
                  </a:lnTo>
                  <a:lnTo>
                    <a:pt x="1348" y="92"/>
                  </a:lnTo>
                  <a:lnTo>
                    <a:pt x="1343" y="90"/>
                  </a:lnTo>
                  <a:lnTo>
                    <a:pt x="1334" y="85"/>
                  </a:lnTo>
                  <a:lnTo>
                    <a:pt x="1326" y="79"/>
                  </a:lnTo>
                  <a:lnTo>
                    <a:pt x="1310" y="64"/>
                  </a:lnTo>
                  <a:lnTo>
                    <a:pt x="1294" y="47"/>
                  </a:lnTo>
                  <a:lnTo>
                    <a:pt x="1287" y="39"/>
                  </a:lnTo>
                  <a:lnTo>
                    <a:pt x="1279" y="31"/>
                  </a:lnTo>
                  <a:lnTo>
                    <a:pt x="1271" y="24"/>
                  </a:lnTo>
                  <a:lnTo>
                    <a:pt x="1262" y="19"/>
                  </a:lnTo>
                  <a:lnTo>
                    <a:pt x="1258" y="16"/>
                  </a:lnTo>
                  <a:lnTo>
                    <a:pt x="1253" y="15"/>
                  </a:lnTo>
                  <a:lnTo>
                    <a:pt x="1248" y="13"/>
                  </a:lnTo>
                  <a:lnTo>
                    <a:pt x="1242" y="13"/>
                  </a:lnTo>
                  <a:lnTo>
                    <a:pt x="1237" y="12"/>
                  </a:lnTo>
                  <a:lnTo>
                    <a:pt x="1231" y="13"/>
                  </a:lnTo>
                  <a:lnTo>
                    <a:pt x="1224" y="14"/>
                  </a:lnTo>
                  <a:lnTo>
                    <a:pt x="1218" y="15"/>
                  </a:lnTo>
                  <a:lnTo>
                    <a:pt x="1204" y="19"/>
                  </a:lnTo>
                  <a:lnTo>
                    <a:pt x="1191" y="21"/>
                  </a:lnTo>
                  <a:lnTo>
                    <a:pt x="1177" y="23"/>
                  </a:lnTo>
                  <a:lnTo>
                    <a:pt x="1165" y="24"/>
                  </a:lnTo>
                  <a:lnTo>
                    <a:pt x="1139" y="25"/>
                  </a:lnTo>
                  <a:lnTo>
                    <a:pt x="1113" y="26"/>
                  </a:lnTo>
                  <a:lnTo>
                    <a:pt x="1100" y="25"/>
                  </a:lnTo>
                  <a:lnTo>
                    <a:pt x="1090" y="24"/>
                  </a:lnTo>
                  <a:lnTo>
                    <a:pt x="1082" y="22"/>
                  </a:lnTo>
                  <a:lnTo>
                    <a:pt x="1074" y="20"/>
                  </a:lnTo>
                  <a:lnTo>
                    <a:pt x="1066" y="19"/>
                  </a:lnTo>
                  <a:lnTo>
                    <a:pt x="1058" y="17"/>
                  </a:lnTo>
                  <a:lnTo>
                    <a:pt x="1050" y="16"/>
                  </a:lnTo>
                  <a:lnTo>
                    <a:pt x="1039" y="15"/>
                  </a:lnTo>
                  <a:lnTo>
                    <a:pt x="1032" y="16"/>
                  </a:lnTo>
                  <a:lnTo>
                    <a:pt x="1027" y="17"/>
                  </a:lnTo>
                  <a:lnTo>
                    <a:pt x="1022" y="20"/>
                  </a:lnTo>
                  <a:lnTo>
                    <a:pt x="1017" y="23"/>
                  </a:lnTo>
                  <a:lnTo>
                    <a:pt x="1013" y="26"/>
                  </a:lnTo>
                  <a:lnTo>
                    <a:pt x="1009" y="31"/>
                  </a:lnTo>
                  <a:lnTo>
                    <a:pt x="1006" y="36"/>
                  </a:lnTo>
                  <a:lnTo>
                    <a:pt x="1003" y="41"/>
                  </a:lnTo>
                  <a:lnTo>
                    <a:pt x="997" y="51"/>
                  </a:lnTo>
                  <a:lnTo>
                    <a:pt x="992" y="60"/>
                  </a:lnTo>
                  <a:lnTo>
                    <a:pt x="987" y="68"/>
                  </a:lnTo>
                  <a:lnTo>
                    <a:pt x="982" y="73"/>
                  </a:lnTo>
                  <a:lnTo>
                    <a:pt x="973" y="78"/>
                  </a:lnTo>
                  <a:lnTo>
                    <a:pt x="963" y="82"/>
                  </a:lnTo>
                  <a:lnTo>
                    <a:pt x="951" y="84"/>
                  </a:lnTo>
                  <a:lnTo>
                    <a:pt x="939" y="85"/>
                  </a:lnTo>
                  <a:lnTo>
                    <a:pt x="913" y="87"/>
                  </a:lnTo>
                  <a:lnTo>
                    <a:pt x="887" y="88"/>
                  </a:lnTo>
                  <a:lnTo>
                    <a:pt x="875" y="89"/>
                  </a:lnTo>
                  <a:lnTo>
                    <a:pt x="863" y="91"/>
                  </a:lnTo>
                  <a:lnTo>
                    <a:pt x="853" y="95"/>
                  </a:lnTo>
                  <a:lnTo>
                    <a:pt x="842" y="100"/>
                  </a:lnTo>
                  <a:lnTo>
                    <a:pt x="838" y="103"/>
                  </a:lnTo>
                  <a:lnTo>
                    <a:pt x="835" y="107"/>
                  </a:lnTo>
                  <a:lnTo>
                    <a:pt x="831" y="111"/>
                  </a:lnTo>
                  <a:lnTo>
                    <a:pt x="829" y="116"/>
                  </a:lnTo>
                  <a:lnTo>
                    <a:pt x="827" y="121"/>
                  </a:lnTo>
                  <a:lnTo>
                    <a:pt x="825" y="127"/>
                  </a:lnTo>
                  <a:lnTo>
                    <a:pt x="824" y="134"/>
                  </a:lnTo>
                  <a:lnTo>
                    <a:pt x="824" y="141"/>
                  </a:lnTo>
                  <a:lnTo>
                    <a:pt x="822" y="165"/>
                  </a:lnTo>
                  <a:lnTo>
                    <a:pt x="820" y="183"/>
                  </a:lnTo>
                  <a:lnTo>
                    <a:pt x="819" y="191"/>
                  </a:lnTo>
                  <a:lnTo>
                    <a:pt x="819" y="200"/>
                  </a:lnTo>
                  <a:lnTo>
                    <a:pt x="821" y="209"/>
                  </a:lnTo>
                  <a:lnTo>
                    <a:pt x="824" y="220"/>
                  </a:lnTo>
                  <a:lnTo>
                    <a:pt x="795" y="223"/>
                  </a:lnTo>
                  <a:lnTo>
                    <a:pt x="770" y="225"/>
                  </a:lnTo>
                  <a:lnTo>
                    <a:pt x="752" y="225"/>
                  </a:lnTo>
                  <a:lnTo>
                    <a:pt x="741" y="225"/>
                  </a:lnTo>
                  <a:lnTo>
                    <a:pt x="737" y="223"/>
                  </a:lnTo>
                  <a:lnTo>
                    <a:pt x="734" y="220"/>
                  </a:lnTo>
                  <a:lnTo>
                    <a:pt x="730" y="218"/>
                  </a:lnTo>
                  <a:lnTo>
                    <a:pt x="726" y="216"/>
                  </a:lnTo>
                  <a:lnTo>
                    <a:pt x="716" y="214"/>
                  </a:lnTo>
                  <a:lnTo>
                    <a:pt x="704" y="212"/>
                  </a:lnTo>
                  <a:lnTo>
                    <a:pt x="678" y="210"/>
                  </a:lnTo>
                  <a:lnTo>
                    <a:pt x="649" y="210"/>
                  </a:lnTo>
                  <a:lnTo>
                    <a:pt x="633" y="209"/>
                  </a:lnTo>
                  <a:lnTo>
                    <a:pt x="617" y="208"/>
                  </a:lnTo>
                  <a:lnTo>
                    <a:pt x="602" y="206"/>
                  </a:lnTo>
                  <a:lnTo>
                    <a:pt x="588" y="203"/>
                  </a:lnTo>
                  <a:lnTo>
                    <a:pt x="574" y="199"/>
                  </a:lnTo>
                  <a:lnTo>
                    <a:pt x="562" y="194"/>
                  </a:lnTo>
                  <a:lnTo>
                    <a:pt x="556" y="191"/>
                  </a:lnTo>
                  <a:lnTo>
                    <a:pt x="551" y="187"/>
                  </a:lnTo>
                  <a:lnTo>
                    <a:pt x="546" y="183"/>
                  </a:lnTo>
                  <a:lnTo>
                    <a:pt x="541" y="178"/>
                  </a:lnTo>
                  <a:lnTo>
                    <a:pt x="532" y="170"/>
                  </a:lnTo>
                  <a:lnTo>
                    <a:pt x="521" y="164"/>
                  </a:lnTo>
                  <a:lnTo>
                    <a:pt x="509" y="158"/>
                  </a:lnTo>
                  <a:lnTo>
                    <a:pt x="496" y="154"/>
                  </a:lnTo>
                  <a:lnTo>
                    <a:pt x="483" y="151"/>
                  </a:lnTo>
                  <a:lnTo>
                    <a:pt x="470" y="148"/>
                  </a:lnTo>
                  <a:lnTo>
                    <a:pt x="456" y="144"/>
                  </a:lnTo>
                  <a:lnTo>
                    <a:pt x="441" y="142"/>
                  </a:lnTo>
                  <a:lnTo>
                    <a:pt x="412" y="138"/>
                  </a:lnTo>
                  <a:lnTo>
                    <a:pt x="381" y="134"/>
                  </a:lnTo>
                  <a:lnTo>
                    <a:pt x="366" y="130"/>
                  </a:lnTo>
                  <a:lnTo>
                    <a:pt x="352" y="126"/>
                  </a:lnTo>
                  <a:lnTo>
                    <a:pt x="339" y="121"/>
                  </a:lnTo>
                  <a:lnTo>
                    <a:pt x="326" y="115"/>
                  </a:lnTo>
                  <a:lnTo>
                    <a:pt x="323" y="114"/>
                  </a:lnTo>
                  <a:lnTo>
                    <a:pt x="319" y="113"/>
                  </a:lnTo>
                  <a:lnTo>
                    <a:pt x="316" y="114"/>
                  </a:lnTo>
                  <a:lnTo>
                    <a:pt x="312" y="115"/>
                  </a:lnTo>
                  <a:lnTo>
                    <a:pt x="303" y="118"/>
                  </a:lnTo>
                  <a:lnTo>
                    <a:pt x="293" y="122"/>
                  </a:lnTo>
                  <a:lnTo>
                    <a:pt x="288" y="124"/>
                  </a:lnTo>
                  <a:lnTo>
                    <a:pt x="282" y="125"/>
                  </a:lnTo>
                  <a:lnTo>
                    <a:pt x="276" y="125"/>
                  </a:lnTo>
                  <a:lnTo>
                    <a:pt x="270" y="125"/>
                  </a:lnTo>
                  <a:lnTo>
                    <a:pt x="263" y="123"/>
                  </a:lnTo>
                  <a:lnTo>
                    <a:pt x="256" y="120"/>
                  </a:lnTo>
                  <a:lnTo>
                    <a:pt x="249" y="116"/>
                  </a:lnTo>
                  <a:lnTo>
                    <a:pt x="242" y="110"/>
                  </a:lnTo>
                  <a:lnTo>
                    <a:pt x="238" y="107"/>
                  </a:lnTo>
                  <a:lnTo>
                    <a:pt x="232" y="104"/>
                  </a:lnTo>
                  <a:lnTo>
                    <a:pt x="226" y="101"/>
                  </a:lnTo>
                  <a:lnTo>
                    <a:pt x="218" y="99"/>
                  </a:lnTo>
                  <a:lnTo>
                    <a:pt x="200" y="94"/>
                  </a:lnTo>
                  <a:lnTo>
                    <a:pt x="179" y="90"/>
                  </a:lnTo>
                  <a:lnTo>
                    <a:pt x="158" y="88"/>
                  </a:lnTo>
                  <a:lnTo>
                    <a:pt x="137" y="88"/>
                  </a:lnTo>
                  <a:lnTo>
                    <a:pt x="128" y="89"/>
                  </a:lnTo>
                  <a:lnTo>
                    <a:pt x="119" y="90"/>
                  </a:lnTo>
                  <a:lnTo>
                    <a:pt x="112" y="92"/>
                  </a:lnTo>
                  <a:lnTo>
                    <a:pt x="105" y="94"/>
                  </a:lnTo>
                  <a:lnTo>
                    <a:pt x="97" y="97"/>
                  </a:lnTo>
                  <a:lnTo>
                    <a:pt x="89" y="98"/>
                  </a:lnTo>
                  <a:lnTo>
                    <a:pt x="83" y="99"/>
                  </a:lnTo>
                  <a:lnTo>
                    <a:pt x="76" y="99"/>
                  </a:lnTo>
                  <a:lnTo>
                    <a:pt x="70" y="98"/>
                  </a:lnTo>
                  <a:lnTo>
                    <a:pt x="65" y="97"/>
                  </a:lnTo>
                  <a:lnTo>
                    <a:pt x="60" y="96"/>
                  </a:lnTo>
                  <a:lnTo>
                    <a:pt x="56" y="94"/>
                  </a:lnTo>
                  <a:lnTo>
                    <a:pt x="43" y="83"/>
                  </a:lnTo>
                  <a:lnTo>
                    <a:pt x="31" y="73"/>
                  </a:lnTo>
                  <a:close/>
                </a:path>
              </a:pathLst>
            </a:custGeom>
            <a:grpFill/>
            <a:ln w="3175" cmpd="sng">
              <a:solidFill>
                <a:srgbClr val="FCF6F6"/>
              </a:solidFill>
              <a:round/>
              <a:headEnd/>
              <a:tailEnd/>
            </a:ln>
          </p:spPr>
          <p:txBody>
            <a:bodyPr/>
            <a:lstStyle/>
            <a:p>
              <a:endParaRPr lang="pt-BR"/>
            </a:p>
          </p:txBody>
        </p:sp>
        <p:sp>
          <p:nvSpPr>
            <p:cNvPr id="32" name="Freeform 20"/>
            <p:cNvSpPr>
              <a:spLocks/>
            </p:cNvSpPr>
            <p:nvPr/>
          </p:nvSpPr>
          <p:spPr bwMode="auto">
            <a:xfrm>
              <a:off x="4411663" y="5535613"/>
              <a:ext cx="958850" cy="989012"/>
            </a:xfrm>
            <a:custGeom>
              <a:avLst/>
              <a:gdLst>
                <a:gd name="T0" fmla="*/ 984 w 2447"/>
                <a:gd name="T1" fmla="*/ 139 h 2319"/>
                <a:gd name="T2" fmla="*/ 830 w 2447"/>
                <a:gd name="T3" fmla="*/ 218 h 2319"/>
                <a:gd name="T4" fmla="*/ 709 w 2447"/>
                <a:gd name="T5" fmla="*/ 304 h 2319"/>
                <a:gd name="T6" fmla="*/ 561 w 2447"/>
                <a:gd name="T7" fmla="*/ 439 h 2319"/>
                <a:gd name="T8" fmla="*/ 385 w 2447"/>
                <a:gd name="T9" fmla="*/ 640 h 2319"/>
                <a:gd name="T10" fmla="*/ 249 w 2447"/>
                <a:gd name="T11" fmla="*/ 830 h 2319"/>
                <a:gd name="T12" fmla="*/ 97 w 2447"/>
                <a:gd name="T13" fmla="*/ 970 h 2319"/>
                <a:gd name="T14" fmla="*/ 17 w 2447"/>
                <a:gd name="T15" fmla="*/ 1123 h 2319"/>
                <a:gd name="T16" fmla="*/ 148 w 2447"/>
                <a:gd name="T17" fmla="*/ 1086 h 2319"/>
                <a:gd name="T18" fmla="*/ 259 w 2447"/>
                <a:gd name="T19" fmla="*/ 1082 h 2319"/>
                <a:gd name="T20" fmla="*/ 424 w 2447"/>
                <a:gd name="T21" fmla="*/ 1228 h 2319"/>
                <a:gd name="T22" fmla="*/ 491 w 2447"/>
                <a:gd name="T23" fmla="*/ 1401 h 2319"/>
                <a:gd name="T24" fmla="*/ 560 w 2447"/>
                <a:gd name="T25" fmla="*/ 1385 h 2319"/>
                <a:gd name="T26" fmla="*/ 636 w 2447"/>
                <a:gd name="T27" fmla="*/ 1337 h 2319"/>
                <a:gd name="T28" fmla="*/ 831 w 2447"/>
                <a:gd name="T29" fmla="*/ 1511 h 2319"/>
                <a:gd name="T30" fmla="*/ 961 w 2447"/>
                <a:gd name="T31" fmla="*/ 1592 h 2319"/>
                <a:gd name="T32" fmla="*/ 1138 w 2447"/>
                <a:gd name="T33" fmla="*/ 1709 h 2319"/>
                <a:gd name="T34" fmla="*/ 1227 w 2447"/>
                <a:gd name="T35" fmla="*/ 1868 h 2319"/>
                <a:gd name="T36" fmla="*/ 1345 w 2447"/>
                <a:gd name="T37" fmla="*/ 1987 h 2319"/>
                <a:gd name="T38" fmla="*/ 1248 w 2447"/>
                <a:gd name="T39" fmla="*/ 2102 h 2319"/>
                <a:gd name="T40" fmla="*/ 1256 w 2447"/>
                <a:gd name="T41" fmla="*/ 2283 h 2319"/>
                <a:gd name="T42" fmla="*/ 1391 w 2447"/>
                <a:gd name="T43" fmla="*/ 2222 h 2319"/>
                <a:gd name="T44" fmla="*/ 1523 w 2447"/>
                <a:gd name="T45" fmla="*/ 2090 h 2319"/>
                <a:gd name="T46" fmla="*/ 1593 w 2447"/>
                <a:gd name="T47" fmla="*/ 1903 h 2319"/>
                <a:gd name="T48" fmla="*/ 1696 w 2447"/>
                <a:gd name="T49" fmla="*/ 1751 h 2319"/>
                <a:gd name="T50" fmla="*/ 1650 w 2447"/>
                <a:gd name="T51" fmla="*/ 1729 h 2319"/>
                <a:gd name="T52" fmla="*/ 1648 w 2447"/>
                <a:gd name="T53" fmla="*/ 1647 h 2319"/>
                <a:gd name="T54" fmla="*/ 1696 w 2447"/>
                <a:gd name="T55" fmla="*/ 1531 h 2319"/>
                <a:gd name="T56" fmla="*/ 1779 w 2447"/>
                <a:gd name="T57" fmla="*/ 1463 h 2319"/>
                <a:gd name="T58" fmla="*/ 1828 w 2447"/>
                <a:gd name="T59" fmla="*/ 1424 h 2319"/>
                <a:gd name="T60" fmla="*/ 1869 w 2447"/>
                <a:gd name="T61" fmla="*/ 1343 h 2319"/>
                <a:gd name="T62" fmla="*/ 1917 w 2447"/>
                <a:gd name="T63" fmla="*/ 1299 h 2319"/>
                <a:gd name="T64" fmla="*/ 1942 w 2447"/>
                <a:gd name="T65" fmla="*/ 1217 h 2319"/>
                <a:gd name="T66" fmla="*/ 2023 w 2447"/>
                <a:gd name="T67" fmla="*/ 1159 h 2319"/>
                <a:gd name="T68" fmla="*/ 2027 w 2447"/>
                <a:gd name="T69" fmla="*/ 1086 h 2319"/>
                <a:gd name="T70" fmla="*/ 2145 w 2447"/>
                <a:gd name="T71" fmla="*/ 1126 h 2319"/>
                <a:gd name="T72" fmla="*/ 2112 w 2447"/>
                <a:gd name="T73" fmla="*/ 1167 h 2319"/>
                <a:gd name="T74" fmla="*/ 2110 w 2447"/>
                <a:gd name="T75" fmla="*/ 1286 h 2319"/>
                <a:gd name="T76" fmla="*/ 2039 w 2447"/>
                <a:gd name="T77" fmla="*/ 1321 h 2319"/>
                <a:gd name="T78" fmla="*/ 2016 w 2447"/>
                <a:gd name="T79" fmla="*/ 1400 h 2319"/>
                <a:gd name="T80" fmla="*/ 1946 w 2447"/>
                <a:gd name="T81" fmla="*/ 1491 h 2319"/>
                <a:gd name="T82" fmla="*/ 1856 w 2447"/>
                <a:gd name="T83" fmla="*/ 1574 h 2319"/>
                <a:gd name="T84" fmla="*/ 1718 w 2447"/>
                <a:gd name="T85" fmla="*/ 1644 h 2319"/>
                <a:gd name="T86" fmla="*/ 1709 w 2447"/>
                <a:gd name="T87" fmla="*/ 1726 h 2319"/>
                <a:gd name="T88" fmla="*/ 1796 w 2447"/>
                <a:gd name="T89" fmla="*/ 1652 h 2319"/>
                <a:gd name="T90" fmla="*/ 2087 w 2447"/>
                <a:gd name="T91" fmla="*/ 1413 h 2319"/>
                <a:gd name="T92" fmla="*/ 2327 w 2447"/>
                <a:gd name="T93" fmla="*/ 983 h 2319"/>
                <a:gd name="T94" fmla="*/ 2382 w 2447"/>
                <a:gd name="T95" fmla="*/ 760 h 2319"/>
                <a:gd name="T96" fmla="*/ 2291 w 2447"/>
                <a:gd name="T97" fmla="*/ 780 h 2319"/>
                <a:gd name="T98" fmla="*/ 2337 w 2447"/>
                <a:gd name="T99" fmla="*/ 695 h 2319"/>
                <a:gd name="T100" fmla="*/ 2394 w 2447"/>
                <a:gd name="T101" fmla="*/ 567 h 2319"/>
                <a:gd name="T102" fmla="*/ 2429 w 2447"/>
                <a:gd name="T103" fmla="*/ 503 h 2319"/>
                <a:gd name="T104" fmla="*/ 2281 w 2447"/>
                <a:gd name="T105" fmla="*/ 487 h 2319"/>
                <a:gd name="T106" fmla="*/ 2137 w 2447"/>
                <a:gd name="T107" fmla="*/ 434 h 2319"/>
                <a:gd name="T108" fmla="*/ 1975 w 2447"/>
                <a:gd name="T109" fmla="*/ 235 h 2319"/>
                <a:gd name="T110" fmla="*/ 1772 w 2447"/>
                <a:gd name="T111" fmla="*/ 136 h 2319"/>
                <a:gd name="T112" fmla="*/ 1576 w 2447"/>
                <a:gd name="T113" fmla="*/ 49 h 2319"/>
                <a:gd name="T114" fmla="*/ 1380 w 2447"/>
                <a:gd name="T115" fmla="*/ 11 h 2319"/>
                <a:gd name="T116" fmla="*/ 1224 w 2447"/>
                <a:gd name="T117" fmla="*/ 31 h 2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7" h="2319">
                  <a:moveTo>
                    <a:pt x="1150" y="36"/>
                  </a:moveTo>
                  <a:lnTo>
                    <a:pt x="1140" y="44"/>
                  </a:lnTo>
                  <a:lnTo>
                    <a:pt x="1129" y="52"/>
                  </a:lnTo>
                  <a:lnTo>
                    <a:pt x="1117" y="60"/>
                  </a:lnTo>
                  <a:lnTo>
                    <a:pt x="1104" y="67"/>
                  </a:lnTo>
                  <a:lnTo>
                    <a:pt x="1078" y="81"/>
                  </a:lnTo>
                  <a:lnTo>
                    <a:pt x="1050" y="94"/>
                  </a:lnTo>
                  <a:lnTo>
                    <a:pt x="1035" y="101"/>
                  </a:lnTo>
                  <a:lnTo>
                    <a:pt x="1023" y="110"/>
                  </a:lnTo>
                  <a:lnTo>
                    <a:pt x="1013" y="118"/>
                  </a:lnTo>
                  <a:lnTo>
                    <a:pt x="1004" y="125"/>
                  </a:lnTo>
                  <a:lnTo>
                    <a:pt x="994" y="132"/>
                  </a:lnTo>
                  <a:lnTo>
                    <a:pt x="984" y="139"/>
                  </a:lnTo>
                  <a:lnTo>
                    <a:pt x="971" y="146"/>
                  </a:lnTo>
                  <a:lnTo>
                    <a:pt x="956" y="152"/>
                  </a:lnTo>
                  <a:lnTo>
                    <a:pt x="942" y="155"/>
                  </a:lnTo>
                  <a:lnTo>
                    <a:pt x="925" y="159"/>
                  </a:lnTo>
                  <a:lnTo>
                    <a:pt x="906" y="164"/>
                  </a:lnTo>
                  <a:lnTo>
                    <a:pt x="885" y="170"/>
                  </a:lnTo>
                  <a:lnTo>
                    <a:pt x="867" y="177"/>
                  </a:lnTo>
                  <a:lnTo>
                    <a:pt x="852" y="186"/>
                  </a:lnTo>
                  <a:lnTo>
                    <a:pt x="846" y="190"/>
                  </a:lnTo>
                  <a:lnTo>
                    <a:pt x="841" y="194"/>
                  </a:lnTo>
                  <a:lnTo>
                    <a:pt x="837" y="199"/>
                  </a:lnTo>
                  <a:lnTo>
                    <a:pt x="835" y="204"/>
                  </a:lnTo>
                  <a:lnTo>
                    <a:pt x="830" y="218"/>
                  </a:lnTo>
                  <a:lnTo>
                    <a:pt x="825" y="229"/>
                  </a:lnTo>
                  <a:lnTo>
                    <a:pt x="820" y="239"/>
                  </a:lnTo>
                  <a:lnTo>
                    <a:pt x="815" y="247"/>
                  </a:lnTo>
                  <a:lnTo>
                    <a:pt x="809" y="255"/>
                  </a:lnTo>
                  <a:lnTo>
                    <a:pt x="804" y="261"/>
                  </a:lnTo>
                  <a:lnTo>
                    <a:pt x="797" y="267"/>
                  </a:lnTo>
                  <a:lnTo>
                    <a:pt x="790" y="272"/>
                  </a:lnTo>
                  <a:lnTo>
                    <a:pt x="783" y="276"/>
                  </a:lnTo>
                  <a:lnTo>
                    <a:pt x="774" y="280"/>
                  </a:lnTo>
                  <a:lnTo>
                    <a:pt x="765" y="284"/>
                  </a:lnTo>
                  <a:lnTo>
                    <a:pt x="756" y="288"/>
                  </a:lnTo>
                  <a:lnTo>
                    <a:pt x="735" y="295"/>
                  </a:lnTo>
                  <a:lnTo>
                    <a:pt x="709" y="304"/>
                  </a:lnTo>
                  <a:lnTo>
                    <a:pt x="696" y="312"/>
                  </a:lnTo>
                  <a:lnTo>
                    <a:pt x="678" y="326"/>
                  </a:lnTo>
                  <a:lnTo>
                    <a:pt x="656" y="341"/>
                  </a:lnTo>
                  <a:lnTo>
                    <a:pt x="633" y="358"/>
                  </a:lnTo>
                  <a:lnTo>
                    <a:pt x="611" y="376"/>
                  </a:lnTo>
                  <a:lnTo>
                    <a:pt x="593" y="392"/>
                  </a:lnTo>
                  <a:lnTo>
                    <a:pt x="585" y="400"/>
                  </a:lnTo>
                  <a:lnTo>
                    <a:pt x="579" y="407"/>
                  </a:lnTo>
                  <a:lnTo>
                    <a:pt x="575" y="414"/>
                  </a:lnTo>
                  <a:lnTo>
                    <a:pt x="573" y="419"/>
                  </a:lnTo>
                  <a:lnTo>
                    <a:pt x="571" y="424"/>
                  </a:lnTo>
                  <a:lnTo>
                    <a:pt x="567" y="431"/>
                  </a:lnTo>
                  <a:lnTo>
                    <a:pt x="561" y="439"/>
                  </a:lnTo>
                  <a:lnTo>
                    <a:pt x="553" y="446"/>
                  </a:lnTo>
                  <a:lnTo>
                    <a:pt x="534" y="463"/>
                  </a:lnTo>
                  <a:lnTo>
                    <a:pt x="513" y="481"/>
                  </a:lnTo>
                  <a:lnTo>
                    <a:pt x="491" y="500"/>
                  </a:lnTo>
                  <a:lnTo>
                    <a:pt x="471" y="518"/>
                  </a:lnTo>
                  <a:lnTo>
                    <a:pt x="461" y="527"/>
                  </a:lnTo>
                  <a:lnTo>
                    <a:pt x="454" y="535"/>
                  </a:lnTo>
                  <a:lnTo>
                    <a:pt x="447" y="543"/>
                  </a:lnTo>
                  <a:lnTo>
                    <a:pt x="441" y="551"/>
                  </a:lnTo>
                  <a:lnTo>
                    <a:pt x="428" y="573"/>
                  </a:lnTo>
                  <a:lnTo>
                    <a:pt x="414" y="595"/>
                  </a:lnTo>
                  <a:lnTo>
                    <a:pt x="400" y="618"/>
                  </a:lnTo>
                  <a:lnTo>
                    <a:pt x="385" y="640"/>
                  </a:lnTo>
                  <a:lnTo>
                    <a:pt x="370" y="661"/>
                  </a:lnTo>
                  <a:lnTo>
                    <a:pt x="355" y="681"/>
                  </a:lnTo>
                  <a:lnTo>
                    <a:pt x="347" y="690"/>
                  </a:lnTo>
                  <a:lnTo>
                    <a:pt x="339" y="698"/>
                  </a:lnTo>
                  <a:lnTo>
                    <a:pt x="329" y="706"/>
                  </a:lnTo>
                  <a:lnTo>
                    <a:pt x="321" y="713"/>
                  </a:lnTo>
                  <a:lnTo>
                    <a:pt x="308" y="725"/>
                  </a:lnTo>
                  <a:lnTo>
                    <a:pt x="297" y="738"/>
                  </a:lnTo>
                  <a:lnTo>
                    <a:pt x="288" y="751"/>
                  </a:lnTo>
                  <a:lnTo>
                    <a:pt x="280" y="764"/>
                  </a:lnTo>
                  <a:lnTo>
                    <a:pt x="266" y="791"/>
                  </a:lnTo>
                  <a:lnTo>
                    <a:pt x="255" y="818"/>
                  </a:lnTo>
                  <a:lnTo>
                    <a:pt x="249" y="830"/>
                  </a:lnTo>
                  <a:lnTo>
                    <a:pt x="243" y="843"/>
                  </a:lnTo>
                  <a:lnTo>
                    <a:pt x="237" y="855"/>
                  </a:lnTo>
                  <a:lnTo>
                    <a:pt x="229" y="866"/>
                  </a:lnTo>
                  <a:lnTo>
                    <a:pt x="221" y="876"/>
                  </a:lnTo>
                  <a:lnTo>
                    <a:pt x="210" y="887"/>
                  </a:lnTo>
                  <a:lnTo>
                    <a:pt x="198" y="895"/>
                  </a:lnTo>
                  <a:lnTo>
                    <a:pt x="184" y="903"/>
                  </a:lnTo>
                  <a:lnTo>
                    <a:pt x="167" y="911"/>
                  </a:lnTo>
                  <a:lnTo>
                    <a:pt x="151" y="921"/>
                  </a:lnTo>
                  <a:lnTo>
                    <a:pt x="136" y="932"/>
                  </a:lnTo>
                  <a:lnTo>
                    <a:pt x="122" y="944"/>
                  </a:lnTo>
                  <a:lnTo>
                    <a:pt x="110" y="957"/>
                  </a:lnTo>
                  <a:lnTo>
                    <a:pt x="97" y="970"/>
                  </a:lnTo>
                  <a:lnTo>
                    <a:pt x="87" y="984"/>
                  </a:lnTo>
                  <a:lnTo>
                    <a:pt x="77" y="999"/>
                  </a:lnTo>
                  <a:lnTo>
                    <a:pt x="58" y="1028"/>
                  </a:lnTo>
                  <a:lnTo>
                    <a:pt x="40" y="1056"/>
                  </a:lnTo>
                  <a:lnTo>
                    <a:pt x="31" y="1070"/>
                  </a:lnTo>
                  <a:lnTo>
                    <a:pt x="22" y="1083"/>
                  </a:lnTo>
                  <a:lnTo>
                    <a:pt x="12" y="1095"/>
                  </a:lnTo>
                  <a:lnTo>
                    <a:pt x="1" y="1107"/>
                  </a:lnTo>
                  <a:lnTo>
                    <a:pt x="0" y="1110"/>
                  </a:lnTo>
                  <a:lnTo>
                    <a:pt x="0" y="1113"/>
                  </a:lnTo>
                  <a:lnTo>
                    <a:pt x="2" y="1116"/>
                  </a:lnTo>
                  <a:lnTo>
                    <a:pt x="6" y="1118"/>
                  </a:lnTo>
                  <a:lnTo>
                    <a:pt x="17" y="1123"/>
                  </a:lnTo>
                  <a:lnTo>
                    <a:pt x="33" y="1126"/>
                  </a:lnTo>
                  <a:lnTo>
                    <a:pt x="50" y="1129"/>
                  </a:lnTo>
                  <a:lnTo>
                    <a:pt x="67" y="1132"/>
                  </a:lnTo>
                  <a:lnTo>
                    <a:pt x="83" y="1133"/>
                  </a:lnTo>
                  <a:lnTo>
                    <a:pt x="95" y="1133"/>
                  </a:lnTo>
                  <a:lnTo>
                    <a:pt x="102" y="1133"/>
                  </a:lnTo>
                  <a:lnTo>
                    <a:pt x="110" y="1131"/>
                  </a:lnTo>
                  <a:lnTo>
                    <a:pt x="115" y="1127"/>
                  </a:lnTo>
                  <a:lnTo>
                    <a:pt x="120" y="1123"/>
                  </a:lnTo>
                  <a:lnTo>
                    <a:pt x="129" y="1112"/>
                  </a:lnTo>
                  <a:lnTo>
                    <a:pt x="138" y="1099"/>
                  </a:lnTo>
                  <a:lnTo>
                    <a:pt x="143" y="1092"/>
                  </a:lnTo>
                  <a:lnTo>
                    <a:pt x="148" y="1086"/>
                  </a:lnTo>
                  <a:lnTo>
                    <a:pt x="154" y="1081"/>
                  </a:lnTo>
                  <a:lnTo>
                    <a:pt x="161" y="1075"/>
                  </a:lnTo>
                  <a:lnTo>
                    <a:pt x="169" y="1071"/>
                  </a:lnTo>
                  <a:lnTo>
                    <a:pt x="178" y="1068"/>
                  </a:lnTo>
                  <a:lnTo>
                    <a:pt x="188" y="1066"/>
                  </a:lnTo>
                  <a:lnTo>
                    <a:pt x="200" y="1065"/>
                  </a:lnTo>
                  <a:lnTo>
                    <a:pt x="210" y="1064"/>
                  </a:lnTo>
                  <a:lnTo>
                    <a:pt x="221" y="1065"/>
                  </a:lnTo>
                  <a:lnTo>
                    <a:pt x="230" y="1067"/>
                  </a:lnTo>
                  <a:lnTo>
                    <a:pt x="238" y="1070"/>
                  </a:lnTo>
                  <a:lnTo>
                    <a:pt x="246" y="1074"/>
                  </a:lnTo>
                  <a:lnTo>
                    <a:pt x="252" y="1078"/>
                  </a:lnTo>
                  <a:lnTo>
                    <a:pt x="259" y="1082"/>
                  </a:lnTo>
                  <a:lnTo>
                    <a:pt x="264" y="1087"/>
                  </a:lnTo>
                  <a:lnTo>
                    <a:pt x="273" y="1097"/>
                  </a:lnTo>
                  <a:lnTo>
                    <a:pt x="279" y="1107"/>
                  </a:lnTo>
                  <a:lnTo>
                    <a:pt x="283" y="1114"/>
                  </a:lnTo>
                  <a:lnTo>
                    <a:pt x="284" y="1118"/>
                  </a:lnTo>
                  <a:lnTo>
                    <a:pt x="297" y="1131"/>
                  </a:lnTo>
                  <a:lnTo>
                    <a:pt x="311" y="1144"/>
                  </a:lnTo>
                  <a:lnTo>
                    <a:pt x="326" y="1157"/>
                  </a:lnTo>
                  <a:lnTo>
                    <a:pt x="343" y="1169"/>
                  </a:lnTo>
                  <a:lnTo>
                    <a:pt x="375" y="1191"/>
                  </a:lnTo>
                  <a:lnTo>
                    <a:pt x="405" y="1211"/>
                  </a:lnTo>
                  <a:lnTo>
                    <a:pt x="415" y="1220"/>
                  </a:lnTo>
                  <a:lnTo>
                    <a:pt x="424" y="1228"/>
                  </a:lnTo>
                  <a:lnTo>
                    <a:pt x="432" y="1235"/>
                  </a:lnTo>
                  <a:lnTo>
                    <a:pt x="439" y="1244"/>
                  </a:lnTo>
                  <a:lnTo>
                    <a:pt x="446" y="1252"/>
                  </a:lnTo>
                  <a:lnTo>
                    <a:pt x="452" y="1260"/>
                  </a:lnTo>
                  <a:lnTo>
                    <a:pt x="458" y="1269"/>
                  </a:lnTo>
                  <a:lnTo>
                    <a:pt x="462" y="1277"/>
                  </a:lnTo>
                  <a:lnTo>
                    <a:pt x="470" y="1294"/>
                  </a:lnTo>
                  <a:lnTo>
                    <a:pt x="475" y="1311"/>
                  </a:lnTo>
                  <a:lnTo>
                    <a:pt x="480" y="1328"/>
                  </a:lnTo>
                  <a:lnTo>
                    <a:pt x="483" y="1343"/>
                  </a:lnTo>
                  <a:lnTo>
                    <a:pt x="486" y="1371"/>
                  </a:lnTo>
                  <a:lnTo>
                    <a:pt x="489" y="1393"/>
                  </a:lnTo>
                  <a:lnTo>
                    <a:pt x="491" y="1401"/>
                  </a:lnTo>
                  <a:lnTo>
                    <a:pt x="494" y="1407"/>
                  </a:lnTo>
                  <a:lnTo>
                    <a:pt x="496" y="1409"/>
                  </a:lnTo>
                  <a:lnTo>
                    <a:pt x="499" y="1411"/>
                  </a:lnTo>
                  <a:lnTo>
                    <a:pt x="501" y="1411"/>
                  </a:lnTo>
                  <a:lnTo>
                    <a:pt x="505" y="1411"/>
                  </a:lnTo>
                  <a:lnTo>
                    <a:pt x="512" y="1411"/>
                  </a:lnTo>
                  <a:lnTo>
                    <a:pt x="518" y="1410"/>
                  </a:lnTo>
                  <a:lnTo>
                    <a:pt x="524" y="1409"/>
                  </a:lnTo>
                  <a:lnTo>
                    <a:pt x="529" y="1407"/>
                  </a:lnTo>
                  <a:lnTo>
                    <a:pt x="539" y="1403"/>
                  </a:lnTo>
                  <a:lnTo>
                    <a:pt x="547" y="1398"/>
                  </a:lnTo>
                  <a:lnTo>
                    <a:pt x="553" y="1392"/>
                  </a:lnTo>
                  <a:lnTo>
                    <a:pt x="560" y="1385"/>
                  </a:lnTo>
                  <a:lnTo>
                    <a:pt x="564" y="1377"/>
                  </a:lnTo>
                  <a:lnTo>
                    <a:pt x="569" y="1369"/>
                  </a:lnTo>
                  <a:lnTo>
                    <a:pt x="573" y="1362"/>
                  </a:lnTo>
                  <a:lnTo>
                    <a:pt x="577" y="1354"/>
                  </a:lnTo>
                  <a:lnTo>
                    <a:pt x="582" y="1347"/>
                  </a:lnTo>
                  <a:lnTo>
                    <a:pt x="587" y="1341"/>
                  </a:lnTo>
                  <a:lnTo>
                    <a:pt x="593" y="1336"/>
                  </a:lnTo>
                  <a:lnTo>
                    <a:pt x="600" y="1331"/>
                  </a:lnTo>
                  <a:lnTo>
                    <a:pt x="609" y="1329"/>
                  </a:lnTo>
                  <a:lnTo>
                    <a:pt x="620" y="1328"/>
                  </a:lnTo>
                  <a:lnTo>
                    <a:pt x="624" y="1329"/>
                  </a:lnTo>
                  <a:lnTo>
                    <a:pt x="630" y="1332"/>
                  </a:lnTo>
                  <a:lnTo>
                    <a:pt x="636" y="1337"/>
                  </a:lnTo>
                  <a:lnTo>
                    <a:pt x="643" y="1343"/>
                  </a:lnTo>
                  <a:lnTo>
                    <a:pt x="657" y="1359"/>
                  </a:lnTo>
                  <a:lnTo>
                    <a:pt x="674" y="1378"/>
                  </a:lnTo>
                  <a:lnTo>
                    <a:pt x="701" y="1413"/>
                  </a:lnTo>
                  <a:lnTo>
                    <a:pt x="715" y="1432"/>
                  </a:lnTo>
                  <a:lnTo>
                    <a:pt x="718" y="1437"/>
                  </a:lnTo>
                  <a:lnTo>
                    <a:pt x="723" y="1444"/>
                  </a:lnTo>
                  <a:lnTo>
                    <a:pt x="730" y="1451"/>
                  </a:lnTo>
                  <a:lnTo>
                    <a:pt x="738" y="1458"/>
                  </a:lnTo>
                  <a:lnTo>
                    <a:pt x="759" y="1472"/>
                  </a:lnTo>
                  <a:lnTo>
                    <a:pt x="783" y="1487"/>
                  </a:lnTo>
                  <a:lnTo>
                    <a:pt x="808" y="1500"/>
                  </a:lnTo>
                  <a:lnTo>
                    <a:pt x="831" y="1511"/>
                  </a:lnTo>
                  <a:lnTo>
                    <a:pt x="842" y="1515"/>
                  </a:lnTo>
                  <a:lnTo>
                    <a:pt x="851" y="1519"/>
                  </a:lnTo>
                  <a:lnTo>
                    <a:pt x="860" y="1521"/>
                  </a:lnTo>
                  <a:lnTo>
                    <a:pt x="866" y="1521"/>
                  </a:lnTo>
                  <a:lnTo>
                    <a:pt x="879" y="1522"/>
                  </a:lnTo>
                  <a:lnTo>
                    <a:pt x="891" y="1525"/>
                  </a:lnTo>
                  <a:lnTo>
                    <a:pt x="902" y="1530"/>
                  </a:lnTo>
                  <a:lnTo>
                    <a:pt x="913" y="1536"/>
                  </a:lnTo>
                  <a:lnTo>
                    <a:pt x="922" y="1543"/>
                  </a:lnTo>
                  <a:lnTo>
                    <a:pt x="931" y="1552"/>
                  </a:lnTo>
                  <a:lnTo>
                    <a:pt x="940" y="1561"/>
                  </a:lnTo>
                  <a:lnTo>
                    <a:pt x="947" y="1571"/>
                  </a:lnTo>
                  <a:lnTo>
                    <a:pt x="961" y="1592"/>
                  </a:lnTo>
                  <a:lnTo>
                    <a:pt x="973" y="1612"/>
                  </a:lnTo>
                  <a:lnTo>
                    <a:pt x="984" y="1631"/>
                  </a:lnTo>
                  <a:lnTo>
                    <a:pt x="992" y="1647"/>
                  </a:lnTo>
                  <a:lnTo>
                    <a:pt x="995" y="1652"/>
                  </a:lnTo>
                  <a:lnTo>
                    <a:pt x="1002" y="1657"/>
                  </a:lnTo>
                  <a:lnTo>
                    <a:pt x="1010" y="1663"/>
                  </a:lnTo>
                  <a:lnTo>
                    <a:pt x="1019" y="1667"/>
                  </a:lnTo>
                  <a:lnTo>
                    <a:pt x="1042" y="1677"/>
                  </a:lnTo>
                  <a:lnTo>
                    <a:pt x="1067" y="1686"/>
                  </a:lnTo>
                  <a:lnTo>
                    <a:pt x="1094" y="1694"/>
                  </a:lnTo>
                  <a:lnTo>
                    <a:pt x="1119" y="1702"/>
                  </a:lnTo>
                  <a:lnTo>
                    <a:pt x="1129" y="1706"/>
                  </a:lnTo>
                  <a:lnTo>
                    <a:pt x="1138" y="1709"/>
                  </a:lnTo>
                  <a:lnTo>
                    <a:pt x="1145" y="1713"/>
                  </a:lnTo>
                  <a:lnTo>
                    <a:pt x="1150" y="1716"/>
                  </a:lnTo>
                  <a:lnTo>
                    <a:pt x="1157" y="1723"/>
                  </a:lnTo>
                  <a:lnTo>
                    <a:pt x="1163" y="1730"/>
                  </a:lnTo>
                  <a:lnTo>
                    <a:pt x="1169" y="1739"/>
                  </a:lnTo>
                  <a:lnTo>
                    <a:pt x="1175" y="1747"/>
                  </a:lnTo>
                  <a:lnTo>
                    <a:pt x="1185" y="1765"/>
                  </a:lnTo>
                  <a:lnTo>
                    <a:pt x="1194" y="1786"/>
                  </a:lnTo>
                  <a:lnTo>
                    <a:pt x="1203" y="1805"/>
                  </a:lnTo>
                  <a:lnTo>
                    <a:pt x="1210" y="1825"/>
                  </a:lnTo>
                  <a:lnTo>
                    <a:pt x="1217" y="1844"/>
                  </a:lnTo>
                  <a:lnTo>
                    <a:pt x="1224" y="1862"/>
                  </a:lnTo>
                  <a:lnTo>
                    <a:pt x="1227" y="1868"/>
                  </a:lnTo>
                  <a:lnTo>
                    <a:pt x="1231" y="1875"/>
                  </a:lnTo>
                  <a:lnTo>
                    <a:pt x="1237" y="1882"/>
                  </a:lnTo>
                  <a:lnTo>
                    <a:pt x="1244" y="1890"/>
                  </a:lnTo>
                  <a:lnTo>
                    <a:pt x="1261" y="1904"/>
                  </a:lnTo>
                  <a:lnTo>
                    <a:pt x="1281" y="1917"/>
                  </a:lnTo>
                  <a:lnTo>
                    <a:pt x="1301" y="1930"/>
                  </a:lnTo>
                  <a:lnTo>
                    <a:pt x="1320" y="1940"/>
                  </a:lnTo>
                  <a:lnTo>
                    <a:pt x="1337" y="1948"/>
                  </a:lnTo>
                  <a:lnTo>
                    <a:pt x="1350" y="1952"/>
                  </a:lnTo>
                  <a:lnTo>
                    <a:pt x="1350" y="1962"/>
                  </a:lnTo>
                  <a:lnTo>
                    <a:pt x="1349" y="1971"/>
                  </a:lnTo>
                  <a:lnTo>
                    <a:pt x="1347" y="1979"/>
                  </a:lnTo>
                  <a:lnTo>
                    <a:pt x="1345" y="1987"/>
                  </a:lnTo>
                  <a:lnTo>
                    <a:pt x="1342" y="1996"/>
                  </a:lnTo>
                  <a:lnTo>
                    <a:pt x="1339" y="2003"/>
                  </a:lnTo>
                  <a:lnTo>
                    <a:pt x="1336" y="2009"/>
                  </a:lnTo>
                  <a:lnTo>
                    <a:pt x="1331" y="2015"/>
                  </a:lnTo>
                  <a:lnTo>
                    <a:pt x="1322" y="2026"/>
                  </a:lnTo>
                  <a:lnTo>
                    <a:pt x="1313" y="2036"/>
                  </a:lnTo>
                  <a:lnTo>
                    <a:pt x="1302" y="2046"/>
                  </a:lnTo>
                  <a:lnTo>
                    <a:pt x="1292" y="2055"/>
                  </a:lnTo>
                  <a:lnTo>
                    <a:pt x="1281" y="2064"/>
                  </a:lnTo>
                  <a:lnTo>
                    <a:pt x="1271" y="2073"/>
                  </a:lnTo>
                  <a:lnTo>
                    <a:pt x="1261" y="2084"/>
                  </a:lnTo>
                  <a:lnTo>
                    <a:pt x="1252" y="2095"/>
                  </a:lnTo>
                  <a:lnTo>
                    <a:pt x="1248" y="2102"/>
                  </a:lnTo>
                  <a:lnTo>
                    <a:pt x="1245" y="2109"/>
                  </a:lnTo>
                  <a:lnTo>
                    <a:pt x="1242" y="2117"/>
                  </a:lnTo>
                  <a:lnTo>
                    <a:pt x="1239" y="2124"/>
                  </a:lnTo>
                  <a:lnTo>
                    <a:pt x="1237" y="2133"/>
                  </a:lnTo>
                  <a:lnTo>
                    <a:pt x="1236" y="2142"/>
                  </a:lnTo>
                  <a:lnTo>
                    <a:pt x="1235" y="2151"/>
                  </a:lnTo>
                  <a:lnTo>
                    <a:pt x="1234" y="2162"/>
                  </a:lnTo>
                  <a:lnTo>
                    <a:pt x="1235" y="2187"/>
                  </a:lnTo>
                  <a:lnTo>
                    <a:pt x="1238" y="2210"/>
                  </a:lnTo>
                  <a:lnTo>
                    <a:pt x="1242" y="2230"/>
                  </a:lnTo>
                  <a:lnTo>
                    <a:pt x="1246" y="2249"/>
                  </a:lnTo>
                  <a:lnTo>
                    <a:pt x="1251" y="2266"/>
                  </a:lnTo>
                  <a:lnTo>
                    <a:pt x="1256" y="2283"/>
                  </a:lnTo>
                  <a:lnTo>
                    <a:pt x="1261" y="2300"/>
                  </a:lnTo>
                  <a:lnTo>
                    <a:pt x="1266" y="2319"/>
                  </a:lnTo>
                  <a:lnTo>
                    <a:pt x="1271" y="2310"/>
                  </a:lnTo>
                  <a:lnTo>
                    <a:pt x="1278" y="2303"/>
                  </a:lnTo>
                  <a:lnTo>
                    <a:pt x="1285" y="2295"/>
                  </a:lnTo>
                  <a:lnTo>
                    <a:pt x="1293" y="2289"/>
                  </a:lnTo>
                  <a:lnTo>
                    <a:pt x="1311" y="2276"/>
                  </a:lnTo>
                  <a:lnTo>
                    <a:pt x="1331" y="2265"/>
                  </a:lnTo>
                  <a:lnTo>
                    <a:pt x="1351" y="2254"/>
                  </a:lnTo>
                  <a:lnTo>
                    <a:pt x="1369" y="2242"/>
                  </a:lnTo>
                  <a:lnTo>
                    <a:pt x="1377" y="2236"/>
                  </a:lnTo>
                  <a:lnTo>
                    <a:pt x="1385" y="2229"/>
                  </a:lnTo>
                  <a:lnTo>
                    <a:pt x="1391" y="2222"/>
                  </a:lnTo>
                  <a:lnTo>
                    <a:pt x="1397" y="2214"/>
                  </a:lnTo>
                  <a:lnTo>
                    <a:pt x="1400" y="2215"/>
                  </a:lnTo>
                  <a:lnTo>
                    <a:pt x="1404" y="2213"/>
                  </a:lnTo>
                  <a:lnTo>
                    <a:pt x="1410" y="2210"/>
                  </a:lnTo>
                  <a:lnTo>
                    <a:pt x="1417" y="2206"/>
                  </a:lnTo>
                  <a:lnTo>
                    <a:pt x="1433" y="2193"/>
                  </a:lnTo>
                  <a:lnTo>
                    <a:pt x="1452" y="2177"/>
                  </a:lnTo>
                  <a:lnTo>
                    <a:pt x="1469" y="2159"/>
                  </a:lnTo>
                  <a:lnTo>
                    <a:pt x="1485" y="2143"/>
                  </a:lnTo>
                  <a:lnTo>
                    <a:pt x="1496" y="2129"/>
                  </a:lnTo>
                  <a:lnTo>
                    <a:pt x="1502" y="2120"/>
                  </a:lnTo>
                  <a:lnTo>
                    <a:pt x="1511" y="2108"/>
                  </a:lnTo>
                  <a:lnTo>
                    <a:pt x="1523" y="2090"/>
                  </a:lnTo>
                  <a:lnTo>
                    <a:pt x="1537" y="2071"/>
                  </a:lnTo>
                  <a:lnTo>
                    <a:pt x="1551" y="2049"/>
                  </a:lnTo>
                  <a:lnTo>
                    <a:pt x="1565" y="2026"/>
                  </a:lnTo>
                  <a:lnTo>
                    <a:pt x="1576" y="2004"/>
                  </a:lnTo>
                  <a:lnTo>
                    <a:pt x="1580" y="1992"/>
                  </a:lnTo>
                  <a:lnTo>
                    <a:pt x="1583" y="1981"/>
                  </a:lnTo>
                  <a:lnTo>
                    <a:pt x="1585" y="1971"/>
                  </a:lnTo>
                  <a:lnTo>
                    <a:pt x="1586" y="1962"/>
                  </a:lnTo>
                  <a:lnTo>
                    <a:pt x="1586" y="1949"/>
                  </a:lnTo>
                  <a:lnTo>
                    <a:pt x="1587" y="1937"/>
                  </a:lnTo>
                  <a:lnTo>
                    <a:pt x="1589" y="1925"/>
                  </a:lnTo>
                  <a:lnTo>
                    <a:pt x="1591" y="1913"/>
                  </a:lnTo>
                  <a:lnTo>
                    <a:pt x="1593" y="1903"/>
                  </a:lnTo>
                  <a:lnTo>
                    <a:pt x="1596" y="1892"/>
                  </a:lnTo>
                  <a:lnTo>
                    <a:pt x="1600" y="1881"/>
                  </a:lnTo>
                  <a:lnTo>
                    <a:pt x="1604" y="1871"/>
                  </a:lnTo>
                  <a:lnTo>
                    <a:pt x="1612" y="1854"/>
                  </a:lnTo>
                  <a:lnTo>
                    <a:pt x="1622" y="1837"/>
                  </a:lnTo>
                  <a:lnTo>
                    <a:pt x="1632" y="1823"/>
                  </a:lnTo>
                  <a:lnTo>
                    <a:pt x="1642" y="1810"/>
                  </a:lnTo>
                  <a:lnTo>
                    <a:pt x="1663" y="1787"/>
                  </a:lnTo>
                  <a:lnTo>
                    <a:pt x="1681" y="1769"/>
                  </a:lnTo>
                  <a:lnTo>
                    <a:pt x="1688" y="1762"/>
                  </a:lnTo>
                  <a:lnTo>
                    <a:pt x="1693" y="1756"/>
                  </a:lnTo>
                  <a:lnTo>
                    <a:pt x="1695" y="1754"/>
                  </a:lnTo>
                  <a:lnTo>
                    <a:pt x="1696" y="1751"/>
                  </a:lnTo>
                  <a:lnTo>
                    <a:pt x="1696" y="1749"/>
                  </a:lnTo>
                  <a:lnTo>
                    <a:pt x="1696" y="1747"/>
                  </a:lnTo>
                  <a:lnTo>
                    <a:pt x="1694" y="1735"/>
                  </a:lnTo>
                  <a:lnTo>
                    <a:pt x="1690" y="1727"/>
                  </a:lnTo>
                  <a:lnTo>
                    <a:pt x="1688" y="1723"/>
                  </a:lnTo>
                  <a:lnTo>
                    <a:pt x="1686" y="1721"/>
                  </a:lnTo>
                  <a:lnTo>
                    <a:pt x="1684" y="1719"/>
                  </a:lnTo>
                  <a:lnTo>
                    <a:pt x="1681" y="1718"/>
                  </a:lnTo>
                  <a:lnTo>
                    <a:pt x="1676" y="1717"/>
                  </a:lnTo>
                  <a:lnTo>
                    <a:pt x="1671" y="1718"/>
                  </a:lnTo>
                  <a:lnTo>
                    <a:pt x="1665" y="1720"/>
                  </a:lnTo>
                  <a:lnTo>
                    <a:pt x="1659" y="1723"/>
                  </a:lnTo>
                  <a:lnTo>
                    <a:pt x="1650" y="1729"/>
                  </a:lnTo>
                  <a:lnTo>
                    <a:pt x="1643" y="1734"/>
                  </a:lnTo>
                  <a:lnTo>
                    <a:pt x="1641" y="1735"/>
                  </a:lnTo>
                  <a:lnTo>
                    <a:pt x="1640" y="1734"/>
                  </a:lnTo>
                  <a:lnTo>
                    <a:pt x="1641" y="1732"/>
                  </a:lnTo>
                  <a:lnTo>
                    <a:pt x="1643" y="1726"/>
                  </a:lnTo>
                  <a:lnTo>
                    <a:pt x="1647" y="1718"/>
                  </a:lnTo>
                  <a:lnTo>
                    <a:pt x="1649" y="1711"/>
                  </a:lnTo>
                  <a:lnTo>
                    <a:pt x="1651" y="1703"/>
                  </a:lnTo>
                  <a:lnTo>
                    <a:pt x="1652" y="1695"/>
                  </a:lnTo>
                  <a:lnTo>
                    <a:pt x="1653" y="1681"/>
                  </a:lnTo>
                  <a:lnTo>
                    <a:pt x="1652" y="1668"/>
                  </a:lnTo>
                  <a:lnTo>
                    <a:pt x="1650" y="1656"/>
                  </a:lnTo>
                  <a:lnTo>
                    <a:pt x="1648" y="1647"/>
                  </a:lnTo>
                  <a:lnTo>
                    <a:pt x="1647" y="1640"/>
                  </a:lnTo>
                  <a:lnTo>
                    <a:pt x="1648" y="1637"/>
                  </a:lnTo>
                  <a:lnTo>
                    <a:pt x="1676" y="1613"/>
                  </a:lnTo>
                  <a:lnTo>
                    <a:pt x="1692" y="1596"/>
                  </a:lnTo>
                  <a:lnTo>
                    <a:pt x="1695" y="1591"/>
                  </a:lnTo>
                  <a:lnTo>
                    <a:pt x="1697" y="1587"/>
                  </a:lnTo>
                  <a:lnTo>
                    <a:pt x="1698" y="1582"/>
                  </a:lnTo>
                  <a:lnTo>
                    <a:pt x="1699" y="1576"/>
                  </a:lnTo>
                  <a:lnTo>
                    <a:pt x="1699" y="1569"/>
                  </a:lnTo>
                  <a:lnTo>
                    <a:pt x="1699" y="1562"/>
                  </a:lnTo>
                  <a:lnTo>
                    <a:pt x="1698" y="1553"/>
                  </a:lnTo>
                  <a:lnTo>
                    <a:pt x="1696" y="1542"/>
                  </a:lnTo>
                  <a:lnTo>
                    <a:pt x="1696" y="1531"/>
                  </a:lnTo>
                  <a:lnTo>
                    <a:pt x="1698" y="1521"/>
                  </a:lnTo>
                  <a:lnTo>
                    <a:pt x="1701" y="1511"/>
                  </a:lnTo>
                  <a:lnTo>
                    <a:pt x="1706" y="1503"/>
                  </a:lnTo>
                  <a:lnTo>
                    <a:pt x="1712" y="1495"/>
                  </a:lnTo>
                  <a:lnTo>
                    <a:pt x="1719" y="1489"/>
                  </a:lnTo>
                  <a:lnTo>
                    <a:pt x="1727" y="1483"/>
                  </a:lnTo>
                  <a:lnTo>
                    <a:pt x="1734" y="1478"/>
                  </a:lnTo>
                  <a:lnTo>
                    <a:pt x="1743" y="1473"/>
                  </a:lnTo>
                  <a:lnTo>
                    <a:pt x="1751" y="1470"/>
                  </a:lnTo>
                  <a:lnTo>
                    <a:pt x="1758" y="1467"/>
                  </a:lnTo>
                  <a:lnTo>
                    <a:pt x="1766" y="1465"/>
                  </a:lnTo>
                  <a:lnTo>
                    <a:pt x="1772" y="1464"/>
                  </a:lnTo>
                  <a:lnTo>
                    <a:pt x="1779" y="1463"/>
                  </a:lnTo>
                  <a:lnTo>
                    <a:pt x="1783" y="1463"/>
                  </a:lnTo>
                  <a:lnTo>
                    <a:pt x="1786" y="1464"/>
                  </a:lnTo>
                  <a:lnTo>
                    <a:pt x="1796" y="1467"/>
                  </a:lnTo>
                  <a:lnTo>
                    <a:pt x="1805" y="1468"/>
                  </a:lnTo>
                  <a:lnTo>
                    <a:pt x="1811" y="1468"/>
                  </a:lnTo>
                  <a:lnTo>
                    <a:pt x="1816" y="1466"/>
                  </a:lnTo>
                  <a:lnTo>
                    <a:pt x="1820" y="1463"/>
                  </a:lnTo>
                  <a:lnTo>
                    <a:pt x="1823" y="1460"/>
                  </a:lnTo>
                  <a:lnTo>
                    <a:pt x="1824" y="1455"/>
                  </a:lnTo>
                  <a:lnTo>
                    <a:pt x="1825" y="1450"/>
                  </a:lnTo>
                  <a:lnTo>
                    <a:pt x="1826" y="1440"/>
                  </a:lnTo>
                  <a:lnTo>
                    <a:pt x="1827" y="1429"/>
                  </a:lnTo>
                  <a:lnTo>
                    <a:pt x="1828" y="1424"/>
                  </a:lnTo>
                  <a:lnTo>
                    <a:pt x="1830" y="1421"/>
                  </a:lnTo>
                  <a:lnTo>
                    <a:pt x="1833" y="1418"/>
                  </a:lnTo>
                  <a:lnTo>
                    <a:pt x="1838" y="1416"/>
                  </a:lnTo>
                  <a:lnTo>
                    <a:pt x="1843" y="1415"/>
                  </a:lnTo>
                  <a:lnTo>
                    <a:pt x="1848" y="1413"/>
                  </a:lnTo>
                  <a:lnTo>
                    <a:pt x="1852" y="1410"/>
                  </a:lnTo>
                  <a:lnTo>
                    <a:pt x="1856" y="1406"/>
                  </a:lnTo>
                  <a:lnTo>
                    <a:pt x="1859" y="1400"/>
                  </a:lnTo>
                  <a:lnTo>
                    <a:pt x="1861" y="1395"/>
                  </a:lnTo>
                  <a:lnTo>
                    <a:pt x="1863" y="1388"/>
                  </a:lnTo>
                  <a:lnTo>
                    <a:pt x="1865" y="1382"/>
                  </a:lnTo>
                  <a:lnTo>
                    <a:pt x="1868" y="1357"/>
                  </a:lnTo>
                  <a:lnTo>
                    <a:pt x="1869" y="1343"/>
                  </a:lnTo>
                  <a:lnTo>
                    <a:pt x="1869" y="1340"/>
                  </a:lnTo>
                  <a:lnTo>
                    <a:pt x="1871" y="1338"/>
                  </a:lnTo>
                  <a:lnTo>
                    <a:pt x="1874" y="1337"/>
                  </a:lnTo>
                  <a:lnTo>
                    <a:pt x="1877" y="1337"/>
                  </a:lnTo>
                  <a:lnTo>
                    <a:pt x="1885" y="1337"/>
                  </a:lnTo>
                  <a:lnTo>
                    <a:pt x="1895" y="1336"/>
                  </a:lnTo>
                  <a:lnTo>
                    <a:pt x="1900" y="1335"/>
                  </a:lnTo>
                  <a:lnTo>
                    <a:pt x="1904" y="1333"/>
                  </a:lnTo>
                  <a:lnTo>
                    <a:pt x="1908" y="1330"/>
                  </a:lnTo>
                  <a:lnTo>
                    <a:pt x="1911" y="1324"/>
                  </a:lnTo>
                  <a:lnTo>
                    <a:pt x="1914" y="1318"/>
                  </a:lnTo>
                  <a:lnTo>
                    <a:pt x="1916" y="1309"/>
                  </a:lnTo>
                  <a:lnTo>
                    <a:pt x="1917" y="1299"/>
                  </a:lnTo>
                  <a:lnTo>
                    <a:pt x="1917" y="1285"/>
                  </a:lnTo>
                  <a:lnTo>
                    <a:pt x="1922" y="1285"/>
                  </a:lnTo>
                  <a:lnTo>
                    <a:pt x="1926" y="1284"/>
                  </a:lnTo>
                  <a:lnTo>
                    <a:pt x="1929" y="1282"/>
                  </a:lnTo>
                  <a:lnTo>
                    <a:pt x="1932" y="1278"/>
                  </a:lnTo>
                  <a:lnTo>
                    <a:pt x="1933" y="1274"/>
                  </a:lnTo>
                  <a:lnTo>
                    <a:pt x="1935" y="1268"/>
                  </a:lnTo>
                  <a:lnTo>
                    <a:pt x="1935" y="1262"/>
                  </a:lnTo>
                  <a:lnTo>
                    <a:pt x="1936" y="1256"/>
                  </a:lnTo>
                  <a:lnTo>
                    <a:pt x="1937" y="1242"/>
                  </a:lnTo>
                  <a:lnTo>
                    <a:pt x="1938" y="1229"/>
                  </a:lnTo>
                  <a:lnTo>
                    <a:pt x="1940" y="1223"/>
                  </a:lnTo>
                  <a:lnTo>
                    <a:pt x="1942" y="1217"/>
                  </a:lnTo>
                  <a:lnTo>
                    <a:pt x="1944" y="1211"/>
                  </a:lnTo>
                  <a:lnTo>
                    <a:pt x="1948" y="1206"/>
                  </a:lnTo>
                  <a:lnTo>
                    <a:pt x="1958" y="1194"/>
                  </a:lnTo>
                  <a:lnTo>
                    <a:pt x="1972" y="1177"/>
                  </a:lnTo>
                  <a:lnTo>
                    <a:pt x="1977" y="1173"/>
                  </a:lnTo>
                  <a:lnTo>
                    <a:pt x="1982" y="1169"/>
                  </a:lnTo>
                  <a:lnTo>
                    <a:pt x="1987" y="1166"/>
                  </a:lnTo>
                  <a:lnTo>
                    <a:pt x="1993" y="1163"/>
                  </a:lnTo>
                  <a:lnTo>
                    <a:pt x="1999" y="1161"/>
                  </a:lnTo>
                  <a:lnTo>
                    <a:pt x="2007" y="1160"/>
                  </a:lnTo>
                  <a:lnTo>
                    <a:pt x="2014" y="1159"/>
                  </a:lnTo>
                  <a:lnTo>
                    <a:pt x="2022" y="1159"/>
                  </a:lnTo>
                  <a:lnTo>
                    <a:pt x="2023" y="1159"/>
                  </a:lnTo>
                  <a:lnTo>
                    <a:pt x="2023" y="1157"/>
                  </a:lnTo>
                  <a:lnTo>
                    <a:pt x="2023" y="1155"/>
                  </a:lnTo>
                  <a:lnTo>
                    <a:pt x="2022" y="1152"/>
                  </a:lnTo>
                  <a:lnTo>
                    <a:pt x="2020" y="1143"/>
                  </a:lnTo>
                  <a:lnTo>
                    <a:pt x="2016" y="1133"/>
                  </a:lnTo>
                  <a:lnTo>
                    <a:pt x="2015" y="1127"/>
                  </a:lnTo>
                  <a:lnTo>
                    <a:pt x="2014" y="1121"/>
                  </a:lnTo>
                  <a:lnTo>
                    <a:pt x="2014" y="1115"/>
                  </a:lnTo>
                  <a:lnTo>
                    <a:pt x="2014" y="1109"/>
                  </a:lnTo>
                  <a:lnTo>
                    <a:pt x="2016" y="1102"/>
                  </a:lnTo>
                  <a:lnTo>
                    <a:pt x="2018" y="1096"/>
                  </a:lnTo>
                  <a:lnTo>
                    <a:pt x="2022" y="1091"/>
                  </a:lnTo>
                  <a:lnTo>
                    <a:pt x="2027" y="1086"/>
                  </a:lnTo>
                  <a:lnTo>
                    <a:pt x="2036" y="1079"/>
                  </a:lnTo>
                  <a:lnTo>
                    <a:pt x="2045" y="1075"/>
                  </a:lnTo>
                  <a:lnTo>
                    <a:pt x="2054" y="1073"/>
                  </a:lnTo>
                  <a:lnTo>
                    <a:pt x="2062" y="1073"/>
                  </a:lnTo>
                  <a:lnTo>
                    <a:pt x="2070" y="1075"/>
                  </a:lnTo>
                  <a:lnTo>
                    <a:pt x="2078" y="1078"/>
                  </a:lnTo>
                  <a:lnTo>
                    <a:pt x="2086" y="1082"/>
                  </a:lnTo>
                  <a:lnTo>
                    <a:pt x="2093" y="1087"/>
                  </a:lnTo>
                  <a:lnTo>
                    <a:pt x="2107" y="1099"/>
                  </a:lnTo>
                  <a:lnTo>
                    <a:pt x="2123" y="1111"/>
                  </a:lnTo>
                  <a:lnTo>
                    <a:pt x="2130" y="1117"/>
                  </a:lnTo>
                  <a:lnTo>
                    <a:pt x="2137" y="1122"/>
                  </a:lnTo>
                  <a:lnTo>
                    <a:pt x="2145" y="1126"/>
                  </a:lnTo>
                  <a:lnTo>
                    <a:pt x="2153" y="1128"/>
                  </a:lnTo>
                  <a:lnTo>
                    <a:pt x="2152" y="1133"/>
                  </a:lnTo>
                  <a:lnTo>
                    <a:pt x="2149" y="1144"/>
                  </a:lnTo>
                  <a:lnTo>
                    <a:pt x="2146" y="1150"/>
                  </a:lnTo>
                  <a:lnTo>
                    <a:pt x="2142" y="1155"/>
                  </a:lnTo>
                  <a:lnTo>
                    <a:pt x="2139" y="1157"/>
                  </a:lnTo>
                  <a:lnTo>
                    <a:pt x="2135" y="1158"/>
                  </a:lnTo>
                  <a:lnTo>
                    <a:pt x="2131" y="1159"/>
                  </a:lnTo>
                  <a:lnTo>
                    <a:pt x="2127" y="1159"/>
                  </a:lnTo>
                  <a:lnTo>
                    <a:pt x="2122" y="1160"/>
                  </a:lnTo>
                  <a:lnTo>
                    <a:pt x="2118" y="1161"/>
                  </a:lnTo>
                  <a:lnTo>
                    <a:pt x="2115" y="1164"/>
                  </a:lnTo>
                  <a:lnTo>
                    <a:pt x="2112" y="1167"/>
                  </a:lnTo>
                  <a:lnTo>
                    <a:pt x="2108" y="1171"/>
                  </a:lnTo>
                  <a:lnTo>
                    <a:pt x="2106" y="1176"/>
                  </a:lnTo>
                  <a:lnTo>
                    <a:pt x="2104" y="1181"/>
                  </a:lnTo>
                  <a:lnTo>
                    <a:pt x="2103" y="1186"/>
                  </a:lnTo>
                  <a:lnTo>
                    <a:pt x="2101" y="1198"/>
                  </a:lnTo>
                  <a:lnTo>
                    <a:pt x="2100" y="1210"/>
                  </a:lnTo>
                  <a:lnTo>
                    <a:pt x="2100" y="1223"/>
                  </a:lnTo>
                  <a:lnTo>
                    <a:pt x="2100" y="1233"/>
                  </a:lnTo>
                  <a:lnTo>
                    <a:pt x="2103" y="1245"/>
                  </a:lnTo>
                  <a:lnTo>
                    <a:pt x="2108" y="1261"/>
                  </a:lnTo>
                  <a:lnTo>
                    <a:pt x="2110" y="1271"/>
                  </a:lnTo>
                  <a:lnTo>
                    <a:pt x="2112" y="1281"/>
                  </a:lnTo>
                  <a:lnTo>
                    <a:pt x="2110" y="1286"/>
                  </a:lnTo>
                  <a:lnTo>
                    <a:pt x="2109" y="1291"/>
                  </a:lnTo>
                  <a:lnTo>
                    <a:pt x="2107" y="1296"/>
                  </a:lnTo>
                  <a:lnTo>
                    <a:pt x="2105" y="1301"/>
                  </a:lnTo>
                  <a:lnTo>
                    <a:pt x="2101" y="1303"/>
                  </a:lnTo>
                  <a:lnTo>
                    <a:pt x="2097" y="1305"/>
                  </a:lnTo>
                  <a:lnTo>
                    <a:pt x="2093" y="1307"/>
                  </a:lnTo>
                  <a:lnTo>
                    <a:pt x="2087" y="1308"/>
                  </a:lnTo>
                  <a:lnTo>
                    <a:pt x="2076" y="1310"/>
                  </a:lnTo>
                  <a:lnTo>
                    <a:pt x="2063" y="1312"/>
                  </a:lnTo>
                  <a:lnTo>
                    <a:pt x="2057" y="1313"/>
                  </a:lnTo>
                  <a:lnTo>
                    <a:pt x="2051" y="1315"/>
                  </a:lnTo>
                  <a:lnTo>
                    <a:pt x="2045" y="1318"/>
                  </a:lnTo>
                  <a:lnTo>
                    <a:pt x="2039" y="1321"/>
                  </a:lnTo>
                  <a:lnTo>
                    <a:pt x="2034" y="1325"/>
                  </a:lnTo>
                  <a:lnTo>
                    <a:pt x="2029" y="1330"/>
                  </a:lnTo>
                  <a:lnTo>
                    <a:pt x="2025" y="1336"/>
                  </a:lnTo>
                  <a:lnTo>
                    <a:pt x="2022" y="1343"/>
                  </a:lnTo>
                  <a:lnTo>
                    <a:pt x="2021" y="1350"/>
                  </a:lnTo>
                  <a:lnTo>
                    <a:pt x="2021" y="1359"/>
                  </a:lnTo>
                  <a:lnTo>
                    <a:pt x="2023" y="1368"/>
                  </a:lnTo>
                  <a:lnTo>
                    <a:pt x="2024" y="1378"/>
                  </a:lnTo>
                  <a:lnTo>
                    <a:pt x="2024" y="1387"/>
                  </a:lnTo>
                  <a:lnTo>
                    <a:pt x="2023" y="1394"/>
                  </a:lnTo>
                  <a:lnTo>
                    <a:pt x="2021" y="1397"/>
                  </a:lnTo>
                  <a:lnTo>
                    <a:pt x="2019" y="1399"/>
                  </a:lnTo>
                  <a:lnTo>
                    <a:pt x="2016" y="1400"/>
                  </a:lnTo>
                  <a:lnTo>
                    <a:pt x="2011" y="1401"/>
                  </a:lnTo>
                  <a:lnTo>
                    <a:pt x="1995" y="1400"/>
                  </a:lnTo>
                  <a:lnTo>
                    <a:pt x="1983" y="1402"/>
                  </a:lnTo>
                  <a:lnTo>
                    <a:pt x="1973" y="1404"/>
                  </a:lnTo>
                  <a:lnTo>
                    <a:pt x="1966" y="1408"/>
                  </a:lnTo>
                  <a:lnTo>
                    <a:pt x="1960" y="1413"/>
                  </a:lnTo>
                  <a:lnTo>
                    <a:pt x="1956" y="1419"/>
                  </a:lnTo>
                  <a:lnTo>
                    <a:pt x="1954" y="1426"/>
                  </a:lnTo>
                  <a:lnTo>
                    <a:pt x="1952" y="1434"/>
                  </a:lnTo>
                  <a:lnTo>
                    <a:pt x="1951" y="1452"/>
                  </a:lnTo>
                  <a:lnTo>
                    <a:pt x="1949" y="1471"/>
                  </a:lnTo>
                  <a:lnTo>
                    <a:pt x="1948" y="1481"/>
                  </a:lnTo>
                  <a:lnTo>
                    <a:pt x="1946" y="1491"/>
                  </a:lnTo>
                  <a:lnTo>
                    <a:pt x="1942" y="1501"/>
                  </a:lnTo>
                  <a:lnTo>
                    <a:pt x="1937" y="1511"/>
                  </a:lnTo>
                  <a:lnTo>
                    <a:pt x="1934" y="1518"/>
                  </a:lnTo>
                  <a:lnTo>
                    <a:pt x="1930" y="1525"/>
                  </a:lnTo>
                  <a:lnTo>
                    <a:pt x="1923" y="1532"/>
                  </a:lnTo>
                  <a:lnTo>
                    <a:pt x="1915" y="1537"/>
                  </a:lnTo>
                  <a:lnTo>
                    <a:pt x="1906" y="1541"/>
                  </a:lnTo>
                  <a:lnTo>
                    <a:pt x="1895" y="1545"/>
                  </a:lnTo>
                  <a:lnTo>
                    <a:pt x="1882" y="1547"/>
                  </a:lnTo>
                  <a:lnTo>
                    <a:pt x="1869" y="1547"/>
                  </a:lnTo>
                  <a:lnTo>
                    <a:pt x="1866" y="1557"/>
                  </a:lnTo>
                  <a:lnTo>
                    <a:pt x="1862" y="1565"/>
                  </a:lnTo>
                  <a:lnTo>
                    <a:pt x="1856" y="1574"/>
                  </a:lnTo>
                  <a:lnTo>
                    <a:pt x="1849" y="1582"/>
                  </a:lnTo>
                  <a:lnTo>
                    <a:pt x="1841" y="1589"/>
                  </a:lnTo>
                  <a:lnTo>
                    <a:pt x="1832" y="1597"/>
                  </a:lnTo>
                  <a:lnTo>
                    <a:pt x="1823" y="1604"/>
                  </a:lnTo>
                  <a:lnTo>
                    <a:pt x="1813" y="1611"/>
                  </a:lnTo>
                  <a:lnTo>
                    <a:pt x="1770" y="1638"/>
                  </a:lnTo>
                  <a:lnTo>
                    <a:pt x="1733" y="1664"/>
                  </a:lnTo>
                  <a:lnTo>
                    <a:pt x="1731" y="1664"/>
                  </a:lnTo>
                  <a:lnTo>
                    <a:pt x="1729" y="1663"/>
                  </a:lnTo>
                  <a:lnTo>
                    <a:pt x="1727" y="1660"/>
                  </a:lnTo>
                  <a:lnTo>
                    <a:pt x="1725" y="1658"/>
                  </a:lnTo>
                  <a:lnTo>
                    <a:pt x="1722" y="1652"/>
                  </a:lnTo>
                  <a:lnTo>
                    <a:pt x="1718" y="1644"/>
                  </a:lnTo>
                  <a:lnTo>
                    <a:pt x="1715" y="1641"/>
                  </a:lnTo>
                  <a:lnTo>
                    <a:pt x="1713" y="1638"/>
                  </a:lnTo>
                  <a:lnTo>
                    <a:pt x="1710" y="1636"/>
                  </a:lnTo>
                  <a:lnTo>
                    <a:pt x="1707" y="1635"/>
                  </a:lnTo>
                  <a:lnTo>
                    <a:pt x="1704" y="1635"/>
                  </a:lnTo>
                  <a:lnTo>
                    <a:pt x="1700" y="1636"/>
                  </a:lnTo>
                  <a:lnTo>
                    <a:pt x="1696" y="1638"/>
                  </a:lnTo>
                  <a:lnTo>
                    <a:pt x="1691" y="1642"/>
                  </a:lnTo>
                  <a:lnTo>
                    <a:pt x="1693" y="1657"/>
                  </a:lnTo>
                  <a:lnTo>
                    <a:pt x="1699" y="1687"/>
                  </a:lnTo>
                  <a:lnTo>
                    <a:pt x="1703" y="1702"/>
                  </a:lnTo>
                  <a:lnTo>
                    <a:pt x="1706" y="1716"/>
                  </a:lnTo>
                  <a:lnTo>
                    <a:pt x="1709" y="1726"/>
                  </a:lnTo>
                  <a:lnTo>
                    <a:pt x="1712" y="1731"/>
                  </a:lnTo>
                  <a:lnTo>
                    <a:pt x="1717" y="1732"/>
                  </a:lnTo>
                  <a:lnTo>
                    <a:pt x="1721" y="1732"/>
                  </a:lnTo>
                  <a:lnTo>
                    <a:pt x="1726" y="1729"/>
                  </a:lnTo>
                  <a:lnTo>
                    <a:pt x="1731" y="1726"/>
                  </a:lnTo>
                  <a:lnTo>
                    <a:pt x="1740" y="1715"/>
                  </a:lnTo>
                  <a:lnTo>
                    <a:pt x="1749" y="1702"/>
                  </a:lnTo>
                  <a:lnTo>
                    <a:pt x="1759" y="1688"/>
                  </a:lnTo>
                  <a:lnTo>
                    <a:pt x="1770" y="1674"/>
                  </a:lnTo>
                  <a:lnTo>
                    <a:pt x="1776" y="1667"/>
                  </a:lnTo>
                  <a:lnTo>
                    <a:pt x="1783" y="1662"/>
                  </a:lnTo>
                  <a:lnTo>
                    <a:pt x="1789" y="1656"/>
                  </a:lnTo>
                  <a:lnTo>
                    <a:pt x="1796" y="1652"/>
                  </a:lnTo>
                  <a:lnTo>
                    <a:pt x="1829" y="1632"/>
                  </a:lnTo>
                  <a:lnTo>
                    <a:pt x="1860" y="1612"/>
                  </a:lnTo>
                  <a:lnTo>
                    <a:pt x="1888" y="1592"/>
                  </a:lnTo>
                  <a:lnTo>
                    <a:pt x="1916" y="1573"/>
                  </a:lnTo>
                  <a:lnTo>
                    <a:pt x="1941" y="1554"/>
                  </a:lnTo>
                  <a:lnTo>
                    <a:pt x="1964" y="1535"/>
                  </a:lnTo>
                  <a:lnTo>
                    <a:pt x="1986" y="1517"/>
                  </a:lnTo>
                  <a:lnTo>
                    <a:pt x="2007" y="1499"/>
                  </a:lnTo>
                  <a:lnTo>
                    <a:pt x="2025" y="1482"/>
                  </a:lnTo>
                  <a:lnTo>
                    <a:pt x="2042" y="1465"/>
                  </a:lnTo>
                  <a:lnTo>
                    <a:pt x="2058" y="1448"/>
                  </a:lnTo>
                  <a:lnTo>
                    <a:pt x="2073" y="1430"/>
                  </a:lnTo>
                  <a:lnTo>
                    <a:pt x="2087" y="1413"/>
                  </a:lnTo>
                  <a:lnTo>
                    <a:pt x="2100" y="1396"/>
                  </a:lnTo>
                  <a:lnTo>
                    <a:pt x="2113" y="1380"/>
                  </a:lnTo>
                  <a:lnTo>
                    <a:pt x="2124" y="1363"/>
                  </a:lnTo>
                  <a:lnTo>
                    <a:pt x="2145" y="1329"/>
                  </a:lnTo>
                  <a:lnTo>
                    <a:pt x="2164" y="1293"/>
                  </a:lnTo>
                  <a:lnTo>
                    <a:pt x="2183" y="1258"/>
                  </a:lnTo>
                  <a:lnTo>
                    <a:pt x="2201" y="1221"/>
                  </a:lnTo>
                  <a:lnTo>
                    <a:pt x="2221" y="1181"/>
                  </a:lnTo>
                  <a:lnTo>
                    <a:pt x="2243" y="1140"/>
                  </a:lnTo>
                  <a:lnTo>
                    <a:pt x="2267" y="1095"/>
                  </a:lnTo>
                  <a:lnTo>
                    <a:pt x="2294" y="1049"/>
                  </a:lnTo>
                  <a:lnTo>
                    <a:pt x="2310" y="1016"/>
                  </a:lnTo>
                  <a:lnTo>
                    <a:pt x="2327" y="983"/>
                  </a:lnTo>
                  <a:lnTo>
                    <a:pt x="2346" y="951"/>
                  </a:lnTo>
                  <a:lnTo>
                    <a:pt x="2365" y="921"/>
                  </a:lnTo>
                  <a:lnTo>
                    <a:pt x="2384" y="891"/>
                  </a:lnTo>
                  <a:lnTo>
                    <a:pt x="2404" y="861"/>
                  </a:lnTo>
                  <a:lnTo>
                    <a:pt x="2425" y="834"/>
                  </a:lnTo>
                  <a:lnTo>
                    <a:pt x="2447" y="808"/>
                  </a:lnTo>
                  <a:lnTo>
                    <a:pt x="2439" y="800"/>
                  </a:lnTo>
                  <a:lnTo>
                    <a:pt x="2420" y="782"/>
                  </a:lnTo>
                  <a:lnTo>
                    <a:pt x="2414" y="777"/>
                  </a:lnTo>
                  <a:lnTo>
                    <a:pt x="2407" y="772"/>
                  </a:lnTo>
                  <a:lnTo>
                    <a:pt x="2399" y="767"/>
                  </a:lnTo>
                  <a:lnTo>
                    <a:pt x="2391" y="763"/>
                  </a:lnTo>
                  <a:lnTo>
                    <a:pt x="2382" y="760"/>
                  </a:lnTo>
                  <a:lnTo>
                    <a:pt x="2373" y="757"/>
                  </a:lnTo>
                  <a:lnTo>
                    <a:pt x="2363" y="756"/>
                  </a:lnTo>
                  <a:lnTo>
                    <a:pt x="2352" y="755"/>
                  </a:lnTo>
                  <a:lnTo>
                    <a:pt x="2348" y="756"/>
                  </a:lnTo>
                  <a:lnTo>
                    <a:pt x="2344" y="757"/>
                  </a:lnTo>
                  <a:lnTo>
                    <a:pt x="2339" y="760"/>
                  </a:lnTo>
                  <a:lnTo>
                    <a:pt x="2332" y="763"/>
                  </a:lnTo>
                  <a:lnTo>
                    <a:pt x="2322" y="770"/>
                  </a:lnTo>
                  <a:lnTo>
                    <a:pt x="2311" y="777"/>
                  </a:lnTo>
                  <a:lnTo>
                    <a:pt x="2306" y="780"/>
                  </a:lnTo>
                  <a:lnTo>
                    <a:pt x="2300" y="781"/>
                  </a:lnTo>
                  <a:lnTo>
                    <a:pt x="2296" y="781"/>
                  </a:lnTo>
                  <a:lnTo>
                    <a:pt x="2291" y="780"/>
                  </a:lnTo>
                  <a:lnTo>
                    <a:pt x="2287" y="777"/>
                  </a:lnTo>
                  <a:lnTo>
                    <a:pt x="2284" y="772"/>
                  </a:lnTo>
                  <a:lnTo>
                    <a:pt x="2281" y="764"/>
                  </a:lnTo>
                  <a:lnTo>
                    <a:pt x="2278" y="755"/>
                  </a:lnTo>
                  <a:lnTo>
                    <a:pt x="2278" y="750"/>
                  </a:lnTo>
                  <a:lnTo>
                    <a:pt x="2278" y="746"/>
                  </a:lnTo>
                  <a:lnTo>
                    <a:pt x="2279" y="742"/>
                  </a:lnTo>
                  <a:lnTo>
                    <a:pt x="2281" y="738"/>
                  </a:lnTo>
                  <a:lnTo>
                    <a:pt x="2287" y="731"/>
                  </a:lnTo>
                  <a:lnTo>
                    <a:pt x="2295" y="725"/>
                  </a:lnTo>
                  <a:lnTo>
                    <a:pt x="2313" y="714"/>
                  </a:lnTo>
                  <a:lnTo>
                    <a:pt x="2330" y="703"/>
                  </a:lnTo>
                  <a:lnTo>
                    <a:pt x="2337" y="695"/>
                  </a:lnTo>
                  <a:lnTo>
                    <a:pt x="2341" y="688"/>
                  </a:lnTo>
                  <a:lnTo>
                    <a:pt x="2344" y="680"/>
                  </a:lnTo>
                  <a:lnTo>
                    <a:pt x="2346" y="673"/>
                  </a:lnTo>
                  <a:lnTo>
                    <a:pt x="2347" y="657"/>
                  </a:lnTo>
                  <a:lnTo>
                    <a:pt x="2347" y="642"/>
                  </a:lnTo>
                  <a:lnTo>
                    <a:pt x="2348" y="634"/>
                  </a:lnTo>
                  <a:lnTo>
                    <a:pt x="2349" y="626"/>
                  </a:lnTo>
                  <a:lnTo>
                    <a:pt x="2352" y="617"/>
                  </a:lnTo>
                  <a:lnTo>
                    <a:pt x="2356" y="608"/>
                  </a:lnTo>
                  <a:lnTo>
                    <a:pt x="2362" y="599"/>
                  </a:lnTo>
                  <a:lnTo>
                    <a:pt x="2370" y="589"/>
                  </a:lnTo>
                  <a:lnTo>
                    <a:pt x="2381" y="578"/>
                  </a:lnTo>
                  <a:lnTo>
                    <a:pt x="2394" y="567"/>
                  </a:lnTo>
                  <a:lnTo>
                    <a:pt x="2407" y="559"/>
                  </a:lnTo>
                  <a:lnTo>
                    <a:pt x="2420" y="551"/>
                  </a:lnTo>
                  <a:lnTo>
                    <a:pt x="2426" y="545"/>
                  </a:lnTo>
                  <a:lnTo>
                    <a:pt x="2431" y="540"/>
                  </a:lnTo>
                  <a:lnTo>
                    <a:pt x="2433" y="538"/>
                  </a:lnTo>
                  <a:lnTo>
                    <a:pt x="2434" y="535"/>
                  </a:lnTo>
                  <a:lnTo>
                    <a:pt x="2435" y="532"/>
                  </a:lnTo>
                  <a:lnTo>
                    <a:pt x="2435" y="529"/>
                  </a:lnTo>
                  <a:lnTo>
                    <a:pt x="2435" y="524"/>
                  </a:lnTo>
                  <a:lnTo>
                    <a:pt x="2435" y="518"/>
                  </a:lnTo>
                  <a:lnTo>
                    <a:pt x="2433" y="513"/>
                  </a:lnTo>
                  <a:lnTo>
                    <a:pt x="2432" y="507"/>
                  </a:lnTo>
                  <a:lnTo>
                    <a:pt x="2429" y="503"/>
                  </a:lnTo>
                  <a:lnTo>
                    <a:pt x="2426" y="498"/>
                  </a:lnTo>
                  <a:lnTo>
                    <a:pt x="2422" y="494"/>
                  </a:lnTo>
                  <a:lnTo>
                    <a:pt x="2417" y="490"/>
                  </a:lnTo>
                  <a:lnTo>
                    <a:pt x="2410" y="487"/>
                  </a:lnTo>
                  <a:lnTo>
                    <a:pt x="2403" y="485"/>
                  </a:lnTo>
                  <a:lnTo>
                    <a:pt x="2395" y="483"/>
                  </a:lnTo>
                  <a:lnTo>
                    <a:pt x="2385" y="481"/>
                  </a:lnTo>
                  <a:lnTo>
                    <a:pt x="2374" y="480"/>
                  </a:lnTo>
                  <a:lnTo>
                    <a:pt x="2361" y="480"/>
                  </a:lnTo>
                  <a:lnTo>
                    <a:pt x="2347" y="481"/>
                  </a:lnTo>
                  <a:lnTo>
                    <a:pt x="2330" y="483"/>
                  </a:lnTo>
                  <a:lnTo>
                    <a:pt x="2304" y="485"/>
                  </a:lnTo>
                  <a:lnTo>
                    <a:pt x="2281" y="487"/>
                  </a:lnTo>
                  <a:lnTo>
                    <a:pt x="2261" y="488"/>
                  </a:lnTo>
                  <a:lnTo>
                    <a:pt x="2243" y="487"/>
                  </a:lnTo>
                  <a:lnTo>
                    <a:pt x="2235" y="486"/>
                  </a:lnTo>
                  <a:lnTo>
                    <a:pt x="2226" y="484"/>
                  </a:lnTo>
                  <a:lnTo>
                    <a:pt x="2216" y="482"/>
                  </a:lnTo>
                  <a:lnTo>
                    <a:pt x="2207" y="479"/>
                  </a:lnTo>
                  <a:lnTo>
                    <a:pt x="2197" y="475"/>
                  </a:lnTo>
                  <a:lnTo>
                    <a:pt x="2186" y="470"/>
                  </a:lnTo>
                  <a:lnTo>
                    <a:pt x="2175" y="464"/>
                  </a:lnTo>
                  <a:lnTo>
                    <a:pt x="2163" y="457"/>
                  </a:lnTo>
                  <a:lnTo>
                    <a:pt x="2154" y="450"/>
                  </a:lnTo>
                  <a:lnTo>
                    <a:pt x="2146" y="443"/>
                  </a:lnTo>
                  <a:lnTo>
                    <a:pt x="2137" y="434"/>
                  </a:lnTo>
                  <a:lnTo>
                    <a:pt x="2129" y="425"/>
                  </a:lnTo>
                  <a:lnTo>
                    <a:pt x="2113" y="405"/>
                  </a:lnTo>
                  <a:lnTo>
                    <a:pt x="2096" y="384"/>
                  </a:lnTo>
                  <a:lnTo>
                    <a:pt x="2082" y="363"/>
                  </a:lnTo>
                  <a:lnTo>
                    <a:pt x="2068" y="341"/>
                  </a:lnTo>
                  <a:lnTo>
                    <a:pt x="2055" y="321"/>
                  </a:lnTo>
                  <a:lnTo>
                    <a:pt x="2042" y="304"/>
                  </a:lnTo>
                  <a:lnTo>
                    <a:pt x="2036" y="294"/>
                  </a:lnTo>
                  <a:lnTo>
                    <a:pt x="2028" y="284"/>
                  </a:lnTo>
                  <a:lnTo>
                    <a:pt x="2017" y="272"/>
                  </a:lnTo>
                  <a:lnTo>
                    <a:pt x="2005" y="260"/>
                  </a:lnTo>
                  <a:lnTo>
                    <a:pt x="1990" y="248"/>
                  </a:lnTo>
                  <a:lnTo>
                    <a:pt x="1975" y="235"/>
                  </a:lnTo>
                  <a:lnTo>
                    <a:pt x="1959" y="223"/>
                  </a:lnTo>
                  <a:lnTo>
                    <a:pt x="1943" y="209"/>
                  </a:lnTo>
                  <a:lnTo>
                    <a:pt x="1925" y="197"/>
                  </a:lnTo>
                  <a:lnTo>
                    <a:pt x="1908" y="186"/>
                  </a:lnTo>
                  <a:lnTo>
                    <a:pt x="1890" y="176"/>
                  </a:lnTo>
                  <a:lnTo>
                    <a:pt x="1872" y="167"/>
                  </a:lnTo>
                  <a:lnTo>
                    <a:pt x="1856" y="159"/>
                  </a:lnTo>
                  <a:lnTo>
                    <a:pt x="1840" y="153"/>
                  </a:lnTo>
                  <a:lnTo>
                    <a:pt x="1825" y="149"/>
                  </a:lnTo>
                  <a:lnTo>
                    <a:pt x="1812" y="147"/>
                  </a:lnTo>
                  <a:lnTo>
                    <a:pt x="1797" y="144"/>
                  </a:lnTo>
                  <a:lnTo>
                    <a:pt x="1784" y="140"/>
                  </a:lnTo>
                  <a:lnTo>
                    <a:pt x="1772" y="136"/>
                  </a:lnTo>
                  <a:lnTo>
                    <a:pt x="1762" y="130"/>
                  </a:lnTo>
                  <a:lnTo>
                    <a:pt x="1744" y="117"/>
                  </a:lnTo>
                  <a:lnTo>
                    <a:pt x="1727" y="101"/>
                  </a:lnTo>
                  <a:lnTo>
                    <a:pt x="1718" y="93"/>
                  </a:lnTo>
                  <a:lnTo>
                    <a:pt x="1708" y="86"/>
                  </a:lnTo>
                  <a:lnTo>
                    <a:pt x="1697" y="79"/>
                  </a:lnTo>
                  <a:lnTo>
                    <a:pt x="1685" y="72"/>
                  </a:lnTo>
                  <a:lnTo>
                    <a:pt x="1670" y="66"/>
                  </a:lnTo>
                  <a:lnTo>
                    <a:pt x="1653" y="60"/>
                  </a:lnTo>
                  <a:lnTo>
                    <a:pt x="1634" y="56"/>
                  </a:lnTo>
                  <a:lnTo>
                    <a:pt x="1612" y="52"/>
                  </a:lnTo>
                  <a:lnTo>
                    <a:pt x="1593" y="50"/>
                  </a:lnTo>
                  <a:lnTo>
                    <a:pt x="1576" y="49"/>
                  </a:lnTo>
                  <a:lnTo>
                    <a:pt x="1560" y="50"/>
                  </a:lnTo>
                  <a:lnTo>
                    <a:pt x="1544" y="51"/>
                  </a:lnTo>
                  <a:lnTo>
                    <a:pt x="1529" y="53"/>
                  </a:lnTo>
                  <a:lnTo>
                    <a:pt x="1514" y="53"/>
                  </a:lnTo>
                  <a:lnTo>
                    <a:pt x="1506" y="52"/>
                  </a:lnTo>
                  <a:lnTo>
                    <a:pt x="1498" y="51"/>
                  </a:lnTo>
                  <a:lnTo>
                    <a:pt x="1490" y="49"/>
                  </a:lnTo>
                  <a:lnTo>
                    <a:pt x="1481" y="47"/>
                  </a:lnTo>
                  <a:lnTo>
                    <a:pt x="1463" y="40"/>
                  </a:lnTo>
                  <a:lnTo>
                    <a:pt x="1443" y="33"/>
                  </a:lnTo>
                  <a:lnTo>
                    <a:pt x="1423" y="25"/>
                  </a:lnTo>
                  <a:lnTo>
                    <a:pt x="1402" y="18"/>
                  </a:lnTo>
                  <a:lnTo>
                    <a:pt x="1380" y="11"/>
                  </a:lnTo>
                  <a:lnTo>
                    <a:pt x="1357" y="5"/>
                  </a:lnTo>
                  <a:lnTo>
                    <a:pt x="1345" y="3"/>
                  </a:lnTo>
                  <a:lnTo>
                    <a:pt x="1333" y="1"/>
                  </a:lnTo>
                  <a:lnTo>
                    <a:pt x="1320" y="0"/>
                  </a:lnTo>
                  <a:lnTo>
                    <a:pt x="1307" y="0"/>
                  </a:lnTo>
                  <a:lnTo>
                    <a:pt x="1299" y="0"/>
                  </a:lnTo>
                  <a:lnTo>
                    <a:pt x="1291" y="2"/>
                  </a:lnTo>
                  <a:lnTo>
                    <a:pt x="1284" y="3"/>
                  </a:lnTo>
                  <a:lnTo>
                    <a:pt x="1277" y="6"/>
                  </a:lnTo>
                  <a:lnTo>
                    <a:pt x="1264" y="12"/>
                  </a:lnTo>
                  <a:lnTo>
                    <a:pt x="1251" y="18"/>
                  </a:lnTo>
                  <a:lnTo>
                    <a:pt x="1238" y="25"/>
                  </a:lnTo>
                  <a:lnTo>
                    <a:pt x="1224" y="31"/>
                  </a:lnTo>
                  <a:lnTo>
                    <a:pt x="1215" y="33"/>
                  </a:lnTo>
                  <a:lnTo>
                    <a:pt x="1206" y="35"/>
                  </a:lnTo>
                  <a:lnTo>
                    <a:pt x="1197" y="36"/>
                  </a:lnTo>
                  <a:lnTo>
                    <a:pt x="1187" y="36"/>
                  </a:lnTo>
                  <a:lnTo>
                    <a:pt x="1177" y="36"/>
                  </a:lnTo>
                  <a:lnTo>
                    <a:pt x="1168" y="36"/>
                  </a:lnTo>
                  <a:lnTo>
                    <a:pt x="1160" y="36"/>
                  </a:lnTo>
                  <a:lnTo>
                    <a:pt x="1150" y="36"/>
                  </a:lnTo>
                  <a:close/>
                </a:path>
              </a:pathLst>
            </a:custGeom>
            <a:grpFill/>
            <a:ln w="3175" cap="flat" cmpd="sng">
              <a:solidFill>
                <a:srgbClr val="FCF6F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pt-BR"/>
            </a:p>
          </p:txBody>
        </p:sp>
        <p:sp>
          <p:nvSpPr>
            <p:cNvPr id="33" name="Freeform 22"/>
            <p:cNvSpPr>
              <a:spLocks/>
            </p:cNvSpPr>
            <p:nvPr/>
          </p:nvSpPr>
          <p:spPr bwMode="auto">
            <a:xfrm>
              <a:off x="5229225" y="3657600"/>
              <a:ext cx="1481138" cy="1276350"/>
            </a:xfrm>
            <a:custGeom>
              <a:avLst/>
              <a:gdLst>
                <a:gd name="T0" fmla="*/ 3725 w 3773"/>
                <a:gd name="T1" fmla="*/ 794 h 2987"/>
                <a:gd name="T2" fmla="*/ 3604 w 3773"/>
                <a:gd name="T3" fmla="*/ 972 h 2987"/>
                <a:gd name="T4" fmla="*/ 3513 w 3773"/>
                <a:gd name="T5" fmla="*/ 1151 h 2987"/>
                <a:gd name="T6" fmla="*/ 3620 w 3773"/>
                <a:gd name="T7" fmla="*/ 1345 h 2987"/>
                <a:gd name="T8" fmla="*/ 3455 w 3773"/>
                <a:gd name="T9" fmla="*/ 1345 h 2987"/>
                <a:gd name="T10" fmla="*/ 3407 w 3773"/>
                <a:gd name="T11" fmla="*/ 1402 h 2987"/>
                <a:gd name="T12" fmla="*/ 3298 w 3773"/>
                <a:gd name="T13" fmla="*/ 1457 h 2987"/>
                <a:gd name="T14" fmla="*/ 3344 w 3773"/>
                <a:gd name="T15" fmla="*/ 1593 h 2987"/>
                <a:gd name="T16" fmla="*/ 3272 w 3773"/>
                <a:gd name="T17" fmla="*/ 1642 h 2987"/>
                <a:gd name="T18" fmla="*/ 3312 w 3773"/>
                <a:gd name="T19" fmla="*/ 1725 h 2987"/>
                <a:gd name="T20" fmla="*/ 3314 w 3773"/>
                <a:gd name="T21" fmla="*/ 1873 h 2987"/>
                <a:gd name="T22" fmla="*/ 3159 w 3773"/>
                <a:gd name="T23" fmla="*/ 2120 h 2987"/>
                <a:gd name="T24" fmla="*/ 3019 w 3773"/>
                <a:gd name="T25" fmla="*/ 2191 h 2987"/>
                <a:gd name="T26" fmla="*/ 2839 w 3773"/>
                <a:gd name="T27" fmla="*/ 2551 h 2987"/>
                <a:gd name="T28" fmla="*/ 2627 w 3773"/>
                <a:gd name="T29" fmla="*/ 2718 h 2987"/>
                <a:gd name="T30" fmla="*/ 2379 w 3773"/>
                <a:gd name="T31" fmla="*/ 2725 h 2987"/>
                <a:gd name="T32" fmla="*/ 1987 w 3773"/>
                <a:gd name="T33" fmla="*/ 2847 h 2987"/>
                <a:gd name="T34" fmla="*/ 1794 w 3773"/>
                <a:gd name="T35" fmla="*/ 2906 h 2987"/>
                <a:gd name="T36" fmla="*/ 1684 w 3773"/>
                <a:gd name="T37" fmla="*/ 2936 h 2987"/>
                <a:gd name="T38" fmla="*/ 1522 w 3773"/>
                <a:gd name="T39" fmla="*/ 2968 h 2987"/>
                <a:gd name="T40" fmla="*/ 1405 w 3773"/>
                <a:gd name="T41" fmla="*/ 2808 h 2987"/>
                <a:gd name="T42" fmla="*/ 1412 w 3773"/>
                <a:gd name="T43" fmla="*/ 2588 h 2987"/>
                <a:gd name="T44" fmla="*/ 1432 w 3773"/>
                <a:gd name="T45" fmla="*/ 2461 h 2987"/>
                <a:gd name="T46" fmla="*/ 1295 w 3773"/>
                <a:gd name="T47" fmla="*/ 2436 h 2987"/>
                <a:gd name="T48" fmla="*/ 1278 w 3773"/>
                <a:gd name="T49" fmla="*/ 2184 h 2987"/>
                <a:gd name="T50" fmla="*/ 1233 w 3773"/>
                <a:gd name="T51" fmla="*/ 2056 h 2987"/>
                <a:gd name="T52" fmla="*/ 1147 w 3773"/>
                <a:gd name="T53" fmla="*/ 1956 h 2987"/>
                <a:gd name="T54" fmla="*/ 1017 w 3773"/>
                <a:gd name="T55" fmla="*/ 2005 h 2987"/>
                <a:gd name="T56" fmla="*/ 812 w 3773"/>
                <a:gd name="T57" fmla="*/ 2001 h 2987"/>
                <a:gd name="T58" fmla="*/ 697 w 3773"/>
                <a:gd name="T59" fmla="*/ 2072 h 2987"/>
                <a:gd name="T60" fmla="*/ 601 w 3773"/>
                <a:gd name="T61" fmla="*/ 2050 h 2987"/>
                <a:gd name="T62" fmla="*/ 526 w 3773"/>
                <a:gd name="T63" fmla="*/ 1924 h 2987"/>
                <a:gd name="T64" fmla="*/ 204 w 3773"/>
                <a:gd name="T65" fmla="*/ 1877 h 2987"/>
                <a:gd name="T66" fmla="*/ 2 w 3773"/>
                <a:gd name="T67" fmla="*/ 1886 h 2987"/>
                <a:gd name="T68" fmla="*/ 81 w 3773"/>
                <a:gd name="T69" fmla="*/ 1653 h 2987"/>
                <a:gd name="T70" fmla="*/ 225 w 3773"/>
                <a:gd name="T71" fmla="*/ 1500 h 2987"/>
                <a:gd name="T72" fmla="*/ 455 w 3773"/>
                <a:gd name="T73" fmla="*/ 1452 h 2987"/>
                <a:gd name="T74" fmla="*/ 563 w 3773"/>
                <a:gd name="T75" fmla="*/ 1467 h 2987"/>
                <a:gd name="T76" fmla="*/ 720 w 3773"/>
                <a:gd name="T77" fmla="*/ 1380 h 2987"/>
                <a:gd name="T78" fmla="*/ 1022 w 3773"/>
                <a:gd name="T79" fmla="*/ 1421 h 2987"/>
                <a:gd name="T80" fmla="*/ 1206 w 3773"/>
                <a:gd name="T81" fmla="*/ 1328 h 2987"/>
                <a:gd name="T82" fmla="*/ 1239 w 3773"/>
                <a:gd name="T83" fmla="*/ 1218 h 2987"/>
                <a:gd name="T84" fmla="*/ 1240 w 3773"/>
                <a:gd name="T85" fmla="*/ 1100 h 2987"/>
                <a:gd name="T86" fmla="*/ 1214 w 3773"/>
                <a:gd name="T87" fmla="*/ 1016 h 2987"/>
                <a:gd name="T88" fmla="*/ 1277 w 3773"/>
                <a:gd name="T89" fmla="*/ 809 h 2987"/>
                <a:gd name="T90" fmla="*/ 1263 w 3773"/>
                <a:gd name="T91" fmla="*/ 660 h 2987"/>
                <a:gd name="T92" fmla="*/ 1325 w 3773"/>
                <a:gd name="T93" fmla="*/ 554 h 2987"/>
                <a:gd name="T94" fmla="*/ 1403 w 3773"/>
                <a:gd name="T95" fmla="*/ 432 h 2987"/>
                <a:gd name="T96" fmla="*/ 1420 w 3773"/>
                <a:gd name="T97" fmla="*/ 302 h 2987"/>
                <a:gd name="T98" fmla="*/ 1534 w 3773"/>
                <a:gd name="T99" fmla="*/ 241 h 2987"/>
                <a:gd name="T100" fmla="*/ 1609 w 3773"/>
                <a:gd name="T101" fmla="*/ 174 h 2987"/>
                <a:gd name="T102" fmla="*/ 1723 w 3773"/>
                <a:gd name="T103" fmla="*/ 245 h 2987"/>
                <a:gd name="T104" fmla="*/ 1728 w 3773"/>
                <a:gd name="T105" fmla="*/ 310 h 2987"/>
                <a:gd name="T106" fmla="*/ 1971 w 3773"/>
                <a:gd name="T107" fmla="*/ 189 h 2987"/>
                <a:gd name="T108" fmla="*/ 2121 w 3773"/>
                <a:gd name="T109" fmla="*/ 84 h 2987"/>
                <a:gd name="T110" fmla="*/ 2441 w 3773"/>
                <a:gd name="T111" fmla="*/ 16 h 2987"/>
                <a:gd name="T112" fmla="*/ 2446 w 3773"/>
                <a:gd name="T113" fmla="*/ 136 h 2987"/>
                <a:gd name="T114" fmla="*/ 2624 w 3773"/>
                <a:gd name="T115" fmla="*/ 165 h 2987"/>
                <a:gd name="T116" fmla="*/ 2861 w 3773"/>
                <a:gd name="T117" fmla="*/ 248 h 2987"/>
                <a:gd name="T118" fmla="*/ 3207 w 3773"/>
                <a:gd name="T119" fmla="*/ 395 h 2987"/>
                <a:gd name="T120" fmla="*/ 3292 w 3773"/>
                <a:gd name="T121" fmla="*/ 547 h 2987"/>
                <a:gd name="T122" fmla="*/ 3465 w 3773"/>
                <a:gd name="T123" fmla="*/ 557 h 2987"/>
                <a:gd name="T124" fmla="*/ 3678 w 3773"/>
                <a:gd name="T125" fmla="*/ 632 h 2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73" h="2987">
                  <a:moveTo>
                    <a:pt x="3717" y="661"/>
                  </a:moveTo>
                  <a:lnTo>
                    <a:pt x="3727" y="667"/>
                  </a:lnTo>
                  <a:lnTo>
                    <a:pt x="3737" y="673"/>
                  </a:lnTo>
                  <a:lnTo>
                    <a:pt x="3745" y="680"/>
                  </a:lnTo>
                  <a:lnTo>
                    <a:pt x="3752" y="687"/>
                  </a:lnTo>
                  <a:lnTo>
                    <a:pt x="3759" y="695"/>
                  </a:lnTo>
                  <a:lnTo>
                    <a:pt x="3764" y="704"/>
                  </a:lnTo>
                  <a:lnTo>
                    <a:pt x="3768" y="712"/>
                  </a:lnTo>
                  <a:lnTo>
                    <a:pt x="3771" y="722"/>
                  </a:lnTo>
                  <a:lnTo>
                    <a:pt x="3772" y="731"/>
                  </a:lnTo>
                  <a:lnTo>
                    <a:pt x="3773" y="739"/>
                  </a:lnTo>
                  <a:lnTo>
                    <a:pt x="3771" y="748"/>
                  </a:lnTo>
                  <a:lnTo>
                    <a:pt x="3769" y="756"/>
                  </a:lnTo>
                  <a:lnTo>
                    <a:pt x="3765" y="763"/>
                  </a:lnTo>
                  <a:lnTo>
                    <a:pt x="3759" y="770"/>
                  </a:lnTo>
                  <a:lnTo>
                    <a:pt x="3752" y="777"/>
                  </a:lnTo>
                  <a:lnTo>
                    <a:pt x="3743" y="782"/>
                  </a:lnTo>
                  <a:lnTo>
                    <a:pt x="3725" y="794"/>
                  </a:lnTo>
                  <a:lnTo>
                    <a:pt x="3706" y="808"/>
                  </a:lnTo>
                  <a:lnTo>
                    <a:pt x="3687" y="822"/>
                  </a:lnTo>
                  <a:lnTo>
                    <a:pt x="3670" y="838"/>
                  </a:lnTo>
                  <a:lnTo>
                    <a:pt x="3662" y="846"/>
                  </a:lnTo>
                  <a:lnTo>
                    <a:pt x="3655" y="853"/>
                  </a:lnTo>
                  <a:lnTo>
                    <a:pt x="3649" y="861"/>
                  </a:lnTo>
                  <a:lnTo>
                    <a:pt x="3643" y="868"/>
                  </a:lnTo>
                  <a:lnTo>
                    <a:pt x="3639" y="876"/>
                  </a:lnTo>
                  <a:lnTo>
                    <a:pt x="3635" y="883"/>
                  </a:lnTo>
                  <a:lnTo>
                    <a:pt x="3633" y="890"/>
                  </a:lnTo>
                  <a:lnTo>
                    <a:pt x="3633" y="897"/>
                  </a:lnTo>
                  <a:lnTo>
                    <a:pt x="3632" y="916"/>
                  </a:lnTo>
                  <a:lnTo>
                    <a:pt x="3630" y="931"/>
                  </a:lnTo>
                  <a:lnTo>
                    <a:pt x="3626" y="945"/>
                  </a:lnTo>
                  <a:lnTo>
                    <a:pt x="3622" y="955"/>
                  </a:lnTo>
                  <a:lnTo>
                    <a:pt x="3617" y="962"/>
                  </a:lnTo>
                  <a:lnTo>
                    <a:pt x="3610" y="968"/>
                  </a:lnTo>
                  <a:lnTo>
                    <a:pt x="3604" y="972"/>
                  </a:lnTo>
                  <a:lnTo>
                    <a:pt x="3597" y="974"/>
                  </a:lnTo>
                  <a:lnTo>
                    <a:pt x="3582" y="977"/>
                  </a:lnTo>
                  <a:lnTo>
                    <a:pt x="3568" y="979"/>
                  </a:lnTo>
                  <a:lnTo>
                    <a:pt x="3562" y="981"/>
                  </a:lnTo>
                  <a:lnTo>
                    <a:pt x="3557" y="983"/>
                  </a:lnTo>
                  <a:lnTo>
                    <a:pt x="3552" y="987"/>
                  </a:lnTo>
                  <a:lnTo>
                    <a:pt x="3549" y="992"/>
                  </a:lnTo>
                  <a:lnTo>
                    <a:pt x="3534" y="1015"/>
                  </a:lnTo>
                  <a:lnTo>
                    <a:pt x="3523" y="1036"/>
                  </a:lnTo>
                  <a:lnTo>
                    <a:pt x="3515" y="1056"/>
                  </a:lnTo>
                  <a:lnTo>
                    <a:pt x="3509" y="1073"/>
                  </a:lnTo>
                  <a:lnTo>
                    <a:pt x="3505" y="1089"/>
                  </a:lnTo>
                  <a:lnTo>
                    <a:pt x="3503" y="1102"/>
                  </a:lnTo>
                  <a:lnTo>
                    <a:pt x="3503" y="1115"/>
                  </a:lnTo>
                  <a:lnTo>
                    <a:pt x="3504" y="1126"/>
                  </a:lnTo>
                  <a:lnTo>
                    <a:pt x="3506" y="1135"/>
                  </a:lnTo>
                  <a:lnTo>
                    <a:pt x="3509" y="1144"/>
                  </a:lnTo>
                  <a:lnTo>
                    <a:pt x="3513" y="1151"/>
                  </a:lnTo>
                  <a:lnTo>
                    <a:pt x="3517" y="1158"/>
                  </a:lnTo>
                  <a:lnTo>
                    <a:pt x="3526" y="1171"/>
                  </a:lnTo>
                  <a:lnTo>
                    <a:pt x="3533" y="1181"/>
                  </a:lnTo>
                  <a:lnTo>
                    <a:pt x="3537" y="1191"/>
                  </a:lnTo>
                  <a:lnTo>
                    <a:pt x="3541" y="1201"/>
                  </a:lnTo>
                  <a:lnTo>
                    <a:pt x="3546" y="1210"/>
                  </a:lnTo>
                  <a:lnTo>
                    <a:pt x="3551" y="1219"/>
                  </a:lnTo>
                  <a:lnTo>
                    <a:pt x="3562" y="1235"/>
                  </a:lnTo>
                  <a:lnTo>
                    <a:pt x="3573" y="1249"/>
                  </a:lnTo>
                  <a:lnTo>
                    <a:pt x="3584" y="1263"/>
                  </a:lnTo>
                  <a:lnTo>
                    <a:pt x="3596" y="1278"/>
                  </a:lnTo>
                  <a:lnTo>
                    <a:pt x="3607" y="1292"/>
                  </a:lnTo>
                  <a:lnTo>
                    <a:pt x="3617" y="1307"/>
                  </a:lnTo>
                  <a:lnTo>
                    <a:pt x="3622" y="1319"/>
                  </a:lnTo>
                  <a:lnTo>
                    <a:pt x="3624" y="1328"/>
                  </a:lnTo>
                  <a:lnTo>
                    <a:pt x="3624" y="1334"/>
                  </a:lnTo>
                  <a:lnTo>
                    <a:pt x="3622" y="1340"/>
                  </a:lnTo>
                  <a:lnTo>
                    <a:pt x="3620" y="1345"/>
                  </a:lnTo>
                  <a:lnTo>
                    <a:pt x="3617" y="1352"/>
                  </a:lnTo>
                  <a:lnTo>
                    <a:pt x="3614" y="1359"/>
                  </a:lnTo>
                  <a:lnTo>
                    <a:pt x="3612" y="1369"/>
                  </a:lnTo>
                  <a:lnTo>
                    <a:pt x="3600" y="1363"/>
                  </a:lnTo>
                  <a:lnTo>
                    <a:pt x="3578" y="1349"/>
                  </a:lnTo>
                  <a:lnTo>
                    <a:pt x="3565" y="1342"/>
                  </a:lnTo>
                  <a:lnTo>
                    <a:pt x="3553" y="1336"/>
                  </a:lnTo>
                  <a:lnTo>
                    <a:pt x="3547" y="1334"/>
                  </a:lnTo>
                  <a:lnTo>
                    <a:pt x="3542" y="1333"/>
                  </a:lnTo>
                  <a:lnTo>
                    <a:pt x="3537" y="1332"/>
                  </a:lnTo>
                  <a:lnTo>
                    <a:pt x="3533" y="1333"/>
                  </a:lnTo>
                  <a:lnTo>
                    <a:pt x="3524" y="1336"/>
                  </a:lnTo>
                  <a:lnTo>
                    <a:pt x="3516" y="1339"/>
                  </a:lnTo>
                  <a:lnTo>
                    <a:pt x="3508" y="1341"/>
                  </a:lnTo>
                  <a:lnTo>
                    <a:pt x="3500" y="1343"/>
                  </a:lnTo>
                  <a:lnTo>
                    <a:pt x="3485" y="1344"/>
                  </a:lnTo>
                  <a:lnTo>
                    <a:pt x="3469" y="1345"/>
                  </a:lnTo>
                  <a:lnTo>
                    <a:pt x="3455" y="1345"/>
                  </a:lnTo>
                  <a:lnTo>
                    <a:pt x="3440" y="1345"/>
                  </a:lnTo>
                  <a:lnTo>
                    <a:pt x="3424" y="1346"/>
                  </a:lnTo>
                  <a:lnTo>
                    <a:pt x="3407" y="1349"/>
                  </a:lnTo>
                  <a:lnTo>
                    <a:pt x="3401" y="1350"/>
                  </a:lnTo>
                  <a:lnTo>
                    <a:pt x="3397" y="1351"/>
                  </a:lnTo>
                  <a:lnTo>
                    <a:pt x="3394" y="1353"/>
                  </a:lnTo>
                  <a:lnTo>
                    <a:pt x="3392" y="1355"/>
                  </a:lnTo>
                  <a:lnTo>
                    <a:pt x="3391" y="1358"/>
                  </a:lnTo>
                  <a:lnTo>
                    <a:pt x="3391" y="1360"/>
                  </a:lnTo>
                  <a:lnTo>
                    <a:pt x="3392" y="1363"/>
                  </a:lnTo>
                  <a:lnTo>
                    <a:pt x="3393" y="1366"/>
                  </a:lnTo>
                  <a:lnTo>
                    <a:pt x="3397" y="1373"/>
                  </a:lnTo>
                  <a:lnTo>
                    <a:pt x="3402" y="1380"/>
                  </a:lnTo>
                  <a:lnTo>
                    <a:pt x="3404" y="1385"/>
                  </a:lnTo>
                  <a:lnTo>
                    <a:pt x="3406" y="1389"/>
                  </a:lnTo>
                  <a:lnTo>
                    <a:pt x="3407" y="1392"/>
                  </a:lnTo>
                  <a:lnTo>
                    <a:pt x="3407" y="1396"/>
                  </a:lnTo>
                  <a:lnTo>
                    <a:pt x="3407" y="1402"/>
                  </a:lnTo>
                  <a:lnTo>
                    <a:pt x="3406" y="1407"/>
                  </a:lnTo>
                  <a:lnTo>
                    <a:pt x="3404" y="1411"/>
                  </a:lnTo>
                  <a:lnTo>
                    <a:pt x="3402" y="1413"/>
                  </a:lnTo>
                  <a:lnTo>
                    <a:pt x="3399" y="1415"/>
                  </a:lnTo>
                  <a:lnTo>
                    <a:pt x="3396" y="1416"/>
                  </a:lnTo>
                  <a:lnTo>
                    <a:pt x="3393" y="1416"/>
                  </a:lnTo>
                  <a:lnTo>
                    <a:pt x="3390" y="1415"/>
                  </a:lnTo>
                  <a:lnTo>
                    <a:pt x="3374" y="1410"/>
                  </a:lnTo>
                  <a:lnTo>
                    <a:pt x="3359" y="1407"/>
                  </a:lnTo>
                  <a:lnTo>
                    <a:pt x="3355" y="1407"/>
                  </a:lnTo>
                  <a:lnTo>
                    <a:pt x="3350" y="1409"/>
                  </a:lnTo>
                  <a:lnTo>
                    <a:pt x="3344" y="1412"/>
                  </a:lnTo>
                  <a:lnTo>
                    <a:pt x="3338" y="1416"/>
                  </a:lnTo>
                  <a:lnTo>
                    <a:pt x="3325" y="1426"/>
                  </a:lnTo>
                  <a:lnTo>
                    <a:pt x="3312" y="1438"/>
                  </a:lnTo>
                  <a:lnTo>
                    <a:pt x="3307" y="1444"/>
                  </a:lnTo>
                  <a:lnTo>
                    <a:pt x="3302" y="1451"/>
                  </a:lnTo>
                  <a:lnTo>
                    <a:pt x="3298" y="1457"/>
                  </a:lnTo>
                  <a:lnTo>
                    <a:pt x="3295" y="1464"/>
                  </a:lnTo>
                  <a:lnTo>
                    <a:pt x="3293" y="1470"/>
                  </a:lnTo>
                  <a:lnTo>
                    <a:pt x="3293" y="1475"/>
                  </a:lnTo>
                  <a:lnTo>
                    <a:pt x="3294" y="1480"/>
                  </a:lnTo>
                  <a:lnTo>
                    <a:pt x="3297" y="1485"/>
                  </a:lnTo>
                  <a:lnTo>
                    <a:pt x="3307" y="1493"/>
                  </a:lnTo>
                  <a:lnTo>
                    <a:pt x="3316" y="1503"/>
                  </a:lnTo>
                  <a:lnTo>
                    <a:pt x="3322" y="1511"/>
                  </a:lnTo>
                  <a:lnTo>
                    <a:pt x="3327" y="1518"/>
                  </a:lnTo>
                  <a:lnTo>
                    <a:pt x="3330" y="1526"/>
                  </a:lnTo>
                  <a:lnTo>
                    <a:pt x="3333" y="1533"/>
                  </a:lnTo>
                  <a:lnTo>
                    <a:pt x="3334" y="1540"/>
                  </a:lnTo>
                  <a:lnTo>
                    <a:pt x="3335" y="1547"/>
                  </a:lnTo>
                  <a:lnTo>
                    <a:pt x="3335" y="1560"/>
                  </a:lnTo>
                  <a:lnTo>
                    <a:pt x="3336" y="1574"/>
                  </a:lnTo>
                  <a:lnTo>
                    <a:pt x="3338" y="1580"/>
                  </a:lnTo>
                  <a:lnTo>
                    <a:pt x="3340" y="1587"/>
                  </a:lnTo>
                  <a:lnTo>
                    <a:pt x="3344" y="1593"/>
                  </a:lnTo>
                  <a:lnTo>
                    <a:pt x="3349" y="1600"/>
                  </a:lnTo>
                  <a:lnTo>
                    <a:pt x="3358" y="1612"/>
                  </a:lnTo>
                  <a:lnTo>
                    <a:pt x="3365" y="1620"/>
                  </a:lnTo>
                  <a:lnTo>
                    <a:pt x="3368" y="1627"/>
                  </a:lnTo>
                  <a:lnTo>
                    <a:pt x="3369" y="1633"/>
                  </a:lnTo>
                  <a:lnTo>
                    <a:pt x="3368" y="1635"/>
                  </a:lnTo>
                  <a:lnTo>
                    <a:pt x="3367" y="1636"/>
                  </a:lnTo>
                  <a:lnTo>
                    <a:pt x="3365" y="1638"/>
                  </a:lnTo>
                  <a:lnTo>
                    <a:pt x="3362" y="1639"/>
                  </a:lnTo>
                  <a:lnTo>
                    <a:pt x="3357" y="1641"/>
                  </a:lnTo>
                  <a:lnTo>
                    <a:pt x="3350" y="1641"/>
                  </a:lnTo>
                  <a:lnTo>
                    <a:pt x="3334" y="1642"/>
                  </a:lnTo>
                  <a:lnTo>
                    <a:pt x="3315" y="1641"/>
                  </a:lnTo>
                  <a:lnTo>
                    <a:pt x="3306" y="1640"/>
                  </a:lnTo>
                  <a:lnTo>
                    <a:pt x="3297" y="1641"/>
                  </a:lnTo>
                  <a:lnTo>
                    <a:pt x="3289" y="1641"/>
                  </a:lnTo>
                  <a:lnTo>
                    <a:pt x="3281" y="1643"/>
                  </a:lnTo>
                  <a:lnTo>
                    <a:pt x="3272" y="1642"/>
                  </a:lnTo>
                  <a:lnTo>
                    <a:pt x="3266" y="1643"/>
                  </a:lnTo>
                  <a:lnTo>
                    <a:pt x="3265" y="1644"/>
                  </a:lnTo>
                  <a:lnTo>
                    <a:pt x="3263" y="1644"/>
                  </a:lnTo>
                  <a:lnTo>
                    <a:pt x="3263" y="1645"/>
                  </a:lnTo>
                  <a:lnTo>
                    <a:pt x="3263" y="1647"/>
                  </a:lnTo>
                  <a:lnTo>
                    <a:pt x="3264" y="1650"/>
                  </a:lnTo>
                  <a:lnTo>
                    <a:pt x="3267" y="1653"/>
                  </a:lnTo>
                  <a:lnTo>
                    <a:pt x="3272" y="1657"/>
                  </a:lnTo>
                  <a:lnTo>
                    <a:pt x="3277" y="1662"/>
                  </a:lnTo>
                  <a:lnTo>
                    <a:pt x="3290" y="1671"/>
                  </a:lnTo>
                  <a:lnTo>
                    <a:pt x="3302" y="1682"/>
                  </a:lnTo>
                  <a:lnTo>
                    <a:pt x="3307" y="1687"/>
                  </a:lnTo>
                  <a:lnTo>
                    <a:pt x="3310" y="1691"/>
                  </a:lnTo>
                  <a:lnTo>
                    <a:pt x="3312" y="1696"/>
                  </a:lnTo>
                  <a:lnTo>
                    <a:pt x="3312" y="1700"/>
                  </a:lnTo>
                  <a:lnTo>
                    <a:pt x="3311" y="1709"/>
                  </a:lnTo>
                  <a:lnTo>
                    <a:pt x="3311" y="1718"/>
                  </a:lnTo>
                  <a:lnTo>
                    <a:pt x="3312" y="1725"/>
                  </a:lnTo>
                  <a:lnTo>
                    <a:pt x="3315" y="1730"/>
                  </a:lnTo>
                  <a:lnTo>
                    <a:pt x="3321" y="1740"/>
                  </a:lnTo>
                  <a:lnTo>
                    <a:pt x="3329" y="1749"/>
                  </a:lnTo>
                  <a:lnTo>
                    <a:pt x="3333" y="1754"/>
                  </a:lnTo>
                  <a:lnTo>
                    <a:pt x="3337" y="1758"/>
                  </a:lnTo>
                  <a:lnTo>
                    <a:pt x="3341" y="1764"/>
                  </a:lnTo>
                  <a:lnTo>
                    <a:pt x="3344" y="1770"/>
                  </a:lnTo>
                  <a:lnTo>
                    <a:pt x="3347" y="1777"/>
                  </a:lnTo>
                  <a:lnTo>
                    <a:pt x="3348" y="1785"/>
                  </a:lnTo>
                  <a:lnTo>
                    <a:pt x="3349" y="1794"/>
                  </a:lnTo>
                  <a:lnTo>
                    <a:pt x="3349" y="1805"/>
                  </a:lnTo>
                  <a:lnTo>
                    <a:pt x="3348" y="1812"/>
                  </a:lnTo>
                  <a:lnTo>
                    <a:pt x="3347" y="1819"/>
                  </a:lnTo>
                  <a:lnTo>
                    <a:pt x="3345" y="1825"/>
                  </a:lnTo>
                  <a:lnTo>
                    <a:pt x="3343" y="1832"/>
                  </a:lnTo>
                  <a:lnTo>
                    <a:pt x="3338" y="1843"/>
                  </a:lnTo>
                  <a:lnTo>
                    <a:pt x="3331" y="1853"/>
                  </a:lnTo>
                  <a:lnTo>
                    <a:pt x="3314" y="1873"/>
                  </a:lnTo>
                  <a:lnTo>
                    <a:pt x="3294" y="1894"/>
                  </a:lnTo>
                  <a:lnTo>
                    <a:pt x="3282" y="1906"/>
                  </a:lnTo>
                  <a:lnTo>
                    <a:pt x="3271" y="1920"/>
                  </a:lnTo>
                  <a:lnTo>
                    <a:pt x="3259" y="1935"/>
                  </a:lnTo>
                  <a:lnTo>
                    <a:pt x="3246" y="1954"/>
                  </a:lnTo>
                  <a:lnTo>
                    <a:pt x="3235" y="1975"/>
                  </a:lnTo>
                  <a:lnTo>
                    <a:pt x="3223" y="1998"/>
                  </a:lnTo>
                  <a:lnTo>
                    <a:pt x="3212" y="2026"/>
                  </a:lnTo>
                  <a:lnTo>
                    <a:pt x="3202" y="2058"/>
                  </a:lnTo>
                  <a:lnTo>
                    <a:pt x="3199" y="2069"/>
                  </a:lnTo>
                  <a:lnTo>
                    <a:pt x="3195" y="2079"/>
                  </a:lnTo>
                  <a:lnTo>
                    <a:pt x="3191" y="2088"/>
                  </a:lnTo>
                  <a:lnTo>
                    <a:pt x="3187" y="2096"/>
                  </a:lnTo>
                  <a:lnTo>
                    <a:pt x="3182" y="2103"/>
                  </a:lnTo>
                  <a:lnTo>
                    <a:pt x="3177" y="2108"/>
                  </a:lnTo>
                  <a:lnTo>
                    <a:pt x="3171" y="2113"/>
                  </a:lnTo>
                  <a:lnTo>
                    <a:pt x="3165" y="2117"/>
                  </a:lnTo>
                  <a:lnTo>
                    <a:pt x="3159" y="2120"/>
                  </a:lnTo>
                  <a:lnTo>
                    <a:pt x="3153" y="2123"/>
                  </a:lnTo>
                  <a:lnTo>
                    <a:pt x="3146" y="2124"/>
                  </a:lnTo>
                  <a:lnTo>
                    <a:pt x="3138" y="2126"/>
                  </a:lnTo>
                  <a:lnTo>
                    <a:pt x="3125" y="2127"/>
                  </a:lnTo>
                  <a:lnTo>
                    <a:pt x="3111" y="2127"/>
                  </a:lnTo>
                  <a:lnTo>
                    <a:pt x="3097" y="2127"/>
                  </a:lnTo>
                  <a:lnTo>
                    <a:pt x="3084" y="2126"/>
                  </a:lnTo>
                  <a:lnTo>
                    <a:pt x="3071" y="2127"/>
                  </a:lnTo>
                  <a:lnTo>
                    <a:pt x="3059" y="2129"/>
                  </a:lnTo>
                  <a:lnTo>
                    <a:pt x="3053" y="2130"/>
                  </a:lnTo>
                  <a:lnTo>
                    <a:pt x="3048" y="2132"/>
                  </a:lnTo>
                  <a:lnTo>
                    <a:pt x="3043" y="2135"/>
                  </a:lnTo>
                  <a:lnTo>
                    <a:pt x="3038" y="2139"/>
                  </a:lnTo>
                  <a:lnTo>
                    <a:pt x="3034" y="2143"/>
                  </a:lnTo>
                  <a:lnTo>
                    <a:pt x="3029" y="2148"/>
                  </a:lnTo>
                  <a:lnTo>
                    <a:pt x="3026" y="2154"/>
                  </a:lnTo>
                  <a:lnTo>
                    <a:pt x="3023" y="2163"/>
                  </a:lnTo>
                  <a:lnTo>
                    <a:pt x="3019" y="2191"/>
                  </a:lnTo>
                  <a:lnTo>
                    <a:pt x="3014" y="2239"/>
                  </a:lnTo>
                  <a:lnTo>
                    <a:pt x="3010" y="2284"/>
                  </a:lnTo>
                  <a:lnTo>
                    <a:pt x="3008" y="2304"/>
                  </a:lnTo>
                  <a:lnTo>
                    <a:pt x="2990" y="2323"/>
                  </a:lnTo>
                  <a:lnTo>
                    <a:pt x="2966" y="2349"/>
                  </a:lnTo>
                  <a:lnTo>
                    <a:pt x="2952" y="2364"/>
                  </a:lnTo>
                  <a:lnTo>
                    <a:pt x="2938" y="2381"/>
                  </a:lnTo>
                  <a:lnTo>
                    <a:pt x="2923" y="2399"/>
                  </a:lnTo>
                  <a:lnTo>
                    <a:pt x="2907" y="2418"/>
                  </a:lnTo>
                  <a:lnTo>
                    <a:pt x="2893" y="2437"/>
                  </a:lnTo>
                  <a:lnTo>
                    <a:pt x="2880" y="2456"/>
                  </a:lnTo>
                  <a:lnTo>
                    <a:pt x="2868" y="2477"/>
                  </a:lnTo>
                  <a:lnTo>
                    <a:pt x="2857" y="2498"/>
                  </a:lnTo>
                  <a:lnTo>
                    <a:pt x="2852" y="2509"/>
                  </a:lnTo>
                  <a:lnTo>
                    <a:pt x="2848" y="2519"/>
                  </a:lnTo>
                  <a:lnTo>
                    <a:pt x="2844" y="2530"/>
                  </a:lnTo>
                  <a:lnTo>
                    <a:pt x="2841" y="2540"/>
                  </a:lnTo>
                  <a:lnTo>
                    <a:pt x="2839" y="2551"/>
                  </a:lnTo>
                  <a:lnTo>
                    <a:pt x="2837" y="2561"/>
                  </a:lnTo>
                  <a:lnTo>
                    <a:pt x="2836" y="2571"/>
                  </a:lnTo>
                  <a:lnTo>
                    <a:pt x="2835" y="2582"/>
                  </a:lnTo>
                  <a:lnTo>
                    <a:pt x="2835" y="2590"/>
                  </a:lnTo>
                  <a:lnTo>
                    <a:pt x="2833" y="2598"/>
                  </a:lnTo>
                  <a:lnTo>
                    <a:pt x="2830" y="2605"/>
                  </a:lnTo>
                  <a:lnTo>
                    <a:pt x="2826" y="2613"/>
                  </a:lnTo>
                  <a:lnTo>
                    <a:pt x="2822" y="2620"/>
                  </a:lnTo>
                  <a:lnTo>
                    <a:pt x="2816" y="2627"/>
                  </a:lnTo>
                  <a:lnTo>
                    <a:pt x="2810" y="2634"/>
                  </a:lnTo>
                  <a:lnTo>
                    <a:pt x="2802" y="2640"/>
                  </a:lnTo>
                  <a:lnTo>
                    <a:pt x="2786" y="2652"/>
                  </a:lnTo>
                  <a:lnTo>
                    <a:pt x="2768" y="2662"/>
                  </a:lnTo>
                  <a:lnTo>
                    <a:pt x="2748" y="2672"/>
                  </a:lnTo>
                  <a:lnTo>
                    <a:pt x="2728" y="2681"/>
                  </a:lnTo>
                  <a:lnTo>
                    <a:pt x="2684" y="2698"/>
                  </a:lnTo>
                  <a:lnTo>
                    <a:pt x="2645" y="2711"/>
                  </a:lnTo>
                  <a:lnTo>
                    <a:pt x="2627" y="2718"/>
                  </a:lnTo>
                  <a:lnTo>
                    <a:pt x="2611" y="2724"/>
                  </a:lnTo>
                  <a:lnTo>
                    <a:pt x="2598" y="2730"/>
                  </a:lnTo>
                  <a:lnTo>
                    <a:pt x="2589" y="2734"/>
                  </a:lnTo>
                  <a:lnTo>
                    <a:pt x="2578" y="2740"/>
                  </a:lnTo>
                  <a:lnTo>
                    <a:pt x="2567" y="2743"/>
                  </a:lnTo>
                  <a:lnTo>
                    <a:pt x="2556" y="2745"/>
                  </a:lnTo>
                  <a:lnTo>
                    <a:pt x="2545" y="2746"/>
                  </a:lnTo>
                  <a:lnTo>
                    <a:pt x="2534" y="2746"/>
                  </a:lnTo>
                  <a:lnTo>
                    <a:pt x="2522" y="2745"/>
                  </a:lnTo>
                  <a:lnTo>
                    <a:pt x="2509" y="2743"/>
                  </a:lnTo>
                  <a:lnTo>
                    <a:pt x="2497" y="2741"/>
                  </a:lnTo>
                  <a:lnTo>
                    <a:pt x="2470" y="2736"/>
                  </a:lnTo>
                  <a:lnTo>
                    <a:pt x="2443" y="2730"/>
                  </a:lnTo>
                  <a:lnTo>
                    <a:pt x="2430" y="2728"/>
                  </a:lnTo>
                  <a:lnTo>
                    <a:pt x="2416" y="2726"/>
                  </a:lnTo>
                  <a:lnTo>
                    <a:pt x="2403" y="2725"/>
                  </a:lnTo>
                  <a:lnTo>
                    <a:pt x="2389" y="2724"/>
                  </a:lnTo>
                  <a:lnTo>
                    <a:pt x="2379" y="2725"/>
                  </a:lnTo>
                  <a:lnTo>
                    <a:pt x="2369" y="2726"/>
                  </a:lnTo>
                  <a:lnTo>
                    <a:pt x="2357" y="2728"/>
                  </a:lnTo>
                  <a:lnTo>
                    <a:pt x="2346" y="2730"/>
                  </a:lnTo>
                  <a:lnTo>
                    <a:pt x="2324" y="2736"/>
                  </a:lnTo>
                  <a:lnTo>
                    <a:pt x="2301" y="2744"/>
                  </a:lnTo>
                  <a:lnTo>
                    <a:pt x="2279" y="2752"/>
                  </a:lnTo>
                  <a:lnTo>
                    <a:pt x="2258" y="2759"/>
                  </a:lnTo>
                  <a:lnTo>
                    <a:pt x="2238" y="2766"/>
                  </a:lnTo>
                  <a:lnTo>
                    <a:pt x="2221" y="2771"/>
                  </a:lnTo>
                  <a:lnTo>
                    <a:pt x="2188" y="2780"/>
                  </a:lnTo>
                  <a:lnTo>
                    <a:pt x="2158" y="2787"/>
                  </a:lnTo>
                  <a:lnTo>
                    <a:pt x="2130" y="2795"/>
                  </a:lnTo>
                  <a:lnTo>
                    <a:pt x="2104" y="2802"/>
                  </a:lnTo>
                  <a:lnTo>
                    <a:pt x="2079" y="2811"/>
                  </a:lnTo>
                  <a:lnTo>
                    <a:pt x="2053" y="2821"/>
                  </a:lnTo>
                  <a:lnTo>
                    <a:pt x="2025" y="2834"/>
                  </a:lnTo>
                  <a:lnTo>
                    <a:pt x="1995" y="2850"/>
                  </a:lnTo>
                  <a:lnTo>
                    <a:pt x="1987" y="2847"/>
                  </a:lnTo>
                  <a:lnTo>
                    <a:pt x="1979" y="2845"/>
                  </a:lnTo>
                  <a:lnTo>
                    <a:pt x="1970" y="2845"/>
                  </a:lnTo>
                  <a:lnTo>
                    <a:pt x="1959" y="2845"/>
                  </a:lnTo>
                  <a:lnTo>
                    <a:pt x="1943" y="2845"/>
                  </a:lnTo>
                  <a:lnTo>
                    <a:pt x="1930" y="2847"/>
                  </a:lnTo>
                  <a:lnTo>
                    <a:pt x="1917" y="2850"/>
                  </a:lnTo>
                  <a:lnTo>
                    <a:pt x="1907" y="2854"/>
                  </a:lnTo>
                  <a:lnTo>
                    <a:pt x="1898" y="2859"/>
                  </a:lnTo>
                  <a:lnTo>
                    <a:pt x="1890" y="2864"/>
                  </a:lnTo>
                  <a:lnTo>
                    <a:pt x="1882" y="2870"/>
                  </a:lnTo>
                  <a:lnTo>
                    <a:pt x="1875" y="2876"/>
                  </a:lnTo>
                  <a:lnTo>
                    <a:pt x="1867" y="2882"/>
                  </a:lnTo>
                  <a:lnTo>
                    <a:pt x="1858" y="2887"/>
                  </a:lnTo>
                  <a:lnTo>
                    <a:pt x="1849" y="2893"/>
                  </a:lnTo>
                  <a:lnTo>
                    <a:pt x="1838" y="2897"/>
                  </a:lnTo>
                  <a:lnTo>
                    <a:pt x="1825" y="2901"/>
                  </a:lnTo>
                  <a:lnTo>
                    <a:pt x="1811" y="2904"/>
                  </a:lnTo>
                  <a:lnTo>
                    <a:pt x="1794" y="2906"/>
                  </a:lnTo>
                  <a:lnTo>
                    <a:pt x="1775" y="2907"/>
                  </a:lnTo>
                  <a:lnTo>
                    <a:pt x="1768" y="2906"/>
                  </a:lnTo>
                  <a:lnTo>
                    <a:pt x="1762" y="2904"/>
                  </a:lnTo>
                  <a:lnTo>
                    <a:pt x="1756" y="2901"/>
                  </a:lnTo>
                  <a:lnTo>
                    <a:pt x="1751" y="2897"/>
                  </a:lnTo>
                  <a:lnTo>
                    <a:pt x="1746" y="2893"/>
                  </a:lnTo>
                  <a:lnTo>
                    <a:pt x="1741" y="2890"/>
                  </a:lnTo>
                  <a:lnTo>
                    <a:pt x="1735" y="2887"/>
                  </a:lnTo>
                  <a:lnTo>
                    <a:pt x="1728" y="2886"/>
                  </a:lnTo>
                  <a:lnTo>
                    <a:pt x="1719" y="2887"/>
                  </a:lnTo>
                  <a:lnTo>
                    <a:pt x="1712" y="2889"/>
                  </a:lnTo>
                  <a:lnTo>
                    <a:pt x="1706" y="2893"/>
                  </a:lnTo>
                  <a:lnTo>
                    <a:pt x="1701" y="2898"/>
                  </a:lnTo>
                  <a:lnTo>
                    <a:pt x="1697" y="2903"/>
                  </a:lnTo>
                  <a:lnTo>
                    <a:pt x="1693" y="2909"/>
                  </a:lnTo>
                  <a:lnTo>
                    <a:pt x="1690" y="2916"/>
                  </a:lnTo>
                  <a:lnTo>
                    <a:pt x="1688" y="2923"/>
                  </a:lnTo>
                  <a:lnTo>
                    <a:pt x="1684" y="2936"/>
                  </a:lnTo>
                  <a:lnTo>
                    <a:pt x="1680" y="2949"/>
                  </a:lnTo>
                  <a:lnTo>
                    <a:pt x="1677" y="2953"/>
                  </a:lnTo>
                  <a:lnTo>
                    <a:pt x="1674" y="2957"/>
                  </a:lnTo>
                  <a:lnTo>
                    <a:pt x="1670" y="2959"/>
                  </a:lnTo>
                  <a:lnTo>
                    <a:pt x="1665" y="2960"/>
                  </a:lnTo>
                  <a:lnTo>
                    <a:pt x="1654" y="2961"/>
                  </a:lnTo>
                  <a:lnTo>
                    <a:pt x="1644" y="2962"/>
                  </a:lnTo>
                  <a:lnTo>
                    <a:pt x="1634" y="2964"/>
                  </a:lnTo>
                  <a:lnTo>
                    <a:pt x="1624" y="2966"/>
                  </a:lnTo>
                  <a:lnTo>
                    <a:pt x="1605" y="2972"/>
                  </a:lnTo>
                  <a:lnTo>
                    <a:pt x="1588" y="2978"/>
                  </a:lnTo>
                  <a:lnTo>
                    <a:pt x="1571" y="2983"/>
                  </a:lnTo>
                  <a:lnTo>
                    <a:pt x="1557" y="2986"/>
                  </a:lnTo>
                  <a:lnTo>
                    <a:pt x="1550" y="2987"/>
                  </a:lnTo>
                  <a:lnTo>
                    <a:pt x="1544" y="2986"/>
                  </a:lnTo>
                  <a:lnTo>
                    <a:pt x="1539" y="2984"/>
                  </a:lnTo>
                  <a:lnTo>
                    <a:pt x="1534" y="2981"/>
                  </a:lnTo>
                  <a:lnTo>
                    <a:pt x="1522" y="2968"/>
                  </a:lnTo>
                  <a:lnTo>
                    <a:pt x="1500" y="2943"/>
                  </a:lnTo>
                  <a:lnTo>
                    <a:pt x="1489" y="2929"/>
                  </a:lnTo>
                  <a:lnTo>
                    <a:pt x="1480" y="2916"/>
                  </a:lnTo>
                  <a:lnTo>
                    <a:pt x="1476" y="2910"/>
                  </a:lnTo>
                  <a:lnTo>
                    <a:pt x="1473" y="2905"/>
                  </a:lnTo>
                  <a:lnTo>
                    <a:pt x="1471" y="2900"/>
                  </a:lnTo>
                  <a:lnTo>
                    <a:pt x="1470" y="2897"/>
                  </a:lnTo>
                  <a:lnTo>
                    <a:pt x="1471" y="2881"/>
                  </a:lnTo>
                  <a:lnTo>
                    <a:pt x="1470" y="2869"/>
                  </a:lnTo>
                  <a:lnTo>
                    <a:pt x="1467" y="2858"/>
                  </a:lnTo>
                  <a:lnTo>
                    <a:pt x="1463" y="2850"/>
                  </a:lnTo>
                  <a:lnTo>
                    <a:pt x="1458" y="2843"/>
                  </a:lnTo>
                  <a:lnTo>
                    <a:pt x="1452" y="2837"/>
                  </a:lnTo>
                  <a:lnTo>
                    <a:pt x="1445" y="2832"/>
                  </a:lnTo>
                  <a:lnTo>
                    <a:pt x="1438" y="2827"/>
                  </a:lnTo>
                  <a:lnTo>
                    <a:pt x="1423" y="2821"/>
                  </a:lnTo>
                  <a:lnTo>
                    <a:pt x="1410" y="2813"/>
                  </a:lnTo>
                  <a:lnTo>
                    <a:pt x="1405" y="2808"/>
                  </a:lnTo>
                  <a:lnTo>
                    <a:pt x="1401" y="2803"/>
                  </a:lnTo>
                  <a:lnTo>
                    <a:pt x="1399" y="2799"/>
                  </a:lnTo>
                  <a:lnTo>
                    <a:pt x="1398" y="2795"/>
                  </a:lnTo>
                  <a:lnTo>
                    <a:pt x="1398" y="2791"/>
                  </a:lnTo>
                  <a:lnTo>
                    <a:pt x="1397" y="2786"/>
                  </a:lnTo>
                  <a:lnTo>
                    <a:pt x="1397" y="2766"/>
                  </a:lnTo>
                  <a:lnTo>
                    <a:pt x="1397" y="2749"/>
                  </a:lnTo>
                  <a:lnTo>
                    <a:pt x="1397" y="2732"/>
                  </a:lnTo>
                  <a:lnTo>
                    <a:pt x="1397" y="2707"/>
                  </a:lnTo>
                  <a:lnTo>
                    <a:pt x="1396" y="2704"/>
                  </a:lnTo>
                  <a:lnTo>
                    <a:pt x="1396" y="2698"/>
                  </a:lnTo>
                  <a:lnTo>
                    <a:pt x="1397" y="2689"/>
                  </a:lnTo>
                  <a:lnTo>
                    <a:pt x="1398" y="2680"/>
                  </a:lnTo>
                  <a:lnTo>
                    <a:pt x="1401" y="2658"/>
                  </a:lnTo>
                  <a:lnTo>
                    <a:pt x="1403" y="2640"/>
                  </a:lnTo>
                  <a:lnTo>
                    <a:pt x="1405" y="2620"/>
                  </a:lnTo>
                  <a:lnTo>
                    <a:pt x="1408" y="2602"/>
                  </a:lnTo>
                  <a:lnTo>
                    <a:pt x="1412" y="2588"/>
                  </a:lnTo>
                  <a:lnTo>
                    <a:pt x="1416" y="2577"/>
                  </a:lnTo>
                  <a:lnTo>
                    <a:pt x="1421" y="2567"/>
                  </a:lnTo>
                  <a:lnTo>
                    <a:pt x="1426" y="2560"/>
                  </a:lnTo>
                  <a:lnTo>
                    <a:pt x="1431" y="2554"/>
                  </a:lnTo>
                  <a:lnTo>
                    <a:pt x="1436" y="2549"/>
                  </a:lnTo>
                  <a:lnTo>
                    <a:pt x="1445" y="2540"/>
                  </a:lnTo>
                  <a:lnTo>
                    <a:pt x="1452" y="2533"/>
                  </a:lnTo>
                  <a:lnTo>
                    <a:pt x="1454" y="2528"/>
                  </a:lnTo>
                  <a:lnTo>
                    <a:pt x="1456" y="2523"/>
                  </a:lnTo>
                  <a:lnTo>
                    <a:pt x="1456" y="2517"/>
                  </a:lnTo>
                  <a:lnTo>
                    <a:pt x="1455" y="2509"/>
                  </a:lnTo>
                  <a:lnTo>
                    <a:pt x="1453" y="2499"/>
                  </a:lnTo>
                  <a:lnTo>
                    <a:pt x="1450" y="2489"/>
                  </a:lnTo>
                  <a:lnTo>
                    <a:pt x="1448" y="2481"/>
                  </a:lnTo>
                  <a:lnTo>
                    <a:pt x="1444" y="2475"/>
                  </a:lnTo>
                  <a:lnTo>
                    <a:pt x="1441" y="2469"/>
                  </a:lnTo>
                  <a:lnTo>
                    <a:pt x="1436" y="2464"/>
                  </a:lnTo>
                  <a:lnTo>
                    <a:pt x="1432" y="2461"/>
                  </a:lnTo>
                  <a:lnTo>
                    <a:pt x="1427" y="2458"/>
                  </a:lnTo>
                  <a:lnTo>
                    <a:pt x="1422" y="2455"/>
                  </a:lnTo>
                  <a:lnTo>
                    <a:pt x="1416" y="2454"/>
                  </a:lnTo>
                  <a:lnTo>
                    <a:pt x="1411" y="2453"/>
                  </a:lnTo>
                  <a:lnTo>
                    <a:pt x="1405" y="2452"/>
                  </a:lnTo>
                  <a:lnTo>
                    <a:pt x="1393" y="2452"/>
                  </a:lnTo>
                  <a:lnTo>
                    <a:pt x="1380" y="2453"/>
                  </a:lnTo>
                  <a:lnTo>
                    <a:pt x="1367" y="2455"/>
                  </a:lnTo>
                  <a:lnTo>
                    <a:pt x="1353" y="2456"/>
                  </a:lnTo>
                  <a:lnTo>
                    <a:pt x="1340" y="2457"/>
                  </a:lnTo>
                  <a:lnTo>
                    <a:pt x="1328" y="2457"/>
                  </a:lnTo>
                  <a:lnTo>
                    <a:pt x="1323" y="2456"/>
                  </a:lnTo>
                  <a:lnTo>
                    <a:pt x="1317" y="2454"/>
                  </a:lnTo>
                  <a:lnTo>
                    <a:pt x="1312" y="2452"/>
                  </a:lnTo>
                  <a:lnTo>
                    <a:pt x="1308" y="2449"/>
                  </a:lnTo>
                  <a:lnTo>
                    <a:pt x="1303" y="2446"/>
                  </a:lnTo>
                  <a:lnTo>
                    <a:pt x="1299" y="2441"/>
                  </a:lnTo>
                  <a:lnTo>
                    <a:pt x="1295" y="2436"/>
                  </a:lnTo>
                  <a:lnTo>
                    <a:pt x="1292" y="2430"/>
                  </a:lnTo>
                  <a:lnTo>
                    <a:pt x="1289" y="2420"/>
                  </a:lnTo>
                  <a:lnTo>
                    <a:pt x="1282" y="2402"/>
                  </a:lnTo>
                  <a:lnTo>
                    <a:pt x="1274" y="2375"/>
                  </a:lnTo>
                  <a:lnTo>
                    <a:pt x="1264" y="2346"/>
                  </a:lnTo>
                  <a:lnTo>
                    <a:pt x="1255" y="2317"/>
                  </a:lnTo>
                  <a:lnTo>
                    <a:pt x="1247" y="2289"/>
                  </a:lnTo>
                  <a:lnTo>
                    <a:pt x="1241" y="2266"/>
                  </a:lnTo>
                  <a:lnTo>
                    <a:pt x="1239" y="2251"/>
                  </a:lnTo>
                  <a:lnTo>
                    <a:pt x="1240" y="2245"/>
                  </a:lnTo>
                  <a:lnTo>
                    <a:pt x="1241" y="2240"/>
                  </a:lnTo>
                  <a:lnTo>
                    <a:pt x="1243" y="2234"/>
                  </a:lnTo>
                  <a:lnTo>
                    <a:pt x="1246" y="2229"/>
                  </a:lnTo>
                  <a:lnTo>
                    <a:pt x="1253" y="2219"/>
                  </a:lnTo>
                  <a:lnTo>
                    <a:pt x="1261" y="2209"/>
                  </a:lnTo>
                  <a:lnTo>
                    <a:pt x="1269" y="2200"/>
                  </a:lnTo>
                  <a:lnTo>
                    <a:pt x="1275" y="2190"/>
                  </a:lnTo>
                  <a:lnTo>
                    <a:pt x="1278" y="2184"/>
                  </a:lnTo>
                  <a:lnTo>
                    <a:pt x="1280" y="2179"/>
                  </a:lnTo>
                  <a:lnTo>
                    <a:pt x="1281" y="2174"/>
                  </a:lnTo>
                  <a:lnTo>
                    <a:pt x="1282" y="2168"/>
                  </a:lnTo>
                  <a:lnTo>
                    <a:pt x="1281" y="2160"/>
                  </a:lnTo>
                  <a:lnTo>
                    <a:pt x="1280" y="2154"/>
                  </a:lnTo>
                  <a:lnTo>
                    <a:pt x="1277" y="2150"/>
                  </a:lnTo>
                  <a:lnTo>
                    <a:pt x="1274" y="2146"/>
                  </a:lnTo>
                  <a:lnTo>
                    <a:pt x="1265" y="2141"/>
                  </a:lnTo>
                  <a:lnTo>
                    <a:pt x="1256" y="2138"/>
                  </a:lnTo>
                  <a:lnTo>
                    <a:pt x="1245" y="2135"/>
                  </a:lnTo>
                  <a:lnTo>
                    <a:pt x="1237" y="2130"/>
                  </a:lnTo>
                  <a:lnTo>
                    <a:pt x="1234" y="2127"/>
                  </a:lnTo>
                  <a:lnTo>
                    <a:pt x="1231" y="2122"/>
                  </a:lnTo>
                  <a:lnTo>
                    <a:pt x="1229" y="2117"/>
                  </a:lnTo>
                  <a:lnTo>
                    <a:pt x="1229" y="2110"/>
                  </a:lnTo>
                  <a:lnTo>
                    <a:pt x="1230" y="2097"/>
                  </a:lnTo>
                  <a:lnTo>
                    <a:pt x="1231" y="2077"/>
                  </a:lnTo>
                  <a:lnTo>
                    <a:pt x="1233" y="2056"/>
                  </a:lnTo>
                  <a:lnTo>
                    <a:pt x="1234" y="2036"/>
                  </a:lnTo>
                  <a:lnTo>
                    <a:pt x="1234" y="2027"/>
                  </a:lnTo>
                  <a:lnTo>
                    <a:pt x="1232" y="2019"/>
                  </a:lnTo>
                  <a:lnTo>
                    <a:pt x="1231" y="2012"/>
                  </a:lnTo>
                  <a:lnTo>
                    <a:pt x="1228" y="2007"/>
                  </a:lnTo>
                  <a:lnTo>
                    <a:pt x="1225" y="2002"/>
                  </a:lnTo>
                  <a:lnTo>
                    <a:pt x="1221" y="1998"/>
                  </a:lnTo>
                  <a:lnTo>
                    <a:pt x="1217" y="1994"/>
                  </a:lnTo>
                  <a:lnTo>
                    <a:pt x="1213" y="1991"/>
                  </a:lnTo>
                  <a:lnTo>
                    <a:pt x="1203" y="1985"/>
                  </a:lnTo>
                  <a:lnTo>
                    <a:pt x="1192" y="1978"/>
                  </a:lnTo>
                  <a:lnTo>
                    <a:pt x="1187" y="1974"/>
                  </a:lnTo>
                  <a:lnTo>
                    <a:pt x="1182" y="1969"/>
                  </a:lnTo>
                  <a:lnTo>
                    <a:pt x="1177" y="1964"/>
                  </a:lnTo>
                  <a:lnTo>
                    <a:pt x="1172" y="1958"/>
                  </a:lnTo>
                  <a:lnTo>
                    <a:pt x="1164" y="1956"/>
                  </a:lnTo>
                  <a:lnTo>
                    <a:pt x="1155" y="1956"/>
                  </a:lnTo>
                  <a:lnTo>
                    <a:pt x="1147" y="1956"/>
                  </a:lnTo>
                  <a:lnTo>
                    <a:pt x="1138" y="1957"/>
                  </a:lnTo>
                  <a:lnTo>
                    <a:pt x="1131" y="1959"/>
                  </a:lnTo>
                  <a:lnTo>
                    <a:pt x="1124" y="1961"/>
                  </a:lnTo>
                  <a:lnTo>
                    <a:pt x="1118" y="1965"/>
                  </a:lnTo>
                  <a:lnTo>
                    <a:pt x="1113" y="1968"/>
                  </a:lnTo>
                  <a:lnTo>
                    <a:pt x="1108" y="1964"/>
                  </a:lnTo>
                  <a:lnTo>
                    <a:pt x="1102" y="1961"/>
                  </a:lnTo>
                  <a:lnTo>
                    <a:pt x="1095" y="1959"/>
                  </a:lnTo>
                  <a:lnTo>
                    <a:pt x="1088" y="1959"/>
                  </a:lnTo>
                  <a:lnTo>
                    <a:pt x="1072" y="1959"/>
                  </a:lnTo>
                  <a:lnTo>
                    <a:pt x="1051" y="1958"/>
                  </a:lnTo>
                  <a:lnTo>
                    <a:pt x="1044" y="1979"/>
                  </a:lnTo>
                  <a:lnTo>
                    <a:pt x="1039" y="1995"/>
                  </a:lnTo>
                  <a:lnTo>
                    <a:pt x="1037" y="1998"/>
                  </a:lnTo>
                  <a:lnTo>
                    <a:pt x="1034" y="2000"/>
                  </a:lnTo>
                  <a:lnTo>
                    <a:pt x="1030" y="2002"/>
                  </a:lnTo>
                  <a:lnTo>
                    <a:pt x="1024" y="2004"/>
                  </a:lnTo>
                  <a:lnTo>
                    <a:pt x="1017" y="2005"/>
                  </a:lnTo>
                  <a:lnTo>
                    <a:pt x="1009" y="2005"/>
                  </a:lnTo>
                  <a:lnTo>
                    <a:pt x="999" y="2005"/>
                  </a:lnTo>
                  <a:lnTo>
                    <a:pt x="988" y="2005"/>
                  </a:lnTo>
                  <a:lnTo>
                    <a:pt x="979" y="2007"/>
                  </a:lnTo>
                  <a:lnTo>
                    <a:pt x="971" y="2008"/>
                  </a:lnTo>
                  <a:lnTo>
                    <a:pt x="963" y="2008"/>
                  </a:lnTo>
                  <a:lnTo>
                    <a:pt x="955" y="2007"/>
                  </a:lnTo>
                  <a:lnTo>
                    <a:pt x="940" y="2004"/>
                  </a:lnTo>
                  <a:lnTo>
                    <a:pt x="925" y="1999"/>
                  </a:lnTo>
                  <a:lnTo>
                    <a:pt x="908" y="1995"/>
                  </a:lnTo>
                  <a:lnTo>
                    <a:pt x="892" y="1991"/>
                  </a:lnTo>
                  <a:lnTo>
                    <a:pt x="884" y="1991"/>
                  </a:lnTo>
                  <a:lnTo>
                    <a:pt x="875" y="1991"/>
                  </a:lnTo>
                  <a:lnTo>
                    <a:pt x="866" y="1992"/>
                  </a:lnTo>
                  <a:lnTo>
                    <a:pt x="857" y="1994"/>
                  </a:lnTo>
                  <a:lnTo>
                    <a:pt x="840" y="1997"/>
                  </a:lnTo>
                  <a:lnTo>
                    <a:pt x="825" y="2000"/>
                  </a:lnTo>
                  <a:lnTo>
                    <a:pt x="812" y="2001"/>
                  </a:lnTo>
                  <a:lnTo>
                    <a:pt x="797" y="2002"/>
                  </a:lnTo>
                  <a:lnTo>
                    <a:pt x="768" y="2004"/>
                  </a:lnTo>
                  <a:lnTo>
                    <a:pt x="731" y="2010"/>
                  </a:lnTo>
                  <a:lnTo>
                    <a:pt x="723" y="2012"/>
                  </a:lnTo>
                  <a:lnTo>
                    <a:pt x="716" y="2015"/>
                  </a:lnTo>
                  <a:lnTo>
                    <a:pt x="711" y="2019"/>
                  </a:lnTo>
                  <a:lnTo>
                    <a:pt x="707" y="2023"/>
                  </a:lnTo>
                  <a:lnTo>
                    <a:pt x="704" y="2028"/>
                  </a:lnTo>
                  <a:lnTo>
                    <a:pt x="702" y="2032"/>
                  </a:lnTo>
                  <a:lnTo>
                    <a:pt x="701" y="2037"/>
                  </a:lnTo>
                  <a:lnTo>
                    <a:pt x="700" y="2042"/>
                  </a:lnTo>
                  <a:lnTo>
                    <a:pt x="701" y="2053"/>
                  </a:lnTo>
                  <a:lnTo>
                    <a:pt x="702" y="2061"/>
                  </a:lnTo>
                  <a:lnTo>
                    <a:pt x="704" y="2066"/>
                  </a:lnTo>
                  <a:lnTo>
                    <a:pt x="705" y="2068"/>
                  </a:lnTo>
                  <a:lnTo>
                    <a:pt x="699" y="2075"/>
                  </a:lnTo>
                  <a:lnTo>
                    <a:pt x="697" y="2076"/>
                  </a:lnTo>
                  <a:lnTo>
                    <a:pt x="697" y="2072"/>
                  </a:lnTo>
                  <a:lnTo>
                    <a:pt x="696" y="2065"/>
                  </a:lnTo>
                  <a:lnTo>
                    <a:pt x="693" y="2061"/>
                  </a:lnTo>
                  <a:lnTo>
                    <a:pt x="691" y="2057"/>
                  </a:lnTo>
                  <a:lnTo>
                    <a:pt x="688" y="2052"/>
                  </a:lnTo>
                  <a:lnTo>
                    <a:pt x="683" y="2047"/>
                  </a:lnTo>
                  <a:lnTo>
                    <a:pt x="677" y="2042"/>
                  </a:lnTo>
                  <a:lnTo>
                    <a:pt x="669" y="2038"/>
                  </a:lnTo>
                  <a:lnTo>
                    <a:pt x="659" y="2034"/>
                  </a:lnTo>
                  <a:lnTo>
                    <a:pt x="647" y="2031"/>
                  </a:lnTo>
                  <a:lnTo>
                    <a:pt x="643" y="2029"/>
                  </a:lnTo>
                  <a:lnTo>
                    <a:pt x="639" y="2029"/>
                  </a:lnTo>
                  <a:lnTo>
                    <a:pt x="635" y="2030"/>
                  </a:lnTo>
                  <a:lnTo>
                    <a:pt x="632" y="2031"/>
                  </a:lnTo>
                  <a:lnTo>
                    <a:pt x="625" y="2035"/>
                  </a:lnTo>
                  <a:lnTo>
                    <a:pt x="618" y="2040"/>
                  </a:lnTo>
                  <a:lnTo>
                    <a:pt x="611" y="2045"/>
                  </a:lnTo>
                  <a:lnTo>
                    <a:pt x="604" y="2049"/>
                  </a:lnTo>
                  <a:lnTo>
                    <a:pt x="601" y="2050"/>
                  </a:lnTo>
                  <a:lnTo>
                    <a:pt x="597" y="2050"/>
                  </a:lnTo>
                  <a:lnTo>
                    <a:pt x="593" y="2049"/>
                  </a:lnTo>
                  <a:lnTo>
                    <a:pt x="589" y="2046"/>
                  </a:lnTo>
                  <a:lnTo>
                    <a:pt x="582" y="2041"/>
                  </a:lnTo>
                  <a:lnTo>
                    <a:pt x="578" y="2036"/>
                  </a:lnTo>
                  <a:lnTo>
                    <a:pt x="574" y="2030"/>
                  </a:lnTo>
                  <a:lnTo>
                    <a:pt x="572" y="2023"/>
                  </a:lnTo>
                  <a:lnTo>
                    <a:pt x="569" y="2009"/>
                  </a:lnTo>
                  <a:lnTo>
                    <a:pt x="568" y="1994"/>
                  </a:lnTo>
                  <a:lnTo>
                    <a:pt x="568" y="1977"/>
                  </a:lnTo>
                  <a:lnTo>
                    <a:pt x="566" y="1959"/>
                  </a:lnTo>
                  <a:lnTo>
                    <a:pt x="564" y="1950"/>
                  </a:lnTo>
                  <a:lnTo>
                    <a:pt x="561" y="1941"/>
                  </a:lnTo>
                  <a:lnTo>
                    <a:pt x="557" y="1930"/>
                  </a:lnTo>
                  <a:lnTo>
                    <a:pt x="552" y="1920"/>
                  </a:lnTo>
                  <a:lnTo>
                    <a:pt x="545" y="1922"/>
                  </a:lnTo>
                  <a:lnTo>
                    <a:pt x="536" y="1923"/>
                  </a:lnTo>
                  <a:lnTo>
                    <a:pt x="526" y="1924"/>
                  </a:lnTo>
                  <a:lnTo>
                    <a:pt x="516" y="1925"/>
                  </a:lnTo>
                  <a:lnTo>
                    <a:pt x="494" y="1925"/>
                  </a:lnTo>
                  <a:lnTo>
                    <a:pt x="469" y="1924"/>
                  </a:lnTo>
                  <a:lnTo>
                    <a:pt x="446" y="1923"/>
                  </a:lnTo>
                  <a:lnTo>
                    <a:pt x="425" y="1922"/>
                  </a:lnTo>
                  <a:lnTo>
                    <a:pt x="408" y="1921"/>
                  </a:lnTo>
                  <a:lnTo>
                    <a:pt x="395" y="1920"/>
                  </a:lnTo>
                  <a:lnTo>
                    <a:pt x="383" y="1920"/>
                  </a:lnTo>
                  <a:lnTo>
                    <a:pt x="369" y="1918"/>
                  </a:lnTo>
                  <a:lnTo>
                    <a:pt x="351" y="1915"/>
                  </a:lnTo>
                  <a:lnTo>
                    <a:pt x="333" y="1912"/>
                  </a:lnTo>
                  <a:lnTo>
                    <a:pt x="296" y="1905"/>
                  </a:lnTo>
                  <a:lnTo>
                    <a:pt x="264" y="1900"/>
                  </a:lnTo>
                  <a:lnTo>
                    <a:pt x="249" y="1898"/>
                  </a:lnTo>
                  <a:lnTo>
                    <a:pt x="238" y="1895"/>
                  </a:lnTo>
                  <a:lnTo>
                    <a:pt x="229" y="1892"/>
                  </a:lnTo>
                  <a:lnTo>
                    <a:pt x="221" y="1889"/>
                  </a:lnTo>
                  <a:lnTo>
                    <a:pt x="204" y="1877"/>
                  </a:lnTo>
                  <a:lnTo>
                    <a:pt x="180" y="1858"/>
                  </a:lnTo>
                  <a:lnTo>
                    <a:pt x="176" y="1856"/>
                  </a:lnTo>
                  <a:lnTo>
                    <a:pt x="172" y="1856"/>
                  </a:lnTo>
                  <a:lnTo>
                    <a:pt x="168" y="1858"/>
                  </a:lnTo>
                  <a:lnTo>
                    <a:pt x="163" y="1862"/>
                  </a:lnTo>
                  <a:lnTo>
                    <a:pt x="152" y="1873"/>
                  </a:lnTo>
                  <a:lnTo>
                    <a:pt x="135" y="1888"/>
                  </a:lnTo>
                  <a:lnTo>
                    <a:pt x="125" y="1896"/>
                  </a:lnTo>
                  <a:lnTo>
                    <a:pt x="114" y="1905"/>
                  </a:lnTo>
                  <a:lnTo>
                    <a:pt x="101" y="1915"/>
                  </a:lnTo>
                  <a:lnTo>
                    <a:pt x="86" y="1924"/>
                  </a:lnTo>
                  <a:lnTo>
                    <a:pt x="69" y="1933"/>
                  </a:lnTo>
                  <a:lnTo>
                    <a:pt x="49" y="1942"/>
                  </a:lnTo>
                  <a:lnTo>
                    <a:pt x="26" y="1951"/>
                  </a:lnTo>
                  <a:lnTo>
                    <a:pt x="1" y="1958"/>
                  </a:lnTo>
                  <a:lnTo>
                    <a:pt x="0" y="1930"/>
                  </a:lnTo>
                  <a:lnTo>
                    <a:pt x="1" y="1906"/>
                  </a:lnTo>
                  <a:lnTo>
                    <a:pt x="2" y="1886"/>
                  </a:lnTo>
                  <a:lnTo>
                    <a:pt x="4" y="1867"/>
                  </a:lnTo>
                  <a:lnTo>
                    <a:pt x="6" y="1851"/>
                  </a:lnTo>
                  <a:lnTo>
                    <a:pt x="9" y="1837"/>
                  </a:lnTo>
                  <a:lnTo>
                    <a:pt x="11" y="1823"/>
                  </a:lnTo>
                  <a:lnTo>
                    <a:pt x="15" y="1811"/>
                  </a:lnTo>
                  <a:lnTo>
                    <a:pt x="21" y="1792"/>
                  </a:lnTo>
                  <a:lnTo>
                    <a:pt x="27" y="1774"/>
                  </a:lnTo>
                  <a:lnTo>
                    <a:pt x="30" y="1766"/>
                  </a:lnTo>
                  <a:lnTo>
                    <a:pt x="32" y="1757"/>
                  </a:lnTo>
                  <a:lnTo>
                    <a:pt x="33" y="1748"/>
                  </a:lnTo>
                  <a:lnTo>
                    <a:pt x="33" y="1737"/>
                  </a:lnTo>
                  <a:lnTo>
                    <a:pt x="45" y="1709"/>
                  </a:lnTo>
                  <a:lnTo>
                    <a:pt x="56" y="1687"/>
                  </a:lnTo>
                  <a:lnTo>
                    <a:pt x="61" y="1679"/>
                  </a:lnTo>
                  <a:lnTo>
                    <a:pt x="66" y="1671"/>
                  </a:lnTo>
                  <a:lnTo>
                    <a:pt x="71" y="1664"/>
                  </a:lnTo>
                  <a:lnTo>
                    <a:pt x="76" y="1658"/>
                  </a:lnTo>
                  <a:lnTo>
                    <a:pt x="81" y="1653"/>
                  </a:lnTo>
                  <a:lnTo>
                    <a:pt x="86" y="1649"/>
                  </a:lnTo>
                  <a:lnTo>
                    <a:pt x="91" y="1646"/>
                  </a:lnTo>
                  <a:lnTo>
                    <a:pt x="96" y="1643"/>
                  </a:lnTo>
                  <a:lnTo>
                    <a:pt x="105" y="1640"/>
                  </a:lnTo>
                  <a:lnTo>
                    <a:pt x="114" y="1638"/>
                  </a:lnTo>
                  <a:lnTo>
                    <a:pt x="131" y="1636"/>
                  </a:lnTo>
                  <a:lnTo>
                    <a:pt x="148" y="1633"/>
                  </a:lnTo>
                  <a:lnTo>
                    <a:pt x="152" y="1631"/>
                  </a:lnTo>
                  <a:lnTo>
                    <a:pt x="156" y="1629"/>
                  </a:lnTo>
                  <a:lnTo>
                    <a:pt x="160" y="1626"/>
                  </a:lnTo>
                  <a:lnTo>
                    <a:pt x="164" y="1623"/>
                  </a:lnTo>
                  <a:lnTo>
                    <a:pt x="168" y="1619"/>
                  </a:lnTo>
                  <a:lnTo>
                    <a:pt x="172" y="1614"/>
                  </a:lnTo>
                  <a:lnTo>
                    <a:pt x="176" y="1608"/>
                  </a:lnTo>
                  <a:lnTo>
                    <a:pt x="180" y="1600"/>
                  </a:lnTo>
                  <a:lnTo>
                    <a:pt x="206" y="1517"/>
                  </a:lnTo>
                  <a:lnTo>
                    <a:pt x="216" y="1508"/>
                  </a:lnTo>
                  <a:lnTo>
                    <a:pt x="225" y="1500"/>
                  </a:lnTo>
                  <a:lnTo>
                    <a:pt x="235" y="1493"/>
                  </a:lnTo>
                  <a:lnTo>
                    <a:pt x="245" y="1488"/>
                  </a:lnTo>
                  <a:lnTo>
                    <a:pt x="256" y="1483"/>
                  </a:lnTo>
                  <a:lnTo>
                    <a:pt x="265" y="1480"/>
                  </a:lnTo>
                  <a:lnTo>
                    <a:pt x="274" y="1477"/>
                  </a:lnTo>
                  <a:lnTo>
                    <a:pt x="283" y="1476"/>
                  </a:lnTo>
                  <a:lnTo>
                    <a:pt x="299" y="1474"/>
                  </a:lnTo>
                  <a:lnTo>
                    <a:pt x="313" y="1474"/>
                  </a:lnTo>
                  <a:lnTo>
                    <a:pt x="324" y="1474"/>
                  </a:lnTo>
                  <a:lnTo>
                    <a:pt x="332" y="1474"/>
                  </a:lnTo>
                  <a:lnTo>
                    <a:pt x="351" y="1474"/>
                  </a:lnTo>
                  <a:lnTo>
                    <a:pt x="371" y="1473"/>
                  </a:lnTo>
                  <a:lnTo>
                    <a:pt x="390" y="1471"/>
                  </a:lnTo>
                  <a:lnTo>
                    <a:pt x="408" y="1469"/>
                  </a:lnTo>
                  <a:lnTo>
                    <a:pt x="425" y="1464"/>
                  </a:lnTo>
                  <a:lnTo>
                    <a:pt x="441" y="1459"/>
                  </a:lnTo>
                  <a:lnTo>
                    <a:pt x="448" y="1456"/>
                  </a:lnTo>
                  <a:lnTo>
                    <a:pt x="455" y="1452"/>
                  </a:lnTo>
                  <a:lnTo>
                    <a:pt x="462" y="1448"/>
                  </a:lnTo>
                  <a:lnTo>
                    <a:pt x="468" y="1443"/>
                  </a:lnTo>
                  <a:lnTo>
                    <a:pt x="478" y="1435"/>
                  </a:lnTo>
                  <a:lnTo>
                    <a:pt x="486" y="1429"/>
                  </a:lnTo>
                  <a:lnTo>
                    <a:pt x="494" y="1426"/>
                  </a:lnTo>
                  <a:lnTo>
                    <a:pt x="500" y="1425"/>
                  </a:lnTo>
                  <a:lnTo>
                    <a:pt x="506" y="1426"/>
                  </a:lnTo>
                  <a:lnTo>
                    <a:pt x="511" y="1429"/>
                  </a:lnTo>
                  <a:lnTo>
                    <a:pt x="516" y="1432"/>
                  </a:lnTo>
                  <a:lnTo>
                    <a:pt x="520" y="1437"/>
                  </a:lnTo>
                  <a:lnTo>
                    <a:pt x="528" y="1447"/>
                  </a:lnTo>
                  <a:lnTo>
                    <a:pt x="535" y="1458"/>
                  </a:lnTo>
                  <a:lnTo>
                    <a:pt x="539" y="1462"/>
                  </a:lnTo>
                  <a:lnTo>
                    <a:pt x="543" y="1466"/>
                  </a:lnTo>
                  <a:lnTo>
                    <a:pt x="547" y="1468"/>
                  </a:lnTo>
                  <a:lnTo>
                    <a:pt x="552" y="1469"/>
                  </a:lnTo>
                  <a:lnTo>
                    <a:pt x="558" y="1469"/>
                  </a:lnTo>
                  <a:lnTo>
                    <a:pt x="563" y="1467"/>
                  </a:lnTo>
                  <a:lnTo>
                    <a:pt x="567" y="1465"/>
                  </a:lnTo>
                  <a:lnTo>
                    <a:pt x="571" y="1462"/>
                  </a:lnTo>
                  <a:lnTo>
                    <a:pt x="578" y="1453"/>
                  </a:lnTo>
                  <a:lnTo>
                    <a:pt x="586" y="1443"/>
                  </a:lnTo>
                  <a:lnTo>
                    <a:pt x="591" y="1432"/>
                  </a:lnTo>
                  <a:lnTo>
                    <a:pt x="597" y="1421"/>
                  </a:lnTo>
                  <a:lnTo>
                    <a:pt x="603" y="1410"/>
                  </a:lnTo>
                  <a:lnTo>
                    <a:pt x="610" y="1402"/>
                  </a:lnTo>
                  <a:lnTo>
                    <a:pt x="616" y="1395"/>
                  </a:lnTo>
                  <a:lnTo>
                    <a:pt x="622" y="1390"/>
                  </a:lnTo>
                  <a:lnTo>
                    <a:pt x="629" y="1386"/>
                  </a:lnTo>
                  <a:lnTo>
                    <a:pt x="637" y="1382"/>
                  </a:lnTo>
                  <a:lnTo>
                    <a:pt x="645" y="1380"/>
                  </a:lnTo>
                  <a:lnTo>
                    <a:pt x="653" y="1378"/>
                  </a:lnTo>
                  <a:lnTo>
                    <a:pt x="662" y="1377"/>
                  </a:lnTo>
                  <a:lnTo>
                    <a:pt x="671" y="1376"/>
                  </a:lnTo>
                  <a:lnTo>
                    <a:pt x="703" y="1378"/>
                  </a:lnTo>
                  <a:lnTo>
                    <a:pt x="720" y="1380"/>
                  </a:lnTo>
                  <a:lnTo>
                    <a:pt x="742" y="1380"/>
                  </a:lnTo>
                  <a:lnTo>
                    <a:pt x="761" y="1380"/>
                  </a:lnTo>
                  <a:lnTo>
                    <a:pt x="779" y="1380"/>
                  </a:lnTo>
                  <a:lnTo>
                    <a:pt x="798" y="1380"/>
                  </a:lnTo>
                  <a:lnTo>
                    <a:pt x="819" y="1380"/>
                  </a:lnTo>
                  <a:lnTo>
                    <a:pt x="842" y="1380"/>
                  </a:lnTo>
                  <a:lnTo>
                    <a:pt x="870" y="1380"/>
                  </a:lnTo>
                  <a:lnTo>
                    <a:pt x="903" y="1380"/>
                  </a:lnTo>
                  <a:lnTo>
                    <a:pt x="915" y="1380"/>
                  </a:lnTo>
                  <a:lnTo>
                    <a:pt x="927" y="1382"/>
                  </a:lnTo>
                  <a:lnTo>
                    <a:pt x="937" y="1385"/>
                  </a:lnTo>
                  <a:lnTo>
                    <a:pt x="945" y="1387"/>
                  </a:lnTo>
                  <a:lnTo>
                    <a:pt x="961" y="1394"/>
                  </a:lnTo>
                  <a:lnTo>
                    <a:pt x="975" y="1402"/>
                  </a:lnTo>
                  <a:lnTo>
                    <a:pt x="989" y="1409"/>
                  </a:lnTo>
                  <a:lnTo>
                    <a:pt x="1004" y="1416"/>
                  </a:lnTo>
                  <a:lnTo>
                    <a:pt x="1013" y="1419"/>
                  </a:lnTo>
                  <a:lnTo>
                    <a:pt x="1022" y="1421"/>
                  </a:lnTo>
                  <a:lnTo>
                    <a:pt x="1034" y="1422"/>
                  </a:lnTo>
                  <a:lnTo>
                    <a:pt x="1046" y="1422"/>
                  </a:lnTo>
                  <a:lnTo>
                    <a:pt x="1063" y="1422"/>
                  </a:lnTo>
                  <a:lnTo>
                    <a:pt x="1078" y="1419"/>
                  </a:lnTo>
                  <a:lnTo>
                    <a:pt x="1091" y="1416"/>
                  </a:lnTo>
                  <a:lnTo>
                    <a:pt x="1102" y="1411"/>
                  </a:lnTo>
                  <a:lnTo>
                    <a:pt x="1112" y="1405"/>
                  </a:lnTo>
                  <a:lnTo>
                    <a:pt x="1120" y="1398"/>
                  </a:lnTo>
                  <a:lnTo>
                    <a:pt x="1127" y="1391"/>
                  </a:lnTo>
                  <a:lnTo>
                    <a:pt x="1134" y="1384"/>
                  </a:lnTo>
                  <a:lnTo>
                    <a:pt x="1146" y="1368"/>
                  </a:lnTo>
                  <a:lnTo>
                    <a:pt x="1157" y="1353"/>
                  </a:lnTo>
                  <a:lnTo>
                    <a:pt x="1163" y="1347"/>
                  </a:lnTo>
                  <a:lnTo>
                    <a:pt x="1170" y="1341"/>
                  </a:lnTo>
                  <a:lnTo>
                    <a:pt x="1178" y="1337"/>
                  </a:lnTo>
                  <a:lnTo>
                    <a:pt x="1187" y="1333"/>
                  </a:lnTo>
                  <a:lnTo>
                    <a:pt x="1197" y="1331"/>
                  </a:lnTo>
                  <a:lnTo>
                    <a:pt x="1206" y="1328"/>
                  </a:lnTo>
                  <a:lnTo>
                    <a:pt x="1214" y="1326"/>
                  </a:lnTo>
                  <a:lnTo>
                    <a:pt x="1221" y="1322"/>
                  </a:lnTo>
                  <a:lnTo>
                    <a:pt x="1227" y="1319"/>
                  </a:lnTo>
                  <a:lnTo>
                    <a:pt x="1233" y="1316"/>
                  </a:lnTo>
                  <a:lnTo>
                    <a:pt x="1237" y="1312"/>
                  </a:lnTo>
                  <a:lnTo>
                    <a:pt x="1241" y="1308"/>
                  </a:lnTo>
                  <a:lnTo>
                    <a:pt x="1245" y="1304"/>
                  </a:lnTo>
                  <a:lnTo>
                    <a:pt x="1248" y="1299"/>
                  </a:lnTo>
                  <a:lnTo>
                    <a:pt x="1250" y="1295"/>
                  </a:lnTo>
                  <a:lnTo>
                    <a:pt x="1253" y="1290"/>
                  </a:lnTo>
                  <a:lnTo>
                    <a:pt x="1255" y="1281"/>
                  </a:lnTo>
                  <a:lnTo>
                    <a:pt x="1255" y="1272"/>
                  </a:lnTo>
                  <a:lnTo>
                    <a:pt x="1254" y="1262"/>
                  </a:lnTo>
                  <a:lnTo>
                    <a:pt x="1253" y="1253"/>
                  </a:lnTo>
                  <a:lnTo>
                    <a:pt x="1249" y="1244"/>
                  </a:lnTo>
                  <a:lnTo>
                    <a:pt x="1247" y="1237"/>
                  </a:lnTo>
                  <a:lnTo>
                    <a:pt x="1242" y="1225"/>
                  </a:lnTo>
                  <a:lnTo>
                    <a:pt x="1239" y="1218"/>
                  </a:lnTo>
                  <a:lnTo>
                    <a:pt x="1240" y="1211"/>
                  </a:lnTo>
                  <a:lnTo>
                    <a:pt x="1241" y="1204"/>
                  </a:lnTo>
                  <a:lnTo>
                    <a:pt x="1243" y="1198"/>
                  </a:lnTo>
                  <a:lnTo>
                    <a:pt x="1245" y="1192"/>
                  </a:lnTo>
                  <a:lnTo>
                    <a:pt x="1252" y="1179"/>
                  </a:lnTo>
                  <a:lnTo>
                    <a:pt x="1258" y="1167"/>
                  </a:lnTo>
                  <a:lnTo>
                    <a:pt x="1261" y="1159"/>
                  </a:lnTo>
                  <a:lnTo>
                    <a:pt x="1264" y="1153"/>
                  </a:lnTo>
                  <a:lnTo>
                    <a:pt x="1265" y="1146"/>
                  </a:lnTo>
                  <a:lnTo>
                    <a:pt x="1267" y="1139"/>
                  </a:lnTo>
                  <a:lnTo>
                    <a:pt x="1267" y="1132"/>
                  </a:lnTo>
                  <a:lnTo>
                    <a:pt x="1266" y="1124"/>
                  </a:lnTo>
                  <a:lnTo>
                    <a:pt x="1264" y="1116"/>
                  </a:lnTo>
                  <a:lnTo>
                    <a:pt x="1261" y="1107"/>
                  </a:lnTo>
                  <a:lnTo>
                    <a:pt x="1258" y="1104"/>
                  </a:lnTo>
                  <a:lnTo>
                    <a:pt x="1254" y="1102"/>
                  </a:lnTo>
                  <a:lnTo>
                    <a:pt x="1247" y="1101"/>
                  </a:lnTo>
                  <a:lnTo>
                    <a:pt x="1240" y="1100"/>
                  </a:lnTo>
                  <a:lnTo>
                    <a:pt x="1224" y="1099"/>
                  </a:lnTo>
                  <a:lnTo>
                    <a:pt x="1207" y="1098"/>
                  </a:lnTo>
                  <a:lnTo>
                    <a:pt x="1200" y="1097"/>
                  </a:lnTo>
                  <a:lnTo>
                    <a:pt x="1193" y="1095"/>
                  </a:lnTo>
                  <a:lnTo>
                    <a:pt x="1187" y="1091"/>
                  </a:lnTo>
                  <a:lnTo>
                    <a:pt x="1182" y="1087"/>
                  </a:lnTo>
                  <a:lnTo>
                    <a:pt x="1180" y="1084"/>
                  </a:lnTo>
                  <a:lnTo>
                    <a:pt x="1179" y="1081"/>
                  </a:lnTo>
                  <a:lnTo>
                    <a:pt x="1178" y="1077"/>
                  </a:lnTo>
                  <a:lnTo>
                    <a:pt x="1178" y="1073"/>
                  </a:lnTo>
                  <a:lnTo>
                    <a:pt x="1178" y="1068"/>
                  </a:lnTo>
                  <a:lnTo>
                    <a:pt x="1179" y="1063"/>
                  </a:lnTo>
                  <a:lnTo>
                    <a:pt x="1180" y="1057"/>
                  </a:lnTo>
                  <a:lnTo>
                    <a:pt x="1182" y="1050"/>
                  </a:lnTo>
                  <a:lnTo>
                    <a:pt x="1189" y="1040"/>
                  </a:lnTo>
                  <a:lnTo>
                    <a:pt x="1197" y="1031"/>
                  </a:lnTo>
                  <a:lnTo>
                    <a:pt x="1205" y="1023"/>
                  </a:lnTo>
                  <a:lnTo>
                    <a:pt x="1214" y="1016"/>
                  </a:lnTo>
                  <a:lnTo>
                    <a:pt x="1232" y="1002"/>
                  </a:lnTo>
                  <a:lnTo>
                    <a:pt x="1249" y="987"/>
                  </a:lnTo>
                  <a:lnTo>
                    <a:pt x="1258" y="980"/>
                  </a:lnTo>
                  <a:lnTo>
                    <a:pt x="1266" y="971"/>
                  </a:lnTo>
                  <a:lnTo>
                    <a:pt x="1274" y="962"/>
                  </a:lnTo>
                  <a:lnTo>
                    <a:pt x="1280" y="952"/>
                  </a:lnTo>
                  <a:lnTo>
                    <a:pt x="1286" y="941"/>
                  </a:lnTo>
                  <a:lnTo>
                    <a:pt x="1291" y="927"/>
                  </a:lnTo>
                  <a:lnTo>
                    <a:pt x="1295" y="913"/>
                  </a:lnTo>
                  <a:lnTo>
                    <a:pt x="1297" y="897"/>
                  </a:lnTo>
                  <a:lnTo>
                    <a:pt x="1298" y="887"/>
                  </a:lnTo>
                  <a:lnTo>
                    <a:pt x="1298" y="877"/>
                  </a:lnTo>
                  <a:lnTo>
                    <a:pt x="1298" y="868"/>
                  </a:lnTo>
                  <a:lnTo>
                    <a:pt x="1297" y="860"/>
                  </a:lnTo>
                  <a:lnTo>
                    <a:pt x="1294" y="844"/>
                  </a:lnTo>
                  <a:lnTo>
                    <a:pt x="1290" y="831"/>
                  </a:lnTo>
                  <a:lnTo>
                    <a:pt x="1284" y="819"/>
                  </a:lnTo>
                  <a:lnTo>
                    <a:pt x="1277" y="809"/>
                  </a:lnTo>
                  <a:lnTo>
                    <a:pt x="1270" y="800"/>
                  </a:lnTo>
                  <a:lnTo>
                    <a:pt x="1262" y="793"/>
                  </a:lnTo>
                  <a:lnTo>
                    <a:pt x="1246" y="780"/>
                  </a:lnTo>
                  <a:lnTo>
                    <a:pt x="1232" y="768"/>
                  </a:lnTo>
                  <a:lnTo>
                    <a:pt x="1227" y="762"/>
                  </a:lnTo>
                  <a:lnTo>
                    <a:pt x="1222" y="756"/>
                  </a:lnTo>
                  <a:lnTo>
                    <a:pt x="1219" y="748"/>
                  </a:lnTo>
                  <a:lnTo>
                    <a:pt x="1218" y="740"/>
                  </a:lnTo>
                  <a:lnTo>
                    <a:pt x="1219" y="732"/>
                  </a:lnTo>
                  <a:lnTo>
                    <a:pt x="1221" y="725"/>
                  </a:lnTo>
                  <a:lnTo>
                    <a:pt x="1224" y="718"/>
                  </a:lnTo>
                  <a:lnTo>
                    <a:pt x="1227" y="711"/>
                  </a:lnTo>
                  <a:lnTo>
                    <a:pt x="1236" y="700"/>
                  </a:lnTo>
                  <a:lnTo>
                    <a:pt x="1246" y="689"/>
                  </a:lnTo>
                  <a:lnTo>
                    <a:pt x="1252" y="683"/>
                  </a:lnTo>
                  <a:lnTo>
                    <a:pt x="1256" y="676"/>
                  </a:lnTo>
                  <a:lnTo>
                    <a:pt x="1260" y="669"/>
                  </a:lnTo>
                  <a:lnTo>
                    <a:pt x="1263" y="660"/>
                  </a:lnTo>
                  <a:lnTo>
                    <a:pt x="1266" y="651"/>
                  </a:lnTo>
                  <a:lnTo>
                    <a:pt x="1267" y="640"/>
                  </a:lnTo>
                  <a:lnTo>
                    <a:pt x="1267" y="628"/>
                  </a:lnTo>
                  <a:lnTo>
                    <a:pt x="1266" y="614"/>
                  </a:lnTo>
                  <a:lnTo>
                    <a:pt x="1265" y="606"/>
                  </a:lnTo>
                  <a:lnTo>
                    <a:pt x="1265" y="597"/>
                  </a:lnTo>
                  <a:lnTo>
                    <a:pt x="1266" y="590"/>
                  </a:lnTo>
                  <a:lnTo>
                    <a:pt x="1267" y="584"/>
                  </a:lnTo>
                  <a:lnTo>
                    <a:pt x="1269" y="578"/>
                  </a:lnTo>
                  <a:lnTo>
                    <a:pt x="1272" y="574"/>
                  </a:lnTo>
                  <a:lnTo>
                    <a:pt x="1276" y="570"/>
                  </a:lnTo>
                  <a:lnTo>
                    <a:pt x="1280" y="566"/>
                  </a:lnTo>
                  <a:lnTo>
                    <a:pt x="1284" y="563"/>
                  </a:lnTo>
                  <a:lnTo>
                    <a:pt x="1289" y="561"/>
                  </a:lnTo>
                  <a:lnTo>
                    <a:pt x="1294" y="559"/>
                  </a:lnTo>
                  <a:lnTo>
                    <a:pt x="1300" y="557"/>
                  </a:lnTo>
                  <a:lnTo>
                    <a:pt x="1312" y="555"/>
                  </a:lnTo>
                  <a:lnTo>
                    <a:pt x="1325" y="554"/>
                  </a:lnTo>
                  <a:lnTo>
                    <a:pt x="1353" y="553"/>
                  </a:lnTo>
                  <a:lnTo>
                    <a:pt x="1379" y="551"/>
                  </a:lnTo>
                  <a:lnTo>
                    <a:pt x="1390" y="549"/>
                  </a:lnTo>
                  <a:lnTo>
                    <a:pt x="1400" y="545"/>
                  </a:lnTo>
                  <a:lnTo>
                    <a:pt x="1404" y="542"/>
                  </a:lnTo>
                  <a:lnTo>
                    <a:pt x="1408" y="539"/>
                  </a:lnTo>
                  <a:lnTo>
                    <a:pt x="1411" y="535"/>
                  </a:lnTo>
                  <a:lnTo>
                    <a:pt x="1413" y="530"/>
                  </a:lnTo>
                  <a:lnTo>
                    <a:pt x="1416" y="521"/>
                  </a:lnTo>
                  <a:lnTo>
                    <a:pt x="1418" y="511"/>
                  </a:lnTo>
                  <a:lnTo>
                    <a:pt x="1419" y="503"/>
                  </a:lnTo>
                  <a:lnTo>
                    <a:pt x="1419" y="494"/>
                  </a:lnTo>
                  <a:lnTo>
                    <a:pt x="1418" y="485"/>
                  </a:lnTo>
                  <a:lnTo>
                    <a:pt x="1417" y="477"/>
                  </a:lnTo>
                  <a:lnTo>
                    <a:pt x="1415" y="469"/>
                  </a:lnTo>
                  <a:lnTo>
                    <a:pt x="1413" y="461"/>
                  </a:lnTo>
                  <a:lnTo>
                    <a:pt x="1408" y="446"/>
                  </a:lnTo>
                  <a:lnTo>
                    <a:pt x="1403" y="432"/>
                  </a:lnTo>
                  <a:lnTo>
                    <a:pt x="1401" y="425"/>
                  </a:lnTo>
                  <a:lnTo>
                    <a:pt x="1399" y="418"/>
                  </a:lnTo>
                  <a:lnTo>
                    <a:pt x="1398" y="411"/>
                  </a:lnTo>
                  <a:lnTo>
                    <a:pt x="1397" y="404"/>
                  </a:lnTo>
                  <a:lnTo>
                    <a:pt x="1398" y="398"/>
                  </a:lnTo>
                  <a:lnTo>
                    <a:pt x="1398" y="392"/>
                  </a:lnTo>
                  <a:lnTo>
                    <a:pt x="1400" y="386"/>
                  </a:lnTo>
                  <a:lnTo>
                    <a:pt x="1401" y="380"/>
                  </a:lnTo>
                  <a:lnTo>
                    <a:pt x="1406" y="371"/>
                  </a:lnTo>
                  <a:lnTo>
                    <a:pt x="1410" y="363"/>
                  </a:lnTo>
                  <a:lnTo>
                    <a:pt x="1415" y="355"/>
                  </a:lnTo>
                  <a:lnTo>
                    <a:pt x="1419" y="348"/>
                  </a:lnTo>
                  <a:lnTo>
                    <a:pt x="1421" y="344"/>
                  </a:lnTo>
                  <a:lnTo>
                    <a:pt x="1422" y="340"/>
                  </a:lnTo>
                  <a:lnTo>
                    <a:pt x="1423" y="335"/>
                  </a:lnTo>
                  <a:lnTo>
                    <a:pt x="1423" y="331"/>
                  </a:lnTo>
                  <a:lnTo>
                    <a:pt x="1422" y="319"/>
                  </a:lnTo>
                  <a:lnTo>
                    <a:pt x="1420" y="302"/>
                  </a:lnTo>
                  <a:lnTo>
                    <a:pt x="1417" y="285"/>
                  </a:lnTo>
                  <a:lnTo>
                    <a:pt x="1413" y="273"/>
                  </a:lnTo>
                  <a:lnTo>
                    <a:pt x="1425" y="257"/>
                  </a:lnTo>
                  <a:lnTo>
                    <a:pt x="1435" y="247"/>
                  </a:lnTo>
                  <a:lnTo>
                    <a:pt x="1440" y="244"/>
                  </a:lnTo>
                  <a:lnTo>
                    <a:pt x="1447" y="242"/>
                  </a:lnTo>
                  <a:lnTo>
                    <a:pt x="1455" y="241"/>
                  </a:lnTo>
                  <a:lnTo>
                    <a:pt x="1465" y="241"/>
                  </a:lnTo>
                  <a:lnTo>
                    <a:pt x="1482" y="246"/>
                  </a:lnTo>
                  <a:lnTo>
                    <a:pt x="1502" y="253"/>
                  </a:lnTo>
                  <a:lnTo>
                    <a:pt x="1507" y="254"/>
                  </a:lnTo>
                  <a:lnTo>
                    <a:pt x="1512" y="255"/>
                  </a:lnTo>
                  <a:lnTo>
                    <a:pt x="1516" y="255"/>
                  </a:lnTo>
                  <a:lnTo>
                    <a:pt x="1521" y="254"/>
                  </a:lnTo>
                  <a:lnTo>
                    <a:pt x="1525" y="253"/>
                  </a:lnTo>
                  <a:lnTo>
                    <a:pt x="1528" y="250"/>
                  </a:lnTo>
                  <a:lnTo>
                    <a:pt x="1531" y="246"/>
                  </a:lnTo>
                  <a:lnTo>
                    <a:pt x="1534" y="241"/>
                  </a:lnTo>
                  <a:lnTo>
                    <a:pt x="1534" y="235"/>
                  </a:lnTo>
                  <a:lnTo>
                    <a:pt x="1534" y="219"/>
                  </a:lnTo>
                  <a:lnTo>
                    <a:pt x="1534" y="197"/>
                  </a:lnTo>
                  <a:lnTo>
                    <a:pt x="1534" y="174"/>
                  </a:lnTo>
                  <a:lnTo>
                    <a:pt x="1534" y="168"/>
                  </a:lnTo>
                  <a:lnTo>
                    <a:pt x="1537" y="161"/>
                  </a:lnTo>
                  <a:lnTo>
                    <a:pt x="1541" y="154"/>
                  </a:lnTo>
                  <a:lnTo>
                    <a:pt x="1546" y="149"/>
                  </a:lnTo>
                  <a:lnTo>
                    <a:pt x="1552" y="144"/>
                  </a:lnTo>
                  <a:lnTo>
                    <a:pt x="1558" y="140"/>
                  </a:lnTo>
                  <a:lnTo>
                    <a:pt x="1564" y="137"/>
                  </a:lnTo>
                  <a:lnTo>
                    <a:pt x="1570" y="136"/>
                  </a:lnTo>
                  <a:lnTo>
                    <a:pt x="1577" y="137"/>
                  </a:lnTo>
                  <a:lnTo>
                    <a:pt x="1583" y="139"/>
                  </a:lnTo>
                  <a:lnTo>
                    <a:pt x="1589" y="143"/>
                  </a:lnTo>
                  <a:lnTo>
                    <a:pt x="1594" y="148"/>
                  </a:lnTo>
                  <a:lnTo>
                    <a:pt x="1601" y="160"/>
                  </a:lnTo>
                  <a:lnTo>
                    <a:pt x="1609" y="174"/>
                  </a:lnTo>
                  <a:lnTo>
                    <a:pt x="1613" y="180"/>
                  </a:lnTo>
                  <a:lnTo>
                    <a:pt x="1617" y="187"/>
                  </a:lnTo>
                  <a:lnTo>
                    <a:pt x="1623" y="193"/>
                  </a:lnTo>
                  <a:lnTo>
                    <a:pt x="1629" y="199"/>
                  </a:lnTo>
                  <a:lnTo>
                    <a:pt x="1637" y="203"/>
                  </a:lnTo>
                  <a:lnTo>
                    <a:pt x="1646" y="207"/>
                  </a:lnTo>
                  <a:lnTo>
                    <a:pt x="1657" y="209"/>
                  </a:lnTo>
                  <a:lnTo>
                    <a:pt x="1670" y="210"/>
                  </a:lnTo>
                  <a:lnTo>
                    <a:pt x="1681" y="209"/>
                  </a:lnTo>
                  <a:lnTo>
                    <a:pt x="1691" y="207"/>
                  </a:lnTo>
                  <a:lnTo>
                    <a:pt x="1701" y="203"/>
                  </a:lnTo>
                  <a:lnTo>
                    <a:pt x="1712" y="200"/>
                  </a:lnTo>
                  <a:lnTo>
                    <a:pt x="1713" y="208"/>
                  </a:lnTo>
                  <a:lnTo>
                    <a:pt x="1715" y="216"/>
                  </a:lnTo>
                  <a:lnTo>
                    <a:pt x="1718" y="223"/>
                  </a:lnTo>
                  <a:lnTo>
                    <a:pt x="1721" y="230"/>
                  </a:lnTo>
                  <a:lnTo>
                    <a:pt x="1723" y="237"/>
                  </a:lnTo>
                  <a:lnTo>
                    <a:pt x="1723" y="245"/>
                  </a:lnTo>
                  <a:lnTo>
                    <a:pt x="1723" y="250"/>
                  </a:lnTo>
                  <a:lnTo>
                    <a:pt x="1722" y="255"/>
                  </a:lnTo>
                  <a:lnTo>
                    <a:pt x="1720" y="261"/>
                  </a:lnTo>
                  <a:lnTo>
                    <a:pt x="1718" y="267"/>
                  </a:lnTo>
                  <a:lnTo>
                    <a:pt x="1716" y="272"/>
                  </a:lnTo>
                  <a:lnTo>
                    <a:pt x="1712" y="280"/>
                  </a:lnTo>
                  <a:lnTo>
                    <a:pt x="1710" y="285"/>
                  </a:lnTo>
                  <a:lnTo>
                    <a:pt x="1709" y="291"/>
                  </a:lnTo>
                  <a:lnTo>
                    <a:pt x="1709" y="296"/>
                  </a:lnTo>
                  <a:lnTo>
                    <a:pt x="1709" y="301"/>
                  </a:lnTo>
                  <a:lnTo>
                    <a:pt x="1710" y="304"/>
                  </a:lnTo>
                  <a:lnTo>
                    <a:pt x="1711" y="306"/>
                  </a:lnTo>
                  <a:lnTo>
                    <a:pt x="1713" y="307"/>
                  </a:lnTo>
                  <a:lnTo>
                    <a:pt x="1715" y="309"/>
                  </a:lnTo>
                  <a:lnTo>
                    <a:pt x="1717" y="310"/>
                  </a:lnTo>
                  <a:lnTo>
                    <a:pt x="1720" y="310"/>
                  </a:lnTo>
                  <a:lnTo>
                    <a:pt x="1724" y="310"/>
                  </a:lnTo>
                  <a:lnTo>
                    <a:pt x="1728" y="310"/>
                  </a:lnTo>
                  <a:lnTo>
                    <a:pt x="1739" y="307"/>
                  </a:lnTo>
                  <a:lnTo>
                    <a:pt x="1753" y="303"/>
                  </a:lnTo>
                  <a:lnTo>
                    <a:pt x="1770" y="295"/>
                  </a:lnTo>
                  <a:lnTo>
                    <a:pt x="1790" y="284"/>
                  </a:lnTo>
                  <a:lnTo>
                    <a:pt x="1805" y="270"/>
                  </a:lnTo>
                  <a:lnTo>
                    <a:pt x="1819" y="257"/>
                  </a:lnTo>
                  <a:lnTo>
                    <a:pt x="1830" y="247"/>
                  </a:lnTo>
                  <a:lnTo>
                    <a:pt x="1839" y="239"/>
                  </a:lnTo>
                  <a:lnTo>
                    <a:pt x="1848" y="233"/>
                  </a:lnTo>
                  <a:lnTo>
                    <a:pt x="1856" y="228"/>
                  </a:lnTo>
                  <a:lnTo>
                    <a:pt x="1864" y="224"/>
                  </a:lnTo>
                  <a:lnTo>
                    <a:pt x="1871" y="221"/>
                  </a:lnTo>
                  <a:lnTo>
                    <a:pt x="1887" y="216"/>
                  </a:lnTo>
                  <a:lnTo>
                    <a:pt x="1906" y="212"/>
                  </a:lnTo>
                  <a:lnTo>
                    <a:pt x="1932" y="205"/>
                  </a:lnTo>
                  <a:lnTo>
                    <a:pt x="1964" y="194"/>
                  </a:lnTo>
                  <a:lnTo>
                    <a:pt x="1968" y="192"/>
                  </a:lnTo>
                  <a:lnTo>
                    <a:pt x="1971" y="189"/>
                  </a:lnTo>
                  <a:lnTo>
                    <a:pt x="1974" y="185"/>
                  </a:lnTo>
                  <a:lnTo>
                    <a:pt x="1978" y="181"/>
                  </a:lnTo>
                  <a:lnTo>
                    <a:pt x="1984" y="172"/>
                  </a:lnTo>
                  <a:lnTo>
                    <a:pt x="1992" y="162"/>
                  </a:lnTo>
                  <a:lnTo>
                    <a:pt x="1996" y="156"/>
                  </a:lnTo>
                  <a:lnTo>
                    <a:pt x="2001" y="152"/>
                  </a:lnTo>
                  <a:lnTo>
                    <a:pt x="2007" y="147"/>
                  </a:lnTo>
                  <a:lnTo>
                    <a:pt x="2013" y="144"/>
                  </a:lnTo>
                  <a:lnTo>
                    <a:pt x="2020" y="141"/>
                  </a:lnTo>
                  <a:lnTo>
                    <a:pt x="2028" y="138"/>
                  </a:lnTo>
                  <a:lnTo>
                    <a:pt x="2038" y="137"/>
                  </a:lnTo>
                  <a:lnTo>
                    <a:pt x="2048" y="136"/>
                  </a:lnTo>
                  <a:lnTo>
                    <a:pt x="2062" y="134"/>
                  </a:lnTo>
                  <a:lnTo>
                    <a:pt x="2072" y="130"/>
                  </a:lnTo>
                  <a:lnTo>
                    <a:pt x="2080" y="126"/>
                  </a:lnTo>
                  <a:lnTo>
                    <a:pt x="2087" y="120"/>
                  </a:lnTo>
                  <a:lnTo>
                    <a:pt x="2100" y="105"/>
                  </a:lnTo>
                  <a:lnTo>
                    <a:pt x="2121" y="84"/>
                  </a:lnTo>
                  <a:lnTo>
                    <a:pt x="2139" y="70"/>
                  </a:lnTo>
                  <a:lnTo>
                    <a:pt x="2159" y="56"/>
                  </a:lnTo>
                  <a:lnTo>
                    <a:pt x="2178" y="41"/>
                  </a:lnTo>
                  <a:lnTo>
                    <a:pt x="2200" y="28"/>
                  </a:lnTo>
                  <a:lnTo>
                    <a:pt x="2211" y="22"/>
                  </a:lnTo>
                  <a:lnTo>
                    <a:pt x="2223" y="17"/>
                  </a:lnTo>
                  <a:lnTo>
                    <a:pt x="2236" y="12"/>
                  </a:lnTo>
                  <a:lnTo>
                    <a:pt x="2249" y="8"/>
                  </a:lnTo>
                  <a:lnTo>
                    <a:pt x="2264" y="5"/>
                  </a:lnTo>
                  <a:lnTo>
                    <a:pt x="2279" y="2"/>
                  </a:lnTo>
                  <a:lnTo>
                    <a:pt x="2294" y="1"/>
                  </a:lnTo>
                  <a:lnTo>
                    <a:pt x="2310" y="0"/>
                  </a:lnTo>
                  <a:lnTo>
                    <a:pt x="2348" y="0"/>
                  </a:lnTo>
                  <a:lnTo>
                    <a:pt x="2376" y="2"/>
                  </a:lnTo>
                  <a:lnTo>
                    <a:pt x="2389" y="4"/>
                  </a:lnTo>
                  <a:lnTo>
                    <a:pt x="2403" y="7"/>
                  </a:lnTo>
                  <a:lnTo>
                    <a:pt x="2420" y="10"/>
                  </a:lnTo>
                  <a:lnTo>
                    <a:pt x="2441" y="16"/>
                  </a:lnTo>
                  <a:lnTo>
                    <a:pt x="2447" y="18"/>
                  </a:lnTo>
                  <a:lnTo>
                    <a:pt x="2452" y="20"/>
                  </a:lnTo>
                  <a:lnTo>
                    <a:pt x="2457" y="23"/>
                  </a:lnTo>
                  <a:lnTo>
                    <a:pt x="2461" y="25"/>
                  </a:lnTo>
                  <a:lnTo>
                    <a:pt x="2464" y="28"/>
                  </a:lnTo>
                  <a:lnTo>
                    <a:pt x="2467" y="32"/>
                  </a:lnTo>
                  <a:lnTo>
                    <a:pt x="2469" y="35"/>
                  </a:lnTo>
                  <a:lnTo>
                    <a:pt x="2471" y="39"/>
                  </a:lnTo>
                  <a:lnTo>
                    <a:pt x="2472" y="46"/>
                  </a:lnTo>
                  <a:lnTo>
                    <a:pt x="2473" y="55"/>
                  </a:lnTo>
                  <a:lnTo>
                    <a:pt x="2471" y="64"/>
                  </a:lnTo>
                  <a:lnTo>
                    <a:pt x="2469" y="72"/>
                  </a:lnTo>
                  <a:lnTo>
                    <a:pt x="2463" y="90"/>
                  </a:lnTo>
                  <a:lnTo>
                    <a:pt x="2455" y="107"/>
                  </a:lnTo>
                  <a:lnTo>
                    <a:pt x="2452" y="115"/>
                  </a:lnTo>
                  <a:lnTo>
                    <a:pt x="2449" y="123"/>
                  </a:lnTo>
                  <a:lnTo>
                    <a:pt x="2447" y="130"/>
                  </a:lnTo>
                  <a:lnTo>
                    <a:pt x="2446" y="136"/>
                  </a:lnTo>
                  <a:lnTo>
                    <a:pt x="2447" y="141"/>
                  </a:lnTo>
                  <a:lnTo>
                    <a:pt x="2449" y="145"/>
                  </a:lnTo>
                  <a:lnTo>
                    <a:pt x="2452" y="149"/>
                  </a:lnTo>
                  <a:lnTo>
                    <a:pt x="2456" y="153"/>
                  </a:lnTo>
                  <a:lnTo>
                    <a:pt x="2467" y="160"/>
                  </a:lnTo>
                  <a:lnTo>
                    <a:pt x="2481" y="166"/>
                  </a:lnTo>
                  <a:lnTo>
                    <a:pt x="2507" y="174"/>
                  </a:lnTo>
                  <a:lnTo>
                    <a:pt x="2525" y="179"/>
                  </a:lnTo>
                  <a:lnTo>
                    <a:pt x="2539" y="185"/>
                  </a:lnTo>
                  <a:lnTo>
                    <a:pt x="2552" y="189"/>
                  </a:lnTo>
                  <a:lnTo>
                    <a:pt x="2563" y="191"/>
                  </a:lnTo>
                  <a:lnTo>
                    <a:pt x="2573" y="190"/>
                  </a:lnTo>
                  <a:lnTo>
                    <a:pt x="2582" y="188"/>
                  </a:lnTo>
                  <a:lnTo>
                    <a:pt x="2591" y="185"/>
                  </a:lnTo>
                  <a:lnTo>
                    <a:pt x="2600" y="180"/>
                  </a:lnTo>
                  <a:lnTo>
                    <a:pt x="2608" y="176"/>
                  </a:lnTo>
                  <a:lnTo>
                    <a:pt x="2616" y="170"/>
                  </a:lnTo>
                  <a:lnTo>
                    <a:pt x="2624" y="165"/>
                  </a:lnTo>
                  <a:lnTo>
                    <a:pt x="2633" y="160"/>
                  </a:lnTo>
                  <a:lnTo>
                    <a:pt x="2643" y="155"/>
                  </a:lnTo>
                  <a:lnTo>
                    <a:pt x="2653" y="152"/>
                  </a:lnTo>
                  <a:lnTo>
                    <a:pt x="2665" y="150"/>
                  </a:lnTo>
                  <a:lnTo>
                    <a:pt x="2678" y="150"/>
                  </a:lnTo>
                  <a:lnTo>
                    <a:pt x="2693" y="152"/>
                  </a:lnTo>
                  <a:lnTo>
                    <a:pt x="2708" y="154"/>
                  </a:lnTo>
                  <a:lnTo>
                    <a:pt x="2720" y="156"/>
                  </a:lnTo>
                  <a:lnTo>
                    <a:pt x="2730" y="160"/>
                  </a:lnTo>
                  <a:lnTo>
                    <a:pt x="2740" y="163"/>
                  </a:lnTo>
                  <a:lnTo>
                    <a:pt x="2748" y="166"/>
                  </a:lnTo>
                  <a:lnTo>
                    <a:pt x="2755" y="169"/>
                  </a:lnTo>
                  <a:lnTo>
                    <a:pt x="2761" y="172"/>
                  </a:lnTo>
                  <a:lnTo>
                    <a:pt x="2767" y="176"/>
                  </a:lnTo>
                  <a:lnTo>
                    <a:pt x="2788" y="194"/>
                  </a:lnTo>
                  <a:lnTo>
                    <a:pt x="2814" y="215"/>
                  </a:lnTo>
                  <a:lnTo>
                    <a:pt x="2836" y="231"/>
                  </a:lnTo>
                  <a:lnTo>
                    <a:pt x="2861" y="248"/>
                  </a:lnTo>
                  <a:lnTo>
                    <a:pt x="2888" y="265"/>
                  </a:lnTo>
                  <a:lnTo>
                    <a:pt x="2917" y="284"/>
                  </a:lnTo>
                  <a:lnTo>
                    <a:pt x="2947" y="301"/>
                  </a:lnTo>
                  <a:lnTo>
                    <a:pt x="2976" y="319"/>
                  </a:lnTo>
                  <a:lnTo>
                    <a:pt x="3004" y="335"/>
                  </a:lnTo>
                  <a:lnTo>
                    <a:pt x="3029" y="351"/>
                  </a:lnTo>
                  <a:lnTo>
                    <a:pt x="3045" y="351"/>
                  </a:lnTo>
                  <a:lnTo>
                    <a:pt x="3060" y="351"/>
                  </a:lnTo>
                  <a:lnTo>
                    <a:pt x="3075" y="351"/>
                  </a:lnTo>
                  <a:lnTo>
                    <a:pt x="3089" y="352"/>
                  </a:lnTo>
                  <a:lnTo>
                    <a:pt x="3102" y="354"/>
                  </a:lnTo>
                  <a:lnTo>
                    <a:pt x="3114" y="356"/>
                  </a:lnTo>
                  <a:lnTo>
                    <a:pt x="3126" y="359"/>
                  </a:lnTo>
                  <a:lnTo>
                    <a:pt x="3137" y="362"/>
                  </a:lnTo>
                  <a:lnTo>
                    <a:pt x="3159" y="369"/>
                  </a:lnTo>
                  <a:lnTo>
                    <a:pt x="3177" y="376"/>
                  </a:lnTo>
                  <a:lnTo>
                    <a:pt x="3193" y="386"/>
                  </a:lnTo>
                  <a:lnTo>
                    <a:pt x="3207" y="395"/>
                  </a:lnTo>
                  <a:lnTo>
                    <a:pt x="3219" y="405"/>
                  </a:lnTo>
                  <a:lnTo>
                    <a:pt x="3229" y="414"/>
                  </a:lnTo>
                  <a:lnTo>
                    <a:pt x="3237" y="422"/>
                  </a:lnTo>
                  <a:lnTo>
                    <a:pt x="3243" y="430"/>
                  </a:lnTo>
                  <a:lnTo>
                    <a:pt x="3252" y="442"/>
                  </a:lnTo>
                  <a:lnTo>
                    <a:pt x="3255" y="446"/>
                  </a:lnTo>
                  <a:lnTo>
                    <a:pt x="3265" y="454"/>
                  </a:lnTo>
                  <a:lnTo>
                    <a:pt x="3272" y="462"/>
                  </a:lnTo>
                  <a:lnTo>
                    <a:pt x="3277" y="471"/>
                  </a:lnTo>
                  <a:lnTo>
                    <a:pt x="3281" y="479"/>
                  </a:lnTo>
                  <a:lnTo>
                    <a:pt x="3284" y="488"/>
                  </a:lnTo>
                  <a:lnTo>
                    <a:pt x="3285" y="498"/>
                  </a:lnTo>
                  <a:lnTo>
                    <a:pt x="3286" y="507"/>
                  </a:lnTo>
                  <a:lnTo>
                    <a:pt x="3286" y="515"/>
                  </a:lnTo>
                  <a:lnTo>
                    <a:pt x="3287" y="524"/>
                  </a:lnTo>
                  <a:lnTo>
                    <a:pt x="3288" y="532"/>
                  </a:lnTo>
                  <a:lnTo>
                    <a:pt x="3289" y="540"/>
                  </a:lnTo>
                  <a:lnTo>
                    <a:pt x="3292" y="547"/>
                  </a:lnTo>
                  <a:lnTo>
                    <a:pt x="3296" y="554"/>
                  </a:lnTo>
                  <a:lnTo>
                    <a:pt x="3301" y="561"/>
                  </a:lnTo>
                  <a:lnTo>
                    <a:pt x="3308" y="567"/>
                  </a:lnTo>
                  <a:lnTo>
                    <a:pt x="3318" y="572"/>
                  </a:lnTo>
                  <a:lnTo>
                    <a:pt x="3323" y="574"/>
                  </a:lnTo>
                  <a:lnTo>
                    <a:pt x="3328" y="575"/>
                  </a:lnTo>
                  <a:lnTo>
                    <a:pt x="3333" y="576"/>
                  </a:lnTo>
                  <a:lnTo>
                    <a:pt x="3338" y="577"/>
                  </a:lnTo>
                  <a:lnTo>
                    <a:pt x="3348" y="576"/>
                  </a:lnTo>
                  <a:lnTo>
                    <a:pt x="3357" y="574"/>
                  </a:lnTo>
                  <a:lnTo>
                    <a:pt x="3378" y="566"/>
                  </a:lnTo>
                  <a:lnTo>
                    <a:pt x="3399" y="558"/>
                  </a:lnTo>
                  <a:lnTo>
                    <a:pt x="3410" y="555"/>
                  </a:lnTo>
                  <a:lnTo>
                    <a:pt x="3422" y="553"/>
                  </a:lnTo>
                  <a:lnTo>
                    <a:pt x="3435" y="552"/>
                  </a:lnTo>
                  <a:lnTo>
                    <a:pt x="3450" y="554"/>
                  </a:lnTo>
                  <a:lnTo>
                    <a:pt x="3457" y="555"/>
                  </a:lnTo>
                  <a:lnTo>
                    <a:pt x="3465" y="557"/>
                  </a:lnTo>
                  <a:lnTo>
                    <a:pt x="3474" y="560"/>
                  </a:lnTo>
                  <a:lnTo>
                    <a:pt x="3483" y="564"/>
                  </a:lnTo>
                  <a:lnTo>
                    <a:pt x="3492" y="568"/>
                  </a:lnTo>
                  <a:lnTo>
                    <a:pt x="3502" y="574"/>
                  </a:lnTo>
                  <a:lnTo>
                    <a:pt x="3512" y="580"/>
                  </a:lnTo>
                  <a:lnTo>
                    <a:pt x="3523" y="587"/>
                  </a:lnTo>
                  <a:lnTo>
                    <a:pt x="3530" y="592"/>
                  </a:lnTo>
                  <a:lnTo>
                    <a:pt x="3538" y="594"/>
                  </a:lnTo>
                  <a:lnTo>
                    <a:pt x="3546" y="596"/>
                  </a:lnTo>
                  <a:lnTo>
                    <a:pt x="3555" y="597"/>
                  </a:lnTo>
                  <a:lnTo>
                    <a:pt x="3573" y="597"/>
                  </a:lnTo>
                  <a:lnTo>
                    <a:pt x="3594" y="599"/>
                  </a:lnTo>
                  <a:lnTo>
                    <a:pt x="3606" y="600"/>
                  </a:lnTo>
                  <a:lnTo>
                    <a:pt x="3618" y="604"/>
                  </a:lnTo>
                  <a:lnTo>
                    <a:pt x="3631" y="608"/>
                  </a:lnTo>
                  <a:lnTo>
                    <a:pt x="3646" y="614"/>
                  </a:lnTo>
                  <a:lnTo>
                    <a:pt x="3661" y="622"/>
                  </a:lnTo>
                  <a:lnTo>
                    <a:pt x="3678" y="632"/>
                  </a:lnTo>
                  <a:lnTo>
                    <a:pt x="3696" y="645"/>
                  </a:lnTo>
                  <a:lnTo>
                    <a:pt x="3717" y="661"/>
                  </a:lnTo>
                  <a:close/>
                </a:path>
              </a:pathLst>
            </a:custGeom>
            <a:solidFill>
              <a:schemeClr val="accent2">
                <a:lumMod val="60000"/>
                <a:lumOff val="40000"/>
              </a:schemeClr>
            </a:solidFill>
            <a:ln w="3175" cmpd="sng">
              <a:solidFill>
                <a:srgbClr val="FCF6F6"/>
              </a:solidFill>
              <a:round/>
              <a:headEnd/>
              <a:tailEnd/>
            </a:ln>
          </p:spPr>
          <p:txBody>
            <a:bodyPr/>
            <a:lstStyle/>
            <a:p>
              <a:endParaRPr lang="pt-BR"/>
            </a:p>
          </p:txBody>
        </p:sp>
        <p:sp>
          <p:nvSpPr>
            <p:cNvPr id="34" name="Freeform 23"/>
            <p:cNvSpPr>
              <a:spLocks/>
            </p:cNvSpPr>
            <p:nvPr/>
          </p:nvSpPr>
          <p:spPr bwMode="auto">
            <a:xfrm>
              <a:off x="6397625" y="4227513"/>
              <a:ext cx="320675" cy="508000"/>
            </a:xfrm>
            <a:custGeom>
              <a:avLst/>
              <a:gdLst>
                <a:gd name="T0" fmla="*/ 345 w 813"/>
                <a:gd name="T1" fmla="*/ 1144 h 1191"/>
                <a:gd name="T2" fmla="*/ 346 w 813"/>
                <a:gd name="T3" fmla="*/ 1113 h 1191"/>
                <a:gd name="T4" fmla="*/ 356 w 813"/>
                <a:gd name="T5" fmla="*/ 1074 h 1191"/>
                <a:gd name="T6" fmla="*/ 380 w 813"/>
                <a:gd name="T7" fmla="*/ 1057 h 1191"/>
                <a:gd name="T8" fmla="*/ 443 w 813"/>
                <a:gd name="T9" fmla="*/ 1034 h 1191"/>
                <a:gd name="T10" fmla="*/ 494 w 813"/>
                <a:gd name="T11" fmla="*/ 982 h 1191"/>
                <a:gd name="T12" fmla="*/ 559 w 813"/>
                <a:gd name="T13" fmla="*/ 879 h 1191"/>
                <a:gd name="T14" fmla="*/ 607 w 813"/>
                <a:gd name="T15" fmla="*/ 777 h 1191"/>
                <a:gd name="T16" fmla="*/ 648 w 813"/>
                <a:gd name="T17" fmla="*/ 698 h 1191"/>
                <a:gd name="T18" fmla="*/ 690 w 813"/>
                <a:gd name="T19" fmla="*/ 671 h 1191"/>
                <a:gd name="T20" fmla="*/ 730 w 813"/>
                <a:gd name="T21" fmla="*/ 646 h 1191"/>
                <a:gd name="T22" fmla="*/ 746 w 813"/>
                <a:gd name="T23" fmla="*/ 615 h 1191"/>
                <a:gd name="T24" fmla="*/ 771 w 813"/>
                <a:gd name="T25" fmla="*/ 546 h 1191"/>
                <a:gd name="T26" fmla="*/ 794 w 813"/>
                <a:gd name="T27" fmla="*/ 231 h 1191"/>
                <a:gd name="T28" fmla="*/ 799 w 813"/>
                <a:gd name="T29" fmla="*/ 162 h 1191"/>
                <a:gd name="T30" fmla="*/ 718 w 813"/>
                <a:gd name="T31" fmla="*/ 98 h 1191"/>
                <a:gd name="T32" fmla="*/ 650 w 813"/>
                <a:gd name="T33" fmla="*/ 41 h 1191"/>
                <a:gd name="T34" fmla="*/ 575 w 813"/>
                <a:gd name="T35" fmla="*/ 5 h 1191"/>
                <a:gd name="T36" fmla="*/ 508 w 813"/>
                <a:gd name="T37" fmla="*/ 9 h 1191"/>
                <a:gd name="T38" fmla="*/ 430 w 813"/>
                <a:gd name="T39" fmla="*/ 16 h 1191"/>
                <a:gd name="T40" fmla="*/ 414 w 813"/>
                <a:gd name="T41" fmla="*/ 25 h 1191"/>
                <a:gd name="T42" fmla="*/ 425 w 813"/>
                <a:gd name="T43" fmla="*/ 47 h 1191"/>
                <a:gd name="T44" fmla="*/ 430 w 813"/>
                <a:gd name="T45" fmla="*/ 69 h 1191"/>
                <a:gd name="T46" fmla="*/ 419 w 813"/>
                <a:gd name="T47" fmla="*/ 83 h 1191"/>
                <a:gd name="T48" fmla="*/ 378 w 813"/>
                <a:gd name="T49" fmla="*/ 74 h 1191"/>
                <a:gd name="T50" fmla="*/ 335 w 813"/>
                <a:gd name="T51" fmla="*/ 105 h 1191"/>
                <a:gd name="T52" fmla="*/ 316 w 813"/>
                <a:gd name="T53" fmla="*/ 137 h 1191"/>
                <a:gd name="T54" fmla="*/ 339 w 813"/>
                <a:gd name="T55" fmla="*/ 170 h 1191"/>
                <a:gd name="T56" fmla="*/ 357 w 813"/>
                <a:gd name="T57" fmla="*/ 207 h 1191"/>
                <a:gd name="T58" fmla="*/ 363 w 813"/>
                <a:gd name="T59" fmla="*/ 254 h 1191"/>
                <a:gd name="T60" fmla="*/ 391 w 813"/>
                <a:gd name="T61" fmla="*/ 294 h 1191"/>
                <a:gd name="T62" fmla="*/ 385 w 813"/>
                <a:gd name="T63" fmla="*/ 306 h 1191"/>
                <a:gd name="T64" fmla="*/ 329 w 813"/>
                <a:gd name="T65" fmla="*/ 307 h 1191"/>
                <a:gd name="T66" fmla="*/ 289 w 813"/>
                <a:gd name="T67" fmla="*/ 310 h 1191"/>
                <a:gd name="T68" fmla="*/ 287 w 813"/>
                <a:gd name="T69" fmla="*/ 317 h 1191"/>
                <a:gd name="T70" fmla="*/ 325 w 813"/>
                <a:gd name="T71" fmla="*/ 349 h 1191"/>
                <a:gd name="T72" fmla="*/ 334 w 813"/>
                <a:gd name="T73" fmla="*/ 376 h 1191"/>
                <a:gd name="T74" fmla="*/ 352 w 813"/>
                <a:gd name="T75" fmla="*/ 416 h 1191"/>
                <a:gd name="T76" fmla="*/ 370 w 813"/>
                <a:gd name="T77" fmla="*/ 444 h 1191"/>
                <a:gd name="T78" fmla="*/ 370 w 813"/>
                <a:gd name="T79" fmla="*/ 486 h 1191"/>
                <a:gd name="T80" fmla="*/ 337 w 813"/>
                <a:gd name="T81" fmla="*/ 540 h 1191"/>
                <a:gd name="T82" fmla="*/ 269 w 813"/>
                <a:gd name="T83" fmla="*/ 621 h 1191"/>
                <a:gd name="T84" fmla="*/ 222 w 813"/>
                <a:gd name="T85" fmla="*/ 736 h 1191"/>
                <a:gd name="T86" fmla="*/ 200 w 813"/>
                <a:gd name="T87" fmla="*/ 775 h 1191"/>
                <a:gd name="T88" fmla="*/ 169 w 813"/>
                <a:gd name="T89" fmla="*/ 791 h 1191"/>
                <a:gd name="T90" fmla="*/ 107 w 813"/>
                <a:gd name="T91" fmla="*/ 793 h 1191"/>
                <a:gd name="T92" fmla="*/ 66 w 813"/>
                <a:gd name="T93" fmla="*/ 802 h 1191"/>
                <a:gd name="T94" fmla="*/ 46 w 813"/>
                <a:gd name="T95" fmla="*/ 830 h 1191"/>
                <a:gd name="T96" fmla="*/ 26 w 813"/>
                <a:gd name="T97" fmla="*/ 976 h 1191"/>
                <a:gd name="T98" fmla="*/ 31 w 813"/>
                <a:gd name="T99" fmla="*/ 994 h 1191"/>
                <a:gd name="T100" fmla="*/ 59 w 813"/>
                <a:gd name="T101" fmla="*/ 999 h 1191"/>
                <a:gd name="T102" fmla="*/ 68 w 813"/>
                <a:gd name="T103" fmla="*/ 1065 h 1191"/>
                <a:gd name="T104" fmla="*/ 96 w 813"/>
                <a:gd name="T105" fmla="*/ 1111 h 1191"/>
                <a:gd name="T106" fmla="*/ 140 w 813"/>
                <a:gd name="T107" fmla="*/ 1132 h 1191"/>
                <a:gd name="T108" fmla="*/ 254 w 813"/>
                <a:gd name="T109" fmla="*/ 1151 h 1191"/>
                <a:gd name="T110" fmla="*/ 297 w 813"/>
                <a:gd name="T111" fmla="*/ 1175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3" h="1191">
                  <a:moveTo>
                    <a:pt x="309" y="1191"/>
                  </a:moveTo>
                  <a:lnTo>
                    <a:pt x="325" y="1177"/>
                  </a:lnTo>
                  <a:lnTo>
                    <a:pt x="337" y="1161"/>
                  </a:lnTo>
                  <a:lnTo>
                    <a:pt x="342" y="1152"/>
                  </a:lnTo>
                  <a:lnTo>
                    <a:pt x="345" y="1144"/>
                  </a:lnTo>
                  <a:lnTo>
                    <a:pt x="346" y="1139"/>
                  </a:lnTo>
                  <a:lnTo>
                    <a:pt x="347" y="1134"/>
                  </a:lnTo>
                  <a:lnTo>
                    <a:pt x="347" y="1129"/>
                  </a:lnTo>
                  <a:lnTo>
                    <a:pt x="346" y="1123"/>
                  </a:lnTo>
                  <a:lnTo>
                    <a:pt x="346" y="1113"/>
                  </a:lnTo>
                  <a:lnTo>
                    <a:pt x="347" y="1103"/>
                  </a:lnTo>
                  <a:lnTo>
                    <a:pt x="348" y="1093"/>
                  </a:lnTo>
                  <a:lnTo>
                    <a:pt x="351" y="1083"/>
                  </a:lnTo>
                  <a:lnTo>
                    <a:pt x="353" y="1079"/>
                  </a:lnTo>
                  <a:lnTo>
                    <a:pt x="356" y="1074"/>
                  </a:lnTo>
                  <a:lnTo>
                    <a:pt x="359" y="1070"/>
                  </a:lnTo>
                  <a:lnTo>
                    <a:pt x="363" y="1067"/>
                  </a:lnTo>
                  <a:lnTo>
                    <a:pt x="368" y="1063"/>
                  </a:lnTo>
                  <a:lnTo>
                    <a:pt x="374" y="1060"/>
                  </a:lnTo>
                  <a:lnTo>
                    <a:pt x="380" y="1057"/>
                  </a:lnTo>
                  <a:lnTo>
                    <a:pt x="388" y="1055"/>
                  </a:lnTo>
                  <a:lnTo>
                    <a:pt x="410" y="1048"/>
                  </a:lnTo>
                  <a:lnTo>
                    <a:pt x="428" y="1042"/>
                  </a:lnTo>
                  <a:lnTo>
                    <a:pt x="435" y="1038"/>
                  </a:lnTo>
                  <a:lnTo>
                    <a:pt x="443" y="1034"/>
                  </a:lnTo>
                  <a:lnTo>
                    <a:pt x="450" y="1030"/>
                  </a:lnTo>
                  <a:lnTo>
                    <a:pt x="456" y="1025"/>
                  </a:lnTo>
                  <a:lnTo>
                    <a:pt x="468" y="1014"/>
                  </a:lnTo>
                  <a:lnTo>
                    <a:pt x="481" y="999"/>
                  </a:lnTo>
                  <a:lnTo>
                    <a:pt x="494" y="982"/>
                  </a:lnTo>
                  <a:lnTo>
                    <a:pt x="509" y="961"/>
                  </a:lnTo>
                  <a:lnTo>
                    <a:pt x="521" y="942"/>
                  </a:lnTo>
                  <a:lnTo>
                    <a:pt x="534" y="921"/>
                  </a:lnTo>
                  <a:lnTo>
                    <a:pt x="547" y="900"/>
                  </a:lnTo>
                  <a:lnTo>
                    <a:pt x="559" y="879"/>
                  </a:lnTo>
                  <a:lnTo>
                    <a:pt x="571" y="858"/>
                  </a:lnTo>
                  <a:lnTo>
                    <a:pt x="581" y="837"/>
                  </a:lnTo>
                  <a:lnTo>
                    <a:pt x="591" y="816"/>
                  </a:lnTo>
                  <a:lnTo>
                    <a:pt x="598" y="797"/>
                  </a:lnTo>
                  <a:lnTo>
                    <a:pt x="607" y="777"/>
                  </a:lnTo>
                  <a:lnTo>
                    <a:pt x="619" y="756"/>
                  </a:lnTo>
                  <a:lnTo>
                    <a:pt x="631" y="735"/>
                  </a:lnTo>
                  <a:lnTo>
                    <a:pt x="640" y="713"/>
                  </a:lnTo>
                  <a:lnTo>
                    <a:pt x="644" y="705"/>
                  </a:lnTo>
                  <a:lnTo>
                    <a:pt x="648" y="698"/>
                  </a:lnTo>
                  <a:lnTo>
                    <a:pt x="653" y="693"/>
                  </a:lnTo>
                  <a:lnTo>
                    <a:pt x="658" y="688"/>
                  </a:lnTo>
                  <a:lnTo>
                    <a:pt x="668" y="681"/>
                  </a:lnTo>
                  <a:lnTo>
                    <a:pt x="678" y="676"/>
                  </a:lnTo>
                  <a:lnTo>
                    <a:pt x="690" y="671"/>
                  </a:lnTo>
                  <a:lnTo>
                    <a:pt x="702" y="665"/>
                  </a:lnTo>
                  <a:lnTo>
                    <a:pt x="709" y="661"/>
                  </a:lnTo>
                  <a:lnTo>
                    <a:pt x="715" y="657"/>
                  </a:lnTo>
                  <a:lnTo>
                    <a:pt x="723" y="652"/>
                  </a:lnTo>
                  <a:lnTo>
                    <a:pt x="730" y="646"/>
                  </a:lnTo>
                  <a:lnTo>
                    <a:pt x="733" y="641"/>
                  </a:lnTo>
                  <a:lnTo>
                    <a:pt x="736" y="637"/>
                  </a:lnTo>
                  <a:lnTo>
                    <a:pt x="739" y="632"/>
                  </a:lnTo>
                  <a:lnTo>
                    <a:pt x="742" y="627"/>
                  </a:lnTo>
                  <a:lnTo>
                    <a:pt x="746" y="615"/>
                  </a:lnTo>
                  <a:lnTo>
                    <a:pt x="750" y="601"/>
                  </a:lnTo>
                  <a:lnTo>
                    <a:pt x="754" y="588"/>
                  </a:lnTo>
                  <a:lnTo>
                    <a:pt x="759" y="574"/>
                  </a:lnTo>
                  <a:lnTo>
                    <a:pt x="764" y="560"/>
                  </a:lnTo>
                  <a:lnTo>
                    <a:pt x="771" y="546"/>
                  </a:lnTo>
                  <a:lnTo>
                    <a:pt x="787" y="310"/>
                  </a:lnTo>
                  <a:lnTo>
                    <a:pt x="787" y="289"/>
                  </a:lnTo>
                  <a:lnTo>
                    <a:pt x="789" y="268"/>
                  </a:lnTo>
                  <a:lnTo>
                    <a:pt x="791" y="249"/>
                  </a:lnTo>
                  <a:lnTo>
                    <a:pt x="794" y="231"/>
                  </a:lnTo>
                  <a:lnTo>
                    <a:pt x="798" y="214"/>
                  </a:lnTo>
                  <a:lnTo>
                    <a:pt x="802" y="198"/>
                  </a:lnTo>
                  <a:lnTo>
                    <a:pt x="807" y="182"/>
                  </a:lnTo>
                  <a:lnTo>
                    <a:pt x="813" y="168"/>
                  </a:lnTo>
                  <a:lnTo>
                    <a:pt x="799" y="162"/>
                  </a:lnTo>
                  <a:lnTo>
                    <a:pt x="787" y="154"/>
                  </a:lnTo>
                  <a:lnTo>
                    <a:pt x="774" y="146"/>
                  </a:lnTo>
                  <a:lnTo>
                    <a:pt x="763" y="137"/>
                  </a:lnTo>
                  <a:lnTo>
                    <a:pt x="740" y="118"/>
                  </a:lnTo>
                  <a:lnTo>
                    <a:pt x="718" y="98"/>
                  </a:lnTo>
                  <a:lnTo>
                    <a:pt x="698" y="79"/>
                  </a:lnTo>
                  <a:lnTo>
                    <a:pt x="679" y="62"/>
                  </a:lnTo>
                  <a:lnTo>
                    <a:pt x="669" y="54"/>
                  </a:lnTo>
                  <a:lnTo>
                    <a:pt x="659" y="47"/>
                  </a:lnTo>
                  <a:lnTo>
                    <a:pt x="650" y="41"/>
                  </a:lnTo>
                  <a:lnTo>
                    <a:pt x="640" y="36"/>
                  </a:lnTo>
                  <a:lnTo>
                    <a:pt x="627" y="28"/>
                  </a:lnTo>
                  <a:lnTo>
                    <a:pt x="601" y="16"/>
                  </a:lnTo>
                  <a:lnTo>
                    <a:pt x="588" y="10"/>
                  </a:lnTo>
                  <a:lnTo>
                    <a:pt x="575" y="5"/>
                  </a:lnTo>
                  <a:lnTo>
                    <a:pt x="564" y="1"/>
                  </a:lnTo>
                  <a:lnTo>
                    <a:pt x="556" y="0"/>
                  </a:lnTo>
                  <a:lnTo>
                    <a:pt x="539" y="5"/>
                  </a:lnTo>
                  <a:lnTo>
                    <a:pt x="523" y="7"/>
                  </a:lnTo>
                  <a:lnTo>
                    <a:pt x="508" y="9"/>
                  </a:lnTo>
                  <a:lnTo>
                    <a:pt x="492" y="10"/>
                  </a:lnTo>
                  <a:lnTo>
                    <a:pt x="478" y="10"/>
                  </a:lnTo>
                  <a:lnTo>
                    <a:pt x="463" y="11"/>
                  </a:lnTo>
                  <a:lnTo>
                    <a:pt x="447" y="13"/>
                  </a:lnTo>
                  <a:lnTo>
                    <a:pt x="430" y="16"/>
                  </a:lnTo>
                  <a:lnTo>
                    <a:pt x="424" y="17"/>
                  </a:lnTo>
                  <a:lnTo>
                    <a:pt x="420" y="18"/>
                  </a:lnTo>
                  <a:lnTo>
                    <a:pt x="417" y="20"/>
                  </a:lnTo>
                  <a:lnTo>
                    <a:pt x="415" y="22"/>
                  </a:lnTo>
                  <a:lnTo>
                    <a:pt x="414" y="25"/>
                  </a:lnTo>
                  <a:lnTo>
                    <a:pt x="414" y="27"/>
                  </a:lnTo>
                  <a:lnTo>
                    <a:pt x="415" y="30"/>
                  </a:lnTo>
                  <a:lnTo>
                    <a:pt x="416" y="33"/>
                  </a:lnTo>
                  <a:lnTo>
                    <a:pt x="420" y="40"/>
                  </a:lnTo>
                  <a:lnTo>
                    <a:pt x="425" y="47"/>
                  </a:lnTo>
                  <a:lnTo>
                    <a:pt x="427" y="52"/>
                  </a:lnTo>
                  <a:lnTo>
                    <a:pt x="429" y="56"/>
                  </a:lnTo>
                  <a:lnTo>
                    <a:pt x="430" y="59"/>
                  </a:lnTo>
                  <a:lnTo>
                    <a:pt x="430" y="63"/>
                  </a:lnTo>
                  <a:lnTo>
                    <a:pt x="430" y="69"/>
                  </a:lnTo>
                  <a:lnTo>
                    <a:pt x="429" y="74"/>
                  </a:lnTo>
                  <a:lnTo>
                    <a:pt x="427" y="78"/>
                  </a:lnTo>
                  <a:lnTo>
                    <a:pt x="425" y="80"/>
                  </a:lnTo>
                  <a:lnTo>
                    <a:pt x="422" y="82"/>
                  </a:lnTo>
                  <a:lnTo>
                    <a:pt x="419" y="83"/>
                  </a:lnTo>
                  <a:lnTo>
                    <a:pt x="416" y="83"/>
                  </a:lnTo>
                  <a:lnTo>
                    <a:pt x="413" y="82"/>
                  </a:lnTo>
                  <a:lnTo>
                    <a:pt x="397" y="77"/>
                  </a:lnTo>
                  <a:lnTo>
                    <a:pt x="382" y="74"/>
                  </a:lnTo>
                  <a:lnTo>
                    <a:pt x="378" y="74"/>
                  </a:lnTo>
                  <a:lnTo>
                    <a:pt x="373" y="76"/>
                  </a:lnTo>
                  <a:lnTo>
                    <a:pt x="367" y="79"/>
                  </a:lnTo>
                  <a:lnTo>
                    <a:pt x="361" y="83"/>
                  </a:lnTo>
                  <a:lnTo>
                    <a:pt x="348" y="93"/>
                  </a:lnTo>
                  <a:lnTo>
                    <a:pt x="335" y="105"/>
                  </a:lnTo>
                  <a:lnTo>
                    <a:pt x="330" y="111"/>
                  </a:lnTo>
                  <a:lnTo>
                    <a:pt x="325" y="118"/>
                  </a:lnTo>
                  <a:lnTo>
                    <a:pt x="321" y="124"/>
                  </a:lnTo>
                  <a:lnTo>
                    <a:pt x="318" y="131"/>
                  </a:lnTo>
                  <a:lnTo>
                    <a:pt x="316" y="137"/>
                  </a:lnTo>
                  <a:lnTo>
                    <a:pt x="316" y="142"/>
                  </a:lnTo>
                  <a:lnTo>
                    <a:pt x="317" y="147"/>
                  </a:lnTo>
                  <a:lnTo>
                    <a:pt x="320" y="152"/>
                  </a:lnTo>
                  <a:lnTo>
                    <a:pt x="330" y="160"/>
                  </a:lnTo>
                  <a:lnTo>
                    <a:pt x="339" y="170"/>
                  </a:lnTo>
                  <a:lnTo>
                    <a:pt x="345" y="178"/>
                  </a:lnTo>
                  <a:lnTo>
                    <a:pt x="350" y="185"/>
                  </a:lnTo>
                  <a:lnTo>
                    <a:pt x="353" y="193"/>
                  </a:lnTo>
                  <a:lnTo>
                    <a:pt x="356" y="200"/>
                  </a:lnTo>
                  <a:lnTo>
                    <a:pt x="357" y="207"/>
                  </a:lnTo>
                  <a:lnTo>
                    <a:pt x="358" y="214"/>
                  </a:lnTo>
                  <a:lnTo>
                    <a:pt x="358" y="227"/>
                  </a:lnTo>
                  <a:lnTo>
                    <a:pt x="359" y="241"/>
                  </a:lnTo>
                  <a:lnTo>
                    <a:pt x="361" y="247"/>
                  </a:lnTo>
                  <a:lnTo>
                    <a:pt x="363" y="254"/>
                  </a:lnTo>
                  <a:lnTo>
                    <a:pt x="367" y="260"/>
                  </a:lnTo>
                  <a:lnTo>
                    <a:pt x="372" y="267"/>
                  </a:lnTo>
                  <a:lnTo>
                    <a:pt x="381" y="279"/>
                  </a:lnTo>
                  <a:lnTo>
                    <a:pt x="388" y="287"/>
                  </a:lnTo>
                  <a:lnTo>
                    <a:pt x="391" y="294"/>
                  </a:lnTo>
                  <a:lnTo>
                    <a:pt x="392" y="300"/>
                  </a:lnTo>
                  <a:lnTo>
                    <a:pt x="391" y="302"/>
                  </a:lnTo>
                  <a:lnTo>
                    <a:pt x="390" y="303"/>
                  </a:lnTo>
                  <a:lnTo>
                    <a:pt x="388" y="305"/>
                  </a:lnTo>
                  <a:lnTo>
                    <a:pt x="385" y="306"/>
                  </a:lnTo>
                  <a:lnTo>
                    <a:pt x="380" y="308"/>
                  </a:lnTo>
                  <a:lnTo>
                    <a:pt x="373" y="308"/>
                  </a:lnTo>
                  <a:lnTo>
                    <a:pt x="357" y="309"/>
                  </a:lnTo>
                  <a:lnTo>
                    <a:pt x="338" y="308"/>
                  </a:lnTo>
                  <a:lnTo>
                    <a:pt x="329" y="307"/>
                  </a:lnTo>
                  <a:lnTo>
                    <a:pt x="320" y="308"/>
                  </a:lnTo>
                  <a:lnTo>
                    <a:pt x="312" y="308"/>
                  </a:lnTo>
                  <a:lnTo>
                    <a:pt x="304" y="310"/>
                  </a:lnTo>
                  <a:lnTo>
                    <a:pt x="295" y="309"/>
                  </a:lnTo>
                  <a:lnTo>
                    <a:pt x="289" y="310"/>
                  </a:lnTo>
                  <a:lnTo>
                    <a:pt x="288" y="311"/>
                  </a:lnTo>
                  <a:lnTo>
                    <a:pt x="286" y="311"/>
                  </a:lnTo>
                  <a:lnTo>
                    <a:pt x="286" y="312"/>
                  </a:lnTo>
                  <a:lnTo>
                    <a:pt x="286" y="314"/>
                  </a:lnTo>
                  <a:lnTo>
                    <a:pt x="287" y="317"/>
                  </a:lnTo>
                  <a:lnTo>
                    <a:pt x="290" y="320"/>
                  </a:lnTo>
                  <a:lnTo>
                    <a:pt x="295" y="324"/>
                  </a:lnTo>
                  <a:lnTo>
                    <a:pt x="300" y="329"/>
                  </a:lnTo>
                  <a:lnTo>
                    <a:pt x="313" y="338"/>
                  </a:lnTo>
                  <a:lnTo>
                    <a:pt x="325" y="349"/>
                  </a:lnTo>
                  <a:lnTo>
                    <a:pt x="330" y="354"/>
                  </a:lnTo>
                  <a:lnTo>
                    <a:pt x="333" y="358"/>
                  </a:lnTo>
                  <a:lnTo>
                    <a:pt x="335" y="363"/>
                  </a:lnTo>
                  <a:lnTo>
                    <a:pt x="335" y="367"/>
                  </a:lnTo>
                  <a:lnTo>
                    <a:pt x="334" y="376"/>
                  </a:lnTo>
                  <a:lnTo>
                    <a:pt x="334" y="385"/>
                  </a:lnTo>
                  <a:lnTo>
                    <a:pt x="335" y="392"/>
                  </a:lnTo>
                  <a:lnTo>
                    <a:pt x="338" y="397"/>
                  </a:lnTo>
                  <a:lnTo>
                    <a:pt x="344" y="407"/>
                  </a:lnTo>
                  <a:lnTo>
                    <a:pt x="352" y="416"/>
                  </a:lnTo>
                  <a:lnTo>
                    <a:pt x="356" y="421"/>
                  </a:lnTo>
                  <a:lnTo>
                    <a:pt x="360" y="425"/>
                  </a:lnTo>
                  <a:lnTo>
                    <a:pt x="364" y="431"/>
                  </a:lnTo>
                  <a:lnTo>
                    <a:pt x="367" y="437"/>
                  </a:lnTo>
                  <a:lnTo>
                    <a:pt x="370" y="444"/>
                  </a:lnTo>
                  <a:lnTo>
                    <a:pt x="371" y="452"/>
                  </a:lnTo>
                  <a:lnTo>
                    <a:pt x="372" y="461"/>
                  </a:lnTo>
                  <a:lnTo>
                    <a:pt x="372" y="472"/>
                  </a:lnTo>
                  <a:lnTo>
                    <a:pt x="371" y="479"/>
                  </a:lnTo>
                  <a:lnTo>
                    <a:pt x="370" y="486"/>
                  </a:lnTo>
                  <a:lnTo>
                    <a:pt x="368" y="492"/>
                  </a:lnTo>
                  <a:lnTo>
                    <a:pt x="366" y="499"/>
                  </a:lnTo>
                  <a:lnTo>
                    <a:pt x="361" y="510"/>
                  </a:lnTo>
                  <a:lnTo>
                    <a:pt x="354" y="520"/>
                  </a:lnTo>
                  <a:lnTo>
                    <a:pt x="337" y="540"/>
                  </a:lnTo>
                  <a:lnTo>
                    <a:pt x="317" y="561"/>
                  </a:lnTo>
                  <a:lnTo>
                    <a:pt x="305" y="573"/>
                  </a:lnTo>
                  <a:lnTo>
                    <a:pt x="294" y="587"/>
                  </a:lnTo>
                  <a:lnTo>
                    <a:pt x="282" y="602"/>
                  </a:lnTo>
                  <a:lnTo>
                    <a:pt x="269" y="621"/>
                  </a:lnTo>
                  <a:lnTo>
                    <a:pt x="258" y="642"/>
                  </a:lnTo>
                  <a:lnTo>
                    <a:pt x="246" y="665"/>
                  </a:lnTo>
                  <a:lnTo>
                    <a:pt x="235" y="693"/>
                  </a:lnTo>
                  <a:lnTo>
                    <a:pt x="225" y="725"/>
                  </a:lnTo>
                  <a:lnTo>
                    <a:pt x="222" y="736"/>
                  </a:lnTo>
                  <a:lnTo>
                    <a:pt x="218" y="746"/>
                  </a:lnTo>
                  <a:lnTo>
                    <a:pt x="214" y="755"/>
                  </a:lnTo>
                  <a:lnTo>
                    <a:pt x="210" y="763"/>
                  </a:lnTo>
                  <a:lnTo>
                    <a:pt x="205" y="770"/>
                  </a:lnTo>
                  <a:lnTo>
                    <a:pt x="200" y="775"/>
                  </a:lnTo>
                  <a:lnTo>
                    <a:pt x="194" y="780"/>
                  </a:lnTo>
                  <a:lnTo>
                    <a:pt x="188" y="784"/>
                  </a:lnTo>
                  <a:lnTo>
                    <a:pt x="182" y="787"/>
                  </a:lnTo>
                  <a:lnTo>
                    <a:pt x="176" y="790"/>
                  </a:lnTo>
                  <a:lnTo>
                    <a:pt x="169" y="791"/>
                  </a:lnTo>
                  <a:lnTo>
                    <a:pt x="161" y="793"/>
                  </a:lnTo>
                  <a:lnTo>
                    <a:pt x="148" y="794"/>
                  </a:lnTo>
                  <a:lnTo>
                    <a:pt x="134" y="794"/>
                  </a:lnTo>
                  <a:lnTo>
                    <a:pt x="120" y="794"/>
                  </a:lnTo>
                  <a:lnTo>
                    <a:pt x="107" y="793"/>
                  </a:lnTo>
                  <a:lnTo>
                    <a:pt x="94" y="794"/>
                  </a:lnTo>
                  <a:lnTo>
                    <a:pt x="82" y="796"/>
                  </a:lnTo>
                  <a:lnTo>
                    <a:pt x="76" y="797"/>
                  </a:lnTo>
                  <a:lnTo>
                    <a:pt x="71" y="799"/>
                  </a:lnTo>
                  <a:lnTo>
                    <a:pt x="66" y="802"/>
                  </a:lnTo>
                  <a:lnTo>
                    <a:pt x="61" y="806"/>
                  </a:lnTo>
                  <a:lnTo>
                    <a:pt x="57" y="810"/>
                  </a:lnTo>
                  <a:lnTo>
                    <a:pt x="52" y="815"/>
                  </a:lnTo>
                  <a:lnTo>
                    <a:pt x="49" y="821"/>
                  </a:lnTo>
                  <a:lnTo>
                    <a:pt x="46" y="830"/>
                  </a:lnTo>
                  <a:lnTo>
                    <a:pt x="42" y="858"/>
                  </a:lnTo>
                  <a:lnTo>
                    <a:pt x="37" y="906"/>
                  </a:lnTo>
                  <a:lnTo>
                    <a:pt x="33" y="951"/>
                  </a:lnTo>
                  <a:lnTo>
                    <a:pt x="31" y="971"/>
                  </a:lnTo>
                  <a:lnTo>
                    <a:pt x="26" y="976"/>
                  </a:lnTo>
                  <a:lnTo>
                    <a:pt x="19" y="983"/>
                  </a:lnTo>
                  <a:lnTo>
                    <a:pt x="10" y="992"/>
                  </a:lnTo>
                  <a:lnTo>
                    <a:pt x="0" y="1002"/>
                  </a:lnTo>
                  <a:lnTo>
                    <a:pt x="15" y="999"/>
                  </a:lnTo>
                  <a:lnTo>
                    <a:pt x="31" y="994"/>
                  </a:lnTo>
                  <a:lnTo>
                    <a:pt x="39" y="993"/>
                  </a:lnTo>
                  <a:lnTo>
                    <a:pt x="46" y="993"/>
                  </a:lnTo>
                  <a:lnTo>
                    <a:pt x="50" y="995"/>
                  </a:lnTo>
                  <a:lnTo>
                    <a:pt x="55" y="996"/>
                  </a:lnTo>
                  <a:lnTo>
                    <a:pt x="59" y="999"/>
                  </a:lnTo>
                  <a:lnTo>
                    <a:pt x="63" y="1002"/>
                  </a:lnTo>
                  <a:lnTo>
                    <a:pt x="63" y="1020"/>
                  </a:lnTo>
                  <a:lnTo>
                    <a:pt x="63" y="1037"/>
                  </a:lnTo>
                  <a:lnTo>
                    <a:pt x="65" y="1051"/>
                  </a:lnTo>
                  <a:lnTo>
                    <a:pt x="68" y="1065"/>
                  </a:lnTo>
                  <a:lnTo>
                    <a:pt x="72" y="1077"/>
                  </a:lnTo>
                  <a:lnTo>
                    <a:pt x="77" y="1087"/>
                  </a:lnTo>
                  <a:lnTo>
                    <a:pt x="82" y="1096"/>
                  </a:lnTo>
                  <a:lnTo>
                    <a:pt x="89" y="1104"/>
                  </a:lnTo>
                  <a:lnTo>
                    <a:pt x="96" y="1111"/>
                  </a:lnTo>
                  <a:lnTo>
                    <a:pt x="104" y="1117"/>
                  </a:lnTo>
                  <a:lnTo>
                    <a:pt x="112" y="1122"/>
                  </a:lnTo>
                  <a:lnTo>
                    <a:pt x="121" y="1126"/>
                  </a:lnTo>
                  <a:lnTo>
                    <a:pt x="130" y="1129"/>
                  </a:lnTo>
                  <a:lnTo>
                    <a:pt x="140" y="1132"/>
                  </a:lnTo>
                  <a:lnTo>
                    <a:pt x="150" y="1134"/>
                  </a:lnTo>
                  <a:lnTo>
                    <a:pt x="160" y="1136"/>
                  </a:lnTo>
                  <a:lnTo>
                    <a:pt x="203" y="1141"/>
                  </a:lnTo>
                  <a:lnTo>
                    <a:pt x="245" y="1148"/>
                  </a:lnTo>
                  <a:lnTo>
                    <a:pt x="254" y="1151"/>
                  </a:lnTo>
                  <a:lnTo>
                    <a:pt x="264" y="1154"/>
                  </a:lnTo>
                  <a:lnTo>
                    <a:pt x="273" y="1158"/>
                  </a:lnTo>
                  <a:lnTo>
                    <a:pt x="282" y="1162"/>
                  </a:lnTo>
                  <a:lnTo>
                    <a:pt x="290" y="1169"/>
                  </a:lnTo>
                  <a:lnTo>
                    <a:pt x="297" y="1175"/>
                  </a:lnTo>
                  <a:lnTo>
                    <a:pt x="304" y="1183"/>
                  </a:lnTo>
                  <a:lnTo>
                    <a:pt x="309" y="1191"/>
                  </a:lnTo>
                  <a:close/>
                </a:path>
              </a:pathLst>
            </a:custGeom>
            <a:grpFill/>
            <a:ln w="3175" cmpd="sng">
              <a:solidFill>
                <a:srgbClr val="FCF6F6"/>
              </a:solidFill>
              <a:round/>
              <a:headEnd/>
              <a:tailEnd/>
            </a:ln>
          </p:spPr>
          <p:txBody>
            <a:bodyPr/>
            <a:lstStyle/>
            <a:p>
              <a:endParaRPr lang="pt-BR"/>
            </a:p>
          </p:txBody>
        </p:sp>
        <p:sp>
          <p:nvSpPr>
            <p:cNvPr id="35" name="Freeform 24"/>
            <p:cNvSpPr>
              <a:spLocks/>
            </p:cNvSpPr>
            <p:nvPr/>
          </p:nvSpPr>
          <p:spPr bwMode="auto">
            <a:xfrm>
              <a:off x="6010275" y="4649788"/>
              <a:ext cx="511175" cy="371475"/>
            </a:xfrm>
            <a:custGeom>
              <a:avLst/>
              <a:gdLst>
                <a:gd name="T0" fmla="*/ 1255 w 1307"/>
                <a:gd name="T1" fmla="*/ 161 h 870"/>
                <a:gd name="T2" fmla="*/ 1123 w 1307"/>
                <a:gd name="T3" fmla="*/ 137 h 870"/>
                <a:gd name="T4" fmla="*/ 1075 w 1307"/>
                <a:gd name="T5" fmla="*/ 113 h 870"/>
                <a:gd name="T6" fmla="*/ 1053 w 1307"/>
                <a:gd name="T7" fmla="*/ 55 h 870"/>
                <a:gd name="T8" fmla="*/ 1042 w 1307"/>
                <a:gd name="T9" fmla="*/ 2 h 870"/>
                <a:gd name="T10" fmla="*/ 971 w 1307"/>
                <a:gd name="T11" fmla="*/ 33 h 870"/>
                <a:gd name="T12" fmla="*/ 891 w 1307"/>
                <a:gd name="T13" fmla="*/ 137 h 870"/>
                <a:gd name="T14" fmla="*/ 851 w 1307"/>
                <a:gd name="T15" fmla="*/ 239 h 870"/>
                <a:gd name="T16" fmla="*/ 837 w 1307"/>
                <a:gd name="T17" fmla="*/ 294 h 870"/>
                <a:gd name="T18" fmla="*/ 763 w 1307"/>
                <a:gd name="T19" fmla="*/ 346 h 870"/>
                <a:gd name="T20" fmla="*/ 613 w 1307"/>
                <a:gd name="T21" fmla="*/ 404 h 870"/>
                <a:gd name="T22" fmla="*/ 549 w 1307"/>
                <a:gd name="T23" fmla="*/ 420 h 870"/>
                <a:gd name="T24" fmla="*/ 445 w 1307"/>
                <a:gd name="T25" fmla="*/ 402 h 870"/>
                <a:gd name="T26" fmla="*/ 372 w 1307"/>
                <a:gd name="T27" fmla="*/ 402 h 870"/>
                <a:gd name="T28" fmla="*/ 253 w 1307"/>
                <a:gd name="T29" fmla="*/ 440 h 870"/>
                <a:gd name="T30" fmla="*/ 94 w 1307"/>
                <a:gd name="T31" fmla="*/ 485 h 870"/>
                <a:gd name="T32" fmla="*/ 34 w 1307"/>
                <a:gd name="T33" fmla="*/ 538 h 870"/>
                <a:gd name="T34" fmla="*/ 88 w 1307"/>
                <a:gd name="T35" fmla="*/ 579 h 870"/>
                <a:gd name="T36" fmla="*/ 219 w 1307"/>
                <a:gd name="T37" fmla="*/ 594 h 870"/>
                <a:gd name="T38" fmla="*/ 211 w 1307"/>
                <a:gd name="T39" fmla="*/ 635 h 870"/>
                <a:gd name="T40" fmla="*/ 169 w 1307"/>
                <a:gd name="T41" fmla="*/ 662 h 870"/>
                <a:gd name="T42" fmla="*/ 91 w 1307"/>
                <a:gd name="T43" fmla="*/ 680 h 870"/>
                <a:gd name="T44" fmla="*/ 27 w 1307"/>
                <a:gd name="T45" fmla="*/ 702 h 870"/>
                <a:gd name="T46" fmla="*/ 6 w 1307"/>
                <a:gd name="T47" fmla="*/ 734 h 870"/>
                <a:gd name="T48" fmla="*/ 0 w 1307"/>
                <a:gd name="T49" fmla="*/ 782 h 870"/>
                <a:gd name="T50" fmla="*/ 44 w 1307"/>
                <a:gd name="T51" fmla="*/ 860 h 870"/>
                <a:gd name="T52" fmla="*/ 95 w 1307"/>
                <a:gd name="T53" fmla="*/ 843 h 870"/>
                <a:gd name="T54" fmla="*/ 105 w 1307"/>
                <a:gd name="T55" fmla="*/ 814 h 870"/>
                <a:gd name="T56" fmla="*/ 84 w 1307"/>
                <a:gd name="T57" fmla="*/ 792 h 870"/>
                <a:gd name="T58" fmla="*/ 69 w 1307"/>
                <a:gd name="T59" fmla="*/ 763 h 870"/>
                <a:gd name="T60" fmla="*/ 89 w 1307"/>
                <a:gd name="T61" fmla="*/ 746 h 870"/>
                <a:gd name="T62" fmla="*/ 132 w 1307"/>
                <a:gd name="T63" fmla="*/ 730 h 870"/>
                <a:gd name="T64" fmla="*/ 160 w 1307"/>
                <a:gd name="T65" fmla="*/ 722 h 870"/>
                <a:gd name="T66" fmla="*/ 172 w 1307"/>
                <a:gd name="T67" fmla="*/ 747 h 870"/>
                <a:gd name="T68" fmla="*/ 211 w 1307"/>
                <a:gd name="T69" fmla="*/ 759 h 870"/>
                <a:gd name="T70" fmla="*/ 253 w 1307"/>
                <a:gd name="T71" fmla="*/ 732 h 870"/>
                <a:gd name="T72" fmla="*/ 309 w 1307"/>
                <a:gd name="T73" fmla="*/ 718 h 870"/>
                <a:gd name="T74" fmla="*/ 328 w 1307"/>
                <a:gd name="T75" fmla="*/ 737 h 870"/>
                <a:gd name="T76" fmla="*/ 282 w 1307"/>
                <a:gd name="T77" fmla="*/ 751 h 870"/>
                <a:gd name="T78" fmla="*/ 364 w 1307"/>
                <a:gd name="T79" fmla="*/ 762 h 870"/>
                <a:gd name="T80" fmla="*/ 530 w 1307"/>
                <a:gd name="T81" fmla="*/ 671 h 870"/>
                <a:gd name="T82" fmla="*/ 565 w 1307"/>
                <a:gd name="T83" fmla="*/ 669 h 870"/>
                <a:gd name="T84" fmla="*/ 572 w 1307"/>
                <a:gd name="T85" fmla="*/ 686 h 870"/>
                <a:gd name="T86" fmla="*/ 554 w 1307"/>
                <a:gd name="T87" fmla="*/ 726 h 870"/>
                <a:gd name="T88" fmla="*/ 571 w 1307"/>
                <a:gd name="T89" fmla="*/ 753 h 870"/>
                <a:gd name="T90" fmla="*/ 679 w 1307"/>
                <a:gd name="T91" fmla="*/ 751 h 870"/>
                <a:gd name="T92" fmla="*/ 799 w 1307"/>
                <a:gd name="T93" fmla="*/ 746 h 870"/>
                <a:gd name="T94" fmla="*/ 879 w 1307"/>
                <a:gd name="T95" fmla="*/ 767 h 870"/>
                <a:gd name="T96" fmla="*/ 933 w 1307"/>
                <a:gd name="T97" fmla="*/ 742 h 870"/>
                <a:gd name="T98" fmla="*/ 933 w 1307"/>
                <a:gd name="T99" fmla="*/ 707 h 870"/>
                <a:gd name="T100" fmla="*/ 927 w 1307"/>
                <a:gd name="T101" fmla="*/ 675 h 870"/>
                <a:gd name="T102" fmla="*/ 970 w 1307"/>
                <a:gd name="T103" fmla="*/ 603 h 870"/>
                <a:gd name="T104" fmla="*/ 1060 w 1307"/>
                <a:gd name="T105" fmla="*/ 545 h 870"/>
                <a:gd name="T106" fmla="*/ 1213 w 1307"/>
                <a:gd name="T107" fmla="*/ 500 h 870"/>
                <a:gd name="T108" fmla="*/ 1263 w 1307"/>
                <a:gd name="T109" fmla="*/ 466 h 870"/>
                <a:gd name="T110" fmla="*/ 1280 w 1307"/>
                <a:gd name="T111" fmla="*/ 426 h 870"/>
                <a:gd name="T112" fmla="*/ 1279 w 1307"/>
                <a:gd name="T113" fmla="*/ 330 h 870"/>
                <a:gd name="T114" fmla="*/ 1292 w 1307"/>
                <a:gd name="T115" fmla="*/ 212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7" h="870">
                  <a:moveTo>
                    <a:pt x="1307" y="188"/>
                  </a:moveTo>
                  <a:lnTo>
                    <a:pt x="1297" y="181"/>
                  </a:lnTo>
                  <a:lnTo>
                    <a:pt x="1287" y="175"/>
                  </a:lnTo>
                  <a:lnTo>
                    <a:pt x="1277" y="169"/>
                  </a:lnTo>
                  <a:lnTo>
                    <a:pt x="1266" y="165"/>
                  </a:lnTo>
                  <a:lnTo>
                    <a:pt x="1255" y="161"/>
                  </a:lnTo>
                  <a:lnTo>
                    <a:pt x="1244" y="158"/>
                  </a:lnTo>
                  <a:lnTo>
                    <a:pt x="1233" y="155"/>
                  </a:lnTo>
                  <a:lnTo>
                    <a:pt x="1221" y="153"/>
                  </a:lnTo>
                  <a:lnTo>
                    <a:pt x="1176" y="146"/>
                  </a:lnTo>
                  <a:lnTo>
                    <a:pt x="1133" y="140"/>
                  </a:lnTo>
                  <a:lnTo>
                    <a:pt x="1123" y="137"/>
                  </a:lnTo>
                  <a:lnTo>
                    <a:pt x="1114" y="135"/>
                  </a:lnTo>
                  <a:lnTo>
                    <a:pt x="1105" y="132"/>
                  </a:lnTo>
                  <a:lnTo>
                    <a:pt x="1097" y="128"/>
                  </a:lnTo>
                  <a:lnTo>
                    <a:pt x="1089" y="124"/>
                  </a:lnTo>
                  <a:lnTo>
                    <a:pt x="1082" y="119"/>
                  </a:lnTo>
                  <a:lnTo>
                    <a:pt x="1075" y="113"/>
                  </a:lnTo>
                  <a:lnTo>
                    <a:pt x="1069" y="106"/>
                  </a:lnTo>
                  <a:lnTo>
                    <a:pt x="1064" y="98"/>
                  </a:lnTo>
                  <a:lnTo>
                    <a:pt x="1060" y="89"/>
                  </a:lnTo>
                  <a:lnTo>
                    <a:pt x="1057" y="80"/>
                  </a:lnTo>
                  <a:lnTo>
                    <a:pt x="1054" y="68"/>
                  </a:lnTo>
                  <a:lnTo>
                    <a:pt x="1053" y="55"/>
                  </a:lnTo>
                  <a:lnTo>
                    <a:pt x="1052" y="41"/>
                  </a:lnTo>
                  <a:lnTo>
                    <a:pt x="1053" y="26"/>
                  </a:lnTo>
                  <a:lnTo>
                    <a:pt x="1055" y="9"/>
                  </a:lnTo>
                  <a:lnTo>
                    <a:pt x="1051" y="6"/>
                  </a:lnTo>
                  <a:lnTo>
                    <a:pt x="1047" y="3"/>
                  </a:lnTo>
                  <a:lnTo>
                    <a:pt x="1042" y="2"/>
                  </a:lnTo>
                  <a:lnTo>
                    <a:pt x="1038" y="0"/>
                  </a:lnTo>
                  <a:lnTo>
                    <a:pt x="1031" y="0"/>
                  </a:lnTo>
                  <a:lnTo>
                    <a:pt x="1023" y="1"/>
                  </a:lnTo>
                  <a:lnTo>
                    <a:pt x="1007" y="6"/>
                  </a:lnTo>
                  <a:lnTo>
                    <a:pt x="992" y="9"/>
                  </a:lnTo>
                  <a:lnTo>
                    <a:pt x="971" y="33"/>
                  </a:lnTo>
                  <a:lnTo>
                    <a:pt x="948" y="60"/>
                  </a:lnTo>
                  <a:lnTo>
                    <a:pt x="936" y="74"/>
                  </a:lnTo>
                  <a:lnTo>
                    <a:pt x="923" y="89"/>
                  </a:lnTo>
                  <a:lnTo>
                    <a:pt x="912" y="105"/>
                  </a:lnTo>
                  <a:lnTo>
                    <a:pt x="901" y="121"/>
                  </a:lnTo>
                  <a:lnTo>
                    <a:pt x="891" y="137"/>
                  </a:lnTo>
                  <a:lnTo>
                    <a:pt x="881" y="154"/>
                  </a:lnTo>
                  <a:lnTo>
                    <a:pt x="872" y="171"/>
                  </a:lnTo>
                  <a:lnTo>
                    <a:pt x="865" y="188"/>
                  </a:lnTo>
                  <a:lnTo>
                    <a:pt x="859" y="205"/>
                  </a:lnTo>
                  <a:lnTo>
                    <a:pt x="854" y="222"/>
                  </a:lnTo>
                  <a:lnTo>
                    <a:pt x="851" y="239"/>
                  </a:lnTo>
                  <a:lnTo>
                    <a:pt x="850" y="256"/>
                  </a:lnTo>
                  <a:lnTo>
                    <a:pt x="850" y="264"/>
                  </a:lnTo>
                  <a:lnTo>
                    <a:pt x="848" y="272"/>
                  </a:lnTo>
                  <a:lnTo>
                    <a:pt x="845" y="279"/>
                  </a:lnTo>
                  <a:lnTo>
                    <a:pt x="841" y="287"/>
                  </a:lnTo>
                  <a:lnTo>
                    <a:pt x="837" y="294"/>
                  </a:lnTo>
                  <a:lnTo>
                    <a:pt x="831" y="301"/>
                  </a:lnTo>
                  <a:lnTo>
                    <a:pt x="825" y="308"/>
                  </a:lnTo>
                  <a:lnTo>
                    <a:pt x="817" y="314"/>
                  </a:lnTo>
                  <a:lnTo>
                    <a:pt x="801" y="326"/>
                  </a:lnTo>
                  <a:lnTo>
                    <a:pt x="783" y="336"/>
                  </a:lnTo>
                  <a:lnTo>
                    <a:pt x="763" y="346"/>
                  </a:lnTo>
                  <a:lnTo>
                    <a:pt x="743" y="355"/>
                  </a:lnTo>
                  <a:lnTo>
                    <a:pt x="699" y="372"/>
                  </a:lnTo>
                  <a:lnTo>
                    <a:pt x="660" y="385"/>
                  </a:lnTo>
                  <a:lnTo>
                    <a:pt x="642" y="392"/>
                  </a:lnTo>
                  <a:lnTo>
                    <a:pt x="626" y="398"/>
                  </a:lnTo>
                  <a:lnTo>
                    <a:pt x="613" y="404"/>
                  </a:lnTo>
                  <a:lnTo>
                    <a:pt x="604" y="408"/>
                  </a:lnTo>
                  <a:lnTo>
                    <a:pt x="593" y="414"/>
                  </a:lnTo>
                  <a:lnTo>
                    <a:pt x="582" y="417"/>
                  </a:lnTo>
                  <a:lnTo>
                    <a:pt x="571" y="419"/>
                  </a:lnTo>
                  <a:lnTo>
                    <a:pt x="560" y="420"/>
                  </a:lnTo>
                  <a:lnTo>
                    <a:pt x="549" y="420"/>
                  </a:lnTo>
                  <a:lnTo>
                    <a:pt x="537" y="419"/>
                  </a:lnTo>
                  <a:lnTo>
                    <a:pt x="524" y="417"/>
                  </a:lnTo>
                  <a:lnTo>
                    <a:pt x="512" y="415"/>
                  </a:lnTo>
                  <a:lnTo>
                    <a:pt x="485" y="410"/>
                  </a:lnTo>
                  <a:lnTo>
                    <a:pt x="458" y="404"/>
                  </a:lnTo>
                  <a:lnTo>
                    <a:pt x="445" y="402"/>
                  </a:lnTo>
                  <a:lnTo>
                    <a:pt x="431" y="400"/>
                  </a:lnTo>
                  <a:lnTo>
                    <a:pt x="418" y="399"/>
                  </a:lnTo>
                  <a:lnTo>
                    <a:pt x="404" y="398"/>
                  </a:lnTo>
                  <a:lnTo>
                    <a:pt x="394" y="399"/>
                  </a:lnTo>
                  <a:lnTo>
                    <a:pt x="384" y="400"/>
                  </a:lnTo>
                  <a:lnTo>
                    <a:pt x="372" y="402"/>
                  </a:lnTo>
                  <a:lnTo>
                    <a:pt x="361" y="404"/>
                  </a:lnTo>
                  <a:lnTo>
                    <a:pt x="339" y="410"/>
                  </a:lnTo>
                  <a:lnTo>
                    <a:pt x="316" y="418"/>
                  </a:lnTo>
                  <a:lnTo>
                    <a:pt x="294" y="426"/>
                  </a:lnTo>
                  <a:lnTo>
                    <a:pt x="273" y="433"/>
                  </a:lnTo>
                  <a:lnTo>
                    <a:pt x="253" y="440"/>
                  </a:lnTo>
                  <a:lnTo>
                    <a:pt x="236" y="445"/>
                  </a:lnTo>
                  <a:lnTo>
                    <a:pt x="203" y="454"/>
                  </a:lnTo>
                  <a:lnTo>
                    <a:pt x="173" y="461"/>
                  </a:lnTo>
                  <a:lnTo>
                    <a:pt x="145" y="469"/>
                  </a:lnTo>
                  <a:lnTo>
                    <a:pt x="119" y="476"/>
                  </a:lnTo>
                  <a:lnTo>
                    <a:pt x="94" y="485"/>
                  </a:lnTo>
                  <a:lnTo>
                    <a:pt x="68" y="495"/>
                  </a:lnTo>
                  <a:lnTo>
                    <a:pt x="40" y="508"/>
                  </a:lnTo>
                  <a:lnTo>
                    <a:pt x="10" y="524"/>
                  </a:lnTo>
                  <a:lnTo>
                    <a:pt x="19" y="528"/>
                  </a:lnTo>
                  <a:lnTo>
                    <a:pt x="27" y="533"/>
                  </a:lnTo>
                  <a:lnTo>
                    <a:pt x="34" y="538"/>
                  </a:lnTo>
                  <a:lnTo>
                    <a:pt x="41" y="543"/>
                  </a:lnTo>
                  <a:lnTo>
                    <a:pt x="54" y="556"/>
                  </a:lnTo>
                  <a:lnTo>
                    <a:pt x="68" y="571"/>
                  </a:lnTo>
                  <a:lnTo>
                    <a:pt x="73" y="574"/>
                  </a:lnTo>
                  <a:lnTo>
                    <a:pt x="80" y="577"/>
                  </a:lnTo>
                  <a:lnTo>
                    <a:pt x="88" y="579"/>
                  </a:lnTo>
                  <a:lnTo>
                    <a:pt x="98" y="581"/>
                  </a:lnTo>
                  <a:lnTo>
                    <a:pt x="119" y="583"/>
                  </a:lnTo>
                  <a:lnTo>
                    <a:pt x="143" y="584"/>
                  </a:lnTo>
                  <a:lnTo>
                    <a:pt x="189" y="585"/>
                  </a:lnTo>
                  <a:lnTo>
                    <a:pt x="215" y="586"/>
                  </a:lnTo>
                  <a:lnTo>
                    <a:pt x="219" y="594"/>
                  </a:lnTo>
                  <a:lnTo>
                    <a:pt x="221" y="601"/>
                  </a:lnTo>
                  <a:lnTo>
                    <a:pt x="222" y="609"/>
                  </a:lnTo>
                  <a:lnTo>
                    <a:pt x="221" y="615"/>
                  </a:lnTo>
                  <a:lnTo>
                    <a:pt x="218" y="623"/>
                  </a:lnTo>
                  <a:lnTo>
                    <a:pt x="215" y="629"/>
                  </a:lnTo>
                  <a:lnTo>
                    <a:pt x="211" y="635"/>
                  </a:lnTo>
                  <a:lnTo>
                    <a:pt x="206" y="640"/>
                  </a:lnTo>
                  <a:lnTo>
                    <a:pt x="200" y="645"/>
                  </a:lnTo>
                  <a:lnTo>
                    <a:pt x="194" y="649"/>
                  </a:lnTo>
                  <a:lnTo>
                    <a:pt x="188" y="653"/>
                  </a:lnTo>
                  <a:lnTo>
                    <a:pt x="181" y="657"/>
                  </a:lnTo>
                  <a:lnTo>
                    <a:pt x="169" y="662"/>
                  </a:lnTo>
                  <a:lnTo>
                    <a:pt x="158" y="665"/>
                  </a:lnTo>
                  <a:lnTo>
                    <a:pt x="144" y="670"/>
                  </a:lnTo>
                  <a:lnTo>
                    <a:pt x="131" y="673"/>
                  </a:lnTo>
                  <a:lnTo>
                    <a:pt x="117" y="676"/>
                  </a:lnTo>
                  <a:lnTo>
                    <a:pt x="104" y="678"/>
                  </a:lnTo>
                  <a:lnTo>
                    <a:pt x="91" y="680"/>
                  </a:lnTo>
                  <a:lnTo>
                    <a:pt x="78" y="683"/>
                  </a:lnTo>
                  <a:lnTo>
                    <a:pt x="65" y="685"/>
                  </a:lnTo>
                  <a:lnTo>
                    <a:pt x="53" y="689"/>
                  </a:lnTo>
                  <a:lnTo>
                    <a:pt x="41" y="693"/>
                  </a:lnTo>
                  <a:lnTo>
                    <a:pt x="31" y="699"/>
                  </a:lnTo>
                  <a:lnTo>
                    <a:pt x="27" y="702"/>
                  </a:lnTo>
                  <a:lnTo>
                    <a:pt x="22" y="706"/>
                  </a:lnTo>
                  <a:lnTo>
                    <a:pt x="18" y="710"/>
                  </a:lnTo>
                  <a:lnTo>
                    <a:pt x="15" y="715"/>
                  </a:lnTo>
                  <a:lnTo>
                    <a:pt x="11" y="720"/>
                  </a:lnTo>
                  <a:lnTo>
                    <a:pt x="8" y="726"/>
                  </a:lnTo>
                  <a:lnTo>
                    <a:pt x="6" y="734"/>
                  </a:lnTo>
                  <a:lnTo>
                    <a:pt x="4" y="741"/>
                  </a:lnTo>
                  <a:lnTo>
                    <a:pt x="2" y="748"/>
                  </a:lnTo>
                  <a:lnTo>
                    <a:pt x="1" y="757"/>
                  </a:lnTo>
                  <a:lnTo>
                    <a:pt x="0" y="766"/>
                  </a:lnTo>
                  <a:lnTo>
                    <a:pt x="0" y="776"/>
                  </a:lnTo>
                  <a:lnTo>
                    <a:pt x="0" y="782"/>
                  </a:lnTo>
                  <a:lnTo>
                    <a:pt x="2" y="789"/>
                  </a:lnTo>
                  <a:lnTo>
                    <a:pt x="5" y="796"/>
                  </a:lnTo>
                  <a:lnTo>
                    <a:pt x="8" y="803"/>
                  </a:lnTo>
                  <a:lnTo>
                    <a:pt x="16" y="819"/>
                  </a:lnTo>
                  <a:lnTo>
                    <a:pt x="26" y="834"/>
                  </a:lnTo>
                  <a:lnTo>
                    <a:pt x="44" y="860"/>
                  </a:lnTo>
                  <a:lnTo>
                    <a:pt x="53" y="870"/>
                  </a:lnTo>
                  <a:lnTo>
                    <a:pt x="62" y="866"/>
                  </a:lnTo>
                  <a:lnTo>
                    <a:pt x="72" y="861"/>
                  </a:lnTo>
                  <a:lnTo>
                    <a:pt x="81" y="856"/>
                  </a:lnTo>
                  <a:lnTo>
                    <a:pt x="89" y="850"/>
                  </a:lnTo>
                  <a:lnTo>
                    <a:pt x="95" y="843"/>
                  </a:lnTo>
                  <a:lnTo>
                    <a:pt x="100" y="835"/>
                  </a:lnTo>
                  <a:lnTo>
                    <a:pt x="102" y="831"/>
                  </a:lnTo>
                  <a:lnTo>
                    <a:pt x="104" y="826"/>
                  </a:lnTo>
                  <a:lnTo>
                    <a:pt x="104" y="822"/>
                  </a:lnTo>
                  <a:lnTo>
                    <a:pt x="105" y="817"/>
                  </a:lnTo>
                  <a:lnTo>
                    <a:pt x="105" y="814"/>
                  </a:lnTo>
                  <a:lnTo>
                    <a:pt x="105" y="812"/>
                  </a:lnTo>
                  <a:lnTo>
                    <a:pt x="104" y="809"/>
                  </a:lnTo>
                  <a:lnTo>
                    <a:pt x="102" y="807"/>
                  </a:lnTo>
                  <a:lnTo>
                    <a:pt x="97" y="802"/>
                  </a:lnTo>
                  <a:lnTo>
                    <a:pt x="90" y="798"/>
                  </a:lnTo>
                  <a:lnTo>
                    <a:pt x="84" y="792"/>
                  </a:lnTo>
                  <a:lnTo>
                    <a:pt x="77" y="786"/>
                  </a:lnTo>
                  <a:lnTo>
                    <a:pt x="74" y="783"/>
                  </a:lnTo>
                  <a:lnTo>
                    <a:pt x="72" y="779"/>
                  </a:lnTo>
                  <a:lnTo>
                    <a:pt x="70" y="775"/>
                  </a:lnTo>
                  <a:lnTo>
                    <a:pt x="68" y="770"/>
                  </a:lnTo>
                  <a:lnTo>
                    <a:pt x="69" y="763"/>
                  </a:lnTo>
                  <a:lnTo>
                    <a:pt x="70" y="758"/>
                  </a:lnTo>
                  <a:lnTo>
                    <a:pt x="73" y="754"/>
                  </a:lnTo>
                  <a:lnTo>
                    <a:pt x="76" y="751"/>
                  </a:lnTo>
                  <a:lnTo>
                    <a:pt x="80" y="748"/>
                  </a:lnTo>
                  <a:lnTo>
                    <a:pt x="84" y="747"/>
                  </a:lnTo>
                  <a:lnTo>
                    <a:pt x="89" y="746"/>
                  </a:lnTo>
                  <a:lnTo>
                    <a:pt x="94" y="745"/>
                  </a:lnTo>
                  <a:lnTo>
                    <a:pt x="105" y="743"/>
                  </a:lnTo>
                  <a:lnTo>
                    <a:pt x="117" y="740"/>
                  </a:lnTo>
                  <a:lnTo>
                    <a:pt x="122" y="738"/>
                  </a:lnTo>
                  <a:lnTo>
                    <a:pt x="127" y="734"/>
                  </a:lnTo>
                  <a:lnTo>
                    <a:pt x="132" y="730"/>
                  </a:lnTo>
                  <a:lnTo>
                    <a:pt x="136" y="723"/>
                  </a:lnTo>
                  <a:lnTo>
                    <a:pt x="143" y="720"/>
                  </a:lnTo>
                  <a:lnTo>
                    <a:pt x="148" y="718"/>
                  </a:lnTo>
                  <a:lnTo>
                    <a:pt x="153" y="718"/>
                  </a:lnTo>
                  <a:lnTo>
                    <a:pt x="157" y="719"/>
                  </a:lnTo>
                  <a:lnTo>
                    <a:pt x="160" y="722"/>
                  </a:lnTo>
                  <a:lnTo>
                    <a:pt x="162" y="725"/>
                  </a:lnTo>
                  <a:lnTo>
                    <a:pt x="163" y="730"/>
                  </a:lnTo>
                  <a:lnTo>
                    <a:pt x="165" y="734"/>
                  </a:lnTo>
                  <a:lnTo>
                    <a:pt x="167" y="738"/>
                  </a:lnTo>
                  <a:lnTo>
                    <a:pt x="169" y="743"/>
                  </a:lnTo>
                  <a:lnTo>
                    <a:pt x="172" y="747"/>
                  </a:lnTo>
                  <a:lnTo>
                    <a:pt x="176" y="751"/>
                  </a:lnTo>
                  <a:lnTo>
                    <a:pt x="181" y="755"/>
                  </a:lnTo>
                  <a:lnTo>
                    <a:pt x="187" y="758"/>
                  </a:lnTo>
                  <a:lnTo>
                    <a:pt x="195" y="759"/>
                  </a:lnTo>
                  <a:lnTo>
                    <a:pt x="205" y="760"/>
                  </a:lnTo>
                  <a:lnTo>
                    <a:pt x="211" y="759"/>
                  </a:lnTo>
                  <a:lnTo>
                    <a:pt x="217" y="758"/>
                  </a:lnTo>
                  <a:lnTo>
                    <a:pt x="222" y="756"/>
                  </a:lnTo>
                  <a:lnTo>
                    <a:pt x="227" y="753"/>
                  </a:lnTo>
                  <a:lnTo>
                    <a:pt x="235" y="747"/>
                  </a:lnTo>
                  <a:lnTo>
                    <a:pt x="244" y="739"/>
                  </a:lnTo>
                  <a:lnTo>
                    <a:pt x="253" y="732"/>
                  </a:lnTo>
                  <a:lnTo>
                    <a:pt x="265" y="724"/>
                  </a:lnTo>
                  <a:lnTo>
                    <a:pt x="272" y="721"/>
                  </a:lnTo>
                  <a:lnTo>
                    <a:pt x="280" y="719"/>
                  </a:lnTo>
                  <a:lnTo>
                    <a:pt x="289" y="718"/>
                  </a:lnTo>
                  <a:lnTo>
                    <a:pt x="299" y="717"/>
                  </a:lnTo>
                  <a:lnTo>
                    <a:pt x="309" y="718"/>
                  </a:lnTo>
                  <a:lnTo>
                    <a:pt x="322" y="721"/>
                  </a:lnTo>
                  <a:lnTo>
                    <a:pt x="328" y="723"/>
                  </a:lnTo>
                  <a:lnTo>
                    <a:pt x="334" y="726"/>
                  </a:lnTo>
                  <a:lnTo>
                    <a:pt x="338" y="730"/>
                  </a:lnTo>
                  <a:lnTo>
                    <a:pt x="341" y="734"/>
                  </a:lnTo>
                  <a:lnTo>
                    <a:pt x="328" y="737"/>
                  </a:lnTo>
                  <a:lnTo>
                    <a:pt x="306" y="740"/>
                  </a:lnTo>
                  <a:lnTo>
                    <a:pt x="300" y="741"/>
                  </a:lnTo>
                  <a:lnTo>
                    <a:pt x="294" y="743"/>
                  </a:lnTo>
                  <a:lnTo>
                    <a:pt x="289" y="745"/>
                  </a:lnTo>
                  <a:lnTo>
                    <a:pt x="285" y="748"/>
                  </a:lnTo>
                  <a:lnTo>
                    <a:pt x="282" y="751"/>
                  </a:lnTo>
                  <a:lnTo>
                    <a:pt x="279" y="755"/>
                  </a:lnTo>
                  <a:lnTo>
                    <a:pt x="278" y="760"/>
                  </a:lnTo>
                  <a:lnTo>
                    <a:pt x="278" y="765"/>
                  </a:lnTo>
                  <a:lnTo>
                    <a:pt x="305" y="765"/>
                  </a:lnTo>
                  <a:lnTo>
                    <a:pt x="334" y="764"/>
                  </a:lnTo>
                  <a:lnTo>
                    <a:pt x="364" y="762"/>
                  </a:lnTo>
                  <a:lnTo>
                    <a:pt x="396" y="760"/>
                  </a:lnTo>
                  <a:lnTo>
                    <a:pt x="427" y="758"/>
                  </a:lnTo>
                  <a:lnTo>
                    <a:pt x="458" y="756"/>
                  </a:lnTo>
                  <a:lnTo>
                    <a:pt x="487" y="755"/>
                  </a:lnTo>
                  <a:lnTo>
                    <a:pt x="514" y="755"/>
                  </a:lnTo>
                  <a:lnTo>
                    <a:pt x="530" y="671"/>
                  </a:lnTo>
                  <a:lnTo>
                    <a:pt x="539" y="671"/>
                  </a:lnTo>
                  <a:lnTo>
                    <a:pt x="547" y="671"/>
                  </a:lnTo>
                  <a:lnTo>
                    <a:pt x="555" y="670"/>
                  </a:lnTo>
                  <a:lnTo>
                    <a:pt x="561" y="669"/>
                  </a:lnTo>
                  <a:lnTo>
                    <a:pt x="563" y="669"/>
                  </a:lnTo>
                  <a:lnTo>
                    <a:pt x="565" y="669"/>
                  </a:lnTo>
                  <a:lnTo>
                    <a:pt x="567" y="670"/>
                  </a:lnTo>
                  <a:lnTo>
                    <a:pt x="569" y="671"/>
                  </a:lnTo>
                  <a:lnTo>
                    <a:pt x="570" y="674"/>
                  </a:lnTo>
                  <a:lnTo>
                    <a:pt x="571" y="677"/>
                  </a:lnTo>
                  <a:lnTo>
                    <a:pt x="571" y="681"/>
                  </a:lnTo>
                  <a:lnTo>
                    <a:pt x="572" y="686"/>
                  </a:lnTo>
                  <a:lnTo>
                    <a:pt x="571" y="692"/>
                  </a:lnTo>
                  <a:lnTo>
                    <a:pt x="568" y="698"/>
                  </a:lnTo>
                  <a:lnTo>
                    <a:pt x="565" y="704"/>
                  </a:lnTo>
                  <a:lnTo>
                    <a:pt x="561" y="711"/>
                  </a:lnTo>
                  <a:lnTo>
                    <a:pt x="557" y="718"/>
                  </a:lnTo>
                  <a:lnTo>
                    <a:pt x="554" y="726"/>
                  </a:lnTo>
                  <a:lnTo>
                    <a:pt x="552" y="735"/>
                  </a:lnTo>
                  <a:lnTo>
                    <a:pt x="551" y="744"/>
                  </a:lnTo>
                  <a:lnTo>
                    <a:pt x="555" y="747"/>
                  </a:lnTo>
                  <a:lnTo>
                    <a:pt x="559" y="749"/>
                  </a:lnTo>
                  <a:lnTo>
                    <a:pt x="565" y="751"/>
                  </a:lnTo>
                  <a:lnTo>
                    <a:pt x="571" y="753"/>
                  </a:lnTo>
                  <a:lnTo>
                    <a:pt x="585" y="755"/>
                  </a:lnTo>
                  <a:lnTo>
                    <a:pt x="602" y="755"/>
                  </a:lnTo>
                  <a:lnTo>
                    <a:pt x="620" y="755"/>
                  </a:lnTo>
                  <a:lnTo>
                    <a:pt x="639" y="754"/>
                  </a:lnTo>
                  <a:lnTo>
                    <a:pt x="659" y="753"/>
                  </a:lnTo>
                  <a:lnTo>
                    <a:pt x="679" y="751"/>
                  </a:lnTo>
                  <a:lnTo>
                    <a:pt x="721" y="747"/>
                  </a:lnTo>
                  <a:lnTo>
                    <a:pt x="758" y="744"/>
                  </a:lnTo>
                  <a:lnTo>
                    <a:pt x="774" y="744"/>
                  </a:lnTo>
                  <a:lnTo>
                    <a:pt x="788" y="745"/>
                  </a:lnTo>
                  <a:lnTo>
                    <a:pt x="794" y="745"/>
                  </a:lnTo>
                  <a:lnTo>
                    <a:pt x="799" y="746"/>
                  </a:lnTo>
                  <a:lnTo>
                    <a:pt x="804" y="748"/>
                  </a:lnTo>
                  <a:lnTo>
                    <a:pt x="808" y="750"/>
                  </a:lnTo>
                  <a:lnTo>
                    <a:pt x="829" y="758"/>
                  </a:lnTo>
                  <a:lnTo>
                    <a:pt x="848" y="763"/>
                  </a:lnTo>
                  <a:lnTo>
                    <a:pt x="864" y="766"/>
                  </a:lnTo>
                  <a:lnTo>
                    <a:pt x="879" y="767"/>
                  </a:lnTo>
                  <a:lnTo>
                    <a:pt x="892" y="766"/>
                  </a:lnTo>
                  <a:lnTo>
                    <a:pt x="904" y="763"/>
                  </a:lnTo>
                  <a:lnTo>
                    <a:pt x="914" y="759"/>
                  </a:lnTo>
                  <a:lnTo>
                    <a:pt x="922" y="754"/>
                  </a:lnTo>
                  <a:lnTo>
                    <a:pt x="928" y="748"/>
                  </a:lnTo>
                  <a:lnTo>
                    <a:pt x="933" y="742"/>
                  </a:lnTo>
                  <a:lnTo>
                    <a:pt x="938" y="735"/>
                  </a:lnTo>
                  <a:lnTo>
                    <a:pt x="940" y="728"/>
                  </a:lnTo>
                  <a:lnTo>
                    <a:pt x="940" y="721"/>
                  </a:lnTo>
                  <a:lnTo>
                    <a:pt x="940" y="715"/>
                  </a:lnTo>
                  <a:lnTo>
                    <a:pt x="938" y="711"/>
                  </a:lnTo>
                  <a:lnTo>
                    <a:pt x="933" y="707"/>
                  </a:lnTo>
                  <a:lnTo>
                    <a:pt x="931" y="704"/>
                  </a:lnTo>
                  <a:lnTo>
                    <a:pt x="929" y="701"/>
                  </a:lnTo>
                  <a:lnTo>
                    <a:pt x="927" y="698"/>
                  </a:lnTo>
                  <a:lnTo>
                    <a:pt x="926" y="694"/>
                  </a:lnTo>
                  <a:lnTo>
                    <a:pt x="925" y="685"/>
                  </a:lnTo>
                  <a:lnTo>
                    <a:pt x="927" y="675"/>
                  </a:lnTo>
                  <a:lnTo>
                    <a:pt x="930" y="664"/>
                  </a:lnTo>
                  <a:lnTo>
                    <a:pt x="936" y="653"/>
                  </a:lnTo>
                  <a:lnTo>
                    <a:pt x="942" y="641"/>
                  </a:lnTo>
                  <a:lnTo>
                    <a:pt x="950" y="628"/>
                  </a:lnTo>
                  <a:lnTo>
                    <a:pt x="960" y="615"/>
                  </a:lnTo>
                  <a:lnTo>
                    <a:pt x="970" y="603"/>
                  </a:lnTo>
                  <a:lnTo>
                    <a:pt x="983" y="591"/>
                  </a:lnTo>
                  <a:lnTo>
                    <a:pt x="996" y="579"/>
                  </a:lnTo>
                  <a:lnTo>
                    <a:pt x="1010" y="569"/>
                  </a:lnTo>
                  <a:lnTo>
                    <a:pt x="1026" y="560"/>
                  </a:lnTo>
                  <a:lnTo>
                    <a:pt x="1042" y="551"/>
                  </a:lnTo>
                  <a:lnTo>
                    <a:pt x="1060" y="545"/>
                  </a:lnTo>
                  <a:lnTo>
                    <a:pt x="1101" y="533"/>
                  </a:lnTo>
                  <a:lnTo>
                    <a:pt x="1141" y="522"/>
                  </a:lnTo>
                  <a:lnTo>
                    <a:pt x="1161" y="517"/>
                  </a:lnTo>
                  <a:lnTo>
                    <a:pt x="1180" y="512"/>
                  </a:lnTo>
                  <a:lnTo>
                    <a:pt x="1197" y="507"/>
                  </a:lnTo>
                  <a:lnTo>
                    <a:pt x="1213" y="500"/>
                  </a:lnTo>
                  <a:lnTo>
                    <a:pt x="1228" y="493"/>
                  </a:lnTo>
                  <a:lnTo>
                    <a:pt x="1242" y="485"/>
                  </a:lnTo>
                  <a:lnTo>
                    <a:pt x="1248" y="481"/>
                  </a:lnTo>
                  <a:lnTo>
                    <a:pt x="1253" y="476"/>
                  </a:lnTo>
                  <a:lnTo>
                    <a:pt x="1258" y="471"/>
                  </a:lnTo>
                  <a:lnTo>
                    <a:pt x="1263" y="466"/>
                  </a:lnTo>
                  <a:lnTo>
                    <a:pt x="1267" y="461"/>
                  </a:lnTo>
                  <a:lnTo>
                    <a:pt x="1272" y="455"/>
                  </a:lnTo>
                  <a:lnTo>
                    <a:pt x="1275" y="448"/>
                  </a:lnTo>
                  <a:lnTo>
                    <a:pt x="1277" y="441"/>
                  </a:lnTo>
                  <a:lnTo>
                    <a:pt x="1279" y="434"/>
                  </a:lnTo>
                  <a:lnTo>
                    <a:pt x="1280" y="426"/>
                  </a:lnTo>
                  <a:lnTo>
                    <a:pt x="1281" y="417"/>
                  </a:lnTo>
                  <a:lnTo>
                    <a:pt x="1281" y="408"/>
                  </a:lnTo>
                  <a:lnTo>
                    <a:pt x="1280" y="388"/>
                  </a:lnTo>
                  <a:lnTo>
                    <a:pt x="1280" y="369"/>
                  </a:lnTo>
                  <a:lnTo>
                    <a:pt x="1279" y="350"/>
                  </a:lnTo>
                  <a:lnTo>
                    <a:pt x="1279" y="330"/>
                  </a:lnTo>
                  <a:lnTo>
                    <a:pt x="1278" y="310"/>
                  </a:lnTo>
                  <a:lnTo>
                    <a:pt x="1278" y="288"/>
                  </a:lnTo>
                  <a:lnTo>
                    <a:pt x="1279" y="265"/>
                  </a:lnTo>
                  <a:lnTo>
                    <a:pt x="1281" y="240"/>
                  </a:lnTo>
                  <a:lnTo>
                    <a:pt x="1285" y="227"/>
                  </a:lnTo>
                  <a:lnTo>
                    <a:pt x="1292" y="212"/>
                  </a:lnTo>
                  <a:lnTo>
                    <a:pt x="1295" y="205"/>
                  </a:lnTo>
                  <a:lnTo>
                    <a:pt x="1299" y="198"/>
                  </a:lnTo>
                  <a:lnTo>
                    <a:pt x="1303" y="193"/>
                  </a:lnTo>
                  <a:lnTo>
                    <a:pt x="1307" y="188"/>
                  </a:lnTo>
                  <a:close/>
                </a:path>
              </a:pathLst>
            </a:custGeom>
            <a:grpFill/>
            <a:ln w="3175" cmpd="sng">
              <a:solidFill>
                <a:srgbClr val="FCF6F6"/>
              </a:solidFill>
              <a:round/>
              <a:headEnd/>
              <a:tailEnd/>
            </a:ln>
          </p:spPr>
          <p:txBody>
            <a:bodyPr/>
            <a:lstStyle/>
            <a:p>
              <a:endParaRPr lang="pt-BR"/>
            </a:p>
          </p:txBody>
        </p:sp>
        <p:sp>
          <p:nvSpPr>
            <p:cNvPr id="36" name="Freeform 26"/>
            <p:cNvSpPr>
              <a:spLocks/>
            </p:cNvSpPr>
            <p:nvPr/>
          </p:nvSpPr>
          <p:spPr bwMode="auto">
            <a:xfrm>
              <a:off x="2146300" y="1200150"/>
              <a:ext cx="2365375" cy="1814513"/>
            </a:xfrm>
            <a:custGeom>
              <a:avLst/>
              <a:gdLst>
                <a:gd name="T0" fmla="*/ 5353 w 6024"/>
                <a:gd name="T1" fmla="*/ 3471 h 4253"/>
                <a:gd name="T2" fmla="*/ 5352 w 6024"/>
                <a:gd name="T3" fmla="*/ 3796 h 4253"/>
                <a:gd name="T4" fmla="*/ 4103 w 6024"/>
                <a:gd name="T5" fmla="*/ 3781 h 4253"/>
                <a:gd name="T6" fmla="*/ 3840 w 6024"/>
                <a:gd name="T7" fmla="*/ 3595 h 4253"/>
                <a:gd name="T8" fmla="*/ 3514 w 6024"/>
                <a:gd name="T9" fmla="*/ 3617 h 4253"/>
                <a:gd name="T10" fmla="*/ 3424 w 6024"/>
                <a:gd name="T11" fmla="*/ 3680 h 4253"/>
                <a:gd name="T12" fmla="*/ 3368 w 6024"/>
                <a:gd name="T13" fmla="*/ 3827 h 4253"/>
                <a:gd name="T14" fmla="*/ 3133 w 6024"/>
                <a:gd name="T15" fmla="*/ 3944 h 4253"/>
                <a:gd name="T16" fmla="*/ 2962 w 6024"/>
                <a:gd name="T17" fmla="*/ 4073 h 4253"/>
                <a:gd name="T18" fmla="*/ 2769 w 6024"/>
                <a:gd name="T19" fmla="*/ 4091 h 4253"/>
                <a:gd name="T20" fmla="*/ 2525 w 6024"/>
                <a:gd name="T21" fmla="*/ 4177 h 4253"/>
                <a:gd name="T22" fmla="*/ 1609 w 6024"/>
                <a:gd name="T23" fmla="*/ 3939 h 4253"/>
                <a:gd name="T24" fmla="*/ 884 w 6024"/>
                <a:gd name="T25" fmla="*/ 3680 h 4253"/>
                <a:gd name="T26" fmla="*/ 134 w 6024"/>
                <a:gd name="T27" fmla="*/ 3483 h 4253"/>
                <a:gd name="T28" fmla="*/ 60 w 6024"/>
                <a:gd name="T29" fmla="*/ 3339 h 4253"/>
                <a:gd name="T30" fmla="*/ 193 w 6024"/>
                <a:gd name="T31" fmla="*/ 3171 h 4253"/>
                <a:gd name="T32" fmla="*/ 266 w 6024"/>
                <a:gd name="T33" fmla="*/ 2930 h 4253"/>
                <a:gd name="T34" fmla="*/ 362 w 6024"/>
                <a:gd name="T35" fmla="*/ 2713 h 4253"/>
                <a:gd name="T36" fmla="*/ 795 w 6024"/>
                <a:gd name="T37" fmla="*/ 2468 h 4253"/>
                <a:gd name="T38" fmla="*/ 1005 w 6024"/>
                <a:gd name="T39" fmla="*/ 2377 h 4253"/>
                <a:gd name="T40" fmla="*/ 1224 w 6024"/>
                <a:gd name="T41" fmla="*/ 2442 h 4253"/>
                <a:gd name="T42" fmla="*/ 1413 w 6024"/>
                <a:gd name="T43" fmla="*/ 1568 h 4253"/>
                <a:gd name="T44" fmla="*/ 1373 w 6024"/>
                <a:gd name="T45" fmla="*/ 1194 h 4253"/>
                <a:gd name="T46" fmla="*/ 1324 w 6024"/>
                <a:gd name="T47" fmla="*/ 1048 h 4253"/>
                <a:gd name="T48" fmla="*/ 1254 w 6024"/>
                <a:gd name="T49" fmla="*/ 708 h 4253"/>
                <a:gd name="T50" fmla="*/ 1393 w 6024"/>
                <a:gd name="T51" fmla="*/ 653 h 4253"/>
                <a:gd name="T52" fmla="*/ 1486 w 6024"/>
                <a:gd name="T53" fmla="*/ 695 h 4253"/>
                <a:gd name="T54" fmla="*/ 1481 w 6024"/>
                <a:gd name="T55" fmla="*/ 538 h 4253"/>
                <a:gd name="T56" fmla="*/ 1277 w 6024"/>
                <a:gd name="T57" fmla="*/ 391 h 4253"/>
                <a:gd name="T58" fmla="*/ 1584 w 6024"/>
                <a:gd name="T59" fmla="*/ 292 h 4253"/>
                <a:gd name="T60" fmla="*/ 1830 w 6024"/>
                <a:gd name="T61" fmla="*/ 196 h 4253"/>
                <a:gd name="T62" fmla="*/ 1916 w 6024"/>
                <a:gd name="T63" fmla="*/ 266 h 4253"/>
                <a:gd name="T64" fmla="*/ 2095 w 6024"/>
                <a:gd name="T65" fmla="*/ 131 h 4253"/>
                <a:gd name="T66" fmla="*/ 2250 w 6024"/>
                <a:gd name="T67" fmla="*/ 363 h 4253"/>
                <a:gd name="T68" fmla="*/ 2354 w 6024"/>
                <a:gd name="T69" fmla="*/ 463 h 4253"/>
                <a:gd name="T70" fmla="*/ 2647 w 6024"/>
                <a:gd name="T71" fmla="*/ 560 h 4253"/>
                <a:gd name="T72" fmla="*/ 2779 w 6024"/>
                <a:gd name="T73" fmla="*/ 592 h 4253"/>
                <a:gd name="T74" fmla="*/ 2906 w 6024"/>
                <a:gd name="T75" fmla="*/ 512 h 4253"/>
                <a:gd name="T76" fmla="*/ 3031 w 6024"/>
                <a:gd name="T77" fmla="*/ 402 h 4253"/>
                <a:gd name="T78" fmla="*/ 3194 w 6024"/>
                <a:gd name="T79" fmla="*/ 338 h 4253"/>
                <a:gd name="T80" fmla="*/ 3303 w 6024"/>
                <a:gd name="T81" fmla="*/ 183 h 4253"/>
                <a:gd name="T82" fmla="*/ 3471 w 6024"/>
                <a:gd name="T83" fmla="*/ 80 h 4253"/>
                <a:gd name="T84" fmla="*/ 3596 w 6024"/>
                <a:gd name="T85" fmla="*/ 40 h 4253"/>
                <a:gd name="T86" fmla="*/ 3810 w 6024"/>
                <a:gd name="T87" fmla="*/ 322 h 4253"/>
                <a:gd name="T88" fmla="*/ 3867 w 6024"/>
                <a:gd name="T89" fmla="*/ 695 h 4253"/>
                <a:gd name="T90" fmla="*/ 3918 w 6024"/>
                <a:gd name="T91" fmla="*/ 994 h 4253"/>
                <a:gd name="T92" fmla="*/ 3883 w 6024"/>
                <a:gd name="T93" fmla="*/ 1060 h 4253"/>
                <a:gd name="T94" fmla="*/ 4140 w 6024"/>
                <a:gd name="T95" fmla="*/ 1237 h 4253"/>
                <a:gd name="T96" fmla="*/ 4195 w 6024"/>
                <a:gd name="T97" fmla="*/ 1043 h 4253"/>
                <a:gd name="T98" fmla="*/ 4380 w 6024"/>
                <a:gd name="T99" fmla="*/ 935 h 4253"/>
                <a:gd name="T100" fmla="*/ 4512 w 6024"/>
                <a:gd name="T101" fmla="*/ 1057 h 4253"/>
                <a:gd name="T102" fmla="*/ 4621 w 6024"/>
                <a:gd name="T103" fmla="*/ 934 h 4253"/>
                <a:gd name="T104" fmla="*/ 4724 w 6024"/>
                <a:gd name="T105" fmla="*/ 796 h 4253"/>
                <a:gd name="T106" fmla="*/ 4909 w 6024"/>
                <a:gd name="T107" fmla="*/ 664 h 4253"/>
                <a:gd name="T108" fmla="*/ 5221 w 6024"/>
                <a:gd name="T109" fmla="*/ 989 h 4253"/>
                <a:gd name="T110" fmla="*/ 5397 w 6024"/>
                <a:gd name="T111" fmla="*/ 1254 h 4253"/>
                <a:gd name="T112" fmla="*/ 5603 w 6024"/>
                <a:gd name="T113" fmla="*/ 1350 h 4253"/>
                <a:gd name="T114" fmla="*/ 5845 w 6024"/>
                <a:gd name="T115" fmla="*/ 1429 h 4253"/>
                <a:gd name="T116" fmla="*/ 5990 w 6024"/>
                <a:gd name="T117" fmla="*/ 1498 h 4253"/>
                <a:gd name="T118" fmla="*/ 5357 w 6024"/>
                <a:gd name="T119" fmla="*/ 3136 h 4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24" h="4253">
                  <a:moveTo>
                    <a:pt x="5437" y="3292"/>
                  </a:moveTo>
                  <a:lnTo>
                    <a:pt x="5434" y="3296"/>
                  </a:lnTo>
                  <a:lnTo>
                    <a:pt x="5432" y="3300"/>
                  </a:lnTo>
                  <a:lnTo>
                    <a:pt x="5432" y="3306"/>
                  </a:lnTo>
                  <a:lnTo>
                    <a:pt x="5431" y="3312"/>
                  </a:lnTo>
                  <a:lnTo>
                    <a:pt x="5430" y="3327"/>
                  </a:lnTo>
                  <a:lnTo>
                    <a:pt x="5429" y="3344"/>
                  </a:lnTo>
                  <a:lnTo>
                    <a:pt x="5428" y="3364"/>
                  </a:lnTo>
                  <a:lnTo>
                    <a:pt x="5425" y="3383"/>
                  </a:lnTo>
                  <a:lnTo>
                    <a:pt x="5423" y="3394"/>
                  </a:lnTo>
                  <a:lnTo>
                    <a:pt x="5421" y="3404"/>
                  </a:lnTo>
                  <a:lnTo>
                    <a:pt x="5418" y="3414"/>
                  </a:lnTo>
                  <a:lnTo>
                    <a:pt x="5415" y="3424"/>
                  </a:lnTo>
                  <a:lnTo>
                    <a:pt x="5401" y="3432"/>
                  </a:lnTo>
                  <a:lnTo>
                    <a:pt x="5380" y="3444"/>
                  </a:lnTo>
                  <a:lnTo>
                    <a:pt x="5369" y="3450"/>
                  </a:lnTo>
                  <a:lnTo>
                    <a:pt x="5361" y="3458"/>
                  </a:lnTo>
                  <a:lnTo>
                    <a:pt x="5357" y="3462"/>
                  </a:lnTo>
                  <a:lnTo>
                    <a:pt x="5355" y="3466"/>
                  </a:lnTo>
                  <a:lnTo>
                    <a:pt x="5353" y="3471"/>
                  </a:lnTo>
                  <a:lnTo>
                    <a:pt x="5352" y="3477"/>
                  </a:lnTo>
                  <a:lnTo>
                    <a:pt x="5353" y="3482"/>
                  </a:lnTo>
                  <a:lnTo>
                    <a:pt x="5354" y="3488"/>
                  </a:lnTo>
                  <a:lnTo>
                    <a:pt x="5356" y="3493"/>
                  </a:lnTo>
                  <a:lnTo>
                    <a:pt x="5358" y="3498"/>
                  </a:lnTo>
                  <a:lnTo>
                    <a:pt x="5364" y="3508"/>
                  </a:lnTo>
                  <a:lnTo>
                    <a:pt x="5371" y="3518"/>
                  </a:lnTo>
                  <a:lnTo>
                    <a:pt x="5377" y="3528"/>
                  </a:lnTo>
                  <a:lnTo>
                    <a:pt x="5383" y="3538"/>
                  </a:lnTo>
                  <a:lnTo>
                    <a:pt x="5385" y="3543"/>
                  </a:lnTo>
                  <a:lnTo>
                    <a:pt x="5387" y="3548"/>
                  </a:lnTo>
                  <a:lnTo>
                    <a:pt x="5388" y="3554"/>
                  </a:lnTo>
                  <a:lnTo>
                    <a:pt x="5389" y="3560"/>
                  </a:lnTo>
                  <a:lnTo>
                    <a:pt x="5388" y="3572"/>
                  </a:lnTo>
                  <a:lnTo>
                    <a:pt x="5385" y="3585"/>
                  </a:lnTo>
                  <a:lnTo>
                    <a:pt x="5381" y="3595"/>
                  </a:lnTo>
                  <a:lnTo>
                    <a:pt x="5376" y="3605"/>
                  </a:lnTo>
                  <a:lnTo>
                    <a:pt x="5365" y="3625"/>
                  </a:lnTo>
                  <a:lnTo>
                    <a:pt x="5352" y="3649"/>
                  </a:lnTo>
                  <a:lnTo>
                    <a:pt x="5352" y="3796"/>
                  </a:lnTo>
                  <a:lnTo>
                    <a:pt x="5344" y="3801"/>
                  </a:lnTo>
                  <a:lnTo>
                    <a:pt x="5333" y="3808"/>
                  </a:lnTo>
                  <a:lnTo>
                    <a:pt x="5321" y="3817"/>
                  </a:lnTo>
                  <a:lnTo>
                    <a:pt x="5310" y="3828"/>
                  </a:lnTo>
                  <a:lnTo>
                    <a:pt x="4292" y="3828"/>
                  </a:lnTo>
                  <a:lnTo>
                    <a:pt x="4289" y="3824"/>
                  </a:lnTo>
                  <a:lnTo>
                    <a:pt x="4284" y="3820"/>
                  </a:lnTo>
                  <a:lnTo>
                    <a:pt x="4278" y="3816"/>
                  </a:lnTo>
                  <a:lnTo>
                    <a:pt x="4270" y="3813"/>
                  </a:lnTo>
                  <a:lnTo>
                    <a:pt x="4251" y="3805"/>
                  </a:lnTo>
                  <a:lnTo>
                    <a:pt x="4229" y="3798"/>
                  </a:lnTo>
                  <a:lnTo>
                    <a:pt x="4206" y="3793"/>
                  </a:lnTo>
                  <a:lnTo>
                    <a:pt x="4184" y="3789"/>
                  </a:lnTo>
                  <a:lnTo>
                    <a:pt x="4165" y="3786"/>
                  </a:lnTo>
                  <a:lnTo>
                    <a:pt x="4150" y="3785"/>
                  </a:lnTo>
                  <a:lnTo>
                    <a:pt x="4139" y="3787"/>
                  </a:lnTo>
                  <a:lnTo>
                    <a:pt x="4128" y="3787"/>
                  </a:lnTo>
                  <a:lnTo>
                    <a:pt x="4119" y="3786"/>
                  </a:lnTo>
                  <a:lnTo>
                    <a:pt x="4111" y="3784"/>
                  </a:lnTo>
                  <a:lnTo>
                    <a:pt x="4103" y="3781"/>
                  </a:lnTo>
                  <a:lnTo>
                    <a:pt x="4095" y="3777"/>
                  </a:lnTo>
                  <a:lnTo>
                    <a:pt x="4088" y="3772"/>
                  </a:lnTo>
                  <a:lnTo>
                    <a:pt x="4080" y="3767"/>
                  </a:lnTo>
                  <a:lnTo>
                    <a:pt x="4062" y="3756"/>
                  </a:lnTo>
                  <a:lnTo>
                    <a:pt x="4039" y="3743"/>
                  </a:lnTo>
                  <a:lnTo>
                    <a:pt x="4025" y="3736"/>
                  </a:lnTo>
                  <a:lnTo>
                    <a:pt x="4008" y="3730"/>
                  </a:lnTo>
                  <a:lnTo>
                    <a:pt x="3988" y="3724"/>
                  </a:lnTo>
                  <a:lnTo>
                    <a:pt x="3966" y="3718"/>
                  </a:lnTo>
                  <a:lnTo>
                    <a:pt x="3957" y="3715"/>
                  </a:lnTo>
                  <a:lnTo>
                    <a:pt x="3949" y="3711"/>
                  </a:lnTo>
                  <a:lnTo>
                    <a:pt x="3940" y="3706"/>
                  </a:lnTo>
                  <a:lnTo>
                    <a:pt x="3932" y="3702"/>
                  </a:lnTo>
                  <a:lnTo>
                    <a:pt x="3917" y="3690"/>
                  </a:lnTo>
                  <a:lnTo>
                    <a:pt x="3903" y="3678"/>
                  </a:lnTo>
                  <a:lnTo>
                    <a:pt x="3890" y="3664"/>
                  </a:lnTo>
                  <a:lnTo>
                    <a:pt x="3877" y="3650"/>
                  </a:lnTo>
                  <a:lnTo>
                    <a:pt x="3866" y="3636"/>
                  </a:lnTo>
                  <a:lnTo>
                    <a:pt x="3856" y="3622"/>
                  </a:lnTo>
                  <a:lnTo>
                    <a:pt x="3840" y="3595"/>
                  </a:lnTo>
                  <a:lnTo>
                    <a:pt x="3826" y="3571"/>
                  </a:lnTo>
                  <a:lnTo>
                    <a:pt x="3821" y="3562"/>
                  </a:lnTo>
                  <a:lnTo>
                    <a:pt x="3817" y="3555"/>
                  </a:lnTo>
                  <a:lnTo>
                    <a:pt x="3813" y="3551"/>
                  </a:lnTo>
                  <a:lnTo>
                    <a:pt x="3809" y="3549"/>
                  </a:lnTo>
                  <a:lnTo>
                    <a:pt x="3780" y="3550"/>
                  </a:lnTo>
                  <a:lnTo>
                    <a:pt x="3747" y="3551"/>
                  </a:lnTo>
                  <a:lnTo>
                    <a:pt x="3712" y="3553"/>
                  </a:lnTo>
                  <a:lnTo>
                    <a:pt x="3676" y="3555"/>
                  </a:lnTo>
                  <a:lnTo>
                    <a:pt x="3640" y="3556"/>
                  </a:lnTo>
                  <a:lnTo>
                    <a:pt x="3606" y="3558"/>
                  </a:lnTo>
                  <a:lnTo>
                    <a:pt x="3575" y="3559"/>
                  </a:lnTo>
                  <a:lnTo>
                    <a:pt x="3547" y="3560"/>
                  </a:lnTo>
                  <a:lnTo>
                    <a:pt x="3547" y="3566"/>
                  </a:lnTo>
                  <a:lnTo>
                    <a:pt x="3544" y="3573"/>
                  </a:lnTo>
                  <a:lnTo>
                    <a:pt x="3542" y="3579"/>
                  </a:lnTo>
                  <a:lnTo>
                    <a:pt x="3539" y="3586"/>
                  </a:lnTo>
                  <a:lnTo>
                    <a:pt x="3532" y="3597"/>
                  </a:lnTo>
                  <a:lnTo>
                    <a:pt x="3523" y="3608"/>
                  </a:lnTo>
                  <a:lnTo>
                    <a:pt x="3514" y="3617"/>
                  </a:lnTo>
                  <a:lnTo>
                    <a:pt x="3507" y="3625"/>
                  </a:lnTo>
                  <a:lnTo>
                    <a:pt x="3504" y="3629"/>
                  </a:lnTo>
                  <a:lnTo>
                    <a:pt x="3502" y="3632"/>
                  </a:lnTo>
                  <a:lnTo>
                    <a:pt x="3500" y="3636"/>
                  </a:lnTo>
                  <a:lnTo>
                    <a:pt x="3500" y="3639"/>
                  </a:lnTo>
                  <a:lnTo>
                    <a:pt x="3501" y="3644"/>
                  </a:lnTo>
                  <a:lnTo>
                    <a:pt x="3501" y="3648"/>
                  </a:lnTo>
                  <a:lnTo>
                    <a:pt x="3501" y="3652"/>
                  </a:lnTo>
                  <a:lnTo>
                    <a:pt x="3500" y="3656"/>
                  </a:lnTo>
                  <a:lnTo>
                    <a:pt x="3498" y="3659"/>
                  </a:lnTo>
                  <a:lnTo>
                    <a:pt x="3496" y="3661"/>
                  </a:lnTo>
                  <a:lnTo>
                    <a:pt x="3494" y="3664"/>
                  </a:lnTo>
                  <a:lnTo>
                    <a:pt x="3491" y="3666"/>
                  </a:lnTo>
                  <a:lnTo>
                    <a:pt x="3483" y="3669"/>
                  </a:lnTo>
                  <a:lnTo>
                    <a:pt x="3475" y="3671"/>
                  </a:lnTo>
                  <a:lnTo>
                    <a:pt x="3465" y="3672"/>
                  </a:lnTo>
                  <a:lnTo>
                    <a:pt x="3455" y="3674"/>
                  </a:lnTo>
                  <a:lnTo>
                    <a:pt x="3445" y="3675"/>
                  </a:lnTo>
                  <a:lnTo>
                    <a:pt x="3435" y="3677"/>
                  </a:lnTo>
                  <a:lnTo>
                    <a:pt x="3424" y="3680"/>
                  </a:lnTo>
                  <a:lnTo>
                    <a:pt x="3415" y="3684"/>
                  </a:lnTo>
                  <a:lnTo>
                    <a:pt x="3411" y="3687"/>
                  </a:lnTo>
                  <a:lnTo>
                    <a:pt x="3407" y="3689"/>
                  </a:lnTo>
                  <a:lnTo>
                    <a:pt x="3404" y="3693"/>
                  </a:lnTo>
                  <a:lnTo>
                    <a:pt x="3401" y="3697"/>
                  </a:lnTo>
                  <a:lnTo>
                    <a:pt x="3399" y="3702"/>
                  </a:lnTo>
                  <a:lnTo>
                    <a:pt x="3397" y="3706"/>
                  </a:lnTo>
                  <a:lnTo>
                    <a:pt x="3395" y="3712"/>
                  </a:lnTo>
                  <a:lnTo>
                    <a:pt x="3395" y="3718"/>
                  </a:lnTo>
                  <a:lnTo>
                    <a:pt x="3392" y="3731"/>
                  </a:lnTo>
                  <a:lnTo>
                    <a:pt x="3389" y="3740"/>
                  </a:lnTo>
                  <a:lnTo>
                    <a:pt x="3386" y="3746"/>
                  </a:lnTo>
                  <a:lnTo>
                    <a:pt x="3382" y="3752"/>
                  </a:lnTo>
                  <a:lnTo>
                    <a:pt x="3379" y="3757"/>
                  </a:lnTo>
                  <a:lnTo>
                    <a:pt x="3376" y="3763"/>
                  </a:lnTo>
                  <a:lnTo>
                    <a:pt x="3374" y="3772"/>
                  </a:lnTo>
                  <a:lnTo>
                    <a:pt x="3374" y="3785"/>
                  </a:lnTo>
                  <a:lnTo>
                    <a:pt x="3373" y="3803"/>
                  </a:lnTo>
                  <a:lnTo>
                    <a:pt x="3370" y="3820"/>
                  </a:lnTo>
                  <a:lnTo>
                    <a:pt x="3368" y="3827"/>
                  </a:lnTo>
                  <a:lnTo>
                    <a:pt x="3366" y="3834"/>
                  </a:lnTo>
                  <a:lnTo>
                    <a:pt x="3363" y="3840"/>
                  </a:lnTo>
                  <a:lnTo>
                    <a:pt x="3360" y="3846"/>
                  </a:lnTo>
                  <a:lnTo>
                    <a:pt x="3352" y="3857"/>
                  </a:lnTo>
                  <a:lnTo>
                    <a:pt x="3344" y="3867"/>
                  </a:lnTo>
                  <a:lnTo>
                    <a:pt x="3334" y="3875"/>
                  </a:lnTo>
                  <a:lnTo>
                    <a:pt x="3322" y="3882"/>
                  </a:lnTo>
                  <a:lnTo>
                    <a:pt x="3310" y="3888"/>
                  </a:lnTo>
                  <a:lnTo>
                    <a:pt x="3298" y="3893"/>
                  </a:lnTo>
                  <a:lnTo>
                    <a:pt x="3285" y="3898"/>
                  </a:lnTo>
                  <a:lnTo>
                    <a:pt x="3272" y="3901"/>
                  </a:lnTo>
                  <a:lnTo>
                    <a:pt x="3244" y="3907"/>
                  </a:lnTo>
                  <a:lnTo>
                    <a:pt x="3217" y="3911"/>
                  </a:lnTo>
                  <a:lnTo>
                    <a:pt x="3202" y="3914"/>
                  </a:lnTo>
                  <a:lnTo>
                    <a:pt x="3189" y="3917"/>
                  </a:lnTo>
                  <a:lnTo>
                    <a:pt x="3176" y="3922"/>
                  </a:lnTo>
                  <a:lnTo>
                    <a:pt x="3165" y="3926"/>
                  </a:lnTo>
                  <a:lnTo>
                    <a:pt x="3154" y="3932"/>
                  </a:lnTo>
                  <a:lnTo>
                    <a:pt x="3143" y="3937"/>
                  </a:lnTo>
                  <a:lnTo>
                    <a:pt x="3133" y="3944"/>
                  </a:lnTo>
                  <a:lnTo>
                    <a:pt x="3124" y="3951"/>
                  </a:lnTo>
                  <a:lnTo>
                    <a:pt x="3106" y="3965"/>
                  </a:lnTo>
                  <a:lnTo>
                    <a:pt x="3090" y="3981"/>
                  </a:lnTo>
                  <a:lnTo>
                    <a:pt x="3076" y="3997"/>
                  </a:lnTo>
                  <a:lnTo>
                    <a:pt x="3064" y="4013"/>
                  </a:lnTo>
                  <a:lnTo>
                    <a:pt x="3043" y="4044"/>
                  </a:lnTo>
                  <a:lnTo>
                    <a:pt x="3025" y="4067"/>
                  </a:lnTo>
                  <a:lnTo>
                    <a:pt x="3020" y="4072"/>
                  </a:lnTo>
                  <a:lnTo>
                    <a:pt x="3016" y="4076"/>
                  </a:lnTo>
                  <a:lnTo>
                    <a:pt x="3012" y="4079"/>
                  </a:lnTo>
                  <a:lnTo>
                    <a:pt x="3008" y="4081"/>
                  </a:lnTo>
                  <a:lnTo>
                    <a:pt x="3004" y="4082"/>
                  </a:lnTo>
                  <a:lnTo>
                    <a:pt x="3000" y="4082"/>
                  </a:lnTo>
                  <a:lnTo>
                    <a:pt x="2995" y="4081"/>
                  </a:lnTo>
                  <a:lnTo>
                    <a:pt x="2991" y="4080"/>
                  </a:lnTo>
                  <a:lnTo>
                    <a:pt x="2985" y="4077"/>
                  </a:lnTo>
                  <a:lnTo>
                    <a:pt x="2980" y="4075"/>
                  </a:lnTo>
                  <a:lnTo>
                    <a:pt x="2976" y="4074"/>
                  </a:lnTo>
                  <a:lnTo>
                    <a:pt x="2971" y="4073"/>
                  </a:lnTo>
                  <a:lnTo>
                    <a:pt x="2962" y="4073"/>
                  </a:lnTo>
                  <a:lnTo>
                    <a:pt x="2952" y="4075"/>
                  </a:lnTo>
                  <a:lnTo>
                    <a:pt x="2943" y="4078"/>
                  </a:lnTo>
                  <a:lnTo>
                    <a:pt x="2934" y="4083"/>
                  </a:lnTo>
                  <a:lnTo>
                    <a:pt x="2924" y="4088"/>
                  </a:lnTo>
                  <a:lnTo>
                    <a:pt x="2914" y="4094"/>
                  </a:lnTo>
                  <a:lnTo>
                    <a:pt x="2904" y="4100"/>
                  </a:lnTo>
                  <a:lnTo>
                    <a:pt x="2893" y="4105"/>
                  </a:lnTo>
                  <a:lnTo>
                    <a:pt x="2882" y="4110"/>
                  </a:lnTo>
                  <a:lnTo>
                    <a:pt x="2870" y="4115"/>
                  </a:lnTo>
                  <a:lnTo>
                    <a:pt x="2858" y="4118"/>
                  </a:lnTo>
                  <a:lnTo>
                    <a:pt x="2845" y="4119"/>
                  </a:lnTo>
                  <a:lnTo>
                    <a:pt x="2838" y="4119"/>
                  </a:lnTo>
                  <a:lnTo>
                    <a:pt x="2832" y="4119"/>
                  </a:lnTo>
                  <a:lnTo>
                    <a:pt x="2825" y="4118"/>
                  </a:lnTo>
                  <a:lnTo>
                    <a:pt x="2817" y="4116"/>
                  </a:lnTo>
                  <a:lnTo>
                    <a:pt x="2807" y="4112"/>
                  </a:lnTo>
                  <a:lnTo>
                    <a:pt x="2798" y="4107"/>
                  </a:lnTo>
                  <a:lnTo>
                    <a:pt x="2789" y="4101"/>
                  </a:lnTo>
                  <a:lnTo>
                    <a:pt x="2780" y="4096"/>
                  </a:lnTo>
                  <a:lnTo>
                    <a:pt x="2769" y="4091"/>
                  </a:lnTo>
                  <a:lnTo>
                    <a:pt x="2755" y="4086"/>
                  </a:lnTo>
                  <a:lnTo>
                    <a:pt x="2739" y="4082"/>
                  </a:lnTo>
                  <a:lnTo>
                    <a:pt x="2718" y="4080"/>
                  </a:lnTo>
                  <a:lnTo>
                    <a:pt x="2704" y="4079"/>
                  </a:lnTo>
                  <a:lnTo>
                    <a:pt x="2690" y="4078"/>
                  </a:lnTo>
                  <a:lnTo>
                    <a:pt x="2678" y="4079"/>
                  </a:lnTo>
                  <a:lnTo>
                    <a:pt x="2667" y="4080"/>
                  </a:lnTo>
                  <a:lnTo>
                    <a:pt x="2656" y="4081"/>
                  </a:lnTo>
                  <a:lnTo>
                    <a:pt x="2645" y="4083"/>
                  </a:lnTo>
                  <a:lnTo>
                    <a:pt x="2636" y="4086"/>
                  </a:lnTo>
                  <a:lnTo>
                    <a:pt x="2627" y="4090"/>
                  </a:lnTo>
                  <a:lnTo>
                    <a:pt x="2619" y="4093"/>
                  </a:lnTo>
                  <a:lnTo>
                    <a:pt x="2611" y="4098"/>
                  </a:lnTo>
                  <a:lnTo>
                    <a:pt x="2603" y="4103"/>
                  </a:lnTo>
                  <a:lnTo>
                    <a:pt x="2596" y="4108"/>
                  </a:lnTo>
                  <a:lnTo>
                    <a:pt x="2583" y="4119"/>
                  </a:lnTo>
                  <a:lnTo>
                    <a:pt x="2569" y="4132"/>
                  </a:lnTo>
                  <a:lnTo>
                    <a:pt x="2556" y="4147"/>
                  </a:lnTo>
                  <a:lnTo>
                    <a:pt x="2540" y="4162"/>
                  </a:lnTo>
                  <a:lnTo>
                    <a:pt x="2525" y="4177"/>
                  </a:lnTo>
                  <a:lnTo>
                    <a:pt x="2507" y="4192"/>
                  </a:lnTo>
                  <a:lnTo>
                    <a:pt x="2488" y="4208"/>
                  </a:lnTo>
                  <a:lnTo>
                    <a:pt x="2465" y="4223"/>
                  </a:lnTo>
                  <a:lnTo>
                    <a:pt x="2452" y="4231"/>
                  </a:lnTo>
                  <a:lnTo>
                    <a:pt x="2439" y="4238"/>
                  </a:lnTo>
                  <a:lnTo>
                    <a:pt x="2423" y="4245"/>
                  </a:lnTo>
                  <a:lnTo>
                    <a:pt x="2408" y="4253"/>
                  </a:lnTo>
                  <a:lnTo>
                    <a:pt x="2341" y="4230"/>
                  </a:lnTo>
                  <a:lnTo>
                    <a:pt x="2273" y="4208"/>
                  </a:lnTo>
                  <a:lnTo>
                    <a:pt x="2205" y="4184"/>
                  </a:lnTo>
                  <a:lnTo>
                    <a:pt x="2140" y="4160"/>
                  </a:lnTo>
                  <a:lnTo>
                    <a:pt x="2074" y="4135"/>
                  </a:lnTo>
                  <a:lnTo>
                    <a:pt x="2010" y="4110"/>
                  </a:lnTo>
                  <a:lnTo>
                    <a:pt x="1947" y="4085"/>
                  </a:lnTo>
                  <a:lnTo>
                    <a:pt x="1886" y="4060"/>
                  </a:lnTo>
                  <a:lnTo>
                    <a:pt x="1826" y="4035"/>
                  </a:lnTo>
                  <a:lnTo>
                    <a:pt x="1769" y="4010"/>
                  </a:lnTo>
                  <a:lnTo>
                    <a:pt x="1713" y="3986"/>
                  </a:lnTo>
                  <a:lnTo>
                    <a:pt x="1660" y="3962"/>
                  </a:lnTo>
                  <a:lnTo>
                    <a:pt x="1609" y="3939"/>
                  </a:lnTo>
                  <a:lnTo>
                    <a:pt x="1561" y="3916"/>
                  </a:lnTo>
                  <a:lnTo>
                    <a:pt x="1516" y="3895"/>
                  </a:lnTo>
                  <a:lnTo>
                    <a:pt x="1474" y="3875"/>
                  </a:lnTo>
                  <a:lnTo>
                    <a:pt x="1401" y="3840"/>
                  </a:lnTo>
                  <a:lnTo>
                    <a:pt x="1340" y="3809"/>
                  </a:lnTo>
                  <a:lnTo>
                    <a:pt x="1285" y="3782"/>
                  </a:lnTo>
                  <a:lnTo>
                    <a:pt x="1234" y="3759"/>
                  </a:lnTo>
                  <a:lnTo>
                    <a:pt x="1208" y="3749"/>
                  </a:lnTo>
                  <a:lnTo>
                    <a:pt x="1183" y="3740"/>
                  </a:lnTo>
                  <a:lnTo>
                    <a:pt x="1157" y="3731"/>
                  </a:lnTo>
                  <a:lnTo>
                    <a:pt x="1130" y="3724"/>
                  </a:lnTo>
                  <a:lnTo>
                    <a:pt x="1102" y="3717"/>
                  </a:lnTo>
                  <a:lnTo>
                    <a:pt x="1070" y="3711"/>
                  </a:lnTo>
                  <a:lnTo>
                    <a:pt x="1038" y="3706"/>
                  </a:lnTo>
                  <a:lnTo>
                    <a:pt x="1002" y="3702"/>
                  </a:lnTo>
                  <a:lnTo>
                    <a:pt x="988" y="3701"/>
                  </a:lnTo>
                  <a:lnTo>
                    <a:pt x="970" y="3698"/>
                  </a:lnTo>
                  <a:lnTo>
                    <a:pt x="952" y="3694"/>
                  </a:lnTo>
                  <a:lnTo>
                    <a:pt x="932" y="3690"/>
                  </a:lnTo>
                  <a:lnTo>
                    <a:pt x="884" y="3680"/>
                  </a:lnTo>
                  <a:lnTo>
                    <a:pt x="827" y="3669"/>
                  </a:lnTo>
                  <a:lnTo>
                    <a:pt x="758" y="3655"/>
                  </a:lnTo>
                  <a:lnTo>
                    <a:pt x="680" y="3641"/>
                  </a:lnTo>
                  <a:lnTo>
                    <a:pt x="635" y="3634"/>
                  </a:lnTo>
                  <a:lnTo>
                    <a:pt x="587" y="3627"/>
                  </a:lnTo>
                  <a:lnTo>
                    <a:pt x="536" y="3620"/>
                  </a:lnTo>
                  <a:lnTo>
                    <a:pt x="482" y="3613"/>
                  </a:lnTo>
                  <a:lnTo>
                    <a:pt x="463" y="3610"/>
                  </a:lnTo>
                  <a:lnTo>
                    <a:pt x="444" y="3607"/>
                  </a:lnTo>
                  <a:lnTo>
                    <a:pt x="425" y="3603"/>
                  </a:lnTo>
                  <a:lnTo>
                    <a:pt x="407" y="3598"/>
                  </a:lnTo>
                  <a:lnTo>
                    <a:pt x="372" y="3588"/>
                  </a:lnTo>
                  <a:lnTo>
                    <a:pt x="339" y="3576"/>
                  </a:lnTo>
                  <a:lnTo>
                    <a:pt x="306" y="3563"/>
                  </a:lnTo>
                  <a:lnTo>
                    <a:pt x="276" y="3549"/>
                  </a:lnTo>
                  <a:lnTo>
                    <a:pt x="246" y="3535"/>
                  </a:lnTo>
                  <a:lnTo>
                    <a:pt x="218" y="3521"/>
                  </a:lnTo>
                  <a:lnTo>
                    <a:pt x="189" y="3508"/>
                  </a:lnTo>
                  <a:lnTo>
                    <a:pt x="161" y="3495"/>
                  </a:lnTo>
                  <a:lnTo>
                    <a:pt x="134" y="3483"/>
                  </a:lnTo>
                  <a:lnTo>
                    <a:pt x="108" y="3471"/>
                  </a:lnTo>
                  <a:lnTo>
                    <a:pt x="93" y="3466"/>
                  </a:lnTo>
                  <a:lnTo>
                    <a:pt x="80" y="3462"/>
                  </a:lnTo>
                  <a:lnTo>
                    <a:pt x="67" y="3459"/>
                  </a:lnTo>
                  <a:lnTo>
                    <a:pt x="54" y="3455"/>
                  </a:lnTo>
                  <a:lnTo>
                    <a:pt x="40" y="3453"/>
                  </a:lnTo>
                  <a:lnTo>
                    <a:pt x="27" y="3451"/>
                  </a:lnTo>
                  <a:lnTo>
                    <a:pt x="13" y="3450"/>
                  </a:lnTo>
                  <a:lnTo>
                    <a:pt x="0" y="3450"/>
                  </a:lnTo>
                  <a:lnTo>
                    <a:pt x="0" y="3436"/>
                  </a:lnTo>
                  <a:lnTo>
                    <a:pt x="2" y="3423"/>
                  </a:lnTo>
                  <a:lnTo>
                    <a:pt x="5" y="3411"/>
                  </a:lnTo>
                  <a:lnTo>
                    <a:pt x="9" y="3400"/>
                  </a:lnTo>
                  <a:lnTo>
                    <a:pt x="14" y="3390"/>
                  </a:lnTo>
                  <a:lnTo>
                    <a:pt x="20" y="3380"/>
                  </a:lnTo>
                  <a:lnTo>
                    <a:pt x="27" y="3371"/>
                  </a:lnTo>
                  <a:lnTo>
                    <a:pt x="34" y="3362"/>
                  </a:lnTo>
                  <a:lnTo>
                    <a:pt x="42" y="3353"/>
                  </a:lnTo>
                  <a:lnTo>
                    <a:pt x="51" y="3346"/>
                  </a:lnTo>
                  <a:lnTo>
                    <a:pt x="60" y="3339"/>
                  </a:lnTo>
                  <a:lnTo>
                    <a:pt x="69" y="3332"/>
                  </a:lnTo>
                  <a:lnTo>
                    <a:pt x="89" y="3320"/>
                  </a:lnTo>
                  <a:lnTo>
                    <a:pt x="110" y="3308"/>
                  </a:lnTo>
                  <a:lnTo>
                    <a:pt x="130" y="3297"/>
                  </a:lnTo>
                  <a:lnTo>
                    <a:pt x="149" y="3286"/>
                  </a:lnTo>
                  <a:lnTo>
                    <a:pt x="166" y="3275"/>
                  </a:lnTo>
                  <a:lnTo>
                    <a:pt x="181" y="3263"/>
                  </a:lnTo>
                  <a:lnTo>
                    <a:pt x="187" y="3256"/>
                  </a:lnTo>
                  <a:lnTo>
                    <a:pt x="193" y="3249"/>
                  </a:lnTo>
                  <a:lnTo>
                    <a:pt x="197" y="3241"/>
                  </a:lnTo>
                  <a:lnTo>
                    <a:pt x="201" y="3234"/>
                  </a:lnTo>
                  <a:lnTo>
                    <a:pt x="203" y="3226"/>
                  </a:lnTo>
                  <a:lnTo>
                    <a:pt x="205" y="3217"/>
                  </a:lnTo>
                  <a:lnTo>
                    <a:pt x="205" y="3208"/>
                  </a:lnTo>
                  <a:lnTo>
                    <a:pt x="204" y="3198"/>
                  </a:lnTo>
                  <a:lnTo>
                    <a:pt x="201" y="3196"/>
                  </a:lnTo>
                  <a:lnTo>
                    <a:pt x="199" y="3193"/>
                  </a:lnTo>
                  <a:lnTo>
                    <a:pt x="197" y="3189"/>
                  </a:lnTo>
                  <a:lnTo>
                    <a:pt x="195" y="3184"/>
                  </a:lnTo>
                  <a:lnTo>
                    <a:pt x="193" y="3171"/>
                  </a:lnTo>
                  <a:lnTo>
                    <a:pt x="193" y="3156"/>
                  </a:lnTo>
                  <a:lnTo>
                    <a:pt x="193" y="3122"/>
                  </a:lnTo>
                  <a:lnTo>
                    <a:pt x="193" y="3093"/>
                  </a:lnTo>
                  <a:lnTo>
                    <a:pt x="194" y="3081"/>
                  </a:lnTo>
                  <a:lnTo>
                    <a:pt x="196" y="3070"/>
                  </a:lnTo>
                  <a:lnTo>
                    <a:pt x="200" y="3061"/>
                  </a:lnTo>
                  <a:lnTo>
                    <a:pt x="205" y="3052"/>
                  </a:lnTo>
                  <a:lnTo>
                    <a:pt x="211" y="3044"/>
                  </a:lnTo>
                  <a:lnTo>
                    <a:pt x="217" y="3037"/>
                  </a:lnTo>
                  <a:lnTo>
                    <a:pt x="224" y="3030"/>
                  </a:lnTo>
                  <a:lnTo>
                    <a:pt x="231" y="3022"/>
                  </a:lnTo>
                  <a:lnTo>
                    <a:pt x="237" y="3015"/>
                  </a:lnTo>
                  <a:lnTo>
                    <a:pt x="244" y="3008"/>
                  </a:lnTo>
                  <a:lnTo>
                    <a:pt x="250" y="3000"/>
                  </a:lnTo>
                  <a:lnTo>
                    <a:pt x="256" y="2992"/>
                  </a:lnTo>
                  <a:lnTo>
                    <a:pt x="260" y="2984"/>
                  </a:lnTo>
                  <a:lnTo>
                    <a:pt x="264" y="2974"/>
                  </a:lnTo>
                  <a:lnTo>
                    <a:pt x="266" y="2963"/>
                  </a:lnTo>
                  <a:lnTo>
                    <a:pt x="267" y="2951"/>
                  </a:lnTo>
                  <a:lnTo>
                    <a:pt x="266" y="2930"/>
                  </a:lnTo>
                  <a:lnTo>
                    <a:pt x="263" y="2909"/>
                  </a:lnTo>
                  <a:lnTo>
                    <a:pt x="260" y="2891"/>
                  </a:lnTo>
                  <a:lnTo>
                    <a:pt x="258" y="2873"/>
                  </a:lnTo>
                  <a:lnTo>
                    <a:pt x="257" y="2864"/>
                  </a:lnTo>
                  <a:lnTo>
                    <a:pt x="257" y="2855"/>
                  </a:lnTo>
                  <a:lnTo>
                    <a:pt x="257" y="2845"/>
                  </a:lnTo>
                  <a:lnTo>
                    <a:pt x="258" y="2834"/>
                  </a:lnTo>
                  <a:lnTo>
                    <a:pt x="260" y="2823"/>
                  </a:lnTo>
                  <a:lnTo>
                    <a:pt x="263" y="2811"/>
                  </a:lnTo>
                  <a:lnTo>
                    <a:pt x="267" y="2797"/>
                  </a:lnTo>
                  <a:lnTo>
                    <a:pt x="272" y="2783"/>
                  </a:lnTo>
                  <a:lnTo>
                    <a:pt x="278" y="2770"/>
                  </a:lnTo>
                  <a:lnTo>
                    <a:pt x="284" y="2760"/>
                  </a:lnTo>
                  <a:lnTo>
                    <a:pt x="292" y="2750"/>
                  </a:lnTo>
                  <a:lnTo>
                    <a:pt x="301" y="2743"/>
                  </a:lnTo>
                  <a:lnTo>
                    <a:pt x="310" y="2736"/>
                  </a:lnTo>
                  <a:lnTo>
                    <a:pt x="321" y="2730"/>
                  </a:lnTo>
                  <a:lnTo>
                    <a:pt x="331" y="2726"/>
                  </a:lnTo>
                  <a:lnTo>
                    <a:pt x="341" y="2721"/>
                  </a:lnTo>
                  <a:lnTo>
                    <a:pt x="362" y="2713"/>
                  </a:lnTo>
                  <a:lnTo>
                    <a:pt x="382" y="2705"/>
                  </a:lnTo>
                  <a:lnTo>
                    <a:pt x="391" y="2700"/>
                  </a:lnTo>
                  <a:lnTo>
                    <a:pt x="400" y="2694"/>
                  </a:lnTo>
                  <a:lnTo>
                    <a:pt x="407" y="2686"/>
                  </a:lnTo>
                  <a:lnTo>
                    <a:pt x="414" y="2678"/>
                  </a:lnTo>
                  <a:lnTo>
                    <a:pt x="423" y="2667"/>
                  </a:lnTo>
                  <a:lnTo>
                    <a:pt x="433" y="2656"/>
                  </a:lnTo>
                  <a:lnTo>
                    <a:pt x="444" y="2645"/>
                  </a:lnTo>
                  <a:lnTo>
                    <a:pt x="455" y="2634"/>
                  </a:lnTo>
                  <a:lnTo>
                    <a:pt x="478" y="2613"/>
                  </a:lnTo>
                  <a:lnTo>
                    <a:pt x="503" y="2593"/>
                  </a:lnTo>
                  <a:lnTo>
                    <a:pt x="531" y="2573"/>
                  </a:lnTo>
                  <a:lnTo>
                    <a:pt x="560" y="2555"/>
                  </a:lnTo>
                  <a:lnTo>
                    <a:pt x="591" y="2539"/>
                  </a:lnTo>
                  <a:lnTo>
                    <a:pt x="622" y="2523"/>
                  </a:lnTo>
                  <a:lnTo>
                    <a:pt x="656" y="2509"/>
                  </a:lnTo>
                  <a:lnTo>
                    <a:pt x="690" y="2496"/>
                  </a:lnTo>
                  <a:lnTo>
                    <a:pt x="724" y="2485"/>
                  </a:lnTo>
                  <a:lnTo>
                    <a:pt x="759" y="2476"/>
                  </a:lnTo>
                  <a:lnTo>
                    <a:pt x="795" y="2468"/>
                  </a:lnTo>
                  <a:lnTo>
                    <a:pt x="831" y="2462"/>
                  </a:lnTo>
                  <a:lnTo>
                    <a:pt x="848" y="2460"/>
                  </a:lnTo>
                  <a:lnTo>
                    <a:pt x="866" y="2459"/>
                  </a:lnTo>
                  <a:lnTo>
                    <a:pt x="885" y="2458"/>
                  </a:lnTo>
                  <a:lnTo>
                    <a:pt x="902" y="2458"/>
                  </a:lnTo>
                  <a:lnTo>
                    <a:pt x="908" y="2458"/>
                  </a:lnTo>
                  <a:lnTo>
                    <a:pt x="913" y="2458"/>
                  </a:lnTo>
                  <a:lnTo>
                    <a:pt x="918" y="2457"/>
                  </a:lnTo>
                  <a:lnTo>
                    <a:pt x="922" y="2456"/>
                  </a:lnTo>
                  <a:lnTo>
                    <a:pt x="929" y="2452"/>
                  </a:lnTo>
                  <a:lnTo>
                    <a:pt x="935" y="2447"/>
                  </a:lnTo>
                  <a:lnTo>
                    <a:pt x="946" y="2433"/>
                  </a:lnTo>
                  <a:lnTo>
                    <a:pt x="956" y="2417"/>
                  </a:lnTo>
                  <a:lnTo>
                    <a:pt x="961" y="2409"/>
                  </a:lnTo>
                  <a:lnTo>
                    <a:pt x="968" y="2401"/>
                  </a:lnTo>
                  <a:lnTo>
                    <a:pt x="976" y="2393"/>
                  </a:lnTo>
                  <a:lnTo>
                    <a:pt x="986" y="2386"/>
                  </a:lnTo>
                  <a:lnTo>
                    <a:pt x="992" y="2383"/>
                  </a:lnTo>
                  <a:lnTo>
                    <a:pt x="998" y="2380"/>
                  </a:lnTo>
                  <a:lnTo>
                    <a:pt x="1005" y="2377"/>
                  </a:lnTo>
                  <a:lnTo>
                    <a:pt x="1012" y="2375"/>
                  </a:lnTo>
                  <a:lnTo>
                    <a:pt x="1020" y="2373"/>
                  </a:lnTo>
                  <a:lnTo>
                    <a:pt x="1029" y="2371"/>
                  </a:lnTo>
                  <a:lnTo>
                    <a:pt x="1039" y="2370"/>
                  </a:lnTo>
                  <a:lnTo>
                    <a:pt x="1049" y="2369"/>
                  </a:lnTo>
                  <a:lnTo>
                    <a:pt x="1062" y="2368"/>
                  </a:lnTo>
                  <a:lnTo>
                    <a:pt x="1075" y="2368"/>
                  </a:lnTo>
                  <a:lnTo>
                    <a:pt x="1087" y="2369"/>
                  </a:lnTo>
                  <a:lnTo>
                    <a:pt x="1098" y="2370"/>
                  </a:lnTo>
                  <a:lnTo>
                    <a:pt x="1110" y="2372"/>
                  </a:lnTo>
                  <a:lnTo>
                    <a:pt x="1120" y="2375"/>
                  </a:lnTo>
                  <a:lnTo>
                    <a:pt x="1130" y="2378"/>
                  </a:lnTo>
                  <a:lnTo>
                    <a:pt x="1139" y="2381"/>
                  </a:lnTo>
                  <a:lnTo>
                    <a:pt x="1155" y="2389"/>
                  </a:lnTo>
                  <a:lnTo>
                    <a:pt x="1170" y="2399"/>
                  </a:lnTo>
                  <a:lnTo>
                    <a:pt x="1183" y="2408"/>
                  </a:lnTo>
                  <a:lnTo>
                    <a:pt x="1195" y="2418"/>
                  </a:lnTo>
                  <a:lnTo>
                    <a:pt x="1205" y="2427"/>
                  </a:lnTo>
                  <a:lnTo>
                    <a:pt x="1216" y="2435"/>
                  </a:lnTo>
                  <a:lnTo>
                    <a:pt x="1224" y="2442"/>
                  </a:lnTo>
                  <a:lnTo>
                    <a:pt x="1232" y="2446"/>
                  </a:lnTo>
                  <a:lnTo>
                    <a:pt x="1235" y="2447"/>
                  </a:lnTo>
                  <a:lnTo>
                    <a:pt x="1239" y="2448"/>
                  </a:lnTo>
                  <a:lnTo>
                    <a:pt x="1242" y="2447"/>
                  </a:lnTo>
                  <a:lnTo>
                    <a:pt x="1246" y="2446"/>
                  </a:lnTo>
                  <a:lnTo>
                    <a:pt x="1249" y="2444"/>
                  </a:lnTo>
                  <a:lnTo>
                    <a:pt x="1252" y="2441"/>
                  </a:lnTo>
                  <a:lnTo>
                    <a:pt x="1256" y="2437"/>
                  </a:lnTo>
                  <a:lnTo>
                    <a:pt x="1259" y="2432"/>
                  </a:lnTo>
                  <a:lnTo>
                    <a:pt x="1269" y="2386"/>
                  </a:lnTo>
                  <a:lnTo>
                    <a:pt x="1280" y="2327"/>
                  </a:lnTo>
                  <a:lnTo>
                    <a:pt x="1294" y="2257"/>
                  </a:lnTo>
                  <a:lnTo>
                    <a:pt x="1308" y="2178"/>
                  </a:lnTo>
                  <a:lnTo>
                    <a:pt x="1324" y="2093"/>
                  </a:lnTo>
                  <a:lnTo>
                    <a:pt x="1340" y="2003"/>
                  </a:lnTo>
                  <a:lnTo>
                    <a:pt x="1356" y="1911"/>
                  </a:lnTo>
                  <a:lnTo>
                    <a:pt x="1371" y="1820"/>
                  </a:lnTo>
                  <a:lnTo>
                    <a:pt x="1386" y="1731"/>
                  </a:lnTo>
                  <a:lnTo>
                    <a:pt x="1400" y="1646"/>
                  </a:lnTo>
                  <a:lnTo>
                    <a:pt x="1413" y="1568"/>
                  </a:lnTo>
                  <a:lnTo>
                    <a:pt x="1424" y="1500"/>
                  </a:lnTo>
                  <a:lnTo>
                    <a:pt x="1435" y="1442"/>
                  </a:lnTo>
                  <a:lnTo>
                    <a:pt x="1442" y="1399"/>
                  </a:lnTo>
                  <a:lnTo>
                    <a:pt x="1447" y="1371"/>
                  </a:lnTo>
                  <a:lnTo>
                    <a:pt x="1448" y="1362"/>
                  </a:lnTo>
                  <a:lnTo>
                    <a:pt x="1449" y="1349"/>
                  </a:lnTo>
                  <a:lnTo>
                    <a:pt x="1449" y="1338"/>
                  </a:lnTo>
                  <a:lnTo>
                    <a:pt x="1448" y="1327"/>
                  </a:lnTo>
                  <a:lnTo>
                    <a:pt x="1448" y="1318"/>
                  </a:lnTo>
                  <a:lnTo>
                    <a:pt x="1446" y="1309"/>
                  </a:lnTo>
                  <a:lnTo>
                    <a:pt x="1444" y="1300"/>
                  </a:lnTo>
                  <a:lnTo>
                    <a:pt x="1442" y="1292"/>
                  </a:lnTo>
                  <a:lnTo>
                    <a:pt x="1440" y="1284"/>
                  </a:lnTo>
                  <a:lnTo>
                    <a:pt x="1433" y="1271"/>
                  </a:lnTo>
                  <a:lnTo>
                    <a:pt x="1425" y="1259"/>
                  </a:lnTo>
                  <a:lnTo>
                    <a:pt x="1418" y="1248"/>
                  </a:lnTo>
                  <a:lnTo>
                    <a:pt x="1409" y="1237"/>
                  </a:lnTo>
                  <a:lnTo>
                    <a:pt x="1393" y="1220"/>
                  </a:lnTo>
                  <a:lnTo>
                    <a:pt x="1378" y="1203"/>
                  </a:lnTo>
                  <a:lnTo>
                    <a:pt x="1373" y="1194"/>
                  </a:lnTo>
                  <a:lnTo>
                    <a:pt x="1368" y="1185"/>
                  </a:lnTo>
                  <a:lnTo>
                    <a:pt x="1366" y="1179"/>
                  </a:lnTo>
                  <a:lnTo>
                    <a:pt x="1365" y="1174"/>
                  </a:lnTo>
                  <a:lnTo>
                    <a:pt x="1364" y="1168"/>
                  </a:lnTo>
                  <a:lnTo>
                    <a:pt x="1364" y="1162"/>
                  </a:lnTo>
                  <a:lnTo>
                    <a:pt x="1366" y="1158"/>
                  </a:lnTo>
                  <a:lnTo>
                    <a:pt x="1372" y="1153"/>
                  </a:lnTo>
                  <a:lnTo>
                    <a:pt x="1375" y="1148"/>
                  </a:lnTo>
                  <a:lnTo>
                    <a:pt x="1377" y="1142"/>
                  </a:lnTo>
                  <a:lnTo>
                    <a:pt x="1379" y="1131"/>
                  </a:lnTo>
                  <a:lnTo>
                    <a:pt x="1380" y="1119"/>
                  </a:lnTo>
                  <a:lnTo>
                    <a:pt x="1379" y="1115"/>
                  </a:lnTo>
                  <a:lnTo>
                    <a:pt x="1378" y="1110"/>
                  </a:lnTo>
                  <a:lnTo>
                    <a:pt x="1376" y="1105"/>
                  </a:lnTo>
                  <a:lnTo>
                    <a:pt x="1374" y="1100"/>
                  </a:lnTo>
                  <a:lnTo>
                    <a:pt x="1367" y="1089"/>
                  </a:lnTo>
                  <a:lnTo>
                    <a:pt x="1359" y="1079"/>
                  </a:lnTo>
                  <a:lnTo>
                    <a:pt x="1348" y="1069"/>
                  </a:lnTo>
                  <a:lnTo>
                    <a:pt x="1336" y="1058"/>
                  </a:lnTo>
                  <a:lnTo>
                    <a:pt x="1324" y="1048"/>
                  </a:lnTo>
                  <a:lnTo>
                    <a:pt x="1309" y="1038"/>
                  </a:lnTo>
                  <a:lnTo>
                    <a:pt x="1281" y="1018"/>
                  </a:lnTo>
                  <a:lnTo>
                    <a:pt x="1253" y="999"/>
                  </a:lnTo>
                  <a:lnTo>
                    <a:pt x="1241" y="991"/>
                  </a:lnTo>
                  <a:lnTo>
                    <a:pt x="1230" y="982"/>
                  </a:lnTo>
                  <a:lnTo>
                    <a:pt x="1220" y="975"/>
                  </a:lnTo>
                  <a:lnTo>
                    <a:pt x="1212" y="968"/>
                  </a:lnTo>
                  <a:lnTo>
                    <a:pt x="1209" y="956"/>
                  </a:lnTo>
                  <a:lnTo>
                    <a:pt x="1207" y="928"/>
                  </a:lnTo>
                  <a:lnTo>
                    <a:pt x="1206" y="888"/>
                  </a:lnTo>
                  <a:lnTo>
                    <a:pt x="1205" y="843"/>
                  </a:lnTo>
                  <a:lnTo>
                    <a:pt x="1205" y="797"/>
                  </a:lnTo>
                  <a:lnTo>
                    <a:pt x="1206" y="756"/>
                  </a:lnTo>
                  <a:lnTo>
                    <a:pt x="1207" y="740"/>
                  </a:lnTo>
                  <a:lnTo>
                    <a:pt x="1208" y="726"/>
                  </a:lnTo>
                  <a:lnTo>
                    <a:pt x="1209" y="716"/>
                  </a:lnTo>
                  <a:lnTo>
                    <a:pt x="1212" y="711"/>
                  </a:lnTo>
                  <a:lnTo>
                    <a:pt x="1225" y="709"/>
                  </a:lnTo>
                  <a:lnTo>
                    <a:pt x="1244" y="709"/>
                  </a:lnTo>
                  <a:lnTo>
                    <a:pt x="1254" y="708"/>
                  </a:lnTo>
                  <a:lnTo>
                    <a:pt x="1264" y="706"/>
                  </a:lnTo>
                  <a:lnTo>
                    <a:pt x="1269" y="704"/>
                  </a:lnTo>
                  <a:lnTo>
                    <a:pt x="1273" y="702"/>
                  </a:lnTo>
                  <a:lnTo>
                    <a:pt x="1277" y="699"/>
                  </a:lnTo>
                  <a:lnTo>
                    <a:pt x="1280" y="695"/>
                  </a:lnTo>
                  <a:lnTo>
                    <a:pt x="1292" y="684"/>
                  </a:lnTo>
                  <a:lnTo>
                    <a:pt x="1306" y="673"/>
                  </a:lnTo>
                  <a:lnTo>
                    <a:pt x="1314" y="669"/>
                  </a:lnTo>
                  <a:lnTo>
                    <a:pt x="1322" y="666"/>
                  </a:lnTo>
                  <a:lnTo>
                    <a:pt x="1326" y="666"/>
                  </a:lnTo>
                  <a:lnTo>
                    <a:pt x="1330" y="666"/>
                  </a:lnTo>
                  <a:lnTo>
                    <a:pt x="1334" y="667"/>
                  </a:lnTo>
                  <a:lnTo>
                    <a:pt x="1338" y="668"/>
                  </a:lnTo>
                  <a:lnTo>
                    <a:pt x="1345" y="670"/>
                  </a:lnTo>
                  <a:lnTo>
                    <a:pt x="1351" y="670"/>
                  </a:lnTo>
                  <a:lnTo>
                    <a:pt x="1357" y="670"/>
                  </a:lnTo>
                  <a:lnTo>
                    <a:pt x="1363" y="669"/>
                  </a:lnTo>
                  <a:lnTo>
                    <a:pt x="1374" y="665"/>
                  </a:lnTo>
                  <a:lnTo>
                    <a:pt x="1384" y="659"/>
                  </a:lnTo>
                  <a:lnTo>
                    <a:pt x="1393" y="653"/>
                  </a:lnTo>
                  <a:lnTo>
                    <a:pt x="1400" y="648"/>
                  </a:lnTo>
                  <a:lnTo>
                    <a:pt x="1406" y="644"/>
                  </a:lnTo>
                  <a:lnTo>
                    <a:pt x="1411" y="642"/>
                  </a:lnTo>
                  <a:lnTo>
                    <a:pt x="1420" y="643"/>
                  </a:lnTo>
                  <a:lnTo>
                    <a:pt x="1426" y="645"/>
                  </a:lnTo>
                  <a:lnTo>
                    <a:pt x="1429" y="648"/>
                  </a:lnTo>
                  <a:lnTo>
                    <a:pt x="1431" y="653"/>
                  </a:lnTo>
                  <a:lnTo>
                    <a:pt x="1433" y="658"/>
                  </a:lnTo>
                  <a:lnTo>
                    <a:pt x="1436" y="664"/>
                  </a:lnTo>
                  <a:lnTo>
                    <a:pt x="1438" y="668"/>
                  </a:lnTo>
                  <a:lnTo>
                    <a:pt x="1440" y="671"/>
                  </a:lnTo>
                  <a:lnTo>
                    <a:pt x="1444" y="675"/>
                  </a:lnTo>
                  <a:lnTo>
                    <a:pt x="1448" y="679"/>
                  </a:lnTo>
                  <a:lnTo>
                    <a:pt x="1453" y="685"/>
                  </a:lnTo>
                  <a:lnTo>
                    <a:pt x="1459" y="690"/>
                  </a:lnTo>
                  <a:lnTo>
                    <a:pt x="1464" y="693"/>
                  </a:lnTo>
                  <a:lnTo>
                    <a:pt x="1470" y="695"/>
                  </a:lnTo>
                  <a:lnTo>
                    <a:pt x="1475" y="696"/>
                  </a:lnTo>
                  <a:lnTo>
                    <a:pt x="1481" y="696"/>
                  </a:lnTo>
                  <a:lnTo>
                    <a:pt x="1486" y="695"/>
                  </a:lnTo>
                  <a:lnTo>
                    <a:pt x="1492" y="693"/>
                  </a:lnTo>
                  <a:lnTo>
                    <a:pt x="1501" y="688"/>
                  </a:lnTo>
                  <a:lnTo>
                    <a:pt x="1509" y="684"/>
                  </a:lnTo>
                  <a:lnTo>
                    <a:pt x="1514" y="680"/>
                  </a:lnTo>
                  <a:lnTo>
                    <a:pt x="1516" y="679"/>
                  </a:lnTo>
                  <a:lnTo>
                    <a:pt x="1518" y="671"/>
                  </a:lnTo>
                  <a:lnTo>
                    <a:pt x="1521" y="662"/>
                  </a:lnTo>
                  <a:lnTo>
                    <a:pt x="1522" y="651"/>
                  </a:lnTo>
                  <a:lnTo>
                    <a:pt x="1523" y="640"/>
                  </a:lnTo>
                  <a:lnTo>
                    <a:pt x="1524" y="628"/>
                  </a:lnTo>
                  <a:lnTo>
                    <a:pt x="1523" y="615"/>
                  </a:lnTo>
                  <a:lnTo>
                    <a:pt x="1522" y="603"/>
                  </a:lnTo>
                  <a:lnTo>
                    <a:pt x="1519" y="590"/>
                  </a:lnTo>
                  <a:lnTo>
                    <a:pt x="1515" y="578"/>
                  </a:lnTo>
                  <a:lnTo>
                    <a:pt x="1510" y="566"/>
                  </a:lnTo>
                  <a:lnTo>
                    <a:pt x="1504" y="556"/>
                  </a:lnTo>
                  <a:lnTo>
                    <a:pt x="1496" y="547"/>
                  </a:lnTo>
                  <a:lnTo>
                    <a:pt x="1492" y="544"/>
                  </a:lnTo>
                  <a:lnTo>
                    <a:pt x="1487" y="540"/>
                  </a:lnTo>
                  <a:lnTo>
                    <a:pt x="1481" y="538"/>
                  </a:lnTo>
                  <a:lnTo>
                    <a:pt x="1476" y="535"/>
                  </a:lnTo>
                  <a:lnTo>
                    <a:pt x="1469" y="534"/>
                  </a:lnTo>
                  <a:lnTo>
                    <a:pt x="1463" y="532"/>
                  </a:lnTo>
                  <a:lnTo>
                    <a:pt x="1456" y="532"/>
                  </a:lnTo>
                  <a:lnTo>
                    <a:pt x="1448" y="532"/>
                  </a:lnTo>
                  <a:lnTo>
                    <a:pt x="1427" y="533"/>
                  </a:lnTo>
                  <a:lnTo>
                    <a:pt x="1407" y="533"/>
                  </a:lnTo>
                  <a:lnTo>
                    <a:pt x="1387" y="533"/>
                  </a:lnTo>
                  <a:lnTo>
                    <a:pt x="1366" y="531"/>
                  </a:lnTo>
                  <a:lnTo>
                    <a:pt x="1345" y="530"/>
                  </a:lnTo>
                  <a:lnTo>
                    <a:pt x="1324" y="528"/>
                  </a:lnTo>
                  <a:lnTo>
                    <a:pt x="1301" y="527"/>
                  </a:lnTo>
                  <a:lnTo>
                    <a:pt x="1280" y="527"/>
                  </a:lnTo>
                  <a:lnTo>
                    <a:pt x="1278" y="525"/>
                  </a:lnTo>
                  <a:lnTo>
                    <a:pt x="1277" y="519"/>
                  </a:lnTo>
                  <a:lnTo>
                    <a:pt x="1276" y="510"/>
                  </a:lnTo>
                  <a:lnTo>
                    <a:pt x="1275" y="498"/>
                  </a:lnTo>
                  <a:lnTo>
                    <a:pt x="1275" y="467"/>
                  </a:lnTo>
                  <a:lnTo>
                    <a:pt x="1276" y="430"/>
                  </a:lnTo>
                  <a:lnTo>
                    <a:pt x="1277" y="391"/>
                  </a:lnTo>
                  <a:lnTo>
                    <a:pt x="1278" y="354"/>
                  </a:lnTo>
                  <a:lnTo>
                    <a:pt x="1279" y="323"/>
                  </a:lnTo>
                  <a:lnTo>
                    <a:pt x="1280" y="301"/>
                  </a:lnTo>
                  <a:lnTo>
                    <a:pt x="1284" y="298"/>
                  </a:lnTo>
                  <a:lnTo>
                    <a:pt x="1295" y="294"/>
                  </a:lnTo>
                  <a:lnTo>
                    <a:pt x="1312" y="289"/>
                  </a:lnTo>
                  <a:lnTo>
                    <a:pt x="1337" y="284"/>
                  </a:lnTo>
                  <a:lnTo>
                    <a:pt x="1351" y="283"/>
                  </a:lnTo>
                  <a:lnTo>
                    <a:pt x="1367" y="281"/>
                  </a:lnTo>
                  <a:lnTo>
                    <a:pt x="1384" y="281"/>
                  </a:lnTo>
                  <a:lnTo>
                    <a:pt x="1401" y="281"/>
                  </a:lnTo>
                  <a:lnTo>
                    <a:pt x="1420" y="282"/>
                  </a:lnTo>
                  <a:lnTo>
                    <a:pt x="1441" y="284"/>
                  </a:lnTo>
                  <a:lnTo>
                    <a:pt x="1463" y="287"/>
                  </a:lnTo>
                  <a:lnTo>
                    <a:pt x="1485" y="291"/>
                  </a:lnTo>
                  <a:lnTo>
                    <a:pt x="1495" y="292"/>
                  </a:lnTo>
                  <a:lnTo>
                    <a:pt x="1508" y="293"/>
                  </a:lnTo>
                  <a:lnTo>
                    <a:pt x="1524" y="294"/>
                  </a:lnTo>
                  <a:lnTo>
                    <a:pt x="1542" y="294"/>
                  </a:lnTo>
                  <a:lnTo>
                    <a:pt x="1584" y="292"/>
                  </a:lnTo>
                  <a:lnTo>
                    <a:pt x="1631" y="289"/>
                  </a:lnTo>
                  <a:lnTo>
                    <a:pt x="1681" y="286"/>
                  </a:lnTo>
                  <a:lnTo>
                    <a:pt x="1730" y="283"/>
                  </a:lnTo>
                  <a:lnTo>
                    <a:pt x="1778" y="281"/>
                  </a:lnTo>
                  <a:lnTo>
                    <a:pt x="1820" y="280"/>
                  </a:lnTo>
                  <a:lnTo>
                    <a:pt x="1826" y="280"/>
                  </a:lnTo>
                  <a:lnTo>
                    <a:pt x="1831" y="278"/>
                  </a:lnTo>
                  <a:lnTo>
                    <a:pt x="1834" y="276"/>
                  </a:lnTo>
                  <a:lnTo>
                    <a:pt x="1836" y="273"/>
                  </a:lnTo>
                  <a:lnTo>
                    <a:pt x="1837" y="269"/>
                  </a:lnTo>
                  <a:lnTo>
                    <a:pt x="1836" y="265"/>
                  </a:lnTo>
                  <a:lnTo>
                    <a:pt x="1835" y="260"/>
                  </a:lnTo>
                  <a:lnTo>
                    <a:pt x="1834" y="255"/>
                  </a:lnTo>
                  <a:lnTo>
                    <a:pt x="1825" y="233"/>
                  </a:lnTo>
                  <a:lnTo>
                    <a:pt x="1820" y="217"/>
                  </a:lnTo>
                  <a:lnTo>
                    <a:pt x="1821" y="213"/>
                  </a:lnTo>
                  <a:lnTo>
                    <a:pt x="1822" y="208"/>
                  </a:lnTo>
                  <a:lnTo>
                    <a:pt x="1824" y="204"/>
                  </a:lnTo>
                  <a:lnTo>
                    <a:pt x="1827" y="200"/>
                  </a:lnTo>
                  <a:lnTo>
                    <a:pt x="1830" y="196"/>
                  </a:lnTo>
                  <a:lnTo>
                    <a:pt x="1834" y="194"/>
                  </a:lnTo>
                  <a:lnTo>
                    <a:pt x="1837" y="192"/>
                  </a:lnTo>
                  <a:lnTo>
                    <a:pt x="1841" y="191"/>
                  </a:lnTo>
                  <a:lnTo>
                    <a:pt x="1849" y="190"/>
                  </a:lnTo>
                  <a:lnTo>
                    <a:pt x="1855" y="190"/>
                  </a:lnTo>
                  <a:lnTo>
                    <a:pt x="1861" y="191"/>
                  </a:lnTo>
                  <a:lnTo>
                    <a:pt x="1866" y="192"/>
                  </a:lnTo>
                  <a:lnTo>
                    <a:pt x="1871" y="193"/>
                  </a:lnTo>
                  <a:lnTo>
                    <a:pt x="1875" y="195"/>
                  </a:lnTo>
                  <a:lnTo>
                    <a:pt x="1880" y="198"/>
                  </a:lnTo>
                  <a:lnTo>
                    <a:pt x="1883" y="200"/>
                  </a:lnTo>
                  <a:lnTo>
                    <a:pt x="1888" y="207"/>
                  </a:lnTo>
                  <a:lnTo>
                    <a:pt x="1892" y="214"/>
                  </a:lnTo>
                  <a:lnTo>
                    <a:pt x="1895" y="222"/>
                  </a:lnTo>
                  <a:lnTo>
                    <a:pt x="1897" y="231"/>
                  </a:lnTo>
                  <a:lnTo>
                    <a:pt x="1900" y="239"/>
                  </a:lnTo>
                  <a:lnTo>
                    <a:pt x="1903" y="248"/>
                  </a:lnTo>
                  <a:lnTo>
                    <a:pt x="1908" y="256"/>
                  </a:lnTo>
                  <a:lnTo>
                    <a:pt x="1913" y="263"/>
                  </a:lnTo>
                  <a:lnTo>
                    <a:pt x="1916" y="266"/>
                  </a:lnTo>
                  <a:lnTo>
                    <a:pt x="1920" y="269"/>
                  </a:lnTo>
                  <a:lnTo>
                    <a:pt x="1925" y="271"/>
                  </a:lnTo>
                  <a:lnTo>
                    <a:pt x="1930" y="273"/>
                  </a:lnTo>
                  <a:lnTo>
                    <a:pt x="1935" y="274"/>
                  </a:lnTo>
                  <a:lnTo>
                    <a:pt x="1942" y="275"/>
                  </a:lnTo>
                  <a:lnTo>
                    <a:pt x="1949" y="275"/>
                  </a:lnTo>
                  <a:lnTo>
                    <a:pt x="1957" y="275"/>
                  </a:lnTo>
                  <a:lnTo>
                    <a:pt x="1966" y="269"/>
                  </a:lnTo>
                  <a:lnTo>
                    <a:pt x="1975" y="261"/>
                  </a:lnTo>
                  <a:lnTo>
                    <a:pt x="1985" y="252"/>
                  </a:lnTo>
                  <a:lnTo>
                    <a:pt x="1994" y="240"/>
                  </a:lnTo>
                  <a:lnTo>
                    <a:pt x="2012" y="217"/>
                  </a:lnTo>
                  <a:lnTo>
                    <a:pt x="2030" y="192"/>
                  </a:lnTo>
                  <a:lnTo>
                    <a:pt x="2039" y="179"/>
                  </a:lnTo>
                  <a:lnTo>
                    <a:pt x="2048" y="168"/>
                  </a:lnTo>
                  <a:lnTo>
                    <a:pt x="2058" y="157"/>
                  </a:lnTo>
                  <a:lnTo>
                    <a:pt x="2068" y="148"/>
                  </a:lnTo>
                  <a:lnTo>
                    <a:pt x="2079" y="140"/>
                  </a:lnTo>
                  <a:lnTo>
                    <a:pt x="2090" y="134"/>
                  </a:lnTo>
                  <a:lnTo>
                    <a:pt x="2095" y="131"/>
                  </a:lnTo>
                  <a:lnTo>
                    <a:pt x="2102" y="129"/>
                  </a:lnTo>
                  <a:lnTo>
                    <a:pt x="2108" y="128"/>
                  </a:lnTo>
                  <a:lnTo>
                    <a:pt x="2115" y="128"/>
                  </a:lnTo>
                  <a:lnTo>
                    <a:pt x="2118" y="128"/>
                  </a:lnTo>
                  <a:lnTo>
                    <a:pt x="2122" y="129"/>
                  </a:lnTo>
                  <a:lnTo>
                    <a:pt x="2126" y="131"/>
                  </a:lnTo>
                  <a:lnTo>
                    <a:pt x="2130" y="134"/>
                  </a:lnTo>
                  <a:lnTo>
                    <a:pt x="2139" y="141"/>
                  </a:lnTo>
                  <a:lnTo>
                    <a:pt x="2148" y="150"/>
                  </a:lnTo>
                  <a:lnTo>
                    <a:pt x="2158" y="161"/>
                  </a:lnTo>
                  <a:lnTo>
                    <a:pt x="2168" y="174"/>
                  </a:lnTo>
                  <a:lnTo>
                    <a:pt x="2178" y="187"/>
                  </a:lnTo>
                  <a:lnTo>
                    <a:pt x="2188" y="202"/>
                  </a:lnTo>
                  <a:lnTo>
                    <a:pt x="2207" y="232"/>
                  </a:lnTo>
                  <a:lnTo>
                    <a:pt x="2226" y="263"/>
                  </a:lnTo>
                  <a:lnTo>
                    <a:pt x="2241" y="290"/>
                  </a:lnTo>
                  <a:lnTo>
                    <a:pt x="2251" y="312"/>
                  </a:lnTo>
                  <a:lnTo>
                    <a:pt x="2252" y="323"/>
                  </a:lnTo>
                  <a:lnTo>
                    <a:pt x="2252" y="341"/>
                  </a:lnTo>
                  <a:lnTo>
                    <a:pt x="2250" y="363"/>
                  </a:lnTo>
                  <a:lnTo>
                    <a:pt x="2249" y="386"/>
                  </a:lnTo>
                  <a:lnTo>
                    <a:pt x="2248" y="408"/>
                  </a:lnTo>
                  <a:lnTo>
                    <a:pt x="2247" y="427"/>
                  </a:lnTo>
                  <a:lnTo>
                    <a:pt x="2247" y="435"/>
                  </a:lnTo>
                  <a:lnTo>
                    <a:pt x="2248" y="441"/>
                  </a:lnTo>
                  <a:lnTo>
                    <a:pt x="2249" y="446"/>
                  </a:lnTo>
                  <a:lnTo>
                    <a:pt x="2251" y="448"/>
                  </a:lnTo>
                  <a:lnTo>
                    <a:pt x="2254" y="451"/>
                  </a:lnTo>
                  <a:lnTo>
                    <a:pt x="2258" y="453"/>
                  </a:lnTo>
                  <a:lnTo>
                    <a:pt x="2262" y="454"/>
                  </a:lnTo>
                  <a:lnTo>
                    <a:pt x="2266" y="454"/>
                  </a:lnTo>
                  <a:lnTo>
                    <a:pt x="2275" y="451"/>
                  </a:lnTo>
                  <a:lnTo>
                    <a:pt x="2285" y="447"/>
                  </a:lnTo>
                  <a:lnTo>
                    <a:pt x="2296" y="443"/>
                  </a:lnTo>
                  <a:lnTo>
                    <a:pt x="2306" y="440"/>
                  </a:lnTo>
                  <a:lnTo>
                    <a:pt x="2311" y="439"/>
                  </a:lnTo>
                  <a:lnTo>
                    <a:pt x="2315" y="439"/>
                  </a:lnTo>
                  <a:lnTo>
                    <a:pt x="2320" y="440"/>
                  </a:lnTo>
                  <a:lnTo>
                    <a:pt x="2325" y="443"/>
                  </a:lnTo>
                  <a:lnTo>
                    <a:pt x="2354" y="463"/>
                  </a:lnTo>
                  <a:lnTo>
                    <a:pt x="2383" y="486"/>
                  </a:lnTo>
                  <a:lnTo>
                    <a:pt x="2411" y="508"/>
                  </a:lnTo>
                  <a:lnTo>
                    <a:pt x="2439" y="529"/>
                  </a:lnTo>
                  <a:lnTo>
                    <a:pt x="2464" y="549"/>
                  </a:lnTo>
                  <a:lnTo>
                    <a:pt x="2488" y="565"/>
                  </a:lnTo>
                  <a:lnTo>
                    <a:pt x="2499" y="572"/>
                  </a:lnTo>
                  <a:lnTo>
                    <a:pt x="2509" y="578"/>
                  </a:lnTo>
                  <a:lnTo>
                    <a:pt x="2519" y="582"/>
                  </a:lnTo>
                  <a:lnTo>
                    <a:pt x="2528" y="585"/>
                  </a:lnTo>
                  <a:lnTo>
                    <a:pt x="2538" y="587"/>
                  </a:lnTo>
                  <a:lnTo>
                    <a:pt x="2548" y="588"/>
                  </a:lnTo>
                  <a:lnTo>
                    <a:pt x="2557" y="589"/>
                  </a:lnTo>
                  <a:lnTo>
                    <a:pt x="2566" y="589"/>
                  </a:lnTo>
                  <a:lnTo>
                    <a:pt x="2574" y="588"/>
                  </a:lnTo>
                  <a:lnTo>
                    <a:pt x="2583" y="587"/>
                  </a:lnTo>
                  <a:lnTo>
                    <a:pt x="2591" y="585"/>
                  </a:lnTo>
                  <a:lnTo>
                    <a:pt x="2600" y="582"/>
                  </a:lnTo>
                  <a:lnTo>
                    <a:pt x="2616" y="575"/>
                  </a:lnTo>
                  <a:lnTo>
                    <a:pt x="2632" y="568"/>
                  </a:lnTo>
                  <a:lnTo>
                    <a:pt x="2647" y="560"/>
                  </a:lnTo>
                  <a:lnTo>
                    <a:pt x="2662" y="551"/>
                  </a:lnTo>
                  <a:lnTo>
                    <a:pt x="2690" y="533"/>
                  </a:lnTo>
                  <a:lnTo>
                    <a:pt x="2715" y="517"/>
                  </a:lnTo>
                  <a:lnTo>
                    <a:pt x="2727" y="512"/>
                  </a:lnTo>
                  <a:lnTo>
                    <a:pt x="2739" y="507"/>
                  </a:lnTo>
                  <a:lnTo>
                    <a:pt x="2744" y="506"/>
                  </a:lnTo>
                  <a:lnTo>
                    <a:pt x="2749" y="505"/>
                  </a:lnTo>
                  <a:lnTo>
                    <a:pt x="2754" y="505"/>
                  </a:lnTo>
                  <a:lnTo>
                    <a:pt x="2759" y="506"/>
                  </a:lnTo>
                  <a:lnTo>
                    <a:pt x="2765" y="512"/>
                  </a:lnTo>
                  <a:lnTo>
                    <a:pt x="2770" y="518"/>
                  </a:lnTo>
                  <a:lnTo>
                    <a:pt x="2773" y="524"/>
                  </a:lnTo>
                  <a:lnTo>
                    <a:pt x="2775" y="531"/>
                  </a:lnTo>
                  <a:lnTo>
                    <a:pt x="2775" y="544"/>
                  </a:lnTo>
                  <a:lnTo>
                    <a:pt x="2775" y="558"/>
                  </a:lnTo>
                  <a:lnTo>
                    <a:pt x="2774" y="565"/>
                  </a:lnTo>
                  <a:lnTo>
                    <a:pt x="2774" y="572"/>
                  </a:lnTo>
                  <a:lnTo>
                    <a:pt x="2775" y="579"/>
                  </a:lnTo>
                  <a:lnTo>
                    <a:pt x="2776" y="586"/>
                  </a:lnTo>
                  <a:lnTo>
                    <a:pt x="2779" y="592"/>
                  </a:lnTo>
                  <a:lnTo>
                    <a:pt x="2783" y="599"/>
                  </a:lnTo>
                  <a:lnTo>
                    <a:pt x="2789" y="605"/>
                  </a:lnTo>
                  <a:lnTo>
                    <a:pt x="2797" y="611"/>
                  </a:lnTo>
                  <a:lnTo>
                    <a:pt x="2804" y="611"/>
                  </a:lnTo>
                  <a:lnTo>
                    <a:pt x="2809" y="609"/>
                  </a:lnTo>
                  <a:lnTo>
                    <a:pt x="2814" y="606"/>
                  </a:lnTo>
                  <a:lnTo>
                    <a:pt x="2818" y="601"/>
                  </a:lnTo>
                  <a:lnTo>
                    <a:pt x="2824" y="589"/>
                  </a:lnTo>
                  <a:lnTo>
                    <a:pt x="2830" y="573"/>
                  </a:lnTo>
                  <a:lnTo>
                    <a:pt x="2833" y="565"/>
                  </a:lnTo>
                  <a:lnTo>
                    <a:pt x="2837" y="557"/>
                  </a:lnTo>
                  <a:lnTo>
                    <a:pt x="2842" y="548"/>
                  </a:lnTo>
                  <a:lnTo>
                    <a:pt x="2849" y="541"/>
                  </a:lnTo>
                  <a:lnTo>
                    <a:pt x="2856" y="533"/>
                  </a:lnTo>
                  <a:lnTo>
                    <a:pt x="2866" y="527"/>
                  </a:lnTo>
                  <a:lnTo>
                    <a:pt x="2877" y="521"/>
                  </a:lnTo>
                  <a:lnTo>
                    <a:pt x="2891" y="516"/>
                  </a:lnTo>
                  <a:lnTo>
                    <a:pt x="2897" y="516"/>
                  </a:lnTo>
                  <a:lnTo>
                    <a:pt x="2902" y="515"/>
                  </a:lnTo>
                  <a:lnTo>
                    <a:pt x="2906" y="512"/>
                  </a:lnTo>
                  <a:lnTo>
                    <a:pt x="2910" y="509"/>
                  </a:lnTo>
                  <a:lnTo>
                    <a:pt x="2914" y="506"/>
                  </a:lnTo>
                  <a:lnTo>
                    <a:pt x="2917" y="502"/>
                  </a:lnTo>
                  <a:lnTo>
                    <a:pt x="2919" y="497"/>
                  </a:lnTo>
                  <a:lnTo>
                    <a:pt x="2922" y="492"/>
                  </a:lnTo>
                  <a:lnTo>
                    <a:pt x="2926" y="482"/>
                  </a:lnTo>
                  <a:lnTo>
                    <a:pt x="2929" y="470"/>
                  </a:lnTo>
                  <a:lnTo>
                    <a:pt x="2931" y="458"/>
                  </a:lnTo>
                  <a:lnTo>
                    <a:pt x="2933" y="448"/>
                  </a:lnTo>
                  <a:lnTo>
                    <a:pt x="2942" y="447"/>
                  </a:lnTo>
                  <a:lnTo>
                    <a:pt x="2951" y="446"/>
                  </a:lnTo>
                  <a:lnTo>
                    <a:pt x="2959" y="444"/>
                  </a:lnTo>
                  <a:lnTo>
                    <a:pt x="2966" y="441"/>
                  </a:lnTo>
                  <a:lnTo>
                    <a:pt x="2979" y="434"/>
                  </a:lnTo>
                  <a:lnTo>
                    <a:pt x="2992" y="426"/>
                  </a:lnTo>
                  <a:lnTo>
                    <a:pt x="3003" y="418"/>
                  </a:lnTo>
                  <a:lnTo>
                    <a:pt x="3014" y="410"/>
                  </a:lnTo>
                  <a:lnTo>
                    <a:pt x="3019" y="407"/>
                  </a:lnTo>
                  <a:lnTo>
                    <a:pt x="3025" y="404"/>
                  </a:lnTo>
                  <a:lnTo>
                    <a:pt x="3031" y="402"/>
                  </a:lnTo>
                  <a:lnTo>
                    <a:pt x="3038" y="401"/>
                  </a:lnTo>
                  <a:lnTo>
                    <a:pt x="3050" y="401"/>
                  </a:lnTo>
                  <a:lnTo>
                    <a:pt x="3061" y="399"/>
                  </a:lnTo>
                  <a:lnTo>
                    <a:pt x="3071" y="397"/>
                  </a:lnTo>
                  <a:lnTo>
                    <a:pt x="3081" y="395"/>
                  </a:lnTo>
                  <a:lnTo>
                    <a:pt x="3090" y="391"/>
                  </a:lnTo>
                  <a:lnTo>
                    <a:pt x="3098" y="387"/>
                  </a:lnTo>
                  <a:lnTo>
                    <a:pt x="3106" y="382"/>
                  </a:lnTo>
                  <a:lnTo>
                    <a:pt x="3114" y="377"/>
                  </a:lnTo>
                  <a:lnTo>
                    <a:pt x="3127" y="365"/>
                  </a:lnTo>
                  <a:lnTo>
                    <a:pt x="3141" y="350"/>
                  </a:lnTo>
                  <a:lnTo>
                    <a:pt x="3154" y="334"/>
                  </a:lnTo>
                  <a:lnTo>
                    <a:pt x="3169" y="317"/>
                  </a:lnTo>
                  <a:lnTo>
                    <a:pt x="3173" y="316"/>
                  </a:lnTo>
                  <a:lnTo>
                    <a:pt x="3176" y="316"/>
                  </a:lnTo>
                  <a:lnTo>
                    <a:pt x="3179" y="318"/>
                  </a:lnTo>
                  <a:lnTo>
                    <a:pt x="3181" y="320"/>
                  </a:lnTo>
                  <a:lnTo>
                    <a:pt x="3186" y="328"/>
                  </a:lnTo>
                  <a:lnTo>
                    <a:pt x="3191" y="335"/>
                  </a:lnTo>
                  <a:lnTo>
                    <a:pt x="3194" y="338"/>
                  </a:lnTo>
                  <a:lnTo>
                    <a:pt x="3196" y="340"/>
                  </a:lnTo>
                  <a:lnTo>
                    <a:pt x="3199" y="342"/>
                  </a:lnTo>
                  <a:lnTo>
                    <a:pt x="3203" y="342"/>
                  </a:lnTo>
                  <a:lnTo>
                    <a:pt x="3206" y="340"/>
                  </a:lnTo>
                  <a:lnTo>
                    <a:pt x="3212" y="336"/>
                  </a:lnTo>
                  <a:lnTo>
                    <a:pt x="3216" y="330"/>
                  </a:lnTo>
                  <a:lnTo>
                    <a:pt x="3222" y="322"/>
                  </a:lnTo>
                  <a:lnTo>
                    <a:pt x="3236" y="314"/>
                  </a:lnTo>
                  <a:lnTo>
                    <a:pt x="3263" y="298"/>
                  </a:lnTo>
                  <a:lnTo>
                    <a:pt x="3277" y="288"/>
                  </a:lnTo>
                  <a:lnTo>
                    <a:pt x="3288" y="277"/>
                  </a:lnTo>
                  <a:lnTo>
                    <a:pt x="3293" y="272"/>
                  </a:lnTo>
                  <a:lnTo>
                    <a:pt x="3297" y="266"/>
                  </a:lnTo>
                  <a:lnTo>
                    <a:pt x="3299" y="260"/>
                  </a:lnTo>
                  <a:lnTo>
                    <a:pt x="3300" y="254"/>
                  </a:lnTo>
                  <a:lnTo>
                    <a:pt x="3300" y="236"/>
                  </a:lnTo>
                  <a:lnTo>
                    <a:pt x="3300" y="220"/>
                  </a:lnTo>
                  <a:lnTo>
                    <a:pt x="3300" y="204"/>
                  </a:lnTo>
                  <a:lnTo>
                    <a:pt x="3302" y="190"/>
                  </a:lnTo>
                  <a:lnTo>
                    <a:pt x="3303" y="183"/>
                  </a:lnTo>
                  <a:lnTo>
                    <a:pt x="3305" y="177"/>
                  </a:lnTo>
                  <a:lnTo>
                    <a:pt x="3308" y="171"/>
                  </a:lnTo>
                  <a:lnTo>
                    <a:pt x="3311" y="166"/>
                  </a:lnTo>
                  <a:lnTo>
                    <a:pt x="3315" y="161"/>
                  </a:lnTo>
                  <a:lnTo>
                    <a:pt x="3319" y="156"/>
                  </a:lnTo>
                  <a:lnTo>
                    <a:pt x="3326" y="153"/>
                  </a:lnTo>
                  <a:lnTo>
                    <a:pt x="3332" y="149"/>
                  </a:lnTo>
                  <a:lnTo>
                    <a:pt x="3343" y="151"/>
                  </a:lnTo>
                  <a:lnTo>
                    <a:pt x="3353" y="152"/>
                  </a:lnTo>
                  <a:lnTo>
                    <a:pt x="3363" y="150"/>
                  </a:lnTo>
                  <a:lnTo>
                    <a:pt x="3373" y="147"/>
                  </a:lnTo>
                  <a:lnTo>
                    <a:pt x="3383" y="144"/>
                  </a:lnTo>
                  <a:lnTo>
                    <a:pt x="3392" y="139"/>
                  </a:lnTo>
                  <a:lnTo>
                    <a:pt x="3402" y="133"/>
                  </a:lnTo>
                  <a:lnTo>
                    <a:pt x="3411" y="126"/>
                  </a:lnTo>
                  <a:lnTo>
                    <a:pt x="3428" y="112"/>
                  </a:lnTo>
                  <a:lnTo>
                    <a:pt x="3446" y="98"/>
                  </a:lnTo>
                  <a:lnTo>
                    <a:pt x="3455" y="91"/>
                  </a:lnTo>
                  <a:lnTo>
                    <a:pt x="3463" y="85"/>
                  </a:lnTo>
                  <a:lnTo>
                    <a:pt x="3471" y="80"/>
                  </a:lnTo>
                  <a:lnTo>
                    <a:pt x="3479" y="76"/>
                  </a:lnTo>
                  <a:lnTo>
                    <a:pt x="3531" y="76"/>
                  </a:lnTo>
                  <a:lnTo>
                    <a:pt x="3535" y="70"/>
                  </a:lnTo>
                  <a:lnTo>
                    <a:pt x="3539" y="63"/>
                  </a:lnTo>
                  <a:lnTo>
                    <a:pt x="3543" y="54"/>
                  </a:lnTo>
                  <a:lnTo>
                    <a:pt x="3548" y="44"/>
                  </a:lnTo>
                  <a:lnTo>
                    <a:pt x="3551" y="35"/>
                  </a:lnTo>
                  <a:lnTo>
                    <a:pt x="3553" y="26"/>
                  </a:lnTo>
                  <a:lnTo>
                    <a:pt x="3554" y="17"/>
                  </a:lnTo>
                  <a:lnTo>
                    <a:pt x="3553" y="12"/>
                  </a:lnTo>
                  <a:lnTo>
                    <a:pt x="3551" y="7"/>
                  </a:lnTo>
                  <a:lnTo>
                    <a:pt x="3550" y="3"/>
                  </a:lnTo>
                  <a:lnTo>
                    <a:pt x="3551" y="1"/>
                  </a:lnTo>
                  <a:lnTo>
                    <a:pt x="3552" y="0"/>
                  </a:lnTo>
                  <a:lnTo>
                    <a:pt x="3555" y="1"/>
                  </a:lnTo>
                  <a:lnTo>
                    <a:pt x="3559" y="3"/>
                  </a:lnTo>
                  <a:lnTo>
                    <a:pt x="3563" y="6"/>
                  </a:lnTo>
                  <a:lnTo>
                    <a:pt x="3569" y="11"/>
                  </a:lnTo>
                  <a:lnTo>
                    <a:pt x="3581" y="24"/>
                  </a:lnTo>
                  <a:lnTo>
                    <a:pt x="3596" y="40"/>
                  </a:lnTo>
                  <a:lnTo>
                    <a:pt x="3612" y="58"/>
                  </a:lnTo>
                  <a:lnTo>
                    <a:pt x="3630" y="78"/>
                  </a:lnTo>
                  <a:lnTo>
                    <a:pt x="3667" y="122"/>
                  </a:lnTo>
                  <a:lnTo>
                    <a:pt x="3699" y="165"/>
                  </a:lnTo>
                  <a:lnTo>
                    <a:pt x="3713" y="184"/>
                  </a:lnTo>
                  <a:lnTo>
                    <a:pt x="3724" y="200"/>
                  </a:lnTo>
                  <a:lnTo>
                    <a:pt x="3732" y="213"/>
                  </a:lnTo>
                  <a:lnTo>
                    <a:pt x="3736" y="222"/>
                  </a:lnTo>
                  <a:lnTo>
                    <a:pt x="3738" y="234"/>
                  </a:lnTo>
                  <a:lnTo>
                    <a:pt x="3742" y="246"/>
                  </a:lnTo>
                  <a:lnTo>
                    <a:pt x="3746" y="255"/>
                  </a:lnTo>
                  <a:lnTo>
                    <a:pt x="3751" y="263"/>
                  </a:lnTo>
                  <a:lnTo>
                    <a:pt x="3757" y="270"/>
                  </a:lnTo>
                  <a:lnTo>
                    <a:pt x="3763" y="277"/>
                  </a:lnTo>
                  <a:lnTo>
                    <a:pt x="3771" y="283"/>
                  </a:lnTo>
                  <a:lnTo>
                    <a:pt x="3778" y="288"/>
                  </a:lnTo>
                  <a:lnTo>
                    <a:pt x="3790" y="299"/>
                  </a:lnTo>
                  <a:lnTo>
                    <a:pt x="3802" y="309"/>
                  </a:lnTo>
                  <a:lnTo>
                    <a:pt x="3806" y="315"/>
                  </a:lnTo>
                  <a:lnTo>
                    <a:pt x="3810" y="322"/>
                  </a:lnTo>
                  <a:lnTo>
                    <a:pt x="3813" y="329"/>
                  </a:lnTo>
                  <a:lnTo>
                    <a:pt x="3815" y="338"/>
                  </a:lnTo>
                  <a:lnTo>
                    <a:pt x="3819" y="357"/>
                  </a:lnTo>
                  <a:lnTo>
                    <a:pt x="3824" y="373"/>
                  </a:lnTo>
                  <a:lnTo>
                    <a:pt x="3829" y="387"/>
                  </a:lnTo>
                  <a:lnTo>
                    <a:pt x="3834" y="399"/>
                  </a:lnTo>
                  <a:lnTo>
                    <a:pt x="3845" y="421"/>
                  </a:lnTo>
                  <a:lnTo>
                    <a:pt x="3856" y="443"/>
                  </a:lnTo>
                  <a:lnTo>
                    <a:pt x="3860" y="457"/>
                  </a:lnTo>
                  <a:lnTo>
                    <a:pt x="3863" y="473"/>
                  </a:lnTo>
                  <a:lnTo>
                    <a:pt x="3866" y="491"/>
                  </a:lnTo>
                  <a:lnTo>
                    <a:pt x="3868" y="513"/>
                  </a:lnTo>
                  <a:lnTo>
                    <a:pt x="3868" y="539"/>
                  </a:lnTo>
                  <a:lnTo>
                    <a:pt x="3868" y="569"/>
                  </a:lnTo>
                  <a:lnTo>
                    <a:pt x="3865" y="606"/>
                  </a:lnTo>
                  <a:lnTo>
                    <a:pt x="3861" y="647"/>
                  </a:lnTo>
                  <a:lnTo>
                    <a:pt x="3862" y="658"/>
                  </a:lnTo>
                  <a:lnTo>
                    <a:pt x="3863" y="670"/>
                  </a:lnTo>
                  <a:lnTo>
                    <a:pt x="3865" y="682"/>
                  </a:lnTo>
                  <a:lnTo>
                    <a:pt x="3867" y="695"/>
                  </a:lnTo>
                  <a:lnTo>
                    <a:pt x="3873" y="720"/>
                  </a:lnTo>
                  <a:lnTo>
                    <a:pt x="3880" y="746"/>
                  </a:lnTo>
                  <a:lnTo>
                    <a:pt x="3886" y="772"/>
                  </a:lnTo>
                  <a:lnTo>
                    <a:pt x="3891" y="799"/>
                  </a:lnTo>
                  <a:lnTo>
                    <a:pt x="3893" y="813"/>
                  </a:lnTo>
                  <a:lnTo>
                    <a:pt x="3894" y="826"/>
                  </a:lnTo>
                  <a:lnTo>
                    <a:pt x="3894" y="839"/>
                  </a:lnTo>
                  <a:lnTo>
                    <a:pt x="3894" y="852"/>
                  </a:lnTo>
                  <a:lnTo>
                    <a:pt x="3893" y="862"/>
                  </a:lnTo>
                  <a:lnTo>
                    <a:pt x="3893" y="873"/>
                  </a:lnTo>
                  <a:lnTo>
                    <a:pt x="3896" y="885"/>
                  </a:lnTo>
                  <a:lnTo>
                    <a:pt x="3899" y="896"/>
                  </a:lnTo>
                  <a:lnTo>
                    <a:pt x="3907" y="921"/>
                  </a:lnTo>
                  <a:lnTo>
                    <a:pt x="3915" y="945"/>
                  </a:lnTo>
                  <a:lnTo>
                    <a:pt x="3918" y="956"/>
                  </a:lnTo>
                  <a:lnTo>
                    <a:pt x="3921" y="967"/>
                  </a:lnTo>
                  <a:lnTo>
                    <a:pt x="3921" y="977"/>
                  </a:lnTo>
                  <a:lnTo>
                    <a:pt x="3921" y="986"/>
                  </a:lnTo>
                  <a:lnTo>
                    <a:pt x="3919" y="990"/>
                  </a:lnTo>
                  <a:lnTo>
                    <a:pt x="3918" y="994"/>
                  </a:lnTo>
                  <a:lnTo>
                    <a:pt x="3915" y="997"/>
                  </a:lnTo>
                  <a:lnTo>
                    <a:pt x="3913" y="1000"/>
                  </a:lnTo>
                  <a:lnTo>
                    <a:pt x="3909" y="1003"/>
                  </a:lnTo>
                  <a:lnTo>
                    <a:pt x="3905" y="1005"/>
                  </a:lnTo>
                  <a:lnTo>
                    <a:pt x="3899" y="1008"/>
                  </a:lnTo>
                  <a:lnTo>
                    <a:pt x="3894" y="1009"/>
                  </a:lnTo>
                  <a:lnTo>
                    <a:pt x="3884" y="1009"/>
                  </a:lnTo>
                  <a:lnTo>
                    <a:pt x="3874" y="1010"/>
                  </a:lnTo>
                  <a:lnTo>
                    <a:pt x="3868" y="1011"/>
                  </a:lnTo>
                  <a:lnTo>
                    <a:pt x="3863" y="1014"/>
                  </a:lnTo>
                  <a:lnTo>
                    <a:pt x="3859" y="1017"/>
                  </a:lnTo>
                  <a:lnTo>
                    <a:pt x="3857" y="1021"/>
                  </a:lnTo>
                  <a:lnTo>
                    <a:pt x="3856" y="1026"/>
                  </a:lnTo>
                  <a:lnTo>
                    <a:pt x="3856" y="1031"/>
                  </a:lnTo>
                  <a:lnTo>
                    <a:pt x="3858" y="1036"/>
                  </a:lnTo>
                  <a:lnTo>
                    <a:pt x="3860" y="1041"/>
                  </a:lnTo>
                  <a:lnTo>
                    <a:pt x="3864" y="1046"/>
                  </a:lnTo>
                  <a:lnTo>
                    <a:pt x="3869" y="1051"/>
                  </a:lnTo>
                  <a:lnTo>
                    <a:pt x="3875" y="1056"/>
                  </a:lnTo>
                  <a:lnTo>
                    <a:pt x="3883" y="1060"/>
                  </a:lnTo>
                  <a:lnTo>
                    <a:pt x="3890" y="1064"/>
                  </a:lnTo>
                  <a:lnTo>
                    <a:pt x="3899" y="1067"/>
                  </a:lnTo>
                  <a:lnTo>
                    <a:pt x="3915" y="1075"/>
                  </a:lnTo>
                  <a:lnTo>
                    <a:pt x="3931" y="1084"/>
                  </a:lnTo>
                  <a:lnTo>
                    <a:pt x="3946" y="1093"/>
                  </a:lnTo>
                  <a:lnTo>
                    <a:pt x="3961" y="1104"/>
                  </a:lnTo>
                  <a:lnTo>
                    <a:pt x="3975" y="1115"/>
                  </a:lnTo>
                  <a:lnTo>
                    <a:pt x="3989" y="1126"/>
                  </a:lnTo>
                  <a:lnTo>
                    <a:pt x="4002" y="1139"/>
                  </a:lnTo>
                  <a:lnTo>
                    <a:pt x="4014" y="1150"/>
                  </a:lnTo>
                  <a:lnTo>
                    <a:pt x="4033" y="1170"/>
                  </a:lnTo>
                  <a:lnTo>
                    <a:pt x="4048" y="1188"/>
                  </a:lnTo>
                  <a:lnTo>
                    <a:pt x="4058" y="1199"/>
                  </a:lnTo>
                  <a:lnTo>
                    <a:pt x="4061" y="1204"/>
                  </a:lnTo>
                  <a:lnTo>
                    <a:pt x="4076" y="1215"/>
                  </a:lnTo>
                  <a:lnTo>
                    <a:pt x="4090" y="1224"/>
                  </a:lnTo>
                  <a:lnTo>
                    <a:pt x="4105" y="1231"/>
                  </a:lnTo>
                  <a:lnTo>
                    <a:pt x="4117" y="1235"/>
                  </a:lnTo>
                  <a:lnTo>
                    <a:pt x="4129" y="1237"/>
                  </a:lnTo>
                  <a:lnTo>
                    <a:pt x="4140" y="1237"/>
                  </a:lnTo>
                  <a:lnTo>
                    <a:pt x="4145" y="1237"/>
                  </a:lnTo>
                  <a:lnTo>
                    <a:pt x="4149" y="1235"/>
                  </a:lnTo>
                  <a:lnTo>
                    <a:pt x="4154" y="1234"/>
                  </a:lnTo>
                  <a:lnTo>
                    <a:pt x="4158" y="1232"/>
                  </a:lnTo>
                  <a:lnTo>
                    <a:pt x="4166" y="1226"/>
                  </a:lnTo>
                  <a:lnTo>
                    <a:pt x="4173" y="1219"/>
                  </a:lnTo>
                  <a:lnTo>
                    <a:pt x="4179" y="1210"/>
                  </a:lnTo>
                  <a:lnTo>
                    <a:pt x="4183" y="1200"/>
                  </a:lnTo>
                  <a:lnTo>
                    <a:pt x="4187" y="1188"/>
                  </a:lnTo>
                  <a:lnTo>
                    <a:pt x="4190" y="1176"/>
                  </a:lnTo>
                  <a:lnTo>
                    <a:pt x="4191" y="1162"/>
                  </a:lnTo>
                  <a:lnTo>
                    <a:pt x="4192" y="1146"/>
                  </a:lnTo>
                  <a:lnTo>
                    <a:pt x="4190" y="1130"/>
                  </a:lnTo>
                  <a:lnTo>
                    <a:pt x="4188" y="1116"/>
                  </a:lnTo>
                  <a:lnTo>
                    <a:pt x="4187" y="1102"/>
                  </a:lnTo>
                  <a:lnTo>
                    <a:pt x="4187" y="1089"/>
                  </a:lnTo>
                  <a:lnTo>
                    <a:pt x="4188" y="1076"/>
                  </a:lnTo>
                  <a:lnTo>
                    <a:pt x="4190" y="1064"/>
                  </a:lnTo>
                  <a:lnTo>
                    <a:pt x="4192" y="1053"/>
                  </a:lnTo>
                  <a:lnTo>
                    <a:pt x="4195" y="1043"/>
                  </a:lnTo>
                  <a:lnTo>
                    <a:pt x="4198" y="1033"/>
                  </a:lnTo>
                  <a:lnTo>
                    <a:pt x="4202" y="1022"/>
                  </a:lnTo>
                  <a:lnTo>
                    <a:pt x="4207" y="1014"/>
                  </a:lnTo>
                  <a:lnTo>
                    <a:pt x="4213" y="1006"/>
                  </a:lnTo>
                  <a:lnTo>
                    <a:pt x="4219" y="998"/>
                  </a:lnTo>
                  <a:lnTo>
                    <a:pt x="4225" y="991"/>
                  </a:lnTo>
                  <a:lnTo>
                    <a:pt x="4232" y="984"/>
                  </a:lnTo>
                  <a:lnTo>
                    <a:pt x="4239" y="978"/>
                  </a:lnTo>
                  <a:lnTo>
                    <a:pt x="4246" y="972"/>
                  </a:lnTo>
                  <a:lnTo>
                    <a:pt x="4253" y="967"/>
                  </a:lnTo>
                  <a:lnTo>
                    <a:pt x="4261" y="963"/>
                  </a:lnTo>
                  <a:lnTo>
                    <a:pt x="4269" y="958"/>
                  </a:lnTo>
                  <a:lnTo>
                    <a:pt x="4286" y="951"/>
                  </a:lnTo>
                  <a:lnTo>
                    <a:pt x="4303" y="946"/>
                  </a:lnTo>
                  <a:lnTo>
                    <a:pt x="4320" y="941"/>
                  </a:lnTo>
                  <a:lnTo>
                    <a:pt x="4338" y="939"/>
                  </a:lnTo>
                  <a:lnTo>
                    <a:pt x="4355" y="937"/>
                  </a:lnTo>
                  <a:lnTo>
                    <a:pt x="4371" y="936"/>
                  </a:lnTo>
                  <a:lnTo>
                    <a:pt x="4376" y="935"/>
                  </a:lnTo>
                  <a:lnTo>
                    <a:pt x="4380" y="935"/>
                  </a:lnTo>
                  <a:lnTo>
                    <a:pt x="4385" y="936"/>
                  </a:lnTo>
                  <a:lnTo>
                    <a:pt x="4389" y="937"/>
                  </a:lnTo>
                  <a:lnTo>
                    <a:pt x="4393" y="939"/>
                  </a:lnTo>
                  <a:lnTo>
                    <a:pt x="4397" y="941"/>
                  </a:lnTo>
                  <a:lnTo>
                    <a:pt x="4401" y="944"/>
                  </a:lnTo>
                  <a:lnTo>
                    <a:pt x="4404" y="948"/>
                  </a:lnTo>
                  <a:lnTo>
                    <a:pt x="4412" y="956"/>
                  </a:lnTo>
                  <a:lnTo>
                    <a:pt x="4419" y="966"/>
                  </a:lnTo>
                  <a:lnTo>
                    <a:pt x="4426" y="977"/>
                  </a:lnTo>
                  <a:lnTo>
                    <a:pt x="4433" y="988"/>
                  </a:lnTo>
                  <a:lnTo>
                    <a:pt x="4442" y="1000"/>
                  </a:lnTo>
                  <a:lnTo>
                    <a:pt x="4450" y="1012"/>
                  </a:lnTo>
                  <a:lnTo>
                    <a:pt x="4458" y="1024"/>
                  </a:lnTo>
                  <a:lnTo>
                    <a:pt x="4467" y="1034"/>
                  </a:lnTo>
                  <a:lnTo>
                    <a:pt x="4477" y="1043"/>
                  </a:lnTo>
                  <a:lnTo>
                    <a:pt x="4487" y="1050"/>
                  </a:lnTo>
                  <a:lnTo>
                    <a:pt x="4493" y="1053"/>
                  </a:lnTo>
                  <a:lnTo>
                    <a:pt x="4499" y="1055"/>
                  </a:lnTo>
                  <a:lnTo>
                    <a:pt x="4506" y="1056"/>
                  </a:lnTo>
                  <a:lnTo>
                    <a:pt x="4512" y="1057"/>
                  </a:lnTo>
                  <a:lnTo>
                    <a:pt x="4522" y="1057"/>
                  </a:lnTo>
                  <a:lnTo>
                    <a:pt x="4531" y="1056"/>
                  </a:lnTo>
                  <a:lnTo>
                    <a:pt x="4541" y="1053"/>
                  </a:lnTo>
                  <a:lnTo>
                    <a:pt x="4551" y="1049"/>
                  </a:lnTo>
                  <a:lnTo>
                    <a:pt x="4559" y="1044"/>
                  </a:lnTo>
                  <a:lnTo>
                    <a:pt x="4567" y="1038"/>
                  </a:lnTo>
                  <a:lnTo>
                    <a:pt x="4575" y="1032"/>
                  </a:lnTo>
                  <a:lnTo>
                    <a:pt x="4582" y="1025"/>
                  </a:lnTo>
                  <a:lnTo>
                    <a:pt x="4594" y="1011"/>
                  </a:lnTo>
                  <a:lnTo>
                    <a:pt x="4604" y="1000"/>
                  </a:lnTo>
                  <a:lnTo>
                    <a:pt x="4610" y="992"/>
                  </a:lnTo>
                  <a:lnTo>
                    <a:pt x="4612" y="988"/>
                  </a:lnTo>
                  <a:lnTo>
                    <a:pt x="4611" y="996"/>
                  </a:lnTo>
                  <a:lnTo>
                    <a:pt x="4610" y="1000"/>
                  </a:lnTo>
                  <a:lnTo>
                    <a:pt x="4610" y="999"/>
                  </a:lnTo>
                  <a:lnTo>
                    <a:pt x="4610" y="996"/>
                  </a:lnTo>
                  <a:lnTo>
                    <a:pt x="4611" y="982"/>
                  </a:lnTo>
                  <a:lnTo>
                    <a:pt x="4615" y="960"/>
                  </a:lnTo>
                  <a:lnTo>
                    <a:pt x="4617" y="947"/>
                  </a:lnTo>
                  <a:lnTo>
                    <a:pt x="4621" y="934"/>
                  </a:lnTo>
                  <a:lnTo>
                    <a:pt x="4626" y="921"/>
                  </a:lnTo>
                  <a:lnTo>
                    <a:pt x="4631" y="907"/>
                  </a:lnTo>
                  <a:lnTo>
                    <a:pt x="4638" y="895"/>
                  </a:lnTo>
                  <a:lnTo>
                    <a:pt x="4645" y="884"/>
                  </a:lnTo>
                  <a:lnTo>
                    <a:pt x="4649" y="879"/>
                  </a:lnTo>
                  <a:lnTo>
                    <a:pt x="4654" y="875"/>
                  </a:lnTo>
                  <a:lnTo>
                    <a:pt x="4660" y="871"/>
                  </a:lnTo>
                  <a:lnTo>
                    <a:pt x="4665" y="868"/>
                  </a:lnTo>
                  <a:lnTo>
                    <a:pt x="4673" y="864"/>
                  </a:lnTo>
                  <a:lnTo>
                    <a:pt x="4681" y="860"/>
                  </a:lnTo>
                  <a:lnTo>
                    <a:pt x="4688" y="855"/>
                  </a:lnTo>
                  <a:lnTo>
                    <a:pt x="4694" y="851"/>
                  </a:lnTo>
                  <a:lnTo>
                    <a:pt x="4699" y="846"/>
                  </a:lnTo>
                  <a:lnTo>
                    <a:pt x="4704" y="840"/>
                  </a:lnTo>
                  <a:lnTo>
                    <a:pt x="4709" y="834"/>
                  </a:lnTo>
                  <a:lnTo>
                    <a:pt x="4713" y="828"/>
                  </a:lnTo>
                  <a:lnTo>
                    <a:pt x="4716" y="821"/>
                  </a:lnTo>
                  <a:lnTo>
                    <a:pt x="4719" y="814"/>
                  </a:lnTo>
                  <a:lnTo>
                    <a:pt x="4722" y="806"/>
                  </a:lnTo>
                  <a:lnTo>
                    <a:pt x="4724" y="796"/>
                  </a:lnTo>
                  <a:lnTo>
                    <a:pt x="4729" y="776"/>
                  </a:lnTo>
                  <a:lnTo>
                    <a:pt x="4733" y="752"/>
                  </a:lnTo>
                  <a:lnTo>
                    <a:pt x="4735" y="744"/>
                  </a:lnTo>
                  <a:lnTo>
                    <a:pt x="4739" y="735"/>
                  </a:lnTo>
                  <a:lnTo>
                    <a:pt x="4743" y="726"/>
                  </a:lnTo>
                  <a:lnTo>
                    <a:pt x="4749" y="718"/>
                  </a:lnTo>
                  <a:lnTo>
                    <a:pt x="4755" y="710"/>
                  </a:lnTo>
                  <a:lnTo>
                    <a:pt x="4762" y="703"/>
                  </a:lnTo>
                  <a:lnTo>
                    <a:pt x="4772" y="696"/>
                  </a:lnTo>
                  <a:lnTo>
                    <a:pt x="4780" y="688"/>
                  </a:lnTo>
                  <a:lnTo>
                    <a:pt x="4790" y="683"/>
                  </a:lnTo>
                  <a:lnTo>
                    <a:pt x="4800" y="678"/>
                  </a:lnTo>
                  <a:lnTo>
                    <a:pt x="4811" y="673"/>
                  </a:lnTo>
                  <a:lnTo>
                    <a:pt x="4823" y="670"/>
                  </a:lnTo>
                  <a:lnTo>
                    <a:pt x="4835" y="668"/>
                  </a:lnTo>
                  <a:lnTo>
                    <a:pt x="4848" y="667"/>
                  </a:lnTo>
                  <a:lnTo>
                    <a:pt x="4861" y="667"/>
                  </a:lnTo>
                  <a:lnTo>
                    <a:pt x="4874" y="668"/>
                  </a:lnTo>
                  <a:lnTo>
                    <a:pt x="4891" y="666"/>
                  </a:lnTo>
                  <a:lnTo>
                    <a:pt x="4909" y="664"/>
                  </a:lnTo>
                  <a:lnTo>
                    <a:pt x="4929" y="662"/>
                  </a:lnTo>
                  <a:lnTo>
                    <a:pt x="4951" y="661"/>
                  </a:lnTo>
                  <a:lnTo>
                    <a:pt x="4998" y="660"/>
                  </a:lnTo>
                  <a:lnTo>
                    <a:pt x="5043" y="660"/>
                  </a:lnTo>
                  <a:lnTo>
                    <a:pt x="5085" y="661"/>
                  </a:lnTo>
                  <a:lnTo>
                    <a:pt x="5121" y="662"/>
                  </a:lnTo>
                  <a:lnTo>
                    <a:pt x="5144" y="663"/>
                  </a:lnTo>
                  <a:lnTo>
                    <a:pt x="5153" y="663"/>
                  </a:lnTo>
                  <a:lnTo>
                    <a:pt x="5154" y="674"/>
                  </a:lnTo>
                  <a:lnTo>
                    <a:pt x="5158" y="705"/>
                  </a:lnTo>
                  <a:lnTo>
                    <a:pt x="5163" y="747"/>
                  </a:lnTo>
                  <a:lnTo>
                    <a:pt x="5170" y="797"/>
                  </a:lnTo>
                  <a:lnTo>
                    <a:pt x="5177" y="848"/>
                  </a:lnTo>
                  <a:lnTo>
                    <a:pt x="5183" y="893"/>
                  </a:lnTo>
                  <a:lnTo>
                    <a:pt x="5187" y="913"/>
                  </a:lnTo>
                  <a:lnTo>
                    <a:pt x="5190" y="929"/>
                  </a:lnTo>
                  <a:lnTo>
                    <a:pt x="5192" y="940"/>
                  </a:lnTo>
                  <a:lnTo>
                    <a:pt x="5194" y="947"/>
                  </a:lnTo>
                  <a:lnTo>
                    <a:pt x="5204" y="963"/>
                  </a:lnTo>
                  <a:lnTo>
                    <a:pt x="5221" y="989"/>
                  </a:lnTo>
                  <a:lnTo>
                    <a:pt x="5240" y="1022"/>
                  </a:lnTo>
                  <a:lnTo>
                    <a:pt x="5261" y="1059"/>
                  </a:lnTo>
                  <a:lnTo>
                    <a:pt x="5281" y="1093"/>
                  </a:lnTo>
                  <a:lnTo>
                    <a:pt x="5298" y="1123"/>
                  </a:lnTo>
                  <a:lnTo>
                    <a:pt x="5310" y="1144"/>
                  </a:lnTo>
                  <a:lnTo>
                    <a:pt x="5315" y="1152"/>
                  </a:lnTo>
                  <a:lnTo>
                    <a:pt x="5315" y="1155"/>
                  </a:lnTo>
                  <a:lnTo>
                    <a:pt x="5317" y="1164"/>
                  </a:lnTo>
                  <a:lnTo>
                    <a:pt x="5320" y="1176"/>
                  </a:lnTo>
                  <a:lnTo>
                    <a:pt x="5326" y="1191"/>
                  </a:lnTo>
                  <a:lnTo>
                    <a:pt x="5329" y="1198"/>
                  </a:lnTo>
                  <a:lnTo>
                    <a:pt x="5333" y="1205"/>
                  </a:lnTo>
                  <a:lnTo>
                    <a:pt x="5338" y="1212"/>
                  </a:lnTo>
                  <a:lnTo>
                    <a:pt x="5344" y="1217"/>
                  </a:lnTo>
                  <a:lnTo>
                    <a:pt x="5351" y="1222"/>
                  </a:lnTo>
                  <a:lnTo>
                    <a:pt x="5359" y="1226"/>
                  </a:lnTo>
                  <a:lnTo>
                    <a:pt x="5368" y="1229"/>
                  </a:lnTo>
                  <a:lnTo>
                    <a:pt x="5378" y="1230"/>
                  </a:lnTo>
                  <a:lnTo>
                    <a:pt x="5388" y="1240"/>
                  </a:lnTo>
                  <a:lnTo>
                    <a:pt x="5397" y="1254"/>
                  </a:lnTo>
                  <a:lnTo>
                    <a:pt x="5405" y="1267"/>
                  </a:lnTo>
                  <a:lnTo>
                    <a:pt x="5411" y="1279"/>
                  </a:lnTo>
                  <a:lnTo>
                    <a:pt x="5421" y="1300"/>
                  </a:lnTo>
                  <a:lnTo>
                    <a:pt x="5425" y="1309"/>
                  </a:lnTo>
                  <a:lnTo>
                    <a:pt x="5432" y="1316"/>
                  </a:lnTo>
                  <a:lnTo>
                    <a:pt x="5439" y="1321"/>
                  </a:lnTo>
                  <a:lnTo>
                    <a:pt x="5445" y="1325"/>
                  </a:lnTo>
                  <a:lnTo>
                    <a:pt x="5451" y="1327"/>
                  </a:lnTo>
                  <a:lnTo>
                    <a:pt x="5457" y="1329"/>
                  </a:lnTo>
                  <a:lnTo>
                    <a:pt x="5463" y="1329"/>
                  </a:lnTo>
                  <a:lnTo>
                    <a:pt x="5469" y="1329"/>
                  </a:lnTo>
                  <a:lnTo>
                    <a:pt x="5475" y="1329"/>
                  </a:lnTo>
                  <a:lnTo>
                    <a:pt x="5488" y="1327"/>
                  </a:lnTo>
                  <a:lnTo>
                    <a:pt x="5501" y="1325"/>
                  </a:lnTo>
                  <a:lnTo>
                    <a:pt x="5509" y="1325"/>
                  </a:lnTo>
                  <a:lnTo>
                    <a:pt x="5517" y="1326"/>
                  </a:lnTo>
                  <a:lnTo>
                    <a:pt x="5526" y="1327"/>
                  </a:lnTo>
                  <a:lnTo>
                    <a:pt x="5535" y="1329"/>
                  </a:lnTo>
                  <a:lnTo>
                    <a:pt x="5572" y="1340"/>
                  </a:lnTo>
                  <a:lnTo>
                    <a:pt x="5603" y="1350"/>
                  </a:lnTo>
                  <a:lnTo>
                    <a:pt x="5611" y="1352"/>
                  </a:lnTo>
                  <a:lnTo>
                    <a:pt x="5618" y="1353"/>
                  </a:lnTo>
                  <a:lnTo>
                    <a:pt x="5626" y="1353"/>
                  </a:lnTo>
                  <a:lnTo>
                    <a:pt x="5634" y="1353"/>
                  </a:lnTo>
                  <a:lnTo>
                    <a:pt x="5641" y="1351"/>
                  </a:lnTo>
                  <a:lnTo>
                    <a:pt x="5649" y="1349"/>
                  </a:lnTo>
                  <a:lnTo>
                    <a:pt x="5659" y="1345"/>
                  </a:lnTo>
                  <a:lnTo>
                    <a:pt x="5667" y="1340"/>
                  </a:lnTo>
                  <a:lnTo>
                    <a:pt x="5685" y="1341"/>
                  </a:lnTo>
                  <a:lnTo>
                    <a:pt x="5702" y="1344"/>
                  </a:lnTo>
                  <a:lnTo>
                    <a:pt x="5718" y="1348"/>
                  </a:lnTo>
                  <a:lnTo>
                    <a:pt x="5734" y="1354"/>
                  </a:lnTo>
                  <a:lnTo>
                    <a:pt x="5750" y="1361"/>
                  </a:lnTo>
                  <a:lnTo>
                    <a:pt x="5764" y="1369"/>
                  </a:lnTo>
                  <a:lnTo>
                    <a:pt x="5779" y="1377"/>
                  </a:lnTo>
                  <a:lnTo>
                    <a:pt x="5792" y="1385"/>
                  </a:lnTo>
                  <a:lnTo>
                    <a:pt x="5814" y="1401"/>
                  </a:lnTo>
                  <a:lnTo>
                    <a:pt x="5831" y="1415"/>
                  </a:lnTo>
                  <a:lnTo>
                    <a:pt x="5841" y="1425"/>
                  </a:lnTo>
                  <a:lnTo>
                    <a:pt x="5845" y="1429"/>
                  </a:lnTo>
                  <a:lnTo>
                    <a:pt x="5859" y="1434"/>
                  </a:lnTo>
                  <a:lnTo>
                    <a:pt x="5871" y="1438"/>
                  </a:lnTo>
                  <a:lnTo>
                    <a:pt x="5882" y="1444"/>
                  </a:lnTo>
                  <a:lnTo>
                    <a:pt x="5890" y="1449"/>
                  </a:lnTo>
                  <a:lnTo>
                    <a:pt x="5896" y="1455"/>
                  </a:lnTo>
                  <a:lnTo>
                    <a:pt x="5902" y="1461"/>
                  </a:lnTo>
                  <a:lnTo>
                    <a:pt x="5906" y="1467"/>
                  </a:lnTo>
                  <a:lnTo>
                    <a:pt x="5911" y="1474"/>
                  </a:lnTo>
                  <a:lnTo>
                    <a:pt x="5915" y="1479"/>
                  </a:lnTo>
                  <a:lnTo>
                    <a:pt x="5919" y="1484"/>
                  </a:lnTo>
                  <a:lnTo>
                    <a:pt x="5924" y="1489"/>
                  </a:lnTo>
                  <a:lnTo>
                    <a:pt x="5930" y="1492"/>
                  </a:lnTo>
                  <a:lnTo>
                    <a:pt x="5938" y="1495"/>
                  </a:lnTo>
                  <a:lnTo>
                    <a:pt x="5947" y="1497"/>
                  </a:lnTo>
                  <a:lnTo>
                    <a:pt x="5958" y="1498"/>
                  </a:lnTo>
                  <a:lnTo>
                    <a:pt x="5971" y="1498"/>
                  </a:lnTo>
                  <a:lnTo>
                    <a:pt x="5976" y="1497"/>
                  </a:lnTo>
                  <a:lnTo>
                    <a:pt x="5981" y="1497"/>
                  </a:lnTo>
                  <a:lnTo>
                    <a:pt x="5985" y="1498"/>
                  </a:lnTo>
                  <a:lnTo>
                    <a:pt x="5990" y="1498"/>
                  </a:lnTo>
                  <a:lnTo>
                    <a:pt x="5998" y="1502"/>
                  </a:lnTo>
                  <a:lnTo>
                    <a:pt x="6004" y="1507"/>
                  </a:lnTo>
                  <a:lnTo>
                    <a:pt x="6009" y="1513"/>
                  </a:lnTo>
                  <a:lnTo>
                    <a:pt x="6014" y="1520"/>
                  </a:lnTo>
                  <a:lnTo>
                    <a:pt x="6017" y="1527"/>
                  </a:lnTo>
                  <a:lnTo>
                    <a:pt x="6019" y="1536"/>
                  </a:lnTo>
                  <a:lnTo>
                    <a:pt x="6023" y="1552"/>
                  </a:lnTo>
                  <a:lnTo>
                    <a:pt x="6024" y="1567"/>
                  </a:lnTo>
                  <a:lnTo>
                    <a:pt x="6024" y="1577"/>
                  </a:lnTo>
                  <a:lnTo>
                    <a:pt x="6024" y="1582"/>
                  </a:lnTo>
                  <a:lnTo>
                    <a:pt x="5363" y="3062"/>
                  </a:lnTo>
                  <a:lnTo>
                    <a:pt x="5358" y="3072"/>
                  </a:lnTo>
                  <a:lnTo>
                    <a:pt x="5349" y="3095"/>
                  </a:lnTo>
                  <a:lnTo>
                    <a:pt x="5348" y="3101"/>
                  </a:lnTo>
                  <a:lnTo>
                    <a:pt x="5347" y="3108"/>
                  </a:lnTo>
                  <a:lnTo>
                    <a:pt x="5347" y="3115"/>
                  </a:lnTo>
                  <a:lnTo>
                    <a:pt x="5347" y="3121"/>
                  </a:lnTo>
                  <a:lnTo>
                    <a:pt x="5349" y="3127"/>
                  </a:lnTo>
                  <a:lnTo>
                    <a:pt x="5352" y="3132"/>
                  </a:lnTo>
                  <a:lnTo>
                    <a:pt x="5357" y="3136"/>
                  </a:lnTo>
                  <a:lnTo>
                    <a:pt x="5363" y="3141"/>
                  </a:lnTo>
                  <a:lnTo>
                    <a:pt x="5374" y="3146"/>
                  </a:lnTo>
                  <a:lnTo>
                    <a:pt x="5384" y="3154"/>
                  </a:lnTo>
                  <a:lnTo>
                    <a:pt x="5394" y="3162"/>
                  </a:lnTo>
                  <a:lnTo>
                    <a:pt x="5403" y="3172"/>
                  </a:lnTo>
                  <a:lnTo>
                    <a:pt x="5410" y="3183"/>
                  </a:lnTo>
                  <a:lnTo>
                    <a:pt x="5417" y="3194"/>
                  </a:lnTo>
                  <a:lnTo>
                    <a:pt x="5423" y="3206"/>
                  </a:lnTo>
                  <a:lnTo>
                    <a:pt x="5428" y="3218"/>
                  </a:lnTo>
                  <a:lnTo>
                    <a:pt x="5433" y="3230"/>
                  </a:lnTo>
                  <a:lnTo>
                    <a:pt x="5437" y="3242"/>
                  </a:lnTo>
                  <a:lnTo>
                    <a:pt x="5439" y="3254"/>
                  </a:lnTo>
                  <a:lnTo>
                    <a:pt x="5441" y="3264"/>
                  </a:lnTo>
                  <a:lnTo>
                    <a:pt x="5441" y="3273"/>
                  </a:lnTo>
                  <a:lnTo>
                    <a:pt x="5440" y="3281"/>
                  </a:lnTo>
                  <a:lnTo>
                    <a:pt x="5439" y="3288"/>
                  </a:lnTo>
                  <a:lnTo>
                    <a:pt x="5437" y="3292"/>
                  </a:lnTo>
                  <a:close/>
                </a:path>
              </a:pathLst>
            </a:custGeom>
            <a:grpFill/>
            <a:ln w="3175" cmpd="sng">
              <a:solidFill>
                <a:srgbClr val="FCF6F6"/>
              </a:solidFill>
              <a:round/>
              <a:headEnd/>
              <a:tailEnd/>
            </a:ln>
          </p:spPr>
          <p:txBody>
            <a:bodyPr/>
            <a:lstStyle/>
            <a:p>
              <a:endParaRPr lang="pt-BR"/>
            </a:p>
          </p:txBody>
        </p:sp>
        <p:sp>
          <p:nvSpPr>
            <p:cNvPr id="37" name="Freeform 27"/>
            <p:cNvSpPr>
              <a:spLocks/>
            </p:cNvSpPr>
            <p:nvPr/>
          </p:nvSpPr>
          <p:spPr bwMode="auto">
            <a:xfrm>
              <a:off x="2124075" y="2671763"/>
              <a:ext cx="1027113" cy="571500"/>
            </a:xfrm>
            <a:custGeom>
              <a:avLst/>
              <a:gdLst>
                <a:gd name="T0" fmla="*/ 2533 w 2614"/>
                <a:gd name="T1" fmla="*/ 877 h 1338"/>
                <a:gd name="T2" fmla="*/ 2488 w 2614"/>
                <a:gd name="T3" fmla="*/ 919 h 1338"/>
                <a:gd name="T4" fmla="*/ 2422 w 2614"/>
                <a:gd name="T5" fmla="*/ 984 h 1338"/>
                <a:gd name="T6" fmla="*/ 2334 w 2614"/>
                <a:gd name="T7" fmla="*/ 1023 h 1338"/>
                <a:gd name="T8" fmla="*/ 2247 w 2614"/>
                <a:gd name="T9" fmla="*/ 1092 h 1338"/>
                <a:gd name="T10" fmla="*/ 2196 w 2614"/>
                <a:gd name="T11" fmla="*/ 1145 h 1338"/>
                <a:gd name="T12" fmla="*/ 2127 w 2614"/>
                <a:gd name="T13" fmla="*/ 1156 h 1338"/>
                <a:gd name="T14" fmla="*/ 2066 w 2614"/>
                <a:gd name="T15" fmla="*/ 1179 h 1338"/>
                <a:gd name="T16" fmla="*/ 2021 w 2614"/>
                <a:gd name="T17" fmla="*/ 1234 h 1338"/>
                <a:gd name="T18" fmla="*/ 1975 w 2614"/>
                <a:gd name="T19" fmla="*/ 1292 h 1338"/>
                <a:gd name="T20" fmla="*/ 1910 w 2614"/>
                <a:gd name="T21" fmla="*/ 1318 h 1338"/>
                <a:gd name="T22" fmla="*/ 1855 w 2614"/>
                <a:gd name="T23" fmla="*/ 1315 h 1338"/>
                <a:gd name="T24" fmla="*/ 1786 w 2614"/>
                <a:gd name="T25" fmla="*/ 1279 h 1338"/>
                <a:gd name="T26" fmla="*/ 1645 w 2614"/>
                <a:gd name="T27" fmla="*/ 1277 h 1338"/>
                <a:gd name="T28" fmla="*/ 1438 w 2614"/>
                <a:gd name="T29" fmla="*/ 1275 h 1338"/>
                <a:gd name="T30" fmla="*/ 1375 w 2614"/>
                <a:gd name="T31" fmla="*/ 1306 h 1338"/>
                <a:gd name="T32" fmla="*/ 1312 w 2614"/>
                <a:gd name="T33" fmla="*/ 1338 h 1338"/>
                <a:gd name="T34" fmla="*/ 1259 w 2614"/>
                <a:gd name="T35" fmla="*/ 1322 h 1338"/>
                <a:gd name="T36" fmla="*/ 1209 w 2614"/>
                <a:gd name="T37" fmla="*/ 1299 h 1338"/>
                <a:gd name="T38" fmla="*/ 1190 w 2614"/>
                <a:gd name="T39" fmla="*/ 1260 h 1338"/>
                <a:gd name="T40" fmla="*/ 1191 w 2614"/>
                <a:gd name="T41" fmla="*/ 1122 h 1338"/>
                <a:gd name="T42" fmla="*/ 1194 w 2614"/>
                <a:gd name="T43" fmla="*/ 841 h 1338"/>
                <a:gd name="T44" fmla="*/ 1141 w 2614"/>
                <a:gd name="T45" fmla="*/ 815 h 1338"/>
                <a:gd name="T46" fmla="*/ 1049 w 2614"/>
                <a:gd name="T47" fmla="*/ 923 h 1338"/>
                <a:gd name="T48" fmla="*/ 994 w 2614"/>
                <a:gd name="T49" fmla="*/ 971 h 1338"/>
                <a:gd name="T50" fmla="*/ 906 w 2614"/>
                <a:gd name="T51" fmla="*/ 1002 h 1338"/>
                <a:gd name="T52" fmla="*/ 778 w 2614"/>
                <a:gd name="T53" fmla="*/ 1008 h 1338"/>
                <a:gd name="T54" fmla="*/ 656 w 2614"/>
                <a:gd name="T55" fmla="*/ 1002 h 1338"/>
                <a:gd name="T56" fmla="*/ 623 w 2614"/>
                <a:gd name="T57" fmla="*/ 883 h 1338"/>
                <a:gd name="T58" fmla="*/ 541 w 2614"/>
                <a:gd name="T59" fmla="*/ 832 h 1338"/>
                <a:gd name="T60" fmla="*/ 408 w 2614"/>
                <a:gd name="T61" fmla="*/ 825 h 1338"/>
                <a:gd name="T62" fmla="*/ 319 w 2614"/>
                <a:gd name="T63" fmla="*/ 828 h 1338"/>
                <a:gd name="T64" fmla="*/ 331 w 2614"/>
                <a:gd name="T65" fmla="*/ 790 h 1338"/>
                <a:gd name="T66" fmla="*/ 376 w 2614"/>
                <a:gd name="T67" fmla="*/ 725 h 1338"/>
                <a:gd name="T68" fmla="*/ 371 w 2614"/>
                <a:gd name="T69" fmla="*/ 682 h 1338"/>
                <a:gd name="T70" fmla="*/ 307 w 2614"/>
                <a:gd name="T71" fmla="*/ 612 h 1338"/>
                <a:gd name="T72" fmla="*/ 236 w 2614"/>
                <a:gd name="T73" fmla="*/ 551 h 1338"/>
                <a:gd name="T74" fmla="*/ 217 w 2614"/>
                <a:gd name="T75" fmla="*/ 497 h 1338"/>
                <a:gd name="T76" fmla="*/ 174 w 2614"/>
                <a:gd name="T77" fmla="*/ 477 h 1338"/>
                <a:gd name="T78" fmla="*/ 147 w 2614"/>
                <a:gd name="T79" fmla="*/ 401 h 1338"/>
                <a:gd name="T80" fmla="*/ 106 w 2614"/>
                <a:gd name="T81" fmla="*/ 353 h 1338"/>
                <a:gd name="T82" fmla="*/ 88 w 2614"/>
                <a:gd name="T83" fmla="*/ 296 h 1338"/>
                <a:gd name="T84" fmla="*/ 85 w 2614"/>
                <a:gd name="T85" fmla="*/ 266 h 1338"/>
                <a:gd name="T86" fmla="*/ 25 w 2614"/>
                <a:gd name="T87" fmla="*/ 229 h 1338"/>
                <a:gd name="T88" fmla="*/ 2 w 2614"/>
                <a:gd name="T89" fmla="*/ 194 h 1338"/>
                <a:gd name="T90" fmla="*/ 3 w 2614"/>
                <a:gd name="T91" fmla="*/ 142 h 1338"/>
                <a:gd name="T92" fmla="*/ 39 w 2614"/>
                <a:gd name="T93" fmla="*/ 114 h 1338"/>
                <a:gd name="T94" fmla="*/ 79 w 2614"/>
                <a:gd name="T95" fmla="*/ 94 h 1338"/>
                <a:gd name="T96" fmla="*/ 57 w 2614"/>
                <a:gd name="T97" fmla="*/ 21 h 1338"/>
                <a:gd name="T98" fmla="*/ 107 w 2614"/>
                <a:gd name="T99" fmla="*/ 5 h 1338"/>
                <a:gd name="T100" fmla="*/ 214 w 2614"/>
                <a:gd name="T101" fmla="*/ 45 h 1338"/>
                <a:gd name="T102" fmla="*/ 392 w 2614"/>
                <a:gd name="T103" fmla="*/ 126 h 1338"/>
                <a:gd name="T104" fmla="*/ 535 w 2614"/>
                <a:gd name="T105" fmla="*/ 163 h 1338"/>
                <a:gd name="T106" fmla="*/ 880 w 2614"/>
                <a:gd name="T107" fmla="*/ 219 h 1338"/>
                <a:gd name="T108" fmla="*/ 1055 w 2614"/>
                <a:gd name="T109" fmla="*/ 252 h 1338"/>
                <a:gd name="T110" fmla="*/ 1236 w 2614"/>
                <a:gd name="T111" fmla="*/ 290 h 1338"/>
                <a:gd name="T112" fmla="*/ 1527 w 2614"/>
                <a:gd name="T113" fmla="*/ 425 h 1338"/>
                <a:gd name="T114" fmla="*/ 1824 w 2614"/>
                <a:gd name="T115" fmla="*/ 560 h 1338"/>
                <a:gd name="T116" fmla="*/ 2199 w 2614"/>
                <a:gd name="T117" fmla="*/ 710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14" h="1338">
                  <a:moveTo>
                    <a:pt x="2471" y="803"/>
                  </a:moveTo>
                  <a:lnTo>
                    <a:pt x="2614" y="855"/>
                  </a:lnTo>
                  <a:lnTo>
                    <a:pt x="2579" y="864"/>
                  </a:lnTo>
                  <a:lnTo>
                    <a:pt x="2548" y="871"/>
                  </a:lnTo>
                  <a:lnTo>
                    <a:pt x="2541" y="874"/>
                  </a:lnTo>
                  <a:lnTo>
                    <a:pt x="2533" y="877"/>
                  </a:lnTo>
                  <a:lnTo>
                    <a:pt x="2526" y="881"/>
                  </a:lnTo>
                  <a:lnTo>
                    <a:pt x="2518" y="886"/>
                  </a:lnTo>
                  <a:lnTo>
                    <a:pt x="2511" y="892"/>
                  </a:lnTo>
                  <a:lnTo>
                    <a:pt x="2503" y="899"/>
                  </a:lnTo>
                  <a:lnTo>
                    <a:pt x="2496" y="908"/>
                  </a:lnTo>
                  <a:lnTo>
                    <a:pt x="2488" y="919"/>
                  </a:lnTo>
                  <a:lnTo>
                    <a:pt x="2477" y="933"/>
                  </a:lnTo>
                  <a:lnTo>
                    <a:pt x="2468" y="946"/>
                  </a:lnTo>
                  <a:lnTo>
                    <a:pt x="2458" y="956"/>
                  </a:lnTo>
                  <a:lnTo>
                    <a:pt x="2447" y="966"/>
                  </a:lnTo>
                  <a:lnTo>
                    <a:pt x="2435" y="975"/>
                  </a:lnTo>
                  <a:lnTo>
                    <a:pt x="2422" y="984"/>
                  </a:lnTo>
                  <a:lnTo>
                    <a:pt x="2406" y="993"/>
                  </a:lnTo>
                  <a:lnTo>
                    <a:pt x="2388" y="1002"/>
                  </a:lnTo>
                  <a:lnTo>
                    <a:pt x="2371" y="1010"/>
                  </a:lnTo>
                  <a:lnTo>
                    <a:pt x="2357" y="1015"/>
                  </a:lnTo>
                  <a:lnTo>
                    <a:pt x="2345" y="1019"/>
                  </a:lnTo>
                  <a:lnTo>
                    <a:pt x="2334" y="1023"/>
                  </a:lnTo>
                  <a:lnTo>
                    <a:pt x="2322" y="1029"/>
                  </a:lnTo>
                  <a:lnTo>
                    <a:pt x="2308" y="1037"/>
                  </a:lnTo>
                  <a:lnTo>
                    <a:pt x="2292" y="1049"/>
                  </a:lnTo>
                  <a:lnTo>
                    <a:pt x="2273" y="1065"/>
                  </a:lnTo>
                  <a:lnTo>
                    <a:pt x="2259" y="1078"/>
                  </a:lnTo>
                  <a:lnTo>
                    <a:pt x="2247" y="1092"/>
                  </a:lnTo>
                  <a:lnTo>
                    <a:pt x="2236" y="1107"/>
                  </a:lnTo>
                  <a:lnTo>
                    <a:pt x="2224" y="1121"/>
                  </a:lnTo>
                  <a:lnTo>
                    <a:pt x="2218" y="1128"/>
                  </a:lnTo>
                  <a:lnTo>
                    <a:pt x="2211" y="1134"/>
                  </a:lnTo>
                  <a:lnTo>
                    <a:pt x="2204" y="1140"/>
                  </a:lnTo>
                  <a:lnTo>
                    <a:pt x="2196" y="1145"/>
                  </a:lnTo>
                  <a:lnTo>
                    <a:pt x="2188" y="1149"/>
                  </a:lnTo>
                  <a:lnTo>
                    <a:pt x="2179" y="1152"/>
                  </a:lnTo>
                  <a:lnTo>
                    <a:pt x="2168" y="1154"/>
                  </a:lnTo>
                  <a:lnTo>
                    <a:pt x="2157" y="1155"/>
                  </a:lnTo>
                  <a:lnTo>
                    <a:pt x="2141" y="1155"/>
                  </a:lnTo>
                  <a:lnTo>
                    <a:pt x="2127" y="1156"/>
                  </a:lnTo>
                  <a:lnTo>
                    <a:pt x="2114" y="1159"/>
                  </a:lnTo>
                  <a:lnTo>
                    <a:pt x="2103" y="1161"/>
                  </a:lnTo>
                  <a:lnTo>
                    <a:pt x="2092" y="1165"/>
                  </a:lnTo>
                  <a:lnTo>
                    <a:pt x="2083" y="1169"/>
                  </a:lnTo>
                  <a:lnTo>
                    <a:pt x="2074" y="1174"/>
                  </a:lnTo>
                  <a:lnTo>
                    <a:pt x="2066" y="1179"/>
                  </a:lnTo>
                  <a:lnTo>
                    <a:pt x="2059" y="1185"/>
                  </a:lnTo>
                  <a:lnTo>
                    <a:pt x="2053" y="1191"/>
                  </a:lnTo>
                  <a:lnTo>
                    <a:pt x="2047" y="1198"/>
                  </a:lnTo>
                  <a:lnTo>
                    <a:pt x="2042" y="1205"/>
                  </a:lnTo>
                  <a:lnTo>
                    <a:pt x="2031" y="1219"/>
                  </a:lnTo>
                  <a:lnTo>
                    <a:pt x="2021" y="1234"/>
                  </a:lnTo>
                  <a:lnTo>
                    <a:pt x="2012" y="1250"/>
                  </a:lnTo>
                  <a:lnTo>
                    <a:pt x="2002" y="1265"/>
                  </a:lnTo>
                  <a:lnTo>
                    <a:pt x="1996" y="1272"/>
                  </a:lnTo>
                  <a:lnTo>
                    <a:pt x="1990" y="1279"/>
                  </a:lnTo>
                  <a:lnTo>
                    <a:pt x="1983" y="1285"/>
                  </a:lnTo>
                  <a:lnTo>
                    <a:pt x="1975" y="1292"/>
                  </a:lnTo>
                  <a:lnTo>
                    <a:pt x="1967" y="1298"/>
                  </a:lnTo>
                  <a:lnTo>
                    <a:pt x="1958" y="1303"/>
                  </a:lnTo>
                  <a:lnTo>
                    <a:pt x="1948" y="1308"/>
                  </a:lnTo>
                  <a:lnTo>
                    <a:pt x="1937" y="1312"/>
                  </a:lnTo>
                  <a:lnTo>
                    <a:pt x="1923" y="1316"/>
                  </a:lnTo>
                  <a:lnTo>
                    <a:pt x="1910" y="1318"/>
                  </a:lnTo>
                  <a:lnTo>
                    <a:pt x="1895" y="1321"/>
                  </a:lnTo>
                  <a:lnTo>
                    <a:pt x="1879" y="1322"/>
                  </a:lnTo>
                  <a:lnTo>
                    <a:pt x="1871" y="1322"/>
                  </a:lnTo>
                  <a:lnTo>
                    <a:pt x="1865" y="1321"/>
                  </a:lnTo>
                  <a:lnTo>
                    <a:pt x="1860" y="1319"/>
                  </a:lnTo>
                  <a:lnTo>
                    <a:pt x="1855" y="1315"/>
                  </a:lnTo>
                  <a:lnTo>
                    <a:pt x="1845" y="1307"/>
                  </a:lnTo>
                  <a:lnTo>
                    <a:pt x="1832" y="1297"/>
                  </a:lnTo>
                  <a:lnTo>
                    <a:pt x="1824" y="1292"/>
                  </a:lnTo>
                  <a:lnTo>
                    <a:pt x="1813" y="1287"/>
                  </a:lnTo>
                  <a:lnTo>
                    <a:pt x="1801" y="1283"/>
                  </a:lnTo>
                  <a:lnTo>
                    <a:pt x="1786" y="1279"/>
                  </a:lnTo>
                  <a:lnTo>
                    <a:pt x="1769" y="1276"/>
                  </a:lnTo>
                  <a:lnTo>
                    <a:pt x="1748" y="1275"/>
                  </a:lnTo>
                  <a:lnTo>
                    <a:pt x="1724" y="1274"/>
                  </a:lnTo>
                  <a:lnTo>
                    <a:pt x="1695" y="1275"/>
                  </a:lnTo>
                  <a:lnTo>
                    <a:pt x="1673" y="1277"/>
                  </a:lnTo>
                  <a:lnTo>
                    <a:pt x="1645" y="1277"/>
                  </a:lnTo>
                  <a:lnTo>
                    <a:pt x="1611" y="1278"/>
                  </a:lnTo>
                  <a:lnTo>
                    <a:pt x="1574" y="1277"/>
                  </a:lnTo>
                  <a:lnTo>
                    <a:pt x="1537" y="1277"/>
                  </a:lnTo>
                  <a:lnTo>
                    <a:pt x="1500" y="1276"/>
                  </a:lnTo>
                  <a:lnTo>
                    <a:pt x="1466" y="1275"/>
                  </a:lnTo>
                  <a:lnTo>
                    <a:pt x="1438" y="1275"/>
                  </a:lnTo>
                  <a:lnTo>
                    <a:pt x="1428" y="1276"/>
                  </a:lnTo>
                  <a:lnTo>
                    <a:pt x="1418" y="1278"/>
                  </a:lnTo>
                  <a:lnTo>
                    <a:pt x="1410" y="1281"/>
                  </a:lnTo>
                  <a:lnTo>
                    <a:pt x="1402" y="1285"/>
                  </a:lnTo>
                  <a:lnTo>
                    <a:pt x="1388" y="1295"/>
                  </a:lnTo>
                  <a:lnTo>
                    <a:pt x="1375" y="1306"/>
                  </a:lnTo>
                  <a:lnTo>
                    <a:pt x="1361" y="1318"/>
                  </a:lnTo>
                  <a:lnTo>
                    <a:pt x="1348" y="1328"/>
                  </a:lnTo>
                  <a:lnTo>
                    <a:pt x="1340" y="1332"/>
                  </a:lnTo>
                  <a:lnTo>
                    <a:pt x="1331" y="1335"/>
                  </a:lnTo>
                  <a:lnTo>
                    <a:pt x="1322" y="1337"/>
                  </a:lnTo>
                  <a:lnTo>
                    <a:pt x="1312" y="1338"/>
                  </a:lnTo>
                  <a:lnTo>
                    <a:pt x="1289" y="1337"/>
                  </a:lnTo>
                  <a:lnTo>
                    <a:pt x="1274" y="1336"/>
                  </a:lnTo>
                  <a:lnTo>
                    <a:pt x="1269" y="1334"/>
                  </a:lnTo>
                  <a:lnTo>
                    <a:pt x="1265" y="1331"/>
                  </a:lnTo>
                  <a:lnTo>
                    <a:pt x="1261" y="1327"/>
                  </a:lnTo>
                  <a:lnTo>
                    <a:pt x="1259" y="1322"/>
                  </a:lnTo>
                  <a:lnTo>
                    <a:pt x="1243" y="1318"/>
                  </a:lnTo>
                  <a:lnTo>
                    <a:pt x="1229" y="1313"/>
                  </a:lnTo>
                  <a:lnTo>
                    <a:pt x="1223" y="1310"/>
                  </a:lnTo>
                  <a:lnTo>
                    <a:pt x="1218" y="1306"/>
                  </a:lnTo>
                  <a:lnTo>
                    <a:pt x="1213" y="1303"/>
                  </a:lnTo>
                  <a:lnTo>
                    <a:pt x="1209" y="1299"/>
                  </a:lnTo>
                  <a:lnTo>
                    <a:pt x="1205" y="1295"/>
                  </a:lnTo>
                  <a:lnTo>
                    <a:pt x="1202" y="1291"/>
                  </a:lnTo>
                  <a:lnTo>
                    <a:pt x="1199" y="1287"/>
                  </a:lnTo>
                  <a:lnTo>
                    <a:pt x="1196" y="1282"/>
                  </a:lnTo>
                  <a:lnTo>
                    <a:pt x="1193" y="1272"/>
                  </a:lnTo>
                  <a:lnTo>
                    <a:pt x="1190" y="1260"/>
                  </a:lnTo>
                  <a:lnTo>
                    <a:pt x="1189" y="1248"/>
                  </a:lnTo>
                  <a:lnTo>
                    <a:pt x="1188" y="1233"/>
                  </a:lnTo>
                  <a:lnTo>
                    <a:pt x="1188" y="1218"/>
                  </a:lnTo>
                  <a:lnTo>
                    <a:pt x="1189" y="1202"/>
                  </a:lnTo>
                  <a:lnTo>
                    <a:pt x="1190" y="1165"/>
                  </a:lnTo>
                  <a:lnTo>
                    <a:pt x="1191" y="1122"/>
                  </a:lnTo>
                  <a:lnTo>
                    <a:pt x="1192" y="1081"/>
                  </a:lnTo>
                  <a:lnTo>
                    <a:pt x="1192" y="1034"/>
                  </a:lnTo>
                  <a:lnTo>
                    <a:pt x="1193" y="982"/>
                  </a:lnTo>
                  <a:lnTo>
                    <a:pt x="1193" y="932"/>
                  </a:lnTo>
                  <a:lnTo>
                    <a:pt x="1194" y="883"/>
                  </a:lnTo>
                  <a:lnTo>
                    <a:pt x="1194" y="841"/>
                  </a:lnTo>
                  <a:lnTo>
                    <a:pt x="1193" y="808"/>
                  </a:lnTo>
                  <a:lnTo>
                    <a:pt x="1191" y="787"/>
                  </a:lnTo>
                  <a:lnTo>
                    <a:pt x="1177" y="793"/>
                  </a:lnTo>
                  <a:lnTo>
                    <a:pt x="1164" y="799"/>
                  </a:lnTo>
                  <a:lnTo>
                    <a:pt x="1153" y="808"/>
                  </a:lnTo>
                  <a:lnTo>
                    <a:pt x="1141" y="815"/>
                  </a:lnTo>
                  <a:lnTo>
                    <a:pt x="1131" y="823"/>
                  </a:lnTo>
                  <a:lnTo>
                    <a:pt x="1121" y="831"/>
                  </a:lnTo>
                  <a:lnTo>
                    <a:pt x="1113" y="840"/>
                  </a:lnTo>
                  <a:lnTo>
                    <a:pt x="1105" y="849"/>
                  </a:lnTo>
                  <a:lnTo>
                    <a:pt x="1076" y="886"/>
                  </a:lnTo>
                  <a:lnTo>
                    <a:pt x="1049" y="923"/>
                  </a:lnTo>
                  <a:lnTo>
                    <a:pt x="1041" y="932"/>
                  </a:lnTo>
                  <a:lnTo>
                    <a:pt x="1032" y="941"/>
                  </a:lnTo>
                  <a:lnTo>
                    <a:pt x="1024" y="949"/>
                  </a:lnTo>
                  <a:lnTo>
                    <a:pt x="1015" y="957"/>
                  </a:lnTo>
                  <a:lnTo>
                    <a:pt x="1005" y="964"/>
                  </a:lnTo>
                  <a:lnTo>
                    <a:pt x="994" y="971"/>
                  </a:lnTo>
                  <a:lnTo>
                    <a:pt x="983" y="978"/>
                  </a:lnTo>
                  <a:lnTo>
                    <a:pt x="970" y="984"/>
                  </a:lnTo>
                  <a:lnTo>
                    <a:pt x="956" y="989"/>
                  </a:lnTo>
                  <a:lnTo>
                    <a:pt x="941" y="994"/>
                  </a:lnTo>
                  <a:lnTo>
                    <a:pt x="924" y="998"/>
                  </a:lnTo>
                  <a:lnTo>
                    <a:pt x="906" y="1002"/>
                  </a:lnTo>
                  <a:lnTo>
                    <a:pt x="887" y="1004"/>
                  </a:lnTo>
                  <a:lnTo>
                    <a:pt x="866" y="1006"/>
                  </a:lnTo>
                  <a:lnTo>
                    <a:pt x="843" y="1007"/>
                  </a:lnTo>
                  <a:lnTo>
                    <a:pt x="819" y="1007"/>
                  </a:lnTo>
                  <a:lnTo>
                    <a:pt x="797" y="1007"/>
                  </a:lnTo>
                  <a:lnTo>
                    <a:pt x="778" y="1008"/>
                  </a:lnTo>
                  <a:lnTo>
                    <a:pt x="758" y="1008"/>
                  </a:lnTo>
                  <a:lnTo>
                    <a:pt x="739" y="1008"/>
                  </a:lnTo>
                  <a:lnTo>
                    <a:pt x="720" y="1008"/>
                  </a:lnTo>
                  <a:lnTo>
                    <a:pt x="699" y="1007"/>
                  </a:lnTo>
                  <a:lnTo>
                    <a:pt x="678" y="1005"/>
                  </a:lnTo>
                  <a:lnTo>
                    <a:pt x="656" y="1002"/>
                  </a:lnTo>
                  <a:lnTo>
                    <a:pt x="655" y="976"/>
                  </a:lnTo>
                  <a:lnTo>
                    <a:pt x="653" y="953"/>
                  </a:lnTo>
                  <a:lnTo>
                    <a:pt x="648" y="933"/>
                  </a:lnTo>
                  <a:lnTo>
                    <a:pt x="641" y="914"/>
                  </a:lnTo>
                  <a:lnTo>
                    <a:pt x="633" y="897"/>
                  </a:lnTo>
                  <a:lnTo>
                    <a:pt x="623" y="883"/>
                  </a:lnTo>
                  <a:lnTo>
                    <a:pt x="612" y="870"/>
                  </a:lnTo>
                  <a:lnTo>
                    <a:pt x="600" y="860"/>
                  </a:lnTo>
                  <a:lnTo>
                    <a:pt x="586" y="851"/>
                  </a:lnTo>
                  <a:lnTo>
                    <a:pt x="571" y="843"/>
                  </a:lnTo>
                  <a:lnTo>
                    <a:pt x="556" y="837"/>
                  </a:lnTo>
                  <a:lnTo>
                    <a:pt x="541" y="832"/>
                  </a:lnTo>
                  <a:lnTo>
                    <a:pt x="524" y="829"/>
                  </a:lnTo>
                  <a:lnTo>
                    <a:pt x="508" y="826"/>
                  </a:lnTo>
                  <a:lnTo>
                    <a:pt x="491" y="824"/>
                  </a:lnTo>
                  <a:lnTo>
                    <a:pt x="473" y="823"/>
                  </a:lnTo>
                  <a:lnTo>
                    <a:pt x="440" y="823"/>
                  </a:lnTo>
                  <a:lnTo>
                    <a:pt x="408" y="825"/>
                  </a:lnTo>
                  <a:lnTo>
                    <a:pt x="379" y="827"/>
                  </a:lnTo>
                  <a:lnTo>
                    <a:pt x="353" y="829"/>
                  </a:lnTo>
                  <a:lnTo>
                    <a:pt x="342" y="829"/>
                  </a:lnTo>
                  <a:lnTo>
                    <a:pt x="333" y="830"/>
                  </a:lnTo>
                  <a:lnTo>
                    <a:pt x="325" y="829"/>
                  </a:lnTo>
                  <a:lnTo>
                    <a:pt x="319" y="828"/>
                  </a:lnTo>
                  <a:lnTo>
                    <a:pt x="315" y="826"/>
                  </a:lnTo>
                  <a:lnTo>
                    <a:pt x="313" y="823"/>
                  </a:lnTo>
                  <a:lnTo>
                    <a:pt x="313" y="819"/>
                  </a:lnTo>
                  <a:lnTo>
                    <a:pt x="315" y="814"/>
                  </a:lnTo>
                  <a:lnTo>
                    <a:pt x="322" y="801"/>
                  </a:lnTo>
                  <a:lnTo>
                    <a:pt x="331" y="790"/>
                  </a:lnTo>
                  <a:lnTo>
                    <a:pt x="341" y="778"/>
                  </a:lnTo>
                  <a:lnTo>
                    <a:pt x="352" y="766"/>
                  </a:lnTo>
                  <a:lnTo>
                    <a:pt x="362" y="754"/>
                  </a:lnTo>
                  <a:lnTo>
                    <a:pt x="370" y="740"/>
                  </a:lnTo>
                  <a:lnTo>
                    <a:pt x="374" y="733"/>
                  </a:lnTo>
                  <a:lnTo>
                    <a:pt x="376" y="725"/>
                  </a:lnTo>
                  <a:lnTo>
                    <a:pt x="378" y="717"/>
                  </a:lnTo>
                  <a:lnTo>
                    <a:pt x="378" y="709"/>
                  </a:lnTo>
                  <a:lnTo>
                    <a:pt x="378" y="702"/>
                  </a:lnTo>
                  <a:lnTo>
                    <a:pt x="377" y="696"/>
                  </a:lnTo>
                  <a:lnTo>
                    <a:pt x="375" y="689"/>
                  </a:lnTo>
                  <a:lnTo>
                    <a:pt x="371" y="682"/>
                  </a:lnTo>
                  <a:lnTo>
                    <a:pt x="364" y="670"/>
                  </a:lnTo>
                  <a:lnTo>
                    <a:pt x="355" y="658"/>
                  </a:lnTo>
                  <a:lnTo>
                    <a:pt x="345" y="646"/>
                  </a:lnTo>
                  <a:lnTo>
                    <a:pt x="333" y="634"/>
                  </a:lnTo>
                  <a:lnTo>
                    <a:pt x="320" y="623"/>
                  </a:lnTo>
                  <a:lnTo>
                    <a:pt x="307" y="612"/>
                  </a:lnTo>
                  <a:lnTo>
                    <a:pt x="281" y="592"/>
                  </a:lnTo>
                  <a:lnTo>
                    <a:pt x="258" y="574"/>
                  </a:lnTo>
                  <a:lnTo>
                    <a:pt x="249" y="567"/>
                  </a:lnTo>
                  <a:lnTo>
                    <a:pt x="242" y="560"/>
                  </a:lnTo>
                  <a:lnTo>
                    <a:pt x="237" y="555"/>
                  </a:lnTo>
                  <a:lnTo>
                    <a:pt x="236" y="551"/>
                  </a:lnTo>
                  <a:lnTo>
                    <a:pt x="235" y="536"/>
                  </a:lnTo>
                  <a:lnTo>
                    <a:pt x="233" y="524"/>
                  </a:lnTo>
                  <a:lnTo>
                    <a:pt x="230" y="514"/>
                  </a:lnTo>
                  <a:lnTo>
                    <a:pt x="227" y="507"/>
                  </a:lnTo>
                  <a:lnTo>
                    <a:pt x="222" y="501"/>
                  </a:lnTo>
                  <a:lnTo>
                    <a:pt x="217" y="497"/>
                  </a:lnTo>
                  <a:lnTo>
                    <a:pt x="212" y="495"/>
                  </a:lnTo>
                  <a:lnTo>
                    <a:pt x="206" y="493"/>
                  </a:lnTo>
                  <a:lnTo>
                    <a:pt x="194" y="490"/>
                  </a:lnTo>
                  <a:lnTo>
                    <a:pt x="183" y="485"/>
                  </a:lnTo>
                  <a:lnTo>
                    <a:pt x="178" y="482"/>
                  </a:lnTo>
                  <a:lnTo>
                    <a:pt x="174" y="477"/>
                  </a:lnTo>
                  <a:lnTo>
                    <a:pt x="171" y="471"/>
                  </a:lnTo>
                  <a:lnTo>
                    <a:pt x="168" y="461"/>
                  </a:lnTo>
                  <a:lnTo>
                    <a:pt x="163" y="442"/>
                  </a:lnTo>
                  <a:lnTo>
                    <a:pt x="157" y="426"/>
                  </a:lnTo>
                  <a:lnTo>
                    <a:pt x="152" y="413"/>
                  </a:lnTo>
                  <a:lnTo>
                    <a:pt x="147" y="401"/>
                  </a:lnTo>
                  <a:lnTo>
                    <a:pt x="142" y="392"/>
                  </a:lnTo>
                  <a:lnTo>
                    <a:pt x="138" y="384"/>
                  </a:lnTo>
                  <a:lnTo>
                    <a:pt x="133" y="378"/>
                  </a:lnTo>
                  <a:lnTo>
                    <a:pt x="128" y="372"/>
                  </a:lnTo>
                  <a:lnTo>
                    <a:pt x="118" y="363"/>
                  </a:lnTo>
                  <a:lnTo>
                    <a:pt x="106" y="353"/>
                  </a:lnTo>
                  <a:lnTo>
                    <a:pt x="91" y="341"/>
                  </a:lnTo>
                  <a:lnTo>
                    <a:pt x="74" y="325"/>
                  </a:lnTo>
                  <a:lnTo>
                    <a:pt x="78" y="318"/>
                  </a:lnTo>
                  <a:lnTo>
                    <a:pt x="83" y="308"/>
                  </a:lnTo>
                  <a:lnTo>
                    <a:pt x="86" y="302"/>
                  </a:lnTo>
                  <a:lnTo>
                    <a:pt x="88" y="296"/>
                  </a:lnTo>
                  <a:lnTo>
                    <a:pt x="89" y="289"/>
                  </a:lnTo>
                  <a:lnTo>
                    <a:pt x="89" y="283"/>
                  </a:lnTo>
                  <a:lnTo>
                    <a:pt x="89" y="278"/>
                  </a:lnTo>
                  <a:lnTo>
                    <a:pt x="88" y="274"/>
                  </a:lnTo>
                  <a:lnTo>
                    <a:pt x="87" y="270"/>
                  </a:lnTo>
                  <a:lnTo>
                    <a:pt x="85" y="266"/>
                  </a:lnTo>
                  <a:lnTo>
                    <a:pt x="81" y="260"/>
                  </a:lnTo>
                  <a:lnTo>
                    <a:pt x="75" y="254"/>
                  </a:lnTo>
                  <a:lnTo>
                    <a:pt x="60" y="246"/>
                  </a:lnTo>
                  <a:lnTo>
                    <a:pt x="43" y="238"/>
                  </a:lnTo>
                  <a:lnTo>
                    <a:pt x="34" y="234"/>
                  </a:lnTo>
                  <a:lnTo>
                    <a:pt x="25" y="229"/>
                  </a:lnTo>
                  <a:lnTo>
                    <a:pt x="18" y="223"/>
                  </a:lnTo>
                  <a:lnTo>
                    <a:pt x="11" y="215"/>
                  </a:lnTo>
                  <a:lnTo>
                    <a:pt x="9" y="211"/>
                  </a:lnTo>
                  <a:lnTo>
                    <a:pt x="6" y="206"/>
                  </a:lnTo>
                  <a:lnTo>
                    <a:pt x="4" y="200"/>
                  </a:lnTo>
                  <a:lnTo>
                    <a:pt x="2" y="194"/>
                  </a:lnTo>
                  <a:lnTo>
                    <a:pt x="1" y="187"/>
                  </a:lnTo>
                  <a:lnTo>
                    <a:pt x="0" y="180"/>
                  </a:lnTo>
                  <a:lnTo>
                    <a:pt x="0" y="172"/>
                  </a:lnTo>
                  <a:lnTo>
                    <a:pt x="0" y="163"/>
                  </a:lnTo>
                  <a:lnTo>
                    <a:pt x="1" y="151"/>
                  </a:lnTo>
                  <a:lnTo>
                    <a:pt x="3" y="142"/>
                  </a:lnTo>
                  <a:lnTo>
                    <a:pt x="7" y="133"/>
                  </a:lnTo>
                  <a:lnTo>
                    <a:pt x="12" y="127"/>
                  </a:lnTo>
                  <a:lnTo>
                    <a:pt x="18" y="122"/>
                  </a:lnTo>
                  <a:lnTo>
                    <a:pt x="24" y="119"/>
                  </a:lnTo>
                  <a:lnTo>
                    <a:pt x="32" y="116"/>
                  </a:lnTo>
                  <a:lnTo>
                    <a:pt x="39" y="114"/>
                  </a:lnTo>
                  <a:lnTo>
                    <a:pt x="54" y="111"/>
                  </a:lnTo>
                  <a:lnTo>
                    <a:pt x="67" y="108"/>
                  </a:lnTo>
                  <a:lnTo>
                    <a:pt x="72" y="106"/>
                  </a:lnTo>
                  <a:lnTo>
                    <a:pt x="75" y="103"/>
                  </a:lnTo>
                  <a:lnTo>
                    <a:pt x="78" y="99"/>
                  </a:lnTo>
                  <a:lnTo>
                    <a:pt x="79" y="94"/>
                  </a:lnTo>
                  <a:lnTo>
                    <a:pt x="78" y="84"/>
                  </a:lnTo>
                  <a:lnTo>
                    <a:pt x="75" y="72"/>
                  </a:lnTo>
                  <a:lnTo>
                    <a:pt x="71" y="60"/>
                  </a:lnTo>
                  <a:lnTo>
                    <a:pt x="66" y="47"/>
                  </a:lnTo>
                  <a:lnTo>
                    <a:pt x="61" y="35"/>
                  </a:lnTo>
                  <a:lnTo>
                    <a:pt x="57" y="21"/>
                  </a:lnTo>
                  <a:lnTo>
                    <a:pt x="54" y="10"/>
                  </a:lnTo>
                  <a:lnTo>
                    <a:pt x="53" y="0"/>
                  </a:lnTo>
                  <a:lnTo>
                    <a:pt x="66" y="0"/>
                  </a:lnTo>
                  <a:lnTo>
                    <a:pt x="80" y="1"/>
                  </a:lnTo>
                  <a:lnTo>
                    <a:pt x="93" y="3"/>
                  </a:lnTo>
                  <a:lnTo>
                    <a:pt x="107" y="5"/>
                  </a:lnTo>
                  <a:lnTo>
                    <a:pt x="120" y="9"/>
                  </a:lnTo>
                  <a:lnTo>
                    <a:pt x="133" y="12"/>
                  </a:lnTo>
                  <a:lnTo>
                    <a:pt x="146" y="16"/>
                  </a:lnTo>
                  <a:lnTo>
                    <a:pt x="161" y="21"/>
                  </a:lnTo>
                  <a:lnTo>
                    <a:pt x="187" y="33"/>
                  </a:lnTo>
                  <a:lnTo>
                    <a:pt x="214" y="45"/>
                  </a:lnTo>
                  <a:lnTo>
                    <a:pt x="242" y="58"/>
                  </a:lnTo>
                  <a:lnTo>
                    <a:pt x="271" y="71"/>
                  </a:lnTo>
                  <a:lnTo>
                    <a:pt x="299" y="85"/>
                  </a:lnTo>
                  <a:lnTo>
                    <a:pt x="329" y="99"/>
                  </a:lnTo>
                  <a:lnTo>
                    <a:pt x="359" y="113"/>
                  </a:lnTo>
                  <a:lnTo>
                    <a:pt x="392" y="126"/>
                  </a:lnTo>
                  <a:lnTo>
                    <a:pt x="425" y="138"/>
                  </a:lnTo>
                  <a:lnTo>
                    <a:pt x="460" y="148"/>
                  </a:lnTo>
                  <a:lnTo>
                    <a:pt x="478" y="153"/>
                  </a:lnTo>
                  <a:lnTo>
                    <a:pt x="497" y="157"/>
                  </a:lnTo>
                  <a:lnTo>
                    <a:pt x="516" y="160"/>
                  </a:lnTo>
                  <a:lnTo>
                    <a:pt x="535" y="163"/>
                  </a:lnTo>
                  <a:lnTo>
                    <a:pt x="589" y="170"/>
                  </a:lnTo>
                  <a:lnTo>
                    <a:pt x="640" y="177"/>
                  </a:lnTo>
                  <a:lnTo>
                    <a:pt x="688" y="184"/>
                  </a:lnTo>
                  <a:lnTo>
                    <a:pt x="733" y="191"/>
                  </a:lnTo>
                  <a:lnTo>
                    <a:pt x="811" y="205"/>
                  </a:lnTo>
                  <a:lnTo>
                    <a:pt x="880" y="219"/>
                  </a:lnTo>
                  <a:lnTo>
                    <a:pt x="937" y="230"/>
                  </a:lnTo>
                  <a:lnTo>
                    <a:pt x="985" y="240"/>
                  </a:lnTo>
                  <a:lnTo>
                    <a:pt x="1005" y="244"/>
                  </a:lnTo>
                  <a:lnTo>
                    <a:pt x="1023" y="248"/>
                  </a:lnTo>
                  <a:lnTo>
                    <a:pt x="1041" y="251"/>
                  </a:lnTo>
                  <a:lnTo>
                    <a:pt x="1055" y="252"/>
                  </a:lnTo>
                  <a:lnTo>
                    <a:pt x="1091" y="256"/>
                  </a:lnTo>
                  <a:lnTo>
                    <a:pt x="1123" y="261"/>
                  </a:lnTo>
                  <a:lnTo>
                    <a:pt x="1155" y="267"/>
                  </a:lnTo>
                  <a:lnTo>
                    <a:pt x="1183" y="274"/>
                  </a:lnTo>
                  <a:lnTo>
                    <a:pt x="1210" y="281"/>
                  </a:lnTo>
                  <a:lnTo>
                    <a:pt x="1236" y="290"/>
                  </a:lnTo>
                  <a:lnTo>
                    <a:pt x="1261" y="299"/>
                  </a:lnTo>
                  <a:lnTo>
                    <a:pt x="1287" y="309"/>
                  </a:lnTo>
                  <a:lnTo>
                    <a:pt x="1338" y="332"/>
                  </a:lnTo>
                  <a:lnTo>
                    <a:pt x="1393" y="359"/>
                  </a:lnTo>
                  <a:lnTo>
                    <a:pt x="1454" y="390"/>
                  </a:lnTo>
                  <a:lnTo>
                    <a:pt x="1527" y="425"/>
                  </a:lnTo>
                  <a:lnTo>
                    <a:pt x="1569" y="445"/>
                  </a:lnTo>
                  <a:lnTo>
                    <a:pt x="1615" y="466"/>
                  </a:lnTo>
                  <a:lnTo>
                    <a:pt x="1663" y="489"/>
                  </a:lnTo>
                  <a:lnTo>
                    <a:pt x="1714" y="512"/>
                  </a:lnTo>
                  <a:lnTo>
                    <a:pt x="1767" y="536"/>
                  </a:lnTo>
                  <a:lnTo>
                    <a:pt x="1824" y="560"/>
                  </a:lnTo>
                  <a:lnTo>
                    <a:pt x="1882" y="585"/>
                  </a:lnTo>
                  <a:lnTo>
                    <a:pt x="1943" y="610"/>
                  </a:lnTo>
                  <a:lnTo>
                    <a:pt x="2004" y="635"/>
                  </a:lnTo>
                  <a:lnTo>
                    <a:pt x="2068" y="660"/>
                  </a:lnTo>
                  <a:lnTo>
                    <a:pt x="2133" y="685"/>
                  </a:lnTo>
                  <a:lnTo>
                    <a:pt x="2199" y="710"/>
                  </a:lnTo>
                  <a:lnTo>
                    <a:pt x="2267" y="734"/>
                  </a:lnTo>
                  <a:lnTo>
                    <a:pt x="2334" y="758"/>
                  </a:lnTo>
                  <a:lnTo>
                    <a:pt x="2403" y="780"/>
                  </a:lnTo>
                  <a:lnTo>
                    <a:pt x="2471" y="803"/>
                  </a:lnTo>
                  <a:close/>
                </a:path>
              </a:pathLst>
            </a:custGeom>
            <a:grpFill/>
            <a:ln w="3175" cmpd="sng">
              <a:solidFill>
                <a:srgbClr val="FCF6F6"/>
              </a:solidFill>
              <a:round/>
              <a:headEnd/>
              <a:tailEnd/>
            </a:ln>
          </p:spPr>
          <p:txBody>
            <a:bodyPr/>
            <a:lstStyle/>
            <a:p>
              <a:endParaRPr lang="pt-BR"/>
            </a:p>
          </p:txBody>
        </p:sp>
        <p:sp>
          <p:nvSpPr>
            <p:cNvPr id="38" name="Freeform 28"/>
            <p:cNvSpPr>
              <a:spLocks/>
            </p:cNvSpPr>
            <p:nvPr/>
          </p:nvSpPr>
          <p:spPr bwMode="auto">
            <a:xfrm>
              <a:off x="3346450" y="765175"/>
              <a:ext cx="822325" cy="963613"/>
            </a:xfrm>
            <a:custGeom>
              <a:avLst/>
              <a:gdLst>
                <a:gd name="T0" fmla="*/ 2085 w 2097"/>
                <a:gd name="T1" fmla="*/ 1684 h 2258"/>
                <a:gd name="T2" fmla="*/ 1776 w 2097"/>
                <a:gd name="T3" fmla="*/ 1689 h 2258"/>
                <a:gd name="T4" fmla="*/ 1676 w 2097"/>
                <a:gd name="T5" fmla="*/ 1765 h 2258"/>
                <a:gd name="T6" fmla="*/ 1629 w 2097"/>
                <a:gd name="T7" fmla="*/ 1876 h 2258"/>
                <a:gd name="T8" fmla="*/ 1558 w 2097"/>
                <a:gd name="T9" fmla="*/ 1968 h 2258"/>
                <a:gd name="T10" fmla="*/ 1516 w 2097"/>
                <a:gd name="T11" fmla="*/ 2053 h 2258"/>
                <a:gd name="T12" fmla="*/ 1418 w 2097"/>
                <a:gd name="T13" fmla="*/ 2064 h 2258"/>
                <a:gd name="T14" fmla="*/ 1334 w 2097"/>
                <a:gd name="T15" fmla="*/ 1960 h 2258"/>
                <a:gd name="T16" fmla="*/ 1202 w 2097"/>
                <a:gd name="T17" fmla="*/ 1984 h 2258"/>
                <a:gd name="T18" fmla="*/ 1133 w 2097"/>
                <a:gd name="T19" fmla="*/ 2074 h 2258"/>
                <a:gd name="T20" fmla="*/ 1120 w 2097"/>
                <a:gd name="T21" fmla="*/ 2231 h 2258"/>
                <a:gd name="T22" fmla="*/ 1017 w 2097"/>
                <a:gd name="T23" fmla="*/ 2236 h 2258"/>
                <a:gd name="T24" fmla="*/ 856 w 2097"/>
                <a:gd name="T25" fmla="*/ 2096 h 2258"/>
                <a:gd name="T26" fmla="*/ 800 w 2097"/>
                <a:gd name="T27" fmla="*/ 2038 h 2258"/>
                <a:gd name="T28" fmla="*/ 860 w 2097"/>
                <a:gd name="T29" fmla="*/ 2011 h 2258"/>
                <a:gd name="T30" fmla="*/ 835 w 2097"/>
                <a:gd name="T31" fmla="*/ 1860 h 2258"/>
                <a:gd name="T32" fmla="*/ 806 w 2097"/>
                <a:gd name="T33" fmla="*/ 1627 h 2258"/>
                <a:gd name="T34" fmla="*/ 760 w 2097"/>
                <a:gd name="T35" fmla="*/ 1378 h 2258"/>
                <a:gd name="T36" fmla="*/ 687 w 2097"/>
                <a:gd name="T37" fmla="*/ 1276 h 2258"/>
                <a:gd name="T38" fmla="*/ 526 w 2097"/>
                <a:gd name="T39" fmla="*/ 1043 h 2258"/>
                <a:gd name="T40" fmla="*/ 485 w 2097"/>
                <a:gd name="T41" fmla="*/ 1007 h 2258"/>
                <a:gd name="T42" fmla="*/ 301 w 2097"/>
                <a:gd name="T43" fmla="*/ 1005 h 2258"/>
                <a:gd name="T44" fmla="*/ 262 w 2097"/>
                <a:gd name="T45" fmla="*/ 948 h 2258"/>
                <a:gd name="T46" fmla="*/ 197 w 2097"/>
                <a:gd name="T47" fmla="*/ 794 h 2258"/>
                <a:gd name="T48" fmla="*/ 177 w 2097"/>
                <a:gd name="T49" fmla="*/ 571 h 2258"/>
                <a:gd name="T50" fmla="*/ 18 w 2097"/>
                <a:gd name="T51" fmla="*/ 453 h 2258"/>
                <a:gd name="T52" fmla="*/ 11 w 2097"/>
                <a:gd name="T53" fmla="*/ 379 h 2258"/>
                <a:gd name="T54" fmla="*/ 99 w 2097"/>
                <a:gd name="T55" fmla="*/ 419 h 2258"/>
                <a:gd name="T56" fmla="*/ 224 w 2097"/>
                <a:gd name="T57" fmla="*/ 450 h 2258"/>
                <a:gd name="T58" fmla="*/ 287 w 2097"/>
                <a:gd name="T59" fmla="*/ 496 h 2258"/>
                <a:gd name="T60" fmla="*/ 400 w 2097"/>
                <a:gd name="T61" fmla="*/ 489 h 2258"/>
                <a:gd name="T62" fmla="*/ 505 w 2097"/>
                <a:gd name="T63" fmla="*/ 472 h 2258"/>
                <a:gd name="T64" fmla="*/ 595 w 2097"/>
                <a:gd name="T65" fmla="*/ 569 h 2258"/>
                <a:gd name="T66" fmla="*/ 672 w 2097"/>
                <a:gd name="T67" fmla="*/ 594 h 2258"/>
                <a:gd name="T68" fmla="*/ 691 w 2097"/>
                <a:gd name="T69" fmla="*/ 500 h 2258"/>
                <a:gd name="T70" fmla="*/ 737 w 2097"/>
                <a:gd name="T71" fmla="*/ 433 h 2258"/>
                <a:gd name="T72" fmla="*/ 799 w 2097"/>
                <a:gd name="T73" fmla="*/ 392 h 2258"/>
                <a:gd name="T74" fmla="*/ 884 w 2097"/>
                <a:gd name="T75" fmla="*/ 411 h 2258"/>
                <a:gd name="T76" fmla="*/ 978 w 2097"/>
                <a:gd name="T77" fmla="*/ 393 h 2258"/>
                <a:gd name="T78" fmla="*/ 1044 w 2097"/>
                <a:gd name="T79" fmla="*/ 375 h 2258"/>
                <a:gd name="T80" fmla="*/ 1133 w 2097"/>
                <a:gd name="T81" fmla="*/ 331 h 2258"/>
                <a:gd name="T82" fmla="*/ 1212 w 2097"/>
                <a:gd name="T83" fmla="*/ 279 h 2258"/>
                <a:gd name="T84" fmla="*/ 1330 w 2097"/>
                <a:gd name="T85" fmla="*/ 266 h 2258"/>
                <a:gd name="T86" fmla="*/ 1412 w 2097"/>
                <a:gd name="T87" fmla="*/ 182 h 2258"/>
                <a:gd name="T88" fmla="*/ 1468 w 2097"/>
                <a:gd name="T89" fmla="*/ 95 h 2258"/>
                <a:gd name="T90" fmla="*/ 1511 w 2097"/>
                <a:gd name="T91" fmla="*/ 25 h 2258"/>
                <a:gd name="T92" fmla="*/ 1616 w 2097"/>
                <a:gd name="T93" fmla="*/ 0 h 2258"/>
                <a:gd name="T94" fmla="*/ 1682 w 2097"/>
                <a:gd name="T95" fmla="*/ 73 h 2258"/>
                <a:gd name="T96" fmla="*/ 1642 w 2097"/>
                <a:gd name="T97" fmla="*/ 218 h 2258"/>
                <a:gd name="T98" fmla="*/ 1683 w 2097"/>
                <a:gd name="T99" fmla="*/ 267 h 2258"/>
                <a:gd name="T100" fmla="*/ 1789 w 2097"/>
                <a:gd name="T101" fmla="*/ 343 h 2258"/>
                <a:gd name="T102" fmla="*/ 1833 w 2097"/>
                <a:gd name="T103" fmla="*/ 468 h 2258"/>
                <a:gd name="T104" fmla="*/ 1749 w 2097"/>
                <a:gd name="T105" fmla="*/ 563 h 2258"/>
                <a:gd name="T106" fmla="*/ 1726 w 2097"/>
                <a:gd name="T107" fmla="*/ 724 h 2258"/>
                <a:gd name="T108" fmla="*/ 1698 w 2097"/>
                <a:gd name="T109" fmla="*/ 939 h 2258"/>
                <a:gd name="T110" fmla="*/ 1786 w 2097"/>
                <a:gd name="T111" fmla="*/ 1052 h 2258"/>
                <a:gd name="T112" fmla="*/ 1784 w 2097"/>
                <a:gd name="T113" fmla="*/ 1146 h 2258"/>
                <a:gd name="T114" fmla="*/ 1973 w 2097"/>
                <a:gd name="T115" fmla="*/ 1334 h 2258"/>
                <a:gd name="T116" fmla="*/ 2068 w 2097"/>
                <a:gd name="T117" fmla="*/ 1385 h 2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7" h="2258">
                  <a:moveTo>
                    <a:pt x="2089" y="1679"/>
                  </a:moveTo>
                  <a:lnTo>
                    <a:pt x="2093" y="1704"/>
                  </a:lnTo>
                  <a:lnTo>
                    <a:pt x="2096" y="1718"/>
                  </a:lnTo>
                  <a:lnTo>
                    <a:pt x="2097" y="1720"/>
                  </a:lnTo>
                  <a:lnTo>
                    <a:pt x="2097" y="1720"/>
                  </a:lnTo>
                  <a:lnTo>
                    <a:pt x="2097" y="1719"/>
                  </a:lnTo>
                  <a:lnTo>
                    <a:pt x="2097" y="1716"/>
                  </a:lnTo>
                  <a:lnTo>
                    <a:pt x="2096" y="1706"/>
                  </a:lnTo>
                  <a:lnTo>
                    <a:pt x="2095" y="1696"/>
                  </a:lnTo>
                  <a:lnTo>
                    <a:pt x="2094" y="1687"/>
                  </a:lnTo>
                  <a:lnTo>
                    <a:pt x="2094" y="1684"/>
                  </a:lnTo>
                  <a:lnTo>
                    <a:pt x="2085" y="1684"/>
                  </a:lnTo>
                  <a:lnTo>
                    <a:pt x="2062" y="1683"/>
                  </a:lnTo>
                  <a:lnTo>
                    <a:pt x="2026" y="1682"/>
                  </a:lnTo>
                  <a:lnTo>
                    <a:pt x="1984" y="1681"/>
                  </a:lnTo>
                  <a:lnTo>
                    <a:pt x="1939" y="1681"/>
                  </a:lnTo>
                  <a:lnTo>
                    <a:pt x="1892" y="1682"/>
                  </a:lnTo>
                  <a:lnTo>
                    <a:pt x="1870" y="1683"/>
                  </a:lnTo>
                  <a:lnTo>
                    <a:pt x="1850" y="1685"/>
                  </a:lnTo>
                  <a:lnTo>
                    <a:pt x="1832" y="1687"/>
                  </a:lnTo>
                  <a:lnTo>
                    <a:pt x="1815" y="1689"/>
                  </a:lnTo>
                  <a:lnTo>
                    <a:pt x="1802" y="1688"/>
                  </a:lnTo>
                  <a:lnTo>
                    <a:pt x="1789" y="1688"/>
                  </a:lnTo>
                  <a:lnTo>
                    <a:pt x="1776" y="1689"/>
                  </a:lnTo>
                  <a:lnTo>
                    <a:pt x="1764" y="1691"/>
                  </a:lnTo>
                  <a:lnTo>
                    <a:pt x="1752" y="1694"/>
                  </a:lnTo>
                  <a:lnTo>
                    <a:pt x="1741" y="1699"/>
                  </a:lnTo>
                  <a:lnTo>
                    <a:pt x="1731" y="1704"/>
                  </a:lnTo>
                  <a:lnTo>
                    <a:pt x="1721" y="1709"/>
                  </a:lnTo>
                  <a:lnTo>
                    <a:pt x="1713" y="1717"/>
                  </a:lnTo>
                  <a:lnTo>
                    <a:pt x="1703" y="1724"/>
                  </a:lnTo>
                  <a:lnTo>
                    <a:pt x="1696" y="1731"/>
                  </a:lnTo>
                  <a:lnTo>
                    <a:pt x="1690" y="1739"/>
                  </a:lnTo>
                  <a:lnTo>
                    <a:pt x="1684" y="1747"/>
                  </a:lnTo>
                  <a:lnTo>
                    <a:pt x="1680" y="1756"/>
                  </a:lnTo>
                  <a:lnTo>
                    <a:pt x="1676" y="1765"/>
                  </a:lnTo>
                  <a:lnTo>
                    <a:pt x="1674" y="1773"/>
                  </a:lnTo>
                  <a:lnTo>
                    <a:pt x="1670" y="1797"/>
                  </a:lnTo>
                  <a:lnTo>
                    <a:pt x="1665" y="1817"/>
                  </a:lnTo>
                  <a:lnTo>
                    <a:pt x="1663" y="1827"/>
                  </a:lnTo>
                  <a:lnTo>
                    <a:pt x="1660" y="1835"/>
                  </a:lnTo>
                  <a:lnTo>
                    <a:pt x="1657" y="1842"/>
                  </a:lnTo>
                  <a:lnTo>
                    <a:pt x="1654" y="1849"/>
                  </a:lnTo>
                  <a:lnTo>
                    <a:pt x="1650" y="1855"/>
                  </a:lnTo>
                  <a:lnTo>
                    <a:pt x="1645" y="1861"/>
                  </a:lnTo>
                  <a:lnTo>
                    <a:pt x="1640" y="1867"/>
                  </a:lnTo>
                  <a:lnTo>
                    <a:pt x="1635" y="1872"/>
                  </a:lnTo>
                  <a:lnTo>
                    <a:pt x="1629" y="1876"/>
                  </a:lnTo>
                  <a:lnTo>
                    <a:pt x="1622" y="1881"/>
                  </a:lnTo>
                  <a:lnTo>
                    <a:pt x="1614" y="1885"/>
                  </a:lnTo>
                  <a:lnTo>
                    <a:pt x="1606" y="1889"/>
                  </a:lnTo>
                  <a:lnTo>
                    <a:pt x="1601" y="1892"/>
                  </a:lnTo>
                  <a:lnTo>
                    <a:pt x="1595" y="1896"/>
                  </a:lnTo>
                  <a:lnTo>
                    <a:pt x="1590" y="1900"/>
                  </a:lnTo>
                  <a:lnTo>
                    <a:pt x="1586" y="1905"/>
                  </a:lnTo>
                  <a:lnTo>
                    <a:pt x="1579" y="1916"/>
                  </a:lnTo>
                  <a:lnTo>
                    <a:pt x="1572" y="1928"/>
                  </a:lnTo>
                  <a:lnTo>
                    <a:pt x="1567" y="1942"/>
                  </a:lnTo>
                  <a:lnTo>
                    <a:pt x="1562" y="1955"/>
                  </a:lnTo>
                  <a:lnTo>
                    <a:pt x="1558" y="1968"/>
                  </a:lnTo>
                  <a:lnTo>
                    <a:pt x="1556" y="1981"/>
                  </a:lnTo>
                  <a:lnTo>
                    <a:pt x="1552" y="2003"/>
                  </a:lnTo>
                  <a:lnTo>
                    <a:pt x="1551" y="2017"/>
                  </a:lnTo>
                  <a:lnTo>
                    <a:pt x="1551" y="2020"/>
                  </a:lnTo>
                  <a:lnTo>
                    <a:pt x="1551" y="2021"/>
                  </a:lnTo>
                  <a:lnTo>
                    <a:pt x="1552" y="2017"/>
                  </a:lnTo>
                  <a:lnTo>
                    <a:pt x="1553" y="2009"/>
                  </a:lnTo>
                  <a:lnTo>
                    <a:pt x="1551" y="2013"/>
                  </a:lnTo>
                  <a:lnTo>
                    <a:pt x="1545" y="2021"/>
                  </a:lnTo>
                  <a:lnTo>
                    <a:pt x="1535" y="2032"/>
                  </a:lnTo>
                  <a:lnTo>
                    <a:pt x="1523" y="2046"/>
                  </a:lnTo>
                  <a:lnTo>
                    <a:pt x="1516" y="2053"/>
                  </a:lnTo>
                  <a:lnTo>
                    <a:pt x="1508" y="2059"/>
                  </a:lnTo>
                  <a:lnTo>
                    <a:pt x="1500" y="2065"/>
                  </a:lnTo>
                  <a:lnTo>
                    <a:pt x="1492" y="2070"/>
                  </a:lnTo>
                  <a:lnTo>
                    <a:pt x="1482" y="2074"/>
                  </a:lnTo>
                  <a:lnTo>
                    <a:pt x="1472" y="2077"/>
                  </a:lnTo>
                  <a:lnTo>
                    <a:pt x="1463" y="2078"/>
                  </a:lnTo>
                  <a:lnTo>
                    <a:pt x="1453" y="2078"/>
                  </a:lnTo>
                  <a:lnTo>
                    <a:pt x="1447" y="2077"/>
                  </a:lnTo>
                  <a:lnTo>
                    <a:pt x="1440" y="2076"/>
                  </a:lnTo>
                  <a:lnTo>
                    <a:pt x="1434" y="2074"/>
                  </a:lnTo>
                  <a:lnTo>
                    <a:pt x="1428" y="2071"/>
                  </a:lnTo>
                  <a:lnTo>
                    <a:pt x="1418" y="2064"/>
                  </a:lnTo>
                  <a:lnTo>
                    <a:pt x="1408" y="2055"/>
                  </a:lnTo>
                  <a:lnTo>
                    <a:pt x="1399" y="2045"/>
                  </a:lnTo>
                  <a:lnTo>
                    <a:pt x="1391" y="2033"/>
                  </a:lnTo>
                  <a:lnTo>
                    <a:pt x="1383" y="2021"/>
                  </a:lnTo>
                  <a:lnTo>
                    <a:pt x="1374" y="2009"/>
                  </a:lnTo>
                  <a:lnTo>
                    <a:pt x="1367" y="1998"/>
                  </a:lnTo>
                  <a:lnTo>
                    <a:pt x="1360" y="1987"/>
                  </a:lnTo>
                  <a:lnTo>
                    <a:pt x="1353" y="1977"/>
                  </a:lnTo>
                  <a:lnTo>
                    <a:pt x="1345" y="1969"/>
                  </a:lnTo>
                  <a:lnTo>
                    <a:pt x="1342" y="1965"/>
                  </a:lnTo>
                  <a:lnTo>
                    <a:pt x="1338" y="1962"/>
                  </a:lnTo>
                  <a:lnTo>
                    <a:pt x="1334" y="1960"/>
                  </a:lnTo>
                  <a:lnTo>
                    <a:pt x="1330" y="1958"/>
                  </a:lnTo>
                  <a:lnTo>
                    <a:pt x="1326" y="1957"/>
                  </a:lnTo>
                  <a:lnTo>
                    <a:pt x="1321" y="1956"/>
                  </a:lnTo>
                  <a:lnTo>
                    <a:pt x="1317" y="1956"/>
                  </a:lnTo>
                  <a:lnTo>
                    <a:pt x="1312" y="1957"/>
                  </a:lnTo>
                  <a:lnTo>
                    <a:pt x="1296" y="1958"/>
                  </a:lnTo>
                  <a:lnTo>
                    <a:pt x="1279" y="1960"/>
                  </a:lnTo>
                  <a:lnTo>
                    <a:pt x="1261" y="1962"/>
                  </a:lnTo>
                  <a:lnTo>
                    <a:pt x="1244" y="1967"/>
                  </a:lnTo>
                  <a:lnTo>
                    <a:pt x="1227" y="1972"/>
                  </a:lnTo>
                  <a:lnTo>
                    <a:pt x="1210" y="1979"/>
                  </a:lnTo>
                  <a:lnTo>
                    <a:pt x="1202" y="1984"/>
                  </a:lnTo>
                  <a:lnTo>
                    <a:pt x="1194" y="1988"/>
                  </a:lnTo>
                  <a:lnTo>
                    <a:pt x="1187" y="1993"/>
                  </a:lnTo>
                  <a:lnTo>
                    <a:pt x="1180" y="1999"/>
                  </a:lnTo>
                  <a:lnTo>
                    <a:pt x="1173" y="2005"/>
                  </a:lnTo>
                  <a:lnTo>
                    <a:pt x="1166" y="2012"/>
                  </a:lnTo>
                  <a:lnTo>
                    <a:pt x="1160" y="2019"/>
                  </a:lnTo>
                  <a:lnTo>
                    <a:pt x="1154" y="2027"/>
                  </a:lnTo>
                  <a:lnTo>
                    <a:pt x="1148" y="2035"/>
                  </a:lnTo>
                  <a:lnTo>
                    <a:pt x="1143" y="2043"/>
                  </a:lnTo>
                  <a:lnTo>
                    <a:pt x="1139" y="2054"/>
                  </a:lnTo>
                  <a:lnTo>
                    <a:pt x="1136" y="2064"/>
                  </a:lnTo>
                  <a:lnTo>
                    <a:pt x="1133" y="2074"/>
                  </a:lnTo>
                  <a:lnTo>
                    <a:pt x="1131" y="2085"/>
                  </a:lnTo>
                  <a:lnTo>
                    <a:pt x="1129" y="2097"/>
                  </a:lnTo>
                  <a:lnTo>
                    <a:pt x="1128" y="2110"/>
                  </a:lnTo>
                  <a:lnTo>
                    <a:pt x="1128" y="2123"/>
                  </a:lnTo>
                  <a:lnTo>
                    <a:pt x="1129" y="2137"/>
                  </a:lnTo>
                  <a:lnTo>
                    <a:pt x="1131" y="2151"/>
                  </a:lnTo>
                  <a:lnTo>
                    <a:pt x="1133" y="2167"/>
                  </a:lnTo>
                  <a:lnTo>
                    <a:pt x="1132" y="2183"/>
                  </a:lnTo>
                  <a:lnTo>
                    <a:pt x="1131" y="2197"/>
                  </a:lnTo>
                  <a:lnTo>
                    <a:pt x="1128" y="2209"/>
                  </a:lnTo>
                  <a:lnTo>
                    <a:pt x="1124" y="2221"/>
                  </a:lnTo>
                  <a:lnTo>
                    <a:pt x="1120" y="2231"/>
                  </a:lnTo>
                  <a:lnTo>
                    <a:pt x="1114" y="2240"/>
                  </a:lnTo>
                  <a:lnTo>
                    <a:pt x="1107" y="2247"/>
                  </a:lnTo>
                  <a:lnTo>
                    <a:pt x="1099" y="2253"/>
                  </a:lnTo>
                  <a:lnTo>
                    <a:pt x="1095" y="2255"/>
                  </a:lnTo>
                  <a:lnTo>
                    <a:pt x="1090" y="2256"/>
                  </a:lnTo>
                  <a:lnTo>
                    <a:pt x="1086" y="2258"/>
                  </a:lnTo>
                  <a:lnTo>
                    <a:pt x="1081" y="2258"/>
                  </a:lnTo>
                  <a:lnTo>
                    <a:pt x="1070" y="2258"/>
                  </a:lnTo>
                  <a:lnTo>
                    <a:pt x="1058" y="2256"/>
                  </a:lnTo>
                  <a:lnTo>
                    <a:pt x="1046" y="2252"/>
                  </a:lnTo>
                  <a:lnTo>
                    <a:pt x="1031" y="2245"/>
                  </a:lnTo>
                  <a:lnTo>
                    <a:pt x="1017" y="2236"/>
                  </a:lnTo>
                  <a:lnTo>
                    <a:pt x="1002" y="2225"/>
                  </a:lnTo>
                  <a:lnTo>
                    <a:pt x="999" y="2220"/>
                  </a:lnTo>
                  <a:lnTo>
                    <a:pt x="989" y="2209"/>
                  </a:lnTo>
                  <a:lnTo>
                    <a:pt x="974" y="2191"/>
                  </a:lnTo>
                  <a:lnTo>
                    <a:pt x="955" y="2171"/>
                  </a:lnTo>
                  <a:lnTo>
                    <a:pt x="943" y="2160"/>
                  </a:lnTo>
                  <a:lnTo>
                    <a:pt x="930" y="2147"/>
                  </a:lnTo>
                  <a:lnTo>
                    <a:pt x="916" y="2136"/>
                  </a:lnTo>
                  <a:lnTo>
                    <a:pt x="902" y="2125"/>
                  </a:lnTo>
                  <a:lnTo>
                    <a:pt x="887" y="2114"/>
                  </a:lnTo>
                  <a:lnTo>
                    <a:pt x="872" y="2105"/>
                  </a:lnTo>
                  <a:lnTo>
                    <a:pt x="856" y="2096"/>
                  </a:lnTo>
                  <a:lnTo>
                    <a:pt x="840" y="2088"/>
                  </a:lnTo>
                  <a:lnTo>
                    <a:pt x="831" y="2085"/>
                  </a:lnTo>
                  <a:lnTo>
                    <a:pt x="824" y="2081"/>
                  </a:lnTo>
                  <a:lnTo>
                    <a:pt x="816" y="2077"/>
                  </a:lnTo>
                  <a:lnTo>
                    <a:pt x="810" y="2072"/>
                  </a:lnTo>
                  <a:lnTo>
                    <a:pt x="805" y="2067"/>
                  </a:lnTo>
                  <a:lnTo>
                    <a:pt x="801" y="2062"/>
                  </a:lnTo>
                  <a:lnTo>
                    <a:pt x="799" y="2057"/>
                  </a:lnTo>
                  <a:lnTo>
                    <a:pt x="797" y="2052"/>
                  </a:lnTo>
                  <a:lnTo>
                    <a:pt x="797" y="2047"/>
                  </a:lnTo>
                  <a:lnTo>
                    <a:pt x="798" y="2042"/>
                  </a:lnTo>
                  <a:lnTo>
                    <a:pt x="800" y="2038"/>
                  </a:lnTo>
                  <a:lnTo>
                    <a:pt x="804" y="2035"/>
                  </a:lnTo>
                  <a:lnTo>
                    <a:pt x="809" y="2032"/>
                  </a:lnTo>
                  <a:lnTo>
                    <a:pt x="815" y="2031"/>
                  </a:lnTo>
                  <a:lnTo>
                    <a:pt x="825" y="2030"/>
                  </a:lnTo>
                  <a:lnTo>
                    <a:pt x="835" y="2030"/>
                  </a:lnTo>
                  <a:lnTo>
                    <a:pt x="840" y="2029"/>
                  </a:lnTo>
                  <a:lnTo>
                    <a:pt x="846" y="2026"/>
                  </a:lnTo>
                  <a:lnTo>
                    <a:pt x="850" y="2024"/>
                  </a:lnTo>
                  <a:lnTo>
                    <a:pt x="854" y="2021"/>
                  </a:lnTo>
                  <a:lnTo>
                    <a:pt x="856" y="2018"/>
                  </a:lnTo>
                  <a:lnTo>
                    <a:pt x="859" y="2015"/>
                  </a:lnTo>
                  <a:lnTo>
                    <a:pt x="860" y="2011"/>
                  </a:lnTo>
                  <a:lnTo>
                    <a:pt x="862" y="2007"/>
                  </a:lnTo>
                  <a:lnTo>
                    <a:pt x="862" y="1998"/>
                  </a:lnTo>
                  <a:lnTo>
                    <a:pt x="862" y="1988"/>
                  </a:lnTo>
                  <a:lnTo>
                    <a:pt x="859" y="1977"/>
                  </a:lnTo>
                  <a:lnTo>
                    <a:pt x="856" y="1966"/>
                  </a:lnTo>
                  <a:lnTo>
                    <a:pt x="848" y="1942"/>
                  </a:lnTo>
                  <a:lnTo>
                    <a:pt x="840" y="1917"/>
                  </a:lnTo>
                  <a:lnTo>
                    <a:pt x="837" y="1906"/>
                  </a:lnTo>
                  <a:lnTo>
                    <a:pt x="834" y="1894"/>
                  </a:lnTo>
                  <a:lnTo>
                    <a:pt x="834" y="1883"/>
                  </a:lnTo>
                  <a:lnTo>
                    <a:pt x="835" y="1873"/>
                  </a:lnTo>
                  <a:lnTo>
                    <a:pt x="835" y="1860"/>
                  </a:lnTo>
                  <a:lnTo>
                    <a:pt x="835" y="1847"/>
                  </a:lnTo>
                  <a:lnTo>
                    <a:pt x="834" y="1834"/>
                  </a:lnTo>
                  <a:lnTo>
                    <a:pt x="832" y="1820"/>
                  </a:lnTo>
                  <a:lnTo>
                    <a:pt x="827" y="1793"/>
                  </a:lnTo>
                  <a:lnTo>
                    <a:pt x="821" y="1767"/>
                  </a:lnTo>
                  <a:lnTo>
                    <a:pt x="814" y="1741"/>
                  </a:lnTo>
                  <a:lnTo>
                    <a:pt x="808" y="1716"/>
                  </a:lnTo>
                  <a:lnTo>
                    <a:pt x="806" y="1703"/>
                  </a:lnTo>
                  <a:lnTo>
                    <a:pt x="804" y="1691"/>
                  </a:lnTo>
                  <a:lnTo>
                    <a:pt x="803" y="1679"/>
                  </a:lnTo>
                  <a:lnTo>
                    <a:pt x="802" y="1668"/>
                  </a:lnTo>
                  <a:lnTo>
                    <a:pt x="806" y="1627"/>
                  </a:lnTo>
                  <a:lnTo>
                    <a:pt x="809" y="1590"/>
                  </a:lnTo>
                  <a:lnTo>
                    <a:pt x="809" y="1560"/>
                  </a:lnTo>
                  <a:lnTo>
                    <a:pt x="809" y="1534"/>
                  </a:lnTo>
                  <a:lnTo>
                    <a:pt x="807" y="1512"/>
                  </a:lnTo>
                  <a:lnTo>
                    <a:pt x="804" y="1494"/>
                  </a:lnTo>
                  <a:lnTo>
                    <a:pt x="801" y="1478"/>
                  </a:lnTo>
                  <a:lnTo>
                    <a:pt x="797" y="1464"/>
                  </a:lnTo>
                  <a:lnTo>
                    <a:pt x="786" y="1442"/>
                  </a:lnTo>
                  <a:lnTo>
                    <a:pt x="775" y="1420"/>
                  </a:lnTo>
                  <a:lnTo>
                    <a:pt x="770" y="1408"/>
                  </a:lnTo>
                  <a:lnTo>
                    <a:pt x="765" y="1394"/>
                  </a:lnTo>
                  <a:lnTo>
                    <a:pt x="760" y="1378"/>
                  </a:lnTo>
                  <a:lnTo>
                    <a:pt x="756" y="1359"/>
                  </a:lnTo>
                  <a:lnTo>
                    <a:pt x="754" y="1350"/>
                  </a:lnTo>
                  <a:lnTo>
                    <a:pt x="751" y="1343"/>
                  </a:lnTo>
                  <a:lnTo>
                    <a:pt x="747" y="1336"/>
                  </a:lnTo>
                  <a:lnTo>
                    <a:pt x="743" y="1330"/>
                  </a:lnTo>
                  <a:lnTo>
                    <a:pt x="731" y="1320"/>
                  </a:lnTo>
                  <a:lnTo>
                    <a:pt x="719" y="1309"/>
                  </a:lnTo>
                  <a:lnTo>
                    <a:pt x="712" y="1304"/>
                  </a:lnTo>
                  <a:lnTo>
                    <a:pt x="704" y="1298"/>
                  </a:lnTo>
                  <a:lnTo>
                    <a:pt x="698" y="1291"/>
                  </a:lnTo>
                  <a:lnTo>
                    <a:pt x="692" y="1284"/>
                  </a:lnTo>
                  <a:lnTo>
                    <a:pt x="687" y="1276"/>
                  </a:lnTo>
                  <a:lnTo>
                    <a:pt x="683" y="1267"/>
                  </a:lnTo>
                  <a:lnTo>
                    <a:pt x="679" y="1255"/>
                  </a:lnTo>
                  <a:lnTo>
                    <a:pt x="677" y="1243"/>
                  </a:lnTo>
                  <a:lnTo>
                    <a:pt x="673" y="1234"/>
                  </a:lnTo>
                  <a:lnTo>
                    <a:pt x="665" y="1221"/>
                  </a:lnTo>
                  <a:lnTo>
                    <a:pt x="654" y="1205"/>
                  </a:lnTo>
                  <a:lnTo>
                    <a:pt x="641" y="1186"/>
                  </a:lnTo>
                  <a:lnTo>
                    <a:pt x="609" y="1142"/>
                  </a:lnTo>
                  <a:lnTo>
                    <a:pt x="574" y="1098"/>
                  </a:lnTo>
                  <a:lnTo>
                    <a:pt x="556" y="1078"/>
                  </a:lnTo>
                  <a:lnTo>
                    <a:pt x="541" y="1059"/>
                  </a:lnTo>
                  <a:lnTo>
                    <a:pt x="526" y="1043"/>
                  </a:lnTo>
                  <a:lnTo>
                    <a:pt x="514" y="1030"/>
                  </a:lnTo>
                  <a:lnTo>
                    <a:pt x="505" y="1021"/>
                  </a:lnTo>
                  <a:lnTo>
                    <a:pt x="498" y="1018"/>
                  </a:lnTo>
                  <a:lnTo>
                    <a:pt x="497" y="1018"/>
                  </a:lnTo>
                  <a:lnTo>
                    <a:pt x="496" y="1020"/>
                  </a:lnTo>
                  <a:lnTo>
                    <a:pt x="497" y="1023"/>
                  </a:lnTo>
                  <a:lnTo>
                    <a:pt x="499" y="1028"/>
                  </a:lnTo>
                  <a:lnTo>
                    <a:pt x="498" y="1022"/>
                  </a:lnTo>
                  <a:lnTo>
                    <a:pt x="496" y="1017"/>
                  </a:lnTo>
                  <a:lnTo>
                    <a:pt x="494" y="1012"/>
                  </a:lnTo>
                  <a:lnTo>
                    <a:pt x="490" y="1009"/>
                  </a:lnTo>
                  <a:lnTo>
                    <a:pt x="485" y="1007"/>
                  </a:lnTo>
                  <a:lnTo>
                    <a:pt x="481" y="1005"/>
                  </a:lnTo>
                  <a:lnTo>
                    <a:pt x="476" y="1004"/>
                  </a:lnTo>
                  <a:lnTo>
                    <a:pt x="470" y="1004"/>
                  </a:lnTo>
                  <a:lnTo>
                    <a:pt x="449" y="1005"/>
                  </a:lnTo>
                  <a:lnTo>
                    <a:pt x="435" y="1007"/>
                  </a:lnTo>
                  <a:lnTo>
                    <a:pt x="421" y="1007"/>
                  </a:lnTo>
                  <a:lnTo>
                    <a:pt x="392" y="1007"/>
                  </a:lnTo>
                  <a:lnTo>
                    <a:pt x="355" y="1007"/>
                  </a:lnTo>
                  <a:lnTo>
                    <a:pt x="320" y="1007"/>
                  </a:lnTo>
                  <a:lnTo>
                    <a:pt x="313" y="1007"/>
                  </a:lnTo>
                  <a:lnTo>
                    <a:pt x="307" y="1006"/>
                  </a:lnTo>
                  <a:lnTo>
                    <a:pt x="301" y="1005"/>
                  </a:lnTo>
                  <a:lnTo>
                    <a:pt x="296" y="1003"/>
                  </a:lnTo>
                  <a:lnTo>
                    <a:pt x="291" y="1001"/>
                  </a:lnTo>
                  <a:lnTo>
                    <a:pt x="286" y="998"/>
                  </a:lnTo>
                  <a:lnTo>
                    <a:pt x="282" y="995"/>
                  </a:lnTo>
                  <a:lnTo>
                    <a:pt x="278" y="991"/>
                  </a:lnTo>
                  <a:lnTo>
                    <a:pt x="274" y="986"/>
                  </a:lnTo>
                  <a:lnTo>
                    <a:pt x="271" y="981"/>
                  </a:lnTo>
                  <a:lnTo>
                    <a:pt x="269" y="976"/>
                  </a:lnTo>
                  <a:lnTo>
                    <a:pt x="267" y="970"/>
                  </a:lnTo>
                  <a:lnTo>
                    <a:pt x="265" y="963"/>
                  </a:lnTo>
                  <a:lnTo>
                    <a:pt x="263" y="956"/>
                  </a:lnTo>
                  <a:lnTo>
                    <a:pt x="262" y="948"/>
                  </a:lnTo>
                  <a:lnTo>
                    <a:pt x="262" y="940"/>
                  </a:lnTo>
                  <a:lnTo>
                    <a:pt x="263" y="918"/>
                  </a:lnTo>
                  <a:lnTo>
                    <a:pt x="262" y="900"/>
                  </a:lnTo>
                  <a:lnTo>
                    <a:pt x="259" y="884"/>
                  </a:lnTo>
                  <a:lnTo>
                    <a:pt x="255" y="871"/>
                  </a:lnTo>
                  <a:lnTo>
                    <a:pt x="249" y="859"/>
                  </a:lnTo>
                  <a:lnTo>
                    <a:pt x="243" y="849"/>
                  </a:lnTo>
                  <a:lnTo>
                    <a:pt x="236" y="840"/>
                  </a:lnTo>
                  <a:lnTo>
                    <a:pt x="229" y="833"/>
                  </a:lnTo>
                  <a:lnTo>
                    <a:pt x="215" y="817"/>
                  </a:lnTo>
                  <a:lnTo>
                    <a:pt x="202" y="802"/>
                  </a:lnTo>
                  <a:lnTo>
                    <a:pt x="197" y="794"/>
                  </a:lnTo>
                  <a:lnTo>
                    <a:pt x="192" y="784"/>
                  </a:lnTo>
                  <a:lnTo>
                    <a:pt x="190" y="773"/>
                  </a:lnTo>
                  <a:lnTo>
                    <a:pt x="189" y="761"/>
                  </a:lnTo>
                  <a:lnTo>
                    <a:pt x="189" y="747"/>
                  </a:lnTo>
                  <a:lnTo>
                    <a:pt x="189" y="718"/>
                  </a:lnTo>
                  <a:lnTo>
                    <a:pt x="189" y="682"/>
                  </a:lnTo>
                  <a:lnTo>
                    <a:pt x="189" y="650"/>
                  </a:lnTo>
                  <a:lnTo>
                    <a:pt x="189" y="621"/>
                  </a:lnTo>
                  <a:lnTo>
                    <a:pt x="187" y="598"/>
                  </a:lnTo>
                  <a:lnTo>
                    <a:pt x="185" y="588"/>
                  </a:lnTo>
                  <a:lnTo>
                    <a:pt x="182" y="579"/>
                  </a:lnTo>
                  <a:lnTo>
                    <a:pt x="177" y="571"/>
                  </a:lnTo>
                  <a:lnTo>
                    <a:pt x="171" y="563"/>
                  </a:lnTo>
                  <a:lnTo>
                    <a:pt x="164" y="556"/>
                  </a:lnTo>
                  <a:lnTo>
                    <a:pt x="155" y="548"/>
                  </a:lnTo>
                  <a:lnTo>
                    <a:pt x="142" y="540"/>
                  </a:lnTo>
                  <a:lnTo>
                    <a:pt x="129" y="532"/>
                  </a:lnTo>
                  <a:lnTo>
                    <a:pt x="94" y="512"/>
                  </a:lnTo>
                  <a:lnTo>
                    <a:pt x="48" y="488"/>
                  </a:lnTo>
                  <a:lnTo>
                    <a:pt x="40" y="483"/>
                  </a:lnTo>
                  <a:lnTo>
                    <a:pt x="34" y="477"/>
                  </a:lnTo>
                  <a:lnTo>
                    <a:pt x="28" y="469"/>
                  </a:lnTo>
                  <a:lnTo>
                    <a:pt x="22" y="461"/>
                  </a:lnTo>
                  <a:lnTo>
                    <a:pt x="18" y="453"/>
                  </a:lnTo>
                  <a:lnTo>
                    <a:pt x="13" y="444"/>
                  </a:lnTo>
                  <a:lnTo>
                    <a:pt x="9" y="434"/>
                  </a:lnTo>
                  <a:lnTo>
                    <a:pt x="6" y="425"/>
                  </a:lnTo>
                  <a:lnTo>
                    <a:pt x="4" y="416"/>
                  </a:lnTo>
                  <a:lnTo>
                    <a:pt x="2" y="407"/>
                  </a:lnTo>
                  <a:lnTo>
                    <a:pt x="0" y="399"/>
                  </a:lnTo>
                  <a:lnTo>
                    <a:pt x="0" y="392"/>
                  </a:lnTo>
                  <a:lnTo>
                    <a:pt x="0" y="386"/>
                  </a:lnTo>
                  <a:lnTo>
                    <a:pt x="1" y="382"/>
                  </a:lnTo>
                  <a:lnTo>
                    <a:pt x="2" y="379"/>
                  </a:lnTo>
                  <a:lnTo>
                    <a:pt x="5" y="378"/>
                  </a:lnTo>
                  <a:lnTo>
                    <a:pt x="11" y="379"/>
                  </a:lnTo>
                  <a:lnTo>
                    <a:pt x="17" y="380"/>
                  </a:lnTo>
                  <a:lnTo>
                    <a:pt x="22" y="382"/>
                  </a:lnTo>
                  <a:lnTo>
                    <a:pt x="27" y="385"/>
                  </a:lnTo>
                  <a:lnTo>
                    <a:pt x="35" y="391"/>
                  </a:lnTo>
                  <a:lnTo>
                    <a:pt x="44" y="399"/>
                  </a:lnTo>
                  <a:lnTo>
                    <a:pt x="50" y="406"/>
                  </a:lnTo>
                  <a:lnTo>
                    <a:pt x="57" y="413"/>
                  </a:lnTo>
                  <a:lnTo>
                    <a:pt x="61" y="416"/>
                  </a:lnTo>
                  <a:lnTo>
                    <a:pt x="65" y="418"/>
                  </a:lnTo>
                  <a:lnTo>
                    <a:pt x="69" y="419"/>
                  </a:lnTo>
                  <a:lnTo>
                    <a:pt x="74" y="420"/>
                  </a:lnTo>
                  <a:lnTo>
                    <a:pt x="99" y="419"/>
                  </a:lnTo>
                  <a:lnTo>
                    <a:pt x="130" y="417"/>
                  </a:lnTo>
                  <a:lnTo>
                    <a:pt x="162" y="415"/>
                  </a:lnTo>
                  <a:lnTo>
                    <a:pt x="184" y="414"/>
                  </a:lnTo>
                  <a:lnTo>
                    <a:pt x="189" y="415"/>
                  </a:lnTo>
                  <a:lnTo>
                    <a:pt x="194" y="415"/>
                  </a:lnTo>
                  <a:lnTo>
                    <a:pt x="198" y="417"/>
                  </a:lnTo>
                  <a:lnTo>
                    <a:pt x="202" y="418"/>
                  </a:lnTo>
                  <a:lnTo>
                    <a:pt x="208" y="423"/>
                  </a:lnTo>
                  <a:lnTo>
                    <a:pt x="213" y="428"/>
                  </a:lnTo>
                  <a:lnTo>
                    <a:pt x="218" y="435"/>
                  </a:lnTo>
                  <a:lnTo>
                    <a:pt x="221" y="442"/>
                  </a:lnTo>
                  <a:lnTo>
                    <a:pt x="224" y="450"/>
                  </a:lnTo>
                  <a:lnTo>
                    <a:pt x="227" y="459"/>
                  </a:lnTo>
                  <a:lnTo>
                    <a:pt x="232" y="475"/>
                  </a:lnTo>
                  <a:lnTo>
                    <a:pt x="238" y="490"/>
                  </a:lnTo>
                  <a:lnTo>
                    <a:pt x="242" y="496"/>
                  </a:lnTo>
                  <a:lnTo>
                    <a:pt x="247" y="500"/>
                  </a:lnTo>
                  <a:lnTo>
                    <a:pt x="250" y="502"/>
                  </a:lnTo>
                  <a:lnTo>
                    <a:pt x="254" y="503"/>
                  </a:lnTo>
                  <a:lnTo>
                    <a:pt x="258" y="504"/>
                  </a:lnTo>
                  <a:lnTo>
                    <a:pt x="262" y="504"/>
                  </a:lnTo>
                  <a:lnTo>
                    <a:pt x="271" y="503"/>
                  </a:lnTo>
                  <a:lnTo>
                    <a:pt x="279" y="500"/>
                  </a:lnTo>
                  <a:lnTo>
                    <a:pt x="287" y="496"/>
                  </a:lnTo>
                  <a:lnTo>
                    <a:pt x="297" y="491"/>
                  </a:lnTo>
                  <a:lnTo>
                    <a:pt x="307" y="486"/>
                  </a:lnTo>
                  <a:lnTo>
                    <a:pt x="318" y="481"/>
                  </a:lnTo>
                  <a:lnTo>
                    <a:pt x="325" y="479"/>
                  </a:lnTo>
                  <a:lnTo>
                    <a:pt x="331" y="478"/>
                  </a:lnTo>
                  <a:lnTo>
                    <a:pt x="338" y="477"/>
                  </a:lnTo>
                  <a:lnTo>
                    <a:pt x="346" y="477"/>
                  </a:lnTo>
                  <a:lnTo>
                    <a:pt x="360" y="478"/>
                  </a:lnTo>
                  <a:lnTo>
                    <a:pt x="371" y="479"/>
                  </a:lnTo>
                  <a:lnTo>
                    <a:pt x="382" y="482"/>
                  </a:lnTo>
                  <a:lnTo>
                    <a:pt x="391" y="486"/>
                  </a:lnTo>
                  <a:lnTo>
                    <a:pt x="400" y="489"/>
                  </a:lnTo>
                  <a:lnTo>
                    <a:pt x="410" y="491"/>
                  </a:lnTo>
                  <a:lnTo>
                    <a:pt x="421" y="493"/>
                  </a:lnTo>
                  <a:lnTo>
                    <a:pt x="435" y="493"/>
                  </a:lnTo>
                  <a:lnTo>
                    <a:pt x="443" y="493"/>
                  </a:lnTo>
                  <a:lnTo>
                    <a:pt x="450" y="490"/>
                  </a:lnTo>
                  <a:lnTo>
                    <a:pt x="457" y="487"/>
                  </a:lnTo>
                  <a:lnTo>
                    <a:pt x="465" y="482"/>
                  </a:lnTo>
                  <a:lnTo>
                    <a:pt x="472" y="478"/>
                  </a:lnTo>
                  <a:lnTo>
                    <a:pt x="480" y="475"/>
                  </a:lnTo>
                  <a:lnTo>
                    <a:pt x="489" y="473"/>
                  </a:lnTo>
                  <a:lnTo>
                    <a:pt x="499" y="472"/>
                  </a:lnTo>
                  <a:lnTo>
                    <a:pt x="505" y="472"/>
                  </a:lnTo>
                  <a:lnTo>
                    <a:pt x="511" y="473"/>
                  </a:lnTo>
                  <a:lnTo>
                    <a:pt x="516" y="475"/>
                  </a:lnTo>
                  <a:lnTo>
                    <a:pt x="521" y="477"/>
                  </a:lnTo>
                  <a:lnTo>
                    <a:pt x="531" y="483"/>
                  </a:lnTo>
                  <a:lnTo>
                    <a:pt x="540" y="492"/>
                  </a:lnTo>
                  <a:lnTo>
                    <a:pt x="548" y="502"/>
                  </a:lnTo>
                  <a:lnTo>
                    <a:pt x="556" y="512"/>
                  </a:lnTo>
                  <a:lnTo>
                    <a:pt x="563" y="523"/>
                  </a:lnTo>
                  <a:lnTo>
                    <a:pt x="571" y="535"/>
                  </a:lnTo>
                  <a:lnTo>
                    <a:pt x="579" y="547"/>
                  </a:lnTo>
                  <a:lnTo>
                    <a:pt x="587" y="558"/>
                  </a:lnTo>
                  <a:lnTo>
                    <a:pt x="595" y="569"/>
                  </a:lnTo>
                  <a:lnTo>
                    <a:pt x="606" y="578"/>
                  </a:lnTo>
                  <a:lnTo>
                    <a:pt x="611" y="582"/>
                  </a:lnTo>
                  <a:lnTo>
                    <a:pt x="616" y="586"/>
                  </a:lnTo>
                  <a:lnTo>
                    <a:pt x="622" y="589"/>
                  </a:lnTo>
                  <a:lnTo>
                    <a:pt x="628" y="592"/>
                  </a:lnTo>
                  <a:lnTo>
                    <a:pt x="634" y="594"/>
                  </a:lnTo>
                  <a:lnTo>
                    <a:pt x="641" y="597"/>
                  </a:lnTo>
                  <a:lnTo>
                    <a:pt x="648" y="598"/>
                  </a:lnTo>
                  <a:lnTo>
                    <a:pt x="656" y="598"/>
                  </a:lnTo>
                  <a:lnTo>
                    <a:pt x="661" y="598"/>
                  </a:lnTo>
                  <a:lnTo>
                    <a:pt x="667" y="597"/>
                  </a:lnTo>
                  <a:lnTo>
                    <a:pt x="672" y="594"/>
                  </a:lnTo>
                  <a:lnTo>
                    <a:pt x="677" y="592"/>
                  </a:lnTo>
                  <a:lnTo>
                    <a:pt x="686" y="585"/>
                  </a:lnTo>
                  <a:lnTo>
                    <a:pt x="693" y="578"/>
                  </a:lnTo>
                  <a:lnTo>
                    <a:pt x="700" y="570"/>
                  </a:lnTo>
                  <a:lnTo>
                    <a:pt x="704" y="562"/>
                  </a:lnTo>
                  <a:lnTo>
                    <a:pt x="707" y="556"/>
                  </a:lnTo>
                  <a:lnTo>
                    <a:pt x="709" y="551"/>
                  </a:lnTo>
                  <a:lnTo>
                    <a:pt x="703" y="537"/>
                  </a:lnTo>
                  <a:lnTo>
                    <a:pt x="695" y="518"/>
                  </a:lnTo>
                  <a:lnTo>
                    <a:pt x="693" y="513"/>
                  </a:lnTo>
                  <a:lnTo>
                    <a:pt x="692" y="507"/>
                  </a:lnTo>
                  <a:lnTo>
                    <a:pt x="691" y="500"/>
                  </a:lnTo>
                  <a:lnTo>
                    <a:pt x="690" y="494"/>
                  </a:lnTo>
                  <a:lnTo>
                    <a:pt x="691" y="486"/>
                  </a:lnTo>
                  <a:lnTo>
                    <a:pt x="692" y="478"/>
                  </a:lnTo>
                  <a:lnTo>
                    <a:pt x="694" y="470"/>
                  </a:lnTo>
                  <a:lnTo>
                    <a:pt x="697" y="461"/>
                  </a:lnTo>
                  <a:lnTo>
                    <a:pt x="701" y="453"/>
                  </a:lnTo>
                  <a:lnTo>
                    <a:pt x="705" y="447"/>
                  </a:lnTo>
                  <a:lnTo>
                    <a:pt x="711" y="442"/>
                  </a:lnTo>
                  <a:lnTo>
                    <a:pt x="717" y="438"/>
                  </a:lnTo>
                  <a:lnTo>
                    <a:pt x="723" y="436"/>
                  </a:lnTo>
                  <a:lnTo>
                    <a:pt x="730" y="434"/>
                  </a:lnTo>
                  <a:lnTo>
                    <a:pt x="737" y="433"/>
                  </a:lnTo>
                  <a:lnTo>
                    <a:pt x="743" y="433"/>
                  </a:lnTo>
                  <a:lnTo>
                    <a:pt x="756" y="435"/>
                  </a:lnTo>
                  <a:lnTo>
                    <a:pt x="766" y="437"/>
                  </a:lnTo>
                  <a:lnTo>
                    <a:pt x="774" y="439"/>
                  </a:lnTo>
                  <a:lnTo>
                    <a:pt x="776" y="440"/>
                  </a:lnTo>
                  <a:lnTo>
                    <a:pt x="777" y="433"/>
                  </a:lnTo>
                  <a:lnTo>
                    <a:pt x="782" y="416"/>
                  </a:lnTo>
                  <a:lnTo>
                    <a:pt x="784" y="411"/>
                  </a:lnTo>
                  <a:lnTo>
                    <a:pt x="787" y="406"/>
                  </a:lnTo>
                  <a:lnTo>
                    <a:pt x="790" y="401"/>
                  </a:lnTo>
                  <a:lnTo>
                    <a:pt x="794" y="397"/>
                  </a:lnTo>
                  <a:lnTo>
                    <a:pt x="799" y="392"/>
                  </a:lnTo>
                  <a:lnTo>
                    <a:pt x="804" y="389"/>
                  </a:lnTo>
                  <a:lnTo>
                    <a:pt x="811" y="386"/>
                  </a:lnTo>
                  <a:lnTo>
                    <a:pt x="818" y="383"/>
                  </a:lnTo>
                  <a:lnTo>
                    <a:pt x="826" y="383"/>
                  </a:lnTo>
                  <a:lnTo>
                    <a:pt x="832" y="383"/>
                  </a:lnTo>
                  <a:lnTo>
                    <a:pt x="837" y="384"/>
                  </a:lnTo>
                  <a:lnTo>
                    <a:pt x="842" y="386"/>
                  </a:lnTo>
                  <a:lnTo>
                    <a:pt x="852" y="391"/>
                  </a:lnTo>
                  <a:lnTo>
                    <a:pt x="861" y="397"/>
                  </a:lnTo>
                  <a:lnTo>
                    <a:pt x="869" y="403"/>
                  </a:lnTo>
                  <a:lnTo>
                    <a:pt x="879" y="409"/>
                  </a:lnTo>
                  <a:lnTo>
                    <a:pt x="884" y="411"/>
                  </a:lnTo>
                  <a:lnTo>
                    <a:pt x="890" y="413"/>
                  </a:lnTo>
                  <a:lnTo>
                    <a:pt x="896" y="414"/>
                  </a:lnTo>
                  <a:lnTo>
                    <a:pt x="902" y="414"/>
                  </a:lnTo>
                  <a:lnTo>
                    <a:pt x="913" y="414"/>
                  </a:lnTo>
                  <a:lnTo>
                    <a:pt x="921" y="411"/>
                  </a:lnTo>
                  <a:lnTo>
                    <a:pt x="928" y="408"/>
                  </a:lnTo>
                  <a:lnTo>
                    <a:pt x="935" y="404"/>
                  </a:lnTo>
                  <a:lnTo>
                    <a:pt x="942" y="400"/>
                  </a:lnTo>
                  <a:lnTo>
                    <a:pt x="949" y="397"/>
                  </a:lnTo>
                  <a:lnTo>
                    <a:pt x="959" y="395"/>
                  </a:lnTo>
                  <a:lnTo>
                    <a:pt x="971" y="394"/>
                  </a:lnTo>
                  <a:lnTo>
                    <a:pt x="978" y="393"/>
                  </a:lnTo>
                  <a:lnTo>
                    <a:pt x="983" y="392"/>
                  </a:lnTo>
                  <a:lnTo>
                    <a:pt x="988" y="390"/>
                  </a:lnTo>
                  <a:lnTo>
                    <a:pt x="992" y="388"/>
                  </a:lnTo>
                  <a:lnTo>
                    <a:pt x="996" y="387"/>
                  </a:lnTo>
                  <a:lnTo>
                    <a:pt x="1000" y="385"/>
                  </a:lnTo>
                  <a:lnTo>
                    <a:pt x="1005" y="384"/>
                  </a:lnTo>
                  <a:lnTo>
                    <a:pt x="1012" y="383"/>
                  </a:lnTo>
                  <a:lnTo>
                    <a:pt x="1019" y="383"/>
                  </a:lnTo>
                  <a:lnTo>
                    <a:pt x="1025" y="382"/>
                  </a:lnTo>
                  <a:lnTo>
                    <a:pt x="1030" y="381"/>
                  </a:lnTo>
                  <a:lnTo>
                    <a:pt x="1034" y="379"/>
                  </a:lnTo>
                  <a:lnTo>
                    <a:pt x="1044" y="375"/>
                  </a:lnTo>
                  <a:lnTo>
                    <a:pt x="1053" y="369"/>
                  </a:lnTo>
                  <a:lnTo>
                    <a:pt x="1063" y="364"/>
                  </a:lnTo>
                  <a:lnTo>
                    <a:pt x="1076" y="360"/>
                  </a:lnTo>
                  <a:lnTo>
                    <a:pt x="1083" y="359"/>
                  </a:lnTo>
                  <a:lnTo>
                    <a:pt x="1092" y="357"/>
                  </a:lnTo>
                  <a:lnTo>
                    <a:pt x="1101" y="357"/>
                  </a:lnTo>
                  <a:lnTo>
                    <a:pt x="1112" y="356"/>
                  </a:lnTo>
                  <a:lnTo>
                    <a:pt x="1118" y="353"/>
                  </a:lnTo>
                  <a:lnTo>
                    <a:pt x="1123" y="349"/>
                  </a:lnTo>
                  <a:lnTo>
                    <a:pt x="1126" y="345"/>
                  </a:lnTo>
                  <a:lnTo>
                    <a:pt x="1129" y="341"/>
                  </a:lnTo>
                  <a:lnTo>
                    <a:pt x="1133" y="331"/>
                  </a:lnTo>
                  <a:lnTo>
                    <a:pt x="1136" y="321"/>
                  </a:lnTo>
                  <a:lnTo>
                    <a:pt x="1139" y="316"/>
                  </a:lnTo>
                  <a:lnTo>
                    <a:pt x="1142" y="312"/>
                  </a:lnTo>
                  <a:lnTo>
                    <a:pt x="1147" y="307"/>
                  </a:lnTo>
                  <a:lnTo>
                    <a:pt x="1152" y="304"/>
                  </a:lnTo>
                  <a:lnTo>
                    <a:pt x="1161" y="300"/>
                  </a:lnTo>
                  <a:lnTo>
                    <a:pt x="1170" y="297"/>
                  </a:lnTo>
                  <a:lnTo>
                    <a:pt x="1182" y="295"/>
                  </a:lnTo>
                  <a:lnTo>
                    <a:pt x="1196" y="294"/>
                  </a:lnTo>
                  <a:lnTo>
                    <a:pt x="1201" y="288"/>
                  </a:lnTo>
                  <a:lnTo>
                    <a:pt x="1206" y="283"/>
                  </a:lnTo>
                  <a:lnTo>
                    <a:pt x="1212" y="279"/>
                  </a:lnTo>
                  <a:lnTo>
                    <a:pt x="1217" y="275"/>
                  </a:lnTo>
                  <a:lnTo>
                    <a:pt x="1227" y="270"/>
                  </a:lnTo>
                  <a:lnTo>
                    <a:pt x="1238" y="266"/>
                  </a:lnTo>
                  <a:lnTo>
                    <a:pt x="1249" y="263"/>
                  </a:lnTo>
                  <a:lnTo>
                    <a:pt x="1259" y="261"/>
                  </a:lnTo>
                  <a:lnTo>
                    <a:pt x="1271" y="261"/>
                  </a:lnTo>
                  <a:lnTo>
                    <a:pt x="1281" y="263"/>
                  </a:lnTo>
                  <a:lnTo>
                    <a:pt x="1299" y="265"/>
                  </a:lnTo>
                  <a:lnTo>
                    <a:pt x="1314" y="268"/>
                  </a:lnTo>
                  <a:lnTo>
                    <a:pt x="1321" y="268"/>
                  </a:lnTo>
                  <a:lnTo>
                    <a:pt x="1326" y="267"/>
                  </a:lnTo>
                  <a:lnTo>
                    <a:pt x="1330" y="266"/>
                  </a:lnTo>
                  <a:lnTo>
                    <a:pt x="1333" y="263"/>
                  </a:lnTo>
                  <a:lnTo>
                    <a:pt x="1339" y="250"/>
                  </a:lnTo>
                  <a:lnTo>
                    <a:pt x="1345" y="239"/>
                  </a:lnTo>
                  <a:lnTo>
                    <a:pt x="1351" y="230"/>
                  </a:lnTo>
                  <a:lnTo>
                    <a:pt x="1357" y="221"/>
                  </a:lnTo>
                  <a:lnTo>
                    <a:pt x="1363" y="214"/>
                  </a:lnTo>
                  <a:lnTo>
                    <a:pt x="1369" y="208"/>
                  </a:lnTo>
                  <a:lnTo>
                    <a:pt x="1375" y="202"/>
                  </a:lnTo>
                  <a:lnTo>
                    <a:pt x="1381" y="198"/>
                  </a:lnTo>
                  <a:lnTo>
                    <a:pt x="1392" y="191"/>
                  </a:lnTo>
                  <a:lnTo>
                    <a:pt x="1402" y="186"/>
                  </a:lnTo>
                  <a:lnTo>
                    <a:pt x="1412" y="182"/>
                  </a:lnTo>
                  <a:lnTo>
                    <a:pt x="1421" y="180"/>
                  </a:lnTo>
                  <a:lnTo>
                    <a:pt x="1430" y="177"/>
                  </a:lnTo>
                  <a:lnTo>
                    <a:pt x="1438" y="174"/>
                  </a:lnTo>
                  <a:lnTo>
                    <a:pt x="1446" y="170"/>
                  </a:lnTo>
                  <a:lnTo>
                    <a:pt x="1453" y="164"/>
                  </a:lnTo>
                  <a:lnTo>
                    <a:pt x="1456" y="160"/>
                  </a:lnTo>
                  <a:lnTo>
                    <a:pt x="1459" y="155"/>
                  </a:lnTo>
                  <a:lnTo>
                    <a:pt x="1462" y="148"/>
                  </a:lnTo>
                  <a:lnTo>
                    <a:pt x="1465" y="142"/>
                  </a:lnTo>
                  <a:lnTo>
                    <a:pt x="1470" y="125"/>
                  </a:lnTo>
                  <a:lnTo>
                    <a:pt x="1474" y="105"/>
                  </a:lnTo>
                  <a:lnTo>
                    <a:pt x="1468" y="95"/>
                  </a:lnTo>
                  <a:lnTo>
                    <a:pt x="1463" y="84"/>
                  </a:lnTo>
                  <a:lnTo>
                    <a:pt x="1459" y="74"/>
                  </a:lnTo>
                  <a:lnTo>
                    <a:pt x="1455" y="64"/>
                  </a:lnTo>
                  <a:lnTo>
                    <a:pt x="1452" y="55"/>
                  </a:lnTo>
                  <a:lnTo>
                    <a:pt x="1450" y="46"/>
                  </a:lnTo>
                  <a:lnTo>
                    <a:pt x="1449" y="37"/>
                  </a:lnTo>
                  <a:lnTo>
                    <a:pt x="1448" y="31"/>
                  </a:lnTo>
                  <a:lnTo>
                    <a:pt x="1456" y="28"/>
                  </a:lnTo>
                  <a:lnTo>
                    <a:pt x="1464" y="26"/>
                  </a:lnTo>
                  <a:lnTo>
                    <a:pt x="1473" y="25"/>
                  </a:lnTo>
                  <a:lnTo>
                    <a:pt x="1484" y="24"/>
                  </a:lnTo>
                  <a:lnTo>
                    <a:pt x="1511" y="25"/>
                  </a:lnTo>
                  <a:lnTo>
                    <a:pt x="1548" y="26"/>
                  </a:lnTo>
                  <a:lnTo>
                    <a:pt x="1553" y="25"/>
                  </a:lnTo>
                  <a:lnTo>
                    <a:pt x="1559" y="24"/>
                  </a:lnTo>
                  <a:lnTo>
                    <a:pt x="1563" y="23"/>
                  </a:lnTo>
                  <a:lnTo>
                    <a:pt x="1568" y="22"/>
                  </a:lnTo>
                  <a:lnTo>
                    <a:pt x="1576" y="17"/>
                  </a:lnTo>
                  <a:lnTo>
                    <a:pt x="1584" y="13"/>
                  </a:lnTo>
                  <a:lnTo>
                    <a:pt x="1592" y="8"/>
                  </a:lnTo>
                  <a:lnTo>
                    <a:pt x="1602" y="4"/>
                  </a:lnTo>
                  <a:lnTo>
                    <a:pt x="1606" y="2"/>
                  </a:lnTo>
                  <a:lnTo>
                    <a:pt x="1611" y="1"/>
                  </a:lnTo>
                  <a:lnTo>
                    <a:pt x="1616" y="0"/>
                  </a:lnTo>
                  <a:lnTo>
                    <a:pt x="1622" y="0"/>
                  </a:lnTo>
                  <a:lnTo>
                    <a:pt x="1630" y="0"/>
                  </a:lnTo>
                  <a:lnTo>
                    <a:pt x="1638" y="3"/>
                  </a:lnTo>
                  <a:lnTo>
                    <a:pt x="1646" y="6"/>
                  </a:lnTo>
                  <a:lnTo>
                    <a:pt x="1653" y="11"/>
                  </a:lnTo>
                  <a:lnTo>
                    <a:pt x="1659" y="17"/>
                  </a:lnTo>
                  <a:lnTo>
                    <a:pt x="1664" y="24"/>
                  </a:lnTo>
                  <a:lnTo>
                    <a:pt x="1669" y="32"/>
                  </a:lnTo>
                  <a:lnTo>
                    <a:pt x="1674" y="42"/>
                  </a:lnTo>
                  <a:lnTo>
                    <a:pt x="1677" y="52"/>
                  </a:lnTo>
                  <a:lnTo>
                    <a:pt x="1680" y="62"/>
                  </a:lnTo>
                  <a:lnTo>
                    <a:pt x="1682" y="73"/>
                  </a:lnTo>
                  <a:lnTo>
                    <a:pt x="1683" y="84"/>
                  </a:lnTo>
                  <a:lnTo>
                    <a:pt x="1683" y="95"/>
                  </a:lnTo>
                  <a:lnTo>
                    <a:pt x="1683" y="107"/>
                  </a:lnTo>
                  <a:lnTo>
                    <a:pt x="1681" y="119"/>
                  </a:lnTo>
                  <a:lnTo>
                    <a:pt x="1679" y="131"/>
                  </a:lnTo>
                  <a:lnTo>
                    <a:pt x="1674" y="148"/>
                  </a:lnTo>
                  <a:lnTo>
                    <a:pt x="1669" y="164"/>
                  </a:lnTo>
                  <a:lnTo>
                    <a:pt x="1662" y="177"/>
                  </a:lnTo>
                  <a:lnTo>
                    <a:pt x="1656" y="188"/>
                  </a:lnTo>
                  <a:lnTo>
                    <a:pt x="1650" y="199"/>
                  </a:lnTo>
                  <a:lnTo>
                    <a:pt x="1644" y="211"/>
                  </a:lnTo>
                  <a:lnTo>
                    <a:pt x="1642" y="218"/>
                  </a:lnTo>
                  <a:lnTo>
                    <a:pt x="1640" y="225"/>
                  </a:lnTo>
                  <a:lnTo>
                    <a:pt x="1638" y="232"/>
                  </a:lnTo>
                  <a:lnTo>
                    <a:pt x="1637" y="241"/>
                  </a:lnTo>
                  <a:lnTo>
                    <a:pt x="1637" y="244"/>
                  </a:lnTo>
                  <a:lnTo>
                    <a:pt x="1638" y="247"/>
                  </a:lnTo>
                  <a:lnTo>
                    <a:pt x="1639" y="250"/>
                  </a:lnTo>
                  <a:lnTo>
                    <a:pt x="1641" y="252"/>
                  </a:lnTo>
                  <a:lnTo>
                    <a:pt x="1646" y="256"/>
                  </a:lnTo>
                  <a:lnTo>
                    <a:pt x="1653" y="260"/>
                  </a:lnTo>
                  <a:lnTo>
                    <a:pt x="1662" y="263"/>
                  </a:lnTo>
                  <a:lnTo>
                    <a:pt x="1672" y="265"/>
                  </a:lnTo>
                  <a:lnTo>
                    <a:pt x="1683" y="267"/>
                  </a:lnTo>
                  <a:lnTo>
                    <a:pt x="1695" y="268"/>
                  </a:lnTo>
                  <a:lnTo>
                    <a:pt x="1720" y="269"/>
                  </a:lnTo>
                  <a:lnTo>
                    <a:pt x="1743" y="271"/>
                  </a:lnTo>
                  <a:lnTo>
                    <a:pt x="1753" y="272"/>
                  </a:lnTo>
                  <a:lnTo>
                    <a:pt x="1761" y="274"/>
                  </a:lnTo>
                  <a:lnTo>
                    <a:pt x="1768" y="276"/>
                  </a:lnTo>
                  <a:lnTo>
                    <a:pt x="1773" y="278"/>
                  </a:lnTo>
                  <a:lnTo>
                    <a:pt x="1778" y="295"/>
                  </a:lnTo>
                  <a:lnTo>
                    <a:pt x="1783" y="315"/>
                  </a:lnTo>
                  <a:lnTo>
                    <a:pt x="1786" y="324"/>
                  </a:lnTo>
                  <a:lnTo>
                    <a:pt x="1787" y="334"/>
                  </a:lnTo>
                  <a:lnTo>
                    <a:pt x="1789" y="343"/>
                  </a:lnTo>
                  <a:lnTo>
                    <a:pt x="1789" y="351"/>
                  </a:lnTo>
                  <a:lnTo>
                    <a:pt x="1790" y="360"/>
                  </a:lnTo>
                  <a:lnTo>
                    <a:pt x="1791" y="368"/>
                  </a:lnTo>
                  <a:lnTo>
                    <a:pt x="1794" y="377"/>
                  </a:lnTo>
                  <a:lnTo>
                    <a:pt x="1797" y="385"/>
                  </a:lnTo>
                  <a:lnTo>
                    <a:pt x="1805" y="400"/>
                  </a:lnTo>
                  <a:lnTo>
                    <a:pt x="1814" y="414"/>
                  </a:lnTo>
                  <a:lnTo>
                    <a:pt x="1823" y="429"/>
                  </a:lnTo>
                  <a:lnTo>
                    <a:pt x="1830" y="444"/>
                  </a:lnTo>
                  <a:lnTo>
                    <a:pt x="1832" y="452"/>
                  </a:lnTo>
                  <a:lnTo>
                    <a:pt x="1833" y="460"/>
                  </a:lnTo>
                  <a:lnTo>
                    <a:pt x="1833" y="468"/>
                  </a:lnTo>
                  <a:lnTo>
                    <a:pt x="1832" y="477"/>
                  </a:lnTo>
                  <a:lnTo>
                    <a:pt x="1827" y="495"/>
                  </a:lnTo>
                  <a:lnTo>
                    <a:pt x="1821" y="509"/>
                  </a:lnTo>
                  <a:lnTo>
                    <a:pt x="1814" y="520"/>
                  </a:lnTo>
                  <a:lnTo>
                    <a:pt x="1807" y="529"/>
                  </a:lnTo>
                  <a:lnTo>
                    <a:pt x="1801" y="536"/>
                  </a:lnTo>
                  <a:lnTo>
                    <a:pt x="1794" y="542"/>
                  </a:lnTo>
                  <a:lnTo>
                    <a:pt x="1787" y="546"/>
                  </a:lnTo>
                  <a:lnTo>
                    <a:pt x="1780" y="549"/>
                  </a:lnTo>
                  <a:lnTo>
                    <a:pt x="1767" y="554"/>
                  </a:lnTo>
                  <a:lnTo>
                    <a:pt x="1755" y="560"/>
                  </a:lnTo>
                  <a:lnTo>
                    <a:pt x="1749" y="563"/>
                  </a:lnTo>
                  <a:lnTo>
                    <a:pt x="1745" y="568"/>
                  </a:lnTo>
                  <a:lnTo>
                    <a:pt x="1740" y="574"/>
                  </a:lnTo>
                  <a:lnTo>
                    <a:pt x="1737" y="582"/>
                  </a:lnTo>
                  <a:lnTo>
                    <a:pt x="1738" y="602"/>
                  </a:lnTo>
                  <a:lnTo>
                    <a:pt x="1740" y="626"/>
                  </a:lnTo>
                  <a:lnTo>
                    <a:pt x="1741" y="649"/>
                  </a:lnTo>
                  <a:lnTo>
                    <a:pt x="1742" y="666"/>
                  </a:lnTo>
                  <a:lnTo>
                    <a:pt x="1742" y="679"/>
                  </a:lnTo>
                  <a:lnTo>
                    <a:pt x="1740" y="690"/>
                  </a:lnTo>
                  <a:lnTo>
                    <a:pt x="1737" y="699"/>
                  </a:lnTo>
                  <a:lnTo>
                    <a:pt x="1734" y="709"/>
                  </a:lnTo>
                  <a:lnTo>
                    <a:pt x="1726" y="724"/>
                  </a:lnTo>
                  <a:lnTo>
                    <a:pt x="1716" y="740"/>
                  </a:lnTo>
                  <a:lnTo>
                    <a:pt x="1711" y="749"/>
                  </a:lnTo>
                  <a:lnTo>
                    <a:pt x="1706" y="758"/>
                  </a:lnTo>
                  <a:lnTo>
                    <a:pt x="1701" y="770"/>
                  </a:lnTo>
                  <a:lnTo>
                    <a:pt x="1697" y="783"/>
                  </a:lnTo>
                  <a:lnTo>
                    <a:pt x="1694" y="798"/>
                  </a:lnTo>
                  <a:lnTo>
                    <a:pt x="1691" y="815"/>
                  </a:lnTo>
                  <a:lnTo>
                    <a:pt x="1690" y="837"/>
                  </a:lnTo>
                  <a:lnTo>
                    <a:pt x="1689" y="860"/>
                  </a:lnTo>
                  <a:lnTo>
                    <a:pt x="1691" y="891"/>
                  </a:lnTo>
                  <a:lnTo>
                    <a:pt x="1694" y="917"/>
                  </a:lnTo>
                  <a:lnTo>
                    <a:pt x="1698" y="939"/>
                  </a:lnTo>
                  <a:lnTo>
                    <a:pt x="1703" y="956"/>
                  </a:lnTo>
                  <a:lnTo>
                    <a:pt x="1710" y="971"/>
                  </a:lnTo>
                  <a:lnTo>
                    <a:pt x="1717" y="982"/>
                  </a:lnTo>
                  <a:lnTo>
                    <a:pt x="1724" y="991"/>
                  </a:lnTo>
                  <a:lnTo>
                    <a:pt x="1731" y="997"/>
                  </a:lnTo>
                  <a:lnTo>
                    <a:pt x="1746" y="1007"/>
                  </a:lnTo>
                  <a:lnTo>
                    <a:pt x="1761" y="1016"/>
                  </a:lnTo>
                  <a:lnTo>
                    <a:pt x="1768" y="1021"/>
                  </a:lnTo>
                  <a:lnTo>
                    <a:pt x="1774" y="1027"/>
                  </a:lnTo>
                  <a:lnTo>
                    <a:pt x="1779" y="1034"/>
                  </a:lnTo>
                  <a:lnTo>
                    <a:pt x="1784" y="1045"/>
                  </a:lnTo>
                  <a:lnTo>
                    <a:pt x="1786" y="1052"/>
                  </a:lnTo>
                  <a:lnTo>
                    <a:pt x="1787" y="1059"/>
                  </a:lnTo>
                  <a:lnTo>
                    <a:pt x="1787" y="1066"/>
                  </a:lnTo>
                  <a:lnTo>
                    <a:pt x="1787" y="1073"/>
                  </a:lnTo>
                  <a:lnTo>
                    <a:pt x="1784" y="1086"/>
                  </a:lnTo>
                  <a:lnTo>
                    <a:pt x="1781" y="1099"/>
                  </a:lnTo>
                  <a:lnTo>
                    <a:pt x="1779" y="1105"/>
                  </a:lnTo>
                  <a:lnTo>
                    <a:pt x="1778" y="1112"/>
                  </a:lnTo>
                  <a:lnTo>
                    <a:pt x="1777" y="1118"/>
                  </a:lnTo>
                  <a:lnTo>
                    <a:pt x="1777" y="1125"/>
                  </a:lnTo>
                  <a:lnTo>
                    <a:pt x="1778" y="1132"/>
                  </a:lnTo>
                  <a:lnTo>
                    <a:pt x="1781" y="1139"/>
                  </a:lnTo>
                  <a:lnTo>
                    <a:pt x="1784" y="1146"/>
                  </a:lnTo>
                  <a:lnTo>
                    <a:pt x="1789" y="1155"/>
                  </a:lnTo>
                  <a:lnTo>
                    <a:pt x="1803" y="1174"/>
                  </a:lnTo>
                  <a:lnTo>
                    <a:pt x="1824" y="1199"/>
                  </a:lnTo>
                  <a:lnTo>
                    <a:pt x="1849" y="1227"/>
                  </a:lnTo>
                  <a:lnTo>
                    <a:pt x="1877" y="1256"/>
                  </a:lnTo>
                  <a:lnTo>
                    <a:pt x="1891" y="1271"/>
                  </a:lnTo>
                  <a:lnTo>
                    <a:pt x="1906" y="1284"/>
                  </a:lnTo>
                  <a:lnTo>
                    <a:pt x="1920" y="1297"/>
                  </a:lnTo>
                  <a:lnTo>
                    <a:pt x="1935" y="1309"/>
                  </a:lnTo>
                  <a:lnTo>
                    <a:pt x="1949" y="1319"/>
                  </a:lnTo>
                  <a:lnTo>
                    <a:pt x="1961" y="1327"/>
                  </a:lnTo>
                  <a:lnTo>
                    <a:pt x="1973" y="1334"/>
                  </a:lnTo>
                  <a:lnTo>
                    <a:pt x="1983" y="1338"/>
                  </a:lnTo>
                  <a:lnTo>
                    <a:pt x="2006" y="1338"/>
                  </a:lnTo>
                  <a:lnTo>
                    <a:pt x="2027" y="1338"/>
                  </a:lnTo>
                  <a:lnTo>
                    <a:pt x="2032" y="1339"/>
                  </a:lnTo>
                  <a:lnTo>
                    <a:pt x="2037" y="1341"/>
                  </a:lnTo>
                  <a:lnTo>
                    <a:pt x="2042" y="1344"/>
                  </a:lnTo>
                  <a:lnTo>
                    <a:pt x="2048" y="1347"/>
                  </a:lnTo>
                  <a:lnTo>
                    <a:pt x="2053" y="1352"/>
                  </a:lnTo>
                  <a:lnTo>
                    <a:pt x="2058" y="1358"/>
                  </a:lnTo>
                  <a:lnTo>
                    <a:pt x="2063" y="1365"/>
                  </a:lnTo>
                  <a:lnTo>
                    <a:pt x="2068" y="1374"/>
                  </a:lnTo>
                  <a:lnTo>
                    <a:pt x="2068" y="1385"/>
                  </a:lnTo>
                  <a:lnTo>
                    <a:pt x="2069" y="1410"/>
                  </a:lnTo>
                  <a:lnTo>
                    <a:pt x="2070" y="1447"/>
                  </a:lnTo>
                  <a:lnTo>
                    <a:pt x="2072" y="1494"/>
                  </a:lnTo>
                  <a:lnTo>
                    <a:pt x="2075" y="1544"/>
                  </a:lnTo>
                  <a:lnTo>
                    <a:pt x="2079" y="1593"/>
                  </a:lnTo>
                  <a:lnTo>
                    <a:pt x="2083" y="1640"/>
                  </a:lnTo>
                  <a:lnTo>
                    <a:pt x="2089" y="1679"/>
                  </a:lnTo>
                  <a:close/>
                </a:path>
              </a:pathLst>
            </a:custGeom>
            <a:grpFill/>
            <a:ln w="3175" cmpd="sng">
              <a:solidFill>
                <a:srgbClr val="FCF6F6"/>
              </a:solidFill>
              <a:round/>
              <a:headEnd/>
              <a:tailEnd/>
            </a:ln>
          </p:spPr>
          <p:txBody>
            <a:bodyPr/>
            <a:lstStyle/>
            <a:p>
              <a:endParaRPr lang="pt-BR"/>
            </a:p>
          </p:txBody>
        </p:sp>
        <p:sp>
          <p:nvSpPr>
            <p:cNvPr id="39" name="Freeform 29"/>
            <p:cNvSpPr>
              <a:spLocks/>
            </p:cNvSpPr>
            <p:nvPr/>
          </p:nvSpPr>
          <p:spPr bwMode="auto">
            <a:xfrm>
              <a:off x="4738688" y="885825"/>
              <a:ext cx="669925" cy="800100"/>
            </a:xfrm>
            <a:custGeom>
              <a:avLst/>
              <a:gdLst>
                <a:gd name="T0" fmla="*/ 1086 w 1706"/>
                <a:gd name="T1" fmla="*/ 1769 h 1877"/>
                <a:gd name="T2" fmla="*/ 1114 w 1706"/>
                <a:gd name="T3" fmla="*/ 1696 h 1877"/>
                <a:gd name="T4" fmla="*/ 1212 w 1706"/>
                <a:gd name="T5" fmla="*/ 1594 h 1877"/>
                <a:gd name="T6" fmla="*/ 1255 w 1706"/>
                <a:gd name="T7" fmla="*/ 1522 h 1877"/>
                <a:gd name="T8" fmla="*/ 1317 w 1706"/>
                <a:gd name="T9" fmla="*/ 1467 h 1877"/>
                <a:gd name="T10" fmla="*/ 1435 w 1706"/>
                <a:gd name="T11" fmla="*/ 1409 h 1877"/>
                <a:gd name="T12" fmla="*/ 1536 w 1706"/>
                <a:gd name="T13" fmla="*/ 1256 h 1877"/>
                <a:gd name="T14" fmla="*/ 1597 w 1706"/>
                <a:gd name="T15" fmla="*/ 1189 h 1877"/>
                <a:gd name="T16" fmla="*/ 1651 w 1706"/>
                <a:gd name="T17" fmla="*/ 1186 h 1877"/>
                <a:gd name="T18" fmla="*/ 1692 w 1706"/>
                <a:gd name="T19" fmla="*/ 1130 h 1877"/>
                <a:gd name="T20" fmla="*/ 1706 w 1706"/>
                <a:gd name="T21" fmla="*/ 1013 h 1877"/>
                <a:gd name="T22" fmla="*/ 1690 w 1706"/>
                <a:gd name="T23" fmla="*/ 940 h 1877"/>
                <a:gd name="T24" fmla="*/ 1653 w 1706"/>
                <a:gd name="T25" fmla="*/ 904 h 1877"/>
                <a:gd name="T26" fmla="*/ 1524 w 1706"/>
                <a:gd name="T27" fmla="*/ 878 h 1877"/>
                <a:gd name="T28" fmla="*/ 1485 w 1706"/>
                <a:gd name="T29" fmla="*/ 837 h 1877"/>
                <a:gd name="T30" fmla="*/ 1430 w 1706"/>
                <a:gd name="T31" fmla="*/ 774 h 1877"/>
                <a:gd name="T32" fmla="*/ 1384 w 1706"/>
                <a:gd name="T33" fmla="*/ 616 h 1877"/>
                <a:gd name="T34" fmla="*/ 1316 w 1706"/>
                <a:gd name="T35" fmla="*/ 448 h 1877"/>
                <a:gd name="T36" fmla="*/ 1275 w 1706"/>
                <a:gd name="T37" fmla="*/ 203 h 1877"/>
                <a:gd name="T38" fmla="*/ 1226 w 1706"/>
                <a:gd name="T39" fmla="*/ 63 h 1877"/>
                <a:gd name="T40" fmla="*/ 1174 w 1706"/>
                <a:gd name="T41" fmla="*/ 17 h 1877"/>
                <a:gd name="T42" fmla="*/ 1125 w 1706"/>
                <a:gd name="T43" fmla="*/ 1 h 1877"/>
                <a:gd name="T44" fmla="*/ 1130 w 1706"/>
                <a:gd name="T45" fmla="*/ 47 h 1877"/>
                <a:gd name="T46" fmla="*/ 1123 w 1706"/>
                <a:gd name="T47" fmla="*/ 74 h 1877"/>
                <a:gd name="T48" fmla="*/ 1119 w 1706"/>
                <a:gd name="T49" fmla="*/ 105 h 1877"/>
                <a:gd name="T50" fmla="*/ 1087 w 1706"/>
                <a:gd name="T51" fmla="*/ 95 h 1877"/>
                <a:gd name="T52" fmla="*/ 1069 w 1706"/>
                <a:gd name="T53" fmla="*/ 162 h 1877"/>
                <a:gd name="T54" fmla="*/ 1023 w 1706"/>
                <a:gd name="T55" fmla="*/ 183 h 1877"/>
                <a:gd name="T56" fmla="*/ 955 w 1706"/>
                <a:gd name="T57" fmla="*/ 277 h 1877"/>
                <a:gd name="T58" fmla="*/ 881 w 1706"/>
                <a:gd name="T59" fmla="*/ 398 h 1877"/>
                <a:gd name="T60" fmla="*/ 844 w 1706"/>
                <a:gd name="T61" fmla="*/ 461 h 1877"/>
                <a:gd name="T62" fmla="*/ 811 w 1706"/>
                <a:gd name="T63" fmla="*/ 528 h 1877"/>
                <a:gd name="T64" fmla="*/ 769 w 1706"/>
                <a:gd name="T65" fmla="*/ 622 h 1877"/>
                <a:gd name="T66" fmla="*/ 700 w 1706"/>
                <a:gd name="T67" fmla="*/ 718 h 1877"/>
                <a:gd name="T68" fmla="*/ 627 w 1706"/>
                <a:gd name="T69" fmla="*/ 761 h 1877"/>
                <a:gd name="T70" fmla="*/ 540 w 1706"/>
                <a:gd name="T71" fmla="*/ 757 h 1877"/>
                <a:gd name="T72" fmla="*/ 473 w 1706"/>
                <a:gd name="T73" fmla="*/ 720 h 1877"/>
                <a:gd name="T74" fmla="*/ 420 w 1706"/>
                <a:gd name="T75" fmla="*/ 743 h 1877"/>
                <a:gd name="T76" fmla="*/ 372 w 1706"/>
                <a:gd name="T77" fmla="*/ 721 h 1877"/>
                <a:gd name="T78" fmla="*/ 321 w 1706"/>
                <a:gd name="T79" fmla="*/ 715 h 1877"/>
                <a:gd name="T80" fmla="*/ 260 w 1706"/>
                <a:gd name="T81" fmla="*/ 763 h 1877"/>
                <a:gd name="T82" fmla="*/ 162 w 1706"/>
                <a:gd name="T83" fmla="*/ 765 h 1877"/>
                <a:gd name="T84" fmla="*/ 70 w 1706"/>
                <a:gd name="T85" fmla="*/ 711 h 1877"/>
                <a:gd name="T86" fmla="*/ 9 w 1706"/>
                <a:gd name="T87" fmla="*/ 852 h 1877"/>
                <a:gd name="T88" fmla="*/ 104 w 1706"/>
                <a:gd name="T89" fmla="*/ 849 h 1877"/>
                <a:gd name="T90" fmla="*/ 169 w 1706"/>
                <a:gd name="T91" fmla="*/ 866 h 1877"/>
                <a:gd name="T92" fmla="*/ 240 w 1706"/>
                <a:gd name="T93" fmla="*/ 934 h 1877"/>
                <a:gd name="T94" fmla="*/ 282 w 1706"/>
                <a:gd name="T95" fmla="*/ 954 h 1877"/>
                <a:gd name="T96" fmla="*/ 320 w 1706"/>
                <a:gd name="T97" fmla="*/ 990 h 1877"/>
                <a:gd name="T98" fmla="*/ 402 w 1706"/>
                <a:gd name="T99" fmla="*/ 995 h 1877"/>
                <a:gd name="T100" fmla="*/ 439 w 1706"/>
                <a:gd name="T101" fmla="*/ 1038 h 1877"/>
                <a:gd name="T102" fmla="*/ 471 w 1706"/>
                <a:gd name="T103" fmla="*/ 1160 h 1877"/>
                <a:gd name="T104" fmla="*/ 522 w 1706"/>
                <a:gd name="T105" fmla="*/ 1184 h 1877"/>
                <a:gd name="T106" fmla="*/ 577 w 1706"/>
                <a:gd name="T107" fmla="*/ 1217 h 1877"/>
                <a:gd name="T108" fmla="*/ 594 w 1706"/>
                <a:gd name="T109" fmla="*/ 1327 h 1877"/>
                <a:gd name="T110" fmla="*/ 596 w 1706"/>
                <a:gd name="T111" fmla="*/ 1458 h 1877"/>
                <a:gd name="T112" fmla="*/ 624 w 1706"/>
                <a:gd name="T113" fmla="*/ 1513 h 1877"/>
                <a:gd name="T114" fmla="*/ 683 w 1706"/>
                <a:gd name="T115" fmla="*/ 1539 h 1877"/>
                <a:gd name="T116" fmla="*/ 745 w 1706"/>
                <a:gd name="T117" fmla="*/ 1596 h 1877"/>
                <a:gd name="T118" fmla="*/ 757 w 1706"/>
                <a:gd name="T119" fmla="*/ 1674 h 1877"/>
                <a:gd name="T120" fmla="*/ 810 w 1706"/>
                <a:gd name="T121" fmla="*/ 1781 h 1877"/>
                <a:gd name="T122" fmla="*/ 909 w 1706"/>
                <a:gd name="T123" fmla="*/ 1869 h 1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6" h="1877">
                  <a:moveTo>
                    <a:pt x="1082" y="1877"/>
                  </a:moveTo>
                  <a:lnTo>
                    <a:pt x="1081" y="1854"/>
                  </a:lnTo>
                  <a:lnTo>
                    <a:pt x="1081" y="1834"/>
                  </a:lnTo>
                  <a:lnTo>
                    <a:pt x="1081" y="1816"/>
                  </a:lnTo>
                  <a:lnTo>
                    <a:pt x="1082" y="1799"/>
                  </a:lnTo>
                  <a:lnTo>
                    <a:pt x="1084" y="1783"/>
                  </a:lnTo>
                  <a:lnTo>
                    <a:pt x="1086" y="1769"/>
                  </a:lnTo>
                  <a:lnTo>
                    <a:pt x="1089" y="1755"/>
                  </a:lnTo>
                  <a:lnTo>
                    <a:pt x="1092" y="1743"/>
                  </a:lnTo>
                  <a:lnTo>
                    <a:pt x="1096" y="1732"/>
                  </a:lnTo>
                  <a:lnTo>
                    <a:pt x="1099" y="1722"/>
                  </a:lnTo>
                  <a:lnTo>
                    <a:pt x="1104" y="1712"/>
                  </a:lnTo>
                  <a:lnTo>
                    <a:pt x="1109" y="1704"/>
                  </a:lnTo>
                  <a:lnTo>
                    <a:pt x="1114" y="1696"/>
                  </a:lnTo>
                  <a:lnTo>
                    <a:pt x="1119" y="1688"/>
                  </a:lnTo>
                  <a:lnTo>
                    <a:pt x="1124" y="1681"/>
                  </a:lnTo>
                  <a:lnTo>
                    <a:pt x="1130" y="1675"/>
                  </a:lnTo>
                  <a:lnTo>
                    <a:pt x="1156" y="1650"/>
                  </a:lnTo>
                  <a:lnTo>
                    <a:pt x="1184" y="1625"/>
                  </a:lnTo>
                  <a:lnTo>
                    <a:pt x="1198" y="1611"/>
                  </a:lnTo>
                  <a:lnTo>
                    <a:pt x="1212" y="1594"/>
                  </a:lnTo>
                  <a:lnTo>
                    <a:pt x="1219" y="1585"/>
                  </a:lnTo>
                  <a:lnTo>
                    <a:pt x="1226" y="1575"/>
                  </a:lnTo>
                  <a:lnTo>
                    <a:pt x="1232" y="1564"/>
                  </a:lnTo>
                  <a:lnTo>
                    <a:pt x="1239" y="1552"/>
                  </a:lnTo>
                  <a:lnTo>
                    <a:pt x="1244" y="1540"/>
                  </a:lnTo>
                  <a:lnTo>
                    <a:pt x="1249" y="1531"/>
                  </a:lnTo>
                  <a:lnTo>
                    <a:pt x="1255" y="1522"/>
                  </a:lnTo>
                  <a:lnTo>
                    <a:pt x="1261" y="1514"/>
                  </a:lnTo>
                  <a:lnTo>
                    <a:pt x="1267" y="1506"/>
                  </a:lnTo>
                  <a:lnTo>
                    <a:pt x="1273" y="1499"/>
                  </a:lnTo>
                  <a:lnTo>
                    <a:pt x="1281" y="1493"/>
                  </a:lnTo>
                  <a:lnTo>
                    <a:pt x="1288" y="1487"/>
                  </a:lnTo>
                  <a:lnTo>
                    <a:pt x="1302" y="1476"/>
                  </a:lnTo>
                  <a:lnTo>
                    <a:pt x="1317" y="1467"/>
                  </a:lnTo>
                  <a:lnTo>
                    <a:pt x="1332" y="1460"/>
                  </a:lnTo>
                  <a:lnTo>
                    <a:pt x="1347" y="1453"/>
                  </a:lnTo>
                  <a:lnTo>
                    <a:pt x="1377" y="1441"/>
                  </a:lnTo>
                  <a:lnTo>
                    <a:pt x="1406" y="1428"/>
                  </a:lnTo>
                  <a:lnTo>
                    <a:pt x="1418" y="1421"/>
                  </a:lnTo>
                  <a:lnTo>
                    <a:pt x="1430" y="1414"/>
                  </a:lnTo>
                  <a:lnTo>
                    <a:pt x="1435" y="1409"/>
                  </a:lnTo>
                  <a:lnTo>
                    <a:pt x="1440" y="1404"/>
                  </a:lnTo>
                  <a:lnTo>
                    <a:pt x="1444" y="1399"/>
                  </a:lnTo>
                  <a:lnTo>
                    <a:pt x="1449" y="1394"/>
                  </a:lnTo>
                  <a:lnTo>
                    <a:pt x="1472" y="1361"/>
                  </a:lnTo>
                  <a:lnTo>
                    <a:pt x="1494" y="1325"/>
                  </a:lnTo>
                  <a:lnTo>
                    <a:pt x="1516" y="1289"/>
                  </a:lnTo>
                  <a:lnTo>
                    <a:pt x="1536" y="1256"/>
                  </a:lnTo>
                  <a:lnTo>
                    <a:pt x="1546" y="1241"/>
                  </a:lnTo>
                  <a:lnTo>
                    <a:pt x="1556" y="1227"/>
                  </a:lnTo>
                  <a:lnTo>
                    <a:pt x="1565" y="1215"/>
                  </a:lnTo>
                  <a:lnTo>
                    <a:pt x="1575" y="1204"/>
                  </a:lnTo>
                  <a:lnTo>
                    <a:pt x="1584" y="1197"/>
                  </a:lnTo>
                  <a:lnTo>
                    <a:pt x="1593" y="1191"/>
                  </a:lnTo>
                  <a:lnTo>
                    <a:pt x="1597" y="1189"/>
                  </a:lnTo>
                  <a:lnTo>
                    <a:pt x="1602" y="1188"/>
                  </a:lnTo>
                  <a:lnTo>
                    <a:pt x="1606" y="1188"/>
                  </a:lnTo>
                  <a:lnTo>
                    <a:pt x="1612" y="1189"/>
                  </a:lnTo>
                  <a:lnTo>
                    <a:pt x="1623" y="1190"/>
                  </a:lnTo>
                  <a:lnTo>
                    <a:pt x="1633" y="1190"/>
                  </a:lnTo>
                  <a:lnTo>
                    <a:pt x="1643" y="1189"/>
                  </a:lnTo>
                  <a:lnTo>
                    <a:pt x="1651" y="1186"/>
                  </a:lnTo>
                  <a:lnTo>
                    <a:pt x="1659" y="1183"/>
                  </a:lnTo>
                  <a:lnTo>
                    <a:pt x="1666" y="1177"/>
                  </a:lnTo>
                  <a:lnTo>
                    <a:pt x="1672" y="1171"/>
                  </a:lnTo>
                  <a:lnTo>
                    <a:pt x="1678" y="1163"/>
                  </a:lnTo>
                  <a:lnTo>
                    <a:pt x="1683" y="1153"/>
                  </a:lnTo>
                  <a:lnTo>
                    <a:pt x="1688" y="1142"/>
                  </a:lnTo>
                  <a:lnTo>
                    <a:pt x="1692" y="1130"/>
                  </a:lnTo>
                  <a:lnTo>
                    <a:pt x="1695" y="1116"/>
                  </a:lnTo>
                  <a:lnTo>
                    <a:pt x="1698" y="1100"/>
                  </a:lnTo>
                  <a:lnTo>
                    <a:pt x="1701" y="1082"/>
                  </a:lnTo>
                  <a:lnTo>
                    <a:pt x="1703" y="1063"/>
                  </a:lnTo>
                  <a:lnTo>
                    <a:pt x="1705" y="1042"/>
                  </a:lnTo>
                  <a:lnTo>
                    <a:pt x="1706" y="1027"/>
                  </a:lnTo>
                  <a:lnTo>
                    <a:pt x="1706" y="1013"/>
                  </a:lnTo>
                  <a:lnTo>
                    <a:pt x="1705" y="1000"/>
                  </a:lnTo>
                  <a:lnTo>
                    <a:pt x="1704" y="988"/>
                  </a:lnTo>
                  <a:lnTo>
                    <a:pt x="1702" y="976"/>
                  </a:lnTo>
                  <a:lnTo>
                    <a:pt x="1700" y="966"/>
                  </a:lnTo>
                  <a:lnTo>
                    <a:pt x="1697" y="956"/>
                  </a:lnTo>
                  <a:lnTo>
                    <a:pt x="1694" y="948"/>
                  </a:lnTo>
                  <a:lnTo>
                    <a:pt x="1690" y="940"/>
                  </a:lnTo>
                  <a:lnTo>
                    <a:pt x="1686" y="933"/>
                  </a:lnTo>
                  <a:lnTo>
                    <a:pt x="1681" y="927"/>
                  </a:lnTo>
                  <a:lnTo>
                    <a:pt x="1676" y="921"/>
                  </a:lnTo>
                  <a:lnTo>
                    <a:pt x="1671" y="916"/>
                  </a:lnTo>
                  <a:lnTo>
                    <a:pt x="1665" y="912"/>
                  </a:lnTo>
                  <a:lnTo>
                    <a:pt x="1659" y="908"/>
                  </a:lnTo>
                  <a:lnTo>
                    <a:pt x="1653" y="904"/>
                  </a:lnTo>
                  <a:lnTo>
                    <a:pt x="1639" y="898"/>
                  </a:lnTo>
                  <a:lnTo>
                    <a:pt x="1625" y="894"/>
                  </a:lnTo>
                  <a:lnTo>
                    <a:pt x="1609" y="891"/>
                  </a:lnTo>
                  <a:lnTo>
                    <a:pt x="1594" y="888"/>
                  </a:lnTo>
                  <a:lnTo>
                    <a:pt x="1563" y="885"/>
                  </a:lnTo>
                  <a:lnTo>
                    <a:pt x="1533" y="880"/>
                  </a:lnTo>
                  <a:lnTo>
                    <a:pt x="1524" y="878"/>
                  </a:lnTo>
                  <a:lnTo>
                    <a:pt x="1516" y="875"/>
                  </a:lnTo>
                  <a:lnTo>
                    <a:pt x="1509" y="870"/>
                  </a:lnTo>
                  <a:lnTo>
                    <a:pt x="1503" y="864"/>
                  </a:lnTo>
                  <a:lnTo>
                    <a:pt x="1496" y="858"/>
                  </a:lnTo>
                  <a:lnTo>
                    <a:pt x="1492" y="851"/>
                  </a:lnTo>
                  <a:lnTo>
                    <a:pt x="1488" y="844"/>
                  </a:lnTo>
                  <a:lnTo>
                    <a:pt x="1485" y="837"/>
                  </a:lnTo>
                  <a:lnTo>
                    <a:pt x="1476" y="808"/>
                  </a:lnTo>
                  <a:lnTo>
                    <a:pt x="1469" y="791"/>
                  </a:lnTo>
                  <a:lnTo>
                    <a:pt x="1456" y="791"/>
                  </a:lnTo>
                  <a:lnTo>
                    <a:pt x="1453" y="791"/>
                  </a:lnTo>
                  <a:lnTo>
                    <a:pt x="1450" y="791"/>
                  </a:lnTo>
                  <a:lnTo>
                    <a:pt x="1433" y="791"/>
                  </a:lnTo>
                  <a:lnTo>
                    <a:pt x="1430" y="774"/>
                  </a:lnTo>
                  <a:lnTo>
                    <a:pt x="1428" y="750"/>
                  </a:lnTo>
                  <a:lnTo>
                    <a:pt x="1426" y="726"/>
                  </a:lnTo>
                  <a:lnTo>
                    <a:pt x="1423" y="706"/>
                  </a:lnTo>
                  <a:lnTo>
                    <a:pt x="1413" y="681"/>
                  </a:lnTo>
                  <a:lnTo>
                    <a:pt x="1403" y="658"/>
                  </a:lnTo>
                  <a:lnTo>
                    <a:pt x="1394" y="636"/>
                  </a:lnTo>
                  <a:lnTo>
                    <a:pt x="1384" y="616"/>
                  </a:lnTo>
                  <a:lnTo>
                    <a:pt x="1366" y="579"/>
                  </a:lnTo>
                  <a:lnTo>
                    <a:pt x="1350" y="545"/>
                  </a:lnTo>
                  <a:lnTo>
                    <a:pt x="1342" y="526"/>
                  </a:lnTo>
                  <a:lnTo>
                    <a:pt x="1335" y="508"/>
                  </a:lnTo>
                  <a:lnTo>
                    <a:pt x="1328" y="490"/>
                  </a:lnTo>
                  <a:lnTo>
                    <a:pt x="1322" y="470"/>
                  </a:lnTo>
                  <a:lnTo>
                    <a:pt x="1316" y="448"/>
                  </a:lnTo>
                  <a:lnTo>
                    <a:pt x="1311" y="424"/>
                  </a:lnTo>
                  <a:lnTo>
                    <a:pt x="1306" y="398"/>
                  </a:lnTo>
                  <a:lnTo>
                    <a:pt x="1302" y="370"/>
                  </a:lnTo>
                  <a:lnTo>
                    <a:pt x="1295" y="320"/>
                  </a:lnTo>
                  <a:lnTo>
                    <a:pt x="1287" y="262"/>
                  </a:lnTo>
                  <a:lnTo>
                    <a:pt x="1282" y="233"/>
                  </a:lnTo>
                  <a:lnTo>
                    <a:pt x="1275" y="203"/>
                  </a:lnTo>
                  <a:lnTo>
                    <a:pt x="1269" y="174"/>
                  </a:lnTo>
                  <a:lnTo>
                    <a:pt x="1261" y="147"/>
                  </a:lnTo>
                  <a:lnTo>
                    <a:pt x="1253" y="121"/>
                  </a:lnTo>
                  <a:lnTo>
                    <a:pt x="1243" y="96"/>
                  </a:lnTo>
                  <a:lnTo>
                    <a:pt x="1238" y="84"/>
                  </a:lnTo>
                  <a:lnTo>
                    <a:pt x="1232" y="73"/>
                  </a:lnTo>
                  <a:lnTo>
                    <a:pt x="1226" y="63"/>
                  </a:lnTo>
                  <a:lnTo>
                    <a:pt x="1220" y="54"/>
                  </a:lnTo>
                  <a:lnTo>
                    <a:pt x="1213" y="45"/>
                  </a:lnTo>
                  <a:lnTo>
                    <a:pt x="1206" y="38"/>
                  </a:lnTo>
                  <a:lnTo>
                    <a:pt x="1199" y="31"/>
                  </a:lnTo>
                  <a:lnTo>
                    <a:pt x="1191" y="25"/>
                  </a:lnTo>
                  <a:lnTo>
                    <a:pt x="1183" y="21"/>
                  </a:lnTo>
                  <a:lnTo>
                    <a:pt x="1174" y="17"/>
                  </a:lnTo>
                  <a:lnTo>
                    <a:pt x="1164" y="15"/>
                  </a:lnTo>
                  <a:lnTo>
                    <a:pt x="1154" y="14"/>
                  </a:lnTo>
                  <a:lnTo>
                    <a:pt x="1145" y="7"/>
                  </a:lnTo>
                  <a:lnTo>
                    <a:pt x="1138" y="3"/>
                  </a:lnTo>
                  <a:lnTo>
                    <a:pt x="1133" y="1"/>
                  </a:lnTo>
                  <a:lnTo>
                    <a:pt x="1128" y="0"/>
                  </a:lnTo>
                  <a:lnTo>
                    <a:pt x="1125" y="1"/>
                  </a:lnTo>
                  <a:lnTo>
                    <a:pt x="1123" y="4"/>
                  </a:lnTo>
                  <a:lnTo>
                    <a:pt x="1122" y="7"/>
                  </a:lnTo>
                  <a:lnTo>
                    <a:pt x="1122" y="11"/>
                  </a:lnTo>
                  <a:lnTo>
                    <a:pt x="1125" y="30"/>
                  </a:lnTo>
                  <a:lnTo>
                    <a:pt x="1128" y="40"/>
                  </a:lnTo>
                  <a:lnTo>
                    <a:pt x="1130" y="44"/>
                  </a:lnTo>
                  <a:lnTo>
                    <a:pt x="1130" y="47"/>
                  </a:lnTo>
                  <a:lnTo>
                    <a:pt x="1130" y="50"/>
                  </a:lnTo>
                  <a:lnTo>
                    <a:pt x="1130" y="53"/>
                  </a:lnTo>
                  <a:lnTo>
                    <a:pt x="1128" y="58"/>
                  </a:lnTo>
                  <a:lnTo>
                    <a:pt x="1125" y="63"/>
                  </a:lnTo>
                  <a:lnTo>
                    <a:pt x="1124" y="66"/>
                  </a:lnTo>
                  <a:lnTo>
                    <a:pt x="1123" y="70"/>
                  </a:lnTo>
                  <a:lnTo>
                    <a:pt x="1123" y="74"/>
                  </a:lnTo>
                  <a:lnTo>
                    <a:pt x="1123" y="78"/>
                  </a:lnTo>
                  <a:lnTo>
                    <a:pt x="1124" y="83"/>
                  </a:lnTo>
                  <a:lnTo>
                    <a:pt x="1126" y="88"/>
                  </a:lnTo>
                  <a:lnTo>
                    <a:pt x="1129" y="96"/>
                  </a:lnTo>
                  <a:lnTo>
                    <a:pt x="1134" y="103"/>
                  </a:lnTo>
                  <a:lnTo>
                    <a:pt x="1129" y="104"/>
                  </a:lnTo>
                  <a:lnTo>
                    <a:pt x="1119" y="105"/>
                  </a:lnTo>
                  <a:lnTo>
                    <a:pt x="1112" y="103"/>
                  </a:lnTo>
                  <a:lnTo>
                    <a:pt x="1105" y="99"/>
                  </a:lnTo>
                  <a:lnTo>
                    <a:pt x="1102" y="96"/>
                  </a:lnTo>
                  <a:lnTo>
                    <a:pt x="1098" y="91"/>
                  </a:lnTo>
                  <a:lnTo>
                    <a:pt x="1095" y="87"/>
                  </a:lnTo>
                  <a:lnTo>
                    <a:pt x="1092" y="81"/>
                  </a:lnTo>
                  <a:lnTo>
                    <a:pt x="1087" y="95"/>
                  </a:lnTo>
                  <a:lnTo>
                    <a:pt x="1084" y="108"/>
                  </a:lnTo>
                  <a:lnTo>
                    <a:pt x="1082" y="121"/>
                  </a:lnTo>
                  <a:lnTo>
                    <a:pt x="1080" y="134"/>
                  </a:lnTo>
                  <a:lnTo>
                    <a:pt x="1078" y="145"/>
                  </a:lnTo>
                  <a:lnTo>
                    <a:pt x="1074" y="155"/>
                  </a:lnTo>
                  <a:lnTo>
                    <a:pt x="1072" y="159"/>
                  </a:lnTo>
                  <a:lnTo>
                    <a:pt x="1069" y="162"/>
                  </a:lnTo>
                  <a:lnTo>
                    <a:pt x="1065" y="164"/>
                  </a:lnTo>
                  <a:lnTo>
                    <a:pt x="1061" y="166"/>
                  </a:lnTo>
                  <a:lnTo>
                    <a:pt x="1052" y="167"/>
                  </a:lnTo>
                  <a:lnTo>
                    <a:pt x="1044" y="170"/>
                  </a:lnTo>
                  <a:lnTo>
                    <a:pt x="1037" y="173"/>
                  </a:lnTo>
                  <a:lnTo>
                    <a:pt x="1030" y="178"/>
                  </a:lnTo>
                  <a:lnTo>
                    <a:pt x="1023" y="183"/>
                  </a:lnTo>
                  <a:lnTo>
                    <a:pt x="1016" y="189"/>
                  </a:lnTo>
                  <a:lnTo>
                    <a:pt x="1009" y="196"/>
                  </a:lnTo>
                  <a:lnTo>
                    <a:pt x="1002" y="203"/>
                  </a:lnTo>
                  <a:lnTo>
                    <a:pt x="990" y="220"/>
                  </a:lnTo>
                  <a:lnTo>
                    <a:pt x="977" y="238"/>
                  </a:lnTo>
                  <a:lnTo>
                    <a:pt x="966" y="257"/>
                  </a:lnTo>
                  <a:lnTo>
                    <a:pt x="955" y="277"/>
                  </a:lnTo>
                  <a:lnTo>
                    <a:pt x="934" y="315"/>
                  </a:lnTo>
                  <a:lnTo>
                    <a:pt x="918" y="351"/>
                  </a:lnTo>
                  <a:lnTo>
                    <a:pt x="910" y="366"/>
                  </a:lnTo>
                  <a:lnTo>
                    <a:pt x="904" y="378"/>
                  </a:lnTo>
                  <a:lnTo>
                    <a:pt x="898" y="386"/>
                  </a:lnTo>
                  <a:lnTo>
                    <a:pt x="892" y="391"/>
                  </a:lnTo>
                  <a:lnTo>
                    <a:pt x="881" y="398"/>
                  </a:lnTo>
                  <a:lnTo>
                    <a:pt x="871" y="406"/>
                  </a:lnTo>
                  <a:lnTo>
                    <a:pt x="864" y="415"/>
                  </a:lnTo>
                  <a:lnTo>
                    <a:pt x="858" y="423"/>
                  </a:lnTo>
                  <a:lnTo>
                    <a:pt x="853" y="433"/>
                  </a:lnTo>
                  <a:lnTo>
                    <a:pt x="849" y="443"/>
                  </a:lnTo>
                  <a:lnTo>
                    <a:pt x="846" y="452"/>
                  </a:lnTo>
                  <a:lnTo>
                    <a:pt x="844" y="461"/>
                  </a:lnTo>
                  <a:lnTo>
                    <a:pt x="841" y="479"/>
                  </a:lnTo>
                  <a:lnTo>
                    <a:pt x="837" y="496"/>
                  </a:lnTo>
                  <a:lnTo>
                    <a:pt x="834" y="504"/>
                  </a:lnTo>
                  <a:lnTo>
                    <a:pt x="829" y="511"/>
                  </a:lnTo>
                  <a:lnTo>
                    <a:pt x="825" y="517"/>
                  </a:lnTo>
                  <a:lnTo>
                    <a:pt x="819" y="522"/>
                  </a:lnTo>
                  <a:lnTo>
                    <a:pt x="811" y="528"/>
                  </a:lnTo>
                  <a:lnTo>
                    <a:pt x="805" y="535"/>
                  </a:lnTo>
                  <a:lnTo>
                    <a:pt x="799" y="543"/>
                  </a:lnTo>
                  <a:lnTo>
                    <a:pt x="795" y="551"/>
                  </a:lnTo>
                  <a:lnTo>
                    <a:pt x="787" y="567"/>
                  </a:lnTo>
                  <a:lnTo>
                    <a:pt x="781" y="585"/>
                  </a:lnTo>
                  <a:lnTo>
                    <a:pt x="775" y="603"/>
                  </a:lnTo>
                  <a:lnTo>
                    <a:pt x="769" y="622"/>
                  </a:lnTo>
                  <a:lnTo>
                    <a:pt x="765" y="631"/>
                  </a:lnTo>
                  <a:lnTo>
                    <a:pt x="761" y="641"/>
                  </a:lnTo>
                  <a:lnTo>
                    <a:pt x="756" y="651"/>
                  </a:lnTo>
                  <a:lnTo>
                    <a:pt x="751" y="660"/>
                  </a:lnTo>
                  <a:lnTo>
                    <a:pt x="735" y="680"/>
                  </a:lnTo>
                  <a:lnTo>
                    <a:pt x="717" y="700"/>
                  </a:lnTo>
                  <a:lnTo>
                    <a:pt x="700" y="718"/>
                  </a:lnTo>
                  <a:lnTo>
                    <a:pt x="682" y="733"/>
                  </a:lnTo>
                  <a:lnTo>
                    <a:pt x="673" y="740"/>
                  </a:lnTo>
                  <a:lnTo>
                    <a:pt x="664" y="746"/>
                  </a:lnTo>
                  <a:lnTo>
                    <a:pt x="654" y="751"/>
                  </a:lnTo>
                  <a:lnTo>
                    <a:pt x="645" y="755"/>
                  </a:lnTo>
                  <a:lnTo>
                    <a:pt x="636" y="759"/>
                  </a:lnTo>
                  <a:lnTo>
                    <a:pt x="627" y="761"/>
                  </a:lnTo>
                  <a:lnTo>
                    <a:pt x="618" y="764"/>
                  </a:lnTo>
                  <a:lnTo>
                    <a:pt x="610" y="765"/>
                  </a:lnTo>
                  <a:lnTo>
                    <a:pt x="583" y="764"/>
                  </a:lnTo>
                  <a:lnTo>
                    <a:pt x="562" y="763"/>
                  </a:lnTo>
                  <a:lnTo>
                    <a:pt x="554" y="761"/>
                  </a:lnTo>
                  <a:lnTo>
                    <a:pt x="546" y="759"/>
                  </a:lnTo>
                  <a:lnTo>
                    <a:pt x="540" y="757"/>
                  </a:lnTo>
                  <a:lnTo>
                    <a:pt x="536" y="753"/>
                  </a:lnTo>
                  <a:lnTo>
                    <a:pt x="515" y="717"/>
                  </a:lnTo>
                  <a:lnTo>
                    <a:pt x="507" y="715"/>
                  </a:lnTo>
                  <a:lnTo>
                    <a:pt x="499" y="715"/>
                  </a:lnTo>
                  <a:lnTo>
                    <a:pt x="491" y="715"/>
                  </a:lnTo>
                  <a:lnTo>
                    <a:pt x="485" y="716"/>
                  </a:lnTo>
                  <a:lnTo>
                    <a:pt x="473" y="720"/>
                  </a:lnTo>
                  <a:lnTo>
                    <a:pt x="463" y="726"/>
                  </a:lnTo>
                  <a:lnTo>
                    <a:pt x="454" y="732"/>
                  </a:lnTo>
                  <a:lnTo>
                    <a:pt x="444" y="737"/>
                  </a:lnTo>
                  <a:lnTo>
                    <a:pt x="438" y="739"/>
                  </a:lnTo>
                  <a:lnTo>
                    <a:pt x="433" y="741"/>
                  </a:lnTo>
                  <a:lnTo>
                    <a:pt x="427" y="742"/>
                  </a:lnTo>
                  <a:lnTo>
                    <a:pt x="420" y="743"/>
                  </a:lnTo>
                  <a:lnTo>
                    <a:pt x="414" y="742"/>
                  </a:lnTo>
                  <a:lnTo>
                    <a:pt x="408" y="741"/>
                  </a:lnTo>
                  <a:lnTo>
                    <a:pt x="403" y="740"/>
                  </a:lnTo>
                  <a:lnTo>
                    <a:pt x="398" y="738"/>
                  </a:lnTo>
                  <a:lnTo>
                    <a:pt x="389" y="733"/>
                  </a:lnTo>
                  <a:lnTo>
                    <a:pt x="380" y="727"/>
                  </a:lnTo>
                  <a:lnTo>
                    <a:pt x="372" y="721"/>
                  </a:lnTo>
                  <a:lnTo>
                    <a:pt x="364" y="716"/>
                  </a:lnTo>
                  <a:lnTo>
                    <a:pt x="359" y="714"/>
                  </a:lnTo>
                  <a:lnTo>
                    <a:pt x="354" y="713"/>
                  </a:lnTo>
                  <a:lnTo>
                    <a:pt x="348" y="712"/>
                  </a:lnTo>
                  <a:lnTo>
                    <a:pt x="341" y="712"/>
                  </a:lnTo>
                  <a:lnTo>
                    <a:pt x="330" y="712"/>
                  </a:lnTo>
                  <a:lnTo>
                    <a:pt x="321" y="715"/>
                  </a:lnTo>
                  <a:lnTo>
                    <a:pt x="314" y="718"/>
                  </a:lnTo>
                  <a:lnTo>
                    <a:pt x="307" y="723"/>
                  </a:lnTo>
                  <a:lnTo>
                    <a:pt x="295" y="734"/>
                  </a:lnTo>
                  <a:lnTo>
                    <a:pt x="283" y="746"/>
                  </a:lnTo>
                  <a:lnTo>
                    <a:pt x="277" y="752"/>
                  </a:lnTo>
                  <a:lnTo>
                    <a:pt x="269" y="757"/>
                  </a:lnTo>
                  <a:lnTo>
                    <a:pt x="260" y="763"/>
                  </a:lnTo>
                  <a:lnTo>
                    <a:pt x="250" y="767"/>
                  </a:lnTo>
                  <a:lnTo>
                    <a:pt x="239" y="770"/>
                  </a:lnTo>
                  <a:lnTo>
                    <a:pt x="225" y="772"/>
                  </a:lnTo>
                  <a:lnTo>
                    <a:pt x="208" y="772"/>
                  </a:lnTo>
                  <a:lnTo>
                    <a:pt x="189" y="770"/>
                  </a:lnTo>
                  <a:lnTo>
                    <a:pt x="175" y="768"/>
                  </a:lnTo>
                  <a:lnTo>
                    <a:pt x="162" y="765"/>
                  </a:lnTo>
                  <a:lnTo>
                    <a:pt x="150" y="760"/>
                  </a:lnTo>
                  <a:lnTo>
                    <a:pt x="139" y="755"/>
                  </a:lnTo>
                  <a:lnTo>
                    <a:pt x="119" y="742"/>
                  </a:lnTo>
                  <a:lnTo>
                    <a:pt x="99" y="729"/>
                  </a:lnTo>
                  <a:lnTo>
                    <a:pt x="90" y="723"/>
                  </a:lnTo>
                  <a:lnTo>
                    <a:pt x="80" y="717"/>
                  </a:lnTo>
                  <a:lnTo>
                    <a:pt x="70" y="711"/>
                  </a:lnTo>
                  <a:lnTo>
                    <a:pt x="59" y="707"/>
                  </a:lnTo>
                  <a:lnTo>
                    <a:pt x="46" y="703"/>
                  </a:lnTo>
                  <a:lnTo>
                    <a:pt x="34" y="701"/>
                  </a:lnTo>
                  <a:lnTo>
                    <a:pt x="20" y="700"/>
                  </a:lnTo>
                  <a:lnTo>
                    <a:pt x="5" y="701"/>
                  </a:lnTo>
                  <a:lnTo>
                    <a:pt x="0" y="848"/>
                  </a:lnTo>
                  <a:lnTo>
                    <a:pt x="9" y="852"/>
                  </a:lnTo>
                  <a:lnTo>
                    <a:pt x="18" y="855"/>
                  </a:lnTo>
                  <a:lnTo>
                    <a:pt x="26" y="857"/>
                  </a:lnTo>
                  <a:lnTo>
                    <a:pt x="35" y="857"/>
                  </a:lnTo>
                  <a:lnTo>
                    <a:pt x="52" y="857"/>
                  </a:lnTo>
                  <a:lnTo>
                    <a:pt x="69" y="854"/>
                  </a:lnTo>
                  <a:lnTo>
                    <a:pt x="87" y="851"/>
                  </a:lnTo>
                  <a:lnTo>
                    <a:pt x="104" y="849"/>
                  </a:lnTo>
                  <a:lnTo>
                    <a:pt x="113" y="849"/>
                  </a:lnTo>
                  <a:lnTo>
                    <a:pt x="123" y="849"/>
                  </a:lnTo>
                  <a:lnTo>
                    <a:pt x="132" y="851"/>
                  </a:lnTo>
                  <a:lnTo>
                    <a:pt x="142" y="853"/>
                  </a:lnTo>
                  <a:lnTo>
                    <a:pt x="151" y="856"/>
                  </a:lnTo>
                  <a:lnTo>
                    <a:pt x="160" y="861"/>
                  </a:lnTo>
                  <a:lnTo>
                    <a:pt x="169" y="866"/>
                  </a:lnTo>
                  <a:lnTo>
                    <a:pt x="177" y="874"/>
                  </a:lnTo>
                  <a:lnTo>
                    <a:pt x="192" y="887"/>
                  </a:lnTo>
                  <a:lnTo>
                    <a:pt x="205" y="901"/>
                  </a:lnTo>
                  <a:lnTo>
                    <a:pt x="217" y="915"/>
                  </a:lnTo>
                  <a:lnTo>
                    <a:pt x="229" y="926"/>
                  </a:lnTo>
                  <a:lnTo>
                    <a:pt x="235" y="931"/>
                  </a:lnTo>
                  <a:lnTo>
                    <a:pt x="240" y="934"/>
                  </a:lnTo>
                  <a:lnTo>
                    <a:pt x="246" y="936"/>
                  </a:lnTo>
                  <a:lnTo>
                    <a:pt x="252" y="937"/>
                  </a:lnTo>
                  <a:lnTo>
                    <a:pt x="258" y="938"/>
                  </a:lnTo>
                  <a:lnTo>
                    <a:pt x="263" y="939"/>
                  </a:lnTo>
                  <a:lnTo>
                    <a:pt x="268" y="942"/>
                  </a:lnTo>
                  <a:lnTo>
                    <a:pt x="273" y="945"/>
                  </a:lnTo>
                  <a:lnTo>
                    <a:pt x="282" y="954"/>
                  </a:lnTo>
                  <a:lnTo>
                    <a:pt x="291" y="963"/>
                  </a:lnTo>
                  <a:lnTo>
                    <a:pt x="298" y="973"/>
                  </a:lnTo>
                  <a:lnTo>
                    <a:pt x="306" y="981"/>
                  </a:lnTo>
                  <a:lnTo>
                    <a:pt x="309" y="985"/>
                  </a:lnTo>
                  <a:lnTo>
                    <a:pt x="313" y="988"/>
                  </a:lnTo>
                  <a:lnTo>
                    <a:pt x="317" y="990"/>
                  </a:lnTo>
                  <a:lnTo>
                    <a:pt x="320" y="990"/>
                  </a:lnTo>
                  <a:lnTo>
                    <a:pt x="337" y="990"/>
                  </a:lnTo>
                  <a:lnTo>
                    <a:pt x="344" y="990"/>
                  </a:lnTo>
                  <a:lnTo>
                    <a:pt x="351" y="990"/>
                  </a:lnTo>
                  <a:lnTo>
                    <a:pt x="367" y="990"/>
                  </a:lnTo>
                  <a:lnTo>
                    <a:pt x="383" y="991"/>
                  </a:lnTo>
                  <a:lnTo>
                    <a:pt x="397" y="993"/>
                  </a:lnTo>
                  <a:lnTo>
                    <a:pt x="402" y="995"/>
                  </a:lnTo>
                  <a:lnTo>
                    <a:pt x="408" y="997"/>
                  </a:lnTo>
                  <a:lnTo>
                    <a:pt x="412" y="1000"/>
                  </a:lnTo>
                  <a:lnTo>
                    <a:pt x="417" y="1003"/>
                  </a:lnTo>
                  <a:lnTo>
                    <a:pt x="424" y="1010"/>
                  </a:lnTo>
                  <a:lnTo>
                    <a:pt x="430" y="1018"/>
                  </a:lnTo>
                  <a:lnTo>
                    <a:pt x="435" y="1027"/>
                  </a:lnTo>
                  <a:lnTo>
                    <a:pt x="439" y="1038"/>
                  </a:lnTo>
                  <a:lnTo>
                    <a:pt x="445" y="1062"/>
                  </a:lnTo>
                  <a:lnTo>
                    <a:pt x="451" y="1089"/>
                  </a:lnTo>
                  <a:lnTo>
                    <a:pt x="454" y="1105"/>
                  </a:lnTo>
                  <a:lnTo>
                    <a:pt x="458" y="1120"/>
                  </a:lnTo>
                  <a:lnTo>
                    <a:pt x="462" y="1136"/>
                  </a:lnTo>
                  <a:lnTo>
                    <a:pt x="467" y="1152"/>
                  </a:lnTo>
                  <a:lnTo>
                    <a:pt x="471" y="1160"/>
                  </a:lnTo>
                  <a:lnTo>
                    <a:pt x="476" y="1165"/>
                  </a:lnTo>
                  <a:lnTo>
                    <a:pt x="482" y="1170"/>
                  </a:lnTo>
                  <a:lnTo>
                    <a:pt x="488" y="1174"/>
                  </a:lnTo>
                  <a:lnTo>
                    <a:pt x="496" y="1178"/>
                  </a:lnTo>
                  <a:lnTo>
                    <a:pt x="505" y="1180"/>
                  </a:lnTo>
                  <a:lnTo>
                    <a:pt x="514" y="1182"/>
                  </a:lnTo>
                  <a:lnTo>
                    <a:pt x="522" y="1184"/>
                  </a:lnTo>
                  <a:lnTo>
                    <a:pt x="539" y="1187"/>
                  </a:lnTo>
                  <a:lnTo>
                    <a:pt x="554" y="1191"/>
                  </a:lnTo>
                  <a:lnTo>
                    <a:pt x="560" y="1193"/>
                  </a:lnTo>
                  <a:lnTo>
                    <a:pt x="565" y="1196"/>
                  </a:lnTo>
                  <a:lnTo>
                    <a:pt x="569" y="1200"/>
                  </a:lnTo>
                  <a:lnTo>
                    <a:pt x="572" y="1204"/>
                  </a:lnTo>
                  <a:lnTo>
                    <a:pt x="577" y="1217"/>
                  </a:lnTo>
                  <a:lnTo>
                    <a:pt x="582" y="1230"/>
                  </a:lnTo>
                  <a:lnTo>
                    <a:pt x="586" y="1244"/>
                  </a:lnTo>
                  <a:lnTo>
                    <a:pt x="589" y="1260"/>
                  </a:lnTo>
                  <a:lnTo>
                    <a:pt x="591" y="1276"/>
                  </a:lnTo>
                  <a:lnTo>
                    <a:pt x="592" y="1292"/>
                  </a:lnTo>
                  <a:lnTo>
                    <a:pt x="594" y="1309"/>
                  </a:lnTo>
                  <a:lnTo>
                    <a:pt x="594" y="1327"/>
                  </a:lnTo>
                  <a:lnTo>
                    <a:pt x="595" y="1361"/>
                  </a:lnTo>
                  <a:lnTo>
                    <a:pt x="594" y="1392"/>
                  </a:lnTo>
                  <a:lnTo>
                    <a:pt x="593" y="1419"/>
                  </a:lnTo>
                  <a:lnTo>
                    <a:pt x="593" y="1441"/>
                  </a:lnTo>
                  <a:lnTo>
                    <a:pt x="593" y="1447"/>
                  </a:lnTo>
                  <a:lnTo>
                    <a:pt x="594" y="1453"/>
                  </a:lnTo>
                  <a:lnTo>
                    <a:pt x="596" y="1458"/>
                  </a:lnTo>
                  <a:lnTo>
                    <a:pt x="598" y="1463"/>
                  </a:lnTo>
                  <a:lnTo>
                    <a:pt x="603" y="1473"/>
                  </a:lnTo>
                  <a:lnTo>
                    <a:pt x="610" y="1483"/>
                  </a:lnTo>
                  <a:lnTo>
                    <a:pt x="615" y="1493"/>
                  </a:lnTo>
                  <a:lnTo>
                    <a:pt x="620" y="1503"/>
                  </a:lnTo>
                  <a:lnTo>
                    <a:pt x="622" y="1508"/>
                  </a:lnTo>
                  <a:lnTo>
                    <a:pt x="624" y="1513"/>
                  </a:lnTo>
                  <a:lnTo>
                    <a:pt x="625" y="1519"/>
                  </a:lnTo>
                  <a:lnTo>
                    <a:pt x="625" y="1525"/>
                  </a:lnTo>
                  <a:lnTo>
                    <a:pt x="637" y="1525"/>
                  </a:lnTo>
                  <a:lnTo>
                    <a:pt x="649" y="1527"/>
                  </a:lnTo>
                  <a:lnTo>
                    <a:pt x="660" y="1530"/>
                  </a:lnTo>
                  <a:lnTo>
                    <a:pt x="672" y="1534"/>
                  </a:lnTo>
                  <a:lnTo>
                    <a:pt x="683" y="1539"/>
                  </a:lnTo>
                  <a:lnTo>
                    <a:pt x="694" y="1546"/>
                  </a:lnTo>
                  <a:lnTo>
                    <a:pt x="704" y="1553"/>
                  </a:lnTo>
                  <a:lnTo>
                    <a:pt x="714" y="1561"/>
                  </a:lnTo>
                  <a:lnTo>
                    <a:pt x="723" y="1569"/>
                  </a:lnTo>
                  <a:lnTo>
                    <a:pt x="731" y="1577"/>
                  </a:lnTo>
                  <a:lnTo>
                    <a:pt x="739" y="1586"/>
                  </a:lnTo>
                  <a:lnTo>
                    <a:pt x="745" y="1596"/>
                  </a:lnTo>
                  <a:lnTo>
                    <a:pt x="749" y="1605"/>
                  </a:lnTo>
                  <a:lnTo>
                    <a:pt x="753" y="1615"/>
                  </a:lnTo>
                  <a:lnTo>
                    <a:pt x="755" y="1625"/>
                  </a:lnTo>
                  <a:lnTo>
                    <a:pt x="756" y="1635"/>
                  </a:lnTo>
                  <a:lnTo>
                    <a:pt x="756" y="1648"/>
                  </a:lnTo>
                  <a:lnTo>
                    <a:pt x="756" y="1662"/>
                  </a:lnTo>
                  <a:lnTo>
                    <a:pt x="757" y="1674"/>
                  </a:lnTo>
                  <a:lnTo>
                    <a:pt x="760" y="1688"/>
                  </a:lnTo>
                  <a:lnTo>
                    <a:pt x="765" y="1702"/>
                  </a:lnTo>
                  <a:lnTo>
                    <a:pt x="771" y="1717"/>
                  </a:lnTo>
                  <a:lnTo>
                    <a:pt x="779" y="1733"/>
                  </a:lnTo>
                  <a:lnTo>
                    <a:pt x="788" y="1748"/>
                  </a:lnTo>
                  <a:lnTo>
                    <a:pt x="799" y="1765"/>
                  </a:lnTo>
                  <a:lnTo>
                    <a:pt x="810" y="1781"/>
                  </a:lnTo>
                  <a:lnTo>
                    <a:pt x="822" y="1797"/>
                  </a:lnTo>
                  <a:lnTo>
                    <a:pt x="837" y="1811"/>
                  </a:lnTo>
                  <a:lnTo>
                    <a:pt x="850" y="1825"/>
                  </a:lnTo>
                  <a:lnTo>
                    <a:pt x="865" y="1838"/>
                  </a:lnTo>
                  <a:lnTo>
                    <a:pt x="879" y="1850"/>
                  </a:lnTo>
                  <a:lnTo>
                    <a:pt x="894" y="1860"/>
                  </a:lnTo>
                  <a:lnTo>
                    <a:pt x="909" y="1869"/>
                  </a:lnTo>
                  <a:lnTo>
                    <a:pt x="924" y="1877"/>
                  </a:lnTo>
                  <a:lnTo>
                    <a:pt x="1082" y="1877"/>
                  </a:lnTo>
                  <a:close/>
                </a:path>
              </a:pathLst>
            </a:custGeom>
            <a:grpFill/>
            <a:ln w="3175" cmpd="sng">
              <a:solidFill>
                <a:srgbClr val="FCF6F6"/>
              </a:solidFill>
              <a:round/>
              <a:headEnd/>
              <a:tailEnd/>
            </a:ln>
          </p:spPr>
          <p:txBody>
            <a:bodyPr/>
            <a:lstStyle/>
            <a:p>
              <a:endParaRPr lang="pt-BR"/>
            </a:p>
          </p:txBody>
        </p:sp>
        <p:sp>
          <p:nvSpPr>
            <p:cNvPr id="40" name="Freeform 30"/>
            <p:cNvSpPr>
              <a:spLocks/>
            </p:cNvSpPr>
            <p:nvPr/>
          </p:nvSpPr>
          <p:spPr bwMode="auto">
            <a:xfrm>
              <a:off x="5284788" y="1547813"/>
              <a:ext cx="334962" cy="254000"/>
            </a:xfrm>
            <a:custGeom>
              <a:avLst/>
              <a:gdLst>
                <a:gd name="T0" fmla="*/ 391 w 857"/>
                <a:gd name="T1" fmla="*/ 35 h 597"/>
                <a:gd name="T2" fmla="*/ 253 w 857"/>
                <a:gd name="T3" fmla="*/ 3 h 597"/>
                <a:gd name="T4" fmla="*/ 167 w 857"/>
                <a:gd name="T5" fmla="*/ 1 h 597"/>
                <a:gd name="T6" fmla="*/ 95 w 857"/>
                <a:gd name="T7" fmla="*/ 18 h 597"/>
                <a:gd name="T8" fmla="*/ 46 w 857"/>
                <a:gd name="T9" fmla="*/ 54 h 597"/>
                <a:gd name="T10" fmla="*/ 33 w 857"/>
                <a:gd name="T11" fmla="*/ 111 h 597"/>
                <a:gd name="T12" fmla="*/ 44 w 857"/>
                <a:gd name="T13" fmla="*/ 152 h 597"/>
                <a:gd name="T14" fmla="*/ 56 w 857"/>
                <a:gd name="T15" fmla="*/ 167 h 597"/>
                <a:gd name="T16" fmla="*/ 39 w 857"/>
                <a:gd name="T17" fmla="*/ 174 h 597"/>
                <a:gd name="T18" fmla="*/ 9 w 857"/>
                <a:gd name="T19" fmla="*/ 156 h 597"/>
                <a:gd name="T20" fmla="*/ 1 w 857"/>
                <a:gd name="T21" fmla="*/ 170 h 597"/>
                <a:gd name="T22" fmla="*/ 5 w 857"/>
                <a:gd name="T23" fmla="*/ 238 h 597"/>
                <a:gd name="T24" fmla="*/ 15 w 857"/>
                <a:gd name="T25" fmla="*/ 312 h 597"/>
                <a:gd name="T26" fmla="*/ 63 w 857"/>
                <a:gd name="T27" fmla="*/ 324 h 597"/>
                <a:gd name="T28" fmla="*/ 79 w 857"/>
                <a:gd name="T29" fmla="*/ 341 h 597"/>
                <a:gd name="T30" fmla="*/ 26 w 857"/>
                <a:gd name="T31" fmla="*/ 352 h 597"/>
                <a:gd name="T32" fmla="*/ 15 w 857"/>
                <a:gd name="T33" fmla="*/ 381 h 597"/>
                <a:gd name="T34" fmla="*/ 21 w 857"/>
                <a:gd name="T35" fmla="*/ 438 h 597"/>
                <a:gd name="T36" fmla="*/ 47 w 857"/>
                <a:gd name="T37" fmla="*/ 508 h 597"/>
                <a:gd name="T38" fmla="*/ 67 w 857"/>
                <a:gd name="T39" fmla="*/ 517 h 597"/>
                <a:gd name="T40" fmla="*/ 77 w 857"/>
                <a:gd name="T41" fmla="*/ 549 h 597"/>
                <a:gd name="T42" fmla="*/ 97 w 857"/>
                <a:gd name="T43" fmla="*/ 587 h 597"/>
                <a:gd name="T44" fmla="*/ 122 w 857"/>
                <a:gd name="T45" fmla="*/ 597 h 597"/>
                <a:gd name="T46" fmla="*/ 152 w 857"/>
                <a:gd name="T47" fmla="*/ 586 h 597"/>
                <a:gd name="T48" fmla="*/ 174 w 857"/>
                <a:gd name="T49" fmla="*/ 563 h 597"/>
                <a:gd name="T50" fmla="*/ 192 w 857"/>
                <a:gd name="T51" fmla="*/ 568 h 597"/>
                <a:gd name="T52" fmla="*/ 216 w 857"/>
                <a:gd name="T53" fmla="*/ 582 h 597"/>
                <a:gd name="T54" fmla="*/ 247 w 857"/>
                <a:gd name="T55" fmla="*/ 564 h 597"/>
                <a:gd name="T56" fmla="*/ 281 w 857"/>
                <a:gd name="T57" fmla="*/ 580 h 597"/>
                <a:gd name="T58" fmla="*/ 328 w 857"/>
                <a:gd name="T59" fmla="*/ 592 h 597"/>
                <a:gd name="T60" fmla="*/ 361 w 857"/>
                <a:gd name="T61" fmla="*/ 571 h 597"/>
                <a:gd name="T62" fmla="*/ 380 w 857"/>
                <a:gd name="T63" fmla="*/ 551 h 597"/>
                <a:gd name="T64" fmla="*/ 420 w 857"/>
                <a:gd name="T65" fmla="*/ 553 h 597"/>
                <a:gd name="T66" fmla="*/ 439 w 857"/>
                <a:gd name="T67" fmla="*/ 533 h 597"/>
                <a:gd name="T68" fmla="*/ 457 w 857"/>
                <a:gd name="T69" fmla="*/ 509 h 597"/>
                <a:gd name="T70" fmla="*/ 482 w 857"/>
                <a:gd name="T71" fmla="*/ 495 h 597"/>
                <a:gd name="T72" fmla="*/ 510 w 857"/>
                <a:gd name="T73" fmla="*/ 494 h 597"/>
                <a:gd name="T74" fmla="*/ 539 w 857"/>
                <a:gd name="T75" fmla="*/ 502 h 597"/>
                <a:gd name="T76" fmla="*/ 563 w 857"/>
                <a:gd name="T77" fmla="*/ 482 h 597"/>
                <a:gd name="T78" fmla="*/ 597 w 857"/>
                <a:gd name="T79" fmla="*/ 479 h 597"/>
                <a:gd name="T80" fmla="*/ 636 w 857"/>
                <a:gd name="T81" fmla="*/ 487 h 597"/>
                <a:gd name="T82" fmla="*/ 673 w 857"/>
                <a:gd name="T83" fmla="*/ 476 h 597"/>
                <a:gd name="T84" fmla="*/ 679 w 857"/>
                <a:gd name="T85" fmla="*/ 448 h 597"/>
                <a:gd name="T86" fmla="*/ 699 w 857"/>
                <a:gd name="T87" fmla="*/ 388 h 597"/>
                <a:gd name="T88" fmla="*/ 714 w 857"/>
                <a:gd name="T89" fmla="*/ 372 h 597"/>
                <a:gd name="T90" fmla="*/ 751 w 857"/>
                <a:gd name="T91" fmla="*/ 353 h 597"/>
                <a:gd name="T92" fmla="*/ 756 w 857"/>
                <a:gd name="T93" fmla="*/ 316 h 597"/>
                <a:gd name="T94" fmla="*/ 794 w 857"/>
                <a:gd name="T95" fmla="*/ 295 h 597"/>
                <a:gd name="T96" fmla="*/ 809 w 857"/>
                <a:gd name="T97" fmla="*/ 272 h 597"/>
                <a:gd name="T98" fmla="*/ 798 w 857"/>
                <a:gd name="T99" fmla="*/ 230 h 597"/>
                <a:gd name="T100" fmla="*/ 816 w 857"/>
                <a:gd name="T101" fmla="*/ 181 h 597"/>
                <a:gd name="T102" fmla="*/ 823 w 857"/>
                <a:gd name="T103" fmla="*/ 143 h 597"/>
                <a:gd name="T104" fmla="*/ 840 w 857"/>
                <a:gd name="T105" fmla="*/ 126 h 597"/>
                <a:gd name="T106" fmla="*/ 855 w 857"/>
                <a:gd name="T107" fmla="*/ 111 h 597"/>
                <a:gd name="T108" fmla="*/ 854 w 857"/>
                <a:gd name="T109" fmla="*/ 77 h 597"/>
                <a:gd name="T110" fmla="*/ 842 w 857"/>
                <a:gd name="T111" fmla="*/ 58 h 597"/>
                <a:gd name="T112" fmla="*/ 800 w 857"/>
                <a:gd name="T113" fmla="*/ 44 h 597"/>
                <a:gd name="T114" fmla="*/ 692 w 857"/>
                <a:gd name="T115" fmla="*/ 46 h 597"/>
                <a:gd name="T116" fmla="*/ 625 w 857"/>
                <a:gd name="T117" fmla="*/ 26 h 597"/>
                <a:gd name="T118" fmla="*/ 560 w 857"/>
                <a:gd name="T119" fmla="*/ 5 h 597"/>
                <a:gd name="T120" fmla="*/ 523 w 857"/>
                <a:gd name="T121" fmla="*/ 10 h 597"/>
                <a:gd name="T122" fmla="*/ 490 w 857"/>
                <a:gd name="T123" fmla="*/ 28 h 597"/>
                <a:gd name="T124" fmla="*/ 458 w 857"/>
                <a:gd name="T125" fmla="*/ 41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7" h="597">
                  <a:moveTo>
                    <a:pt x="458" y="41"/>
                  </a:moveTo>
                  <a:lnTo>
                    <a:pt x="440" y="41"/>
                  </a:lnTo>
                  <a:lnTo>
                    <a:pt x="423" y="39"/>
                  </a:lnTo>
                  <a:lnTo>
                    <a:pt x="407" y="37"/>
                  </a:lnTo>
                  <a:lnTo>
                    <a:pt x="391" y="35"/>
                  </a:lnTo>
                  <a:lnTo>
                    <a:pt x="361" y="28"/>
                  </a:lnTo>
                  <a:lnTo>
                    <a:pt x="330" y="20"/>
                  </a:lnTo>
                  <a:lnTo>
                    <a:pt x="300" y="13"/>
                  </a:lnTo>
                  <a:lnTo>
                    <a:pt x="269" y="6"/>
                  </a:lnTo>
                  <a:lnTo>
                    <a:pt x="253" y="3"/>
                  </a:lnTo>
                  <a:lnTo>
                    <a:pt x="236" y="1"/>
                  </a:lnTo>
                  <a:lnTo>
                    <a:pt x="218" y="0"/>
                  </a:lnTo>
                  <a:lnTo>
                    <a:pt x="200" y="0"/>
                  </a:lnTo>
                  <a:lnTo>
                    <a:pt x="184" y="0"/>
                  </a:lnTo>
                  <a:lnTo>
                    <a:pt x="167" y="1"/>
                  </a:lnTo>
                  <a:lnTo>
                    <a:pt x="152" y="3"/>
                  </a:lnTo>
                  <a:lnTo>
                    <a:pt x="137" y="6"/>
                  </a:lnTo>
                  <a:lnTo>
                    <a:pt x="122" y="9"/>
                  </a:lnTo>
                  <a:lnTo>
                    <a:pt x="107" y="13"/>
                  </a:lnTo>
                  <a:lnTo>
                    <a:pt x="95" y="18"/>
                  </a:lnTo>
                  <a:lnTo>
                    <a:pt x="83" y="24"/>
                  </a:lnTo>
                  <a:lnTo>
                    <a:pt x="72" y="30"/>
                  </a:lnTo>
                  <a:lnTo>
                    <a:pt x="62" y="37"/>
                  </a:lnTo>
                  <a:lnTo>
                    <a:pt x="53" y="46"/>
                  </a:lnTo>
                  <a:lnTo>
                    <a:pt x="46" y="54"/>
                  </a:lnTo>
                  <a:lnTo>
                    <a:pt x="40" y="64"/>
                  </a:lnTo>
                  <a:lnTo>
                    <a:pt x="36" y="75"/>
                  </a:lnTo>
                  <a:lnTo>
                    <a:pt x="33" y="86"/>
                  </a:lnTo>
                  <a:lnTo>
                    <a:pt x="33" y="98"/>
                  </a:lnTo>
                  <a:lnTo>
                    <a:pt x="33" y="111"/>
                  </a:lnTo>
                  <a:lnTo>
                    <a:pt x="33" y="121"/>
                  </a:lnTo>
                  <a:lnTo>
                    <a:pt x="34" y="130"/>
                  </a:lnTo>
                  <a:lnTo>
                    <a:pt x="36" y="138"/>
                  </a:lnTo>
                  <a:lnTo>
                    <a:pt x="39" y="146"/>
                  </a:lnTo>
                  <a:lnTo>
                    <a:pt x="44" y="152"/>
                  </a:lnTo>
                  <a:lnTo>
                    <a:pt x="47" y="155"/>
                  </a:lnTo>
                  <a:lnTo>
                    <a:pt x="50" y="157"/>
                  </a:lnTo>
                  <a:lnTo>
                    <a:pt x="54" y="160"/>
                  </a:lnTo>
                  <a:lnTo>
                    <a:pt x="59" y="162"/>
                  </a:lnTo>
                  <a:lnTo>
                    <a:pt x="56" y="167"/>
                  </a:lnTo>
                  <a:lnTo>
                    <a:pt x="54" y="171"/>
                  </a:lnTo>
                  <a:lnTo>
                    <a:pt x="50" y="173"/>
                  </a:lnTo>
                  <a:lnTo>
                    <a:pt x="47" y="174"/>
                  </a:lnTo>
                  <a:lnTo>
                    <a:pt x="43" y="174"/>
                  </a:lnTo>
                  <a:lnTo>
                    <a:pt x="39" y="174"/>
                  </a:lnTo>
                  <a:lnTo>
                    <a:pt x="35" y="173"/>
                  </a:lnTo>
                  <a:lnTo>
                    <a:pt x="31" y="171"/>
                  </a:lnTo>
                  <a:lnTo>
                    <a:pt x="18" y="162"/>
                  </a:lnTo>
                  <a:lnTo>
                    <a:pt x="12" y="157"/>
                  </a:lnTo>
                  <a:lnTo>
                    <a:pt x="9" y="156"/>
                  </a:lnTo>
                  <a:lnTo>
                    <a:pt x="7" y="156"/>
                  </a:lnTo>
                  <a:lnTo>
                    <a:pt x="6" y="157"/>
                  </a:lnTo>
                  <a:lnTo>
                    <a:pt x="4" y="158"/>
                  </a:lnTo>
                  <a:lnTo>
                    <a:pt x="2" y="163"/>
                  </a:lnTo>
                  <a:lnTo>
                    <a:pt x="1" y="170"/>
                  </a:lnTo>
                  <a:lnTo>
                    <a:pt x="0" y="178"/>
                  </a:lnTo>
                  <a:lnTo>
                    <a:pt x="0" y="189"/>
                  </a:lnTo>
                  <a:lnTo>
                    <a:pt x="1" y="200"/>
                  </a:lnTo>
                  <a:lnTo>
                    <a:pt x="2" y="213"/>
                  </a:lnTo>
                  <a:lnTo>
                    <a:pt x="5" y="238"/>
                  </a:lnTo>
                  <a:lnTo>
                    <a:pt x="8" y="264"/>
                  </a:lnTo>
                  <a:lnTo>
                    <a:pt x="11" y="286"/>
                  </a:lnTo>
                  <a:lnTo>
                    <a:pt x="12" y="303"/>
                  </a:lnTo>
                  <a:lnTo>
                    <a:pt x="13" y="308"/>
                  </a:lnTo>
                  <a:lnTo>
                    <a:pt x="15" y="312"/>
                  </a:lnTo>
                  <a:lnTo>
                    <a:pt x="19" y="316"/>
                  </a:lnTo>
                  <a:lnTo>
                    <a:pt x="24" y="318"/>
                  </a:lnTo>
                  <a:lnTo>
                    <a:pt x="36" y="320"/>
                  </a:lnTo>
                  <a:lnTo>
                    <a:pt x="49" y="321"/>
                  </a:lnTo>
                  <a:lnTo>
                    <a:pt x="63" y="324"/>
                  </a:lnTo>
                  <a:lnTo>
                    <a:pt x="73" y="326"/>
                  </a:lnTo>
                  <a:lnTo>
                    <a:pt x="77" y="328"/>
                  </a:lnTo>
                  <a:lnTo>
                    <a:pt x="79" y="331"/>
                  </a:lnTo>
                  <a:lnTo>
                    <a:pt x="80" y="335"/>
                  </a:lnTo>
                  <a:lnTo>
                    <a:pt x="79" y="341"/>
                  </a:lnTo>
                  <a:lnTo>
                    <a:pt x="73" y="343"/>
                  </a:lnTo>
                  <a:lnTo>
                    <a:pt x="56" y="348"/>
                  </a:lnTo>
                  <a:lnTo>
                    <a:pt x="46" y="350"/>
                  </a:lnTo>
                  <a:lnTo>
                    <a:pt x="36" y="352"/>
                  </a:lnTo>
                  <a:lnTo>
                    <a:pt x="26" y="352"/>
                  </a:lnTo>
                  <a:lnTo>
                    <a:pt x="17" y="351"/>
                  </a:lnTo>
                  <a:lnTo>
                    <a:pt x="15" y="359"/>
                  </a:lnTo>
                  <a:lnTo>
                    <a:pt x="15" y="367"/>
                  </a:lnTo>
                  <a:lnTo>
                    <a:pt x="15" y="374"/>
                  </a:lnTo>
                  <a:lnTo>
                    <a:pt x="15" y="381"/>
                  </a:lnTo>
                  <a:lnTo>
                    <a:pt x="16" y="393"/>
                  </a:lnTo>
                  <a:lnTo>
                    <a:pt x="17" y="403"/>
                  </a:lnTo>
                  <a:lnTo>
                    <a:pt x="17" y="413"/>
                  </a:lnTo>
                  <a:lnTo>
                    <a:pt x="19" y="425"/>
                  </a:lnTo>
                  <a:lnTo>
                    <a:pt x="21" y="438"/>
                  </a:lnTo>
                  <a:lnTo>
                    <a:pt x="23" y="451"/>
                  </a:lnTo>
                  <a:lnTo>
                    <a:pt x="30" y="476"/>
                  </a:lnTo>
                  <a:lnTo>
                    <a:pt x="38" y="498"/>
                  </a:lnTo>
                  <a:lnTo>
                    <a:pt x="42" y="504"/>
                  </a:lnTo>
                  <a:lnTo>
                    <a:pt x="47" y="508"/>
                  </a:lnTo>
                  <a:lnTo>
                    <a:pt x="52" y="511"/>
                  </a:lnTo>
                  <a:lnTo>
                    <a:pt x="57" y="513"/>
                  </a:lnTo>
                  <a:lnTo>
                    <a:pt x="62" y="514"/>
                  </a:lnTo>
                  <a:lnTo>
                    <a:pt x="66" y="516"/>
                  </a:lnTo>
                  <a:lnTo>
                    <a:pt x="67" y="517"/>
                  </a:lnTo>
                  <a:lnTo>
                    <a:pt x="68" y="519"/>
                  </a:lnTo>
                  <a:lnTo>
                    <a:pt x="69" y="521"/>
                  </a:lnTo>
                  <a:lnTo>
                    <a:pt x="69" y="524"/>
                  </a:lnTo>
                  <a:lnTo>
                    <a:pt x="73" y="536"/>
                  </a:lnTo>
                  <a:lnTo>
                    <a:pt x="77" y="549"/>
                  </a:lnTo>
                  <a:lnTo>
                    <a:pt x="82" y="561"/>
                  </a:lnTo>
                  <a:lnTo>
                    <a:pt x="87" y="573"/>
                  </a:lnTo>
                  <a:lnTo>
                    <a:pt x="90" y="578"/>
                  </a:lnTo>
                  <a:lnTo>
                    <a:pt x="94" y="583"/>
                  </a:lnTo>
                  <a:lnTo>
                    <a:pt x="97" y="587"/>
                  </a:lnTo>
                  <a:lnTo>
                    <a:pt x="101" y="590"/>
                  </a:lnTo>
                  <a:lnTo>
                    <a:pt x="105" y="593"/>
                  </a:lnTo>
                  <a:lnTo>
                    <a:pt x="111" y="596"/>
                  </a:lnTo>
                  <a:lnTo>
                    <a:pt x="116" y="597"/>
                  </a:lnTo>
                  <a:lnTo>
                    <a:pt x="122" y="597"/>
                  </a:lnTo>
                  <a:lnTo>
                    <a:pt x="128" y="597"/>
                  </a:lnTo>
                  <a:lnTo>
                    <a:pt x="134" y="596"/>
                  </a:lnTo>
                  <a:lnTo>
                    <a:pt x="139" y="594"/>
                  </a:lnTo>
                  <a:lnTo>
                    <a:pt x="144" y="592"/>
                  </a:lnTo>
                  <a:lnTo>
                    <a:pt x="152" y="586"/>
                  </a:lnTo>
                  <a:lnTo>
                    <a:pt x="158" y="579"/>
                  </a:lnTo>
                  <a:lnTo>
                    <a:pt x="164" y="573"/>
                  </a:lnTo>
                  <a:lnTo>
                    <a:pt x="169" y="567"/>
                  </a:lnTo>
                  <a:lnTo>
                    <a:pt x="171" y="564"/>
                  </a:lnTo>
                  <a:lnTo>
                    <a:pt x="174" y="563"/>
                  </a:lnTo>
                  <a:lnTo>
                    <a:pt x="176" y="561"/>
                  </a:lnTo>
                  <a:lnTo>
                    <a:pt x="179" y="561"/>
                  </a:lnTo>
                  <a:lnTo>
                    <a:pt x="184" y="562"/>
                  </a:lnTo>
                  <a:lnTo>
                    <a:pt x="189" y="564"/>
                  </a:lnTo>
                  <a:lnTo>
                    <a:pt x="192" y="568"/>
                  </a:lnTo>
                  <a:lnTo>
                    <a:pt x="195" y="571"/>
                  </a:lnTo>
                  <a:lnTo>
                    <a:pt x="199" y="575"/>
                  </a:lnTo>
                  <a:lnTo>
                    <a:pt x="203" y="579"/>
                  </a:lnTo>
                  <a:lnTo>
                    <a:pt x="209" y="581"/>
                  </a:lnTo>
                  <a:lnTo>
                    <a:pt x="216" y="582"/>
                  </a:lnTo>
                  <a:lnTo>
                    <a:pt x="225" y="581"/>
                  </a:lnTo>
                  <a:lnTo>
                    <a:pt x="232" y="579"/>
                  </a:lnTo>
                  <a:lnTo>
                    <a:pt x="237" y="576"/>
                  </a:lnTo>
                  <a:lnTo>
                    <a:pt x="241" y="573"/>
                  </a:lnTo>
                  <a:lnTo>
                    <a:pt x="247" y="564"/>
                  </a:lnTo>
                  <a:lnTo>
                    <a:pt x="253" y="556"/>
                  </a:lnTo>
                  <a:lnTo>
                    <a:pt x="258" y="562"/>
                  </a:lnTo>
                  <a:lnTo>
                    <a:pt x="264" y="568"/>
                  </a:lnTo>
                  <a:lnTo>
                    <a:pt x="272" y="574"/>
                  </a:lnTo>
                  <a:lnTo>
                    <a:pt x="281" y="580"/>
                  </a:lnTo>
                  <a:lnTo>
                    <a:pt x="291" y="585"/>
                  </a:lnTo>
                  <a:lnTo>
                    <a:pt x="301" y="589"/>
                  </a:lnTo>
                  <a:lnTo>
                    <a:pt x="311" y="591"/>
                  </a:lnTo>
                  <a:lnTo>
                    <a:pt x="321" y="592"/>
                  </a:lnTo>
                  <a:lnTo>
                    <a:pt x="328" y="592"/>
                  </a:lnTo>
                  <a:lnTo>
                    <a:pt x="335" y="590"/>
                  </a:lnTo>
                  <a:lnTo>
                    <a:pt x="341" y="588"/>
                  </a:lnTo>
                  <a:lnTo>
                    <a:pt x="346" y="586"/>
                  </a:lnTo>
                  <a:lnTo>
                    <a:pt x="354" y="579"/>
                  </a:lnTo>
                  <a:lnTo>
                    <a:pt x="361" y="571"/>
                  </a:lnTo>
                  <a:lnTo>
                    <a:pt x="366" y="564"/>
                  </a:lnTo>
                  <a:lnTo>
                    <a:pt x="371" y="557"/>
                  </a:lnTo>
                  <a:lnTo>
                    <a:pt x="374" y="555"/>
                  </a:lnTo>
                  <a:lnTo>
                    <a:pt x="377" y="552"/>
                  </a:lnTo>
                  <a:lnTo>
                    <a:pt x="380" y="551"/>
                  </a:lnTo>
                  <a:lnTo>
                    <a:pt x="384" y="551"/>
                  </a:lnTo>
                  <a:lnTo>
                    <a:pt x="397" y="551"/>
                  </a:lnTo>
                  <a:lnTo>
                    <a:pt x="408" y="553"/>
                  </a:lnTo>
                  <a:lnTo>
                    <a:pt x="414" y="553"/>
                  </a:lnTo>
                  <a:lnTo>
                    <a:pt x="420" y="553"/>
                  </a:lnTo>
                  <a:lnTo>
                    <a:pt x="427" y="552"/>
                  </a:lnTo>
                  <a:lnTo>
                    <a:pt x="436" y="551"/>
                  </a:lnTo>
                  <a:lnTo>
                    <a:pt x="436" y="544"/>
                  </a:lnTo>
                  <a:lnTo>
                    <a:pt x="437" y="538"/>
                  </a:lnTo>
                  <a:lnTo>
                    <a:pt x="439" y="533"/>
                  </a:lnTo>
                  <a:lnTo>
                    <a:pt x="441" y="528"/>
                  </a:lnTo>
                  <a:lnTo>
                    <a:pt x="445" y="523"/>
                  </a:lnTo>
                  <a:lnTo>
                    <a:pt x="449" y="518"/>
                  </a:lnTo>
                  <a:lnTo>
                    <a:pt x="452" y="513"/>
                  </a:lnTo>
                  <a:lnTo>
                    <a:pt x="457" y="509"/>
                  </a:lnTo>
                  <a:lnTo>
                    <a:pt x="461" y="506"/>
                  </a:lnTo>
                  <a:lnTo>
                    <a:pt x="466" y="502"/>
                  </a:lnTo>
                  <a:lnTo>
                    <a:pt x="471" y="499"/>
                  </a:lnTo>
                  <a:lnTo>
                    <a:pt x="477" y="497"/>
                  </a:lnTo>
                  <a:lnTo>
                    <a:pt x="482" y="495"/>
                  </a:lnTo>
                  <a:lnTo>
                    <a:pt x="488" y="494"/>
                  </a:lnTo>
                  <a:lnTo>
                    <a:pt x="494" y="493"/>
                  </a:lnTo>
                  <a:lnTo>
                    <a:pt x="499" y="492"/>
                  </a:lnTo>
                  <a:lnTo>
                    <a:pt x="505" y="493"/>
                  </a:lnTo>
                  <a:lnTo>
                    <a:pt x="510" y="494"/>
                  </a:lnTo>
                  <a:lnTo>
                    <a:pt x="515" y="496"/>
                  </a:lnTo>
                  <a:lnTo>
                    <a:pt x="520" y="498"/>
                  </a:lnTo>
                  <a:lnTo>
                    <a:pt x="528" y="501"/>
                  </a:lnTo>
                  <a:lnTo>
                    <a:pt x="536" y="503"/>
                  </a:lnTo>
                  <a:lnTo>
                    <a:pt x="539" y="502"/>
                  </a:lnTo>
                  <a:lnTo>
                    <a:pt x="542" y="501"/>
                  </a:lnTo>
                  <a:lnTo>
                    <a:pt x="545" y="499"/>
                  </a:lnTo>
                  <a:lnTo>
                    <a:pt x="549" y="496"/>
                  </a:lnTo>
                  <a:lnTo>
                    <a:pt x="557" y="490"/>
                  </a:lnTo>
                  <a:lnTo>
                    <a:pt x="563" y="482"/>
                  </a:lnTo>
                  <a:lnTo>
                    <a:pt x="574" y="468"/>
                  </a:lnTo>
                  <a:lnTo>
                    <a:pt x="578" y="461"/>
                  </a:lnTo>
                  <a:lnTo>
                    <a:pt x="584" y="468"/>
                  </a:lnTo>
                  <a:lnTo>
                    <a:pt x="590" y="474"/>
                  </a:lnTo>
                  <a:lnTo>
                    <a:pt x="597" y="479"/>
                  </a:lnTo>
                  <a:lnTo>
                    <a:pt x="603" y="482"/>
                  </a:lnTo>
                  <a:lnTo>
                    <a:pt x="610" y="485"/>
                  </a:lnTo>
                  <a:lnTo>
                    <a:pt x="618" y="486"/>
                  </a:lnTo>
                  <a:lnTo>
                    <a:pt x="626" y="487"/>
                  </a:lnTo>
                  <a:lnTo>
                    <a:pt x="636" y="487"/>
                  </a:lnTo>
                  <a:lnTo>
                    <a:pt x="644" y="487"/>
                  </a:lnTo>
                  <a:lnTo>
                    <a:pt x="652" y="486"/>
                  </a:lnTo>
                  <a:lnTo>
                    <a:pt x="658" y="484"/>
                  </a:lnTo>
                  <a:lnTo>
                    <a:pt x="663" y="481"/>
                  </a:lnTo>
                  <a:lnTo>
                    <a:pt x="673" y="476"/>
                  </a:lnTo>
                  <a:lnTo>
                    <a:pt x="683" y="472"/>
                  </a:lnTo>
                  <a:lnTo>
                    <a:pt x="681" y="466"/>
                  </a:lnTo>
                  <a:lnTo>
                    <a:pt x="680" y="460"/>
                  </a:lnTo>
                  <a:lnTo>
                    <a:pt x="679" y="454"/>
                  </a:lnTo>
                  <a:lnTo>
                    <a:pt x="679" y="448"/>
                  </a:lnTo>
                  <a:lnTo>
                    <a:pt x="682" y="436"/>
                  </a:lnTo>
                  <a:lnTo>
                    <a:pt x="685" y="424"/>
                  </a:lnTo>
                  <a:lnTo>
                    <a:pt x="694" y="405"/>
                  </a:lnTo>
                  <a:lnTo>
                    <a:pt x="699" y="393"/>
                  </a:lnTo>
                  <a:lnTo>
                    <a:pt x="699" y="388"/>
                  </a:lnTo>
                  <a:lnTo>
                    <a:pt x="700" y="384"/>
                  </a:lnTo>
                  <a:lnTo>
                    <a:pt x="702" y="381"/>
                  </a:lnTo>
                  <a:lnTo>
                    <a:pt x="703" y="378"/>
                  </a:lnTo>
                  <a:lnTo>
                    <a:pt x="708" y="374"/>
                  </a:lnTo>
                  <a:lnTo>
                    <a:pt x="714" y="372"/>
                  </a:lnTo>
                  <a:lnTo>
                    <a:pt x="728" y="369"/>
                  </a:lnTo>
                  <a:lnTo>
                    <a:pt x="741" y="367"/>
                  </a:lnTo>
                  <a:lnTo>
                    <a:pt x="746" y="363"/>
                  </a:lnTo>
                  <a:lnTo>
                    <a:pt x="749" y="358"/>
                  </a:lnTo>
                  <a:lnTo>
                    <a:pt x="751" y="353"/>
                  </a:lnTo>
                  <a:lnTo>
                    <a:pt x="752" y="348"/>
                  </a:lnTo>
                  <a:lnTo>
                    <a:pt x="752" y="337"/>
                  </a:lnTo>
                  <a:lnTo>
                    <a:pt x="751" y="325"/>
                  </a:lnTo>
                  <a:lnTo>
                    <a:pt x="753" y="320"/>
                  </a:lnTo>
                  <a:lnTo>
                    <a:pt x="756" y="316"/>
                  </a:lnTo>
                  <a:lnTo>
                    <a:pt x="760" y="312"/>
                  </a:lnTo>
                  <a:lnTo>
                    <a:pt x="764" y="309"/>
                  </a:lnTo>
                  <a:lnTo>
                    <a:pt x="774" y="304"/>
                  </a:lnTo>
                  <a:lnTo>
                    <a:pt x="785" y="300"/>
                  </a:lnTo>
                  <a:lnTo>
                    <a:pt x="794" y="295"/>
                  </a:lnTo>
                  <a:lnTo>
                    <a:pt x="802" y="290"/>
                  </a:lnTo>
                  <a:lnTo>
                    <a:pt x="805" y="286"/>
                  </a:lnTo>
                  <a:lnTo>
                    <a:pt x="807" y="282"/>
                  </a:lnTo>
                  <a:lnTo>
                    <a:pt x="809" y="277"/>
                  </a:lnTo>
                  <a:lnTo>
                    <a:pt x="809" y="272"/>
                  </a:lnTo>
                  <a:lnTo>
                    <a:pt x="809" y="261"/>
                  </a:lnTo>
                  <a:lnTo>
                    <a:pt x="808" y="253"/>
                  </a:lnTo>
                  <a:lnTo>
                    <a:pt x="806" y="246"/>
                  </a:lnTo>
                  <a:lnTo>
                    <a:pt x="803" y="240"/>
                  </a:lnTo>
                  <a:lnTo>
                    <a:pt x="798" y="230"/>
                  </a:lnTo>
                  <a:lnTo>
                    <a:pt x="794" y="220"/>
                  </a:lnTo>
                  <a:lnTo>
                    <a:pt x="800" y="211"/>
                  </a:lnTo>
                  <a:lnTo>
                    <a:pt x="809" y="197"/>
                  </a:lnTo>
                  <a:lnTo>
                    <a:pt x="813" y="189"/>
                  </a:lnTo>
                  <a:lnTo>
                    <a:pt x="816" y="181"/>
                  </a:lnTo>
                  <a:lnTo>
                    <a:pt x="819" y="174"/>
                  </a:lnTo>
                  <a:lnTo>
                    <a:pt x="820" y="167"/>
                  </a:lnTo>
                  <a:lnTo>
                    <a:pt x="820" y="157"/>
                  </a:lnTo>
                  <a:lnTo>
                    <a:pt x="821" y="149"/>
                  </a:lnTo>
                  <a:lnTo>
                    <a:pt x="823" y="143"/>
                  </a:lnTo>
                  <a:lnTo>
                    <a:pt x="826" y="138"/>
                  </a:lnTo>
                  <a:lnTo>
                    <a:pt x="829" y="134"/>
                  </a:lnTo>
                  <a:lnTo>
                    <a:pt x="833" y="131"/>
                  </a:lnTo>
                  <a:lnTo>
                    <a:pt x="836" y="128"/>
                  </a:lnTo>
                  <a:lnTo>
                    <a:pt x="840" y="126"/>
                  </a:lnTo>
                  <a:lnTo>
                    <a:pt x="843" y="124"/>
                  </a:lnTo>
                  <a:lnTo>
                    <a:pt x="847" y="121"/>
                  </a:lnTo>
                  <a:lnTo>
                    <a:pt x="850" y="119"/>
                  </a:lnTo>
                  <a:lnTo>
                    <a:pt x="853" y="115"/>
                  </a:lnTo>
                  <a:lnTo>
                    <a:pt x="855" y="111"/>
                  </a:lnTo>
                  <a:lnTo>
                    <a:pt x="856" y="105"/>
                  </a:lnTo>
                  <a:lnTo>
                    <a:pt x="857" y="97"/>
                  </a:lnTo>
                  <a:lnTo>
                    <a:pt x="856" y="88"/>
                  </a:lnTo>
                  <a:lnTo>
                    <a:pt x="855" y="82"/>
                  </a:lnTo>
                  <a:lnTo>
                    <a:pt x="854" y="77"/>
                  </a:lnTo>
                  <a:lnTo>
                    <a:pt x="852" y="73"/>
                  </a:lnTo>
                  <a:lnTo>
                    <a:pt x="850" y="68"/>
                  </a:lnTo>
                  <a:lnTo>
                    <a:pt x="848" y="64"/>
                  </a:lnTo>
                  <a:lnTo>
                    <a:pt x="845" y="61"/>
                  </a:lnTo>
                  <a:lnTo>
                    <a:pt x="842" y="58"/>
                  </a:lnTo>
                  <a:lnTo>
                    <a:pt x="838" y="55"/>
                  </a:lnTo>
                  <a:lnTo>
                    <a:pt x="830" y="51"/>
                  </a:lnTo>
                  <a:lnTo>
                    <a:pt x="821" y="47"/>
                  </a:lnTo>
                  <a:lnTo>
                    <a:pt x="811" y="45"/>
                  </a:lnTo>
                  <a:lnTo>
                    <a:pt x="800" y="44"/>
                  </a:lnTo>
                  <a:lnTo>
                    <a:pt x="774" y="43"/>
                  </a:lnTo>
                  <a:lnTo>
                    <a:pt x="749" y="44"/>
                  </a:lnTo>
                  <a:lnTo>
                    <a:pt x="723" y="46"/>
                  </a:lnTo>
                  <a:lnTo>
                    <a:pt x="699" y="46"/>
                  </a:lnTo>
                  <a:lnTo>
                    <a:pt x="692" y="46"/>
                  </a:lnTo>
                  <a:lnTo>
                    <a:pt x="684" y="45"/>
                  </a:lnTo>
                  <a:lnTo>
                    <a:pt x="675" y="43"/>
                  </a:lnTo>
                  <a:lnTo>
                    <a:pt x="666" y="40"/>
                  </a:lnTo>
                  <a:lnTo>
                    <a:pt x="646" y="33"/>
                  </a:lnTo>
                  <a:lnTo>
                    <a:pt x="625" y="26"/>
                  </a:lnTo>
                  <a:lnTo>
                    <a:pt x="605" y="18"/>
                  </a:lnTo>
                  <a:lnTo>
                    <a:pt x="585" y="11"/>
                  </a:lnTo>
                  <a:lnTo>
                    <a:pt x="576" y="9"/>
                  </a:lnTo>
                  <a:lnTo>
                    <a:pt x="568" y="7"/>
                  </a:lnTo>
                  <a:lnTo>
                    <a:pt x="560" y="5"/>
                  </a:lnTo>
                  <a:lnTo>
                    <a:pt x="551" y="5"/>
                  </a:lnTo>
                  <a:lnTo>
                    <a:pt x="544" y="5"/>
                  </a:lnTo>
                  <a:lnTo>
                    <a:pt x="537" y="6"/>
                  </a:lnTo>
                  <a:lnTo>
                    <a:pt x="530" y="8"/>
                  </a:lnTo>
                  <a:lnTo>
                    <a:pt x="523" y="10"/>
                  </a:lnTo>
                  <a:lnTo>
                    <a:pt x="511" y="14"/>
                  </a:lnTo>
                  <a:lnTo>
                    <a:pt x="499" y="15"/>
                  </a:lnTo>
                  <a:lnTo>
                    <a:pt x="498" y="19"/>
                  </a:lnTo>
                  <a:lnTo>
                    <a:pt x="495" y="24"/>
                  </a:lnTo>
                  <a:lnTo>
                    <a:pt x="490" y="28"/>
                  </a:lnTo>
                  <a:lnTo>
                    <a:pt x="484" y="32"/>
                  </a:lnTo>
                  <a:lnTo>
                    <a:pt x="478" y="36"/>
                  </a:lnTo>
                  <a:lnTo>
                    <a:pt x="471" y="39"/>
                  </a:lnTo>
                  <a:lnTo>
                    <a:pt x="464" y="41"/>
                  </a:lnTo>
                  <a:lnTo>
                    <a:pt x="458" y="41"/>
                  </a:lnTo>
                  <a:close/>
                </a:path>
              </a:pathLst>
            </a:custGeom>
            <a:grpFill/>
            <a:ln w="3175" cmpd="sng">
              <a:solidFill>
                <a:srgbClr val="FCF6F6"/>
              </a:solidFill>
              <a:round/>
              <a:headEnd/>
              <a:tailEnd/>
            </a:ln>
          </p:spPr>
          <p:txBody>
            <a:bodyPr/>
            <a:lstStyle/>
            <a:p>
              <a:endParaRPr lang="pt-BR"/>
            </a:p>
          </p:txBody>
        </p:sp>
        <p:sp>
          <p:nvSpPr>
            <p:cNvPr id="41" name="Freeform 31"/>
            <p:cNvSpPr>
              <a:spLocks/>
            </p:cNvSpPr>
            <p:nvPr/>
          </p:nvSpPr>
          <p:spPr bwMode="auto">
            <a:xfrm>
              <a:off x="4157663" y="1154113"/>
              <a:ext cx="1782762" cy="1817687"/>
            </a:xfrm>
            <a:custGeom>
              <a:avLst/>
              <a:gdLst>
                <a:gd name="T0" fmla="*/ 4445 w 4539"/>
                <a:gd name="T1" fmla="*/ 1241 h 4267"/>
                <a:gd name="T2" fmla="*/ 4347 w 4539"/>
                <a:gd name="T3" fmla="*/ 1194 h 4267"/>
                <a:gd name="T4" fmla="*/ 4232 w 4539"/>
                <a:gd name="T5" fmla="*/ 1169 h 4267"/>
                <a:gd name="T6" fmla="*/ 4124 w 4539"/>
                <a:gd name="T7" fmla="*/ 1130 h 4267"/>
                <a:gd name="T8" fmla="*/ 3998 w 4539"/>
                <a:gd name="T9" fmla="*/ 1099 h 4267"/>
                <a:gd name="T10" fmla="*/ 3900 w 4539"/>
                <a:gd name="T11" fmla="*/ 1128 h 4267"/>
                <a:gd name="T12" fmla="*/ 3730 w 4539"/>
                <a:gd name="T13" fmla="*/ 1244 h 4267"/>
                <a:gd name="T14" fmla="*/ 3627 w 4539"/>
                <a:gd name="T15" fmla="*/ 1390 h 4267"/>
                <a:gd name="T16" fmla="*/ 3513 w 4539"/>
                <a:gd name="T17" fmla="*/ 1534 h 4267"/>
                <a:gd name="T18" fmla="*/ 3320 w 4539"/>
                <a:gd name="T19" fmla="*/ 1782 h 4267"/>
                <a:gd name="T20" fmla="*/ 3391 w 4539"/>
                <a:gd name="T21" fmla="*/ 1558 h 4267"/>
                <a:gd name="T22" fmla="*/ 3333 w 4539"/>
                <a:gd name="T23" fmla="*/ 1497 h 4267"/>
                <a:gd name="T24" fmla="*/ 3185 w 4539"/>
                <a:gd name="T25" fmla="*/ 1556 h 4267"/>
                <a:gd name="T26" fmla="*/ 3004 w 4539"/>
                <a:gd name="T27" fmla="*/ 1581 h 4267"/>
                <a:gd name="T28" fmla="*/ 2859 w 4539"/>
                <a:gd name="T29" fmla="*/ 1318 h 4267"/>
                <a:gd name="T30" fmla="*/ 2848 w 4539"/>
                <a:gd name="T31" fmla="*/ 1235 h 4267"/>
                <a:gd name="T32" fmla="*/ 2623 w 4539"/>
                <a:gd name="T33" fmla="*/ 1353 h 4267"/>
                <a:gd name="T34" fmla="*/ 2457 w 4539"/>
                <a:gd name="T35" fmla="*/ 1381 h 4267"/>
                <a:gd name="T36" fmla="*/ 2558 w 4539"/>
                <a:gd name="T37" fmla="*/ 1267 h 4267"/>
                <a:gd name="T38" fmla="*/ 2239 w 4539"/>
                <a:gd name="T39" fmla="*/ 1061 h 4267"/>
                <a:gd name="T40" fmla="*/ 2116 w 4539"/>
                <a:gd name="T41" fmla="*/ 898 h 4267"/>
                <a:gd name="T42" fmla="*/ 2071 w 4539"/>
                <a:gd name="T43" fmla="*/ 665 h 4267"/>
                <a:gd name="T44" fmla="*/ 1950 w 4539"/>
                <a:gd name="T45" fmla="*/ 533 h 4267"/>
                <a:gd name="T46" fmla="*/ 1823 w 4539"/>
                <a:gd name="T47" fmla="*/ 363 h 4267"/>
                <a:gd name="T48" fmla="*/ 1696 w 4539"/>
                <a:gd name="T49" fmla="*/ 288 h 4267"/>
                <a:gd name="T50" fmla="*/ 1479 w 4539"/>
                <a:gd name="T51" fmla="*/ 221 h 4267"/>
                <a:gd name="T52" fmla="*/ 1402 w 4539"/>
                <a:gd name="T53" fmla="*/ 4 h 4267"/>
                <a:gd name="T54" fmla="*/ 1142 w 4539"/>
                <a:gd name="T55" fmla="*/ 52 h 4267"/>
                <a:gd name="T56" fmla="*/ 1005 w 4539"/>
                <a:gd name="T57" fmla="*/ 88 h 4267"/>
                <a:gd name="T58" fmla="*/ 1061 w 4539"/>
                <a:gd name="T59" fmla="*/ 237 h 4267"/>
                <a:gd name="T60" fmla="*/ 850 w 4539"/>
                <a:gd name="T61" fmla="*/ 217 h 4267"/>
                <a:gd name="T62" fmla="*/ 649 w 4539"/>
                <a:gd name="T63" fmla="*/ 208 h 4267"/>
                <a:gd name="T64" fmla="*/ 442 w 4539"/>
                <a:gd name="T65" fmla="*/ 303 h 4267"/>
                <a:gd name="T66" fmla="*/ 270 w 4539"/>
                <a:gd name="T67" fmla="*/ 373 h 4267"/>
                <a:gd name="T68" fmla="*/ 158 w 4539"/>
                <a:gd name="T69" fmla="*/ 399 h 4267"/>
                <a:gd name="T70" fmla="*/ 11 w 4539"/>
                <a:gd name="T71" fmla="*/ 480 h 4267"/>
                <a:gd name="T72" fmla="*/ 63 w 4539"/>
                <a:gd name="T73" fmla="*/ 1043 h 4267"/>
                <a:gd name="T74" fmla="*/ 224 w 4539"/>
                <a:gd name="T75" fmla="*/ 1336 h 4267"/>
                <a:gd name="T76" fmla="*/ 374 w 4539"/>
                <a:gd name="T77" fmla="*/ 1439 h 4267"/>
                <a:gd name="T78" fmla="*/ 623 w 4539"/>
                <a:gd name="T79" fmla="*/ 1475 h 4267"/>
                <a:gd name="T80" fmla="*/ 803 w 4539"/>
                <a:gd name="T81" fmla="*/ 1606 h 4267"/>
                <a:gd name="T82" fmla="*/ 236 w 4539"/>
                <a:gd name="T83" fmla="*/ 3176 h 4267"/>
                <a:gd name="T84" fmla="*/ 306 w 4539"/>
                <a:gd name="T85" fmla="*/ 3344 h 4267"/>
                <a:gd name="T86" fmla="*/ 454 w 4539"/>
                <a:gd name="T87" fmla="*/ 3713 h 4267"/>
                <a:gd name="T88" fmla="*/ 655 w 4539"/>
                <a:gd name="T89" fmla="*/ 3972 h 4267"/>
                <a:gd name="T90" fmla="*/ 3050 w 4539"/>
                <a:gd name="T91" fmla="*/ 4259 h 4267"/>
                <a:gd name="T92" fmla="*/ 3256 w 4539"/>
                <a:gd name="T93" fmla="*/ 3941 h 4267"/>
                <a:gd name="T94" fmla="*/ 3425 w 4539"/>
                <a:gd name="T95" fmla="*/ 3588 h 4267"/>
                <a:gd name="T96" fmla="*/ 3397 w 4539"/>
                <a:gd name="T97" fmla="*/ 3422 h 4267"/>
                <a:gd name="T98" fmla="*/ 3452 w 4539"/>
                <a:gd name="T99" fmla="*/ 3242 h 4267"/>
                <a:gd name="T100" fmla="*/ 3615 w 4539"/>
                <a:gd name="T101" fmla="*/ 3127 h 4267"/>
                <a:gd name="T102" fmla="*/ 3714 w 4539"/>
                <a:gd name="T103" fmla="*/ 3005 h 4267"/>
                <a:gd name="T104" fmla="*/ 3782 w 4539"/>
                <a:gd name="T105" fmla="*/ 2826 h 4267"/>
                <a:gd name="T106" fmla="*/ 3620 w 4539"/>
                <a:gd name="T107" fmla="*/ 2733 h 4267"/>
                <a:gd name="T108" fmla="*/ 3889 w 4539"/>
                <a:gd name="T109" fmla="*/ 2490 h 4267"/>
                <a:gd name="T110" fmla="*/ 4062 w 4539"/>
                <a:gd name="T111" fmla="*/ 2352 h 4267"/>
                <a:gd name="T112" fmla="*/ 4179 w 4539"/>
                <a:gd name="T113" fmla="*/ 2224 h 4267"/>
                <a:gd name="T114" fmla="*/ 4298 w 4539"/>
                <a:gd name="T115" fmla="*/ 2010 h 4267"/>
                <a:gd name="T116" fmla="*/ 4374 w 4539"/>
                <a:gd name="T117" fmla="*/ 1790 h 4267"/>
                <a:gd name="T118" fmla="*/ 4452 w 4539"/>
                <a:gd name="T119" fmla="*/ 1642 h 4267"/>
                <a:gd name="T120" fmla="*/ 4482 w 4539"/>
                <a:gd name="T121" fmla="*/ 1475 h 4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39" h="4267">
                  <a:moveTo>
                    <a:pt x="4539" y="1286"/>
                  </a:moveTo>
                  <a:lnTo>
                    <a:pt x="4530" y="1286"/>
                  </a:lnTo>
                  <a:lnTo>
                    <a:pt x="4523" y="1286"/>
                  </a:lnTo>
                  <a:lnTo>
                    <a:pt x="4515" y="1286"/>
                  </a:lnTo>
                  <a:lnTo>
                    <a:pt x="4507" y="1286"/>
                  </a:lnTo>
                  <a:lnTo>
                    <a:pt x="4506" y="1280"/>
                  </a:lnTo>
                  <a:lnTo>
                    <a:pt x="4505" y="1276"/>
                  </a:lnTo>
                  <a:lnTo>
                    <a:pt x="4503" y="1273"/>
                  </a:lnTo>
                  <a:lnTo>
                    <a:pt x="4501" y="1271"/>
                  </a:lnTo>
                  <a:lnTo>
                    <a:pt x="4499" y="1267"/>
                  </a:lnTo>
                  <a:lnTo>
                    <a:pt x="4496" y="1262"/>
                  </a:lnTo>
                  <a:lnTo>
                    <a:pt x="4493" y="1253"/>
                  </a:lnTo>
                  <a:lnTo>
                    <a:pt x="4491" y="1239"/>
                  </a:lnTo>
                  <a:lnTo>
                    <a:pt x="4474" y="1234"/>
                  </a:lnTo>
                  <a:lnTo>
                    <a:pt x="4462" y="1233"/>
                  </a:lnTo>
                  <a:lnTo>
                    <a:pt x="4454" y="1233"/>
                  </a:lnTo>
                  <a:lnTo>
                    <a:pt x="4448" y="1235"/>
                  </a:lnTo>
                  <a:lnTo>
                    <a:pt x="4446" y="1238"/>
                  </a:lnTo>
                  <a:lnTo>
                    <a:pt x="4445" y="1241"/>
                  </a:lnTo>
                  <a:lnTo>
                    <a:pt x="4444" y="1243"/>
                  </a:lnTo>
                  <a:lnTo>
                    <a:pt x="4445" y="1244"/>
                  </a:lnTo>
                  <a:lnTo>
                    <a:pt x="4444" y="1249"/>
                  </a:lnTo>
                  <a:lnTo>
                    <a:pt x="4443" y="1251"/>
                  </a:lnTo>
                  <a:lnTo>
                    <a:pt x="4441" y="1251"/>
                  </a:lnTo>
                  <a:lnTo>
                    <a:pt x="4438" y="1250"/>
                  </a:lnTo>
                  <a:lnTo>
                    <a:pt x="4430" y="1243"/>
                  </a:lnTo>
                  <a:lnTo>
                    <a:pt x="4419" y="1236"/>
                  </a:lnTo>
                  <a:lnTo>
                    <a:pt x="4413" y="1232"/>
                  </a:lnTo>
                  <a:lnTo>
                    <a:pt x="4406" y="1229"/>
                  </a:lnTo>
                  <a:lnTo>
                    <a:pt x="4399" y="1226"/>
                  </a:lnTo>
                  <a:lnTo>
                    <a:pt x="4391" y="1223"/>
                  </a:lnTo>
                  <a:lnTo>
                    <a:pt x="4383" y="1222"/>
                  </a:lnTo>
                  <a:lnTo>
                    <a:pt x="4374" y="1223"/>
                  </a:lnTo>
                  <a:lnTo>
                    <a:pt x="4365" y="1224"/>
                  </a:lnTo>
                  <a:lnTo>
                    <a:pt x="4355" y="1228"/>
                  </a:lnTo>
                  <a:lnTo>
                    <a:pt x="4352" y="1210"/>
                  </a:lnTo>
                  <a:lnTo>
                    <a:pt x="4348" y="1198"/>
                  </a:lnTo>
                  <a:lnTo>
                    <a:pt x="4347" y="1194"/>
                  </a:lnTo>
                  <a:lnTo>
                    <a:pt x="4345" y="1192"/>
                  </a:lnTo>
                  <a:lnTo>
                    <a:pt x="4343" y="1190"/>
                  </a:lnTo>
                  <a:lnTo>
                    <a:pt x="4340" y="1189"/>
                  </a:lnTo>
                  <a:lnTo>
                    <a:pt x="4325" y="1189"/>
                  </a:lnTo>
                  <a:lnTo>
                    <a:pt x="4297" y="1192"/>
                  </a:lnTo>
                  <a:lnTo>
                    <a:pt x="4290" y="1191"/>
                  </a:lnTo>
                  <a:lnTo>
                    <a:pt x="4285" y="1190"/>
                  </a:lnTo>
                  <a:lnTo>
                    <a:pt x="4275" y="1190"/>
                  </a:lnTo>
                  <a:lnTo>
                    <a:pt x="4250" y="1192"/>
                  </a:lnTo>
                  <a:lnTo>
                    <a:pt x="4251" y="1189"/>
                  </a:lnTo>
                  <a:lnTo>
                    <a:pt x="4251" y="1187"/>
                  </a:lnTo>
                  <a:lnTo>
                    <a:pt x="4251" y="1185"/>
                  </a:lnTo>
                  <a:lnTo>
                    <a:pt x="4250" y="1184"/>
                  </a:lnTo>
                  <a:lnTo>
                    <a:pt x="4247" y="1182"/>
                  </a:lnTo>
                  <a:lnTo>
                    <a:pt x="4244" y="1180"/>
                  </a:lnTo>
                  <a:lnTo>
                    <a:pt x="4240" y="1178"/>
                  </a:lnTo>
                  <a:lnTo>
                    <a:pt x="4235" y="1174"/>
                  </a:lnTo>
                  <a:lnTo>
                    <a:pt x="4234" y="1172"/>
                  </a:lnTo>
                  <a:lnTo>
                    <a:pt x="4232" y="1169"/>
                  </a:lnTo>
                  <a:lnTo>
                    <a:pt x="4230" y="1165"/>
                  </a:lnTo>
                  <a:lnTo>
                    <a:pt x="4229" y="1161"/>
                  </a:lnTo>
                  <a:lnTo>
                    <a:pt x="4223" y="1156"/>
                  </a:lnTo>
                  <a:lnTo>
                    <a:pt x="4217" y="1153"/>
                  </a:lnTo>
                  <a:lnTo>
                    <a:pt x="4212" y="1151"/>
                  </a:lnTo>
                  <a:lnTo>
                    <a:pt x="4208" y="1150"/>
                  </a:lnTo>
                  <a:lnTo>
                    <a:pt x="4199" y="1150"/>
                  </a:lnTo>
                  <a:lnTo>
                    <a:pt x="4193" y="1152"/>
                  </a:lnTo>
                  <a:lnTo>
                    <a:pt x="4186" y="1155"/>
                  </a:lnTo>
                  <a:lnTo>
                    <a:pt x="4179" y="1157"/>
                  </a:lnTo>
                  <a:lnTo>
                    <a:pt x="4175" y="1158"/>
                  </a:lnTo>
                  <a:lnTo>
                    <a:pt x="4171" y="1158"/>
                  </a:lnTo>
                  <a:lnTo>
                    <a:pt x="4166" y="1157"/>
                  </a:lnTo>
                  <a:lnTo>
                    <a:pt x="4161" y="1155"/>
                  </a:lnTo>
                  <a:lnTo>
                    <a:pt x="4153" y="1152"/>
                  </a:lnTo>
                  <a:lnTo>
                    <a:pt x="4146" y="1147"/>
                  </a:lnTo>
                  <a:lnTo>
                    <a:pt x="4138" y="1141"/>
                  </a:lnTo>
                  <a:lnTo>
                    <a:pt x="4129" y="1133"/>
                  </a:lnTo>
                  <a:lnTo>
                    <a:pt x="4124" y="1130"/>
                  </a:lnTo>
                  <a:lnTo>
                    <a:pt x="4119" y="1127"/>
                  </a:lnTo>
                  <a:lnTo>
                    <a:pt x="4112" y="1125"/>
                  </a:lnTo>
                  <a:lnTo>
                    <a:pt x="4105" y="1123"/>
                  </a:lnTo>
                  <a:lnTo>
                    <a:pt x="4097" y="1122"/>
                  </a:lnTo>
                  <a:lnTo>
                    <a:pt x="4087" y="1121"/>
                  </a:lnTo>
                  <a:lnTo>
                    <a:pt x="4077" y="1122"/>
                  </a:lnTo>
                  <a:lnTo>
                    <a:pt x="4066" y="1123"/>
                  </a:lnTo>
                  <a:lnTo>
                    <a:pt x="4047" y="1127"/>
                  </a:lnTo>
                  <a:lnTo>
                    <a:pt x="4032" y="1130"/>
                  </a:lnTo>
                  <a:lnTo>
                    <a:pt x="4021" y="1131"/>
                  </a:lnTo>
                  <a:lnTo>
                    <a:pt x="4012" y="1130"/>
                  </a:lnTo>
                  <a:lnTo>
                    <a:pt x="4005" y="1129"/>
                  </a:lnTo>
                  <a:lnTo>
                    <a:pt x="4001" y="1126"/>
                  </a:lnTo>
                  <a:lnTo>
                    <a:pt x="3998" y="1123"/>
                  </a:lnTo>
                  <a:lnTo>
                    <a:pt x="3997" y="1120"/>
                  </a:lnTo>
                  <a:lnTo>
                    <a:pt x="3997" y="1112"/>
                  </a:lnTo>
                  <a:lnTo>
                    <a:pt x="3998" y="1105"/>
                  </a:lnTo>
                  <a:lnTo>
                    <a:pt x="3998" y="1102"/>
                  </a:lnTo>
                  <a:lnTo>
                    <a:pt x="3998" y="1099"/>
                  </a:lnTo>
                  <a:lnTo>
                    <a:pt x="3996" y="1098"/>
                  </a:lnTo>
                  <a:lnTo>
                    <a:pt x="3993" y="1097"/>
                  </a:lnTo>
                  <a:lnTo>
                    <a:pt x="3983" y="1097"/>
                  </a:lnTo>
                  <a:lnTo>
                    <a:pt x="3973" y="1097"/>
                  </a:lnTo>
                  <a:lnTo>
                    <a:pt x="3966" y="1099"/>
                  </a:lnTo>
                  <a:lnTo>
                    <a:pt x="3960" y="1101"/>
                  </a:lnTo>
                  <a:lnTo>
                    <a:pt x="3956" y="1103"/>
                  </a:lnTo>
                  <a:lnTo>
                    <a:pt x="3953" y="1106"/>
                  </a:lnTo>
                  <a:lnTo>
                    <a:pt x="3950" y="1109"/>
                  </a:lnTo>
                  <a:lnTo>
                    <a:pt x="3947" y="1113"/>
                  </a:lnTo>
                  <a:lnTo>
                    <a:pt x="3943" y="1119"/>
                  </a:lnTo>
                  <a:lnTo>
                    <a:pt x="3937" y="1125"/>
                  </a:lnTo>
                  <a:lnTo>
                    <a:pt x="3934" y="1127"/>
                  </a:lnTo>
                  <a:lnTo>
                    <a:pt x="3929" y="1128"/>
                  </a:lnTo>
                  <a:lnTo>
                    <a:pt x="3922" y="1129"/>
                  </a:lnTo>
                  <a:lnTo>
                    <a:pt x="3914" y="1128"/>
                  </a:lnTo>
                  <a:lnTo>
                    <a:pt x="3909" y="1128"/>
                  </a:lnTo>
                  <a:lnTo>
                    <a:pt x="3904" y="1128"/>
                  </a:lnTo>
                  <a:lnTo>
                    <a:pt x="3900" y="1128"/>
                  </a:lnTo>
                  <a:lnTo>
                    <a:pt x="3896" y="1129"/>
                  </a:lnTo>
                  <a:lnTo>
                    <a:pt x="3889" y="1132"/>
                  </a:lnTo>
                  <a:lnTo>
                    <a:pt x="3883" y="1134"/>
                  </a:lnTo>
                  <a:lnTo>
                    <a:pt x="3877" y="1136"/>
                  </a:lnTo>
                  <a:lnTo>
                    <a:pt x="3870" y="1136"/>
                  </a:lnTo>
                  <a:lnTo>
                    <a:pt x="3866" y="1136"/>
                  </a:lnTo>
                  <a:lnTo>
                    <a:pt x="3861" y="1134"/>
                  </a:lnTo>
                  <a:lnTo>
                    <a:pt x="3856" y="1132"/>
                  </a:lnTo>
                  <a:lnTo>
                    <a:pt x="3851" y="1128"/>
                  </a:lnTo>
                  <a:lnTo>
                    <a:pt x="3849" y="1127"/>
                  </a:lnTo>
                  <a:lnTo>
                    <a:pt x="3847" y="1127"/>
                  </a:lnTo>
                  <a:lnTo>
                    <a:pt x="3845" y="1127"/>
                  </a:lnTo>
                  <a:lnTo>
                    <a:pt x="3842" y="1128"/>
                  </a:lnTo>
                  <a:lnTo>
                    <a:pt x="3835" y="1132"/>
                  </a:lnTo>
                  <a:lnTo>
                    <a:pt x="3828" y="1139"/>
                  </a:lnTo>
                  <a:lnTo>
                    <a:pt x="3810" y="1155"/>
                  </a:lnTo>
                  <a:lnTo>
                    <a:pt x="3791" y="1175"/>
                  </a:lnTo>
                  <a:lnTo>
                    <a:pt x="3753" y="1217"/>
                  </a:lnTo>
                  <a:lnTo>
                    <a:pt x="3730" y="1244"/>
                  </a:lnTo>
                  <a:lnTo>
                    <a:pt x="3721" y="1256"/>
                  </a:lnTo>
                  <a:lnTo>
                    <a:pt x="3714" y="1266"/>
                  </a:lnTo>
                  <a:lnTo>
                    <a:pt x="3708" y="1276"/>
                  </a:lnTo>
                  <a:lnTo>
                    <a:pt x="3704" y="1286"/>
                  </a:lnTo>
                  <a:lnTo>
                    <a:pt x="3701" y="1296"/>
                  </a:lnTo>
                  <a:lnTo>
                    <a:pt x="3699" y="1306"/>
                  </a:lnTo>
                  <a:lnTo>
                    <a:pt x="3697" y="1315"/>
                  </a:lnTo>
                  <a:lnTo>
                    <a:pt x="3696" y="1324"/>
                  </a:lnTo>
                  <a:lnTo>
                    <a:pt x="3696" y="1340"/>
                  </a:lnTo>
                  <a:lnTo>
                    <a:pt x="3697" y="1354"/>
                  </a:lnTo>
                  <a:lnTo>
                    <a:pt x="3697" y="1361"/>
                  </a:lnTo>
                  <a:lnTo>
                    <a:pt x="3696" y="1367"/>
                  </a:lnTo>
                  <a:lnTo>
                    <a:pt x="3695" y="1372"/>
                  </a:lnTo>
                  <a:lnTo>
                    <a:pt x="3694" y="1376"/>
                  </a:lnTo>
                  <a:lnTo>
                    <a:pt x="3676" y="1377"/>
                  </a:lnTo>
                  <a:lnTo>
                    <a:pt x="3661" y="1378"/>
                  </a:lnTo>
                  <a:lnTo>
                    <a:pt x="3648" y="1381"/>
                  </a:lnTo>
                  <a:lnTo>
                    <a:pt x="3636" y="1385"/>
                  </a:lnTo>
                  <a:lnTo>
                    <a:pt x="3627" y="1390"/>
                  </a:lnTo>
                  <a:lnTo>
                    <a:pt x="3619" y="1396"/>
                  </a:lnTo>
                  <a:lnTo>
                    <a:pt x="3613" y="1402"/>
                  </a:lnTo>
                  <a:lnTo>
                    <a:pt x="3608" y="1408"/>
                  </a:lnTo>
                  <a:lnTo>
                    <a:pt x="3598" y="1423"/>
                  </a:lnTo>
                  <a:lnTo>
                    <a:pt x="3588" y="1437"/>
                  </a:lnTo>
                  <a:lnTo>
                    <a:pt x="3582" y="1445"/>
                  </a:lnTo>
                  <a:lnTo>
                    <a:pt x="3576" y="1452"/>
                  </a:lnTo>
                  <a:lnTo>
                    <a:pt x="3567" y="1458"/>
                  </a:lnTo>
                  <a:lnTo>
                    <a:pt x="3558" y="1464"/>
                  </a:lnTo>
                  <a:lnTo>
                    <a:pt x="3548" y="1472"/>
                  </a:lnTo>
                  <a:lnTo>
                    <a:pt x="3541" y="1478"/>
                  </a:lnTo>
                  <a:lnTo>
                    <a:pt x="3538" y="1483"/>
                  </a:lnTo>
                  <a:lnTo>
                    <a:pt x="3536" y="1489"/>
                  </a:lnTo>
                  <a:lnTo>
                    <a:pt x="3536" y="1499"/>
                  </a:lnTo>
                  <a:lnTo>
                    <a:pt x="3536" y="1509"/>
                  </a:lnTo>
                  <a:lnTo>
                    <a:pt x="3534" y="1515"/>
                  </a:lnTo>
                  <a:lnTo>
                    <a:pt x="3529" y="1521"/>
                  </a:lnTo>
                  <a:lnTo>
                    <a:pt x="3523" y="1527"/>
                  </a:lnTo>
                  <a:lnTo>
                    <a:pt x="3513" y="1534"/>
                  </a:lnTo>
                  <a:lnTo>
                    <a:pt x="3499" y="1542"/>
                  </a:lnTo>
                  <a:lnTo>
                    <a:pt x="3480" y="1550"/>
                  </a:lnTo>
                  <a:lnTo>
                    <a:pt x="3457" y="1559"/>
                  </a:lnTo>
                  <a:lnTo>
                    <a:pt x="3427" y="1569"/>
                  </a:lnTo>
                  <a:lnTo>
                    <a:pt x="3423" y="1571"/>
                  </a:lnTo>
                  <a:lnTo>
                    <a:pt x="3418" y="1575"/>
                  </a:lnTo>
                  <a:lnTo>
                    <a:pt x="3414" y="1579"/>
                  </a:lnTo>
                  <a:lnTo>
                    <a:pt x="3410" y="1585"/>
                  </a:lnTo>
                  <a:lnTo>
                    <a:pt x="3402" y="1598"/>
                  </a:lnTo>
                  <a:lnTo>
                    <a:pt x="3394" y="1615"/>
                  </a:lnTo>
                  <a:lnTo>
                    <a:pt x="3379" y="1653"/>
                  </a:lnTo>
                  <a:lnTo>
                    <a:pt x="3363" y="1695"/>
                  </a:lnTo>
                  <a:lnTo>
                    <a:pt x="3355" y="1716"/>
                  </a:lnTo>
                  <a:lnTo>
                    <a:pt x="3348" y="1735"/>
                  </a:lnTo>
                  <a:lnTo>
                    <a:pt x="3340" y="1752"/>
                  </a:lnTo>
                  <a:lnTo>
                    <a:pt x="3332" y="1767"/>
                  </a:lnTo>
                  <a:lnTo>
                    <a:pt x="3328" y="1773"/>
                  </a:lnTo>
                  <a:lnTo>
                    <a:pt x="3324" y="1778"/>
                  </a:lnTo>
                  <a:lnTo>
                    <a:pt x="3320" y="1782"/>
                  </a:lnTo>
                  <a:lnTo>
                    <a:pt x="3316" y="1785"/>
                  </a:lnTo>
                  <a:lnTo>
                    <a:pt x="3313" y="1787"/>
                  </a:lnTo>
                  <a:lnTo>
                    <a:pt x="3308" y="1787"/>
                  </a:lnTo>
                  <a:lnTo>
                    <a:pt x="3304" y="1787"/>
                  </a:lnTo>
                  <a:lnTo>
                    <a:pt x="3300" y="1785"/>
                  </a:lnTo>
                  <a:lnTo>
                    <a:pt x="3296" y="1783"/>
                  </a:lnTo>
                  <a:lnTo>
                    <a:pt x="3293" y="1781"/>
                  </a:lnTo>
                  <a:lnTo>
                    <a:pt x="3292" y="1777"/>
                  </a:lnTo>
                  <a:lnTo>
                    <a:pt x="3291" y="1772"/>
                  </a:lnTo>
                  <a:lnTo>
                    <a:pt x="3292" y="1767"/>
                  </a:lnTo>
                  <a:lnTo>
                    <a:pt x="3293" y="1760"/>
                  </a:lnTo>
                  <a:lnTo>
                    <a:pt x="3296" y="1752"/>
                  </a:lnTo>
                  <a:lnTo>
                    <a:pt x="3299" y="1743"/>
                  </a:lnTo>
                  <a:lnTo>
                    <a:pt x="3306" y="1724"/>
                  </a:lnTo>
                  <a:lnTo>
                    <a:pt x="3318" y="1703"/>
                  </a:lnTo>
                  <a:lnTo>
                    <a:pt x="3329" y="1678"/>
                  </a:lnTo>
                  <a:lnTo>
                    <a:pt x="3342" y="1654"/>
                  </a:lnTo>
                  <a:lnTo>
                    <a:pt x="3368" y="1605"/>
                  </a:lnTo>
                  <a:lnTo>
                    <a:pt x="3391" y="1558"/>
                  </a:lnTo>
                  <a:lnTo>
                    <a:pt x="3400" y="1538"/>
                  </a:lnTo>
                  <a:lnTo>
                    <a:pt x="3406" y="1521"/>
                  </a:lnTo>
                  <a:lnTo>
                    <a:pt x="3409" y="1513"/>
                  </a:lnTo>
                  <a:lnTo>
                    <a:pt x="3410" y="1506"/>
                  </a:lnTo>
                  <a:lnTo>
                    <a:pt x="3410" y="1501"/>
                  </a:lnTo>
                  <a:lnTo>
                    <a:pt x="3410" y="1496"/>
                  </a:lnTo>
                  <a:lnTo>
                    <a:pt x="3409" y="1492"/>
                  </a:lnTo>
                  <a:lnTo>
                    <a:pt x="3407" y="1489"/>
                  </a:lnTo>
                  <a:lnTo>
                    <a:pt x="3405" y="1486"/>
                  </a:lnTo>
                  <a:lnTo>
                    <a:pt x="3402" y="1484"/>
                  </a:lnTo>
                  <a:lnTo>
                    <a:pt x="3398" y="1482"/>
                  </a:lnTo>
                  <a:lnTo>
                    <a:pt x="3395" y="1481"/>
                  </a:lnTo>
                  <a:lnTo>
                    <a:pt x="3391" y="1481"/>
                  </a:lnTo>
                  <a:lnTo>
                    <a:pt x="3386" y="1480"/>
                  </a:lnTo>
                  <a:lnTo>
                    <a:pt x="3376" y="1481"/>
                  </a:lnTo>
                  <a:lnTo>
                    <a:pt x="3366" y="1484"/>
                  </a:lnTo>
                  <a:lnTo>
                    <a:pt x="3355" y="1487"/>
                  </a:lnTo>
                  <a:lnTo>
                    <a:pt x="3344" y="1492"/>
                  </a:lnTo>
                  <a:lnTo>
                    <a:pt x="3333" y="1497"/>
                  </a:lnTo>
                  <a:lnTo>
                    <a:pt x="3322" y="1503"/>
                  </a:lnTo>
                  <a:lnTo>
                    <a:pt x="3312" y="1510"/>
                  </a:lnTo>
                  <a:lnTo>
                    <a:pt x="3302" y="1516"/>
                  </a:lnTo>
                  <a:lnTo>
                    <a:pt x="3295" y="1523"/>
                  </a:lnTo>
                  <a:lnTo>
                    <a:pt x="3289" y="1528"/>
                  </a:lnTo>
                  <a:lnTo>
                    <a:pt x="3286" y="1534"/>
                  </a:lnTo>
                  <a:lnTo>
                    <a:pt x="3284" y="1538"/>
                  </a:lnTo>
                  <a:lnTo>
                    <a:pt x="3260" y="1538"/>
                  </a:lnTo>
                  <a:lnTo>
                    <a:pt x="3240" y="1540"/>
                  </a:lnTo>
                  <a:lnTo>
                    <a:pt x="3232" y="1542"/>
                  </a:lnTo>
                  <a:lnTo>
                    <a:pt x="3224" y="1545"/>
                  </a:lnTo>
                  <a:lnTo>
                    <a:pt x="3218" y="1549"/>
                  </a:lnTo>
                  <a:lnTo>
                    <a:pt x="3211" y="1554"/>
                  </a:lnTo>
                  <a:lnTo>
                    <a:pt x="3207" y="1558"/>
                  </a:lnTo>
                  <a:lnTo>
                    <a:pt x="3203" y="1561"/>
                  </a:lnTo>
                  <a:lnTo>
                    <a:pt x="3198" y="1562"/>
                  </a:lnTo>
                  <a:lnTo>
                    <a:pt x="3194" y="1561"/>
                  </a:lnTo>
                  <a:lnTo>
                    <a:pt x="3189" y="1559"/>
                  </a:lnTo>
                  <a:lnTo>
                    <a:pt x="3185" y="1556"/>
                  </a:lnTo>
                  <a:lnTo>
                    <a:pt x="3180" y="1552"/>
                  </a:lnTo>
                  <a:lnTo>
                    <a:pt x="3175" y="1547"/>
                  </a:lnTo>
                  <a:lnTo>
                    <a:pt x="3165" y="1537"/>
                  </a:lnTo>
                  <a:lnTo>
                    <a:pt x="3155" y="1527"/>
                  </a:lnTo>
                  <a:lnTo>
                    <a:pt x="3149" y="1523"/>
                  </a:lnTo>
                  <a:lnTo>
                    <a:pt x="3144" y="1520"/>
                  </a:lnTo>
                  <a:lnTo>
                    <a:pt x="3138" y="1518"/>
                  </a:lnTo>
                  <a:lnTo>
                    <a:pt x="3132" y="1517"/>
                  </a:lnTo>
                  <a:lnTo>
                    <a:pt x="3124" y="1518"/>
                  </a:lnTo>
                  <a:lnTo>
                    <a:pt x="3115" y="1519"/>
                  </a:lnTo>
                  <a:lnTo>
                    <a:pt x="3106" y="1521"/>
                  </a:lnTo>
                  <a:lnTo>
                    <a:pt x="3097" y="1523"/>
                  </a:lnTo>
                  <a:lnTo>
                    <a:pt x="3078" y="1530"/>
                  </a:lnTo>
                  <a:lnTo>
                    <a:pt x="3061" y="1539"/>
                  </a:lnTo>
                  <a:lnTo>
                    <a:pt x="3045" y="1549"/>
                  </a:lnTo>
                  <a:lnTo>
                    <a:pt x="3030" y="1559"/>
                  </a:lnTo>
                  <a:lnTo>
                    <a:pt x="3017" y="1570"/>
                  </a:lnTo>
                  <a:lnTo>
                    <a:pt x="3007" y="1580"/>
                  </a:lnTo>
                  <a:lnTo>
                    <a:pt x="3004" y="1581"/>
                  </a:lnTo>
                  <a:lnTo>
                    <a:pt x="3001" y="1581"/>
                  </a:lnTo>
                  <a:lnTo>
                    <a:pt x="2997" y="1581"/>
                  </a:lnTo>
                  <a:lnTo>
                    <a:pt x="2993" y="1579"/>
                  </a:lnTo>
                  <a:lnTo>
                    <a:pt x="2983" y="1572"/>
                  </a:lnTo>
                  <a:lnTo>
                    <a:pt x="2972" y="1562"/>
                  </a:lnTo>
                  <a:lnTo>
                    <a:pt x="2960" y="1550"/>
                  </a:lnTo>
                  <a:lnTo>
                    <a:pt x="2948" y="1534"/>
                  </a:lnTo>
                  <a:lnTo>
                    <a:pt x="2936" y="1516"/>
                  </a:lnTo>
                  <a:lnTo>
                    <a:pt x="2923" y="1496"/>
                  </a:lnTo>
                  <a:lnTo>
                    <a:pt x="2911" y="1475"/>
                  </a:lnTo>
                  <a:lnTo>
                    <a:pt x="2899" y="1452"/>
                  </a:lnTo>
                  <a:lnTo>
                    <a:pt x="2889" y="1429"/>
                  </a:lnTo>
                  <a:lnTo>
                    <a:pt x="2879" y="1406"/>
                  </a:lnTo>
                  <a:lnTo>
                    <a:pt x="2871" y="1383"/>
                  </a:lnTo>
                  <a:lnTo>
                    <a:pt x="2864" y="1361"/>
                  </a:lnTo>
                  <a:lnTo>
                    <a:pt x="2862" y="1349"/>
                  </a:lnTo>
                  <a:lnTo>
                    <a:pt x="2860" y="1338"/>
                  </a:lnTo>
                  <a:lnTo>
                    <a:pt x="2859" y="1328"/>
                  </a:lnTo>
                  <a:lnTo>
                    <a:pt x="2859" y="1318"/>
                  </a:lnTo>
                  <a:lnTo>
                    <a:pt x="2858" y="1316"/>
                  </a:lnTo>
                  <a:lnTo>
                    <a:pt x="2857" y="1314"/>
                  </a:lnTo>
                  <a:lnTo>
                    <a:pt x="2855" y="1312"/>
                  </a:lnTo>
                  <a:lnTo>
                    <a:pt x="2852" y="1310"/>
                  </a:lnTo>
                  <a:lnTo>
                    <a:pt x="2845" y="1306"/>
                  </a:lnTo>
                  <a:lnTo>
                    <a:pt x="2838" y="1301"/>
                  </a:lnTo>
                  <a:lnTo>
                    <a:pt x="2835" y="1299"/>
                  </a:lnTo>
                  <a:lnTo>
                    <a:pt x="2832" y="1295"/>
                  </a:lnTo>
                  <a:lnTo>
                    <a:pt x="2830" y="1292"/>
                  </a:lnTo>
                  <a:lnTo>
                    <a:pt x="2828" y="1288"/>
                  </a:lnTo>
                  <a:lnTo>
                    <a:pt x="2828" y="1283"/>
                  </a:lnTo>
                  <a:lnTo>
                    <a:pt x="2828" y="1278"/>
                  </a:lnTo>
                  <a:lnTo>
                    <a:pt x="2830" y="1272"/>
                  </a:lnTo>
                  <a:lnTo>
                    <a:pt x="2833" y="1266"/>
                  </a:lnTo>
                  <a:lnTo>
                    <a:pt x="2838" y="1260"/>
                  </a:lnTo>
                  <a:lnTo>
                    <a:pt x="2842" y="1254"/>
                  </a:lnTo>
                  <a:lnTo>
                    <a:pt x="2845" y="1247"/>
                  </a:lnTo>
                  <a:lnTo>
                    <a:pt x="2847" y="1241"/>
                  </a:lnTo>
                  <a:lnTo>
                    <a:pt x="2848" y="1235"/>
                  </a:lnTo>
                  <a:lnTo>
                    <a:pt x="2849" y="1230"/>
                  </a:lnTo>
                  <a:lnTo>
                    <a:pt x="2848" y="1225"/>
                  </a:lnTo>
                  <a:lnTo>
                    <a:pt x="2847" y="1220"/>
                  </a:lnTo>
                  <a:lnTo>
                    <a:pt x="2845" y="1216"/>
                  </a:lnTo>
                  <a:lnTo>
                    <a:pt x="2842" y="1213"/>
                  </a:lnTo>
                  <a:lnTo>
                    <a:pt x="2839" y="1210"/>
                  </a:lnTo>
                  <a:lnTo>
                    <a:pt x="2835" y="1208"/>
                  </a:lnTo>
                  <a:lnTo>
                    <a:pt x="2831" y="1206"/>
                  </a:lnTo>
                  <a:lnTo>
                    <a:pt x="2827" y="1206"/>
                  </a:lnTo>
                  <a:lnTo>
                    <a:pt x="2822" y="1206"/>
                  </a:lnTo>
                  <a:lnTo>
                    <a:pt x="2817" y="1207"/>
                  </a:lnTo>
                  <a:lnTo>
                    <a:pt x="2804" y="1214"/>
                  </a:lnTo>
                  <a:lnTo>
                    <a:pt x="2788" y="1224"/>
                  </a:lnTo>
                  <a:lnTo>
                    <a:pt x="2771" y="1236"/>
                  </a:lnTo>
                  <a:lnTo>
                    <a:pt x="2752" y="1251"/>
                  </a:lnTo>
                  <a:lnTo>
                    <a:pt x="2711" y="1284"/>
                  </a:lnTo>
                  <a:lnTo>
                    <a:pt x="2668" y="1319"/>
                  </a:lnTo>
                  <a:lnTo>
                    <a:pt x="2646" y="1336"/>
                  </a:lnTo>
                  <a:lnTo>
                    <a:pt x="2623" y="1353"/>
                  </a:lnTo>
                  <a:lnTo>
                    <a:pt x="2601" y="1369"/>
                  </a:lnTo>
                  <a:lnTo>
                    <a:pt x="2580" y="1382"/>
                  </a:lnTo>
                  <a:lnTo>
                    <a:pt x="2569" y="1388"/>
                  </a:lnTo>
                  <a:lnTo>
                    <a:pt x="2559" y="1393"/>
                  </a:lnTo>
                  <a:lnTo>
                    <a:pt x="2549" y="1397"/>
                  </a:lnTo>
                  <a:lnTo>
                    <a:pt x="2539" y="1401"/>
                  </a:lnTo>
                  <a:lnTo>
                    <a:pt x="2529" y="1404"/>
                  </a:lnTo>
                  <a:lnTo>
                    <a:pt x="2520" y="1406"/>
                  </a:lnTo>
                  <a:lnTo>
                    <a:pt x="2511" y="1407"/>
                  </a:lnTo>
                  <a:lnTo>
                    <a:pt x="2502" y="1407"/>
                  </a:lnTo>
                  <a:lnTo>
                    <a:pt x="2496" y="1407"/>
                  </a:lnTo>
                  <a:lnTo>
                    <a:pt x="2489" y="1406"/>
                  </a:lnTo>
                  <a:lnTo>
                    <a:pt x="2482" y="1404"/>
                  </a:lnTo>
                  <a:lnTo>
                    <a:pt x="2475" y="1401"/>
                  </a:lnTo>
                  <a:lnTo>
                    <a:pt x="2469" y="1397"/>
                  </a:lnTo>
                  <a:lnTo>
                    <a:pt x="2463" y="1392"/>
                  </a:lnTo>
                  <a:lnTo>
                    <a:pt x="2460" y="1388"/>
                  </a:lnTo>
                  <a:lnTo>
                    <a:pt x="2458" y="1385"/>
                  </a:lnTo>
                  <a:lnTo>
                    <a:pt x="2457" y="1381"/>
                  </a:lnTo>
                  <a:lnTo>
                    <a:pt x="2456" y="1376"/>
                  </a:lnTo>
                  <a:lnTo>
                    <a:pt x="2456" y="1366"/>
                  </a:lnTo>
                  <a:lnTo>
                    <a:pt x="2457" y="1355"/>
                  </a:lnTo>
                  <a:lnTo>
                    <a:pt x="2458" y="1347"/>
                  </a:lnTo>
                  <a:lnTo>
                    <a:pt x="2460" y="1339"/>
                  </a:lnTo>
                  <a:lnTo>
                    <a:pt x="2463" y="1332"/>
                  </a:lnTo>
                  <a:lnTo>
                    <a:pt x="2466" y="1326"/>
                  </a:lnTo>
                  <a:lnTo>
                    <a:pt x="2469" y="1320"/>
                  </a:lnTo>
                  <a:lnTo>
                    <a:pt x="2473" y="1315"/>
                  </a:lnTo>
                  <a:lnTo>
                    <a:pt x="2481" y="1307"/>
                  </a:lnTo>
                  <a:lnTo>
                    <a:pt x="2490" y="1300"/>
                  </a:lnTo>
                  <a:lnTo>
                    <a:pt x="2500" y="1295"/>
                  </a:lnTo>
                  <a:lnTo>
                    <a:pt x="2509" y="1291"/>
                  </a:lnTo>
                  <a:lnTo>
                    <a:pt x="2529" y="1285"/>
                  </a:lnTo>
                  <a:lnTo>
                    <a:pt x="2546" y="1278"/>
                  </a:lnTo>
                  <a:lnTo>
                    <a:pt x="2550" y="1275"/>
                  </a:lnTo>
                  <a:lnTo>
                    <a:pt x="2553" y="1273"/>
                  </a:lnTo>
                  <a:lnTo>
                    <a:pt x="2555" y="1270"/>
                  </a:lnTo>
                  <a:lnTo>
                    <a:pt x="2558" y="1267"/>
                  </a:lnTo>
                  <a:lnTo>
                    <a:pt x="2559" y="1264"/>
                  </a:lnTo>
                  <a:lnTo>
                    <a:pt x="2560" y="1260"/>
                  </a:lnTo>
                  <a:lnTo>
                    <a:pt x="2561" y="1255"/>
                  </a:lnTo>
                  <a:lnTo>
                    <a:pt x="2561" y="1250"/>
                  </a:lnTo>
                  <a:lnTo>
                    <a:pt x="2403" y="1250"/>
                  </a:lnTo>
                  <a:lnTo>
                    <a:pt x="2388" y="1242"/>
                  </a:lnTo>
                  <a:lnTo>
                    <a:pt x="2373" y="1233"/>
                  </a:lnTo>
                  <a:lnTo>
                    <a:pt x="2358" y="1223"/>
                  </a:lnTo>
                  <a:lnTo>
                    <a:pt x="2344" y="1211"/>
                  </a:lnTo>
                  <a:lnTo>
                    <a:pt x="2329" y="1198"/>
                  </a:lnTo>
                  <a:lnTo>
                    <a:pt x="2316" y="1184"/>
                  </a:lnTo>
                  <a:lnTo>
                    <a:pt x="2301" y="1170"/>
                  </a:lnTo>
                  <a:lnTo>
                    <a:pt x="2289" y="1154"/>
                  </a:lnTo>
                  <a:lnTo>
                    <a:pt x="2278" y="1138"/>
                  </a:lnTo>
                  <a:lnTo>
                    <a:pt x="2267" y="1121"/>
                  </a:lnTo>
                  <a:lnTo>
                    <a:pt x="2258" y="1106"/>
                  </a:lnTo>
                  <a:lnTo>
                    <a:pt x="2250" y="1090"/>
                  </a:lnTo>
                  <a:lnTo>
                    <a:pt x="2244" y="1075"/>
                  </a:lnTo>
                  <a:lnTo>
                    <a:pt x="2239" y="1061"/>
                  </a:lnTo>
                  <a:lnTo>
                    <a:pt x="2236" y="1047"/>
                  </a:lnTo>
                  <a:lnTo>
                    <a:pt x="2235" y="1035"/>
                  </a:lnTo>
                  <a:lnTo>
                    <a:pt x="2235" y="1021"/>
                  </a:lnTo>
                  <a:lnTo>
                    <a:pt x="2235" y="1008"/>
                  </a:lnTo>
                  <a:lnTo>
                    <a:pt x="2234" y="998"/>
                  </a:lnTo>
                  <a:lnTo>
                    <a:pt x="2232" y="988"/>
                  </a:lnTo>
                  <a:lnTo>
                    <a:pt x="2228" y="978"/>
                  </a:lnTo>
                  <a:lnTo>
                    <a:pt x="2224" y="969"/>
                  </a:lnTo>
                  <a:lnTo>
                    <a:pt x="2218" y="959"/>
                  </a:lnTo>
                  <a:lnTo>
                    <a:pt x="2210" y="950"/>
                  </a:lnTo>
                  <a:lnTo>
                    <a:pt x="2202" y="942"/>
                  </a:lnTo>
                  <a:lnTo>
                    <a:pt x="2193" y="934"/>
                  </a:lnTo>
                  <a:lnTo>
                    <a:pt x="2183" y="926"/>
                  </a:lnTo>
                  <a:lnTo>
                    <a:pt x="2173" y="919"/>
                  </a:lnTo>
                  <a:lnTo>
                    <a:pt x="2162" y="912"/>
                  </a:lnTo>
                  <a:lnTo>
                    <a:pt x="2151" y="907"/>
                  </a:lnTo>
                  <a:lnTo>
                    <a:pt x="2139" y="903"/>
                  </a:lnTo>
                  <a:lnTo>
                    <a:pt x="2128" y="900"/>
                  </a:lnTo>
                  <a:lnTo>
                    <a:pt x="2116" y="898"/>
                  </a:lnTo>
                  <a:lnTo>
                    <a:pt x="2104" y="898"/>
                  </a:lnTo>
                  <a:lnTo>
                    <a:pt x="2104" y="892"/>
                  </a:lnTo>
                  <a:lnTo>
                    <a:pt x="2103" y="886"/>
                  </a:lnTo>
                  <a:lnTo>
                    <a:pt x="2101" y="881"/>
                  </a:lnTo>
                  <a:lnTo>
                    <a:pt x="2099" y="876"/>
                  </a:lnTo>
                  <a:lnTo>
                    <a:pt x="2094" y="866"/>
                  </a:lnTo>
                  <a:lnTo>
                    <a:pt x="2089" y="856"/>
                  </a:lnTo>
                  <a:lnTo>
                    <a:pt x="2082" y="846"/>
                  </a:lnTo>
                  <a:lnTo>
                    <a:pt x="2077" y="836"/>
                  </a:lnTo>
                  <a:lnTo>
                    <a:pt x="2075" y="831"/>
                  </a:lnTo>
                  <a:lnTo>
                    <a:pt x="2073" y="826"/>
                  </a:lnTo>
                  <a:lnTo>
                    <a:pt x="2072" y="820"/>
                  </a:lnTo>
                  <a:lnTo>
                    <a:pt x="2072" y="814"/>
                  </a:lnTo>
                  <a:lnTo>
                    <a:pt x="2072" y="792"/>
                  </a:lnTo>
                  <a:lnTo>
                    <a:pt x="2073" y="765"/>
                  </a:lnTo>
                  <a:lnTo>
                    <a:pt x="2074" y="734"/>
                  </a:lnTo>
                  <a:lnTo>
                    <a:pt x="2073" y="700"/>
                  </a:lnTo>
                  <a:lnTo>
                    <a:pt x="2073" y="682"/>
                  </a:lnTo>
                  <a:lnTo>
                    <a:pt x="2071" y="665"/>
                  </a:lnTo>
                  <a:lnTo>
                    <a:pt x="2070" y="649"/>
                  </a:lnTo>
                  <a:lnTo>
                    <a:pt x="2068" y="633"/>
                  </a:lnTo>
                  <a:lnTo>
                    <a:pt x="2065" y="617"/>
                  </a:lnTo>
                  <a:lnTo>
                    <a:pt x="2061" y="603"/>
                  </a:lnTo>
                  <a:lnTo>
                    <a:pt x="2056" y="590"/>
                  </a:lnTo>
                  <a:lnTo>
                    <a:pt x="2051" y="577"/>
                  </a:lnTo>
                  <a:lnTo>
                    <a:pt x="2048" y="573"/>
                  </a:lnTo>
                  <a:lnTo>
                    <a:pt x="2044" y="569"/>
                  </a:lnTo>
                  <a:lnTo>
                    <a:pt x="2039" y="566"/>
                  </a:lnTo>
                  <a:lnTo>
                    <a:pt x="2033" y="564"/>
                  </a:lnTo>
                  <a:lnTo>
                    <a:pt x="2018" y="560"/>
                  </a:lnTo>
                  <a:lnTo>
                    <a:pt x="2001" y="557"/>
                  </a:lnTo>
                  <a:lnTo>
                    <a:pt x="1993" y="555"/>
                  </a:lnTo>
                  <a:lnTo>
                    <a:pt x="1984" y="553"/>
                  </a:lnTo>
                  <a:lnTo>
                    <a:pt x="1975" y="551"/>
                  </a:lnTo>
                  <a:lnTo>
                    <a:pt x="1967" y="547"/>
                  </a:lnTo>
                  <a:lnTo>
                    <a:pt x="1961" y="543"/>
                  </a:lnTo>
                  <a:lnTo>
                    <a:pt x="1955" y="538"/>
                  </a:lnTo>
                  <a:lnTo>
                    <a:pt x="1950" y="533"/>
                  </a:lnTo>
                  <a:lnTo>
                    <a:pt x="1946" y="525"/>
                  </a:lnTo>
                  <a:lnTo>
                    <a:pt x="1941" y="509"/>
                  </a:lnTo>
                  <a:lnTo>
                    <a:pt x="1937" y="493"/>
                  </a:lnTo>
                  <a:lnTo>
                    <a:pt x="1933" y="478"/>
                  </a:lnTo>
                  <a:lnTo>
                    <a:pt x="1930" y="462"/>
                  </a:lnTo>
                  <a:lnTo>
                    <a:pt x="1924" y="435"/>
                  </a:lnTo>
                  <a:lnTo>
                    <a:pt x="1918" y="411"/>
                  </a:lnTo>
                  <a:lnTo>
                    <a:pt x="1914" y="400"/>
                  </a:lnTo>
                  <a:lnTo>
                    <a:pt x="1909" y="391"/>
                  </a:lnTo>
                  <a:lnTo>
                    <a:pt x="1903" y="383"/>
                  </a:lnTo>
                  <a:lnTo>
                    <a:pt x="1896" y="376"/>
                  </a:lnTo>
                  <a:lnTo>
                    <a:pt x="1891" y="373"/>
                  </a:lnTo>
                  <a:lnTo>
                    <a:pt x="1887" y="370"/>
                  </a:lnTo>
                  <a:lnTo>
                    <a:pt x="1881" y="368"/>
                  </a:lnTo>
                  <a:lnTo>
                    <a:pt x="1876" y="366"/>
                  </a:lnTo>
                  <a:lnTo>
                    <a:pt x="1862" y="364"/>
                  </a:lnTo>
                  <a:lnTo>
                    <a:pt x="1846" y="363"/>
                  </a:lnTo>
                  <a:lnTo>
                    <a:pt x="1830" y="363"/>
                  </a:lnTo>
                  <a:lnTo>
                    <a:pt x="1823" y="363"/>
                  </a:lnTo>
                  <a:lnTo>
                    <a:pt x="1816" y="363"/>
                  </a:lnTo>
                  <a:lnTo>
                    <a:pt x="1799" y="363"/>
                  </a:lnTo>
                  <a:lnTo>
                    <a:pt x="1796" y="363"/>
                  </a:lnTo>
                  <a:lnTo>
                    <a:pt x="1792" y="361"/>
                  </a:lnTo>
                  <a:lnTo>
                    <a:pt x="1788" y="358"/>
                  </a:lnTo>
                  <a:lnTo>
                    <a:pt x="1785" y="354"/>
                  </a:lnTo>
                  <a:lnTo>
                    <a:pt x="1777" y="346"/>
                  </a:lnTo>
                  <a:lnTo>
                    <a:pt x="1770" y="336"/>
                  </a:lnTo>
                  <a:lnTo>
                    <a:pt x="1761" y="327"/>
                  </a:lnTo>
                  <a:lnTo>
                    <a:pt x="1752" y="318"/>
                  </a:lnTo>
                  <a:lnTo>
                    <a:pt x="1747" y="315"/>
                  </a:lnTo>
                  <a:lnTo>
                    <a:pt x="1742" y="312"/>
                  </a:lnTo>
                  <a:lnTo>
                    <a:pt x="1737" y="311"/>
                  </a:lnTo>
                  <a:lnTo>
                    <a:pt x="1731" y="310"/>
                  </a:lnTo>
                  <a:lnTo>
                    <a:pt x="1725" y="309"/>
                  </a:lnTo>
                  <a:lnTo>
                    <a:pt x="1719" y="307"/>
                  </a:lnTo>
                  <a:lnTo>
                    <a:pt x="1714" y="304"/>
                  </a:lnTo>
                  <a:lnTo>
                    <a:pt x="1708" y="299"/>
                  </a:lnTo>
                  <a:lnTo>
                    <a:pt x="1696" y="288"/>
                  </a:lnTo>
                  <a:lnTo>
                    <a:pt x="1684" y="274"/>
                  </a:lnTo>
                  <a:lnTo>
                    <a:pt x="1671" y="260"/>
                  </a:lnTo>
                  <a:lnTo>
                    <a:pt x="1656" y="247"/>
                  </a:lnTo>
                  <a:lnTo>
                    <a:pt x="1648" y="239"/>
                  </a:lnTo>
                  <a:lnTo>
                    <a:pt x="1639" y="234"/>
                  </a:lnTo>
                  <a:lnTo>
                    <a:pt x="1630" y="229"/>
                  </a:lnTo>
                  <a:lnTo>
                    <a:pt x="1621" y="226"/>
                  </a:lnTo>
                  <a:lnTo>
                    <a:pt x="1611" y="224"/>
                  </a:lnTo>
                  <a:lnTo>
                    <a:pt x="1602" y="222"/>
                  </a:lnTo>
                  <a:lnTo>
                    <a:pt x="1592" y="222"/>
                  </a:lnTo>
                  <a:lnTo>
                    <a:pt x="1583" y="222"/>
                  </a:lnTo>
                  <a:lnTo>
                    <a:pt x="1566" y="224"/>
                  </a:lnTo>
                  <a:lnTo>
                    <a:pt x="1548" y="227"/>
                  </a:lnTo>
                  <a:lnTo>
                    <a:pt x="1531" y="230"/>
                  </a:lnTo>
                  <a:lnTo>
                    <a:pt x="1514" y="230"/>
                  </a:lnTo>
                  <a:lnTo>
                    <a:pt x="1505" y="230"/>
                  </a:lnTo>
                  <a:lnTo>
                    <a:pt x="1497" y="228"/>
                  </a:lnTo>
                  <a:lnTo>
                    <a:pt x="1488" y="225"/>
                  </a:lnTo>
                  <a:lnTo>
                    <a:pt x="1479" y="221"/>
                  </a:lnTo>
                  <a:lnTo>
                    <a:pt x="1484" y="74"/>
                  </a:lnTo>
                  <a:lnTo>
                    <a:pt x="1483" y="68"/>
                  </a:lnTo>
                  <a:lnTo>
                    <a:pt x="1478" y="55"/>
                  </a:lnTo>
                  <a:lnTo>
                    <a:pt x="1473" y="48"/>
                  </a:lnTo>
                  <a:lnTo>
                    <a:pt x="1467" y="41"/>
                  </a:lnTo>
                  <a:lnTo>
                    <a:pt x="1463" y="38"/>
                  </a:lnTo>
                  <a:lnTo>
                    <a:pt x="1459" y="36"/>
                  </a:lnTo>
                  <a:lnTo>
                    <a:pt x="1454" y="34"/>
                  </a:lnTo>
                  <a:lnTo>
                    <a:pt x="1448" y="33"/>
                  </a:lnTo>
                  <a:lnTo>
                    <a:pt x="1438" y="31"/>
                  </a:lnTo>
                  <a:lnTo>
                    <a:pt x="1431" y="30"/>
                  </a:lnTo>
                  <a:lnTo>
                    <a:pt x="1425" y="28"/>
                  </a:lnTo>
                  <a:lnTo>
                    <a:pt x="1419" y="25"/>
                  </a:lnTo>
                  <a:lnTo>
                    <a:pt x="1415" y="22"/>
                  </a:lnTo>
                  <a:lnTo>
                    <a:pt x="1413" y="19"/>
                  </a:lnTo>
                  <a:lnTo>
                    <a:pt x="1411" y="17"/>
                  </a:lnTo>
                  <a:lnTo>
                    <a:pt x="1409" y="14"/>
                  </a:lnTo>
                  <a:lnTo>
                    <a:pt x="1406" y="9"/>
                  </a:lnTo>
                  <a:lnTo>
                    <a:pt x="1402" y="4"/>
                  </a:lnTo>
                  <a:lnTo>
                    <a:pt x="1398" y="3"/>
                  </a:lnTo>
                  <a:lnTo>
                    <a:pt x="1393" y="1"/>
                  </a:lnTo>
                  <a:lnTo>
                    <a:pt x="1387" y="1"/>
                  </a:lnTo>
                  <a:lnTo>
                    <a:pt x="1379" y="0"/>
                  </a:lnTo>
                  <a:lnTo>
                    <a:pt x="1362" y="1"/>
                  </a:lnTo>
                  <a:lnTo>
                    <a:pt x="1348" y="3"/>
                  </a:lnTo>
                  <a:lnTo>
                    <a:pt x="1336" y="6"/>
                  </a:lnTo>
                  <a:lnTo>
                    <a:pt x="1326" y="11"/>
                  </a:lnTo>
                  <a:lnTo>
                    <a:pt x="1308" y="21"/>
                  </a:lnTo>
                  <a:lnTo>
                    <a:pt x="1291" y="33"/>
                  </a:lnTo>
                  <a:lnTo>
                    <a:pt x="1282" y="39"/>
                  </a:lnTo>
                  <a:lnTo>
                    <a:pt x="1271" y="44"/>
                  </a:lnTo>
                  <a:lnTo>
                    <a:pt x="1259" y="48"/>
                  </a:lnTo>
                  <a:lnTo>
                    <a:pt x="1244" y="52"/>
                  </a:lnTo>
                  <a:lnTo>
                    <a:pt x="1226" y="54"/>
                  </a:lnTo>
                  <a:lnTo>
                    <a:pt x="1205" y="56"/>
                  </a:lnTo>
                  <a:lnTo>
                    <a:pt x="1178" y="55"/>
                  </a:lnTo>
                  <a:lnTo>
                    <a:pt x="1149" y="53"/>
                  </a:lnTo>
                  <a:lnTo>
                    <a:pt x="1142" y="52"/>
                  </a:lnTo>
                  <a:lnTo>
                    <a:pt x="1134" y="49"/>
                  </a:lnTo>
                  <a:lnTo>
                    <a:pt x="1127" y="46"/>
                  </a:lnTo>
                  <a:lnTo>
                    <a:pt x="1119" y="43"/>
                  </a:lnTo>
                  <a:lnTo>
                    <a:pt x="1103" y="36"/>
                  </a:lnTo>
                  <a:lnTo>
                    <a:pt x="1088" y="30"/>
                  </a:lnTo>
                  <a:lnTo>
                    <a:pt x="1079" y="28"/>
                  </a:lnTo>
                  <a:lnTo>
                    <a:pt x="1071" y="27"/>
                  </a:lnTo>
                  <a:lnTo>
                    <a:pt x="1064" y="27"/>
                  </a:lnTo>
                  <a:lnTo>
                    <a:pt x="1057" y="28"/>
                  </a:lnTo>
                  <a:lnTo>
                    <a:pt x="1050" y="32"/>
                  </a:lnTo>
                  <a:lnTo>
                    <a:pt x="1044" y="37"/>
                  </a:lnTo>
                  <a:lnTo>
                    <a:pt x="1038" y="44"/>
                  </a:lnTo>
                  <a:lnTo>
                    <a:pt x="1033" y="53"/>
                  </a:lnTo>
                  <a:lnTo>
                    <a:pt x="1028" y="63"/>
                  </a:lnTo>
                  <a:lnTo>
                    <a:pt x="1022" y="71"/>
                  </a:lnTo>
                  <a:lnTo>
                    <a:pt x="1018" y="76"/>
                  </a:lnTo>
                  <a:lnTo>
                    <a:pt x="1013" y="81"/>
                  </a:lnTo>
                  <a:lnTo>
                    <a:pt x="1009" y="84"/>
                  </a:lnTo>
                  <a:lnTo>
                    <a:pt x="1005" y="88"/>
                  </a:lnTo>
                  <a:lnTo>
                    <a:pt x="1001" y="93"/>
                  </a:lnTo>
                  <a:lnTo>
                    <a:pt x="997" y="100"/>
                  </a:lnTo>
                  <a:lnTo>
                    <a:pt x="999" y="111"/>
                  </a:lnTo>
                  <a:lnTo>
                    <a:pt x="1003" y="120"/>
                  </a:lnTo>
                  <a:lnTo>
                    <a:pt x="1007" y="129"/>
                  </a:lnTo>
                  <a:lnTo>
                    <a:pt x="1012" y="137"/>
                  </a:lnTo>
                  <a:lnTo>
                    <a:pt x="1023" y="149"/>
                  </a:lnTo>
                  <a:lnTo>
                    <a:pt x="1035" y="159"/>
                  </a:lnTo>
                  <a:lnTo>
                    <a:pt x="1040" y="164"/>
                  </a:lnTo>
                  <a:lnTo>
                    <a:pt x="1046" y="170"/>
                  </a:lnTo>
                  <a:lnTo>
                    <a:pt x="1051" y="176"/>
                  </a:lnTo>
                  <a:lnTo>
                    <a:pt x="1055" y="182"/>
                  </a:lnTo>
                  <a:lnTo>
                    <a:pt x="1059" y="190"/>
                  </a:lnTo>
                  <a:lnTo>
                    <a:pt x="1062" y="199"/>
                  </a:lnTo>
                  <a:lnTo>
                    <a:pt x="1064" y="209"/>
                  </a:lnTo>
                  <a:lnTo>
                    <a:pt x="1064" y="221"/>
                  </a:lnTo>
                  <a:lnTo>
                    <a:pt x="1064" y="227"/>
                  </a:lnTo>
                  <a:lnTo>
                    <a:pt x="1063" y="233"/>
                  </a:lnTo>
                  <a:lnTo>
                    <a:pt x="1061" y="237"/>
                  </a:lnTo>
                  <a:lnTo>
                    <a:pt x="1059" y="241"/>
                  </a:lnTo>
                  <a:lnTo>
                    <a:pt x="1056" y="244"/>
                  </a:lnTo>
                  <a:lnTo>
                    <a:pt x="1053" y="248"/>
                  </a:lnTo>
                  <a:lnTo>
                    <a:pt x="1049" y="250"/>
                  </a:lnTo>
                  <a:lnTo>
                    <a:pt x="1045" y="251"/>
                  </a:lnTo>
                  <a:lnTo>
                    <a:pt x="1035" y="253"/>
                  </a:lnTo>
                  <a:lnTo>
                    <a:pt x="1025" y="253"/>
                  </a:lnTo>
                  <a:lnTo>
                    <a:pt x="1014" y="253"/>
                  </a:lnTo>
                  <a:lnTo>
                    <a:pt x="1002" y="253"/>
                  </a:lnTo>
                  <a:lnTo>
                    <a:pt x="988" y="253"/>
                  </a:lnTo>
                  <a:lnTo>
                    <a:pt x="974" y="251"/>
                  </a:lnTo>
                  <a:lnTo>
                    <a:pt x="962" y="250"/>
                  </a:lnTo>
                  <a:lnTo>
                    <a:pt x="951" y="247"/>
                  </a:lnTo>
                  <a:lnTo>
                    <a:pt x="931" y="240"/>
                  </a:lnTo>
                  <a:lnTo>
                    <a:pt x="913" y="234"/>
                  </a:lnTo>
                  <a:lnTo>
                    <a:pt x="894" y="227"/>
                  </a:lnTo>
                  <a:lnTo>
                    <a:pt x="874" y="221"/>
                  </a:lnTo>
                  <a:lnTo>
                    <a:pt x="862" y="219"/>
                  </a:lnTo>
                  <a:lnTo>
                    <a:pt x="850" y="217"/>
                  </a:lnTo>
                  <a:lnTo>
                    <a:pt x="837" y="216"/>
                  </a:lnTo>
                  <a:lnTo>
                    <a:pt x="823" y="216"/>
                  </a:lnTo>
                  <a:lnTo>
                    <a:pt x="812" y="216"/>
                  </a:lnTo>
                  <a:lnTo>
                    <a:pt x="801" y="219"/>
                  </a:lnTo>
                  <a:lnTo>
                    <a:pt x="791" y="222"/>
                  </a:lnTo>
                  <a:lnTo>
                    <a:pt x="780" y="226"/>
                  </a:lnTo>
                  <a:lnTo>
                    <a:pt x="769" y="230"/>
                  </a:lnTo>
                  <a:lnTo>
                    <a:pt x="757" y="233"/>
                  </a:lnTo>
                  <a:lnTo>
                    <a:pt x="743" y="235"/>
                  </a:lnTo>
                  <a:lnTo>
                    <a:pt x="729" y="236"/>
                  </a:lnTo>
                  <a:lnTo>
                    <a:pt x="717" y="236"/>
                  </a:lnTo>
                  <a:lnTo>
                    <a:pt x="707" y="235"/>
                  </a:lnTo>
                  <a:lnTo>
                    <a:pt x="699" y="233"/>
                  </a:lnTo>
                  <a:lnTo>
                    <a:pt x="692" y="231"/>
                  </a:lnTo>
                  <a:lnTo>
                    <a:pt x="682" y="226"/>
                  </a:lnTo>
                  <a:lnTo>
                    <a:pt x="674" y="221"/>
                  </a:lnTo>
                  <a:lnTo>
                    <a:pt x="666" y="215"/>
                  </a:lnTo>
                  <a:lnTo>
                    <a:pt x="655" y="210"/>
                  </a:lnTo>
                  <a:lnTo>
                    <a:pt x="649" y="208"/>
                  </a:lnTo>
                  <a:lnTo>
                    <a:pt x="640" y="206"/>
                  </a:lnTo>
                  <a:lnTo>
                    <a:pt x="630" y="205"/>
                  </a:lnTo>
                  <a:lnTo>
                    <a:pt x="618" y="205"/>
                  </a:lnTo>
                  <a:lnTo>
                    <a:pt x="605" y="206"/>
                  </a:lnTo>
                  <a:lnTo>
                    <a:pt x="594" y="207"/>
                  </a:lnTo>
                  <a:lnTo>
                    <a:pt x="583" y="210"/>
                  </a:lnTo>
                  <a:lnTo>
                    <a:pt x="574" y="213"/>
                  </a:lnTo>
                  <a:lnTo>
                    <a:pt x="566" y="217"/>
                  </a:lnTo>
                  <a:lnTo>
                    <a:pt x="558" y="222"/>
                  </a:lnTo>
                  <a:lnTo>
                    <a:pt x="551" y="227"/>
                  </a:lnTo>
                  <a:lnTo>
                    <a:pt x="545" y="232"/>
                  </a:lnTo>
                  <a:lnTo>
                    <a:pt x="522" y="259"/>
                  </a:lnTo>
                  <a:lnTo>
                    <a:pt x="498" y="284"/>
                  </a:lnTo>
                  <a:lnTo>
                    <a:pt x="491" y="289"/>
                  </a:lnTo>
                  <a:lnTo>
                    <a:pt x="484" y="292"/>
                  </a:lnTo>
                  <a:lnTo>
                    <a:pt x="477" y="295"/>
                  </a:lnTo>
                  <a:lnTo>
                    <a:pt x="470" y="298"/>
                  </a:lnTo>
                  <a:lnTo>
                    <a:pt x="457" y="301"/>
                  </a:lnTo>
                  <a:lnTo>
                    <a:pt x="442" y="303"/>
                  </a:lnTo>
                  <a:lnTo>
                    <a:pt x="428" y="304"/>
                  </a:lnTo>
                  <a:lnTo>
                    <a:pt x="413" y="305"/>
                  </a:lnTo>
                  <a:lnTo>
                    <a:pt x="398" y="307"/>
                  </a:lnTo>
                  <a:lnTo>
                    <a:pt x="382" y="310"/>
                  </a:lnTo>
                  <a:lnTo>
                    <a:pt x="375" y="313"/>
                  </a:lnTo>
                  <a:lnTo>
                    <a:pt x="369" y="317"/>
                  </a:lnTo>
                  <a:lnTo>
                    <a:pt x="363" y="322"/>
                  </a:lnTo>
                  <a:lnTo>
                    <a:pt x="358" y="326"/>
                  </a:lnTo>
                  <a:lnTo>
                    <a:pt x="349" y="337"/>
                  </a:lnTo>
                  <a:lnTo>
                    <a:pt x="340" y="347"/>
                  </a:lnTo>
                  <a:lnTo>
                    <a:pt x="335" y="352"/>
                  </a:lnTo>
                  <a:lnTo>
                    <a:pt x="330" y="358"/>
                  </a:lnTo>
                  <a:lnTo>
                    <a:pt x="324" y="362"/>
                  </a:lnTo>
                  <a:lnTo>
                    <a:pt x="317" y="366"/>
                  </a:lnTo>
                  <a:lnTo>
                    <a:pt x="309" y="369"/>
                  </a:lnTo>
                  <a:lnTo>
                    <a:pt x="300" y="372"/>
                  </a:lnTo>
                  <a:lnTo>
                    <a:pt x="289" y="373"/>
                  </a:lnTo>
                  <a:lnTo>
                    <a:pt x="277" y="374"/>
                  </a:lnTo>
                  <a:lnTo>
                    <a:pt x="270" y="373"/>
                  </a:lnTo>
                  <a:lnTo>
                    <a:pt x="264" y="371"/>
                  </a:lnTo>
                  <a:lnTo>
                    <a:pt x="259" y="369"/>
                  </a:lnTo>
                  <a:lnTo>
                    <a:pt x="254" y="366"/>
                  </a:lnTo>
                  <a:lnTo>
                    <a:pt x="249" y="363"/>
                  </a:lnTo>
                  <a:lnTo>
                    <a:pt x="244" y="360"/>
                  </a:lnTo>
                  <a:lnTo>
                    <a:pt x="238" y="359"/>
                  </a:lnTo>
                  <a:lnTo>
                    <a:pt x="231" y="358"/>
                  </a:lnTo>
                  <a:lnTo>
                    <a:pt x="223" y="356"/>
                  </a:lnTo>
                  <a:lnTo>
                    <a:pt x="215" y="355"/>
                  </a:lnTo>
                  <a:lnTo>
                    <a:pt x="208" y="356"/>
                  </a:lnTo>
                  <a:lnTo>
                    <a:pt x="202" y="356"/>
                  </a:lnTo>
                  <a:lnTo>
                    <a:pt x="195" y="359"/>
                  </a:lnTo>
                  <a:lnTo>
                    <a:pt x="190" y="361"/>
                  </a:lnTo>
                  <a:lnTo>
                    <a:pt x="185" y="363"/>
                  </a:lnTo>
                  <a:lnTo>
                    <a:pt x="181" y="366"/>
                  </a:lnTo>
                  <a:lnTo>
                    <a:pt x="174" y="373"/>
                  </a:lnTo>
                  <a:lnTo>
                    <a:pt x="167" y="381"/>
                  </a:lnTo>
                  <a:lnTo>
                    <a:pt x="162" y="390"/>
                  </a:lnTo>
                  <a:lnTo>
                    <a:pt x="158" y="399"/>
                  </a:lnTo>
                  <a:lnTo>
                    <a:pt x="151" y="418"/>
                  </a:lnTo>
                  <a:lnTo>
                    <a:pt x="145" y="435"/>
                  </a:lnTo>
                  <a:lnTo>
                    <a:pt x="141" y="442"/>
                  </a:lnTo>
                  <a:lnTo>
                    <a:pt x="137" y="447"/>
                  </a:lnTo>
                  <a:lnTo>
                    <a:pt x="134" y="449"/>
                  </a:lnTo>
                  <a:lnTo>
                    <a:pt x="132" y="450"/>
                  </a:lnTo>
                  <a:lnTo>
                    <a:pt x="129" y="451"/>
                  </a:lnTo>
                  <a:lnTo>
                    <a:pt x="126" y="452"/>
                  </a:lnTo>
                  <a:lnTo>
                    <a:pt x="112" y="452"/>
                  </a:lnTo>
                  <a:lnTo>
                    <a:pt x="100" y="454"/>
                  </a:lnTo>
                  <a:lnTo>
                    <a:pt x="88" y="456"/>
                  </a:lnTo>
                  <a:lnTo>
                    <a:pt x="76" y="459"/>
                  </a:lnTo>
                  <a:lnTo>
                    <a:pt x="57" y="466"/>
                  </a:lnTo>
                  <a:lnTo>
                    <a:pt x="41" y="474"/>
                  </a:lnTo>
                  <a:lnTo>
                    <a:pt x="33" y="477"/>
                  </a:lnTo>
                  <a:lnTo>
                    <a:pt x="27" y="479"/>
                  </a:lnTo>
                  <a:lnTo>
                    <a:pt x="21" y="481"/>
                  </a:lnTo>
                  <a:lnTo>
                    <a:pt x="16" y="481"/>
                  </a:lnTo>
                  <a:lnTo>
                    <a:pt x="11" y="480"/>
                  </a:lnTo>
                  <a:lnTo>
                    <a:pt x="7" y="478"/>
                  </a:lnTo>
                  <a:lnTo>
                    <a:pt x="3" y="474"/>
                  </a:lnTo>
                  <a:lnTo>
                    <a:pt x="0" y="467"/>
                  </a:lnTo>
                  <a:lnTo>
                    <a:pt x="0" y="478"/>
                  </a:lnTo>
                  <a:lnTo>
                    <a:pt x="2" y="504"/>
                  </a:lnTo>
                  <a:lnTo>
                    <a:pt x="4" y="542"/>
                  </a:lnTo>
                  <a:lnTo>
                    <a:pt x="7" y="589"/>
                  </a:lnTo>
                  <a:lnTo>
                    <a:pt x="11" y="640"/>
                  </a:lnTo>
                  <a:lnTo>
                    <a:pt x="15" y="692"/>
                  </a:lnTo>
                  <a:lnTo>
                    <a:pt x="20" y="738"/>
                  </a:lnTo>
                  <a:lnTo>
                    <a:pt x="26" y="777"/>
                  </a:lnTo>
                  <a:lnTo>
                    <a:pt x="27" y="788"/>
                  </a:lnTo>
                  <a:lnTo>
                    <a:pt x="31" y="819"/>
                  </a:lnTo>
                  <a:lnTo>
                    <a:pt x="36" y="861"/>
                  </a:lnTo>
                  <a:lnTo>
                    <a:pt x="43" y="911"/>
                  </a:lnTo>
                  <a:lnTo>
                    <a:pt x="50" y="962"/>
                  </a:lnTo>
                  <a:lnTo>
                    <a:pt x="56" y="1007"/>
                  </a:lnTo>
                  <a:lnTo>
                    <a:pt x="60" y="1027"/>
                  </a:lnTo>
                  <a:lnTo>
                    <a:pt x="63" y="1043"/>
                  </a:lnTo>
                  <a:lnTo>
                    <a:pt x="65" y="1054"/>
                  </a:lnTo>
                  <a:lnTo>
                    <a:pt x="67" y="1061"/>
                  </a:lnTo>
                  <a:lnTo>
                    <a:pt x="77" y="1077"/>
                  </a:lnTo>
                  <a:lnTo>
                    <a:pt x="94" y="1103"/>
                  </a:lnTo>
                  <a:lnTo>
                    <a:pt x="113" y="1136"/>
                  </a:lnTo>
                  <a:lnTo>
                    <a:pt x="134" y="1173"/>
                  </a:lnTo>
                  <a:lnTo>
                    <a:pt x="154" y="1207"/>
                  </a:lnTo>
                  <a:lnTo>
                    <a:pt x="171" y="1237"/>
                  </a:lnTo>
                  <a:lnTo>
                    <a:pt x="183" y="1258"/>
                  </a:lnTo>
                  <a:lnTo>
                    <a:pt x="188" y="1266"/>
                  </a:lnTo>
                  <a:lnTo>
                    <a:pt x="188" y="1269"/>
                  </a:lnTo>
                  <a:lnTo>
                    <a:pt x="190" y="1278"/>
                  </a:lnTo>
                  <a:lnTo>
                    <a:pt x="193" y="1290"/>
                  </a:lnTo>
                  <a:lnTo>
                    <a:pt x="199" y="1305"/>
                  </a:lnTo>
                  <a:lnTo>
                    <a:pt x="202" y="1312"/>
                  </a:lnTo>
                  <a:lnTo>
                    <a:pt x="206" y="1319"/>
                  </a:lnTo>
                  <a:lnTo>
                    <a:pt x="211" y="1326"/>
                  </a:lnTo>
                  <a:lnTo>
                    <a:pt x="217" y="1331"/>
                  </a:lnTo>
                  <a:lnTo>
                    <a:pt x="224" y="1336"/>
                  </a:lnTo>
                  <a:lnTo>
                    <a:pt x="232" y="1340"/>
                  </a:lnTo>
                  <a:lnTo>
                    <a:pt x="241" y="1343"/>
                  </a:lnTo>
                  <a:lnTo>
                    <a:pt x="251" y="1344"/>
                  </a:lnTo>
                  <a:lnTo>
                    <a:pt x="261" y="1354"/>
                  </a:lnTo>
                  <a:lnTo>
                    <a:pt x="270" y="1368"/>
                  </a:lnTo>
                  <a:lnTo>
                    <a:pt x="278" y="1381"/>
                  </a:lnTo>
                  <a:lnTo>
                    <a:pt x="284" y="1393"/>
                  </a:lnTo>
                  <a:lnTo>
                    <a:pt x="294" y="1414"/>
                  </a:lnTo>
                  <a:lnTo>
                    <a:pt x="298" y="1423"/>
                  </a:lnTo>
                  <a:lnTo>
                    <a:pt x="305" y="1430"/>
                  </a:lnTo>
                  <a:lnTo>
                    <a:pt x="312" y="1435"/>
                  </a:lnTo>
                  <a:lnTo>
                    <a:pt x="318" y="1439"/>
                  </a:lnTo>
                  <a:lnTo>
                    <a:pt x="324" y="1441"/>
                  </a:lnTo>
                  <a:lnTo>
                    <a:pt x="330" y="1443"/>
                  </a:lnTo>
                  <a:lnTo>
                    <a:pt x="336" y="1443"/>
                  </a:lnTo>
                  <a:lnTo>
                    <a:pt x="342" y="1443"/>
                  </a:lnTo>
                  <a:lnTo>
                    <a:pt x="348" y="1443"/>
                  </a:lnTo>
                  <a:lnTo>
                    <a:pt x="361" y="1441"/>
                  </a:lnTo>
                  <a:lnTo>
                    <a:pt x="374" y="1439"/>
                  </a:lnTo>
                  <a:lnTo>
                    <a:pt x="382" y="1439"/>
                  </a:lnTo>
                  <a:lnTo>
                    <a:pt x="390" y="1440"/>
                  </a:lnTo>
                  <a:lnTo>
                    <a:pt x="399" y="1441"/>
                  </a:lnTo>
                  <a:lnTo>
                    <a:pt x="408" y="1443"/>
                  </a:lnTo>
                  <a:lnTo>
                    <a:pt x="445" y="1454"/>
                  </a:lnTo>
                  <a:lnTo>
                    <a:pt x="476" y="1464"/>
                  </a:lnTo>
                  <a:lnTo>
                    <a:pt x="484" y="1466"/>
                  </a:lnTo>
                  <a:lnTo>
                    <a:pt x="491" y="1467"/>
                  </a:lnTo>
                  <a:lnTo>
                    <a:pt x="499" y="1467"/>
                  </a:lnTo>
                  <a:lnTo>
                    <a:pt x="507" y="1467"/>
                  </a:lnTo>
                  <a:lnTo>
                    <a:pt x="514" y="1465"/>
                  </a:lnTo>
                  <a:lnTo>
                    <a:pt x="522" y="1463"/>
                  </a:lnTo>
                  <a:lnTo>
                    <a:pt x="532" y="1459"/>
                  </a:lnTo>
                  <a:lnTo>
                    <a:pt x="540" y="1454"/>
                  </a:lnTo>
                  <a:lnTo>
                    <a:pt x="558" y="1455"/>
                  </a:lnTo>
                  <a:lnTo>
                    <a:pt x="575" y="1458"/>
                  </a:lnTo>
                  <a:lnTo>
                    <a:pt x="591" y="1462"/>
                  </a:lnTo>
                  <a:lnTo>
                    <a:pt x="607" y="1468"/>
                  </a:lnTo>
                  <a:lnTo>
                    <a:pt x="623" y="1475"/>
                  </a:lnTo>
                  <a:lnTo>
                    <a:pt x="637" y="1483"/>
                  </a:lnTo>
                  <a:lnTo>
                    <a:pt x="652" y="1491"/>
                  </a:lnTo>
                  <a:lnTo>
                    <a:pt x="665" y="1499"/>
                  </a:lnTo>
                  <a:lnTo>
                    <a:pt x="687" y="1515"/>
                  </a:lnTo>
                  <a:lnTo>
                    <a:pt x="704" y="1529"/>
                  </a:lnTo>
                  <a:lnTo>
                    <a:pt x="714" y="1539"/>
                  </a:lnTo>
                  <a:lnTo>
                    <a:pt x="718" y="1543"/>
                  </a:lnTo>
                  <a:lnTo>
                    <a:pt x="732" y="1548"/>
                  </a:lnTo>
                  <a:lnTo>
                    <a:pt x="744" y="1552"/>
                  </a:lnTo>
                  <a:lnTo>
                    <a:pt x="755" y="1558"/>
                  </a:lnTo>
                  <a:lnTo>
                    <a:pt x="763" y="1563"/>
                  </a:lnTo>
                  <a:lnTo>
                    <a:pt x="769" y="1569"/>
                  </a:lnTo>
                  <a:lnTo>
                    <a:pt x="775" y="1575"/>
                  </a:lnTo>
                  <a:lnTo>
                    <a:pt x="779" y="1581"/>
                  </a:lnTo>
                  <a:lnTo>
                    <a:pt x="784" y="1588"/>
                  </a:lnTo>
                  <a:lnTo>
                    <a:pt x="788" y="1593"/>
                  </a:lnTo>
                  <a:lnTo>
                    <a:pt x="792" y="1598"/>
                  </a:lnTo>
                  <a:lnTo>
                    <a:pt x="797" y="1603"/>
                  </a:lnTo>
                  <a:lnTo>
                    <a:pt x="803" y="1606"/>
                  </a:lnTo>
                  <a:lnTo>
                    <a:pt x="811" y="1609"/>
                  </a:lnTo>
                  <a:lnTo>
                    <a:pt x="820" y="1611"/>
                  </a:lnTo>
                  <a:lnTo>
                    <a:pt x="831" y="1612"/>
                  </a:lnTo>
                  <a:lnTo>
                    <a:pt x="844" y="1612"/>
                  </a:lnTo>
                  <a:lnTo>
                    <a:pt x="849" y="1611"/>
                  </a:lnTo>
                  <a:lnTo>
                    <a:pt x="854" y="1611"/>
                  </a:lnTo>
                  <a:lnTo>
                    <a:pt x="858" y="1612"/>
                  </a:lnTo>
                  <a:lnTo>
                    <a:pt x="863" y="1612"/>
                  </a:lnTo>
                  <a:lnTo>
                    <a:pt x="871" y="1616"/>
                  </a:lnTo>
                  <a:lnTo>
                    <a:pt x="877" y="1621"/>
                  </a:lnTo>
                  <a:lnTo>
                    <a:pt x="882" y="1627"/>
                  </a:lnTo>
                  <a:lnTo>
                    <a:pt x="887" y="1634"/>
                  </a:lnTo>
                  <a:lnTo>
                    <a:pt x="890" y="1641"/>
                  </a:lnTo>
                  <a:lnTo>
                    <a:pt x="892" y="1650"/>
                  </a:lnTo>
                  <a:lnTo>
                    <a:pt x="896" y="1666"/>
                  </a:lnTo>
                  <a:lnTo>
                    <a:pt x="897" y="1681"/>
                  </a:lnTo>
                  <a:lnTo>
                    <a:pt x="897" y="1691"/>
                  </a:lnTo>
                  <a:lnTo>
                    <a:pt x="897" y="1696"/>
                  </a:lnTo>
                  <a:lnTo>
                    <a:pt x="236" y="3176"/>
                  </a:lnTo>
                  <a:lnTo>
                    <a:pt x="231" y="3186"/>
                  </a:lnTo>
                  <a:lnTo>
                    <a:pt x="222" y="3209"/>
                  </a:lnTo>
                  <a:lnTo>
                    <a:pt x="221" y="3215"/>
                  </a:lnTo>
                  <a:lnTo>
                    <a:pt x="220" y="3222"/>
                  </a:lnTo>
                  <a:lnTo>
                    <a:pt x="220" y="3229"/>
                  </a:lnTo>
                  <a:lnTo>
                    <a:pt x="220" y="3235"/>
                  </a:lnTo>
                  <a:lnTo>
                    <a:pt x="222" y="3241"/>
                  </a:lnTo>
                  <a:lnTo>
                    <a:pt x="225" y="3246"/>
                  </a:lnTo>
                  <a:lnTo>
                    <a:pt x="230" y="3250"/>
                  </a:lnTo>
                  <a:lnTo>
                    <a:pt x="236" y="3255"/>
                  </a:lnTo>
                  <a:lnTo>
                    <a:pt x="247" y="3260"/>
                  </a:lnTo>
                  <a:lnTo>
                    <a:pt x="257" y="3268"/>
                  </a:lnTo>
                  <a:lnTo>
                    <a:pt x="267" y="3276"/>
                  </a:lnTo>
                  <a:lnTo>
                    <a:pt x="276" y="3286"/>
                  </a:lnTo>
                  <a:lnTo>
                    <a:pt x="283" y="3297"/>
                  </a:lnTo>
                  <a:lnTo>
                    <a:pt x="290" y="3308"/>
                  </a:lnTo>
                  <a:lnTo>
                    <a:pt x="296" y="3320"/>
                  </a:lnTo>
                  <a:lnTo>
                    <a:pt x="301" y="3332"/>
                  </a:lnTo>
                  <a:lnTo>
                    <a:pt x="306" y="3344"/>
                  </a:lnTo>
                  <a:lnTo>
                    <a:pt x="310" y="3356"/>
                  </a:lnTo>
                  <a:lnTo>
                    <a:pt x="312" y="3368"/>
                  </a:lnTo>
                  <a:lnTo>
                    <a:pt x="314" y="3378"/>
                  </a:lnTo>
                  <a:lnTo>
                    <a:pt x="314" y="3387"/>
                  </a:lnTo>
                  <a:lnTo>
                    <a:pt x="313" y="3395"/>
                  </a:lnTo>
                  <a:lnTo>
                    <a:pt x="312" y="3402"/>
                  </a:lnTo>
                  <a:lnTo>
                    <a:pt x="310" y="3406"/>
                  </a:lnTo>
                  <a:lnTo>
                    <a:pt x="330" y="3428"/>
                  </a:lnTo>
                  <a:lnTo>
                    <a:pt x="348" y="3450"/>
                  </a:lnTo>
                  <a:lnTo>
                    <a:pt x="365" y="3473"/>
                  </a:lnTo>
                  <a:lnTo>
                    <a:pt x="379" y="3497"/>
                  </a:lnTo>
                  <a:lnTo>
                    <a:pt x="393" y="3521"/>
                  </a:lnTo>
                  <a:lnTo>
                    <a:pt x="404" y="3545"/>
                  </a:lnTo>
                  <a:lnTo>
                    <a:pt x="415" y="3571"/>
                  </a:lnTo>
                  <a:lnTo>
                    <a:pt x="425" y="3598"/>
                  </a:lnTo>
                  <a:lnTo>
                    <a:pt x="433" y="3625"/>
                  </a:lnTo>
                  <a:lnTo>
                    <a:pt x="441" y="3653"/>
                  </a:lnTo>
                  <a:lnTo>
                    <a:pt x="448" y="3682"/>
                  </a:lnTo>
                  <a:lnTo>
                    <a:pt x="454" y="3713"/>
                  </a:lnTo>
                  <a:lnTo>
                    <a:pt x="466" y="3777"/>
                  </a:lnTo>
                  <a:lnTo>
                    <a:pt x="477" y="3847"/>
                  </a:lnTo>
                  <a:lnTo>
                    <a:pt x="479" y="3860"/>
                  </a:lnTo>
                  <a:lnTo>
                    <a:pt x="483" y="3871"/>
                  </a:lnTo>
                  <a:lnTo>
                    <a:pt x="488" y="3881"/>
                  </a:lnTo>
                  <a:lnTo>
                    <a:pt x="495" y="3891"/>
                  </a:lnTo>
                  <a:lnTo>
                    <a:pt x="503" y="3900"/>
                  </a:lnTo>
                  <a:lnTo>
                    <a:pt x="512" y="3908"/>
                  </a:lnTo>
                  <a:lnTo>
                    <a:pt x="523" y="3915"/>
                  </a:lnTo>
                  <a:lnTo>
                    <a:pt x="535" y="3923"/>
                  </a:lnTo>
                  <a:lnTo>
                    <a:pt x="547" y="3929"/>
                  </a:lnTo>
                  <a:lnTo>
                    <a:pt x="560" y="3935"/>
                  </a:lnTo>
                  <a:lnTo>
                    <a:pt x="573" y="3941"/>
                  </a:lnTo>
                  <a:lnTo>
                    <a:pt x="586" y="3946"/>
                  </a:lnTo>
                  <a:lnTo>
                    <a:pt x="613" y="3955"/>
                  </a:lnTo>
                  <a:lnTo>
                    <a:pt x="639" y="3963"/>
                  </a:lnTo>
                  <a:lnTo>
                    <a:pt x="646" y="3965"/>
                  </a:lnTo>
                  <a:lnTo>
                    <a:pt x="651" y="3968"/>
                  </a:lnTo>
                  <a:lnTo>
                    <a:pt x="655" y="3972"/>
                  </a:lnTo>
                  <a:lnTo>
                    <a:pt x="659" y="3976"/>
                  </a:lnTo>
                  <a:lnTo>
                    <a:pt x="666" y="3987"/>
                  </a:lnTo>
                  <a:lnTo>
                    <a:pt x="671" y="3998"/>
                  </a:lnTo>
                  <a:lnTo>
                    <a:pt x="677" y="4021"/>
                  </a:lnTo>
                  <a:lnTo>
                    <a:pt x="682" y="4042"/>
                  </a:lnTo>
                  <a:lnTo>
                    <a:pt x="687" y="4052"/>
                  </a:lnTo>
                  <a:lnTo>
                    <a:pt x="693" y="4061"/>
                  </a:lnTo>
                  <a:lnTo>
                    <a:pt x="699" y="4068"/>
                  </a:lnTo>
                  <a:lnTo>
                    <a:pt x="706" y="4075"/>
                  </a:lnTo>
                  <a:lnTo>
                    <a:pt x="721" y="4086"/>
                  </a:lnTo>
                  <a:lnTo>
                    <a:pt x="737" y="4096"/>
                  </a:lnTo>
                  <a:lnTo>
                    <a:pt x="754" y="4105"/>
                  </a:lnTo>
                  <a:lnTo>
                    <a:pt x="770" y="4116"/>
                  </a:lnTo>
                  <a:lnTo>
                    <a:pt x="777" y="4122"/>
                  </a:lnTo>
                  <a:lnTo>
                    <a:pt x="784" y="4129"/>
                  </a:lnTo>
                  <a:lnTo>
                    <a:pt x="791" y="4137"/>
                  </a:lnTo>
                  <a:lnTo>
                    <a:pt x="797" y="4147"/>
                  </a:lnTo>
                  <a:lnTo>
                    <a:pt x="3048" y="4267"/>
                  </a:lnTo>
                  <a:lnTo>
                    <a:pt x="3050" y="4259"/>
                  </a:lnTo>
                  <a:lnTo>
                    <a:pt x="3055" y="4234"/>
                  </a:lnTo>
                  <a:lnTo>
                    <a:pt x="3059" y="4217"/>
                  </a:lnTo>
                  <a:lnTo>
                    <a:pt x="3065" y="4198"/>
                  </a:lnTo>
                  <a:lnTo>
                    <a:pt x="3073" y="4176"/>
                  </a:lnTo>
                  <a:lnTo>
                    <a:pt x="3082" y="4153"/>
                  </a:lnTo>
                  <a:lnTo>
                    <a:pt x="3094" y="4127"/>
                  </a:lnTo>
                  <a:lnTo>
                    <a:pt x="3108" y="4101"/>
                  </a:lnTo>
                  <a:lnTo>
                    <a:pt x="3123" y="4075"/>
                  </a:lnTo>
                  <a:lnTo>
                    <a:pt x="3141" y="4048"/>
                  </a:lnTo>
                  <a:lnTo>
                    <a:pt x="3151" y="4035"/>
                  </a:lnTo>
                  <a:lnTo>
                    <a:pt x="3162" y="4021"/>
                  </a:lnTo>
                  <a:lnTo>
                    <a:pt x="3173" y="4008"/>
                  </a:lnTo>
                  <a:lnTo>
                    <a:pt x="3186" y="3995"/>
                  </a:lnTo>
                  <a:lnTo>
                    <a:pt x="3198" y="3983"/>
                  </a:lnTo>
                  <a:lnTo>
                    <a:pt x="3213" y="3970"/>
                  </a:lnTo>
                  <a:lnTo>
                    <a:pt x="3227" y="3959"/>
                  </a:lnTo>
                  <a:lnTo>
                    <a:pt x="3243" y="3947"/>
                  </a:lnTo>
                  <a:lnTo>
                    <a:pt x="3249" y="3944"/>
                  </a:lnTo>
                  <a:lnTo>
                    <a:pt x="3256" y="3941"/>
                  </a:lnTo>
                  <a:lnTo>
                    <a:pt x="3263" y="3936"/>
                  </a:lnTo>
                  <a:lnTo>
                    <a:pt x="3269" y="3931"/>
                  </a:lnTo>
                  <a:lnTo>
                    <a:pt x="3282" y="3918"/>
                  </a:lnTo>
                  <a:lnTo>
                    <a:pt x="3295" y="3903"/>
                  </a:lnTo>
                  <a:lnTo>
                    <a:pt x="3307" y="3886"/>
                  </a:lnTo>
                  <a:lnTo>
                    <a:pt x="3320" y="3868"/>
                  </a:lnTo>
                  <a:lnTo>
                    <a:pt x="3331" y="3848"/>
                  </a:lnTo>
                  <a:lnTo>
                    <a:pt x="3342" y="3827"/>
                  </a:lnTo>
                  <a:lnTo>
                    <a:pt x="3363" y="3783"/>
                  </a:lnTo>
                  <a:lnTo>
                    <a:pt x="3381" y="3740"/>
                  </a:lnTo>
                  <a:lnTo>
                    <a:pt x="3397" y="3699"/>
                  </a:lnTo>
                  <a:lnTo>
                    <a:pt x="3410" y="3663"/>
                  </a:lnTo>
                  <a:lnTo>
                    <a:pt x="3418" y="3641"/>
                  </a:lnTo>
                  <a:lnTo>
                    <a:pt x="3424" y="3622"/>
                  </a:lnTo>
                  <a:lnTo>
                    <a:pt x="3425" y="3614"/>
                  </a:lnTo>
                  <a:lnTo>
                    <a:pt x="3426" y="3606"/>
                  </a:lnTo>
                  <a:lnTo>
                    <a:pt x="3426" y="3600"/>
                  </a:lnTo>
                  <a:lnTo>
                    <a:pt x="3426" y="3594"/>
                  </a:lnTo>
                  <a:lnTo>
                    <a:pt x="3425" y="3588"/>
                  </a:lnTo>
                  <a:lnTo>
                    <a:pt x="3423" y="3582"/>
                  </a:lnTo>
                  <a:lnTo>
                    <a:pt x="3420" y="3577"/>
                  </a:lnTo>
                  <a:lnTo>
                    <a:pt x="3418" y="3573"/>
                  </a:lnTo>
                  <a:lnTo>
                    <a:pt x="3413" y="3566"/>
                  </a:lnTo>
                  <a:lnTo>
                    <a:pt x="3406" y="3560"/>
                  </a:lnTo>
                  <a:lnTo>
                    <a:pt x="3392" y="3550"/>
                  </a:lnTo>
                  <a:lnTo>
                    <a:pt x="3378" y="3539"/>
                  </a:lnTo>
                  <a:lnTo>
                    <a:pt x="3372" y="3532"/>
                  </a:lnTo>
                  <a:lnTo>
                    <a:pt x="3367" y="3524"/>
                  </a:lnTo>
                  <a:lnTo>
                    <a:pt x="3366" y="3519"/>
                  </a:lnTo>
                  <a:lnTo>
                    <a:pt x="3364" y="3513"/>
                  </a:lnTo>
                  <a:lnTo>
                    <a:pt x="3364" y="3508"/>
                  </a:lnTo>
                  <a:lnTo>
                    <a:pt x="3363" y="3501"/>
                  </a:lnTo>
                  <a:lnTo>
                    <a:pt x="3364" y="3491"/>
                  </a:lnTo>
                  <a:lnTo>
                    <a:pt x="3366" y="3482"/>
                  </a:lnTo>
                  <a:lnTo>
                    <a:pt x="3370" y="3472"/>
                  </a:lnTo>
                  <a:lnTo>
                    <a:pt x="3374" y="3462"/>
                  </a:lnTo>
                  <a:lnTo>
                    <a:pt x="3385" y="3443"/>
                  </a:lnTo>
                  <a:lnTo>
                    <a:pt x="3397" y="3422"/>
                  </a:lnTo>
                  <a:lnTo>
                    <a:pt x="3403" y="3411"/>
                  </a:lnTo>
                  <a:lnTo>
                    <a:pt x="3408" y="3400"/>
                  </a:lnTo>
                  <a:lnTo>
                    <a:pt x="3412" y="3387"/>
                  </a:lnTo>
                  <a:lnTo>
                    <a:pt x="3416" y="3374"/>
                  </a:lnTo>
                  <a:lnTo>
                    <a:pt x="3418" y="3359"/>
                  </a:lnTo>
                  <a:lnTo>
                    <a:pt x="3419" y="3345"/>
                  </a:lnTo>
                  <a:lnTo>
                    <a:pt x="3418" y="3329"/>
                  </a:lnTo>
                  <a:lnTo>
                    <a:pt x="3415" y="3312"/>
                  </a:lnTo>
                  <a:lnTo>
                    <a:pt x="3414" y="3305"/>
                  </a:lnTo>
                  <a:lnTo>
                    <a:pt x="3413" y="3299"/>
                  </a:lnTo>
                  <a:lnTo>
                    <a:pt x="3413" y="3293"/>
                  </a:lnTo>
                  <a:lnTo>
                    <a:pt x="3414" y="3287"/>
                  </a:lnTo>
                  <a:lnTo>
                    <a:pt x="3415" y="3281"/>
                  </a:lnTo>
                  <a:lnTo>
                    <a:pt x="3417" y="3276"/>
                  </a:lnTo>
                  <a:lnTo>
                    <a:pt x="3419" y="3271"/>
                  </a:lnTo>
                  <a:lnTo>
                    <a:pt x="3424" y="3266"/>
                  </a:lnTo>
                  <a:lnTo>
                    <a:pt x="3431" y="3258"/>
                  </a:lnTo>
                  <a:lnTo>
                    <a:pt x="3441" y="3249"/>
                  </a:lnTo>
                  <a:lnTo>
                    <a:pt x="3452" y="3242"/>
                  </a:lnTo>
                  <a:lnTo>
                    <a:pt x="3464" y="3235"/>
                  </a:lnTo>
                  <a:lnTo>
                    <a:pt x="3476" y="3230"/>
                  </a:lnTo>
                  <a:lnTo>
                    <a:pt x="3490" y="3225"/>
                  </a:lnTo>
                  <a:lnTo>
                    <a:pt x="3503" y="3221"/>
                  </a:lnTo>
                  <a:lnTo>
                    <a:pt x="3516" y="3217"/>
                  </a:lnTo>
                  <a:lnTo>
                    <a:pt x="3542" y="3211"/>
                  </a:lnTo>
                  <a:lnTo>
                    <a:pt x="3563" y="3207"/>
                  </a:lnTo>
                  <a:lnTo>
                    <a:pt x="3572" y="3205"/>
                  </a:lnTo>
                  <a:lnTo>
                    <a:pt x="3579" y="3203"/>
                  </a:lnTo>
                  <a:lnTo>
                    <a:pt x="3586" y="3200"/>
                  </a:lnTo>
                  <a:lnTo>
                    <a:pt x="3591" y="3198"/>
                  </a:lnTo>
                  <a:lnTo>
                    <a:pt x="3595" y="3195"/>
                  </a:lnTo>
                  <a:lnTo>
                    <a:pt x="3598" y="3192"/>
                  </a:lnTo>
                  <a:lnTo>
                    <a:pt x="3600" y="3189"/>
                  </a:lnTo>
                  <a:lnTo>
                    <a:pt x="3602" y="3185"/>
                  </a:lnTo>
                  <a:lnTo>
                    <a:pt x="3605" y="3168"/>
                  </a:lnTo>
                  <a:lnTo>
                    <a:pt x="3610" y="3144"/>
                  </a:lnTo>
                  <a:lnTo>
                    <a:pt x="3612" y="3135"/>
                  </a:lnTo>
                  <a:lnTo>
                    <a:pt x="3615" y="3127"/>
                  </a:lnTo>
                  <a:lnTo>
                    <a:pt x="3619" y="3121"/>
                  </a:lnTo>
                  <a:lnTo>
                    <a:pt x="3624" y="3116"/>
                  </a:lnTo>
                  <a:lnTo>
                    <a:pt x="3635" y="3107"/>
                  </a:lnTo>
                  <a:lnTo>
                    <a:pt x="3647" y="3099"/>
                  </a:lnTo>
                  <a:lnTo>
                    <a:pt x="3653" y="3095"/>
                  </a:lnTo>
                  <a:lnTo>
                    <a:pt x="3659" y="3091"/>
                  </a:lnTo>
                  <a:lnTo>
                    <a:pt x="3664" y="3085"/>
                  </a:lnTo>
                  <a:lnTo>
                    <a:pt x="3669" y="3079"/>
                  </a:lnTo>
                  <a:lnTo>
                    <a:pt x="3674" y="3072"/>
                  </a:lnTo>
                  <a:lnTo>
                    <a:pt x="3678" y="3063"/>
                  </a:lnTo>
                  <a:lnTo>
                    <a:pt x="3681" y="3052"/>
                  </a:lnTo>
                  <a:lnTo>
                    <a:pt x="3683" y="3039"/>
                  </a:lnTo>
                  <a:lnTo>
                    <a:pt x="3683" y="3036"/>
                  </a:lnTo>
                  <a:lnTo>
                    <a:pt x="3684" y="3033"/>
                  </a:lnTo>
                  <a:lnTo>
                    <a:pt x="3686" y="3029"/>
                  </a:lnTo>
                  <a:lnTo>
                    <a:pt x="3689" y="3026"/>
                  </a:lnTo>
                  <a:lnTo>
                    <a:pt x="3698" y="3019"/>
                  </a:lnTo>
                  <a:lnTo>
                    <a:pt x="3708" y="3011"/>
                  </a:lnTo>
                  <a:lnTo>
                    <a:pt x="3714" y="3005"/>
                  </a:lnTo>
                  <a:lnTo>
                    <a:pt x="3719" y="2998"/>
                  </a:lnTo>
                  <a:lnTo>
                    <a:pt x="3724" y="2990"/>
                  </a:lnTo>
                  <a:lnTo>
                    <a:pt x="3729" y="2981"/>
                  </a:lnTo>
                  <a:lnTo>
                    <a:pt x="3733" y="2970"/>
                  </a:lnTo>
                  <a:lnTo>
                    <a:pt x="3736" y="2956"/>
                  </a:lnTo>
                  <a:lnTo>
                    <a:pt x="3739" y="2941"/>
                  </a:lnTo>
                  <a:lnTo>
                    <a:pt x="3741" y="2924"/>
                  </a:lnTo>
                  <a:lnTo>
                    <a:pt x="3741" y="2909"/>
                  </a:lnTo>
                  <a:lnTo>
                    <a:pt x="3743" y="2897"/>
                  </a:lnTo>
                  <a:lnTo>
                    <a:pt x="3746" y="2886"/>
                  </a:lnTo>
                  <a:lnTo>
                    <a:pt x="3749" y="2877"/>
                  </a:lnTo>
                  <a:lnTo>
                    <a:pt x="3753" y="2869"/>
                  </a:lnTo>
                  <a:lnTo>
                    <a:pt x="3759" y="2861"/>
                  </a:lnTo>
                  <a:lnTo>
                    <a:pt x="3763" y="2855"/>
                  </a:lnTo>
                  <a:lnTo>
                    <a:pt x="3768" y="2850"/>
                  </a:lnTo>
                  <a:lnTo>
                    <a:pt x="3776" y="2841"/>
                  </a:lnTo>
                  <a:lnTo>
                    <a:pt x="3781" y="2833"/>
                  </a:lnTo>
                  <a:lnTo>
                    <a:pt x="3782" y="2830"/>
                  </a:lnTo>
                  <a:lnTo>
                    <a:pt x="3782" y="2826"/>
                  </a:lnTo>
                  <a:lnTo>
                    <a:pt x="3781" y="2823"/>
                  </a:lnTo>
                  <a:lnTo>
                    <a:pt x="3778" y="2819"/>
                  </a:lnTo>
                  <a:lnTo>
                    <a:pt x="3758" y="2794"/>
                  </a:lnTo>
                  <a:lnTo>
                    <a:pt x="3739" y="2773"/>
                  </a:lnTo>
                  <a:lnTo>
                    <a:pt x="3735" y="2768"/>
                  </a:lnTo>
                  <a:lnTo>
                    <a:pt x="3730" y="2764"/>
                  </a:lnTo>
                  <a:lnTo>
                    <a:pt x="3725" y="2760"/>
                  </a:lnTo>
                  <a:lnTo>
                    <a:pt x="3720" y="2757"/>
                  </a:lnTo>
                  <a:lnTo>
                    <a:pt x="3714" y="2754"/>
                  </a:lnTo>
                  <a:lnTo>
                    <a:pt x="3708" y="2752"/>
                  </a:lnTo>
                  <a:lnTo>
                    <a:pt x="3701" y="2751"/>
                  </a:lnTo>
                  <a:lnTo>
                    <a:pt x="3694" y="2750"/>
                  </a:lnTo>
                  <a:lnTo>
                    <a:pt x="3671" y="2748"/>
                  </a:lnTo>
                  <a:lnTo>
                    <a:pt x="3644" y="2745"/>
                  </a:lnTo>
                  <a:lnTo>
                    <a:pt x="3638" y="2743"/>
                  </a:lnTo>
                  <a:lnTo>
                    <a:pt x="3633" y="2741"/>
                  </a:lnTo>
                  <a:lnTo>
                    <a:pt x="3628" y="2739"/>
                  </a:lnTo>
                  <a:lnTo>
                    <a:pt x="3623" y="2737"/>
                  </a:lnTo>
                  <a:lnTo>
                    <a:pt x="3620" y="2733"/>
                  </a:lnTo>
                  <a:lnTo>
                    <a:pt x="3617" y="2729"/>
                  </a:lnTo>
                  <a:lnTo>
                    <a:pt x="3615" y="2725"/>
                  </a:lnTo>
                  <a:lnTo>
                    <a:pt x="3615" y="2719"/>
                  </a:lnTo>
                  <a:lnTo>
                    <a:pt x="3615" y="2714"/>
                  </a:lnTo>
                  <a:lnTo>
                    <a:pt x="3616" y="2710"/>
                  </a:lnTo>
                  <a:lnTo>
                    <a:pt x="3618" y="2706"/>
                  </a:lnTo>
                  <a:lnTo>
                    <a:pt x="3620" y="2701"/>
                  </a:lnTo>
                  <a:lnTo>
                    <a:pt x="3626" y="2692"/>
                  </a:lnTo>
                  <a:lnTo>
                    <a:pt x="3634" y="2684"/>
                  </a:lnTo>
                  <a:lnTo>
                    <a:pt x="3655" y="2669"/>
                  </a:lnTo>
                  <a:lnTo>
                    <a:pt x="3678" y="2651"/>
                  </a:lnTo>
                  <a:lnTo>
                    <a:pt x="3700" y="2633"/>
                  </a:lnTo>
                  <a:lnTo>
                    <a:pt x="3729" y="2610"/>
                  </a:lnTo>
                  <a:lnTo>
                    <a:pt x="3764" y="2582"/>
                  </a:lnTo>
                  <a:lnTo>
                    <a:pt x="3799" y="2555"/>
                  </a:lnTo>
                  <a:lnTo>
                    <a:pt x="3833" y="2529"/>
                  </a:lnTo>
                  <a:lnTo>
                    <a:pt x="3864" y="2506"/>
                  </a:lnTo>
                  <a:lnTo>
                    <a:pt x="3878" y="2497"/>
                  </a:lnTo>
                  <a:lnTo>
                    <a:pt x="3889" y="2490"/>
                  </a:lnTo>
                  <a:lnTo>
                    <a:pt x="3898" y="2486"/>
                  </a:lnTo>
                  <a:lnTo>
                    <a:pt x="3904" y="2483"/>
                  </a:lnTo>
                  <a:lnTo>
                    <a:pt x="3917" y="2480"/>
                  </a:lnTo>
                  <a:lnTo>
                    <a:pt x="3925" y="2479"/>
                  </a:lnTo>
                  <a:lnTo>
                    <a:pt x="3930" y="2479"/>
                  </a:lnTo>
                  <a:lnTo>
                    <a:pt x="3934" y="2479"/>
                  </a:lnTo>
                  <a:lnTo>
                    <a:pt x="3938" y="2479"/>
                  </a:lnTo>
                  <a:lnTo>
                    <a:pt x="3945" y="2477"/>
                  </a:lnTo>
                  <a:lnTo>
                    <a:pt x="3955" y="2474"/>
                  </a:lnTo>
                  <a:lnTo>
                    <a:pt x="3971" y="2467"/>
                  </a:lnTo>
                  <a:lnTo>
                    <a:pt x="3979" y="2465"/>
                  </a:lnTo>
                  <a:lnTo>
                    <a:pt x="3985" y="2461"/>
                  </a:lnTo>
                  <a:lnTo>
                    <a:pt x="3991" y="2455"/>
                  </a:lnTo>
                  <a:lnTo>
                    <a:pt x="3998" y="2448"/>
                  </a:lnTo>
                  <a:lnTo>
                    <a:pt x="4012" y="2430"/>
                  </a:lnTo>
                  <a:lnTo>
                    <a:pt x="4026" y="2410"/>
                  </a:lnTo>
                  <a:lnTo>
                    <a:pt x="4039" y="2389"/>
                  </a:lnTo>
                  <a:lnTo>
                    <a:pt x="4051" y="2369"/>
                  </a:lnTo>
                  <a:lnTo>
                    <a:pt x="4062" y="2352"/>
                  </a:lnTo>
                  <a:lnTo>
                    <a:pt x="4071" y="2341"/>
                  </a:lnTo>
                  <a:lnTo>
                    <a:pt x="4082" y="2330"/>
                  </a:lnTo>
                  <a:lnTo>
                    <a:pt x="4092" y="2319"/>
                  </a:lnTo>
                  <a:lnTo>
                    <a:pt x="4099" y="2310"/>
                  </a:lnTo>
                  <a:lnTo>
                    <a:pt x="4105" y="2301"/>
                  </a:lnTo>
                  <a:lnTo>
                    <a:pt x="4114" y="2286"/>
                  </a:lnTo>
                  <a:lnTo>
                    <a:pt x="4121" y="2273"/>
                  </a:lnTo>
                  <a:lnTo>
                    <a:pt x="4124" y="2268"/>
                  </a:lnTo>
                  <a:lnTo>
                    <a:pt x="4128" y="2262"/>
                  </a:lnTo>
                  <a:lnTo>
                    <a:pt x="4131" y="2258"/>
                  </a:lnTo>
                  <a:lnTo>
                    <a:pt x="4136" y="2253"/>
                  </a:lnTo>
                  <a:lnTo>
                    <a:pt x="4141" y="2248"/>
                  </a:lnTo>
                  <a:lnTo>
                    <a:pt x="4148" y="2244"/>
                  </a:lnTo>
                  <a:lnTo>
                    <a:pt x="4156" y="2240"/>
                  </a:lnTo>
                  <a:lnTo>
                    <a:pt x="4166" y="2236"/>
                  </a:lnTo>
                  <a:lnTo>
                    <a:pt x="4170" y="2234"/>
                  </a:lnTo>
                  <a:lnTo>
                    <a:pt x="4173" y="2231"/>
                  </a:lnTo>
                  <a:lnTo>
                    <a:pt x="4176" y="2228"/>
                  </a:lnTo>
                  <a:lnTo>
                    <a:pt x="4179" y="2224"/>
                  </a:lnTo>
                  <a:lnTo>
                    <a:pt x="4183" y="2215"/>
                  </a:lnTo>
                  <a:lnTo>
                    <a:pt x="4185" y="2205"/>
                  </a:lnTo>
                  <a:lnTo>
                    <a:pt x="4189" y="2179"/>
                  </a:lnTo>
                  <a:lnTo>
                    <a:pt x="4193" y="2150"/>
                  </a:lnTo>
                  <a:lnTo>
                    <a:pt x="4197" y="2133"/>
                  </a:lnTo>
                  <a:lnTo>
                    <a:pt x="4203" y="2117"/>
                  </a:lnTo>
                  <a:lnTo>
                    <a:pt x="4206" y="2108"/>
                  </a:lnTo>
                  <a:lnTo>
                    <a:pt x="4210" y="2100"/>
                  </a:lnTo>
                  <a:lnTo>
                    <a:pt x="4214" y="2091"/>
                  </a:lnTo>
                  <a:lnTo>
                    <a:pt x="4220" y="2083"/>
                  </a:lnTo>
                  <a:lnTo>
                    <a:pt x="4225" y="2074"/>
                  </a:lnTo>
                  <a:lnTo>
                    <a:pt x="4232" y="2066"/>
                  </a:lnTo>
                  <a:lnTo>
                    <a:pt x="4240" y="2057"/>
                  </a:lnTo>
                  <a:lnTo>
                    <a:pt x="4248" y="2049"/>
                  </a:lnTo>
                  <a:lnTo>
                    <a:pt x="4257" y="2040"/>
                  </a:lnTo>
                  <a:lnTo>
                    <a:pt x="4268" y="2032"/>
                  </a:lnTo>
                  <a:lnTo>
                    <a:pt x="4279" y="2023"/>
                  </a:lnTo>
                  <a:lnTo>
                    <a:pt x="4292" y="2015"/>
                  </a:lnTo>
                  <a:lnTo>
                    <a:pt x="4298" y="2010"/>
                  </a:lnTo>
                  <a:lnTo>
                    <a:pt x="4304" y="2002"/>
                  </a:lnTo>
                  <a:lnTo>
                    <a:pt x="4310" y="1994"/>
                  </a:lnTo>
                  <a:lnTo>
                    <a:pt x="4316" y="1984"/>
                  </a:lnTo>
                  <a:lnTo>
                    <a:pt x="4325" y="1963"/>
                  </a:lnTo>
                  <a:lnTo>
                    <a:pt x="4332" y="1941"/>
                  </a:lnTo>
                  <a:lnTo>
                    <a:pt x="4342" y="1901"/>
                  </a:lnTo>
                  <a:lnTo>
                    <a:pt x="4345" y="1884"/>
                  </a:lnTo>
                  <a:lnTo>
                    <a:pt x="4342" y="1874"/>
                  </a:lnTo>
                  <a:lnTo>
                    <a:pt x="4341" y="1864"/>
                  </a:lnTo>
                  <a:lnTo>
                    <a:pt x="4340" y="1855"/>
                  </a:lnTo>
                  <a:lnTo>
                    <a:pt x="4339" y="1847"/>
                  </a:lnTo>
                  <a:lnTo>
                    <a:pt x="4340" y="1840"/>
                  </a:lnTo>
                  <a:lnTo>
                    <a:pt x="4341" y="1834"/>
                  </a:lnTo>
                  <a:lnTo>
                    <a:pt x="4342" y="1828"/>
                  </a:lnTo>
                  <a:lnTo>
                    <a:pt x="4344" y="1822"/>
                  </a:lnTo>
                  <a:lnTo>
                    <a:pt x="4350" y="1813"/>
                  </a:lnTo>
                  <a:lnTo>
                    <a:pt x="4357" y="1804"/>
                  </a:lnTo>
                  <a:lnTo>
                    <a:pt x="4365" y="1797"/>
                  </a:lnTo>
                  <a:lnTo>
                    <a:pt x="4374" y="1790"/>
                  </a:lnTo>
                  <a:lnTo>
                    <a:pt x="4383" y="1783"/>
                  </a:lnTo>
                  <a:lnTo>
                    <a:pt x="4392" y="1775"/>
                  </a:lnTo>
                  <a:lnTo>
                    <a:pt x="4401" y="1765"/>
                  </a:lnTo>
                  <a:lnTo>
                    <a:pt x="4408" y="1752"/>
                  </a:lnTo>
                  <a:lnTo>
                    <a:pt x="4412" y="1745"/>
                  </a:lnTo>
                  <a:lnTo>
                    <a:pt x="4415" y="1737"/>
                  </a:lnTo>
                  <a:lnTo>
                    <a:pt x="4417" y="1729"/>
                  </a:lnTo>
                  <a:lnTo>
                    <a:pt x="4420" y="1719"/>
                  </a:lnTo>
                  <a:lnTo>
                    <a:pt x="4421" y="1709"/>
                  </a:lnTo>
                  <a:lnTo>
                    <a:pt x="4422" y="1697"/>
                  </a:lnTo>
                  <a:lnTo>
                    <a:pt x="4424" y="1683"/>
                  </a:lnTo>
                  <a:lnTo>
                    <a:pt x="4424" y="1669"/>
                  </a:lnTo>
                  <a:lnTo>
                    <a:pt x="4424" y="1666"/>
                  </a:lnTo>
                  <a:lnTo>
                    <a:pt x="4425" y="1663"/>
                  </a:lnTo>
                  <a:lnTo>
                    <a:pt x="4427" y="1661"/>
                  </a:lnTo>
                  <a:lnTo>
                    <a:pt x="4430" y="1659"/>
                  </a:lnTo>
                  <a:lnTo>
                    <a:pt x="4437" y="1655"/>
                  </a:lnTo>
                  <a:lnTo>
                    <a:pt x="4446" y="1648"/>
                  </a:lnTo>
                  <a:lnTo>
                    <a:pt x="4452" y="1642"/>
                  </a:lnTo>
                  <a:lnTo>
                    <a:pt x="4457" y="1635"/>
                  </a:lnTo>
                  <a:lnTo>
                    <a:pt x="4464" y="1627"/>
                  </a:lnTo>
                  <a:lnTo>
                    <a:pt x="4470" y="1616"/>
                  </a:lnTo>
                  <a:lnTo>
                    <a:pt x="4476" y="1602"/>
                  </a:lnTo>
                  <a:lnTo>
                    <a:pt x="4483" y="1586"/>
                  </a:lnTo>
                  <a:lnTo>
                    <a:pt x="4490" y="1566"/>
                  </a:lnTo>
                  <a:lnTo>
                    <a:pt x="4497" y="1543"/>
                  </a:lnTo>
                  <a:lnTo>
                    <a:pt x="4498" y="1536"/>
                  </a:lnTo>
                  <a:lnTo>
                    <a:pt x="4498" y="1530"/>
                  </a:lnTo>
                  <a:lnTo>
                    <a:pt x="4497" y="1524"/>
                  </a:lnTo>
                  <a:lnTo>
                    <a:pt x="4495" y="1519"/>
                  </a:lnTo>
                  <a:lnTo>
                    <a:pt x="4490" y="1511"/>
                  </a:lnTo>
                  <a:lnTo>
                    <a:pt x="4484" y="1504"/>
                  </a:lnTo>
                  <a:lnTo>
                    <a:pt x="4482" y="1500"/>
                  </a:lnTo>
                  <a:lnTo>
                    <a:pt x="4480" y="1496"/>
                  </a:lnTo>
                  <a:lnTo>
                    <a:pt x="4478" y="1492"/>
                  </a:lnTo>
                  <a:lnTo>
                    <a:pt x="4478" y="1487"/>
                  </a:lnTo>
                  <a:lnTo>
                    <a:pt x="4479" y="1482"/>
                  </a:lnTo>
                  <a:lnTo>
                    <a:pt x="4482" y="1475"/>
                  </a:lnTo>
                  <a:lnTo>
                    <a:pt x="4486" y="1467"/>
                  </a:lnTo>
                  <a:lnTo>
                    <a:pt x="4491" y="1459"/>
                  </a:lnTo>
                  <a:lnTo>
                    <a:pt x="4497" y="1451"/>
                  </a:lnTo>
                  <a:lnTo>
                    <a:pt x="4502" y="1441"/>
                  </a:lnTo>
                  <a:lnTo>
                    <a:pt x="4506" y="1430"/>
                  </a:lnTo>
                  <a:lnTo>
                    <a:pt x="4510" y="1418"/>
                  </a:lnTo>
                  <a:lnTo>
                    <a:pt x="4517" y="1393"/>
                  </a:lnTo>
                  <a:lnTo>
                    <a:pt x="4523" y="1367"/>
                  </a:lnTo>
                  <a:lnTo>
                    <a:pt x="4527" y="1341"/>
                  </a:lnTo>
                  <a:lnTo>
                    <a:pt x="4531" y="1318"/>
                  </a:lnTo>
                  <a:lnTo>
                    <a:pt x="4535" y="1300"/>
                  </a:lnTo>
                  <a:lnTo>
                    <a:pt x="4539" y="1286"/>
                  </a:lnTo>
                  <a:close/>
                </a:path>
              </a:pathLst>
            </a:custGeom>
            <a:grpFill/>
            <a:ln w="3175" cmpd="sng">
              <a:solidFill>
                <a:srgbClr val="FCF6F6"/>
              </a:solidFill>
              <a:round/>
              <a:headEnd/>
              <a:tailEnd/>
            </a:ln>
          </p:spPr>
          <p:txBody>
            <a:bodyPr/>
            <a:lstStyle/>
            <a:p>
              <a:endParaRPr lang="pt-BR"/>
            </a:p>
          </p:txBody>
        </p:sp>
        <p:sp>
          <p:nvSpPr>
            <p:cNvPr id="42" name="Freeform 32"/>
            <p:cNvSpPr>
              <a:spLocks/>
            </p:cNvSpPr>
            <p:nvPr/>
          </p:nvSpPr>
          <p:spPr bwMode="auto">
            <a:xfrm>
              <a:off x="5284788" y="2284413"/>
              <a:ext cx="676275" cy="1320800"/>
            </a:xfrm>
            <a:custGeom>
              <a:avLst/>
              <a:gdLst>
                <a:gd name="T0" fmla="*/ 172 w 1722"/>
                <a:gd name="T1" fmla="*/ 2684 h 3101"/>
                <a:gd name="T2" fmla="*/ 200 w 1722"/>
                <a:gd name="T3" fmla="*/ 2851 h 3101"/>
                <a:gd name="T4" fmla="*/ 477 w 1722"/>
                <a:gd name="T5" fmla="*/ 2948 h 3101"/>
                <a:gd name="T6" fmla="*/ 595 w 1722"/>
                <a:gd name="T7" fmla="*/ 2890 h 3101"/>
                <a:gd name="T8" fmla="*/ 735 w 1722"/>
                <a:gd name="T9" fmla="*/ 3001 h 3101"/>
                <a:gd name="T10" fmla="*/ 819 w 1722"/>
                <a:gd name="T11" fmla="*/ 2989 h 3101"/>
                <a:gd name="T12" fmla="*/ 955 w 1722"/>
                <a:gd name="T13" fmla="*/ 3096 h 3101"/>
                <a:gd name="T14" fmla="*/ 1053 w 1722"/>
                <a:gd name="T15" fmla="*/ 3029 h 3101"/>
                <a:gd name="T16" fmla="*/ 1148 w 1722"/>
                <a:gd name="T17" fmla="*/ 3036 h 3101"/>
                <a:gd name="T18" fmla="*/ 1312 w 1722"/>
                <a:gd name="T19" fmla="*/ 3016 h 3101"/>
                <a:gd name="T20" fmla="*/ 1497 w 1722"/>
                <a:gd name="T21" fmla="*/ 3033 h 3101"/>
                <a:gd name="T22" fmla="*/ 1561 w 1722"/>
                <a:gd name="T23" fmla="*/ 2884 h 3101"/>
                <a:gd name="T24" fmla="*/ 1539 w 1722"/>
                <a:gd name="T25" fmla="*/ 2824 h 3101"/>
                <a:gd name="T26" fmla="*/ 1576 w 1722"/>
                <a:gd name="T27" fmla="*/ 2750 h 3101"/>
                <a:gd name="T28" fmla="*/ 1529 w 1722"/>
                <a:gd name="T29" fmla="*/ 2666 h 3101"/>
                <a:gd name="T30" fmla="*/ 1548 w 1722"/>
                <a:gd name="T31" fmla="*/ 2589 h 3101"/>
                <a:gd name="T32" fmla="*/ 1507 w 1722"/>
                <a:gd name="T33" fmla="*/ 2447 h 3101"/>
                <a:gd name="T34" fmla="*/ 1576 w 1722"/>
                <a:gd name="T35" fmla="*/ 2368 h 3101"/>
                <a:gd name="T36" fmla="*/ 1538 w 1722"/>
                <a:gd name="T37" fmla="*/ 2319 h 3101"/>
                <a:gd name="T38" fmla="*/ 1574 w 1722"/>
                <a:gd name="T39" fmla="*/ 2262 h 3101"/>
                <a:gd name="T40" fmla="*/ 1451 w 1722"/>
                <a:gd name="T41" fmla="*/ 2211 h 3101"/>
                <a:gd name="T42" fmla="*/ 1465 w 1722"/>
                <a:gd name="T43" fmla="*/ 2094 h 3101"/>
                <a:gd name="T44" fmla="*/ 1538 w 1722"/>
                <a:gd name="T45" fmla="*/ 1983 h 3101"/>
                <a:gd name="T46" fmla="*/ 1722 w 1722"/>
                <a:gd name="T47" fmla="*/ 1832 h 3101"/>
                <a:gd name="T48" fmla="*/ 1604 w 1722"/>
                <a:gd name="T49" fmla="*/ 1788 h 3101"/>
                <a:gd name="T50" fmla="*/ 1494 w 1722"/>
                <a:gd name="T51" fmla="*/ 1744 h 3101"/>
                <a:gd name="T52" fmla="*/ 1426 w 1722"/>
                <a:gd name="T53" fmla="*/ 1617 h 3101"/>
                <a:gd name="T54" fmla="*/ 1448 w 1722"/>
                <a:gd name="T55" fmla="*/ 1532 h 3101"/>
                <a:gd name="T56" fmla="*/ 1357 w 1722"/>
                <a:gd name="T57" fmla="*/ 1453 h 3101"/>
                <a:gd name="T58" fmla="*/ 1299 w 1722"/>
                <a:gd name="T59" fmla="*/ 1372 h 3101"/>
                <a:gd name="T60" fmla="*/ 1345 w 1722"/>
                <a:gd name="T61" fmla="*/ 1270 h 3101"/>
                <a:gd name="T62" fmla="*/ 1409 w 1722"/>
                <a:gd name="T63" fmla="*/ 1152 h 3101"/>
                <a:gd name="T64" fmla="*/ 1488 w 1722"/>
                <a:gd name="T65" fmla="*/ 1097 h 3101"/>
                <a:gd name="T66" fmla="*/ 1456 w 1722"/>
                <a:gd name="T67" fmla="*/ 986 h 3101"/>
                <a:gd name="T68" fmla="*/ 1287 w 1722"/>
                <a:gd name="T69" fmla="*/ 997 h 3101"/>
                <a:gd name="T70" fmla="*/ 1189 w 1722"/>
                <a:gd name="T71" fmla="*/ 850 h 3101"/>
                <a:gd name="T72" fmla="*/ 1123 w 1722"/>
                <a:gd name="T73" fmla="*/ 797 h 3101"/>
                <a:gd name="T74" fmla="*/ 1078 w 1722"/>
                <a:gd name="T75" fmla="*/ 750 h 3101"/>
                <a:gd name="T76" fmla="*/ 1113 w 1722"/>
                <a:gd name="T77" fmla="*/ 684 h 3101"/>
                <a:gd name="T78" fmla="*/ 1174 w 1722"/>
                <a:gd name="T79" fmla="*/ 390 h 3101"/>
                <a:gd name="T80" fmla="*/ 1113 w 1722"/>
                <a:gd name="T81" fmla="*/ 123 h 3101"/>
                <a:gd name="T82" fmla="*/ 1026 w 1722"/>
                <a:gd name="T83" fmla="*/ 68 h 3101"/>
                <a:gd name="T84" fmla="*/ 902 w 1722"/>
                <a:gd name="T85" fmla="*/ 35 h 3101"/>
                <a:gd name="T86" fmla="*/ 748 w 1722"/>
                <a:gd name="T87" fmla="*/ 77 h 3101"/>
                <a:gd name="T88" fmla="*/ 861 w 1722"/>
                <a:gd name="T89" fmla="*/ 111 h 3101"/>
                <a:gd name="T90" fmla="*/ 880 w 1722"/>
                <a:gd name="T91" fmla="*/ 225 h 3101"/>
                <a:gd name="T92" fmla="*/ 823 w 1722"/>
                <a:gd name="T93" fmla="*/ 370 h 3101"/>
                <a:gd name="T94" fmla="*/ 756 w 1722"/>
                <a:gd name="T95" fmla="*/ 462 h 3101"/>
                <a:gd name="T96" fmla="*/ 694 w 1722"/>
                <a:gd name="T97" fmla="*/ 551 h 3101"/>
                <a:gd name="T98" fmla="*/ 545 w 1722"/>
                <a:gd name="T99" fmla="*/ 634 h 3101"/>
                <a:gd name="T100" fmla="*/ 505 w 1722"/>
                <a:gd name="T101" fmla="*/ 810 h 3101"/>
                <a:gd name="T102" fmla="*/ 549 w 1722"/>
                <a:gd name="T103" fmla="*/ 919 h 3101"/>
                <a:gd name="T104" fmla="*/ 494 w 1722"/>
                <a:gd name="T105" fmla="*/ 1131 h 3101"/>
                <a:gd name="T106" fmla="*/ 344 w 1722"/>
                <a:gd name="T107" fmla="*/ 1319 h 3101"/>
                <a:gd name="T108" fmla="*/ 186 w 1722"/>
                <a:gd name="T109" fmla="*/ 1583 h 3101"/>
                <a:gd name="T110" fmla="*/ 88 w 1722"/>
                <a:gd name="T111" fmla="*/ 1834 h 3101"/>
                <a:gd name="T112" fmla="*/ 34 w 1722"/>
                <a:gd name="T113" fmla="*/ 2071 h 3101"/>
                <a:gd name="T114" fmla="*/ 16 w 1722"/>
                <a:gd name="T115" fmla="*/ 2298 h 3101"/>
                <a:gd name="T116" fmla="*/ 33 w 1722"/>
                <a:gd name="T117" fmla="*/ 2485 h 3101"/>
                <a:gd name="T118" fmla="*/ 40 w 1722"/>
                <a:gd name="T119" fmla="*/ 2650 h 3101"/>
                <a:gd name="T120" fmla="*/ 42 w 1722"/>
                <a:gd name="T121" fmla="*/ 2811 h 3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22" h="3101">
                  <a:moveTo>
                    <a:pt x="85" y="2823"/>
                  </a:moveTo>
                  <a:lnTo>
                    <a:pt x="93" y="2809"/>
                  </a:lnTo>
                  <a:lnTo>
                    <a:pt x="101" y="2796"/>
                  </a:lnTo>
                  <a:lnTo>
                    <a:pt x="107" y="2784"/>
                  </a:lnTo>
                  <a:lnTo>
                    <a:pt x="113" y="2773"/>
                  </a:lnTo>
                  <a:lnTo>
                    <a:pt x="121" y="2755"/>
                  </a:lnTo>
                  <a:lnTo>
                    <a:pt x="127" y="2738"/>
                  </a:lnTo>
                  <a:lnTo>
                    <a:pt x="131" y="2730"/>
                  </a:lnTo>
                  <a:lnTo>
                    <a:pt x="135" y="2723"/>
                  </a:lnTo>
                  <a:lnTo>
                    <a:pt x="140" y="2715"/>
                  </a:lnTo>
                  <a:lnTo>
                    <a:pt x="146" y="2707"/>
                  </a:lnTo>
                  <a:lnTo>
                    <a:pt x="153" y="2700"/>
                  </a:lnTo>
                  <a:lnTo>
                    <a:pt x="161" y="2692"/>
                  </a:lnTo>
                  <a:lnTo>
                    <a:pt x="172" y="2684"/>
                  </a:lnTo>
                  <a:lnTo>
                    <a:pt x="184" y="2676"/>
                  </a:lnTo>
                  <a:lnTo>
                    <a:pt x="187" y="2685"/>
                  </a:lnTo>
                  <a:lnTo>
                    <a:pt x="189" y="2696"/>
                  </a:lnTo>
                  <a:lnTo>
                    <a:pt x="191" y="2708"/>
                  </a:lnTo>
                  <a:lnTo>
                    <a:pt x="193" y="2721"/>
                  </a:lnTo>
                  <a:lnTo>
                    <a:pt x="195" y="2747"/>
                  </a:lnTo>
                  <a:lnTo>
                    <a:pt x="195" y="2774"/>
                  </a:lnTo>
                  <a:lnTo>
                    <a:pt x="196" y="2798"/>
                  </a:lnTo>
                  <a:lnTo>
                    <a:pt x="195" y="2820"/>
                  </a:lnTo>
                  <a:lnTo>
                    <a:pt x="195" y="2836"/>
                  </a:lnTo>
                  <a:lnTo>
                    <a:pt x="195" y="2844"/>
                  </a:lnTo>
                  <a:lnTo>
                    <a:pt x="195" y="2846"/>
                  </a:lnTo>
                  <a:lnTo>
                    <a:pt x="197" y="2848"/>
                  </a:lnTo>
                  <a:lnTo>
                    <a:pt x="200" y="2851"/>
                  </a:lnTo>
                  <a:lnTo>
                    <a:pt x="204" y="2854"/>
                  </a:lnTo>
                  <a:lnTo>
                    <a:pt x="215" y="2860"/>
                  </a:lnTo>
                  <a:lnTo>
                    <a:pt x="230" y="2868"/>
                  </a:lnTo>
                  <a:lnTo>
                    <a:pt x="266" y="2886"/>
                  </a:lnTo>
                  <a:lnTo>
                    <a:pt x="308" y="2905"/>
                  </a:lnTo>
                  <a:lnTo>
                    <a:pt x="354" y="2923"/>
                  </a:lnTo>
                  <a:lnTo>
                    <a:pt x="396" y="2939"/>
                  </a:lnTo>
                  <a:lnTo>
                    <a:pt x="415" y="2946"/>
                  </a:lnTo>
                  <a:lnTo>
                    <a:pt x="432" y="2950"/>
                  </a:lnTo>
                  <a:lnTo>
                    <a:pt x="447" y="2953"/>
                  </a:lnTo>
                  <a:lnTo>
                    <a:pt x="458" y="2955"/>
                  </a:lnTo>
                  <a:lnTo>
                    <a:pt x="465" y="2954"/>
                  </a:lnTo>
                  <a:lnTo>
                    <a:pt x="472" y="2951"/>
                  </a:lnTo>
                  <a:lnTo>
                    <a:pt x="477" y="2948"/>
                  </a:lnTo>
                  <a:lnTo>
                    <a:pt x="483" y="2943"/>
                  </a:lnTo>
                  <a:lnTo>
                    <a:pt x="492" y="2931"/>
                  </a:lnTo>
                  <a:lnTo>
                    <a:pt x="500" y="2917"/>
                  </a:lnTo>
                  <a:lnTo>
                    <a:pt x="504" y="2910"/>
                  </a:lnTo>
                  <a:lnTo>
                    <a:pt x="509" y="2904"/>
                  </a:lnTo>
                  <a:lnTo>
                    <a:pt x="513" y="2898"/>
                  </a:lnTo>
                  <a:lnTo>
                    <a:pt x="519" y="2892"/>
                  </a:lnTo>
                  <a:lnTo>
                    <a:pt x="524" y="2887"/>
                  </a:lnTo>
                  <a:lnTo>
                    <a:pt x="531" y="2884"/>
                  </a:lnTo>
                  <a:lnTo>
                    <a:pt x="538" y="2882"/>
                  </a:lnTo>
                  <a:lnTo>
                    <a:pt x="546" y="2881"/>
                  </a:lnTo>
                  <a:lnTo>
                    <a:pt x="556" y="2882"/>
                  </a:lnTo>
                  <a:lnTo>
                    <a:pt x="573" y="2885"/>
                  </a:lnTo>
                  <a:lnTo>
                    <a:pt x="595" y="2890"/>
                  </a:lnTo>
                  <a:lnTo>
                    <a:pt x="621" y="2895"/>
                  </a:lnTo>
                  <a:lnTo>
                    <a:pt x="646" y="2901"/>
                  </a:lnTo>
                  <a:lnTo>
                    <a:pt x="670" y="2907"/>
                  </a:lnTo>
                  <a:lnTo>
                    <a:pt x="689" y="2913"/>
                  </a:lnTo>
                  <a:lnTo>
                    <a:pt x="699" y="2917"/>
                  </a:lnTo>
                  <a:lnTo>
                    <a:pt x="703" y="2921"/>
                  </a:lnTo>
                  <a:lnTo>
                    <a:pt x="706" y="2926"/>
                  </a:lnTo>
                  <a:lnTo>
                    <a:pt x="709" y="2933"/>
                  </a:lnTo>
                  <a:lnTo>
                    <a:pt x="712" y="2941"/>
                  </a:lnTo>
                  <a:lnTo>
                    <a:pt x="718" y="2958"/>
                  </a:lnTo>
                  <a:lnTo>
                    <a:pt x="724" y="2976"/>
                  </a:lnTo>
                  <a:lnTo>
                    <a:pt x="728" y="2985"/>
                  </a:lnTo>
                  <a:lnTo>
                    <a:pt x="731" y="2993"/>
                  </a:lnTo>
                  <a:lnTo>
                    <a:pt x="735" y="3001"/>
                  </a:lnTo>
                  <a:lnTo>
                    <a:pt x="739" y="3008"/>
                  </a:lnTo>
                  <a:lnTo>
                    <a:pt x="744" y="3014"/>
                  </a:lnTo>
                  <a:lnTo>
                    <a:pt x="749" y="3018"/>
                  </a:lnTo>
                  <a:lnTo>
                    <a:pt x="755" y="3021"/>
                  </a:lnTo>
                  <a:lnTo>
                    <a:pt x="761" y="3022"/>
                  </a:lnTo>
                  <a:lnTo>
                    <a:pt x="768" y="3022"/>
                  </a:lnTo>
                  <a:lnTo>
                    <a:pt x="774" y="3021"/>
                  </a:lnTo>
                  <a:lnTo>
                    <a:pt x="780" y="3019"/>
                  </a:lnTo>
                  <a:lnTo>
                    <a:pt x="785" y="3017"/>
                  </a:lnTo>
                  <a:lnTo>
                    <a:pt x="794" y="3012"/>
                  </a:lnTo>
                  <a:lnTo>
                    <a:pt x="801" y="3006"/>
                  </a:lnTo>
                  <a:lnTo>
                    <a:pt x="808" y="3000"/>
                  </a:lnTo>
                  <a:lnTo>
                    <a:pt x="814" y="2994"/>
                  </a:lnTo>
                  <a:lnTo>
                    <a:pt x="819" y="2989"/>
                  </a:lnTo>
                  <a:lnTo>
                    <a:pt x="825" y="2986"/>
                  </a:lnTo>
                  <a:lnTo>
                    <a:pt x="866" y="2986"/>
                  </a:lnTo>
                  <a:lnTo>
                    <a:pt x="867" y="3002"/>
                  </a:lnTo>
                  <a:lnTo>
                    <a:pt x="870" y="3016"/>
                  </a:lnTo>
                  <a:lnTo>
                    <a:pt x="873" y="3029"/>
                  </a:lnTo>
                  <a:lnTo>
                    <a:pt x="878" y="3041"/>
                  </a:lnTo>
                  <a:lnTo>
                    <a:pt x="884" y="3052"/>
                  </a:lnTo>
                  <a:lnTo>
                    <a:pt x="893" y="3062"/>
                  </a:lnTo>
                  <a:lnTo>
                    <a:pt x="901" y="3070"/>
                  </a:lnTo>
                  <a:lnTo>
                    <a:pt x="910" y="3077"/>
                  </a:lnTo>
                  <a:lnTo>
                    <a:pt x="921" y="3083"/>
                  </a:lnTo>
                  <a:lnTo>
                    <a:pt x="931" y="3088"/>
                  </a:lnTo>
                  <a:lnTo>
                    <a:pt x="943" y="3092"/>
                  </a:lnTo>
                  <a:lnTo>
                    <a:pt x="955" y="3096"/>
                  </a:lnTo>
                  <a:lnTo>
                    <a:pt x="968" y="3098"/>
                  </a:lnTo>
                  <a:lnTo>
                    <a:pt x="981" y="3100"/>
                  </a:lnTo>
                  <a:lnTo>
                    <a:pt x="994" y="3101"/>
                  </a:lnTo>
                  <a:lnTo>
                    <a:pt x="1009" y="3101"/>
                  </a:lnTo>
                  <a:lnTo>
                    <a:pt x="1010" y="3092"/>
                  </a:lnTo>
                  <a:lnTo>
                    <a:pt x="1012" y="3084"/>
                  </a:lnTo>
                  <a:lnTo>
                    <a:pt x="1015" y="3076"/>
                  </a:lnTo>
                  <a:lnTo>
                    <a:pt x="1018" y="3070"/>
                  </a:lnTo>
                  <a:lnTo>
                    <a:pt x="1021" y="3064"/>
                  </a:lnTo>
                  <a:lnTo>
                    <a:pt x="1025" y="3058"/>
                  </a:lnTo>
                  <a:lnTo>
                    <a:pt x="1030" y="3053"/>
                  </a:lnTo>
                  <a:lnTo>
                    <a:pt x="1034" y="3048"/>
                  </a:lnTo>
                  <a:lnTo>
                    <a:pt x="1044" y="3038"/>
                  </a:lnTo>
                  <a:lnTo>
                    <a:pt x="1053" y="3029"/>
                  </a:lnTo>
                  <a:lnTo>
                    <a:pt x="1063" y="3019"/>
                  </a:lnTo>
                  <a:lnTo>
                    <a:pt x="1071" y="3007"/>
                  </a:lnTo>
                  <a:lnTo>
                    <a:pt x="1082" y="3012"/>
                  </a:lnTo>
                  <a:lnTo>
                    <a:pt x="1091" y="3017"/>
                  </a:lnTo>
                  <a:lnTo>
                    <a:pt x="1099" y="3021"/>
                  </a:lnTo>
                  <a:lnTo>
                    <a:pt x="1105" y="3026"/>
                  </a:lnTo>
                  <a:lnTo>
                    <a:pt x="1111" y="3031"/>
                  </a:lnTo>
                  <a:lnTo>
                    <a:pt x="1116" y="3037"/>
                  </a:lnTo>
                  <a:lnTo>
                    <a:pt x="1120" y="3045"/>
                  </a:lnTo>
                  <a:lnTo>
                    <a:pt x="1124" y="3054"/>
                  </a:lnTo>
                  <a:lnTo>
                    <a:pt x="1130" y="3048"/>
                  </a:lnTo>
                  <a:lnTo>
                    <a:pt x="1136" y="3043"/>
                  </a:lnTo>
                  <a:lnTo>
                    <a:pt x="1142" y="3039"/>
                  </a:lnTo>
                  <a:lnTo>
                    <a:pt x="1148" y="3036"/>
                  </a:lnTo>
                  <a:lnTo>
                    <a:pt x="1161" y="3031"/>
                  </a:lnTo>
                  <a:lnTo>
                    <a:pt x="1173" y="3028"/>
                  </a:lnTo>
                  <a:lnTo>
                    <a:pt x="1186" y="3026"/>
                  </a:lnTo>
                  <a:lnTo>
                    <a:pt x="1199" y="3026"/>
                  </a:lnTo>
                  <a:lnTo>
                    <a:pt x="1212" y="3027"/>
                  </a:lnTo>
                  <a:lnTo>
                    <a:pt x="1226" y="3028"/>
                  </a:lnTo>
                  <a:lnTo>
                    <a:pt x="1239" y="3029"/>
                  </a:lnTo>
                  <a:lnTo>
                    <a:pt x="1252" y="3030"/>
                  </a:lnTo>
                  <a:lnTo>
                    <a:pt x="1264" y="3030"/>
                  </a:lnTo>
                  <a:lnTo>
                    <a:pt x="1277" y="3029"/>
                  </a:lnTo>
                  <a:lnTo>
                    <a:pt x="1289" y="3027"/>
                  </a:lnTo>
                  <a:lnTo>
                    <a:pt x="1301" y="3022"/>
                  </a:lnTo>
                  <a:lnTo>
                    <a:pt x="1306" y="3019"/>
                  </a:lnTo>
                  <a:lnTo>
                    <a:pt x="1312" y="3016"/>
                  </a:lnTo>
                  <a:lnTo>
                    <a:pt x="1317" y="3012"/>
                  </a:lnTo>
                  <a:lnTo>
                    <a:pt x="1323" y="3007"/>
                  </a:lnTo>
                  <a:lnTo>
                    <a:pt x="1330" y="3012"/>
                  </a:lnTo>
                  <a:lnTo>
                    <a:pt x="1340" y="3016"/>
                  </a:lnTo>
                  <a:lnTo>
                    <a:pt x="1349" y="3020"/>
                  </a:lnTo>
                  <a:lnTo>
                    <a:pt x="1359" y="3023"/>
                  </a:lnTo>
                  <a:lnTo>
                    <a:pt x="1369" y="3025"/>
                  </a:lnTo>
                  <a:lnTo>
                    <a:pt x="1380" y="3027"/>
                  </a:lnTo>
                  <a:lnTo>
                    <a:pt x="1392" y="3028"/>
                  </a:lnTo>
                  <a:lnTo>
                    <a:pt x="1404" y="3029"/>
                  </a:lnTo>
                  <a:lnTo>
                    <a:pt x="1428" y="3030"/>
                  </a:lnTo>
                  <a:lnTo>
                    <a:pt x="1453" y="3031"/>
                  </a:lnTo>
                  <a:lnTo>
                    <a:pt x="1476" y="3031"/>
                  </a:lnTo>
                  <a:lnTo>
                    <a:pt x="1497" y="3033"/>
                  </a:lnTo>
                  <a:lnTo>
                    <a:pt x="1497" y="3020"/>
                  </a:lnTo>
                  <a:lnTo>
                    <a:pt x="1498" y="3009"/>
                  </a:lnTo>
                  <a:lnTo>
                    <a:pt x="1499" y="2998"/>
                  </a:lnTo>
                  <a:lnTo>
                    <a:pt x="1501" y="2987"/>
                  </a:lnTo>
                  <a:lnTo>
                    <a:pt x="1503" y="2977"/>
                  </a:lnTo>
                  <a:lnTo>
                    <a:pt x="1506" y="2968"/>
                  </a:lnTo>
                  <a:lnTo>
                    <a:pt x="1509" y="2960"/>
                  </a:lnTo>
                  <a:lnTo>
                    <a:pt x="1513" y="2951"/>
                  </a:lnTo>
                  <a:lnTo>
                    <a:pt x="1520" y="2936"/>
                  </a:lnTo>
                  <a:lnTo>
                    <a:pt x="1529" y="2923"/>
                  </a:lnTo>
                  <a:lnTo>
                    <a:pt x="1537" y="2911"/>
                  </a:lnTo>
                  <a:lnTo>
                    <a:pt x="1545" y="2901"/>
                  </a:lnTo>
                  <a:lnTo>
                    <a:pt x="1553" y="2892"/>
                  </a:lnTo>
                  <a:lnTo>
                    <a:pt x="1561" y="2884"/>
                  </a:lnTo>
                  <a:lnTo>
                    <a:pt x="1566" y="2877"/>
                  </a:lnTo>
                  <a:lnTo>
                    <a:pt x="1570" y="2870"/>
                  </a:lnTo>
                  <a:lnTo>
                    <a:pt x="1571" y="2867"/>
                  </a:lnTo>
                  <a:lnTo>
                    <a:pt x="1572" y="2864"/>
                  </a:lnTo>
                  <a:lnTo>
                    <a:pt x="1571" y="2860"/>
                  </a:lnTo>
                  <a:lnTo>
                    <a:pt x="1571" y="2857"/>
                  </a:lnTo>
                  <a:lnTo>
                    <a:pt x="1569" y="2854"/>
                  </a:lnTo>
                  <a:lnTo>
                    <a:pt x="1567" y="2851"/>
                  </a:lnTo>
                  <a:lnTo>
                    <a:pt x="1564" y="2848"/>
                  </a:lnTo>
                  <a:lnTo>
                    <a:pt x="1560" y="2844"/>
                  </a:lnTo>
                  <a:lnTo>
                    <a:pt x="1551" y="2840"/>
                  </a:lnTo>
                  <a:lnTo>
                    <a:pt x="1545" y="2836"/>
                  </a:lnTo>
                  <a:lnTo>
                    <a:pt x="1541" y="2831"/>
                  </a:lnTo>
                  <a:lnTo>
                    <a:pt x="1539" y="2824"/>
                  </a:lnTo>
                  <a:lnTo>
                    <a:pt x="1538" y="2809"/>
                  </a:lnTo>
                  <a:lnTo>
                    <a:pt x="1538" y="2786"/>
                  </a:lnTo>
                  <a:lnTo>
                    <a:pt x="1539" y="2782"/>
                  </a:lnTo>
                  <a:lnTo>
                    <a:pt x="1540" y="2779"/>
                  </a:lnTo>
                  <a:lnTo>
                    <a:pt x="1541" y="2776"/>
                  </a:lnTo>
                  <a:lnTo>
                    <a:pt x="1544" y="2774"/>
                  </a:lnTo>
                  <a:lnTo>
                    <a:pt x="1550" y="2770"/>
                  </a:lnTo>
                  <a:lnTo>
                    <a:pt x="1557" y="2766"/>
                  </a:lnTo>
                  <a:lnTo>
                    <a:pt x="1564" y="2763"/>
                  </a:lnTo>
                  <a:lnTo>
                    <a:pt x="1570" y="2759"/>
                  </a:lnTo>
                  <a:lnTo>
                    <a:pt x="1572" y="2757"/>
                  </a:lnTo>
                  <a:lnTo>
                    <a:pt x="1574" y="2755"/>
                  </a:lnTo>
                  <a:lnTo>
                    <a:pt x="1575" y="2752"/>
                  </a:lnTo>
                  <a:lnTo>
                    <a:pt x="1576" y="2750"/>
                  </a:lnTo>
                  <a:lnTo>
                    <a:pt x="1575" y="2744"/>
                  </a:lnTo>
                  <a:lnTo>
                    <a:pt x="1574" y="2739"/>
                  </a:lnTo>
                  <a:lnTo>
                    <a:pt x="1571" y="2734"/>
                  </a:lnTo>
                  <a:lnTo>
                    <a:pt x="1568" y="2730"/>
                  </a:lnTo>
                  <a:lnTo>
                    <a:pt x="1561" y="2721"/>
                  </a:lnTo>
                  <a:lnTo>
                    <a:pt x="1551" y="2712"/>
                  </a:lnTo>
                  <a:lnTo>
                    <a:pt x="1543" y="2704"/>
                  </a:lnTo>
                  <a:lnTo>
                    <a:pt x="1535" y="2696"/>
                  </a:lnTo>
                  <a:lnTo>
                    <a:pt x="1532" y="2692"/>
                  </a:lnTo>
                  <a:lnTo>
                    <a:pt x="1530" y="2687"/>
                  </a:lnTo>
                  <a:lnTo>
                    <a:pt x="1528" y="2682"/>
                  </a:lnTo>
                  <a:lnTo>
                    <a:pt x="1528" y="2676"/>
                  </a:lnTo>
                  <a:lnTo>
                    <a:pt x="1528" y="2670"/>
                  </a:lnTo>
                  <a:lnTo>
                    <a:pt x="1529" y="2666"/>
                  </a:lnTo>
                  <a:lnTo>
                    <a:pt x="1531" y="2662"/>
                  </a:lnTo>
                  <a:lnTo>
                    <a:pt x="1533" y="2658"/>
                  </a:lnTo>
                  <a:lnTo>
                    <a:pt x="1538" y="2652"/>
                  </a:lnTo>
                  <a:lnTo>
                    <a:pt x="1543" y="2646"/>
                  </a:lnTo>
                  <a:lnTo>
                    <a:pt x="1549" y="2640"/>
                  </a:lnTo>
                  <a:lnTo>
                    <a:pt x="1555" y="2632"/>
                  </a:lnTo>
                  <a:lnTo>
                    <a:pt x="1557" y="2627"/>
                  </a:lnTo>
                  <a:lnTo>
                    <a:pt x="1559" y="2622"/>
                  </a:lnTo>
                  <a:lnTo>
                    <a:pt x="1560" y="2616"/>
                  </a:lnTo>
                  <a:lnTo>
                    <a:pt x="1560" y="2608"/>
                  </a:lnTo>
                  <a:lnTo>
                    <a:pt x="1559" y="2601"/>
                  </a:lnTo>
                  <a:lnTo>
                    <a:pt x="1557" y="2596"/>
                  </a:lnTo>
                  <a:lnTo>
                    <a:pt x="1553" y="2593"/>
                  </a:lnTo>
                  <a:lnTo>
                    <a:pt x="1548" y="2589"/>
                  </a:lnTo>
                  <a:lnTo>
                    <a:pt x="1538" y="2583"/>
                  </a:lnTo>
                  <a:lnTo>
                    <a:pt x="1526" y="2575"/>
                  </a:lnTo>
                  <a:lnTo>
                    <a:pt x="1520" y="2570"/>
                  </a:lnTo>
                  <a:lnTo>
                    <a:pt x="1514" y="2564"/>
                  </a:lnTo>
                  <a:lnTo>
                    <a:pt x="1509" y="2555"/>
                  </a:lnTo>
                  <a:lnTo>
                    <a:pt x="1504" y="2545"/>
                  </a:lnTo>
                  <a:lnTo>
                    <a:pt x="1500" y="2533"/>
                  </a:lnTo>
                  <a:lnTo>
                    <a:pt x="1498" y="2517"/>
                  </a:lnTo>
                  <a:lnTo>
                    <a:pt x="1496" y="2499"/>
                  </a:lnTo>
                  <a:lnTo>
                    <a:pt x="1497" y="2476"/>
                  </a:lnTo>
                  <a:lnTo>
                    <a:pt x="1498" y="2467"/>
                  </a:lnTo>
                  <a:lnTo>
                    <a:pt x="1500" y="2459"/>
                  </a:lnTo>
                  <a:lnTo>
                    <a:pt x="1503" y="2452"/>
                  </a:lnTo>
                  <a:lnTo>
                    <a:pt x="1507" y="2447"/>
                  </a:lnTo>
                  <a:lnTo>
                    <a:pt x="1512" y="2443"/>
                  </a:lnTo>
                  <a:lnTo>
                    <a:pt x="1516" y="2440"/>
                  </a:lnTo>
                  <a:lnTo>
                    <a:pt x="1522" y="2437"/>
                  </a:lnTo>
                  <a:lnTo>
                    <a:pt x="1527" y="2435"/>
                  </a:lnTo>
                  <a:lnTo>
                    <a:pt x="1539" y="2429"/>
                  </a:lnTo>
                  <a:lnTo>
                    <a:pt x="1550" y="2422"/>
                  </a:lnTo>
                  <a:lnTo>
                    <a:pt x="1556" y="2417"/>
                  </a:lnTo>
                  <a:lnTo>
                    <a:pt x="1561" y="2411"/>
                  </a:lnTo>
                  <a:lnTo>
                    <a:pt x="1566" y="2403"/>
                  </a:lnTo>
                  <a:lnTo>
                    <a:pt x="1570" y="2393"/>
                  </a:lnTo>
                  <a:lnTo>
                    <a:pt x="1575" y="2386"/>
                  </a:lnTo>
                  <a:lnTo>
                    <a:pt x="1577" y="2379"/>
                  </a:lnTo>
                  <a:lnTo>
                    <a:pt x="1578" y="2373"/>
                  </a:lnTo>
                  <a:lnTo>
                    <a:pt x="1576" y="2368"/>
                  </a:lnTo>
                  <a:lnTo>
                    <a:pt x="1573" y="2364"/>
                  </a:lnTo>
                  <a:lnTo>
                    <a:pt x="1569" y="2361"/>
                  </a:lnTo>
                  <a:lnTo>
                    <a:pt x="1565" y="2358"/>
                  </a:lnTo>
                  <a:lnTo>
                    <a:pt x="1559" y="2355"/>
                  </a:lnTo>
                  <a:lnTo>
                    <a:pt x="1547" y="2350"/>
                  </a:lnTo>
                  <a:lnTo>
                    <a:pt x="1536" y="2345"/>
                  </a:lnTo>
                  <a:lnTo>
                    <a:pt x="1532" y="2342"/>
                  </a:lnTo>
                  <a:lnTo>
                    <a:pt x="1529" y="2338"/>
                  </a:lnTo>
                  <a:lnTo>
                    <a:pt x="1528" y="2334"/>
                  </a:lnTo>
                  <a:lnTo>
                    <a:pt x="1528" y="2330"/>
                  </a:lnTo>
                  <a:lnTo>
                    <a:pt x="1528" y="2326"/>
                  </a:lnTo>
                  <a:lnTo>
                    <a:pt x="1531" y="2323"/>
                  </a:lnTo>
                  <a:lnTo>
                    <a:pt x="1534" y="2321"/>
                  </a:lnTo>
                  <a:lnTo>
                    <a:pt x="1538" y="2319"/>
                  </a:lnTo>
                  <a:lnTo>
                    <a:pt x="1549" y="2316"/>
                  </a:lnTo>
                  <a:lnTo>
                    <a:pt x="1561" y="2313"/>
                  </a:lnTo>
                  <a:lnTo>
                    <a:pt x="1567" y="2311"/>
                  </a:lnTo>
                  <a:lnTo>
                    <a:pt x="1572" y="2309"/>
                  </a:lnTo>
                  <a:lnTo>
                    <a:pt x="1577" y="2307"/>
                  </a:lnTo>
                  <a:lnTo>
                    <a:pt x="1581" y="2305"/>
                  </a:lnTo>
                  <a:lnTo>
                    <a:pt x="1585" y="2302"/>
                  </a:lnTo>
                  <a:lnTo>
                    <a:pt x="1586" y="2298"/>
                  </a:lnTo>
                  <a:lnTo>
                    <a:pt x="1587" y="2293"/>
                  </a:lnTo>
                  <a:lnTo>
                    <a:pt x="1586" y="2288"/>
                  </a:lnTo>
                  <a:lnTo>
                    <a:pt x="1584" y="2281"/>
                  </a:lnTo>
                  <a:lnTo>
                    <a:pt x="1581" y="2274"/>
                  </a:lnTo>
                  <a:lnTo>
                    <a:pt x="1578" y="2267"/>
                  </a:lnTo>
                  <a:lnTo>
                    <a:pt x="1574" y="2262"/>
                  </a:lnTo>
                  <a:lnTo>
                    <a:pt x="1569" y="2258"/>
                  </a:lnTo>
                  <a:lnTo>
                    <a:pt x="1565" y="2254"/>
                  </a:lnTo>
                  <a:lnTo>
                    <a:pt x="1560" y="2250"/>
                  </a:lnTo>
                  <a:lnTo>
                    <a:pt x="1553" y="2247"/>
                  </a:lnTo>
                  <a:lnTo>
                    <a:pt x="1542" y="2243"/>
                  </a:lnTo>
                  <a:lnTo>
                    <a:pt x="1530" y="2239"/>
                  </a:lnTo>
                  <a:lnTo>
                    <a:pt x="1517" y="2236"/>
                  </a:lnTo>
                  <a:lnTo>
                    <a:pt x="1504" y="2234"/>
                  </a:lnTo>
                  <a:lnTo>
                    <a:pt x="1492" y="2231"/>
                  </a:lnTo>
                  <a:lnTo>
                    <a:pt x="1480" y="2228"/>
                  </a:lnTo>
                  <a:lnTo>
                    <a:pt x="1469" y="2224"/>
                  </a:lnTo>
                  <a:lnTo>
                    <a:pt x="1459" y="2218"/>
                  </a:lnTo>
                  <a:lnTo>
                    <a:pt x="1455" y="2215"/>
                  </a:lnTo>
                  <a:lnTo>
                    <a:pt x="1451" y="2211"/>
                  </a:lnTo>
                  <a:lnTo>
                    <a:pt x="1448" y="2206"/>
                  </a:lnTo>
                  <a:lnTo>
                    <a:pt x="1445" y="2201"/>
                  </a:lnTo>
                  <a:lnTo>
                    <a:pt x="1441" y="2195"/>
                  </a:lnTo>
                  <a:lnTo>
                    <a:pt x="1440" y="2188"/>
                  </a:lnTo>
                  <a:lnTo>
                    <a:pt x="1439" y="2181"/>
                  </a:lnTo>
                  <a:lnTo>
                    <a:pt x="1438" y="2173"/>
                  </a:lnTo>
                  <a:lnTo>
                    <a:pt x="1439" y="2159"/>
                  </a:lnTo>
                  <a:lnTo>
                    <a:pt x="1440" y="2147"/>
                  </a:lnTo>
                  <a:lnTo>
                    <a:pt x="1442" y="2136"/>
                  </a:lnTo>
                  <a:lnTo>
                    <a:pt x="1446" y="2126"/>
                  </a:lnTo>
                  <a:lnTo>
                    <a:pt x="1450" y="2117"/>
                  </a:lnTo>
                  <a:lnTo>
                    <a:pt x="1454" y="2108"/>
                  </a:lnTo>
                  <a:lnTo>
                    <a:pt x="1459" y="2101"/>
                  </a:lnTo>
                  <a:lnTo>
                    <a:pt x="1465" y="2094"/>
                  </a:lnTo>
                  <a:lnTo>
                    <a:pt x="1477" y="2081"/>
                  </a:lnTo>
                  <a:lnTo>
                    <a:pt x="1490" y="2069"/>
                  </a:lnTo>
                  <a:lnTo>
                    <a:pt x="1504" y="2058"/>
                  </a:lnTo>
                  <a:lnTo>
                    <a:pt x="1517" y="2046"/>
                  </a:lnTo>
                  <a:lnTo>
                    <a:pt x="1524" y="2041"/>
                  </a:lnTo>
                  <a:lnTo>
                    <a:pt x="1529" y="2036"/>
                  </a:lnTo>
                  <a:lnTo>
                    <a:pt x="1533" y="2032"/>
                  </a:lnTo>
                  <a:lnTo>
                    <a:pt x="1536" y="2027"/>
                  </a:lnTo>
                  <a:lnTo>
                    <a:pt x="1538" y="2023"/>
                  </a:lnTo>
                  <a:lnTo>
                    <a:pt x="1540" y="2019"/>
                  </a:lnTo>
                  <a:lnTo>
                    <a:pt x="1541" y="2015"/>
                  </a:lnTo>
                  <a:lnTo>
                    <a:pt x="1541" y="2011"/>
                  </a:lnTo>
                  <a:lnTo>
                    <a:pt x="1540" y="1996"/>
                  </a:lnTo>
                  <a:lnTo>
                    <a:pt x="1538" y="1983"/>
                  </a:lnTo>
                  <a:lnTo>
                    <a:pt x="1541" y="1977"/>
                  </a:lnTo>
                  <a:lnTo>
                    <a:pt x="1547" y="1971"/>
                  </a:lnTo>
                  <a:lnTo>
                    <a:pt x="1556" y="1964"/>
                  </a:lnTo>
                  <a:lnTo>
                    <a:pt x="1566" y="1957"/>
                  </a:lnTo>
                  <a:lnTo>
                    <a:pt x="1590" y="1941"/>
                  </a:lnTo>
                  <a:lnTo>
                    <a:pt x="1618" y="1923"/>
                  </a:lnTo>
                  <a:lnTo>
                    <a:pt x="1633" y="1913"/>
                  </a:lnTo>
                  <a:lnTo>
                    <a:pt x="1648" y="1903"/>
                  </a:lnTo>
                  <a:lnTo>
                    <a:pt x="1663" y="1893"/>
                  </a:lnTo>
                  <a:lnTo>
                    <a:pt x="1678" y="1882"/>
                  </a:lnTo>
                  <a:lnTo>
                    <a:pt x="1691" y="1870"/>
                  </a:lnTo>
                  <a:lnTo>
                    <a:pt x="1703" y="1858"/>
                  </a:lnTo>
                  <a:lnTo>
                    <a:pt x="1713" y="1845"/>
                  </a:lnTo>
                  <a:lnTo>
                    <a:pt x="1722" y="1832"/>
                  </a:lnTo>
                  <a:lnTo>
                    <a:pt x="1710" y="1832"/>
                  </a:lnTo>
                  <a:lnTo>
                    <a:pt x="1697" y="1832"/>
                  </a:lnTo>
                  <a:lnTo>
                    <a:pt x="1683" y="1832"/>
                  </a:lnTo>
                  <a:lnTo>
                    <a:pt x="1664" y="1832"/>
                  </a:lnTo>
                  <a:lnTo>
                    <a:pt x="1659" y="1831"/>
                  </a:lnTo>
                  <a:lnTo>
                    <a:pt x="1654" y="1829"/>
                  </a:lnTo>
                  <a:lnTo>
                    <a:pt x="1650" y="1825"/>
                  </a:lnTo>
                  <a:lnTo>
                    <a:pt x="1646" y="1822"/>
                  </a:lnTo>
                  <a:lnTo>
                    <a:pt x="1638" y="1813"/>
                  </a:lnTo>
                  <a:lnTo>
                    <a:pt x="1628" y="1805"/>
                  </a:lnTo>
                  <a:lnTo>
                    <a:pt x="1623" y="1801"/>
                  </a:lnTo>
                  <a:lnTo>
                    <a:pt x="1618" y="1796"/>
                  </a:lnTo>
                  <a:lnTo>
                    <a:pt x="1611" y="1792"/>
                  </a:lnTo>
                  <a:lnTo>
                    <a:pt x="1604" y="1788"/>
                  </a:lnTo>
                  <a:lnTo>
                    <a:pt x="1596" y="1784"/>
                  </a:lnTo>
                  <a:lnTo>
                    <a:pt x="1587" y="1781"/>
                  </a:lnTo>
                  <a:lnTo>
                    <a:pt x="1576" y="1779"/>
                  </a:lnTo>
                  <a:lnTo>
                    <a:pt x="1565" y="1779"/>
                  </a:lnTo>
                  <a:lnTo>
                    <a:pt x="1557" y="1778"/>
                  </a:lnTo>
                  <a:lnTo>
                    <a:pt x="1548" y="1777"/>
                  </a:lnTo>
                  <a:lnTo>
                    <a:pt x="1540" y="1776"/>
                  </a:lnTo>
                  <a:lnTo>
                    <a:pt x="1534" y="1774"/>
                  </a:lnTo>
                  <a:lnTo>
                    <a:pt x="1527" y="1772"/>
                  </a:lnTo>
                  <a:lnTo>
                    <a:pt x="1521" y="1769"/>
                  </a:lnTo>
                  <a:lnTo>
                    <a:pt x="1516" y="1766"/>
                  </a:lnTo>
                  <a:lnTo>
                    <a:pt x="1511" y="1762"/>
                  </a:lnTo>
                  <a:lnTo>
                    <a:pt x="1502" y="1754"/>
                  </a:lnTo>
                  <a:lnTo>
                    <a:pt x="1494" y="1744"/>
                  </a:lnTo>
                  <a:lnTo>
                    <a:pt x="1487" y="1734"/>
                  </a:lnTo>
                  <a:lnTo>
                    <a:pt x="1482" y="1723"/>
                  </a:lnTo>
                  <a:lnTo>
                    <a:pt x="1471" y="1700"/>
                  </a:lnTo>
                  <a:lnTo>
                    <a:pt x="1461" y="1679"/>
                  </a:lnTo>
                  <a:lnTo>
                    <a:pt x="1455" y="1669"/>
                  </a:lnTo>
                  <a:lnTo>
                    <a:pt x="1449" y="1661"/>
                  </a:lnTo>
                  <a:lnTo>
                    <a:pt x="1441" y="1653"/>
                  </a:lnTo>
                  <a:lnTo>
                    <a:pt x="1433" y="1648"/>
                  </a:lnTo>
                  <a:lnTo>
                    <a:pt x="1430" y="1644"/>
                  </a:lnTo>
                  <a:lnTo>
                    <a:pt x="1427" y="1640"/>
                  </a:lnTo>
                  <a:lnTo>
                    <a:pt x="1426" y="1635"/>
                  </a:lnTo>
                  <a:lnTo>
                    <a:pt x="1425" y="1629"/>
                  </a:lnTo>
                  <a:lnTo>
                    <a:pt x="1425" y="1623"/>
                  </a:lnTo>
                  <a:lnTo>
                    <a:pt x="1426" y="1617"/>
                  </a:lnTo>
                  <a:lnTo>
                    <a:pt x="1427" y="1611"/>
                  </a:lnTo>
                  <a:lnTo>
                    <a:pt x="1429" y="1603"/>
                  </a:lnTo>
                  <a:lnTo>
                    <a:pt x="1434" y="1590"/>
                  </a:lnTo>
                  <a:lnTo>
                    <a:pt x="1439" y="1579"/>
                  </a:lnTo>
                  <a:lnTo>
                    <a:pt x="1445" y="1569"/>
                  </a:lnTo>
                  <a:lnTo>
                    <a:pt x="1450" y="1563"/>
                  </a:lnTo>
                  <a:lnTo>
                    <a:pt x="1452" y="1558"/>
                  </a:lnTo>
                  <a:lnTo>
                    <a:pt x="1454" y="1554"/>
                  </a:lnTo>
                  <a:lnTo>
                    <a:pt x="1455" y="1549"/>
                  </a:lnTo>
                  <a:lnTo>
                    <a:pt x="1455" y="1545"/>
                  </a:lnTo>
                  <a:lnTo>
                    <a:pt x="1454" y="1542"/>
                  </a:lnTo>
                  <a:lnTo>
                    <a:pt x="1453" y="1538"/>
                  </a:lnTo>
                  <a:lnTo>
                    <a:pt x="1451" y="1535"/>
                  </a:lnTo>
                  <a:lnTo>
                    <a:pt x="1448" y="1532"/>
                  </a:lnTo>
                  <a:lnTo>
                    <a:pt x="1441" y="1527"/>
                  </a:lnTo>
                  <a:lnTo>
                    <a:pt x="1433" y="1522"/>
                  </a:lnTo>
                  <a:lnTo>
                    <a:pt x="1424" y="1517"/>
                  </a:lnTo>
                  <a:lnTo>
                    <a:pt x="1414" y="1513"/>
                  </a:lnTo>
                  <a:lnTo>
                    <a:pt x="1403" y="1508"/>
                  </a:lnTo>
                  <a:lnTo>
                    <a:pt x="1393" y="1502"/>
                  </a:lnTo>
                  <a:lnTo>
                    <a:pt x="1383" y="1495"/>
                  </a:lnTo>
                  <a:lnTo>
                    <a:pt x="1374" y="1486"/>
                  </a:lnTo>
                  <a:lnTo>
                    <a:pt x="1370" y="1482"/>
                  </a:lnTo>
                  <a:lnTo>
                    <a:pt x="1366" y="1477"/>
                  </a:lnTo>
                  <a:lnTo>
                    <a:pt x="1363" y="1472"/>
                  </a:lnTo>
                  <a:lnTo>
                    <a:pt x="1360" y="1466"/>
                  </a:lnTo>
                  <a:lnTo>
                    <a:pt x="1358" y="1460"/>
                  </a:lnTo>
                  <a:lnTo>
                    <a:pt x="1357" y="1453"/>
                  </a:lnTo>
                  <a:lnTo>
                    <a:pt x="1355" y="1446"/>
                  </a:lnTo>
                  <a:lnTo>
                    <a:pt x="1355" y="1438"/>
                  </a:lnTo>
                  <a:lnTo>
                    <a:pt x="1354" y="1423"/>
                  </a:lnTo>
                  <a:lnTo>
                    <a:pt x="1351" y="1410"/>
                  </a:lnTo>
                  <a:lnTo>
                    <a:pt x="1348" y="1401"/>
                  </a:lnTo>
                  <a:lnTo>
                    <a:pt x="1344" y="1393"/>
                  </a:lnTo>
                  <a:lnTo>
                    <a:pt x="1340" y="1388"/>
                  </a:lnTo>
                  <a:lnTo>
                    <a:pt x="1335" y="1384"/>
                  </a:lnTo>
                  <a:lnTo>
                    <a:pt x="1329" y="1380"/>
                  </a:lnTo>
                  <a:lnTo>
                    <a:pt x="1324" y="1379"/>
                  </a:lnTo>
                  <a:lnTo>
                    <a:pt x="1314" y="1377"/>
                  </a:lnTo>
                  <a:lnTo>
                    <a:pt x="1305" y="1376"/>
                  </a:lnTo>
                  <a:lnTo>
                    <a:pt x="1302" y="1375"/>
                  </a:lnTo>
                  <a:lnTo>
                    <a:pt x="1299" y="1372"/>
                  </a:lnTo>
                  <a:lnTo>
                    <a:pt x="1297" y="1369"/>
                  </a:lnTo>
                  <a:lnTo>
                    <a:pt x="1297" y="1364"/>
                  </a:lnTo>
                  <a:lnTo>
                    <a:pt x="1297" y="1355"/>
                  </a:lnTo>
                  <a:lnTo>
                    <a:pt x="1299" y="1347"/>
                  </a:lnTo>
                  <a:lnTo>
                    <a:pt x="1301" y="1339"/>
                  </a:lnTo>
                  <a:lnTo>
                    <a:pt x="1303" y="1333"/>
                  </a:lnTo>
                  <a:lnTo>
                    <a:pt x="1310" y="1322"/>
                  </a:lnTo>
                  <a:lnTo>
                    <a:pt x="1318" y="1313"/>
                  </a:lnTo>
                  <a:lnTo>
                    <a:pt x="1327" y="1304"/>
                  </a:lnTo>
                  <a:lnTo>
                    <a:pt x="1335" y="1295"/>
                  </a:lnTo>
                  <a:lnTo>
                    <a:pt x="1338" y="1290"/>
                  </a:lnTo>
                  <a:lnTo>
                    <a:pt x="1341" y="1284"/>
                  </a:lnTo>
                  <a:lnTo>
                    <a:pt x="1343" y="1278"/>
                  </a:lnTo>
                  <a:lnTo>
                    <a:pt x="1345" y="1270"/>
                  </a:lnTo>
                  <a:lnTo>
                    <a:pt x="1348" y="1246"/>
                  </a:lnTo>
                  <a:lnTo>
                    <a:pt x="1352" y="1217"/>
                  </a:lnTo>
                  <a:lnTo>
                    <a:pt x="1355" y="1203"/>
                  </a:lnTo>
                  <a:lnTo>
                    <a:pt x="1359" y="1189"/>
                  </a:lnTo>
                  <a:lnTo>
                    <a:pt x="1361" y="1182"/>
                  </a:lnTo>
                  <a:lnTo>
                    <a:pt x="1364" y="1176"/>
                  </a:lnTo>
                  <a:lnTo>
                    <a:pt x="1367" y="1170"/>
                  </a:lnTo>
                  <a:lnTo>
                    <a:pt x="1371" y="1165"/>
                  </a:lnTo>
                  <a:lnTo>
                    <a:pt x="1375" y="1162"/>
                  </a:lnTo>
                  <a:lnTo>
                    <a:pt x="1380" y="1159"/>
                  </a:lnTo>
                  <a:lnTo>
                    <a:pt x="1384" y="1156"/>
                  </a:lnTo>
                  <a:lnTo>
                    <a:pt x="1389" y="1154"/>
                  </a:lnTo>
                  <a:lnTo>
                    <a:pt x="1399" y="1152"/>
                  </a:lnTo>
                  <a:lnTo>
                    <a:pt x="1409" y="1152"/>
                  </a:lnTo>
                  <a:lnTo>
                    <a:pt x="1429" y="1153"/>
                  </a:lnTo>
                  <a:lnTo>
                    <a:pt x="1449" y="1153"/>
                  </a:lnTo>
                  <a:lnTo>
                    <a:pt x="1453" y="1152"/>
                  </a:lnTo>
                  <a:lnTo>
                    <a:pt x="1458" y="1151"/>
                  </a:lnTo>
                  <a:lnTo>
                    <a:pt x="1462" y="1149"/>
                  </a:lnTo>
                  <a:lnTo>
                    <a:pt x="1466" y="1147"/>
                  </a:lnTo>
                  <a:lnTo>
                    <a:pt x="1470" y="1144"/>
                  </a:lnTo>
                  <a:lnTo>
                    <a:pt x="1473" y="1140"/>
                  </a:lnTo>
                  <a:lnTo>
                    <a:pt x="1476" y="1135"/>
                  </a:lnTo>
                  <a:lnTo>
                    <a:pt x="1479" y="1130"/>
                  </a:lnTo>
                  <a:lnTo>
                    <a:pt x="1482" y="1123"/>
                  </a:lnTo>
                  <a:lnTo>
                    <a:pt x="1484" y="1116"/>
                  </a:lnTo>
                  <a:lnTo>
                    <a:pt x="1486" y="1107"/>
                  </a:lnTo>
                  <a:lnTo>
                    <a:pt x="1488" y="1097"/>
                  </a:lnTo>
                  <a:lnTo>
                    <a:pt x="1490" y="1074"/>
                  </a:lnTo>
                  <a:lnTo>
                    <a:pt x="1491" y="1044"/>
                  </a:lnTo>
                  <a:lnTo>
                    <a:pt x="1491" y="1037"/>
                  </a:lnTo>
                  <a:lnTo>
                    <a:pt x="1490" y="1030"/>
                  </a:lnTo>
                  <a:lnTo>
                    <a:pt x="1489" y="1024"/>
                  </a:lnTo>
                  <a:lnTo>
                    <a:pt x="1487" y="1018"/>
                  </a:lnTo>
                  <a:lnTo>
                    <a:pt x="1485" y="1013"/>
                  </a:lnTo>
                  <a:lnTo>
                    <a:pt x="1483" y="1008"/>
                  </a:lnTo>
                  <a:lnTo>
                    <a:pt x="1479" y="1003"/>
                  </a:lnTo>
                  <a:lnTo>
                    <a:pt x="1476" y="999"/>
                  </a:lnTo>
                  <a:lnTo>
                    <a:pt x="1472" y="995"/>
                  </a:lnTo>
                  <a:lnTo>
                    <a:pt x="1467" y="991"/>
                  </a:lnTo>
                  <a:lnTo>
                    <a:pt x="1462" y="988"/>
                  </a:lnTo>
                  <a:lnTo>
                    <a:pt x="1456" y="986"/>
                  </a:lnTo>
                  <a:lnTo>
                    <a:pt x="1450" y="984"/>
                  </a:lnTo>
                  <a:lnTo>
                    <a:pt x="1444" y="982"/>
                  </a:lnTo>
                  <a:lnTo>
                    <a:pt x="1435" y="981"/>
                  </a:lnTo>
                  <a:lnTo>
                    <a:pt x="1428" y="981"/>
                  </a:lnTo>
                  <a:lnTo>
                    <a:pt x="1408" y="982"/>
                  </a:lnTo>
                  <a:lnTo>
                    <a:pt x="1387" y="986"/>
                  </a:lnTo>
                  <a:lnTo>
                    <a:pt x="1366" y="990"/>
                  </a:lnTo>
                  <a:lnTo>
                    <a:pt x="1346" y="995"/>
                  </a:lnTo>
                  <a:lnTo>
                    <a:pt x="1326" y="999"/>
                  </a:lnTo>
                  <a:lnTo>
                    <a:pt x="1310" y="1001"/>
                  </a:lnTo>
                  <a:lnTo>
                    <a:pt x="1303" y="1001"/>
                  </a:lnTo>
                  <a:lnTo>
                    <a:pt x="1296" y="1001"/>
                  </a:lnTo>
                  <a:lnTo>
                    <a:pt x="1291" y="999"/>
                  </a:lnTo>
                  <a:lnTo>
                    <a:pt x="1287" y="997"/>
                  </a:lnTo>
                  <a:lnTo>
                    <a:pt x="1279" y="991"/>
                  </a:lnTo>
                  <a:lnTo>
                    <a:pt x="1269" y="981"/>
                  </a:lnTo>
                  <a:lnTo>
                    <a:pt x="1257" y="968"/>
                  </a:lnTo>
                  <a:lnTo>
                    <a:pt x="1245" y="953"/>
                  </a:lnTo>
                  <a:lnTo>
                    <a:pt x="1232" y="934"/>
                  </a:lnTo>
                  <a:lnTo>
                    <a:pt x="1221" y="915"/>
                  </a:lnTo>
                  <a:lnTo>
                    <a:pt x="1214" y="906"/>
                  </a:lnTo>
                  <a:lnTo>
                    <a:pt x="1210" y="896"/>
                  </a:lnTo>
                  <a:lnTo>
                    <a:pt x="1206" y="886"/>
                  </a:lnTo>
                  <a:lnTo>
                    <a:pt x="1202" y="876"/>
                  </a:lnTo>
                  <a:lnTo>
                    <a:pt x="1200" y="868"/>
                  </a:lnTo>
                  <a:lnTo>
                    <a:pt x="1197" y="861"/>
                  </a:lnTo>
                  <a:lnTo>
                    <a:pt x="1193" y="855"/>
                  </a:lnTo>
                  <a:lnTo>
                    <a:pt x="1189" y="850"/>
                  </a:lnTo>
                  <a:lnTo>
                    <a:pt x="1184" y="846"/>
                  </a:lnTo>
                  <a:lnTo>
                    <a:pt x="1179" y="842"/>
                  </a:lnTo>
                  <a:lnTo>
                    <a:pt x="1174" y="839"/>
                  </a:lnTo>
                  <a:lnTo>
                    <a:pt x="1169" y="837"/>
                  </a:lnTo>
                  <a:lnTo>
                    <a:pt x="1150" y="832"/>
                  </a:lnTo>
                  <a:lnTo>
                    <a:pt x="1140" y="829"/>
                  </a:lnTo>
                  <a:lnTo>
                    <a:pt x="1130" y="821"/>
                  </a:lnTo>
                  <a:lnTo>
                    <a:pt x="1124" y="815"/>
                  </a:lnTo>
                  <a:lnTo>
                    <a:pt x="1122" y="812"/>
                  </a:lnTo>
                  <a:lnTo>
                    <a:pt x="1121" y="809"/>
                  </a:lnTo>
                  <a:lnTo>
                    <a:pt x="1120" y="807"/>
                  </a:lnTo>
                  <a:lnTo>
                    <a:pt x="1120" y="804"/>
                  </a:lnTo>
                  <a:lnTo>
                    <a:pt x="1121" y="800"/>
                  </a:lnTo>
                  <a:lnTo>
                    <a:pt x="1123" y="797"/>
                  </a:lnTo>
                  <a:lnTo>
                    <a:pt x="1126" y="793"/>
                  </a:lnTo>
                  <a:lnTo>
                    <a:pt x="1130" y="790"/>
                  </a:lnTo>
                  <a:lnTo>
                    <a:pt x="1134" y="787"/>
                  </a:lnTo>
                  <a:lnTo>
                    <a:pt x="1136" y="784"/>
                  </a:lnTo>
                  <a:lnTo>
                    <a:pt x="1138" y="780"/>
                  </a:lnTo>
                  <a:lnTo>
                    <a:pt x="1138" y="776"/>
                  </a:lnTo>
                  <a:lnTo>
                    <a:pt x="1135" y="772"/>
                  </a:lnTo>
                  <a:lnTo>
                    <a:pt x="1130" y="767"/>
                  </a:lnTo>
                  <a:lnTo>
                    <a:pt x="1121" y="762"/>
                  </a:lnTo>
                  <a:lnTo>
                    <a:pt x="1108" y="755"/>
                  </a:lnTo>
                  <a:lnTo>
                    <a:pt x="1104" y="755"/>
                  </a:lnTo>
                  <a:lnTo>
                    <a:pt x="1096" y="754"/>
                  </a:lnTo>
                  <a:lnTo>
                    <a:pt x="1087" y="752"/>
                  </a:lnTo>
                  <a:lnTo>
                    <a:pt x="1078" y="750"/>
                  </a:lnTo>
                  <a:lnTo>
                    <a:pt x="1074" y="748"/>
                  </a:lnTo>
                  <a:lnTo>
                    <a:pt x="1070" y="746"/>
                  </a:lnTo>
                  <a:lnTo>
                    <a:pt x="1067" y="743"/>
                  </a:lnTo>
                  <a:lnTo>
                    <a:pt x="1065" y="740"/>
                  </a:lnTo>
                  <a:lnTo>
                    <a:pt x="1065" y="737"/>
                  </a:lnTo>
                  <a:lnTo>
                    <a:pt x="1065" y="733"/>
                  </a:lnTo>
                  <a:lnTo>
                    <a:pt x="1067" y="729"/>
                  </a:lnTo>
                  <a:lnTo>
                    <a:pt x="1071" y="724"/>
                  </a:lnTo>
                  <a:lnTo>
                    <a:pt x="1075" y="715"/>
                  </a:lnTo>
                  <a:lnTo>
                    <a:pt x="1079" y="707"/>
                  </a:lnTo>
                  <a:lnTo>
                    <a:pt x="1083" y="701"/>
                  </a:lnTo>
                  <a:lnTo>
                    <a:pt x="1089" y="696"/>
                  </a:lnTo>
                  <a:lnTo>
                    <a:pt x="1100" y="689"/>
                  </a:lnTo>
                  <a:lnTo>
                    <a:pt x="1113" y="684"/>
                  </a:lnTo>
                  <a:lnTo>
                    <a:pt x="1118" y="682"/>
                  </a:lnTo>
                  <a:lnTo>
                    <a:pt x="1124" y="679"/>
                  </a:lnTo>
                  <a:lnTo>
                    <a:pt x="1129" y="676"/>
                  </a:lnTo>
                  <a:lnTo>
                    <a:pt x="1134" y="672"/>
                  </a:lnTo>
                  <a:lnTo>
                    <a:pt x="1138" y="667"/>
                  </a:lnTo>
                  <a:lnTo>
                    <a:pt x="1141" y="661"/>
                  </a:lnTo>
                  <a:lnTo>
                    <a:pt x="1144" y="654"/>
                  </a:lnTo>
                  <a:lnTo>
                    <a:pt x="1145" y="645"/>
                  </a:lnTo>
                  <a:lnTo>
                    <a:pt x="1152" y="596"/>
                  </a:lnTo>
                  <a:lnTo>
                    <a:pt x="1159" y="552"/>
                  </a:lnTo>
                  <a:lnTo>
                    <a:pt x="1164" y="511"/>
                  </a:lnTo>
                  <a:lnTo>
                    <a:pt x="1168" y="470"/>
                  </a:lnTo>
                  <a:lnTo>
                    <a:pt x="1172" y="430"/>
                  </a:lnTo>
                  <a:lnTo>
                    <a:pt x="1174" y="390"/>
                  </a:lnTo>
                  <a:lnTo>
                    <a:pt x="1176" y="346"/>
                  </a:lnTo>
                  <a:lnTo>
                    <a:pt x="1176" y="299"/>
                  </a:lnTo>
                  <a:lnTo>
                    <a:pt x="1176" y="278"/>
                  </a:lnTo>
                  <a:lnTo>
                    <a:pt x="1173" y="257"/>
                  </a:lnTo>
                  <a:lnTo>
                    <a:pt x="1170" y="238"/>
                  </a:lnTo>
                  <a:lnTo>
                    <a:pt x="1165" y="221"/>
                  </a:lnTo>
                  <a:lnTo>
                    <a:pt x="1160" y="204"/>
                  </a:lnTo>
                  <a:lnTo>
                    <a:pt x="1154" y="189"/>
                  </a:lnTo>
                  <a:lnTo>
                    <a:pt x="1147" y="174"/>
                  </a:lnTo>
                  <a:lnTo>
                    <a:pt x="1141" y="162"/>
                  </a:lnTo>
                  <a:lnTo>
                    <a:pt x="1133" y="149"/>
                  </a:lnTo>
                  <a:lnTo>
                    <a:pt x="1126" y="139"/>
                  </a:lnTo>
                  <a:lnTo>
                    <a:pt x="1119" y="130"/>
                  </a:lnTo>
                  <a:lnTo>
                    <a:pt x="1113" y="123"/>
                  </a:lnTo>
                  <a:lnTo>
                    <a:pt x="1106" y="117"/>
                  </a:lnTo>
                  <a:lnTo>
                    <a:pt x="1100" y="113"/>
                  </a:lnTo>
                  <a:lnTo>
                    <a:pt x="1096" y="111"/>
                  </a:lnTo>
                  <a:lnTo>
                    <a:pt x="1092" y="110"/>
                  </a:lnTo>
                  <a:lnTo>
                    <a:pt x="1084" y="109"/>
                  </a:lnTo>
                  <a:lnTo>
                    <a:pt x="1076" y="108"/>
                  </a:lnTo>
                  <a:lnTo>
                    <a:pt x="1070" y="107"/>
                  </a:lnTo>
                  <a:lnTo>
                    <a:pt x="1064" y="105"/>
                  </a:lnTo>
                  <a:lnTo>
                    <a:pt x="1054" y="100"/>
                  </a:lnTo>
                  <a:lnTo>
                    <a:pt x="1046" y="95"/>
                  </a:lnTo>
                  <a:lnTo>
                    <a:pt x="1040" y="89"/>
                  </a:lnTo>
                  <a:lnTo>
                    <a:pt x="1034" y="82"/>
                  </a:lnTo>
                  <a:lnTo>
                    <a:pt x="1030" y="75"/>
                  </a:lnTo>
                  <a:lnTo>
                    <a:pt x="1026" y="68"/>
                  </a:lnTo>
                  <a:lnTo>
                    <a:pt x="1021" y="61"/>
                  </a:lnTo>
                  <a:lnTo>
                    <a:pt x="1016" y="54"/>
                  </a:lnTo>
                  <a:lnTo>
                    <a:pt x="1009" y="48"/>
                  </a:lnTo>
                  <a:lnTo>
                    <a:pt x="1000" y="42"/>
                  </a:lnTo>
                  <a:lnTo>
                    <a:pt x="994" y="40"/>
                  </a:lnTo>
                  <a:lnTo>
                    <a:pt x="988" y="38"/>
                  </a:lnTo>
                  <a:lnTo>
                    <a:pt x="981" y="37"/>
                  </a:lnTo>
                  <a:lnTo>
                    <a:pt x="974" y="36"/>
                  </a:lnTo>
                  <a:lnTo>
                    <a:pt x="956" y="35"/>
                  </a:lnTo>
                  <a:lnTo>
                    <a:pt x="935" y="36"/>
                  </a:lnTo>
                  <a:lnTo>
                    <a:pt x="926" y="37"/>
                  </a:lnTo>
                  <a:lnTo>
                    <a:pt x="918" y="37"/>
                  </a:lnTo>
                  <a:lnTo>
                    <a:pt x="910" y="36"/>
                  </a:lnTo>
                  <a:lnTo>
                    <a:pt x="902" y="35"/>
                  </a:lnTo>
                  <a:lnTo>
                    <a:pt x="885" y="31"/>
                  </a:lnTo>
                  <a:lnTo>
                    <a:pt x="870" y="26"/>
                  </a:lnTo>
                  <a:lnTo>
                    <a:pt x="840" y="13"/>
                  </a:lnTo>
                  <a:lnTo>
                    <a:pt x="809" y="0"/>
                  </a:lnTo>
                  <a:lnTo>
                    <a:pt x="786" y="15"/>
                  </a:lnTo>
                  <a:lnTo>
                    <a:pt x="765" y="30"/>
                  </a:lnTo>
                  <a:lnTo>
                    <a:pt x="757" y="38"/>
                  </a:lnTo>
                  <a:lnTo>
                    <a:pt x="751" y="47"/>
                  </a:lnTo>
                  <a:lnTo>
                    <a:pt x="749" y="52"/>
                  </a:lnTo>
                  <a:lnTo>
                    <a:pt x="747" y="57"/>
                  </a:lnTo>
                  <a:lnTo>
                    <a:pt x="746" y="63"/>
                  </a:lnTo>
                  <a:lnTo>
                    <a:pt x="746" y="68"/>
                  </a:lnTo>
                  <a:lnTo>
                    <a:pt x="746" y="73"/>
                  </a:lnTo>
                  <a:lnTo>
                    <a:pt x="748" y="77"/>
                  </a:lnTo>
                  <a:lnTo>
                    <a:pt x="751" y="80"/>
                  </a:lnTo>
                  <a:lnTo>
                    <a:pt x="754" y="83"/>
                  </a:lnTo>
                  <a:lnTo>
                    <a:pt x="759" y="86"/>
                  </a:lnTo>
                  <a:lnTo>
                    <a:pt x="764" y="88"/>
                  </a:lnTo>
                  <a:lnTo>
                    <a:pt x="769" y="90"/>
                  </a:lnTo>
                  <a:lnTo>
                    <a:pt x="775" y="92"/>
                  </a:lnTo>
                  <a:lnTo>
                    <a:pt x="802" y="96"/>
                  </a:lnTo>
                  <a:lnTo>
                    <a:pt x="825" y="99"/>
                  </a:lnTo>
                  <a:lnTo>
                    <a:pt x="832" y="100"/>
                  </a:lnTo>
                  <a:lnTo>
                    <a:pt x="839" y="101"/>
                  </a:lnTo>
                  <a:lnTo>
                    <a:pt x="845" y="103"/>
                  </a:lnTo>
                  <a:lnTo>
                    <a:pt x="851" y="105"/>
                  </a:lnTo>
                  <a:lnTo>
                    <a:pt x="856" y="108"/>
                  </a:lnTo>
                  <a:lnTo>
                    <a:pt x="861" y="111"/>
                  </a:lnTo>
                  <a:lnTo>
                    <a:pt x="866" y="115"/>
                  </a:lnTo>
                  <a:lnTo>
                    <a:pt x="870" y="119"/>
                  </a:lnTo>
                  <a:lnTo>
                    <a:pt x="889" y="139"/>
                  </a:lnTo>
                  <a:lnTo>
                    <a:pt x="909" y="163"/>
                  </a:lnTo>
                  <a:lnTo>
                    <a:pt x="912" y="167"/>
                  </a:lnTo>
                  <a:lnTo>
                    <a:pt x="913" y="170"/>
                  </a:lnTo>
                  <a:lnTo>
                    <a:pt x="913" y="174"/>
                  </a:lnTo>
                  <a:lnTo>
                    <a:pt x="912" y="178"/>
                  </a:lnTo>
                  <a:lnTo>
                    <a:pt x="907" y="186"/>
                  </a:lnTo>
                  <a:lnTo>
                    <a:pt x="899" y="196"/>
                  </a:lnTo>
                  <a:lnTo>
                    <a:pt x="894" y="202"/>
                  </a:lnTo>
                  <a:lnTo>
                    <a:pt x="890" y="209"/>
                  </a:lnTo>
                  <a:lnTo>
                    <a:pt x="884" y="216"/>
                  </a:lnTo>
                  <a:lnTo>
                    <a:pt x="880" y="225"/>
                  </a:lnTo>
                  <a:lnTo>
                    <a:pt x="877" y="235"/>
                  </a:lnTo>
                  <a:lnTo>
                    <a:pt x="874" y="246"/>
                  </a:lnTo>
                  <a:lnTo>
                    <a:pt x="872" y="258"/>
                  </a:lnTo>
                  <a:lnTo>
                    <a:pt x="872" y="273"/>
                  </a:lnTo>
                  <a:lnTo>
                    <a:pt x="870" y="290"/>
                  </a:lnTo>
                  <a:lnTo>
                    <a:pt x="868" y="305"/>
                  </a:lnTo>
                  <a:lnTo>
                    <a:pt x="864" y="318"/>
                  </a:lnTo>
                  <a:lnTo>
                    <a:pt x="861" y="329"/>
                  </a:lnTo>
                  <a:lnTo>
                    <a:pt x="856" y="338"/>
                  </a:lnTo>
                  <a:lnTo>
                    <a:pt x="851" y="346"/>
                  </a:lnTo>
                  <a:lnTo>
                    <a:pt x="846" y="352"/>
                  </a:lnTo>
                  <a:lnTo>
                    <a:pt x="841" y="357"/>
                  </a:lnTo>
                  <a:lnTo>
                    <a:pt x="831" y="365"/>
                  </a:lnTo>
                  <a:lnTo>
                    <a:pt x="823" y="370"/>
                  </a:lnTo>
                  <a:lnTo>
                    <a:pt x="819" y="373"/>
                  </a:lnTo>
                  <a:lnTo>
                    <a:pt x="817" y="376"/>
                  </a:lnTo>
                  <a:lnTo>
                    <a:pt x="815" y="380"/>
                  </a:lnTo>
                  <a:lnTo>
                    <a:pt x="814" y="383"/>
                  </a:lnTo>
                  <a:lnTo>
                    <a:pt x="813" y="397"/>
                  </a:lnTo>
                  <a:lnTo>
                    <a:pt x="810" y="408"/>
                  </a:lnTo>
                  <a:lnTo>
                    <a:pt x="807" y="418"/>
                  </a:lnTo>
                  <a:lnTo>
                    <a:pt x="802" y="426"/>
                  </a:lnTo>
                  <a:lnTo>
                    <a:pt x="797" y="433"/>
                  </a:lnTo>
                  <a:lnTo>
                    <a:pt x="792" y="438"/>
                  </a:lnTo>
                  <a:lnTo>
                    <a:pt x="786" y="443"/>
                  </a:lnTo>
                  <a:lnTo>
                    <a:pt x="780" y="447"/>
                  </a:lnTo>
                  <a:lnTo>
                    <a:pt x="767" y="454"/>
                  </a:lnTo>
                  <a:lnTo>
                    <a:pt x="756" y="462"/>
                  </a:lnTo>
                  <a:lnTo>
                    <a:pt x="751" y="467"/>
                  </a:lnTo>
                  <a:lnTo>
                    <a:pt x="747" y="473"/>
                  </a:lnTo>
                  <a:lnTo>
                    <a:pt x="743" y="479"/>
                  </a:lnTo>
                  <a:lnTo>
                    <a:pt x="741" y="487"/>
                  </a:lnTo>
                  <a:lnTo>
                    <a:pt x="739" y="502"/>
                  </a:lnTo>
                  <a:lnTo>
                    <a:pt x="738" y="514"/>
                  </a:lnTo>
                  <a:lnTo>
                    <a:pt x="737" y="524"/>
                  </a:lnTo>
                  <a:lnTo>
                    <a:pt x="735" y="531"/>
                  </a:lnTo>
                  <a:lnTo>
                    <a:pt x="733" y="534"/>
                  </a:lnTo>
                  <a:lnTo>
                    <a:pt x="730" y="537"/>
                  </a:lnTo>
                  <a:lnTo>
                    <a:pt x="727" y="540"/>
                  </a:lnTo>
                  <a:lnTo>
                    <a:pt x="722" y="542"/>
                  </a:lnTo>
                  <a:lnTo>
                    <a:pt x="711" y="547"/>
                  </a:lnTo>
                  <a:lnTo>
                    <a:pt x="694" y="551"/>
                  </a:lnTo>
                  <a:lnTo>
                    <a:pt x="673" y="555"/>
                  </a:lnTo>
                  <a:lnTo>
                    <a:pt x="647" y="561"/>
                  </a:lnTo>
                  <a:lnTo>
                    <a:pt x="634" y="565"/>
                  </a:lnTo>
                  <a:lnTo>
                    <a:pt x="621" y="569"/>
                  </a:lnTo>
                  <a:lnTo>
                    <a:pt x="607" y="574"/>
                  </a:lnTo>
                  <a:lnTo>
                    <a:pt x="595" y="580"/>
                  </a:lnTo>
                  <a:lnTo>
                    <a:pt x="583" y="586"/>
                  </a:lnTo>
                  <a:lnTo>
                    <a:pt x="572" y="594"/>
                  </a:lnTo>
                  <a:lnTo>
                    <a:pt x="562" y="603"/>
                  </a:lnTo>
                  <a:lnTo>
                    <a:pt x="555" y="612"/>
                  </a:lnTo>
                  <a:lnTo>
                    <a:pt x="550" y="617"/>
                  </a:lnTo>
                  <a:lnTo>
                    <a:pt x="548" y="623"/>
                  </a:lnTo>
                  <a:lnTo>
                    <a:pt x="546" y="628"/>
                  </a:lnTo>
                  <a:lnTo>
                    <a:pt x="545" y="634"/>
                  </a:lnTo>
                  <a:lnTo>
                    <a:pt x="544" y="640"/>
                  </a:lnTo>
                  <a:lnTo>
                    <a:pt x="544" y="647"/>
                  </a:lnTo>
                  <a:lnTo>
                    <a:pt x="545" y="654"/>
                  </a:lnTo>
                  <a:lnTo>
                    <a:pt x="546" y="661"/>
                  </a:lnTo>
                  <a:lnTo>
                    <a:pt x="549" y="677"/>
                  </a:lnTo>
                  <a:lnTo>
                    <a:pt x="550" y="692"/>
                  </a:lnTo>
                  <a:lnTo>
                    <a:pt x="549" y="707"/>
                  </a:lnTo>
                  <a:lnTo>
                    <a:pt x="547" y="721"/>
                  </a:lnTo>
                  <a:lnTo>
                    <a:pt x="543" y="734"/>
                  </a:lnTo>
                  <a:lnTo>
                    <a:pt x="539" y="746"/>
                  </a:lnTo>
                  <a:lnTo>
                    <a:pt x="534" y="758"/>
                  </a:lnTo>
                  <a:lnTo>
                    <a:pt x="528" y="769"/>
                  </a:lnTo>
                  <a:lnTo>
                    <a:pt x="516" y="790"/>
                  </a:lnTo>
                  <a:lnTo>
                    <a:pt x="505" y="810"/>
                  </a:lnTo>
                  <a:lnTo>
                    <a:pt x="501" y="820"/>
                  </a:lnTo>
                  <a:lnTo>
                    <a:pt x="497" y="831"/>
                  </a:lnTo>
                  <a:lnTo>
                    <a:pt x="495" y="840"/>
                  </a:lnTo>
                  <a:lnTo>
                    <a:pt x="494" y="850"/>
                  </a:lnTo>
                  <a:lnTo>
                    <a:pt x="495" y="857"/>
                  </a:lnTo>
                  <a:lnTo>
                    <a:pt x="495" y="862"/>
                  </a:lnTo>
                  <a:lnTo>
                    <a:pt x="497" y="868"/>
                  </a:lnTo>
                  <a:lnTo>
                    <a:pt x="498" y="872"/>
                  </a:lnTo>
                  <a:lnTo>
                    <a:pt x="503" y="880"/>
                  </a:lnTo>
                  <a:lnTo>
                    <a:pt x="509" y="887"/>
                  </a:lnTo>
                  <a:lnTo>
                    <a:pt x="523" y="897"/>
                  </a:lnTo>
                  <a:lnTo>
                    <a:pt x="537" y="907"/>
                  </a:lnTo>
                  <a:lnTo>
                    <a:pt x="544" y="912"/>
                  </a:lnTo>
                  <a:lnTo>
                    <a:pt x="549" y="919"/>
                  </a:lnTo>
                  <a:lnTo>
                    <a:pt x="551" y="923"/>
                  </a:lnTo>
                  <a:lnTo>
                    <a:pt x="554" y="927"/>
                  </a:lnTo>
                  <a:lnTo>
                    <a:pt x="556" y="932"/>
                  </a:lnTo>
                  <a:lnTo>
                    <a:pt x="557" y="938"/>
                  </a:lnTo>
                  <a:lnTo>
                    <a:pt x="557" y="944"/>
                  </a:lnTo>
                  <a:lnTo>
                    <a:pt x="557" y="951"/>
                  </a:lnTo>
                  <a:lnTo>
                    <a:pt x="556" y="958"/>
                  </a:lnTo>
                  <a:lnTo>
                    <a:pt x="555" y="966"/>
                  </a:lnTo>
                  <a:lnTo>
                    <a:pt x="549" y="985"/>
                  </a:lnTo>
                  <a:lnTo>
                    <a:pt x="541" y="1007"/>
                  </a:lnTo>
                  <a:lnTo>
                    <a:pt x="528" y="1044"/>
                  </a:lnTo>
                  <a:lnTo>
                    <a:pt x="512" y="1086"/>
                  </a:lnTo>
                  <a:lnTo>
                    <a:pt x="503" y="1108"/>
                  </a:lnTo>
                  <a:lnTo>
                    <a:pt x="494" y="1131"/>
                  </a:lnTo>
                  <a:lnTo>
                    <a:pt x="484" y="1153"/>
                  </a:lnTo>
                  <a:lnTo>
                    <a:pt x="473" y="1176"/>
                  </a:lnTo>
                  <a:lnTo>
                    <a:pt x="462" y="1197"/>
                  </a:lnTo>
                  <a:lnTo>
                    <a:pt x="451" y="1217"/>
                  </a:lnTo>
                  <a:lnTo>
                    <a:pt x="438" y="1235"/>
                  </a:lnTo>
                  <a:lnTo>
                    <a:pt x="426" y="1252"/>
                  </a:lnTo>
                  <a:lnTo>
                    <a:pt x="413" y="1267"/>
                  </a:lnTo>
                  <a:lnTo>
                    <a:pt x="400" y="1280"/>
                  </a:lnTo>
                  <a:lnTo>
                    <a:pt x="394" y="1285"/>
                  </a:lnTo>
                  <a:lnTo>
                    <a:pt x="387" y="1290"/>
                  </a:lnTo>
                  <a:lnTo>
                    <a:pt x="380" y="1293"/>
                  </a:lnTo>
                  <a:lnTo>
                    <a:pt x="374" y="1296"/>
                  </a:lnTo>
                  <a:lnTo>
                    <a:pt x="358" y="1308"/>
                  </a:lnTo>
                  <a:lnTo>
                    <a:pt x="344" y="1319"/>
                  </a:lnTo>
                  <a:lnTo>
                    <a:pt x="329" y="1332"/>
                  </a:lnTo>
                  <a:lnTo>
                    <a:pt x="317" y="1344"/>
                  </a:lnTo>
                  <a:lnTo>
                    <a:pt x="304" y="1357"/>
                  </a:lnTo>
                  <a:lnTo>
                    <a:pt x="293" y="1370"/>
                  </a:lnTo>
                  <a:lnTo>
                    <a:pt x="282" y="1384"/>
                  </a:lnTo>
                  <a:lnTo>
                    <a:pt x="272" y="1397"/>
                  </a:lnTo>
                  <a:lnTo>
                    <a:pt x="254" y="1424"/>
                  </a:lnTo>
                  <a:lnTo>
                    <a:pt x="239" y="1450"/>
                  </a:lnTo>
                  <a:lnTo>
                    <a:pt x="225" y="1476"/>
                  </a:lnTo>
                  <a:lnTo>
                    <a:pt x="213" y="1502"/>
                  </a:lnTo>
                  <a:lnTo>
                    <a:pt x="204" y="1525"/>
                  </a:lnTo>
                  <a:lnTo>
                    <a:pt x="196" y="1547"/>
                  </a:lnTo>
                  <a:lnTo>
                    <a:pt x="190" y="1566"/>
                  </a:lnTo>
                  <a:lnTo>
                    <a:pt x="186" y="1583"/>
                  </a:lnTo>
                  <a:lnTo>
                    <a:pt x="181" y="1608"/>
                  </a:lnTo>
                  <a:lnTo>
                    <a:pt x="179" y="1616"/>
                  </a:lnTo>
                  <a:lnTo>
                    <a:pt x="162" y="1648"/>
                  </a:lnTo>
                  <a:lnTo>
                    <a:pt x="146" y="1678"/>
                  </a:lnTo>
                  <a:lnTo>
                    <a:pt x="132" y="1705"/>
                  </a:lnTo>
                  <a:lnTo>
                    <a:pt x="119" y="1732"/>
                  </a:lnTo>
                  <a:lnTo>
                    <a:pt x="109" y="1755"/>
                  </a:lnTo>
                  <a:lnTo>
                    <a:pt x="99" y="1777"/>
                  </a:lnTo>
                  <a:lnTo>
                    <a:pt x="96" y="1787"/>
                  </a:lnTo>
                  <a:lnTo>
                    <a:pt x="93" y="1797"/>
                  </a:lnTo>
                  <a:lnTo>
                    <a:pt x="91" y="1806"/>
                  </a:lnTo>
                  <a:lnTo>
                    <a:pt x="90" y="1815"/>
                  </a:lnTo>
                  <a:lnTo>
                    <a:pt x="89" y="1825"/>
                  </a:lnTo>
                  <a:lnTo>
                    <a:pt x="88" y="1834"/>
                  </a:lnTo>
                  <a:lnTo>
                    <a:pt x="86" y="1841"/>
                  </a:lnTo>
                  <a:lnTo>
                    <a:pt x="83" y="1848"/>
                  </a:lnTo>
                  <a:lnTo>
                    <a:pt x="76" y="1861"/>
                  </a:lnTo>
                  <a:lnTo>
                    <a:pt x="68" y="1877"/>
                  </a:lnTo>
                  <a:lnTo>
                    <a:pt x="63" y="1887"/>
                  </a:lnTo>
                  <a:lnTo>
                    <a:pt x="59" y="1899"/>
                  </a:lnTo>
                  <a:lnTo>
                    <a:pt x="54" y="1914"/>
                  </a:lnTo>
                  <a:lnTo>
                    <a:pt x="50" y="1932"/>
                  </a:lnTo>
                  <a:lnTo>
                    <a:pt x="46" y="1953"/>
                  </a:lnTo>
                  <a:lnTo>
                    <a:pt x="43" y="1978"/>
                  </a:lnTo>
                  <a:lnTo>
                    <a:pt x="40" y="2007"/>
                  </a:lnTo>
                  <a:lnTo>
                    <a:pt x="38" y="2041"/>
                  </a:lnTo>
                  <a:lnTo>
                    <a:pt x="36" y="2057"/>
                  </a:lnTo>
                  <a:lnTo>
                    <a:pt x="34" y="2071"/>
                  </a:lnTo>
                  <a:lnTo>
                    <a:pt x="30" y="2084"/>
                  </a:lnTo>
                  <a:lnTo>
                    <a:pt x="26" y="2097"/>
                  </a:lnTo>
                  <a:lnTo>
                    <a:pt x="18" y="2121"/>
                  </a:lnTo>
                  <a:lnTo>
                    <a:pt x="9" y="2145"/>
                  </a:lnTo>
                  <a:lnTo>
                    <a:pt x="6" y="2158"/>
                  </a:lnTo>
                  <a:lnTo>
                    <a:pt x="3" y="2172"/>
                  </a:lnTo>
                  <a:lnTo>
                    <a:pt x="1" y="2186"/>
                  </a:lnTo>
                  <a:lnTo>
                    <a:pt x="0" y="2201"/>
                  </a:lnTo>
                  <a:lnTo>
                    <a:pt x="0" y="2218"/>
                  </a:lnTo>
                  <a:lnTo>
                    <a:pt x="2" y="2236"/>
                  </a:lnTo>
                  <a:lnTo>
                    <a:pt x="6" y="2255"/>
                  </a:lnTo>
                  <a:lnTo>
                    <a:pt x="12" y="2278"/>
                  </a:lnTo>
                  <a:lnTo>
                    <a:pt x="14" y="2288"/>
                  </a:lnTo>
                  <a:lnTo>
                    <a:pt x="16" y="2298"/>
                  </a:lnTo>
                  <a:lnTo>
                    <a:pt x="16" y="2309"/>
                  </a:lnTo>
                  <a:lnTo>
                    <a:pt x="16" y="2320"/>
                  </a:lnTo>
                  <a:lnTo>
                    <a:pt x="15" y="2342"/>
                  </a:lnTo>
                  <a:lnTo>
                    <a:pt x="12" y="2364"/>
                  </a:lnTo>
                  <a:lnTo>
                    <a:pt x="10" y="2387"/>
                  </a:lnTo>
                  <a:lnTo>
                    <a:pt x="10" y="2407"/>
                  </a:lnTo>
                  <a:lnTo>
                    <a:pt x="10" y="2416"/>
                  </a:lnTo>
                  <a:lnTo>
                    <a:pt x="11" y="2425"/>
                  </a:lnTo>
                  <a:lnTo>
                    <a:pt x="14" y="2433"/>
                  </a:lnTo>
                  <a:lnTo>
                    <a:pt x="17" y="2440"/>
                  </a:lnTo>
                  <a:lnTo>
                    <a:pt x="22" y="2452"/>
                  </a:lnTo>
                  <a:lnTo>
                    <a:pt x="27" y="2464"/>
                  </a:lnTo>
                  <a:lnTo>
                    <a:pt x="30" y="2474"/>
                  </a:lnTo>
                  <a:lnTo>
                    <a:pt x="33" y="2485"/>
                  </a:lnTo>
                  <a:lnTo>
                    <a:pt x="35" y="2495"/>
                  </a:lnTo>
                  <a:lnTo>
                    <a:pt x="37" y="2504"/>
                  </a:lnTo>
                  <a:lnTo>
                    <a:pt x="38" y="2513"/>
                  </a:lnTo>
                  <a:lnTo>
                    <a:pt x="38" y="2522"/>
                  </a:lnTo>
                  <a:lnTo>
                    <a:pt x="37" y="2538"/>
                  </a:lnTo>
                  <a:lnTo>
                    <a:pt x="35" y="2554"/>
                  </a:lnTo>
                  <a:lnTo>
                    <a:pt x="31" y="2570"/>
                  </a:lnTo>
                  <a:lnTo>
                    <a:pt x="27" y="2587"/>
                  </a:lnTo>
                  <a:lnTo>
                    <a:pt x="26" y="2600"/>
                  </a:lnTo>
                  <a:lnTo>
                    <a:pt x="27" y="2612"/>
                  </a:lnTo>
                  <a:lnTo>
                    <a:pt x="29" y="2623"/>
                  </a:lnTo>
                  <a:lnTo>
                    <a:pt x="32" y="2633"/>
                  </a:lnTo>
                  <a:lnTo>
                    <a:pt x="35" y="2642"/>
                  </a:lnTo>
                  <a:lnTo>
                    <a:pt x="40" y="2650"/>
                  </a:lnTo>
                  <a:lnTo>
                    <a:pt x="45" y="2657"/>
                  </a:lnTo>
                  <a:lnTo>
                    <a:pt x="49" y="2664"/>
                  </a:lnTo>
                  <a:lnTo>
                    <a:pt x="59" y="2677"/>
                  </a:lnTo>
                  <a:lnTo>
                    <a:pt x="65" y="2690"/>
                  </a:lnTo>
                  <a:lnTo>
                    <a:pt x="67" y="2696"/>
                  </a:lnTo>
                  <a:lnTo>
                    <a:pt x="68" y="2703"/>
                  </a:lnTo>
                  <a:lnTo>
                    <a:pt x="67" y="2710"/>
                  </a:lnTo>
                  <a:lnTo>
                    <a:pt x="64" y="2719"/>
                  </a:lnTo>
                  <a:lnTo>
                    <a:pt x="59" y="2731"/>
                  </a:lnTo>
                  <a:lnTo>
                    <a:pt x="55" y="2745"/>
                  </a:lnTo>
                  <a:lnTo>
                    <a:pt x="51" y="2761"/>
                  </a:lnTo>
                  <a:lnTo>
                    <a:pt x="48" y="2777"/>
                  </a:lnTo>
                  <a:lnTo>
                    <a:pt x="45" y="2794"/>
                  </a:lnTo>
                  <a:lnTo>
                    <a:pt x="42" y="2811"/>
                  </a:lnTo>
                  <a:lnTo>
                    <a:pt x="38" y="2827"/>
                  </a:lnTo>
                  <a:lnTo>
                    <a:pt x="33" y="2844"/>
                  </a:lnTo>
                  <a:lnTo>
                    <a:pt x="85" y="2823"/>
                  </a:lnTo>
                  <a:close/>
                </a:path>
              </a:pathLst>
            </a:custGeom>
            <a:grpFill/>
            <a:ln w="3175" cmpd="sng">
              <a:solidFill>
                <a:srgbClr val="FCF6F6"/>
              </a:solidFill>
              <a:round/>
              <a:headEnd/>
              <a:tailEnd/>
            </a:ln>
          </p:spPr>
          <p:txBody>
            <a:bodyPr/>
            <a:lstStyle/>
            <a:p>
              <a:endParaRPr lang="pt-BR"/>
            </a:p>
          </p:txBody>
        </p:sp>
        <p:sp>
          <p:nvSpPr>
            <p:cNvPr id="43" name="Freeform 33"/>
            <p:cNvSpPr>
              <a:spLocks/>
            </p:cNvSpPr>
            <p:nvPr/>
          </p:nvSpPr>
          <p:spPr bwMode="auto">
            <a:xfrm>
              <a:off x="3090863" y="2713038"/>
              <a:ext cx="965200" cy="847725"/>
            </a:xfrm>
            <a:custGeom>
              <a:avLst/>
              <a:gdLst>
                <a:gd name="T0" fmla="*/ 263 w 2457"/>
                <a:gd name="T1" fmla="*/ 716 h 1984"/>
                <a:gd name="T2" fmla="*/ 439 w 2457"/>
                <a:gd name="T3" fmla="*/ 714 h 1984"/>
                <a:gd name="T4" fmla="*/ 507 w 2457"/>
                <a:gd name="T5" fmla="*/ 667 h 1984"/>
                <a:gd name="T6" fmla="*/ 552 w 2457"/>
                <a:gd name="T7" fmla="*/ 725 h 1984"/>
                <a:gd name="T8" fmla="*/ 555 w 2457"/>
                <a:gd name="T9" fmla="*/ 870 h 1984"/>
                <a:gd name="T10" fmla="*/ 520 w 2457"/>
                <a:gd name="T11" fmla="*/ 965 h 1984"/>
                <a:gd name="T12" fmla="*/ 559 w 2457"/>
                <a:gd name="T13" fmla="*/ 1068 h 1984"/>
                <a:gd name="T14" fmla="*/ 559 w 2457"/>
                <a:gd name="T15" fmla="*/ 1184 h 1984"/>
                <a:gd name="T16" fmla="*/ 574 w 2457"/>
                <a:gd name="T17" fmla="*/ 1305 h 1984"/>
                <a:gd name="T18" fmla="*/ 634 w 2457"/>
                <a:gd name="T19" fmla="*/ 1374 h 1984"/>
                <a:gd name="T20" fmla="*/ 681 w 2457"/>
                <a:gd name="T21" fmla="*/ 1445 h 1984"/>
                <a:gd name="T22" fmla="*/ 747 w 2457"/>
                <a:gd name="T23" fmla="*/ 1484 h 1984"/>
                <a:gd name="T24" fmla="*/ 808 w 2457"/>
                <a:gd name="T25" fmla="*/ 1541 h 1984"/>
                <a:gd name="T26" fmla="*/ 873 w 2457"/>
                <a:gd name="T27" fmla="*/ 1576 h 1984"/>
                <a:gd name="T28" fmla="*/ 933 w 2457"/>
                <a:gd name="T29" fmla="*/ 1634 h 1984"/>
                <a:gd name="T30" fmla="*/ 1044 w 2457"/>
                <a:gd name="T31" fmla="*/ 1636 h 1984"/>
                <a:gd name="T32" fmla="*/ 1138 w 2457"/>
                <a:gd name="T33" fmla="*/ 1618 h 1984"/>
                <a:gd name="T34" fmla="*/ 1223 w 2457"/>
                <a:gd name="T35" fmla="*/ 1667 h 1984"/>
                <a:gd name="T36" fmla="*/ 1288 w 2457"/>
                <a:gd name="T37" fmla="*/ 1689 h 1984"/>
                <a:gd name="T38" fmla="*/ 1344 w 2457"/>
                <a:gd name="T39" fmla="*/ 1679 h 1984"/>
                <a:gd name="T40" fmla="*/ 1412 w 2457"/>
                <a:gd name="T41" fmla="*/ 1760 h 1984"/>
                <a:gd name="T42" fmla="*/ 1563 w 2457"/>
                <a:gd name="T43" fmla="*/ 1810 h 1984"/>
                <a:gd name="T44" fmla="*/ 1630 w 2457"/>
                <a:gd name="T45" fmla="*/ 1841 h 1984"/>
                <a:gd name="T46" fmla="*/ 1689 w 2457"/>
                <a:gd name="T47" fmla="*/ 1841 h 1984"/>
                <a:gd name="T48" fmla="*/ 1732 w 2457"/>
                <a:gd name="T49" fmla="*/ 1895 h 1984"/>
                <a:gd name="T50" fmla="*/ 1816 w 2457"/>
                <a:gd name="T51" fmla="*/ 1966 h 1984"/>
                <a:gd name="T52" fmla="*/ 2042 w 2457"/>
                <a:gd name="T53" fmla="*/ 1948 h 1984"/>
                <a:gd name="T54" fmla="*/ 2186 w 2457"/>
                <a:gd name="T55" fmla="*/ 1949 h 1984"/>
                <a:gd name="T56" fmla="*/ 2292 w 2457"/>
                <a:gd name="T57" fmla="*/ 1838 h 1984"/>
                <a:gd name="T58" fmla="*/ 2344 w 2457"/>
                <a:gd name="T59" fmla="*/ 1718 h 1984"/>
                <a:gd name="T60" fmla="*/ 2444 w 2457"/>
                <a:gd name="T61" fmla="*/ 1557 h 1984"/>
                <a:gd name="T62" fmla="*/ 2451 w 2457"/>
                <a:gd name="T63" fmla="*/ 1426 h 1984"/>
                <a:gd name="T64" fmla="*/ 2372 w 2457"/>
                <a:gd name="T65" fmla="*/ 1299 h 1984"/>
                <a:gd name="T66" fmla="*/ 2389 w 2457"/>
                <a:gd name="T67" fmla="*/ 1223 h 1984"/>
                <a:gd name="T68" fmla="*/ 2424 w 2457"/>
                <a:gd name="T69" fmla="*/ 1123 h 1984"/>
                <a:gd name="T70" fmla="*/ 2382 w 2457"/>
                <a:gd name="T71" fmla="*/ 1080 h 1984"/>
                <a:gd name="T72" fmla="*/ 2188 w 2457"/>
                <a:gd name="T73" fmla="*/ 1040 h 1984"/>
                <a:gd name="T74" fmla="*/ 2025 w 2457"/>
                <a:gd name="T75" fmla="*/ 1042 h 1984"/>
                <a:gd name="T76" fmla="*/ 2000 w 2457"/>
                <a:gd name="T77" fmla="*/ 1010 h 1984"/>
                <a:gd name="T78" fmla="*/ 1875 w 2457"/>
                <a:gd name="T79" fmla="*/ 877 h 1984"/>
                <a:gd name="T80" fmla="*/ 1860 w 2457"/>
                <a:gd name="T81" fmla="*/ 780 h 1984"/>
                <a:gd name="T82" fmla="*/ 1921 w 2457"/>
                <a:gd name="T83" fmla="*/ 584 h 1984"/>
                <a:gd name="T84" fmla="*/ 1885 w 2457"/>
                <a:gd name="T85" fmla="*/ 356 h 1984"/>
                <a:gd name="T86" fmla="*/ 1843 w 2457"/>
                <a:gd name="T87" fmla="*/ 256 h 1984"/>
                <a:gd name="T88" fmla="*/ 1703 w 2457"/>
                <a:gd name="T89" fmla="*/ 235 h 1984"/>
                <a:gd name="T90" fmla="*/ 1580 w 2457"/>
                <a:gd name="T91" fmla="*/ 175 h 1984"/>
                <a:gd name="T92" fmla="*/ 1469 w 2457"/>
                <a:gd name="T93" fmla="*/ 101 h 1984"/>
                <a:gd name="T94" fmla="*/ 1372 w 2457"/>
                <a:gd name="T95" fmla="*/ 1 h 1984"/>
                <a:gd name="T96" fmla="*/ 1136 w 2457"/>
                <a:gd name="T97" fmla="*/ 24 h 1984"/>
                <a:gd name="T98" fmla="*/ 1092 w 2457"/>
                <a:gd name="T99" fmla="*/ 87 h 1984"/>
                <a:gd name="T100" fmla="*/ 1083 w 2457"/>
                <a:gd name="T101" fmla="*/ 117 h 1984"/>
                <a:gd name="T102" fmla="*/ 1003 w 2457"/>
                <a:gd name="T103" fmla="*/ 138 h 1984"/>
                <a:gd name="T104" fmla="*/ 981 w 2457"/>
                <a:gd name="T105" fmla="*/ 191 h 1984"/>
                <a:gd name="T106" fmla="*/ 960 w 2457"/>
                <a:gd name="T107" fmla="*/ 278 h 1984"/>
                <a:gd name="T108" fmla="*/ 890 w 2457"/>
                <a:gd name="T109" fmla="*/ 344 h 1984"/>
                <a:gd name="T110" fmla="*/ 746 w 2457"/>
                <a:gd name="T111" fmla="*/ 383 h 1984"/>
                <a:gd name="T112" fmla="*/ 617 w 2457"/>
                <a:gd name="T113" fmla="*/ 518 h 1984"/>
                <a:gd name="T114" fmla="*/ 577 w 2457"/>
                <a:gd name="T115" fmla="*/ 528 h 1984"/>
                <a:gd name="T116" fmla="*/ 506 w 2457"/>
                <a:gd name="T117" fmla="*/ 545 h 1984"/>
                <a:gd name="T118" fmla="*/ 417 w 2457"/>
                <a:gd name="T119" fmla="*/ 569 h 1984"/>
                <a:gd name="T120" fmla="*/ 310 w 2457"/>
                <a:gd name="T121" fmla="*/ 531 h 1984"/>
                <a:gd name="T122" fmla="*/ 211 w 2457"/>
                <a:gd name="T123" fmla="*/ 544 h 1984"/>
                <a:gd name="T124" fmla="*/ 99 w 2457"/>
                <a:gd name="T125" fmla="*/ 64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57" h="1984">
                  <a:moveTo>
                    <a:pt x="153" y="756"/>
                  </a:moveTo>
                  <a:lnTo>
                    <a:pt x="173" y="748"/>
                  </a:lnTo>
                  <a:lnTo>
                    <a:pt x="189" y="741"/>
                  </a:lnTo>
                  <a:lnTo>
                    <a:pt x="202" y="734"/>
                  </a:lnTo>
                  <a:lnTo>
                    <a:pt x="214" y="728"/>
                  </a:lnTo>
                  <a:lnTo>
                    <a:pt x="227" y="722"/>
                  </a:lnTo>
                  <a:lnTo>
                    <a:pt x="243" y="718"/>
                  </a:lnTo>
                  <a:lnTo>
                    <a:pt x="253" y="717"/>
                  </a:lnTo>
                  <a:lnTo>
                    <a:pt x="263" y="716"/>
                  </a:lnTo>
                  <a:lnTo>
                    <a:pt x="275" y="715"/>
                  </a:lnTo>
                  <a:lnTo>
                    <a:pt x="289" y="715"/>
                  </a:lnTo>
                  <a:lnTo>
                    <a:pt x="333" y="714"/>
                  </a:lnTo>
                  <a:lnTo>
                    <a:pt x="364" y="713"/>
                  </a:lnTo>
                  <a:lnTo>
                    <a:pt x="378" y="712"/>
                  </a:lnTo>
                  <a:lnTo>
                    <a:pt x="392" y="712"/>
                  </a:lnTo>
                  <a:lnTo>
                    <a:pt x="409" y="713"/>
                  </a:lnTo>
                  <a:lnTo>
                    <a:pt x="430" y="715"/>
                  </a:lnTo>
                  <a:lnTo>
                    <a:pt x="439" y="714"/>
                  </a:lnTo>
                  <a:lnTo>
                    <a:pt x="446" y="712"/>
                  </a:lnTo>
                  <a:lnTo>
                    <a:pt x="453" y="710"/>
                  </a:lnTo>
                  <a:lnTo>
                    <a:pt x="459" y="707"/>
                  </a:lnTo>
                  <a:lnTo>
                    <a:pt x="469" y="697"/>
                  </a:lnTo>
                  <a:lnTo>
                    <a:pt x="479" y="688"/>
                  </a:lnTo>
                  <a:lnTo>
                    <a:pt x="488" y="679"/>
                  </a:lnTo>
                  <a:lnTo>
                    <a:pt x="497" y="672"/>
                  </a:lnTo>
                  <a:lnTo>
                    <a:pt x="502" y="669"/>
                  </a:lnTo>
                  <a:lnTo>
                    <a:pt x="507" y="667"/>
                  </a:lnTo>
                  <a:lnTo>
                    <a:pt x="513" y="666"/>
                  </a:lnTo>
                  <a:lnTo>
                    <a:pt x="520" y="667"/>
                  </a:lnTo>
                  <a:lnTo>
                    <a:pt x="529" y="676"/>
                  </a:lnTo>
                  <a:lnTo>
                    <a:pt x="536" y="685"/>
                  </a:lnTo>
                  <a:lnTo>
                    <a:pt x="541" y="694"/>
                  </a:lnTo>
                  <a:lnTo>
                    <a:pt x="546" y="702"/>
                  </a:lnTo>
                  <a:lnTo>
                    <a:pt x="549" y="710"/>
                  </a:lnTo>
                  <a:lnTo>
                    <a:pt x="551" y="718"/>
                  </a:lnTo>
                  <a:lnTo>
                    <a:pt x="552" y="725"/>
                  </a:lnTo>
                  <a:lnTo>
                    <a:pt x="552" y="732"/>
                  </a:lnTo>
                  <a:lnTo>
                    <a:pt x="549" y="758"/>
                  </a:lnTo>
                  <a:lnTo>
                    <a:pt x="546" y="787"/>
                  </a:lnTo>
                  <a:lnTo>
                    <a:pt x="547" y="809"/>
                  </a:lnTo>
                  <a:lnTo>
                    <a:pt x="551" y="832"/>
                  </a:lnTo>
                  <a:lnTo>
                    <a:pt x="554" y="849"/>
                  </a:lnTo>
                  <a:lnTo>
                    <a:pt x="556" y="856"/>
                  </a:lnTo>
                  <a:lnTo>
                    <a:pt x="556" y="863"/>
                  </a:lnTo>
                  <a:lnTo>
                    <a:pt x="555" y="870"/>
                  </a:lnTo>
                  <a:lnTo>
                    <a:pt x="553" y="877"/>
                  </a:lnTo>
                  <a:lnTo>
                    <a:pt x="550" y="883"/>
                  </a:lnTo>
                  <a:lnTo>
                    <a:pt x="545" y="894"/>
                  </a:lnTo>
                  <a:lnTo>
                    <a:pt x="538" y="906"/>
                  </a:lnTo>
                  <a:lnTo>
                    <a:pt x="531" y="919"/>
                  </a:lnTo>
                  <a:lnTo>
                    <a:pt x="525" y="935"/>
                  </a:lnTo>
                  <a:lnTo>
                    <a:pt x="523" y="944"/>
                  </a:lnTo>
                  <a:lnTo>
                    <a:pt x="521" y="954"/>
                  </a:lnTo>
                  <a:lnTo>
                    <a:pt x="520" y="965"/>
                  </a:lnTo>
                  <a:lnTo>
                    <a:pt x="520" y="977"/>
                  </a:lnTo>
                  <a:lnTo>
                    <a:pt x="520" y="989"/>
                  </a:lnTo>
                  <a:lnTo>
                    <a:pt x="522" y="999"/>
                  </a:lnTo>
                  <a:lnTo>
                    <a:pt x="524" y="1008"/>
                  </a:lnTo>
                  <a:lnTo>
                    <a:pt x="527" y="1017"/>
                  </a:lnTo>
                  <a:lnTo>
                    <a:pt x="534" y="1031"/>
                  </a:lnTo>
                  <a:lnTo>
                    <a:pt x="543" y="1044"/>
                  </a:lnTo>
                  <a:lnTo>
                    <a:pt x="552" y="1056"/>
                  </a:lnTo>
                  <a:lnTo>
                    <a:pt x="559" y="1068"/>
                  </a:lnTo>
                  <a:lnTo>
                    <a:pt x="562" y="1075"/>
                  </a:lnTo>
                  <a:lnTo>
                    <a:pt x="564" y="1083"/>
                  </a:lnTo>
                  <a:lnTo>
                    <a:pt x="566" y="1092"/>
                  </a:lnTo>
                  <a:lnTo>
                    <a:pt x="566" y="1102"/>
                  </a:lnTo>
                  <a:lnTo>
                    <a:pt x="566" y="1120"/>
                  </a:lnTo>
                  <a:lnTo>
                    <a:pt x="565" y="1136"/>
                  </a:lnTo>
                  <a:lnTo>
                    <a:pt x="563" y="1153"/>
                  </a:lnTo>
                  <a:lnTo>
                    <a:pt x="561" y="1168"/>
                  </a:lnTo>
                  <a:lnTo>
                    <a:pt x="559" y="1184"/>
                  </a:lnTo>
                  <a:lnTo>
                    <a:pt x="558" y="1200"/>
                  </a:lnTo>
                  <a:lnTo>
                    <a:pt x="557" y="1216"/>
                  </a:lnTo>
                  <a:lnTo>
                    <a:pt x="556" y="1233"/>
                  </a:lnTo>
                  <a:lnTo>
                    <a:pt x="557" y="1245"/>
                  </a:lnTo>
                  <a:lnTo>
                    <a:pt x="558" y="1257"/>
                  </a:lnTo>
                  <a:lnTo>
                    <a:pt x="561" y="1270"/>
                  </a:lnTo>
                  <a:lnTo>
                    <a:pt x="565" y="1282"/>
                  </a:lnTo>
                  <a:lnTo>
                    <a:pt x="569" y="1294"/>
                  </a:lnTo>
                  <a:lnTo>
                    <a:pt x="574" y="1305"/>
                  </a:lnTo>
                  <a:lnTo>
                    <a:pt x="580" y="1316"/>
                  </a:lnTo>
                  <a:lnTo>
                    <a:pt x="587" y="1326"/>
                  </a:lnTo>
                  <a:lnTo>
                    <a:pt x="593" y="1336"/>
                  </a:lnTo>
                  <a:lnTo>
                    <a:pt x="600" y="1345"/>
                  </a:lnTo>
                  <a:lnTo>
                    <a:pt x="607" y="1353"/>
                  </a:lnTo>
                  <a:lnTo>
                    <a:pt x="614" y="1360"/>
                  </a:lnTo>
                  <a:lnTo>
                    <a:pt x="621" y="1365"/>
                  </a:lnTo>
                  <a:lnTo>
                    <a:pt x="628" y="1370"/>
                  </a:lnTo>
                  <a:lnTo>
                    <a:pt x="634" y="1374"/>
                  </a:lnTo>
                  <a:lnTo>
                    <a:pt x="640" y="1376"/>
                  </a:lnTo>
                  <a:lnTo>
                    <a:pt x="647" y="1380"/>
                  </a:lnTo>
                  <a:lnTo>
                    <a:pt x="652" y="1384"/>
                  </a:lnTo>
                  <a:lnTo>
                    <a:pt x="657" y="1390"/>
                  </a:lnTo>
                  <a:lnTo>
                    <a:pt x="661" y="1397"/>
                  </a:lnTo>
                  <a:lnTo>
                    <a:pt x="668" y="1413"/>
                  </a:lnTo>
                  <a:lnTo>
                    <a:pt x="675" y="1429"/>
                  </a:lnTo>
                  <a:lnTo>
                    <a:pt x="678" y="1437"/>
                  </a:lnTo>
                  <a:lnTo>
                    <a:pt x="681" y="1445"/>
                  </a:lnTo>
                  <a:lnTo>
                    <a:pt x="685" y="1453"/>
                  </a:lnTo>
                  <a:lnTo>
                    <a:pt x="689" y="1459"/>
                  </a:lnTo>
                  <a:lnTo>
                    <a:pt x="695" y="1465"/>
                  </a:lnTo>
                  <a:lnTo>
                    <a:pt x="701" y="1470"/>
                  </a:lnTo>
                  <a:lnTo>
                    <a:pt x="707" y="1473"/>
                  </a:lnTo>
                  <a:lnTo>
                    <a:pt x="714" y="1475"/>
                  </a:lnTo>
                  <a:lnTo>
                    <a:pt x="727" y="1476"/>
                  </a:lnTo>
                  <a:lnTo>
                    <a:pt x="738" y="1479"/>
                  </a:lnTo>
                  <a:lnTo>
                    <a:pt x="747" y="1484"/>
                  </a:lnTo>
                  <a:lnTo>
                    <a:pt x="755" y="1488"/>
                  </a:lnTo>
                  <a:lnTo>
                    <a:pt x="761" y="1494"/>
                  </a:lnTo>
                  <a:lnTo>
                    <a:pt x="767" y="1499"/>
                  </a:lnTo>
                  <a:lnTo>
                    <a:pt x="772" y="1505"/>
                  </a:lnTo>
                  <a:lnTo>
                    <a:pt x="777" y="1511"/>
                  </a:lnTo>
                  <a:lnTo>
                    <a:pt x="785" y="1523"/>
                  </a:lnTo>
                  <a:lnTo>
                    <a:pt x="795" y="1533"/>
                  </a:lnTo>
                  <a:lnTo>
                    <a:pt x="800" y="1538"/>
                  </a:lnTo>
                  <a:lnTo>
                    <a:pt x="808" y="1541"/>
                  </a:lnTo>
                  <a:lnTo>
                    <a:pt x="815" y="1543"/>
                  </a:lnTo>
                  <a:lnTo>
                    <a:pt x="824" y="1543"/>
                  </a:lnTo>
                  <a:lnTo>
                    <a:pt x="837" y="1544"/>
                  </a:lnTo>
                  <a:lnTo>
                    <a:pt x="847" y="1547"/>
                  </a:lnTo>
                  <a:lnTo>
                    <a:pt x="854" y="1551"/>
                  </a:lnTo>
                  <a:lnTo>
                    <a:pt x="861" y="1556"/>
                  </a:lnTo>
                  <a:lnTo>
                    <a:pt x="866" y="1562"/>
                  </a:lnTo>
                  <a:lnTo>
                    <a:pt x="870" y="1569"/>
                  </a:lnTo>
                  <a:lnTo>
                    <a:pt x="873" y="1576"/>
                  </a:lnTo>
                  <a:lnTo>
                    <a:pt x="877" y="1584"/>
                  </a:lnTo>
                  <a:lnTo>
                    <a:pt x="881" y="1592"/>
                  </a:lnTo>
                  <a:lnTo>
                    <a:pt x="885" y="1601"/>
                  </a:lnTo>
                  <a:lnTo>
                    <a:pt x="891" y="1609"/>
                  </a:lnTo>
                  <a:lnTo>
                    <a:pt x="898" y="1617"/>
                  </a:lnTo>
                  <a:lnTo>
                    <a:pt x="907" y="1623"/>
                  </a:lnTo>
                  <a:lnTo>
                    <a:pt x="919" y="1629"/>
                  </a:lnTo>
                  <a:lnTo>
                    <a:pt x="926" y="1632"/>
                  </a:lnTo>
                  <a:lnTo>
                    <a:pt x="933" y="1634"/>
                  </a:lnTo>
                  <a:lnTo>
                    <a:pt x="941" y="1636"/>
                  </a:lnTo>
                  <a:lnTo>
                    <a:pt x="950" y="1638"/>
                  </a:lnTo>
                  <a:lnTo>
                    <a:pt x="969" y="1640"/>
                  </a:lnTo>
                  <a:lnTo>
                    <a:pt x="985" y="1642"/>
                  </a:lnTo>
                  <a:lnTo>
                    <a:pt x="1000" y="1642"/>
                  </a:lnTo>
                  <a:lnTo>
                    <a:pt x="1013" y="1641"/>
                  </a:lnTo>
                  <a:lnTo>
                    <a:pt x="1024" y="1640"/>
                  </a:lnTo>
                  <a:lnTo>
                    <a:pt x="1035" y="1638"/>
                  </a:lnTo>
                  <a:lnTo>
                    <a:pt x="1044" y="1636"/>
                  </a:lnTo>
                  <a:lnTo>
                    <a:pt x="1053" y="1633"/>
                  </a:lnTo>
                  <a:lnTo>
                    <a:pt x="1067" y="1628"/>
                  </a:lnTo>
                  <a:lnTo>
                    <a:pt x="1080" y="1623"/>
                  </a:lnTo>
                  <a:lnTo>
                    <a:pt x="1086" y="1620"/>
                  </a:lnTo>
                  <a:lnTo>
                    <a:pt x="1093" y="1619"/>
                  </a:lnTo>
                  <a:lnTo>
                    <a:pt x="1100" y="1618"/>
                  </a:lnTo>
                  <a:lnTo>
                    <a:pt x="1107" y="1617"/>
                  </a:lnTo>
                  <a:lnTo>
                    <a:pt x="1123" y="1617"/>
                  </a:lnTo>
                  <a:lnTo>
                    <a:pt x="1138" y="1618"/>
                  </a:lnTo>
                  <a:lnTo>
                    <a:pt x="1150" y="1619"/>
                  </a:lnTo>
                  <a:lnTo>
                    <a:pt x="1160" y="1620"/>
                  </a:lnTo>
                  <a:lnTo>
                    <a:pt x="1168" y="1622"/>
                  </a:lnTo>
                  <a:lnTo>
                    <a:pt x="1176" y="1625"/>
                  </a:lnTo>
                  <a:lnTo>
                    <a:pt x="1182" y="1628"/>
                  </a:lnTo>
                  <a:lnTo>
                    <a:pt x="1187" y="1631"/>
                  </a:lnTo>
                  <a:lnTo>
                    <a:pt x="1198" y="1640"/>
                  </a:lnTo>
                  <a:lnTo>
                    <a:pt x="1209" y="1652"/>
                  </a:lnTo>
                  <a:lnTo>
                    <a:pt x="1223" y="1667"/>
                  </a:lnTo>
                  <a:lnTo>
                    <a:pt x="1243" y="1685"/>
                  </a:lnTo>
                  <a:lnTo>
                    <a:pt x="1250" y="1689"/>
                  </a:lnTo>
                  <a:lnTo>
                    <a:pt x="1256" y="1692"/>
                  </a:lnTo>
                  <a:lnTo>
                    <a:pt x="1261" y="1693"/>
                  </a:lnTo>
                  <a:lnTo>
                    <a:pt x="1267" y="1694"/>
                  </a:lnTo>
                  <a:lnTo>
                    <a:pt x="1272" y="1694"/>
                  </a:lnTo>
                  <a:lnTo>
                    <a:pt x="1278" y="1693"/>
                  </a:lnTo>
                  <a:lnTo>
                    <a:pt x="1283" y="1691"/>
                  </a:lnTo>
                  <a:lnTo>
                    <a:pt x="1288" y="1689"/>
                  </a:lnTo>
                  <a:lnTo>
                    <a:pt x="1298" y="1684"/>
                  </a:lnTo>
                  <a:lnTo>
                    <a:pt x="1308" y="1680"/>
                  </a:lnTo>
                  <a:lnTo>
                    <a:pt x="1313" y="1678"/>
                  </a:lnTo>
                  <a:lnTo>
                    <a:pt x="1318" y="1676"/>
                  </a:lnTo>
                  <a:lnTo>
                    <a:pt x="1323" y="1675"/>
                  </a:lnTo>
                  <a:lnTo>
                    <a:pt x="1328" y="1674"/>
                  </a:lnTo>
                  <a:lnTo>
                    <a:pt x="1333" y="1675"/>
                  </a:lnTo>
                  <a:lnTo>
                    <a:pt x="1339" y="1676"/>
                  </a:lnTo>
                  <a:lnTo>
                    <a:pt x="1344" y="1679"/>
                  </a:lnTo>
                  <a:lnTo>
                    <a:pt x="1349" y="1682"/>
                  </a:lnTo>
                  <a:lnTo>
                    <a:pt x="1358" y="1690"/>
                  </a:lnTo>
                  <a:lnTo>
                    <a:pt x="1368" y="1700"/>
                  </a:lnTo>
                  <a:lnTo>
                    <a:pt x="1381" y="1721"/>
                  </a:lnTo>
                  <a:lnTo>
                    <a:pt x="1391" y="1738"/>
                  </a:lnTo>
                  <a:lnTo>
                    <a:pt x="1396" y="1744"/>
                  </a:lnTo>
                  <a:lnTo>
                    <a:pt x="1401" y="1750"/>
                  </a:lnTo>
                  <a:lnTo>
                    <a:pt x="1407" y="1756"/>
                  </a:lnTo>
                  <a:lnTo>
                    <a:pt x="1412" y="1760"/>
                  </a:lnTo>
                  <a:lnTo>
                    <a:pt x="1424" y="1769"/>
                  </a:lnTo>
                  <a:lnTo>
                    <a:pt x="1436" y="1775"/>
                  </a:lnTo>
                  <a:lnTo>
                    <a:pt x="1449" y="1780"/>
                  </a:lnTo>
                  <a:lnTo>
                    <a:pt x="1462" y="1785"/>
                  </a:lnTo>
                  <a:lnTo>
                    <a:pt x="1477" y="1788"/>
                  </a:lnTo>
                  <a:lnTo>
                    <a:pt x="1491" y="1791"/>
                  </a:lnTo>
                  <a:lnTo>
                    <a:pt x="1519" y="1797"/>
                  </a:lnTo>
                  <a:lnTo>
                    <a:pt x="1548" y="1805"/>
                  </a:lnTo>
                  <a:lnTo>
                    <a:pt x="1563" y="1810"/>
                  </a:lnTo>
                  <a:lnTo>
                    <a:pt x="1577" y="1818"/>
                  </a:lnTo>
                  <a:lnTo>
                    <a:pt x="1592" y="1827"/>
                  </a:lnTo>
                  <a:lnTo>
                    <a:pt x="1606" y="1838"/>
                  </a:lnTo>
                  <a:lnTo>
                    <a:pt x="1610" y="1840"/>
                  </a:lnTo>
                  <a:lnTo>
                    <a:pt x="1613" y="1842"/>
                  </a:lnTo>
                  <a:lnTo>
                    <a:pt x="1616" y="1843"/>
                  </a:lnTo>
                  <a:lnTo>
                    <a:pt x="1619" y="1843"/>
                  </a:lnTo>
                  <a:lnTo>
                    <a:pt x="1625" y="1843"/>
                  </a:lnTo>
                  <a:lnTo>
                    <a:pt x="1630" y="1841"/>
                  </a:lnTo>
                  <a:lnTo>
                    <a:pt x="1636" y="1838"/>
                  </a:lnTo>
                  <a:lnTo>
                    <a:pt x="1642" y="1835"/>
                  </a:lnTo>
                  <a:lnTo>
                    <a:pt x="1649" y="1833"/>
                  </a:lnTo>
                  <a:lnTo>
                    <a:pt x="1658" y="1832"/>
                  </a:lnTo>
                  <a:lnTo>
                    <a:pt x="1667" y="1832"/>
                  </a:lnTo>
                  <a:lnTo>
                    <a:pt x="1674" y="1833"/>
                  </a:lnTo>
                  <a:lnTo>
                    <a:pt x="1680" y="1835"/>
                  </a:lnTo>
                  <a:lnTo>
                    <a:pt x="1685" y="1838"/>
                  </a:lnTo>
                  <a:lnTo>
                    <a:pt x="1689" y="1841"/>
                  </a:lnTo>
                  <a:lnTo>
                    <a:pt x="1692" y="1846"/>
                  </a:lnTo>
                  <a:lnTo>
                    <a:pt x="1695" y="1851"/>
                  </a:lnTo>
                  <a:lnTo>
                    <a:pt x="1698" y="1856"/>
                  </a:lnTo>
                  <a:lnTo>
                    <a:pt x="1702" y="1867"/>
                  </a:lnTo>
                  <a:lnTo>
                    <a:pt x="1708" y="1878"/>
                  </a:lnTo>
                  <a:lnTo>
                    <a:pt x="1712" y="1883"/>
                  </a:lnTo>
                  <a:lnTo>
                    <a:pt x="1718" y="1887"/>
                  </a:lnTo>
                  <a:lnTo>
                    <a:pt x="1724" y="1891"/>
                  </a:lnTo>
                  <a:lnTo>
                    <a:pt x="1732" y="1895"/>
                  </a:lnTo>
                  <a:lnTo>
                    <a:pt x="1741" y="1909"/>
                  </a:lnTo>
                  <a:lnTo>
                    <a:pt x="1749" y="1922"/>
                  </a:lnTo>
                  <a:lnTo>
                    <a:pt x="1758" y="1934"/>
                  </a:lnTo>
                  <a:lnTo>
                    <a:pt x="1767" y="1943"/>
                  </a:lnTo>
                  <a:lnTo>
                    <a:pt x="1776" y="1950"/>
                  </a:lnTo>
                  <a:lnTo>
                    <a:pt x="1785" y="1956"/>
                  </a:lnTo>
                  <a:lnTo>
                    <a:pt x="1795" y="1961"/>
                  </a:lnTo>
                  <a:lnTo>
                    <a:pt x="1806" y="1964"/>
                  </a:lnTo>
                  <a:lnTo>
                    <a:pt x="1816" y="1966"/>
                  </a:lnTo>
                  <a:lnTo>
                    <a:pt x="1827" y="1967"/>
                  </a:lnTo>
                  <a:lnTo>
                    <a:pt x="1839" y="1967"/>
                  </a:lnTo>
                  <a:lnTo>
                    <a:pt x="1851" y="1967"/>
                  </a:lnTo>
                  <a:lnTo>
                    <a:pt x="1879" y="1963"/>
                  </a:lnTo>
                  <a:lnTo>
                    <a:pt x="1910" y="1958"/>
                  </a:lnTo>
                  <a:lnTo>
                    <a:pt x="1948" y="1954"/>
                  </a:lnTo>
                  <a:lnTo>
                    <a:pt x="1982" y="1951"/>
                  </a:lnTo>
                  <a:lnTo>
                    <a:pt x="2012" y="1949"/>
                  </a:lnTo>
                  <a:lnTo>
                    <a:pt x="2042" y="1948"/>
                  </a:lnTo>
                  <a:lnTo>
                    <a:pt x="2050" y="1948"/>
                  </a:lnTo>
                  <a:lnTo>
                    <a:pt x="2060" y="1951"/>
                  </a:lnTo>
                  <a:lnTo>
                    <a:pt x="2071" y="1954"/>
                  </a:lnTo>
                  <a:lnTo>
                    <a:pt x="2083" y="1958"/>
                  </a:lnTo>
                  <a:lnTo>
                    <a:pt x="2111" y="1970"/>
                  </a:lnTo>
                  <a:lnTo>
                    <a:pt x="2142" y="1984"/>
                  </a:lnTo>
                  <a:lnTo>
                    <a:pt x="2156" y="1971"/>
                  </a:lnTo>
                  <a:lnTo>
                    <a:pt x="2171" y="1959"/>
                  </a:lnTo>
                  <a:lnTo>
                    <a:pt x="2186" y="1949"/>
                  </a:lnTo>
                  <a:lnTo>
                    <a:pt x="2201" y="1939"/>
                  </a:lnTo>
                  <a:lnTo>
                    <a:pt x="2232" y="1919"/>
                  </a:lnTo>
                  <a:lnTo>
                    <a:pt x="2262" y="1900"/>
                  </a:lnTo>
                  <a:lnTo>
                    <a:pt x="2269" y="1895"/>
                  </a:lnTo>
                  <a:lnTo>
                    <a:pt x="2274" y="1888"/>
                  </a:lnTo>
                  <a:lnTo>
                    <a:pt x="2278" y="1881"/>
                  </a:lnTo>
                  <a:lnTo>
                    <a:pt x="2282" y="1874"/>
                  </a:lnTo>
                  <a:lnTo>
                    <a:pt x="2288" y="1856"/>
                  </a:lnTo>
                  <a:lnTo>
                    <a:pt x="2292" y="1838"/>
                  </a:lnTo>
                  <a:lnTo>
                    <a:pt x="2296" y="1818"/>
                  </a:lnTo>
                  <a:lnTo>
                    <a:pt x="2300" y="1797"/>
                  </a:lnTo>
                  <a:lnTo>
                    <a:pt x="2303" y="1787"/>
                  </a:lnTo>
                  <a:lnTo>
                    <a:pt x="2306" y="1777"/>
                  </a:lnTo>
                  <a:lnTo>
                    <a:pt x="2310" y="1768"/>
                  </a:lnTo>
                  <a:lnTo>
                    <a:pt x="2314" y="1759"/>
                  </a:lnTo>
                  <a:lnTo>
                    <a:pt x="2324" y="1744"/>
                  </a:lnTo>
                  <a:lnTo>
                    <a:pt x="2334" y="1731"/>
                  </a:lnTo>
                  <a:lnTo>
                    <a:pt x="2344" y="1718"/>
                  </a:lnTo>
                  <a:lnTo>
                    <a:pt x="2354" y="1707"/>
                  </a:lnTo>
                  <a:lnTo>
                    <a:pt x="2376" y="1684"/>
                  </a:lnTo>
                  <a:lnTo>
                    <a:pt x="2395" y="1661"/>
                  </a:lnTo>
                  <a:lnTo>
                    <a:pt x="2405" y="1649"/>
                  </a:lnTo>
                  <a:lnTo>
                    <a:pt x="2414" y="1635"/>
                  </a:lnTo>
                  <a:lnTo>
                    <a:pt x="2422" y="1619"/>
                  </a:lnTo>
                  <a:lnTo>
                    <a:pt x="2430" y="1601"/>
                  </a:lnTo>
                  <a:lnTo>
                    <a:pt x="2438" y="1580"/>
                  </a:lnTo>
                  <a:lnTo>
                    <a:pt x="2444" y="1557"/>
                  </a:lnTo>
                  <a:lnTo>
                    <a:pt x="2450" y="1531"/>
                  </a:lnTo>
                  <a:lnTo>
                    <a:pt x="2456" y="1502"/>
                  </a:lnTo>
                  <a:lnTo>
                    <a:pt x="2457" y="1489"/>
                  </a:lnTo>
                  <a:lnTo>
                    <a:pt x="2457" y="1476"/>
                  </a:lnTo>
                  <a:lnTo>
                    <a:pt x="2457" y="1465"/>
                  </a:lnTo>
                  <a:lnTo>
                    <a:pt x="2456" y="1454"/>
                  </a:lnTo>
                  <a:lnTo>
                    <a:pt x="2455" y="1444"/>
                  </a:lnTo>
                  <a:lnTo>
                    <a:pt x="2453" y="1435"/>
                  </a:lnTo>
                  <a:lnTo>
                    <a:pt x="2451" y="1426"/>
                  </a:lnTo>
                  <a:lnTo>
                    <a:pt x="2448" y="1417"/>
                  </a:lnTo>
                  <a:lnTo>
                    <a:pt x="2442" y="1402"/>
                  </a:lnTo>
                  <a:lnTo>
                    <a:pt x="2435" y="1389"/>
                  </a:lnTo>
                  <a:lnTo>
                    <a:pt x="2426" y="1376"/>
                  </a:lnTo>
                  <a:lnTo>
                    <a:pt x="2417" y="1364"/>
                  </a:lnTo>
                  <a:lnTo>
                    <a:pt x="2399" y="1343"/>
                  </a:lnTo>
                  <a:lnTo>
                    <a:pt x="2383" y="1322"/>
                  </a:lnTo>
                  <a:lnTo>
                    <a:pt x="2377" y="1311"/>
                  </a:lnTo>
                  <a:lnTo>
                    <a:pt x="2372" y="1299"/>
                  </a:lnTo>
                  <a:lnTo>
                    <a:pt x="2370" y="1292"/>
                  </a:lnTo>
                  <a:lnTo>
                    <a:pt x="2368" y="1286"/>
                  </a:lnTo>
                  <a:lnTo>
                    <a:pt x="2368" y="1278"/>
                  </a:lnTo>
                  <a:lnTo>
                    <a:pt x="2367" y="1271"/>
                  </a:lnTo>
                  <a:lnTo>
                    <a:pt x="2368" y="1261"/>
                  </a:lnTo>
                  <a:lnTo>
                    <a:pt x="2370" y="1251"/>
                  </a:lnTo>
                  <a:lnTo>
                    <a:pt x="2374" y="1243"/>
                  </a:lnTo>
                  <a:lnTo>
                    <a:pt x="2378" y="1236"/>
                  </a:lnTo>
                  <a:lnTo>
                    <a:pt x="2389" y="1223"/>
                  </a:lnTo>
                  <a:lnTo>
                    <a:pt x="2402" y="1211"/>
                  </a:lnTo>
                  <a:lnTo>
                    <a:pt x="2408" y="1204"/>
                  </a:lnTo>
                  <a:lnTo>
                    <a:pt x="2413" y="1196"/>
                  </a:lnTo>
                  <a:lnTo>
                    <a:pt x="2418" y="1188"/>
                  </a:lnTo>
                  <a:lnTo>
                    <a:pt x="2422" y="1178"/>
                  </a:lnTo>
                  <a:lnTo>
                    <a:pt x="2425" y="1168"/>
                  </a:lnTo>
                  <a:lnTo>
                    <a:pt x="2426" y="1155"/>
                  </a:lnTo>
                  <a:lnTo>
                    <a:pt x="2426" y="1140"/>
                  </a:lnTo>
                  <a:lnTo>
                    <a:pt x="2424" y="1123"/>
                  </a:lnTo>
                  <a:lnTo>
                    <a:pt x="2423" y="1117"/>
                  </a:lnTo>
                  <a:lnTo>
                    <a:pt x="2420" y="1112"/>
                  </a:lnTo>
                  <a:lnTo>
                    <a:pt x="2417" y="1106"/>
                  </a:lnTo>
                  <a:lnTo>
                    <a:pt x="2414" y="1102"/>
                  </a:lnTo>
                  <a:lnTo>
                    <a:pt x="2410" y="1097"/>
                  </a:lnTo>
                  <a:lnTo>
                    <a:pt x="2405" y="1093"/>
                  </a:lnTo>
                  <a:lnTo>
                    <a:pt x="2400" y="1089"/>
                  </a:lnTo>
                  <a:lnTo>
                    <a:pt x="2394" y="1086"/>
                  </a:lnTo>
                  <a:lnTo>
                    <a:pt x="2382" y="1080"/>
                  </a:lnTo>
                  <a:lnTo>
                    <a:pt x="2368" y="1075"/>
                  </a:lnTo>
                  <a:lnTo>
                    <a:pt x="2352" y="1071"/>
                  </a:lnTo>
                  <a:lnTo>
                    <a:pt x="2336" y="1068"/>
                  </a:lnTo>
                  <a:lnTo>
                    <a:pt x="2301" y="1062"/>
                  </a:lnTo>
                  <a:lnTo>
                    <a:pt x="2263" y="1057"/>
                  </a:lnTo>
                  <a:lnTo>
                    <a:pt x="2243" y="1054"/>
                  </a:lnTo>
                  <a:lnTo>
                    <a:pt x="2225" y="1050"/>
                  </a:lnTo>
                  <a:lnTo>
                    <a:pt x="2206" y="1045"/>
                  </a:lnTo>
                  <a:lnTo>
                    <a:pt x="2188" y="1040"/>
                  </a:lnTo>
                  <a:lnTo>
                    <a:pt x="2181" y="1038"/>
                  </a:lnTo>
                  <a:lnTo>
                    <a:pt x="2171" y="1035"/>
                  </a:lnTo>
                  <a:lnTo>
                    <a:pt x="2159" y="1035"/>
                  </a:lnTo>
                  <a:lnTo>
                    <a:pt x="2146" y="1035"/>
                  </a:lnTo>
                  <a:lnTo>
                    <a:pt x="2117" y="1036"/>
                  </a:lnTo>
                  <a:lnTo>
                    <a:pt x="2087" y="1039"/>
                  </a:lnTo>
                  <a:lnTo>
                    <a:pt x="2059" y="1042"/>
                  </a:lnTo>
                  <a:lnTo>
                    <a:pt x="2035" y="1042"/>
                  </a:lnTo>
                  <a:lnTo>
                    <a:pt x="2025" y="1042"/>
                  </a:lnTo>
                  <a:lnTo>
                    <a:pt x="2017" y="1040"/>
                  </a:lnTo>
                  <a:lnTo>
                    <a:pt x="2014" y="1039"/>
                  </a:lnTo>
                  <a:lnTo>
                    <a:pt x="2012" y="1038"/>
                  </a:lnTo>
                  <a:lnTo>
                    <a:pt x="2010" y="1036"/>
                  </a:lnTo>
                  <a:lnTo>
                    <a:pt x="2010" y="1034"/>
                  </a:lnTo>
                  <a:lnTo>
                    <a:pt x="2008" y="1028"/>
                  </a:lnTo>
                  <a:lnTo>
                    <a:pt x="2006" y="1021"/>
                  </a:lnTo>
                  <a:lnTo>
                    <a:pt x="2003" y="1015"/>
                  </a:lnTo>
                  <a:lnTo>
                    <a:pt x="2000" y="1010"/>
                  </a:lnTo>
                  <a:lnTo>
                    <a:pt x="1992" y="998"/>
                  </a:lnTo>
                  <a:lnTo>
                    <a:pt x="1982" y="987"/>
                  </a:lnTo>
                  <a:lnTo>
                    <a:pt x="1957" y="964"/>
                  </a:lnTo>
                  <a:lnTo>
                    <a:pt x="1930" y="940"/>
                  </a:lnTo>
                  <a:lnTo>
                    <a:pt x="1917" y="928"/>
                  </a:lnTo>
                  <a:lnTo>
                    <a:pt x="1903" y="914"/>
                  </a:lnTo>
                  <a:lnTo>
                    <a:pt x="1891" y="900"/>
                  </a:lnTo>
                  <a:lnTo>
                    <a:pt x="1880" y="885"/>
                  </a:lnTo>
                  <a:lnTo>
                    <a:pt x="1875" y="877"/>
                  </a:lnTo>
                  <a:lnTo>
                    <a:pt x="1871" y="869"/>
                  </a:lnTo>
                  <a:lnTo>
                    <a:pt x="1867" y="861"/>
                  </a:lnTo>
                  <a:lnTo>
                    <a:pt x="1864" y="852"/>
                  </a:lnTo>
                  <a:lnTo>
                    <a:pt x="1861" y="843"/>
                  </a:lnTo>
                  <a:lnTo>
                    <a:pt x="1859" y="834"/>
                  </a:lnTo>
                  <a:lnTo>
                    <a:pt x="1858" y="824"/>
                  </a:lnTo>
                  <a:lnTo>
                    <a:pt x="1858" y="813"/>
                  </a:lnTo>
                  <a:lnTo>
                    <a:pt x="1859" y="796"/>
                  </a:lnTo>
                  <a:lnTo>
                    <a:pt x="1860" y="780"/>
                  </a:lnTo>
                  <a:lnTo>
                    <a:pt x="1864" y="764"/>
                  </a:lnTo>
                  <a:lnTo>
                    <a:pt x="1868" y="749"/>
                  </a:lnTo>
                  <a:lnTo>
                    <a:pt x="1878" y="720"/>
                  </a:lnTo>
                  <a:lnTo>
                    <a:pt x="1889" y="690"/>
                  </a:lnTo>
                  <a:lnTo>
                    <a:pt x="1900" y="662"/>
                  </a:lnTo>
                  <a:lnTo>
                    <a:pt x="1910" y="633"/>
                  </a:lnTo>
                  <a:lnTo>
                    <a:pt x="1914" y="617"/>
                  </a:lnTo>
                  <a:lnTo>
                    <a:pt x="1919" y="602"/>
                  </a:lnTo>
                  <a:lnTo>
                    <a:pt x="1921" y="584"/>
                  </a:lnTo>
                  <a:lnTo>
                    <a:pt x="1921" y="567"/>
                  </a:lnTo>
                  <a:lnTo>
                    <a:pt x="1921" y="549"/>
                  </a:lnTo>
                  <a:lnTo>
                    <a:pt x="1919" y="531"/>
                  </a:lnTo>
                  <a:lnTo>
                    <a:pt x="1917" y="513"/>
                  </a:lnTo>
                  <a:lnTo>
                    <a:pt x="1913" y="496"/>
                  </a:lnTo>
                  <a:lnTo>
                    <a:pt x="1906" y="461"/>
                  </a:lnTo>
                  <a:lnTo>
                    <a:pt x="1898" y="427"/>
                  </a:lnTo>
                  <a:lnTo>
                    <a:pt x="1891" y="392"/>
                  </a:lnTo>
                  <a:lnTo>
                    <a:pt x="1885" y="356"/>
                  </a:lnTo>
                  <a:lnTo>
                    <a:pt x="1883" y="337"/>
                  </a:lnTo>
                  <a:lnTo>
                    <a:pt x="1882" y="319"/>
                  </a:lnTo>
                  <a:lnTo>
                    <a:pt x="1883" y="299"/>
                  </a:lnTo>
                  <a:lnTo>
                    <a:pt x="1884" y="279"/>
                  </a:lnTo>
                  <a:lnTo>
                    <a:pt x="1881" y="275"/>
                  </a:lnTo>
                  <a:lnTo>
                    <a:pt x="1876" y="271"/>
                  </a:lnTo>
                  <a:lnTo>
                    <a:pt x="1870" y="267"/>
                  </a:lnTo>
                  <a:lnTo>
                    <a:pt x="1862" y="264"/>
                  </a:lnTo>
                  <a:lnTo>
                    <a:pt x="1843" y="256"/>
                  </a:lnTo>
                  <a:lnTo>
                    <a:pt x="1821" y="249"/>
                  </a:lnTo>
                  <a:lnTo>
                    <a:pt x="1798" y="244"/>
                  </a:lnTo>
                  <a:lnTo>
                    <a:pt x="1776" y="240"/>
                  </a:lnTo>
                  <a:lnTo>
                    <a:pt x="1757" y="237"/>
                  </a:lnTo>
                  <a:lnTo>
                    <a:pt x="1742" y="236"/>
                  </a:lnTo>
                  <a:lnTo>
                    <a:pt x="1731" y="238"/>
                  </a:lnTo>
                  <a:lnTo>
                    <a:pt x="1720" y="238"/>
                  </a:lnTo>
                  <a:lnTo>
                    <a:pt x="1711" y="237"/>
                  </a:lnTo>
                  <a:lnTo>
                    <a:pt x="1703" y="235"/>
                  </a:lnTo>
                  <a:lnTo>
                    <a:pt x="1695" y="232"/>
                  </a:lnTo>
                  <a:lnTo>
                    <a:pt x="1687" y="228"/>
                  </a:lnTo>
                  <a:lnTo>
                    <a:pt x="1680" y="223"/>
                  </a:lnTo>
                  <a:lnTo>
                    <a:pt x="1672" y="218"/>
                  </a:lnTo>
                  <a:lnTo>
                    <a:pt x="1654" y="207"/>
                  </a:lnTo>
                  <a:lnTo>
                    <a:pt x="1631" y="194"/>
                  </a:lnTo>
                  <a:lnTo>
                    <a:pt x="1617" y="187"/>
                  </a:lnTo>
                  <a:lnTo>
                    <a:pt x="1600" y="181"/>
                  </a:lnTo>
                  <a:lnTo>
                    <a:pt x="1580" y="175"/>
                  </a:lnTo>
                  <a:lnTo>
                    <a:pt x="1558" y="169"/>
                  </a:lnTo>
                  <a:lnTo>
                    <a:pt x="1549" y="166"/>
                  </a:lnTo>
                  <a:lnTo>
                    <a:pt x="1541" y="162"/>
                  </a:lnTo>
                  <a:lnTo>
                    <a:pt x="1532" y="157"/>
                  </a:lnTo>
                  <a:lnTo>
                    <a:pt x="1524" y="153"/>
                  </a:lnTo>
                  <a:lnTo>
                    <a:pt x="1509" y="141"/>
                  </a:lnTo>
                  <a:lnTo>
                    <a:pt x="1495" y="129"/>
                  </a:lnTo>
                  <a:lnTo>
                    <a:pt x="1482" y="115"/>
                  </a:lnTo>
                  <a:lnTo>
                    <a:pt x="1469" y="101"/>
                  </a:lnTo>
                  <a:lnTo>
                    <a:pt x="1458" y="87"/>
                  </a:lnTo>
                  <a:lnTo>
                    <a:pt x="1448" y="73"/>
                  </a:lnTo>
                  <a:lnTo>
                    <a:pt x="1432" y="46"/>
                  </a:lnTo>
                  <a:lnTo>
                    <a:pt x="1418" y="22"/>
                  </a:lnTo>
                  <a:lnTo>
                    <a:pt x="1413" y="13"/>
                  </a:lnTo>
                  <a:lnTo>
                    <a:pt x="1409" y="6"/>
                  </a:lnTo>
                  <a:lnTo>
                    <a:pt x="1405" y="2"/>
                  </a:lnTo>
                  <a:lnTo>
                    <a:pt x="1401" y="0"/>
                  </a:lnTo>
                  <a:lnTo>
                    <a:pt x="1372" y="1"/>
                  </a:lnTo>
                  <a:lnTo>
                    <a:pt x="1339" y="2"/>
                  </a:lnTo>
                  <a:lnTo>
                    <a:pt x="1304" y="4"/>
                  </a:lnTo>
                  <a:lnTo>
                    <a:pt x="1268" y="6"/>
                  </a:lnTo>
                  <a:lnTo>
                    <a:pt x="1232" y="7"/>
                  </a:lnTo>
                  <a:lnTo>
                    <a:pt x="1198" y="9"/>
                  </a:lnTo>
                  <a:lnTo>
                    <a:pt x="1167" y="10"/>
                  </a:lnTo>
                  <a:lnTo>
                    <a:pt x="1139" y="11"/>
                  </a:lnTo>
                  <a:lnTo>
                    <a:pt x="1139" y="17"/>
                  </a:lnTo>
                  <a:lnTo>
                    <a:pt x="1136" y="24"/>
                  </a:lnTo>
                  <a:lnTo>
                    <a:pt x="1134" y="30"/>
                  </a:lnTo>
                  <a:lnTo>
                    <a:pt x="1131" y="37"/>
                  </a:lnTo>
                  <a:lnTo>
                    <a:pt x="1124" y="48"/>
                  </a:lnTo>
                  <a:lnTo>
                    <a:pt x="1115" y="59"/>
                  </a:lnTo>
                  <a:lnTo>
                    <a:pt x="1106" y="68"/>
                  </a:lnTo>
                  <a:lnTo>
                    <a:pt x="1099" y="76"/>
                  </a:lnTo>
                  <a:lnTo>
                    <a:pt x="1096" y="80"/>
                  </a:lnTo>
                  <a:lnTo>
                    <a:pt x="1094" y="83"/>
                  </a:lnTo>
                  <a:lnTo>
                    <a:pt x="1092" y="87"/>
                  </a:lnTo>
                  <a:lnTo>
                    <a:pt x="1092" y="90"/>
                  </a:lnTo>
                  <a:lnTo>
                    <a:pt x="1093" y="95"/>
                  </a:lnTo>
                  <a:lnTo>
                    <a:pt x="1093" y="99"/>
                  </a:lnTo>
                  <a:lnTo>
                    <a:pt x="1093" y="103"/>
                  </a:lnTo>
                  <a:lnTo>
                    <a:pt x="1092" y="107"/>
                  </a:lnTo>
                  <a:lnTo>
                    <a:pt x="1090" y="110"/>
                  </a:lnTo>
                  <a:lnTo>
                    <a:pt x="1088" y="112"/>
                  </a:lnTo>
                  <a:lnTo>
                    <a:pt x="1086" y="115"/>
                  </a:lnTo>
                  <a:lnTo>
                    <a:pt x="1083" y="117"/>
                  </a:lnTo>
                  <a:lnTo>
                    <a:pt x="1075" y="120"/>
                  </a:lnTo>
                  <a:lnTo>
                    <a:pt x="1067" y="122"/>
                  </a:lnTo>
                  <a:lnTo>
                    <a:pt x="1057" y="123"/>
                  </a:lnTo>
                  <a:lnTo>
                    <a:pt x="1047" y="125"/>
                  </a:lnTo>
                  <a:lnTo>
                    <a:pt x="1037" y="126"/>
                  </a:lnTo>
                  <a:lnTo>
                    <a:pt x="1027" y="128"/>
                  </a:lnTo>
                  <a:lnTo>
                    <a:pt x="1016" y="131"/>
                  </a:lnTo>
                  <a:lnTo>
                    <a:pt x="1007" y="135"/>
                  </a:lnTo>
                  <a:lnTo>
                    <a:pt x="1003" y="138"/>
                  </a:lnTo>
                  <a:lnTo>
                    <a:pt x="999" y="140"/>
                  </a:lnTo>
                  <a:lnTo>
                    <a:pt x="996" y="144"/>
                  </a:lnTo>
                  <a:lnTo>
                    <a:pt x="993" y="148"/>
                  </a:lnTo>
                  <a:lnTo>
                    <a:pt x="991" y="153"/>
                  </a:lnTo>
                  <a:lnTo>
                    <a:pt x="989" y="157"/>
                  </a:lnTo>
                  <a:lnTo>
                    <a:pt x="987" y="163"/>
                  </a:lnTo>
                  <a:lnTo>
                    <a:pt x="987" y="169"/>
                  </a:lnTo>
                  <a:lnTo>
                    <a:pt x="984" y="182"/>
                  </a:lnTo>
                  <a:lnTo>
                    <a:pt x="981" y="191"/>
                  </a:lnTo>
                  <a:lnTo>
                    <a:pt x="978" y="197"/>
                  </a:lnTo>
                  <a:lnTo>
                    <a:pt x="974" y="203"/>
                  </a:lnTo>
                  <a:lnTo>
                    <a:pt x="971" y="208"/>
                  </a:lnTo>
                  <a:lnTo>
                    <a:pt x="968" y="214"/>
                  </a:lnTo>
                  <a:lnTo>
                    <a:pt x="966" y="223"/>
                  </a:lnTo>
                  <a:lnTo>
                    <a:pt x="966" y="236"/>
                  </a:lnTo>
                  <a:lnTo>
                    <a:pt x="965" y="254"/>
                  </a:lnTo>
                  <a:lnTo>
                    <a:pt x="962" y="271"/>
                  </a:lnTo>
                  <a:lnTo>
                    <a:pt x="960" y="278"/>
                  </a:lnTo>
                  <a:lnTo>
                    <a:pt x="958" y="285"/>
                  </a:lnTo>
                  <a:lnTo>
                    <a:pt x="955" y="291"/>
                  </a:lnTo>
                  <a:lnTo>
                    <a:pt x="952" y="297"/>
                  </a:lnTo>
                  <a:lnTo>
                    <a:pt x="944" y="308"/>
                  </a:lnTo>
                  <a:lnTo>
                    <a:pt x="936" y="318"/>
                  </a:lnTo>
                  <a:lnTo>
                    <a:pt x="926" y="326"/>
                  </a:lnTo>
                  <a:lnTo>
                    <a:pt x="914" y="333"/>
                  </a:lnTo>
                  <a:lnTo>
                    <a:pt x="902" y="339"/>
                  </a:lnTo>
                  <a:lnTo>
                    <a:pt x="890" y="344"/>
                  </a:lnTo>
                  <a:lnTo>
                    <a:pt x="877" y="349"/>
                  </a:lnTo>
                  <a:lnTo>
                    <a:pt x="864" y="352"/>
                  </a:lnTo>
                  <a:lnTo>
                    <a:pt x="836" y="358"/>
                  </a:lnTo>
                  <a:lnTo>
                    <a:pt x="809" y="362"/>
                  </a:lnTo>
                  <a:lnTo>
                    <a:pt x="794" y="365"/>
                  </a:lnTo>
                  <a:lnTo>
                    <a:pt x="781" y="368"/>
                  </a:lnTo>
                  <a:lnTo>
                    <a:pt x="768" y="373"/>
                  </a:lnTo>
                  <a:lnTo>
                    <a:pt x="757" y="377"/>
                  </a:lnTo>
                  <a:lnTo>
                    <a:pt x="746" y="383"/>
                  </a:lnTo>
                  <a:lnTo>
                    <a:pt x="735" y="388"/>
                  </a:lnTo>
                  <a:lnTo>
                    <a:pt x="725" y="395"/>
                  </a:lnTo>
                  <a:lnTo>
                    <a:pt x="716" y="402"/>
                  </a:lnTo>
                  <a:lnTo>
                    <a:pt x="698" y="416"/>
                  </a:lnTo>
                  <a:lnTo>
                    <a:pt x="682" y="432"/>
                  </a:lnTo>
                  <a:lnTo>
                    <a:pt x="668" y="448"/>
                  </a:lnTo>
                  <a:lnTo>
                    <a:pt x="656" y="464"/>
                  </a:lnTo>
                  <a:lnTo>
                    <a:pt x="635" y="495"/>
                  </a:lnTo>
                  <a:lnTo>
                    <a:pt x="617" y="518"/>
                  </a:lnTo>
                  <a:lnTo>
                    <a:pt x="612" y="523"/>
                  </a:lnTo>
                  <a:lnTo>
                    <a:pt x="608" y="527"/>
                  </a:lnTo>
                  <a:lnTo>
                    <a:pt x="604" y="530"/>
                  </a:lnTo>
                  <a:lnTo>
                    <a:pt x="600" y="532"/>
                  </a:lnTo>
                  <a:lnTo>
                    <a:pt x="596" y="533"/>
                  </a:lnTo>
                  <a:lnTo>
                    <a:pt x="592" y="533"/>
                  </a:lnTo>
                  <a:lnTo>
                    <a:pt x="587" y="532"/>
                  </a:lnTo>
                  <a:lnTo>
                    <a:pt x="583" y="531"/>
                  </a:lnTo>
                  <a:lnTo>
                    <a:pt x="577" y="528"/>
                  </a:lnTo>
                  <a:lnTo>
                    <a:pt x="572" y="526"/>
                  </a:lnTo>
                  <a:lnTo>
                    <a:pt x="568" y="525"/>
                  </a:lnTo>
                  <a:lnTo>
                    <a:pt x="563" y="524"/>
                  </a:lnTo>
                  <a:lnTo>
                    <a:pt x="554" y="524"/>
                  </a:lnTo>
                  <a:lnTo>
                    <a:pt x="544" y="526"/>
                  </a:lnTo>
                  <a:lnTo>
                    <a:pt x="535" y="529"/>
                  </a:lnTo>
                  <a:lnTo>
                    <a:pt x="526" y="534"/>
                  </a:lnTo>
                  <a:lnTo>
                    <a:pt x="516" y="539"/>
                  </a:lnTo>
                  <a:lnTo>
                    <a:pt x="506" y="545"/>
                  </a:lnTo>
                  <a:lnTo>
                    <a:pt x="496" y="551"/>
                  </a:lnTo>
                  <a:lnTo>
                    <a:pt x="485" y="556"/>
                  </a:lnTo>
                  <a:lnTo>
                    <a:pt x="474" y="561"/>
                  </a:lnTo>
                  <a:lnTo>
                    <a:pt x="462" y="566"/>
                  </a:lnTo>
                  <a:lnTo>
                    <a:pt x="450" y="569"/>
                  </a:lnTo>
                  <a:lnTo>
                    <a:pt x="437" y="570"/>
                  </a:lnTo>
                  <a:lnTo>
                    <a:pt x="430" y="570"/>
                  </a:lnTo>
                  <a:lnTo>
                    <a:pt x="424" y="570"/>
                  </a:lnTo>
                  <a:lnTo>
                    <a:pt x="417" y="569"/>
                  </a:lnTo>
                  <a:lnTo>
                    <a:pt x="409" y="567"/>
                  </a:lnTo>
                  <a:lnTo>
                    <a:pt x="399" y="563"/>
                  </a:lnTo>
                  <a:lnTo>
                    <a:pt x="390" y="558"/>
                  </a:lnTo>
                  <a:lnTo>
                    <a:pt x="381" y="552"/>
                  </a:lnTo>
                  <a:lnTo>
                    <a:pt x="372" y="547"/>
                  </a:lnTo>
                  <a:lnTo>
                    <a:pt x="361" y="542"/>
                  </a:lnTo>
                  <a:lnTo>
                    <a:pt x="347" y="537"/>
                  </a:lnTo>
                  <a:lnTo>
                    <a:pt x="331" y="533"/>
                  </a:lnTo>
                  <a:lnTo>
                    <a:pt x="310" y="531"/>
                  </a:lnTo>
                  <a:lnTo>
                    <a:pt x="296" y="530"/>
                  </a:lnTo>
                  <a:lnTo>
                    <a:pt x="282" y="529"/>
                  </a:lnTo>
                  <a:lnTo>
                    <a:pt x="270" y="530"/>
                  </a:lnTo>
                  <a:lnTo>
                    <a:pt x="259" y="531"/>
                  </a:lnTo>
                  <a:lnTo>
                    <a:pt x="248" y="532"/>
                  </a:lnTo>
                  <a:lnTo>
                    <a:pt x="237" y="534"/>
                  </a:lnTo>
                  <a:lnTo>
                    <a:pt x="228" y="537"/>
                  </a:lnTo>
                  <a:lnTo>
                    <a:pt x="219" y="541"/>
                  </a:lnTo>
                  <a:lnTo>
                    <a:pt x="211" y="544"/>
                  </a:lnTo>
                  <a:lnTo>
                    <a:pt x="203" y="549"/>
                  </a:lnTo>
                  <a:lnTo>
                    <a:pt x="195" y="554"/>
                  </a:lnTo>
                  <a:lnTo>
                    <a:pt x="188" y="559"/>
                  </a:lnTo>
                  <a:lnTo>
                    <a:pt x="175" y="570"/>
                  </a:lnTo>
                  <a:lnTo>
                    <a:pt x="161" y="583"/>
                  </a:lnTo>
                  <a:lnTo>
                    <a:pt x="148" y="598"/>
                  </a:lnTo>
                  <a:lnTo>
                    <a:pt x="132" y="613"/>
                  </a:lnTo>
                  <a:lnTo>
                    <a:pt x="117" y="628"/>
                  </a:lnTo>
                  <a:lnTo>
                    <a:pt x="99" y="643"/>
                  </a:lnTo>
                  <a:lnTo>
                    <a:pt x="80" y="659"/>
                  </a:lnTo>
                  <a:lnTo>
                    <a:pt x="57" y="674"/>
                  </a:lnTo>
                  <a:lnTo>
                    <a:pt x="44" y="682"/>
                  </a:lnTo>
                  <a:lnTo>
                    <a:pt x="31" y="689"/>
                  </a:lnTo>
                  <a:lnTo>
                    <a:pt x="15" y="696"/>
                  </a:lnTo>
                  <a:lnTo>
                    <a:pt x="0" y="704"/>
                  </a:lnTo>
                  <a:lnTo>
                    <a:pt x="153" y="756"/>
                  </a:lnTo>
                  <a:close/>
                </a:path>
              </a:pathLst>
            </a:custGeom>
            <a:grpFill/>
            <a:ln w="3175" cmpd="sng">
              <a:solidFill>
                <a:srgbClr val="FCF6F6"/>
              </a:solidFill>
              <a:round/>
              <a:headEnd/>
              <a:tailEnd/>
            </a:ln>
          </p:spPr>
          <p:txBody>
            <a:bodyPr/>
            <a:lstStyle/>
            <a:p>
              <a:endParaRPr lang="pt-BR"/>
            </a:p>
          </p:txBody>
        </p:sp>
      </p:grpSp>
      <p:sp>
        <p:nvSpPr>
          <p:cNvPr id="11" name="Título 1"/>
          <p:cNvSpPr txBox="1">
            <a:spLocks/>
          </p:cNvSpPr>
          <p:nvPr/>
        </p:nvSpPr>
        <p:spPr bwMode="auto">
          <a:xfrm>
            <a:off x="683543" y="-670"/>
            <a:ext cx="864098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err="1" smtClean="0">
                <a:solidFill>
                  <a:schemeClr val="bg1">
                    <a:lumMod val="65000"/>
                  </a:schemeClr>
                </a:solidFill>
              </a:rPr>
              <a:t>Fourth</a:t>
            </a:r>
            <a:r>
              <a:rPr lang="pt-BR" b="1" dirty="0" smtClean="0">
                <a:solidFill>
                  <a:schemeClr val="bg1">
                    <a:lumMod val="65000"/>
                  </a:schemeClr>
                </a:solidFill>
              </a:rPr>
              <a:t> Case</a:t>
            </a:r>
            <a:r>
              <a:rPr lang="pt-BR" dirty="0" smtClean="0">
                <a:solidFill>
                  <a:schemeClr val="bg1">
                    <a:lumMod val="65000"/>
                  </a:schemeClr>
                </a:solidFill>
              </a:rPr>
              <a:t/>
            </a:r>
            <a:br>
              <a:rPr lang="pt-BR" dirty="0" smtClean="0">
                <a:solidFill>
                  <a:schemeClr val="bg1">
                    <a:lumMod val="65000"/>
                  </a:schemeClr>
                </a:solidFill>
              </a:rPr>
            </a:br>
            <a:r>
              <a:rPr lang="en-US" sz="2100" b="1" dirty="0" smtClean="0"/>
              <a:t>Scenarios </a:t>
            </a:r>
            <a:r>
              <a:rPr lang="en-US" sz="2100" b="1" dirty="0"/>
              <a:t>and development strategy of </a:t>
            </a:r>
            <a:r>
              <a:rPr lang="en-US" sz="2100" b="1" dirty="0" smtClean="0"/>
              <a:t>the state of Minas </a:t>
            </a:r>
            <a:r>
              <a:rPr lang="en-US" sz="2100" b="1" dirty="0" err="1"/>
              <a:t>Gerais</a:t>
            </a:r>
            <a:r>
              <a:rPr lang="en-US" sz="2100" b="1" dirty="0"/>
              <a:t> </a:t>
            </a:r>
            <a:r>
              <a:rPr lang="en-US" sz="1400" dirty="0"/>
              <a:t>(2003, 2007</a:t>
            </a:r>
            <a:r>
              <a:rPr lang="en-US" sz="1400" dirty="0" smtClean="0"/>
              <a:t>)</a:t>
            </a:r>
            <a:endParaRPr lang="pt-BR" sz="1400" dirty="0"/>
          </a:p>
        </p:txBody>
      </p:sp>
      <p:sp>
        <p:nvSpPr>
          <p:cNvPr id="12" name="Arredondar Retângulo no Mesmo Canto Lateral 11"/>
          <p:cNvSpPr/>
          <p:nvPr/>
        </p:nvSpPr>
        <p:spPr>
          <a:xfrm rot="5400000">
            <a:off x="15144" y="98884"/>
            <a:ext cx="576064" cy="611560"/>
          </a:xfrm>
          <a:prstGeom prst="round2SameRect">
            <a:avLst>
              <a:gd name="adj1" fmla="val 5000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4º</a:t>
            </a:r>
            <a:endParaRPr lang="pt-BR" sz="2000" b="1" dirty="0"/>
          </a:p>
        </p:txBody>
      </p:sp>
      <p:sp>
        <p:nvSpPr>
          <p:cNvPr id="13" name="Arredondar Retângulo no Mesmo Canto Lateral 12"/>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14" name="Conector reto 13"/>
          <p:cNvCxnSpPr/>
          <p:nvPr/>
        </p:nvCxnSpPr>
        <p:spPr>
          <a:xfrm>
            <a:off x="0" y="1340768"/>
            <a:ext cx="9144000"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 name="Retângulo de cantos arredondados 3"/>
          <p:cNvSpPr/>
          <p:nvPr/>
        </p:nvSpPr>
        <p:spPr>
          <a:xfrm>
            <a:off x="280548"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solidFill>
                <a:srgbClr val="FF0000"/>
              </a:solidFill>
            </a:endParaRPr>
          </a:p>
        </p:txBody>
      </p:sp>
      <p:sp>
        <p:nvSpPr>
          <p:cNvPr id="5" name="Retângulo de cantos arredondados 4"/>
          <p:cNvSpPr/>
          <p:nvPr/>
        </p:nvSpPr>
        <p:spPr>
          <a:xfrm>
            <a:off x="2498815"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solidFill>
                <a:srgbClr val="FF0000"/>
              </a:solidFill>
            </a:endParaRPr>
          </a:p>
        </p:txBody>
      </p:sp>
      <p:sp>
        <p:nvSpPr>
          <p:cNvPr id="7" name="Retângulo de cantos arredondados 6"/>
          <p:cNvSpPr/>
          <p:nvPr/>
        </p:nvSpPr>
        <p:spPr>
          <a:xfrm>
            <a:off x="6935348"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marL="144463" indent="-144463">
              <a:lnSpc>
                <a:spcPct val="120000"/>
              </a:lnSpc>
              <a:spcBef>
                <a:spcPts val="300"/>
              </a:spcBef>
              <a:spcAft>
                <a:spcPts val="300"/>
              </a:spcAft>
              <a:buClr>
                <a:schemeClr val="accent2">
                  <a:lumMod val="75000"/>
                </a:schemeClr>
              </a:buClr>
              <a:buFont typeface="Arial" pitchFamily="34" charset="0"/>
              <a:buChar char="•"/>
            </a:pPr>
            <a:r>
              <a:rPr lang="pt-BR" sz="1600" dirty="0" err="1" smtClean="0">
                <a:solidFill>
                  <a:schemeClr val="tx1"/>
                </a:solidFill>
              </a:rPr>
              <a:t>Strategic</a:t>
            </a:r>
            <a:r>
              <a:rPr lang="pt-BR" sz="1600" dirty="0" smtClean="0">
                <a:solidFill>
                  <a:schemeClr val="tx1"/>
                </a:solidFill>
              </a:rPr>
              <a:t> </a:t>
            </a:r>
            <a:r>
              <a:rPr lang="pt-BR" sz="1600" dirty="0" err="1" smtClean="0">
                <a:solidFill>
                  <a:schemeClr val="tx1"/>
                </a:solidFill>
              </a:rPr>
              <a:t>Guidelines</a:t>
            </a:r>
            <a:endParaRPr lang="pt-BR" sz="1600" dirty="0" smtClean="0">
              <a:solidFill>
                <a:schemeClr val="tx1"/>
              </a:solidFill>
            </a:endParaRPr>
          </a:p>
          <a:p>
            <a:pPr marL="144463" indent="-144463">
              <a:lnSpc>
                <a:spcPct val="120000"/>
              </a:lnSpc>
              <a:spcBef>
                <a:spcPts val="300"/>
              </a:spcBef>
              <a:spcAft>
                <a:spcPts val="300"/>
              </a:spcAft>
              <a:buClr>
                <a:schemeClr val="accent2">
                  <a:lumMod val="75000"/>
                </a:schemeClr>
              </a:buClr>
              <a:buFont typeface="Arial" pitchFamily="34" charset="0"/>
              <a:buChar char="•"/>
            </a:pPr>
            <a:r>
              <a:rPr lang="pt-BR" sz="1600" dirty="0" err="1" smtClean="0">
                <a:solidFill>
                  <a:schemeClr val="tx1"/>
                </a:solidFill>
              </a:rPr>
              <a:t>Projects</a:t>
            </a:r>
            <a:endParaRPr lang="pt-BR" sz="1600" dirty="0">
              <a:solidFill>
                <a:schemeClr val="tx1"/>
              </a:solidFill>
            </a:endParaRP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7069" y="5344188"/>
            <a:ext cx="1810073" cy="1281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 name="Imagem 15"/>
          <p:cNvPicPr>
            <a:picLocks noChangeAspect="1"/>
          </p:cNvPicPr>
          <p:nvPr/>
        </p:nvPicPr>
        <p:blipFill rotWithShape="1">
          <a:blip r:embed="rId3" cstate="print">
            <a:extLst>
              <a:ext uri="{28A0092B-C50C-407E-A947-70E740481C1C}">
                <a14:useLocalDpi xmlns:a14="http://schemas.microsoft.com/office/drawing/2010/main" xmlns="" val="0"/>
              </a:ext>
            </a:extLst>
          </a:blip>
          <a:srcRect l="772"/>
          <a:stretch/>
        </p:blipFill>
        <p:spPr>
          <a:xfrm>
            <a:off x="517525" y="1497484"/>
            <a:ext cx="1525446" cy="576064"/>
          </a:xfrm>
          <a:prstGeom prst="rect">
            <a:avLst/>
          </a:prstGeom>
        </p:spPr>
      </p:pic>
      <p:sp>
        <p:nvSpPr>
          <p:cNvPr id="45" name="Retângulo de cantos arredondados 44"/>
          <p:cNvSpPr/>
          <p:nvPr/>
        </p:nvSpPr>
        <p:spPr>
          <a:xfrm>
            <a:off x="279986" y="2334366"/>
            <a:ext cx="3168352" cy="2664296"/>
          </a:xfrm>
          <a:prstGeom prst="roundRect">
            <a:avLst>
              <a:gd name="adj" fmla="val 8604"/>
            </a:avLst>
          </a:prstGeom>
          <a:solidFill>
            <a:srgbClr val="F2D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smtClean="0">
                <a:solidFill>
                  <a:schemeClr val="tx1"/>
                </a:solidFill>
              </a:rPr>
              <a:t>Area: 586,528 </a:t>
            </a:r>
            <a:r>
              <a:rPr lang="en-US" cap="small" dirty="0">
                <a:solidFill>
                  <a:schemeClr val="tx1"/>
                </a:solidFill>
              </a:rPr>
              <a:t>km² (larger than France)</a:t>
            </a:r>
          </a:p>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a:solidFill>
                  <a:schemeClr val="tx1"/>
                </a:solidFill>
              </a:rPr>
              <a:t>Population: nearly 20 million </a:t>
            </a:r>
            <a:r>
              <a:rPr lang="en-US" cap="small" dirty="0" smtClean="0">
                <a:solidFill>
                  <a:schemeClr val="tx1"/>
                </a:solidFill>
              </a:rPr>
              <a:t>people</a:t>
            </a:r>
          </a:p>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smtClean="0">
                <a:solidFill>
                  <a:schemeClr val="tx1"/>
                </a:solidFill>
              </a:rPr>
              <a:t>Economy: third among </a:t>
            </a:r>
            <a:r>
              <a:rPr lang="en-US" cap="small" dirty="0" err="1" smtClean="0">
                <a:solidFill>
                  <a:schemeClr val="tx1"/>
                </a:solidFill>
              </a:rPr>
              <a:t>brazilian</a:t>
            </a:r>
            <a:r>
              <a:rPr lang="en-US" cap="small" dirty="0" smtClean="0">
                <a:solidFill>
                  <a:schemeClr val="tx1"/>
                </a:solidFill>
              </a:rPr>
              <a:t> states </a:t>
            </a:r>
            <a:endParaRPr lang="en-US" cap="small" dirty="0">
              <a:solidFill>
                <a:schemeClr val="tx1"/>
              </a:solidFill>
            </a:endParaRPr>
          </a:p>
        </p:txBody>
      </p:sp>
      <p:sp>
        <p:nvSpPr>
          <p:cNvPr id="46" name="Forma livre 45"/>
          <p:cNvSpPr/>
          <p:nvPr/>
        </p:nvSpPr>
        <p:spPr>
          <a:xfrm>
            <a:off x="3526971" y="2728686"/>
            <a:ext cx="3875315" cy="1698171"/>
          </a:xfrm>
          <a:custGeom>
            <a:avLst/>
            <a:gdLst>
              <a:gd name="connsiteX0" fmla="*/ 0 w 3918857"/>
              <a:gd name="connsiteY0" fmla="*/ 0 h 1698171"/>
              <a:gd name="connsiteX1" fmla="*/ 885371 w 3918857"/>
              <a:gd name="connsiteY1" fmla="*/ 0 h 1698171"/>
              <a:gd name="connsiteX2" fmla="*/ 3918857 w 3918857"/>
              <a:gd name="connsiteY2" fmla="*/ 1698171 h 1698171"/>
            </a:gdLst>
            <a:ahLst/>
            <a:cxnLst>
              <a:cxn ang="0">
                <a:pos x="connsiteX0" y="connsiteY0"/>
              </a:cxn>
              <a:cxn ang="0">
                <a:pos x="connsiteX1" y="connsiteY1"/>
              </a:cxn>
              <a:cxn ang="0">
                <a:pos x="connsiteX2" y="connsiteY2"/>
              </a:cxn>
            </a:cxnLst>
            <a:rect l="l" t="t" r="r" b="b"/>
            <a:pathLst>
              <a:path w="3918857" h="1698171">
                <a:moveTo>
                  <a:pt x="0" y="0"/>
                </a:moveTo>
                <a:lnTo>
                  <a:pt x="885371" y="0"/>
                </a:lnTo>
                <a:lnTo>
                  <a:pt x="3918857" y="1698171"/>
                </a:ln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7" name="Elipse 46"/>
          <p:cNvSpPr/>
          <p:nvPr/>
        </p:nvSpPr>
        <p:spPr>
          <a:xfrm>
            <a:off x="7344229" y="4350028"/>
            <a:ext cx="165585" cy="16558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8" name="Triângulo isósceles 47"/>
          <p:cNvSpPr/>
          <p:nvPr/>
        </p:nvSpPr>
        <p:spPr>
          <a:xfrm rot="5400000">
            <a:off x="2150095"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9" name="Triângulo isósceles 48"/>
          <p:cNvSpPr/>
          <p:nvPr/>
        </p:nvSpPr>
        <p:spPr>
          <a:xfrm rot="5400000">
            <a:off x="4370782"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0" name="Triângulo isósceles 49"/>
          <p:cNvSpPr/>
          <p:nvPr/>
        </p:nvSpPr>
        <p:spPr>
          <a:xfrm rot="5400000">
            <a:off x="6591468"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365" t="3193" r="1913" b="3603"/>
          <a:stretch/>
        </p:blipFill>
        <p:spPr bwMode="auto">
          <a:xfrm>
            <a:off x="2548384" y="5445224"/>
            <a:ext cx="1879600" cy="1079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 name="Retângulo 50"/>
          <p:cNvSpPr/>
          <p:nvPr/>
        </p:nvSpPr>
        <p:spPr>
          <a:xfrm>
            <a:off x="0" y="1368152"/>
            <a:ext cx="9144000" cy="551723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de cantos arredondados 5"/>
          <p:cNvSpPr/>
          <p:nvPr/>
        </p:nvSpPr>
        <p:spPr>
          <a:xfrm>
            <a:off x="4717082"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lnSpc>
                <a:spcPct val="120000"/>
              </a:lnSpc>
            </a:pPr>
            <a:r>
              <a:rPr lang="en-US" sz="1600" dirty="0" smtClean="0">
                <a:solidFill>
                  <a:schemeClr val="tx1"/>
                </a:solidFill>
              </a:rPr>
              <a:t>“</a:t>
            </a:r>
            <a:r>
              <a:rPr lang="en-US" sz="1600" i="1" dirty="0" smtClean="0">
                <a:solidFill>
                  <a:schemeClr val="tx1"/>
                </a:solidFill>
              </a:rPr>
              <a:t>To </a:t>
            </a:r>
            <a:r>
              <a:rPr lang="en-US" sz="1600" i="1" dirty="0">
                <a:solidFill>
                  <a:schemeClr val="tx1"/>
                </a:solidFill>
              </a:rPr>
              <a:t>turn Minas </a:t>
            </a:r>
            <a:r>
              <a:rPr lang="en-US" sz="1600" i="1" dirty="0" err="1">
                <a:solidFill>
                  <a:schemeClr val="tx1"/>
                </a:solidFill>
              </a:rPr>
              <a:t>Gerais</a:t>
            </a:r>
            <a:r>
              <a:rPr lang="en-US" sz="1600" i="1" dirty="0">
                <a:solidFill>
                  <a:schemeClr val="tx1"/>
                </a:solidFill>
              </a:rPr>
              <a:t> into the best state to live in</a:t>
            </a:r>
            <a:r>
              <a:rPr lang="en-US" sz="1600" dirty="0" smtClean="0">
                <a:solidFill>
                  <a:schemeClr val="tx1"/>
                </a:solidFill>
              </a:rPr>
              <a:t>”</a:t>
            </a:r>
            <a:endParaRPr lang="en-US" sz="1600" dirty="0">
              <a:solidFill>
                <a:schemeClr val="tx1"/>
              </a:solidFill>
            </a:endParaRPr>
          </a:p>
        </p:txBody>
      </p:sp>
      <p:sp>
        <p:nvSpPr>
          <p:cNvPr id="52" name="Retângulo de cantos arredondados 51"/>
          <p:cNvSpPr/>
          <p:nvPr/>
        </p:nvSpPr>
        <p:spPr>
          <a:xfrm>
            <a:off x="178948" y="1498358"/>
            <a:ext cx="8857548" cy="5228496"/>
          </a:xfrm>
          <a:prstGeom prst="roundRect">
            <a:avLst>
              <a:gd name="adj" fmla="val 4175"/>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lnSpc>
                <a:spcPct val="150000"/>
              </a:lnSpc>
              <a:spcBef>
                <a:spcPts val="600"/>
              </a:spcBef>
              <a:spcAft>
                <a:spcPts val="600"/>
              </a:spcAft>
            </a:pPr>
            <a:r>
              <a:rPr lang="en-US" sz="2400" cap="small" dirty="0">
                <a:solidFill>
                  <a:schemeClr val="tx1"/>
                </a:solidFill>
              </a:rPr>
              <a:t>After the development of the four scenarios, the </a:t>
            </a:r>
            <a:r>
              <a:rPr lang="en-US" sz="2400" cap="small" dirty="0" smtClean="0">
                <a:solidFill>
                  <a:schemeClr val="tx1"/>
                </a:solidFill>
              </a:rPr>
              <a:t>first one </a:t>
            </a:r>
            <a:r>
              <a:rPr lang="en-US" sz="2400" cap="small" dirty="0">
                <a:solidFill>
                  <a:schemeClr val="tx1"/>
                </a:solidFill>
              </a:rPr>
              <a:t>of them was chosen as a reference for the creation of the </a:t>
            </a:r>
            <a:r>
              <a:rPr lang="en-US" sz="2400" b="1" cap="small" dirty="0">
                <a:solidFill>
                  <a:schemeClr val="tx1"/>
                </a:solidFill>
              </a:rPr>
              <a:t>Vision of </a:t>
            </a:r>
            <a:r>
              <a:rPr lang="en-US" sz="2400" b="1" cap="small" dirty="0" smtClean="0">
                <a:solidFill>
                  <a:schemeClr val="tx1"/>
                </a:solidFill>
              </a:rPr>
              <a:t>the future </a:t>
            </a:r>
            <a:r>
              <a:rPr lang="en-US" sz="2400" cap="small" dirty="0">
                <a:solidFill>
                  <a:schemeClr val="tx1"/>
                </a:solidFill>
              </a:rPr>
              <a:t>for Minas </a:t>
            </a:r>
            <a:r>
              <a:rPr lang="en-US" sz="2400" cap="small" dirty="0" err="1">
                <a:solidFill>
                  <a:schemeClr val="tx1"/>
                </a:solidFill>
              </a:rPr>
              <a:t>Gerais</a:t>
            </a:r>
            <a:r>
              <a:rPr lang="en-US" sz="2400" cap="small" dirty="0">
                <a:solidFill>
                  <a:schemeClr val="tx1"/>
                </a:solidFill>
              </a:rPr>
              <a:t> over a period of 20 years:</a:t>
            </a:r>
          </a:p>
          <a:p>
            <a:pPr marL="0" lvl="1" algn="ctr">
              <a:lnSpc>
                <a:spcPct val="150000"/>
              </a:lnSpc>
              <a:spcBef>
                <a:spcPts val="600"/>
              </a:spcBef>
              <a:spcAft>
                <a:spcPts val="600"/>
              </a:spcAft>
            </a:pPr>
            <a:r>
              <a:rPr lang="en-US" sz="2400" b="1" cap="small" dirty="0" smtClean="0">
                <a:solidFill>
                  <a:schemeClr val="accent2">
                    <a:lumMod val="75000"/>
                  </a:schemeClr>
                </a:solidFill>
              </a:rPr>
              <a:t>“</a:t>
            </a:r>
            <a:r>
              <a:rPr lang="en-US" sz="2400" b="1" i="1" cap="small" dirty="0">
                <a:solidFill>
                  <a:schemeClr val="accent2">
                    <a:lumMod val="75000"/>
                  </a:schemeClr>
                </a:solidFill>
              </a:rPr>
              <a:t>to turn Minas </a:t>
            </a:r>
            <a:r>
              <a:rPr lang="en-US" sz="2400" b="1" i="1" cap="small" dirty="0" err="1">
                <a:solidFill>
                  <a:schemeClr val="accent2">
                    <a:lumMod val="75000"/>
                  </a:schemeClr>
                </a:solidFill>
              </a:rPr>
              <a:t>Gerais</a:t>
            </a:r>
            <a:r>
              <a:rPr lang="en-US" sz="2400" b="1" i="1" cap="small" dirty="0">
                <a:solidFill>
                  <a:schemeClr val="accent2">
                    <a:lumMod val="75000"/>
                  </a:schemeClr>
                </a:solidFill>
              </a:rPr>
              <a:t> into the best state to live in</a:t>
            </a:r>
            <a:r>
              <a:rPr lang="en-US" sz="2400" b="1" cap="small" dirty="0">
                <a:solidFill>
                  <a:schemeClr val="accent2">
                    <a:lumMod val="75000"/>
                  </a:schemeClr>
                </a:solidFill>
              </a:rPr>
              <a:t>”</a:t>
            </a:r>
          </a:p>
          <a:p>
            <a:pPr algn="ctr">
              <a:lnSpc>
                <a:spcPct val="150000"/>
              </a:lnSpc>
              <a:spcBef>
                <a:spcPts val="600"/>
              </a:spcBef>
              <a:spcAft>
                <a:spcPts val="600"/>
              </a:spcAft>
            </a:pPr>
            <a:endParaRPr lang="pt-BR" sz="2000" cap="small" dirty="0">
              <a:solidFill>
                <a:srgbClr val="FF0000"/>
              </a:solidFill>
            </a:endParaRPr>
          </a:p>
        </p:txBody>
      </p:sp>
    </p:spTree>
    <p:extLst>
      <p:ext uri="{BB962C8B-B14F-4D97-AF65-F5344CB8AC3E}">
        <p14:creationId xmlns:p14="http://schemas.microsoft.com/office/powerpoint/2010/main" xmlns="" val="72689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ângulo 9"/>
          <p:cNvSpPr/>
          <p:nvPr/>
        </p:nvSpPr>
        <p:spPr>
          <a:xfrm>
            <a:off x="0" y="1340768"/>
            <a:ext cx="9144000" cy="5517232"/>
          </a:xfrm>
          <a:prstGeom prst="rect">
            <a:avLst/>
          </a:prstGeom>
          <a:solidFill>
            <a:srgbClr val="FC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44" name="Grupo 43"/>
          <p:cNvGrpSpPr/>
          <p:nvPr/>
        </p:nvGrpSpPr>
        <p:grpSpPr>
          <a:xfrm>
            <a:off x="3851920" y="1442683"/>
            <a:ext cx="4973960" cy="5370693"/>
            <a:chOff x="2124075" y="765175"/>
            <a:chExt cx="5334000" cy="5759450"/>
          </a:xfrm>
          <a:solidFill>
            <a:srgbClr val="F8E8E8"/>
          </a:solidFill>
        </p:grpSpPr>
        <p:sp>
          <p:nvSpPr>
            <p:cNvPr id="17" name="Freeform 2"/>
            <p:cNvSpPr>
              <a:spLocks/>
            </p:cNvSpPr>
            <p:nvPr/>
          </p:nvSpPr>
          <p:spPr bwMode="auto">
            <a:xfrm>
              <a:off x="4968875" y="4449763"/>
              <a:ext cx="1127125" cy="825500"/>
            </a:xfrm>
            <a:custGeom>
              <a:avLst/>
              <a:gdLst>
                <a:gd name="T0" fmla="*/ 2513 w 2872"/>
                <a:gd name="T1" fmla="*/ 1401 h 1933"/>
                <a:gd name="T2" fmla="*/ 2431 w 2872"/>
                <a:gd name="T3" fmla="*/ 1448 h 1933"/>
                <a:gd name="T4" fmla="*/ 2396 w 2872"/>
                <a:gd name="T5" fmla="*/ 1489 h 1933"/>
                <a:gd name="T6" fmla="*/ 2291 w 2872"/>
                <a:gd name="T7" fmla="*/ 1469 h 1933"/>
                <a:gd name="T8" fmla="*/ 2191 w 2872"/>
                <a:gd name="T9" fmla="*/ 1524 h 1933"/>
                <a:gd name="T10" fmla="*/ 1992 w 2872"/>
                <a:gd name="T11" fmla="*/ 1602 h 1933"/>
                <a:gd name="T12" fmla="*/ 1686 w 2872"/>
                <a:gd name="T13" fmla="*/ 1820 h 1933"/>
                <a:gd name="T14" fmla="*/ 1602 w 2872"/>
                <a:gd name="T15" fmla="*/ 1892 h 1933"/>
                <a:gd name="T16" fmla="*/ 1585 w 2872"/>
                <a:gd name="T17" fmla="*/ 1932 h 1933"/>
                <a:gd name="T18" fmla="*/ 1516 w 2872"/>
                <a:gd name="T19" fmla="*/ 1872 h 1933"/>
                <a:gd name="T20" fmla="*/ 1441 w 2872"/>
                <a:gd name="T21" fmla="*/ 1838 h 1933"/>
                <a:gd name="T22" fmla="*/ 1426 w 2872"/>
                <a:gd name="T23" fmla="*/ 1778 h 1933"/>
                <a:gd name="T24" fmla="*/ 1207 w 2872"/>
                <a:gd name="T25" fmla="*/ 1712 h 1933"/>
                <a:gd name="T26" fmla="*/ 1204 w 2872"/>
                <a:gd name="T27" fmla="*/ 1622 h 1933"/>
                <a:gd name="T28" fmla="*/ 1096 w 2872"/>
                <a:gd name="T29" fmla="*/ 1424 h 1933"/>
                <a:gd name="T30" fmla="*/ 1067 w 2872"/>
                <a:gd name="T31" fmla="*/ 1169 h 1933"/>
                <a:gd name="T32" fmla="*/ 957 w 2872"/>
                <a:gd name="T33" fmla="*/ 1085 h 1933"/>
                <a:gd name="T34" fmla="*/ 734 w 2872"/>
                <a:gd name="T35" fmla="*/ 1085 h 1933"/>
                <a:gd name="T36" fmla="*/ 561 w 2872"/>
                <a:gd name="T37" fmla="*/ 997 h 1933"/>
                <a:gd name="T38" fmla="*/ 454 w 2872"/>
                <a:gd name="T39" fmla="*/ 1014 h 1933"/>
                <a:gd name="T40" fmla="*/ 320 w 2872"/>
                <a:gd name="T41" fmla="*/ 962 h 1933"/>
                <a:gd name="T42" fmla="*/ 24 w 2872"/>
                <a:gd name="T43" fmla="*/ 934 h 1933"/>
                <a:gd name="T44" fmla="*/ 157 w 2872"/>
                <a:gd name="T45" fmla="*/ 851 h 1933"/>
                <a:gd name="T46" fmla="*/ 285 w 2872"/>
                <a:gd name="T47" fmla="*/ 702 h 1933"/>
                <a:gd name="T48" fmla="*/ 315 w 2872"/>
                <a:gd name="T49" fmla="*/ 604 h 1933"/>
                <a:gd name="T50" fmla="*/ 374 w 2872"/>
                <a:gd name="T51" fmla="*/ 508 h 1933"/>
                <a:gd name="T52" fmla="*/ 446 w 2872"/>
                <a:gd name="T53" fmla="*/ 400 h 1933"/>
                <a:gd name="T54" fmla="*/ 530 w 2872"/>
                <a:gd name="T55" fmla="*/ 242 h 1933"/>
                <a:gd name="T56" fmla="*/ 578 w 2872"/>
                <a:gd name="T57" fmla="*/ 187 h 1933"/>
                <a:gd name="T58" fmla="*/ 657 w 2872"/>
                <a:gd name="T59" fmla="*/ 158 h 1933"/>
                <a:gd name="T60" fmla="*/ 751 w 2872"/>
                <a:gd name="T61" fmla="*/ 68 h 1933"/>
                <a:gd name="T62" fmla="*/ 869 w 2872"/>
                <a:gd name="T63" fmla="*/ 21 h 1933"/>
                <a:gd name="T64" fmla="*/ 1060 w 2872"/>
                <a:gd name="T65" fmla="*/ 64 h 1933"/>
                <a:gd name="T66" fmla="*/ 1222 w 2872"/>
                <a:gd name="T67" fmla="*/ 74 h 1933"/>
                <a:gd name="T68" fmla="*/ 1254 w 2872"/>
                <a:gd name="T69" fmla="*/ 190 h 1933"/>
                <a:gd name="T70" fmla="*/ 1308 w 2872"/>
                <a:gd name="T71" fmla="*/ 173 h 1933"/>
                <a:gd name="T72" fmla="*/ 1362 w 2872"/>
                <a:gd name="T73" fmla="*/ 220 h 1933"/>
                <a:gd name="T74" fmla="*/ 1376 w 2872"/>
                <a:gd name="T75" fmla="*/ 163 h 1933"/>
                <a:gd name="T76" fmla="*/ 1540 w 2872"/>
                <a:gd name="T77" fmla="*/ 135 h 1933"/>
                <a:gd name="T78" fmla="*/ 1664 w 2872"/>
                <a:gd name="T79" fmla="*/ 149 h 1933"/>
                <a:gd name="T80" fmla="*/ 1753 w 2872"/>
                <a:gd name="T81" fmla="*/ 103 h 1933"/>
                <a:gd name="T82" fmla="*/ 1829 w 2872"/>
                <a:gd name="T83" fmla="*/ 100 h 1933"/>
                <a:gd name="T84" fmla="*/ 1893 w 2872"/>
                <a:gd name="T85" fmla="*/ 151 h 1933"/>
                <a:gd name="T86" fmla="*/ 1899 w 2872"/>
                <a:gd name="T87" fmla="*/ 271 h 1933"/>
                <a:gd name="T88" fmla="*/ 1945 w 2872"/>
                <a:gd name="T89" fmla="*/ 323 h 1933"/>
                <a:gd name="T90" fmla="*/ 1906 w 2872"/>
                <a:gd name="T91" fmla="*/ 410 h 1933"/>
                <a:gd name="T92" fmla="*/ 1973 w 2872"/>
                <a:gd name="T93" fmla="*/ 593 h 1933"/>
                <a:gd name="T94" fmla="*/ 2076 w 2872"/>
                <a:gd name="T95" fmla="*/ 597 h 1933"/>
                <a:gd name="T96" fmla="*/ 2120 w 2872"/>
                <a:gd name="T97" fmla="*/ 653 h 1933"/>
                <a:gd name="T98" fmla="*/ 2077 w 2872"/>
                <a:gd name="T99" fmla="*/ 732 h 1933"/>
                <a:gd name="T100" fmla="*/ 2062 w 2872"/>
                <a:gd name="T101" fmla="*/ 893 h 1933"/>
                <a:gd name="T102" fmla="*/ 2110 w 2872"/>
                <a:gd name="T103" fmla="*/ 976 h 1933"/>
                <a:gd name="T104" fmla="*/ 2145 w 2872"/>
                <a:gd name="T105" fmla="*/ 1060 h 1933"/>
                <a:gd name="T106" fmla="*/ 2270 w 2872"/>
                <a:gd name="T107" fmla="*/ 1116 h 1933"/>
                <a:gd name="T108" fmla="*/ 2353 w 2872"/>
                <a:gd name="T109" fmla="*/ 1067 h 1933"/>
                <a:gd name="T110" fmla="*/ 2411 w 2872"/>
                <a:gd name="T111" fmla="*/ 1037 h 1933"/>
                <a:gd name="T112" fmla="*/ 2523 w 2872"/>
                <a:gd name="T113" fmla="*/ 1031 h 1933"/>
                <a:gd name="T114" fmla="*/ 2634 w 2872"/>
                <a:gd name="T115" fmla="*/ 989 h 1933"/>
                <a:gd name="T116" fmla="*/ 2730 w 2872"/>
                <a:gd name="T117" fmla="*/ 1047 h 1933"/>
                <a:gd name="T118" fmla="*/ 2868 w 2872"/>
                <a:gd name="T119" fmla="*/ 1093 h 1933"/>
                <a:gd name="T120" fmla="*/ 2781 w 2872"/>
                <a:gd name="T121" fmla="*/ 1143 h 1933"/>
                <a:gd name="T122" fmla="*/ 2668 w 2872"/>
                <a:gd name="T123" fmla="*/ 1180 h 1933"/>
                <a:gd name="T124" fmla="*/ 2652 w 2872"/>
                <a:gd name="T125" fmla="*/ 1259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72" h="1933">
                  <a:moveTo>
                    <a:pt x="2703" y="1340"/>
                  </a:moveTo>
                  <a:lnTo>
                    <a:pt x="2682" y="1343"/>
                  </a:lnTo>
                  <a:lnTo>
                    <a:pt x="2664" y="1345"/>
                  </a:lnTo>
                  <a:lnTo>
                    <a:pt x="2648" y="1345"/>
                  </a:lnTo>
                  <a:lnTo>
                    <a:pt x="2634" y="1345"/>
                  </a:lnTo>
                  <a:lnTo>
                    <a:pt x="2613" y="1354"/>
                  </a:lnTo>
                  <a:lnTo>
                    <a:pt x="2594" y="1363"/>
                  </a:lnTo>
                  <a:lnTo>
                    <a:pt x="2573" y="1373"/>
                  </a:lnTo>
                  <a:lnTo>
                    <a:pt x="2554" y="1383"/>
                  </a:lnTo>
                  <a:lnTo>
                    <a:pt x="2534" y="1392"/>
                  </a:lnTo>
                  <a:lnTo>
                    <a:pt x="2513" y="1401"/>
                  </a:lnTo>
                  <a:lnTo>
                    <a:pt x="2502" y="1405"/>
                  </a:lnTo>
                  <a:lnTo>
                    <a:pt x="2491" y="1408"/>
                  </a:lnTo>
                  <a:lnTo>
                    <a:pt x="2479" y="1411"/>
                  </a:lnTo>
                  <a:lnTo>
                    <a:pt x="2466" y="1413"/>
                  </a:lnTo>
                  <a:lnTo>
                    <a:pt x="2459" y="1416"/>
                  </a:lnTo>
                  <a:lnTo>
                    <a:pt x="2446" y="1426"/>
                  </a:lnTo>
                  <a:lnTo>
                    <a:pt x="2442" y="1430"/>
                  </a:lnTo>
                  <a:lnTo>
                    <a:pt x="2439" y="1434"/>
                  </a:lnTo>
                  <a:lnTo>
                    <a:pt x="2435" y="1438"/>
                  </a:lnTo>
                  <a:lnTo>
                    <a:pt x="2433" y="1442"/>
                  </a:lnTo>
                  <a:lnTo>
                    <a:pt x="2431" y="1448"/>
                  </a:lnTo>
                  <a:lnTo>
                    <a:pt x="2429" y="1453"/>
                  </a:lnTo>
                  <a:lnTo>
                    <a:pt x="2429" y="1459"/>
                  </a:lnTo>
                  <a:lnTo>
                    <a:pt x="2429" y="1466"/>
                  </a:lnTo>
                  <a:lnTo>
                    <a:pt x="2428" y="1470"/>
                  </a:lnTo>
                  <a:lnTo>
                    <a:pt x="2426" y="1473"/>
                  </a:lnTo>
                  <a:lnTo>
                    <a:pt x="2424" y="1476"/>
                  </a:lnTo>
                  <a:lnTo>
                    <a:pt x="2421" y="1479"/>
                  </a:lnTo>
                  <a:lnTo>
                    <a:pt x="2415" y="1483"/>
                  </a:lnTo>
                  <a:lnTo>
                    <a:pt x="2409" y="1486"/>
                  </a:lnTo>
                  <a:lnTo>
                    <a:pt x="2402" y="1488"/>
                  </a:lnTo>
                  <a:lnTo>
                    <a:pt x="2396" y="1489"/>
                  </a:lnTo>
                  <a:lnTo>
                    <a:pt x="2391" y="1488"/>
                  </a:lnTo>
                  <a:lnTo>
                    <a:pt x="2388" y="1487"/>
                  </a:lnTo>
                  <a:lnTo>
                    <a:pt x="2382" y="1482"/>
                  </a:lnTo>
                  <a:lnTo>
                    <a:pt x="2376" y="1478"/>
                  </a:lnTo>
                  <a:lnTo>
                    <a:pt x="2369" y="1475"/>
                  </a:lnTo>
                  <a:lnTo>
                    <a:pt x="2363" y="1473"/>
                  </a:lnTo>
                  <a:lnTo>
                    <a:pt x="2348" y="1469"/>
                  </a:lnTo>
                  <a:lnTo>
                    <a:pt x="2334" y="1467"/>
                  </a:lnTo>
                  <a:lnTo>
                    <a:pt x="2320" y="1467"/>
                  </a:lnTo>
                  <a:lnTo>
                    <a:pt x="2306" y="1468"/>
                  </a:lnTo>
                  <a:lnTo>
                    <a:pt x="2291" y="1469"/>
                  </a:lnTo>
                  <a:lnTo>
                    <a:pt x="2278" y="1471"/>
                  </a:lnTo>
                  <a:lnTo>
                    <a:pt x="2271" y="1472"/>
                  </a:lnTo>
                  <a:lnTo>
                    <a:pt x="2264" y="1473"/>
                  </a:lnTo>
                  <a:lnTo>
                    <a:pt x="2258" y="1476"/>
                  </a:lnTo>
                  <a:lnTo>
                    <a:pt x="2252" y="1479"/>
                  </a:lnTo>
                  <a:lnTo>
                    <a:pt x="2239" y="1488"/>
                  </a:lnTo>
                  <a:lnTo>
                    <a:pt x="2227" y="1498"/>
                  </a:lnTo>
                  <a:lnTo>
                    <a:pt x="2215" y="1508"/>
                  </a:lnTo>
                  <a:lnTo>
                    <a:pt x="2203" y="1517"/>
                  </a:lnTo>
                  <a:lnTo>
                    <a:pt x="2197" y="1521"/>
                  </a:lnTo>
                  <a:lnTo>
                    <a:pt x="2191" y="1524"/>
                  </a:lnTo>
                  <a:lnTo>
                    <a:pt x="2184" y="1527"/>
                  </a:lnTo>
                  <a:lnTo>
                    <a:pt x="2178" y="1528"/>
                  </a:lnTo>
                  <a:lnTo>
                    <a:pt x="2153" y="1533"/>
                  </a:lnTo>
                  <a:lnTo>
                    <a:pt x="2129" y="1537"/>
                  </a:lnTo>
                  <a:lnTo>
                    <a:pt x="2108" y="1542"/>
                  </a:lnTo>
                  <a:lnTo>
                    <a:pt x="2088" y="1549"/>
                  </a:lnTo>
                  <a:lnTo>
                    <a:pt x="2070" y="1556"/>
                  </a:lnTo>
                  <a:lnTo>
                    <a:pt x="2054" y="1563"/>
                  </a:lnTo>
                  <a:lnTo>
                    <a:pt x="2038" y="1572"/>
                  </a:lnTo>
                  <a:lnTo>
                    <a:pt x="2022" y="1581"/>
                  </a:lnTo>
                  <a:lnTo>
                    <a:pt x="1992" y="1602"/>
                  </a:lnTo>
                  <a:lnTo>
                    <a:pt x="1963" y="1626"/>
                  </a:lnTo>
                  <a:lnTo>
                    <a:pt x="1931" y="1653"/>
                  </a:lnTo>
                  <a:lnTo>
                    <a:pt x="1894" y="1681"/>
                  </a:lnTo>
                  <a:lnTo>
                    <a:pt x="1874" y="1698"/>
                  </a:lnTo>
                  <a:lnTo>
                    <a:pt x="1858" y="1711"/>
                  </a:lnTo>
                  <a:lnTo>
                    <a:pt x="1844" y="1721"/>
                  </a:lnTo>
                  <a:lnTo>
                    <a:pt x="1830" y="1729"/>
                  </a:lnTo>
                  <a:lnTo>
                    <a:pt x="1799" y="1743"/>
                  </a:lnTo>
                  <a:lnTo>
                    <a:pt x="1758" y="1765"/>
                  </a:lnTo>
                  <a:lnTo>
                    <a:pt x="1719" y="1795"/>
                  </a:lnTo>
                  <a:lnTo>
                    <a:pt x="1686" y="1820"/>
                  </a:lnTo>
                  <a:lnTo>
                    <a:pt x="1671" y="1831"/>
                  </a:lnTo>
                  <a:lnTo>
                    <a:pt x="1656" y="1841"/>
                  </a:lnTo>
                  <a:lnTo>
                    <a:pt x="1642" y="1851"/>
                  </a:lnTo>
                  <a:lnTo>
                    <a:pt x="1627" y="1859"/>
                  </a:lnTo>
                  <a:lnTo>
                    <a:pt x="1614" y="1868"/>
                  </a:lnTo>
                  <a:lnTo>
                    <a:pt x="1605" y="1874"/>
                  </a:lnTo>
                  <a:lnTo>
                    <a:pt x="1600" y="1880"/>
                  </a:lnTo>
                  <a:lnTo>
                    <a:pt x="1598" y="1884"/>
                  </a:lnTo>
                  <a:lnTo>
                    <a:pt x="1598" y="1887"/>
                  </a:lnTo>
                  <a:lnTo>
                    <a:pt x="1599" y="1890"/>
                  </a:lnTo>
                  <a:lnTo>
                    <a:pt x="1602" y="1892"/>
                  </a:lnTo>
                  <a:lnTo>
                    <a:pt x="1606" y="1894"/>
                  </a:lnTo>
                  <a:lnTo>
                    <a:pt x="1610" y="1897"/>
                  </a:lnTo>
                  <a:lnTo>
                    <a:pt x="1613" y="1899"/>
                  </a:lnTo>
                  <a:lnTo>
                    <a:pt x="1616" y="1902"/>
                  </a:lnTo>
                  <a:lnTo>
                    <a:pt x="1618" y="1906"/>
                  </a:lnTo>
                  <a:lnTo>
                    <a:pt x="1618" y="1911"/>
                  </a:lnTo>
                  <a:lnTo>
                    <a:pt x="1615" y="1917"/>
                  </a:lnTo>
                  <a:lnTo>
                    <a:pt x="1610" y="1924"/>
                  </a:lnTo>
                  <a:lnTo>
                    <a:pt x="1601" y="1933"/>
                  </a:lnTo>
                  <a:lnTo>
                    <a:pt x="1593" y="1933"/>
                  </a:lnTo>
                  <a:lnTo>
                    <a:pt x="1585" y="1932"/>
                  </a:lnTo>
                  <a:lnTo>
                    <a:pt x="1577" y="1930"/>
                  </a:lnTo>
                  <a:lnTo>
                    <a:pt x="1571" y="1929"/>
                  </a:lnTo>
                  <a:lnTo>
                    <a:pt x="1565" y="1926"/>
                  </a:lnTo>
                  <a:lnTo>
                    <a:pt x="1560" y="1924"/>
                  </a:lnTo>
                  <a:lnTo>
                    <a:pt x="1555" y="1921"/>
                  </a:lnTo>
                  <a:lnTo>
                    <a:pt x="1550" y="1917"/>
                  </a:lnTo>
                  <a:lnTo>
                    <a:pt x="1542" y="1910"/>
                  </a:lnTo>
                  <a:lnTo>
                    <a:pt x="1535" y="1901"/>
                  </a:lnTo>
                  <a:lnTo>
                    <a:pt x="1528" y="1892"/>
                  </a:lnTo>
                  <a:lnTo>
                    <a:pt x="1522" y="1882"/>
                  </a:lnTo>
                  <a:lnTo>
                    <a:pt x="1516" y="1872"/>
                  </a:lnTo>
                  <a:lnTo>
                    <a:pt x="1510" y="1862"/>
                  </a:lnTo>
                  <a:lnTo>
                    <a:pt x="1503" y="1853"/>
                  </a:lnTo>
                  <a:lnTo>
                    <a:pt x="1495" y="1844"/>
                  </a:lnTo>
                  <a:lnTo>
                    <a:pt x="1486" y="1837"/>
                  </a:lnTo>
                  <a:lnTo>
                    <a:pt x="1476" y="1830"/>
                  </a:lnTo>
                  <a:lnTo>
                    <a:pt x="1469" y="1828"/>
                  </a:lnTo>
                  <a:lnTo>
                    <a:pt x="1462" y="1826"/>
                  </a:lnTo>
                  <a:lnTo>
                    <a:pt x="1455" y="1824"/>
                  </a:lnTo>
                  <a:lnTo>
                    <a:pt x="1448" y="1823"/>
                  </a:lnTo>
                  <a:lnTo>
                    <a:pt x="1445" y="1830"/>
                  </a:lnTo>
                  <a:lnTo>
                    <a:pt x="1441" y="1838"/>
                  </a:lnTo>
                  <a:lnTo>
                    <a:pt x="1436" y="1845"/>
                  </a:lnTo>
                  <a:lnTo>
                    <a:pt x="1430" y="1851"/>
                  </a:lnTo>
                  <a:lnTo>
                    <a:pt x="1424" y="1857"/>
                  </a:lnTo>
                  <a:lnTo>
                    <a:pt x="1416" y="1861"/>
                  </a:lnTo>
                  <a:lnTo>
                    <a:pt x="1409" y="1863"/>
                  </a:lnTo>
                  <a:lnTo>
                    <a:pt x="1401" y="1864"/>
                  </a:lnTo>
                  <a:lnTo>
                    <a:pt x="1401" y="1802"/>
                  </a:lnTo>
                  <a:lnTo>
                    <a:pt x="1410" y="1796"/>
                  </a:lnTo>
                  <a:lnTo>
                    <a:pt x="1417" y="1791"/>
                  </a:lnTo>
                  <a:lnTo>
                    <a:pt x="1422" y="1785"/>
                  </a:lnTo>
                  <a:lnTo>
                    <a:pt x="1426" y="1778"/>
                  </a:lnTo>
                  <a:lnTo>
                    <a:pt x="1429" y="1771"/>
                  </a:lnTo>
                  <a:lnTo>
                    <a:pt x="1431" y="1762"/>
                  </a:lnTo>
                  <a:lnTo>
                    <a:pt x="1432" y="1751"/>
                  </a:lnTo>
                  <a:lnTo>
                    <a:pt x="1432" y="1738"/>
                  </a:lnTo>
                  <a:lnTo>
                    <a:pt x="1410" y="1732"/>
                  </a:lnTo>
                  <a:lnTo>
                    <a:pt x="1391" y="1727"/>
                  </a:lnTo>
                  <a:lnTo>
                    <a:pt x="1381" y="1725"/>
                  </a:lnTo>
                  <a:lnTo>
                    <a:pt x="1371" y="1722"/>
                  </a:lnTo>
                  <a:lnTo>
                    <a:pt x="1359" y="1718"/>
                  </a:lnTo>
                  <a:lnTo>
                    <a:pt x="1348" y="1712"/>
                  </a:lnTo>
                  <a:lnTo>
                    <a:pt x="1207" y="1712"/>
                  </a:lnTo>
                  <a:lnTo>
                    <a:pt x="1195" y="1704"/>
                  </a:lnTo>
                  <a:lnTo>
                    <a:pt x="1185" y="1695"/>
                  </a:lnTo>
                  <a:lnTo>
                    <a:pt x="1181" y="1690"/>
                  </a:lnTo>
                  <a:lnTo>
                    <a:pt x="1178" y="1685"/>
                  </a:lnTo>
                  <a:lnTo>
                    <a:pt x="1176" y="1678"/>
                  </a:lnTo>
                  <a:lnTo>
                    <a:pt x="1175" y="1671"/>
                  </a:lnTo>
                  <a:lnTo>
                    <a:pt x="1177" y="1664"/>
                  </a:lnTo>
                  <a:lnTo>
                    <a:pt x="1180" y="1656"/>
                  </a:lnTo>
                  <a:lnTo>
                    <a:pt x="1186" y="1647"/>
                  </a:lnTo>
                  <a:lnTo>
                    <a:pt x="1192" y="1637"/>
                  </a:lnTo>
                  <a:lnTo>
                    <a:pt x="1204" y="1622"/>
                  </a:lnTo>
                  <a:lnTo>
                    <a:pt x="1212" y="1613"/>
                  </a:lnTo>
                  <a:lnTo>
                    <a:pt x="1202" y="1598"/>
                  </a:lnTo>
                  <a:lnTo>
                    <a:pt x="1187" y="1575"/>
                  </a:lnTo>
                  <a:lnTo>
                    <a:pt x="1169" y="1547"/>
                  </a:lnTo>
                  <a:lnTo>
                    <a:pt x="1149" y="1516"/>
                  </a:lnTo>
                  <a:lnTo>
                    <a:pt x="1128" y="1486"/>
                  </a:lnTo>
                  <a:lnTo>
                    <a:pt x="1112" y="1459"/>
                  </a:lnTo>
                  <a:lnTo>
                    <a:pt x="1106" y="1447"/>
                  </a:lnTo>
                  <a:lnTo>
                    <a:pt x="1101" y="1437"/>
                  </a:lnTo>
                  <a:lnTo>
                    <a:pt x="1098" y="1430"/>
                  </a:lnTo>
                  <a:lnTo>
                    <a:pt x="1096" y="1424"/>
                  </a:lnTo>
                  <a:lnTo>
                    <a:pt x="1097" y="1379"/>
                  </a:lnTo>
                  <a:lnTo>
                    <a:pt x="1098" y="1333"/>
                  </a:lnTo>
                  <a:lnTo>
                    <a:pt x="1097" y="1310"/>
                  </a:lnTo>
                  <a:lnTo>
                    <a:pt x="1096" y="1287"/>
                  </a:lnTo>
                  <a:lnTo>
                    <a:pt x="1094" y="1264"/>
                  </a:lnTo>
                  <a:lnTo>
                    <a:pt x="1091" y="1242"/>
                  </a:lnTo>
                  <a:lnTo>
                    <a:pt x="1087" y="1220"/>
                  </a:lnTo>
                  <a:lnTo>
                    <a:pt x="1080" y="1199"/>
                  </a:lnTo>
                  <a:lnTo>
                    <a:pt x="1076" y="1188"/>
                  </a:lnTo>
                  <a:lnTo>
                    <a:pt x="1072" y="1178"/>
                  </a:lnTo>
                  <a:lnTo>
                    <a:pt x="1067" y="1169"/>
                  </a:lnTo>
                  <a:lnTo>
                    <a:pt x="1061" y="1160"/>
                  </a:lnTo>
                  <a:lnTo>
                    <a:pt x="1055" y="1151"/>
                  </a:lnTo>
                  <a:lnTo>
                    <a:pt x="1048" y="1142"/>
                  </a:lnTo>
                  <a:lnTo>
                    <a:pt x="1041" y="1134"/>
                  </a:lnTo>
                  <a:lnTo>
                    <a:pt x="1033" y="1126"/>
                  </a:lnTo>
                  <a:lnTo>
                    <a:pt x="1023" y="1119"/>
                  </a:lnTo>
                  <a:lnTo>
                    <a:pt x="1013" y="1112"/>
                  </a:lnTo>
                  <a:lnTo>
                    <a:pt x="1003" y="1105"/>
                  </a:lnTo>
                  <a:lnTo>
                    <a:pt x="991" y="1099"/>
                  </a:lnTo>
                  <a:lnTo>
                    <a:pt x="974" y="1091"/>
                  </a:lnTo>
                  <a:lnTo>
                    <a:pt x="957" y="1085"/>
                  </a:lnTo>
                  <a:lnTo>
                    <a:pt x="941" y="1081"/>
                  </a:lnTo>
                  <a:lnTo>
                    <a:pt x="924" y="1079"/>
                  </a:lnTo>
                  <a:lnTo>
                    <a:pt x="907" y="1078"/>
                  </a:lnTo>
                  <a:lnTo>
                    <a:pt x="891" y="1078"/>
                  </a:lnTo>
                  <a:lnTo>
                    <a:pt x="875" y="1079"/>
                  </a:lnTo>
                  <a:lnTo>
                    <a:pt x="858" y="1080"/>
                  </a:lnTo>
                  <a:lnTo>
                    <a:pt x="825" y="1084"/>
                  </a:lnTo>
                  <a:lnTo>
                    <a:pt x="790" y="1088"/>
                  </a:lnTo>
                  <a:lnTo>
                    <a:pt x="772" y="1088"/>
                  </a:lnTo>
                  <a:lnTo>
                    <a:pt x="753" y="1088"/>
                  </a:lnTo>
                  <a:lnTo>
                    <a:pt x="734" y="1085"/>
                  </a:lnTo>
                  <a:lnTo>
                    <a:pt x="714" y="1082"/>
                  </a:lnTo>
                  <a:lnTo>
                    <a:pt x="705" y="1080"/>
                  </a:lnTo>
                  <a:lnTo>
                    <a:pt x="695" y="1076"/>
                  </a:lnTo>
                  <a:lnTo>
                    <a:pt x="684" y="1070"/>
                  </a:lnTo>
                  <a:lnTo>
                    <a:pt x="674" y="1064"/>
                  </a:lnTo>
                  <a:lnTo>
                    <a:pt x="652" y="1050"/>
                  </a:lnTo>
                  <a:lnTo>
                    <a:pt x="629" y="1034"/>
                  </a:lnTo>
                  <a:lnTo>
                    <a:pt x="606" y="1019"/>
                  </a:lnTo>
                  <a:lnTo>
                    <a:pt x="583" y="1006"/>
                  </a:lnTo>
                  <a:lnTo>
                    <a:pt x="571" y="1001"/>
                  </a:lnTo>
                  <a:lnTo>
                    <a:pt x="561" y="997"/>
                  </a:lnTo>
                  <a:lnTo>
                    <a:pt x="550" y="995"/>
                  </a:lnTo>
                  <a:lnTo>
                    <a:pt x="540" y="994"/>
                  </a:lnTo>
                  <a:lnTo>
                    <a:pt x="531" y="995"/>
                  </a:lnTo>
                  <a:lnTo>
                    <a:pt x="521" y="997"/>
                  </a:lnTo>
                  <a:lnTo>
                    <a:pt x="513" y="1001"/>
                  </a:lnTo>
                  <a:lnTo>
                    <a:pt x="504" y="1004"/>
                  </a:lnTo>
                  <a:lnTo>
                    <a:pt x="495" y="1008"/>
                  </a:lnTo>
                  <a:lnTo>
                    <a:pt x="486" y="1011"/>
                  </a:lnTo>
                  <a:lnTo>
                    <a:pt x="477" y="1014"/>
                  </a:lnTo>
                  <a:lnTo>
                    <a:pt x="466" y="1015"/>
                  </a:lnTo>
                  <a:lnTo>
                    <a:pt x="454" y="1014"/>
                  </a:lnTo>
                  <a:lnTo>
                    <a:pt x="442" y="1012"/>
                  </a:lnTo>
                  <a:lnTo>
                    <a:pt x="431" y="1010"/>
                  </a:lnTo>
                  <a:lnTo>
                    <a:pt x="421" y="1007"/>
                  </a:lnTo>
                  <a:lnTo>
                    <a:pt x="402" y="998"/>
                  </a:lnTo>
                  <a:lnTo>
                    <a:pt x="384" y="989"/>
                  </a:lnTo>
                  <a:lnTo>
                    <a:pt x="367" y="979"/>
                  </a:lnTo>
                  <a:lnTo>
                    <a:pt x="351" y="970"/>
                  </a:lnTo>
                  <a:lnTo>
                    <a:pt x="343" y="967"/>
                  </a:lnTo>
                  <a:lnTo>
                    <a:pt x="335" y="964"/>
                  </a:lnTo>
                  <a:lnTo>
                    <a:pt x="327" y="962"/>
                  </a:lnTo>
                  <a:lnTo>
                    <a:pt x="320" y="962"/>
                  </a:lnTo>
                  <a:lnTo>
                    <a:pt x="289" y="963"/>
                  </a:lnTo>
                  <a:lnTo>
                    <a:pt x="254" y="965"/>
                  </a:lnTo>
                  <a:lnTo>
                    <a:pt x="216" y="967"/>
                  </a:lnTo>
                  <a:lnTo>
                    <a:pt x="176" y="970"/>
                  </a:lnTo>
                  <a:lnTo>
                    <a:pt x="133" y="971"/>
                  </a:lnTo>
                  <a:lnTo>
                    <a:pt x="90" y="970"/>
                  </a:lnTo>
                  <a:lnTo>
                    <a:pt x="68" y="969"/>
                  </a:lnTo>
                  <a:lnTo>
                    <a:pt x="45" y="968"/>
                  </a:lnTo>
                  <a:lnTo>
                    <a:pt x="22" y="965"/>
                  </a:lnTo>
                  <a:lnTo>
                    <a:pt x="0" y="962"/>
                  </a:lnTo>
                  <a:lnTo>
                    <a:pt x="24" y="934"/>
                  </a:lnTo>
                  <a:lnTo>
                    <a:pt x="51" y="906"/>
                  </a:lnTo>
                  <a:lnTo>
                    <a:pt x="59" y="899"/>
                  </a:lnTo>
                  <a:lnTo>
                    <a:pt x="67" y="892"/>
                  </a:lnTo>
                  <a:lnTo>
                    <a:pt x="76" y="886"/>
                  </a:lnTo>
                  <a:lnTo>
                    <a:pt x="87" y="880"/>
                  </a:lnTo>
                  <a:lnTo>
                    <a:pt x="98" y="874"/>
                  </a:lnTo>
                  <a:lnTo>
                    <a:pt x="111" y="868"/>
                  </a:lnTo>
                  <a:lnTo>
                    <a:pt x="125" y="862"/>
                  </a:lnTo>
                  <a:lnTo>
                    <a:pt x="142" y="857"/>
                  </a:lnTo>
                  <a:lnTo>
                    <a:pt x="149" y="854"/>
                  </a:lnTo>
                  <a:lnTo>
                    <a:pt x="157" y="851"/>
                  </a:lnTo>
                  <a:lnTo>
                    <a:pt x="164" y="847"/>
                  </a:lnTo>
                  <a:lnTo>
                    <a:pt x="171" y="843"/>
                  </a:lnTo>
                  <a:lnTo>
                    <a:pt x="186" y="832"/>
                  </a:lnTo>
                  <a:lnTo>
                    <a:pt x="201" y="820"/>
                  </a:lnTo>
                  <a:lnTo>
                    <a:pt x="215" y="805"/>
                  </a:lnTo>
                  <a:lnTo>
                    <a:pt x="229" y="789"/>
                  </a:lnTo>
                  <a:lnTo>
                    <a:pt x="242" y="773"/>
                  </a:lnTo>
                  <a:lnTo>
                    <a:pt x="255" y="755"/>
                  </a:lnTo>
                  <a:lnTo>
                    <a:pt x="266" y="737"/>
                  </a:lnTo>
                  <a:lnTo>
                    <a:pt x="276" y="719"/>
                  </a:lnTo>
                  <a:lnTo>
                    <a:pt x="285" y="702"/>
                  </a:lnTo>
                  <a:lnTo>
                    <a:pt x="292" y="686"/>
                  </a:lnTo>
                  <a:lnTo>
                    <a:pt x="298" y="671"/>
                  </a:lnTo>
                  <a:lnTo>
                    <a:pt x="302" y="658"/>
                  </a:lnTo>
                  <a:lnTo>
                    <a:pt x="304" y="646"/>
                  </a:lnTo>
                  <a:lnTo>
                    <a:pt x="304" y="636"/>
                  </a:lnTo>
                  <a:lnTo>
                    <a:pt x="303" y="627"/>
                  </a:lnTo>
                  <a:lnTo>
                    <a:pt x="303" y="619"/>
                  </a:lnTo>
                  <a:lnTo>
                    <a:pt x="305" y="613"/>
                  </a:lnTo>
                  <a:lnTo>
                    <a:pt x="307" y="609"/>
                  </a:lnTo>
                  <a:lnTo>
                    <a:pt x="311" y="606"/>
                  </a:lnTo>
                  <a:lnTo>
                    <a:pt x="315" y="604"/>
                  </a:lnTo>
                  <a:lnTo>
                    <a:pt x="320" y="602"/>
                  </a:lnTo>
                  <a:lnTo>
                    <a:pt x="326" y="601"/>
                  </a:lnTo>
                  <a:lnTo>
                    <a:pt x="337" y="599"/>
                  </a:lnTo>
                  <a:lnTo>
                    <a:pt x="349" y="595"/>
                  </a:lnTo>
                  <a:lnTo>
                    <a:pt x="354" y="592"/>
                  </a:lnTo>
                  <a:lnTo>
                    <a:pt x="360" y="588"/>
                  </a:lnTo>
                  <a:lnTo>
                    <a:pt x="364" y="582"/>
                  </a:lnTo>
                  <a:lnTo>
                    <a:pt x="368" y="574"/>
                  </a:lnTo>
                  <a:lnTo>
                    <a:pt x="368" y="549"/>
                  </a:lnTo>
                  <a:lnTo>
                    <a:pt x="371" y="526"/>
                  </a:lnTo>
                  <a:lnTo>
                    <a:pt x="374" y="508"/>
                  </a:lnTo>
                  <a:lnTo>
                    <a:pt x="379" y="491"/>
                  </a:lnTo>
                  <a:lnTo>
                    <a:pt x="385" y="477"/>
                  </a:lnTo>
                  <a:lnTo>
                    <a:pt x="391" y="465"/>
                  </a:lnTo>
                  <a:lnTo>
                    <a:pt x="398" y="455"/>
                  </a:lnTo>
                  <a:lnTo>
                    <a:pt x="405" y="446"/>
                  </a:lnTo>
                  <a:lnTo>
                    <a:pt x="419" y="432"/>
                  </a:lnTo>
                  <a:lnTo>
                    <a:pt x="431" y="421"/>
                  </a:lnTo>
                  <a:lnTo>
                    <a:pt x="436" y="416"/>
                  </a:lnTo>
                  <a:lnTo>
                    <a:pt x="441" y="411"/>
                  </a:lnTo>
                  <a:lnTo>
                    <a:pt x="444" y="406"/>
                  </a:lnTo>
                  <a:lnTo>
                    <a:pt x="446" y="400"/>
                  </a:lnTo>
                  <a:lnTo>
                    <a:pt x="450" y="371"/>
                  </a:lnTo>
                  <a:lnTo>
                    <a:pt x="455" y="347"/>
                  </a:lnTo>
                  <a:lnTo>
                    <a:pt x="461" y="326"/>
                  </a:lnTo>
                  <a:lnTo>
                    <a:pt x="467" y="309"/>
                  </a:lnTo>
                  <a:lnTo>
                    <a:pt x="474" y="294"/>
                  </a:lnTo>
                  <a:lnTo>
                    <a:pt x="481" y="283"/>
                  </a:lnTo>
                  <a:lnTo>
                    <a:pt x="489" y="273"/>
                  </a:lnTo>
                  <a:lnTo>
                    <a:pt x="496" y="266"/>
                  </a:lnTo>
                  <a:lnTo>
                    <a:pt x="510" y="255"/>
                  </a:lnTo>
                  <a:lnTo>
                    <a:pt x="524" y="246"/>
                  </a:lnTo>
                  <a:lnTo>
                    <a:pt x="530" y="242"/>
                  </a:lnTo>
                  <a:lnTo>
                    <a:pt x="536" y="237"/>
                  </a:lnTo>
                  <a:lnTo>
                    <a:pt x="541" y="230"/>
                  </a:lnTo>
                  <a:lnTo>
                    <a:pt x="545" y="222"/>
                  </a:lnTo>
                  <a:lnTo>
                    <a:pt x="548" y="216"/>
                  </a:lnTo>
                  <a:lnTo>
                    <a:pt x="552" y="210"/>
                  </a:lnTo>
                  <a:lnTo>
                    <a:pt x="556" y="204"/>
                  </a:lnTo>
                  <a:lnTo>
                    <a:pt x="560" y="200"/>
                  </a:lnTo>
                  <a:lnTo>
                    <a:pt x="564" y="196"/>
                  </a:lnTo>
                  <a:lnTo>
                    <a:pt x="568" y="192"/>
                  </a:lnTo>
                  <a:lnTo>
                    <a:pt x="573" y="190"/>
                  </a:lnTo>
                  <a:lnTo>
                    <a:pt x="578" y="187"/>
                  </a:lnTo>
                  <a:lnTo>
                    <a:pt x="589" y="184"/>
                  </a:lnTo>
                  <a:lnTo>
                    <a:pt x="599" y="182"/>
                  </a:lnTo>
                  <a:lnTo>
                    <a:pt x="610" y="181"/>
                  </a:lnTo>
                  <a:lnTo>
                    <a:pt x="620" y="179"/>
                  </a:lnTo>
                  <a:lnTo>
                    <a:pt x="630" y="177"/>
                  </a:lnTo>
                  <a:lnTo>
                    <a:pt x="639" y="174"/>
                  </a:lnTo>
                  <a:lnTo>
                    <a:pt x="643" y="172"/>
                  </a:lnTo>
                  <a:lnTo>
                    <a:pt x="647" y="169"/>
                  </a:lnTo>
                  <a:lnTo>
                    <a:pt x="650" y="166"/>
                  </a:lnTo>
                  <a:lnTo>
                    <a:pt x="654" y="162"/>
                  </a:lnTo>
                  <a:lnTo>
                    <a:pt x="657" y="158"/>
                  </a:lnTo>
                  <a:lnTo>
                    <a:pt x="660" y="153"/>
                  </a:lnTo>
                  <a:lnTo>
                    <a:pt x="662" y="147"/>
                  </a:lnTo>
                  <a:lnTo>
                    <a:pt x="664" y="140"/>
                  </a:lnTo>
                  <a:lnTo>
                    <a:pt x="665" y="132"/>
                  </a:lnTo>
                  <a:lnTo>
                    <a:pt x="666" y="123"/>
                  </a:lnTo>
                  <a:lnTo>
                    <a:pt x="666" y="113"/>
                  </a:lnTo>
                  <a:lnTo>
                    <a:pt x="666" y="102"/>
                  </a:lnTo>
                  <a:lnTo>
                    <a:pt x="691" y="95"/>
                  </a:lnTo>
                  <a:lnTo>
                    <a:pt x="714" y="86"/>
                  </a:lnTo>
                  <a:lnTo>
                    <a:pt x="734" y="77"/>
                  </a:lnTo>
                  <a:lnTo>
                    <a:pt x="751" y="68"/>
                  </a:lnTo>
                  <a:lnTo>
                    <a:pt x="766" y="59"/>
                  </a:lnTo>
                  <a:lnTo>
                    <a:pt x="779" y="49"/>
                  </a:lnTo>
                  <a:lnTo>
                    <a:pt x="790" y="40"/>
                  </a:lnTo>
                  <a:lnTo>
                    <a:pt x="800" y="32"/>
                  </a:lnTo>
                  <a:lnTo>
                    <a:pt x="817" y="17"/>
                  </a:lnTo>
                  <a:lnTo>
                    <a:pt x="828" y="6"/>
                  </a:lnTo>
                  <a:lnTo>
                    <a:pt x="833" y="2"/>
                  </a:lnTo>
                  <a:lnTo>
                    <a:pt x="837" y="0"/>
                  </a:lnTo>
                  <a:lnTo>
                    <a:pt x="841" y="0"/>
                  </a:lnTo>
                  <a:lnTo>
                    <a:pt x="845" y="2"/>
                  </a:lnTo>
                  <a:lnTo>
                    <a:pt x="869" y="21"/>
                  </a:lnTo>
                  <a:lnTo>
                    <a:pt x="886" y="33"/>
                  </a:lnTo>
                  <a:lnTo>
                    <a:pt x="894" y="36"/>
                  </a:lnTo>
                  <a:lnTo>
                    <a:pt x="903" y="39"/>
                  </a:lnTo>
                  <a:lnTo>
                    <a:pt x="914" y="42"/>
                  </a:lnTo>
                  <a:lnTo>
                    <a:pt x="929" y="44"/>
                  </a:lnTo>
                  <a:lnTo>
                    <a:pt x="961" y="49"/>
                  </a:lnTo>
                  <a:lnTo>
                    <a:pt x="998" y="56"/>
                  </a:lnTo>
                  <a:lnTo>
                    <a:pt x="1016" y="59"/>
                  </a:lnTo>
                  <a:lnTo>
                    <a:pt x="1034" y="62"/>
                  </a:lnTo>
                  <a:lnTo>
                    <a:pt x="1048" y="64"/>
                  </a:lnTo>
                  <a:lnTo>
                    <a:pt x="1060" y="64"/>
                  </a:lnTo>
                  <a:lnTo>
                    <a:pt x="1073" y="65"/>
                  </a:lnTo>
                  <a:lnTo>
                    <a:pt x="1090" y="66"/>
                  </a:lnTo>
                  <a:lnTo>
                    <a:pt x="1111" y="67"/>
                  </a:lnTo>
                  <a:lnTo>
                    <a:pt x="1134" y="68"/>
                  </a:lnTo>
                  <a:lnTo>
                    <a:pt x="1159" y="69"/>
                  </a:lnTo>
                  <a:lnTo>
                    <a:pt x="1181" y="69"/>
                  </a:lnTo>
                  <a:lnTo>
                    <a:pt x="1191" y="68"/>
                  </a:lnTo>
                  <a:lnTo>
                    <a:pt x="1201" y="67"/>
                  </a:lnTo>
                  <a:lnTo>
                    <a:pt x="1210" y="66"/>
                  </a:lnTo>
                  <a:lnTo>
                    <a:pt x="1217" y="64"/>
                  </a:lnTo>
                  <a:lnTo>
                    <a:pt x="1222" y="74"/>
                  </a:lnTo>
                  <a:lnTo>
                    <a:pt x="1226" y="85"/>
                  </a:lnTo>
                  <a:lnTo>
                    <a:pt x="1229" y="94"/>
                  </a:lnTo>
                  <a:lnTo>
                    <a:pt x="1231" y="103"/>
                  </a:lnTo>
                  <a:lnTo>
                    <a:pt x="1233" y="121"/>
                  </a:lnTo>
                  <a:lnTo>
                    <a:pt x="1233" y="138"/>
                  </a:lnTo>
                  <a:lnTo>
                    <a:pt x="1234" y="153"/>
                  </a:lnTo>
                  <a:lnTo>
                    <a:pt x="1237" y="167"/>
                  </a:lnTo>
                  <a:lnTo>
                    <a:pt x="1239" y="174"/>
                  </a:lnTo>
                  <a:lnTo>
                    <a:pt x="1243" y="180"/>
                  </a:lnTo>
                  <a:lnTo>
                    <a:pt x="1247" y="185"/>
                  </a:lnTo>
                  <a:lnTo>
                    <a:pt x="1254" y="190"/>
                  </a:lnTo>
                  <a:lnTo>
                    <a:pt x="1258" y="193"/>
                  </a:lnTo>
                  <a:lnTo>
                    <a:pt x="1262" y="194"/>
                  </a:lnTo>
                  <a:lnTo>
                    <a:pt x="1266" y="194"/>
                  </a:lnTo>
                  <a:lnTo>
                    <a:pt x="1269" y="193"/>
                  </a:lnTo>
                  <a:lnTo>
                    <a:pt x="1276" y="189"/>
                  </a:lnTo>
                  <a:lnTo>
                    <a:pt x="1283" y="184"/>
                  </a:lnTo>
                  <a:lnTo>
                    <a:pt x="1290" y="179"/>
                  </a:lnTo>
                  <a:lnTo>
                    <a:pt x="1297" y="175"/>
                  </a:lnTo>
                  <a:lnTo>
                    <a:pt x="1300" y="174"/>
                  </a:lnTo>
                  <a:lnTo>
                    <a:pt x="1304" y="173"/>
                  </a:lnTo>
                  <a:lnTo>
                    <a:pt x="1308" y="173"/>
                  </a:lnTo>
                  <a:lnTo>
                    <a:pt x="1312" y="175"/>
                  </a:lnTo>
                  <a:lnTo>
                    <a:pt x="1324" y="178"/>
                  </a:lnTo>
                  <a:lnTo>
                    <a:pt x="1334" y="182"/>
                  </a:lnTo>
                  <a:lnTo>
                    <a:pt x="1342" y="186"/>
                  </a:lnTo>
                  <a:lnTo>
                    <a:pt x="1348" y="191"/>
                  </a:lnTo>
                  <a:lnTo>
                    <a:pt x="1353" y="196"/>
                  </a:lnTo>
                  <a:lnTo>
                    <a:pt x="1356" y="201"/>
                  </a:lnTo>
                  <a:lnTo>
                    <a:pt x="1358" y="205"/>
                  </a:lnTo>
                  <a:lnTo>
                    <a:pt x="1361" y="209"/>
                  </a:lnTo>
                  <a:lnTo>
                    <a:pt x="1362" y="216"/>
                  </a:lnTo>
                  <a:lnTo>
                    <a:pt x="1362" y="220"/>
                  </a:lnTo>
                  <a:lnTo>
                    <a:pt x="1364" y="219"/>
                  </a:lnTo>
                  <a:lnTo>
                    <a:pt x="1370" y="212"/>
                  </a:lnTo>
                  <a:lnTo>
                    <a:pt x="1369" y="210"/>
                  </a:lnTo>
                  <a:lnTo>
                    <a:pt x="1367" y="205"/>
                  </a:lnTo>
                  <a:lnTo>
                    <a:pt x="1366" y="197"/>
                  </a:lnTo>
                  <a:lnTo>
                    <a:pt x="1365" y="186"/>
                  </a:lnTo>
                  <a:lnTo>
                    <a:pt x="1366" y="181"/>
                  </a:lnTo>
                  <a:lnTo>
                    <a:pt x="1367" y="176"/>
                  </a:lnTo>
                  <a:lnTo>
                    <a:pt x="1369" y="172"/>
                  </a:lnTo>
                  <a:lnTo>
                    <a:pt x="1372" y="167"/>
                  </a:lnTo>
                  <a:lnTo>
                    <a:pt x="1376" y="163"/>
                  </a:lnTo>
                  <a:lnTo>
                    <a:pt x="1381" y="159"/>
                  </a:lnTo>
                  <a:lnTo>
                    <a:pt x="1388" y="156"/>
                  </a:lnTo>
                  <a:lnTo>
                    <a:pt x="1396" y="154"/>
                  </a:lnTo>
                  <a:lnTo>
                    <a:pt x="1433" y="148"/>
                  </a:lnTo>
                  <a:lnTo>
                    <a:pt x="1462" y="146"/>
                  </a:lnTo>
                  <a:lnTo>
                    <a:pt x="1477" y="145"/>
                  </a:lnTo>
                  <a:lnTo>
                    <a:pt x="1490" y="144"/>
                  </a:lnTo>
                  <a:lnTo>
                    <a:pt x="1505" y="141"/>
                  </a:lnTo>
                  <a:lnTo>
                    <a:pt x="1522" y="138"/>
                  </a:lnTo>
                  <a:lnTo>
                    <a:pt x="1531" y="136"/>
                  </a:lnTo>
                  <a:lnTo>
                    <a:pt x="1540" y="135"/>
                  </a:lnTo>
                  <a:lnTo>
                    <a:pt x="1549" y="135"/>
                  </a:lnTo>
                  <a:lnTo>
                    <a:pt x="1557" y="135"/>
                  </a:lnTo>
                  <a:lnTo>
                    <a:pt x="1573" y="139"/>
                  </a:lnTo>
                  <a:lnTo>
                    <a:pt x="1590" y="143"/>
                  </a:lnTo>
                  <a:lnTo>
                    <a:pt x="1605" y="148"/>
                  </a:lnTo>
                  <a:lnTo>
                    <a:pt x="1620" y="151"/>
                  </a:lnTo>
                  <a:lnTo>
                    <a:pt x="1628" y="152"/>
                  </a:lnTo>
                  <a:lnTo>
                    <a:pt x="1636" y="152"/>
                  </a:lnTo>
                  <a:lnTo>
                    <a:pt x="1644" y="151"/>
                  </a:lnTo>
                  <a:lnTo>
                    <a:pt x="1653" y="149"/>
                  </a:lnTo>
                  <a:lnTo>
                    <a:pt x="1664" y="149"/>
                  </a:lnTo>
                  <a:lnTo>
                    <a:pt x="1674" y="149"/>
                  </a:lnTo>
                  <a:lnTo>
                    <a:pt x="1682" y="149"/>
                  </a:lnTo>
                  <a:lnTo>
                    <a:pt x="1689" y="148"/>
                  </a:lnTo>
                  <a:lnTo>
                    <a:pt x="1695" y="146"/>
                  </a:lnTo>
                  <a:lnTo>
                    <a:pt x="1699" y="144"/>
                  </a:lnTo>
                  <a:lnTo>
                    <a:pt x="1702" y="142"/>
                  </a:lnTo>
                  <a:lnTo>
                    <a:pt x="1704" y="139"/>
                  </a:lnTo>
                  <a:lnTo>
                    <a:pt x="1709" y="123"/>
                  </a:lnTo>
                  <a:lnTo>
                    <a:pt x="1716" y="102"/>
                  </a:lnTo>
                  <a:lnTo>
                    <a:pt x="1737" y="103"/>
                  </a:lnTo>
                  <a:lnTo>
                    <a:pt x="1753" y="103"/>
                  </a:lnTo>
                  <a:lnTo>
                    <a:pt x="1760" y="103"/>
                  </a:lnTo>
                  <a:lnTo>
                    <a:pt x="1767" y="105"/>
                  </a:lnTo>
                  <a:lnTo>
                    <a:pt x="1773" y="108"/>
                  </a:lnTo>
                  <a:lnTo>
                    <a:pt x="1778" y="112"/>
                  </a:lnTo>
                  <a:lnTo>
                    <a:pt x="1783" y="109"/>
                  </a:lnTo>
                  <a:lnTo>
                    <a:pt x="1789" y="105"/>
                  </a:lnTo>
                  <a:lnTo>
                    <a:pt x="1796" y="103"/>
                  </a:lnTo>
                  <a:lnTo>
                    <a:pt x="1803" y="101"/>
                  </a:lnTo>
                  <a:lnTo>
                    <a:pt x="1812" y="100"/>
                  </a:lnTo>
                  <a:lnTo>
                    <a:pt x="1820" y="100"/>
                  </a:lnTo>
                  <a:lnTo>
                    <a:pt x="1829" y="100"/>
                  </a:lnTo>
                  <a:lnTo>
                    <a:pt x="1837" y="102"/>
                  </a:lnTo>
                  <a:lnTo>
                    <a:pt x="1842" y="108"/>
                  </a:lnTo>
                  <a:lnTo>
                    <a:pt x="1847" y="113"/>
                  </a:lnTo>
                  <a:lnTo>
                    <a:pt x="1852" y="118"/>
                  </a:lnTo>
                  <a:lnTo>
                    <a:pt x="1857" y="122"/>
                  </a:lnTo>
                  <a:lnTo>
                    <a:pt x="1868" y="129"/>
                  </a:lnTo>
                  <a:lnTo>
                    <a:pt x="1878" y="135"/>
                  </a:lnTo>
                  <a:lnTo>
                    <a:pt x="1882" y="138"/>
                  </a:lnTo>
                  <a:lnTo>
                    <a:pt x="1886" y="142"/>
                  </a:lnTo>
                  <a:lnTo>
                    <a:pt x="1890" y="146"/>
                  </a:lnTo>
                  <a:lnTo>
                    <a:pt x="1893" y="151"/>
                  </a:lnTo>
                  <a:lnTo>
                    <a:pt x="1896" y="156"/>
                  </a:lnTo>
                  <a:lnTo>
                    <a:pt x="1897" y="163"/>
                  </a:lnTo>
                  <a:lnTo>
                    <a:pt x="1899" y="171"/>
                  </a:lnTo>
                  <a:lnTo>
                    <a:pt x="1899" y="180"/>
                  </a:lnTo>
                  <a:lnTo>
                    <a:pt x="1898" y="200"/>
                  </a:lnTo>
                  <a:lnTo>
                    <a:pt x="1896" y="221"/>
                  </a:lnTo>
                  <a:lnTo>
                    <a:pt x="1895" y="241"/>
                  </a:lnTo>
                  <a:lnTo>
                    <a:pt x="1894" y="254"/>
                  </a:lnTo>
                  <a:lnTo>
                    <a:pt x="1894" y="261"/>
                  </a:lnTo>
                  <a:lnTo>
                    <a:pt x="1896" y="266"/>
                  </a:lnTo>
                  <a:lnTo>
                    <a:pt x="1899" y="271"/>
                  </a:lnTo>
                  <a:lnTo>
                    <a:pt x="1902" y="274"/>
                  </a:lnTo>
                  <a:lnTo>
                    <a:pt x="1910" y="279"/>
                  </a:lnTo>
                  <a:lnTo>
                    <a:pt x="1921" y="282"/>
                  </a:lnTo>
                  <a:lnTo>
                    <a:pt x="1930" y="285"/>
                  </a:lnTo>
                  <a:lnTo>
                    <a:pt x="1939" y="290"/>
                  </a:lnTo>
                  <a:lnTo>
                    <a:pt x="1942" y="294"/>
                  </a:lnTo>
                  <a:lnTo>
                    <a:pt x="1945" y="298"/>
                  </a:lnTo>
                  <a:lnTo>
                    <a:pt x="1946" y="304"/>
                  </a:lnTo>
                  <a:lnTo>
                    <a:pt x="1947" y="312"/>
                  </a:lnTo>
                  <a:lnTo>
                    <a:pt x="1946" y="318"/>
                  </a:lnTo>
                  <a:lnTo>
                    <a:pt x="1945" y="323"/>
                  </a:lnTo>
                  <a:lnTo>
                    <a:pt x="1943" y="328"/>
                  </a:lnTo>
                  <a:lnTo>
                    <a:pt x="1940" y="334"/>
                  </a:lnTo>
                  <a:lnTo>
                    <a:pt x="1934" y="344"/>
                  </a:lnTo>
                  <a:lnTo>
                    <a:pt x="1926" y="353"/>
                  </a:lnTo>
                  <a:lnTo>
                    <a:pt x="1918" y="363"/>
                  </a:lnTo>
                  <a:lnTo>
                    <a:pt x="1911" y="373"/>
                  </a:lnTo>
                  <a:lnTo>
                    <a:pt x="1908" y="378"/>
                  </a:lnTo>
                  <a:lnTo>
                    <a:pt x="1906" y="384"/>
                  </a:lnTo>
                  <a:lnTo>
                    <a:pt x="1905" y="389"/>
                  </a:lnTo>
                  <a:lnTo>
                    <a:pt x="1904" y="395"/>
                  </a:lnTo>
                  <a:lnTo>
                    <a:pt x="1906" y="410"/>
                  </a:lnTo>
                  <a:lnTo>
                    <a:pt x="1912" y="433"/>
                  </a:lnTo>
                  <a:lnTo>
                    <a:pt x="1920" y="461"/>
                  </a:lnTo>
                  <a:lnTo>
                    <a:pt x="1929" y="490"/>
                  </a:lnTo>
                  <a:lnTo>
                    <a:pt x="1939" y="519"/>
                  </a:lnTo>
                  <a:lnTo>
                    <a:pt x="1947" y="546"/>
                  </a:lnTo>
                  <a:lnTo>
                    <a:pt x="1954" y="564"/>
                  </a:lnTo>
                  <a:lnTo>
                    <a:pt x="1957" y="574"/>
                  </a:lnTo>
                  <a:lnTo>
                    <a:pt x="1960" y="580"/>
                  </a:lnTo>
                  <a:lnTo>
                    <a:pt x="1964" y="585"/>
                  </a:lnTo>
                  <a:lnTo>
                    <a:pt x="1968" y="590"/>
                  </a:lnTo>
                  <a:lnTo>
                    <a:pt x="1973" y="593"/>
                  </a:lnTo>
                  <a:lnTo>
                    <a:pt x="1977" y="596"/>
                  </a:lnTo>
                  <a:lnTo>
                    <a:pt x="1982" y="598"/>
                  </a:lnTo>
                  <a:lnTo>
                    <a:pt x="1988" y="600"/>
                  </a:lnTo>
                  <a:lnTo>
                    <a:pt x="1993" y="601"/>
                  </a:lnTo>
                  <a:lnTo>
                    <a:pt x="2005" y="601"/>
                  </a:lnTo>
                  <a:lnTo>
                    <a:pt x="2018" y="600"/>
                  </a:lnTo>
                  <a:lnTo>
                    <a:pt x="2032" y="599"/>
                  </a:lnTo>
                  <a:lnTo>
                    <a:pt x="2045" y="597"/>
                  </a:lnTo>
                  <a:lnTo>
                    <a:pt x="2058" y="596"/>
                  </a:lnTo>
                  <a:lnTo>
                    <a:pt x="2070" y="596"/>
                  </a:lnTo>
                  <a:lnTo>
                    <a:pt x="2076" y="597"/>
                  </a:lnTo>
                  <a:lnTo>
                    <a:pt x="2081" y="598"/>
                  </a:lnTo>
                  <a:lnTo>
                    <a:pt x="2087" y="599"/>
                  </a:lnTo>
                  <a:lnTo>
                    <a:pt x="2092" y="602"/>
                  </a:lnTo>
                  <a:lnTo>
                    <a:pt x="2097" y="605"/>
                  </a:lnTo>
                  <a:lnTo>
                    <a:pt x="2101" y="608"/>
                  </a:lnTo>
                  <a:lnTo>
                    <a:pt x="2106" y="613"/>
                  </a:lnTo>
                  <a:lnTo>
                    <a:pt x="2109" y="619"/>
                  </a:lnTo>
                  <a:lnTo>
                    <a:pt x="2113" y="625"/>
                  </a:lnTo>
                  <a:lnTo>
                    <a:pt x="2115" y="633"/>
                  </a:lnTo>
                  <a:lnTo>
                    <a:pt x="2118" y="643"/>
                  </a:lnTo>
                  <a:lnTo>
                    <a:pt x="2120" y="653"/>
                  </a:lnTo>
                  <a:lnTo>
                    <a:pt x="2121" y="661"/>
                  </a:lnTo>
                  <a:lnTo>
                    <a:pt x="2121" y="667"/>
                  </a:lnTo>
                  <a:lnTo>
                    <a:pt x="2119" y="672"/>
                  </a:lnTo>
                  <a:lnTo>
                    <a:pt x="2117" y="677"/>
                  </a:lnTo>
                  <a:lnTo>
                    <a:pt x="2110" y="684"/>
                  </a:lnTo>
                  <a:lnTo>
                    <a:pt x="2101" y="693"/>
                  </a:lnTo>
                  <a:lnTo>
                    <a:pt x="2096" y="698"/>
                  </a:lnTo>
                  <a:lnTo>
                    <a:pt x="2091" y="704"/>
                  </a:lnTo>
                  <a:lnTo>
                    <a:pt x="2086" y="711"/>
                  </a:lnTo>
                  <a:lnTo>
                    <a:pt x="2081" y="721"/>
                  </a:lnTo>
                  <a:lnTo>
                    <a:pt x="2077" y="732"/>
                  </a:lnTo>
                  <a:lnTo>
                    <a:pt x="2073" y="746"/>
                  </a:lnTo>
                  <a:lnTo>
                    <a:pt x="2070" y="764"/>
                  </a:lnTo>
                  <a:lnTo>
                    <a:pt x="2068" y="784"/>
                  </a:lnTo>
                  <a:lnTo>
                    <a:pt x="2066" y="802"/>
                  </a:lnTo>
                  <a:lnTo>
                    <a:pt x="2063" y="824"/>
                  </a:lnTo>
                  <a:lnTo>
                    <a:pt x="2062" y="833"/>
                  </a:lnTo>
                  <a:lnTo>
                    <a:pt x="2061" y="842"/>
                  </a:lnTo>
                  <a:lnTo>
                    <a:pt x="2061" y="848"/>
                  </a:lnTo>
                  <a:lnTo>
                    <a:pt x="2062" y="851"/>
                  </a:lnTo>
                  <a:lnTo>
                    <a:pt x="2062" y="876"/>
                  </a:lnTo>
                  <a:lnTo>
                    <a:pt x="2062" y="893"/>
                  </a:lnTo>
                  <a:lnTo>
                    <a:pt x="2062" y="910"/>
                  </a:lnTo>
                  <a:lnTo>
                    <a:pt x="2062" y="930"/>
                  </a:lnTo>
                  <a:lnTo>
                    <a:pt x="2063" y="935"/>
                  </a:lnTo>
                  <a:lnTo>
                    <a:pt x="2063" y="939"/>
                  </a:lnTo>
                  <a:lnTo>
                    <a:pt x="2064" y="943"/>
                  </a:lnTo>
                  <a:lnTo>
                    <a:pt x="2066" y="947"/>
                  </a:lnTo>
                  <a:lnTo>
                    <a:pt x="2070" y="952"/>
                  </a:lnTo>
                  <a:lnTo>
                    <a:pt x="2075" y="957"/>
                  </a:lnTo>
                  <a:lnTo>
                    <a:pt x="2088" y="965"/>
                  </a:lnTo>
                  <a:lnTo>
                    <a:pt x="2103" y="971"/>
                  </a:lnTo>
                  <a:lnTo>
                    <a:pt x="2110" y="976"/>
                  </a:lnTo>
                  <a:lnTo>
                    <a:pt x="2117" y="981"/>
                  </a:lnTo>
                  <a:lnTo>
                    <a:pt x="2123" y="987"/>
                  </a:lnTo>
                  <a:lnTo>
                    <a:pt x="2128" y="994"/>
                  </a:lnTo>
                  <a:lnTo>
                    <a:pt x="2132" y="1002"/>
                  </a:lnTo>
                  <a:lnTo>
                    <a:pt x="2135" y="1013"/>
                  </a:lnTo>
                  <a:lnTo>
                    <a:pt x="2136" y="1025"/>
                  </a:lnTo>
                  <a:lnTo>
                    <a:pt x="2135" y="1041"/>
                  </a:lnTo>
                  <a:lnTo>
                    <a:pt x="2136" y="1044"/>
                  </a:lnTo>
                  <a:lnTo>
                    <a:pt x="2138" y="1049"/>
                  </a:lnTo>
                  <a:lnTo>
                    <a:pt x="2141" y="1054"/>
                  </a:lnTo>
                  <a:lnTo>
                    <a:pt x="2145" y="1060"/>
                  </a:lnTo>
                  <a:lnTo>
                    <a:pt x="2154" y="1073"/>
                  </a:lnTo>
                  <a:lnTo>
                    <a:pt x="2165" y="1087"/>
                  </a:lnTo>
                  <a:lnTo>
                    <a:pt x="2187" y="1112"/>
                  </a:lnTo>
                  <a:lnTo>
                    <a:pt x="2199" y="1125"/>
                  </a:lnTo>
                  <a:lnTo>
                    <a:pt x="2204" y="1128"/>
                  </a:lnTo>
                  <a:lnTo>
                    <a:pt x="2209" y="1130"/>
                  </a:lnTo>
                  <a:lnTo>
                    <a:pt x="2215" y="1131"/>
                  </a:lnTo>
                  <a:lnTo>
                    <a:pt x="2222" y="1130"/>
                  </a:lnTo>
                  <a:lnTo>
                    <a:pt x="2236" y="1127"/>
                  </a:lnTo>
                  <a:lnTo>
                    <a:pt x="2253" y="1122"/>
                  </a:lnTo>
                  <a:lnTo>
                    <a:pt x="2270" y="1116"/>
                  </a:lnTo>
                  <a:lnTo>
                    <a:pt x="2289" y="1110"/>
                  </a:lnTo>
                  <a:lnTo>
                    <a:pt x="2299" y="1108"/>
                  </a:lnTo>
                  <a:lnTo>
                    <a:pt x="2309" y="1106"/>
                  </a:lnTo>
                  <a:lnTo>
                    <a:pt x="2319" y="1105"/>
                  </a:lnTo>
                  <a:lnTo>
                    <a:pt x="2330" y="1104"/>
                  </a:lnTo>
                  <a:lnTo>
                    <a:pt x="2335" y="1103"/>
                  </a:lnTo>
                  <a:lnTo>
                    <a:pt x="2339" y="1101"/>
                  </a:lnTo>
                  <a:lnTo>
                    <a:pt x="2342" y="1097"/>
                  </a:lnTo>
                  <a:lnTo>
                    <a:pt x="2345" y="1093"/>
                  </a:lnTo>
                  <a:lnTo>
                    <a:pt x="2349" y="1080"/>
                  </a:lnTo>
                  <a:lnTo>
                    <a:pt x="2353" y="1067"/>
                  </a:lnTo>
                  <a:lnTo>
                    <a:pt x="2355" y="1060"/>
                  </a:lnTo>
                  <a:lnTo>
                    <a:pt x="2358" y="1053"/>
                  </a:lnTo>
                  <a:lnTo>
                    <a:pt x="2362" y="1047"/>
                  </a:lnTo>
                  <a:lnTo>
                    <a:pt x="2366" y="1042"/>
                  </a:lnTo>
                  <a:lnTo>
                    <a:pt x="2371" y="1037"/>
                  </a:lnTo>
                  <a:lnTo>
                    <a:pt x="2377" y="1033"/>
                  </a:lnTo>
                  <a:lnTo>
                    <a:pt x="2384" y="1031"/>
                  </a:lnTo>
                  <a:lnTo>
                    <a:pt x="2393" y="1030"/>
                  </a:lnTo>
                  <a:lnTo>
                    <a:pt x="2400" y="1031"/>
                  </a:lnTo>
                  <a:lnTo>
                    <a:pt x="2406" y="1034"/>
                  </a:lnTo>
                  <a:lnTo>
                    <a:pt x="2411" y="1037"/>
                  </a:lnTo>
                  <a:lnTo>
                    <a:pt x="2416" y="1041"/>
                  </a:lnTo>
                  <a:lnTo>
                    <a:pt x="2421" y="1045"/>
                  </a:lnTo>
                  <a:lnTo>
                    <a:pt x="2427" y="1048"/>
                  </a:lnTo>
                  <a:lnTo>
                    <a:pt x="2433" y="1050"/>
                  </a:lnTo>
                  <a:lnTo>
                    <a:pt x="2440" y="1051"/>
                  </a:lnTo>
                  <a:lnTo>
                    <a:pt x="2459" y="1050"/>
                  </a:lnTo>
                  <a:lnTo>
                    <a:pt x="2476" y="1048"/>
                  </a:lnTo>
                  <a:lnTo>
                    <a:pt x="2490" y="1045"/>
                  </a:lnTo>
                  <a:lnTo>
                    <a:pt x="2503" y="1041"/>
                  </a:lnTo>
                  <a:lnTo>
                    <a:pt x="2514" y="1037"/>
                  </a:lnTo>
                  <a:lnTo>
                    <a:pt x="2523" y="1031"/>
                  </a:lnTo>
                  <a:lnTo>
                    <a:pt x="2532" y="1026"/>
                  </a:lnTo>
                  <a:lnTo>
                    <a:pt x="2540" y="1020"/>
                  </a:lnTo>
                  <a:lnTo>
                    <a:pt x="2547" y="1014"/>
                  </a:lnTo>
                  <a:lnTo>
                    <a:pt x="2555" y="1008"/>
                  </a:lnTo>
                  <a:lnTo>
                    <a:pt x="2563" y="1003"/>
                  </a:lnTo>
                  <a:lnTo>
                    <a:pt x="2572" y="998"/>
                  </a:lnTo>
                  <a:lnTo>
                    <a:pt x="2582" y="994"/>
                  </a:lnTo>
                  <a:lnTo>
                    <a:pt x="2595" y="991"/>
                  </a:lnTo>
                  <a:lnTo>
                    <a:pt x="2608" y="989"/>
                  </a:lnTo>
                  <a:lnTo>
                    <a:pt x="2624" y="989"/>
                  </a:lnTo>
                  <a:lnTo>
                    <a:pt x="2634" y="989"/>
                  </a:lnTo>
                  <a:lnTo>
                    <a:pt x="2643" y="990"/>
                  </a:lnTo>
                  <a:lnTo>
                    <a:pt x="2651" y="991"/>
                  </a:lnTo>
                  <a:lnTo>
                    <a:pt x="2659" y="993"/>
                  </a:lnTo>
                  <a:lnTo>
                    <a:pt x="2666" y="996"/>
                  </a:lnTo>
                  <a:lnTo>
                    <a:pt x="2672" y="998"/>
                  </a:lnTo>
                  <a:lnTo>
                    <a:pt x="2677" y="1001"/>
                  </a:lnTo>
                  <a:lnTo>
                    <a:pt x="2682" y="1005"/>
                  </a:lnTo>
                  <a:lnTo>
                    <a:pt x="2701" y="1022"/>
                  </a:lnTo>
                  <a:lnTo>
                    <a:pt x="2718" y="1041"/>
                  </a:lnTo>
                  <a:lnTo>
                    <a:pt x="2723" y="1044"/>
                  </a:lnTo>
                  <a:lnTo>
                    <a:pt x="2730" y="1047"/>
                  </a:lnTo>
                  <a:lnTo>
                    <a:pt x="2738" y="1049"/>
                  </a:lnTo>
                  <a:lnTo>
                    <a:pt x="2748" y="1051"/>
                  </a:lnTo>
                  <a:lnTo>
                    <a:pt x="2769" y="1053"/>
                  </a:lnTo>
                  <a:lnTo>
                    <a:pt x="2793" y="1054"/>
                  </a:lnTo>
                  <a:lnTo>
                    <a:pt x="2839" y="1055"/>
                  </a:lnTo>
                  <a:lnTo>
                    <a:pt x="2865" y="1056"/>
                  </a:lnTo>
                  <a:lnTo>
                    <a:pt x="2869" y="1064"/>
                  </a:lnTo>
                  <a:lnTo>
                    <a:pt x="2871" y="1071"/>
                  </a:lnTo>
                  <a:lnTo>
                    <a:pt x="2872" y="1079"/>
                  </a:lnTo>
                  <a:lnTo>
                    <a:pt x="2871" y="1085"/>
                  </a:lnTo>
                  <a:lnTo>
                    <a:pt x="2868" y="1093"/>
                  </a:lnTo>
                  <a:lnTo>
                    <a:pt x="2865" y="1099"/>
                  </a:lnTo>
                  <a:lnTo>
                    <a:pt x="2861" y="1105"/>
                  </a:lnTo>
                  <a:lnTo>
                    <a:pt x="2856" y="1110"/>
                  </a:lnTo>
                  <a:lnTo>
                    <a:pt x="2850" y="1115"/>
                  </a:lnTo>
                  <a:lnTo>
                    <a:pt x="2844" y="1119"/>
                  </a:lnTo>
                  <a:lnTo>
                    <a:pt x="2838" y="1123"/>
                  </a:lnTo>
                  <a:lnTo>
                    <a:pt x="2831" y="1127"/>
                  </a:lnTo>
                  <a:lnTo>
                    <a:pt x="2819" y="1132"/>
                  </a:lnTo>
                  <a:lnTo>
                    <a:pt x="2808" y="1135"/>
                  </a:lnTo>
                  <a:lnTo>
                    <a:pt x="2794" y="1140"/>
                  </a:lnTo>
                  <a:lnTo>
                    <a:pt x="2781" y="1143"/>
                  </a:lnTo>
                  <a:lnTo>
                    <a:pt x="2767" y="1146"/>
                  </a:lnTo>
                  <a:lnTo>
                    <a:pt x="2754" y="1148"/>
                  </a:lnTo>
                  <a:lnTo>
                    <a:pt x="2741" y="1150"/>
                  </a:lnTo>
                  <a:lnTo>
                    <a:pt x="2728" y="1153"/>
                  </a:lnTo>
                  <a:lnTo>
                    <a:pt x="2715" y="1155"/>
                  </a:lnTo>
                  <a:lnTo>
                    <a:pt x="2703" y="1159"/>
                  </a:lnTo>
                  <a:lnTo>
                    <a:pt x="2691" y="1163"/>
                  </a:lnTo>
                  <a:lnTo>
                    <a:pt x="2681" y="1169"/>
                  </a:lnTo>
                  <a:lnTo>
                    <a:pt x="2677" y="1172"/>
                  </a:lnTo>
                  <a:lnTo>
                    <a:pt x="2672" y="1176"/>
                  </a:lnTo>
                  <a:lnTo>
                    <a:pt x="2668" y="1180"/>
                  </a:lnTo>
                  <a:lnTo>
                    <a:pt x="2665" y="1185"/>
                  </a:lnTo>
                  <a:lnTo>
                    <a:pt x="2661" y="1190"/>
                  </a:lnTo>
                  <a:lnTo>
                    <a:pt x="2658" y="1196"/>
                  </a:lnTo>
                  <a:lnTo>
                    <a:pt x="2656" y="1204"/>
                  </a:lnTo>
                  <a:lnTo>
                    <a:pt x="2654" y="1211"/>
                  </a:lnTo>
                  <a:lnTo>
                    <a:pt x="2652" y="1218"/>
                  </a:lnTo>
                  <a:lnTo>
                    <a:pt x="2651" y="1227"/>
                  </a:lnTo>
                  <a:lnTo>
                    <a:pt x="2650" y="1236"/>
                  </a:lnTo>
                  <a:lnTo>
                    <a:pt x="2650" y="1246"/>
                  </a:lnTo>
                  <a:lnTo>
                    <a:pt x="2650" y="1252"/>
                  </a:lnTo>
                  <a:lnTo>
                    <a:pt x="2652" y="1259"/>
                  </a:lnTo>
                  <a:lnTo>
                    <a:pt x="2655" y="1266"/>
                  </a:lnTo>
                  <a:lnTo>
                    <a:pt x="2658" y="1273"/>
                  </a:lnTo>
                  <a:lnTo>
                    <a:pt x="2666" y="1289"/>
                  </a:lnTo>
                  <a:lnTo>
                    <a:pt x="2676" y="1304"/>
                  </a:lnTo>
                  <a:lnTo>
                    <a:pt x="2694" y="1330"/>
                  </a:lnTo>
                  <a:lnTo>
                    <a:pt x="2703" y="1340"/>
                  </a:lnTo>
                  <a:close/>
                </a:path>
              </a:pathLst>
            </a:custGeom>
            <a:grpFill/>
            <a:ln w="3175" cap="flat" cmpd="sng">
              <a:solidFill>
                <a:srgbClr val="FCF6F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pt-BR"/>
            </a:p>
          </p:txBody>
        </p:sp>
        <p:sp>
          <p:nvSpPr>
            <p:cNvPr id="18" name="Freeform 4"/>
            <p:cNvSpPr>
              <a:spLocks/>
            </p:cNvSpPr>
            <p:nvPr/>
          </p:nvSpPr>
          <p:spPr bwMode="auto">
            <a:xfrm>
              <a:off x="5603875" y="1700213"/>
              <a:ext cx="923925" cy="1354137"/>
            </a:xfrm>
            <a:custGeom>
              <a:avLst/>
              <a:gdLst>
                <a:gd name="T0" fmla="*/ 712 w 2356"/>
                <a:gd name="T1" fmla="*/ 3139 h 3175"/>
                <a:gd name="T2" fmla="*/ 617 w 2356"/>
                <a:gd name="T3" fmla="*/ 3002 h 3175"/>
                <a:gd name="T4" fmla="*/ 639 w 2356"/>
                <a:gd name="T5" fmla="*/ 2900 h 3175"/>
                <a:gd name="T6" fmla="*/ 546 w 2356"/>
                <a:gd name="T7" fmla="*/ 2816 h 3175"/>
                <a:gd name="T8" fmla="*/ 488 w 2356"/>
                <a:gd name="T9" fmla="*/ 2729 h 3175"/>
                <a:gd name="T10" fmla="*/ 546 w 2356"/>
                <a:gd name="T11" fmla="*/ 2568 h 3175"/>
                <a:gd name="T12" fmla="*/ 647 w 2356"/>
                <a:gd name="T13" fmla="*/ 2518 h 3175"/>
                <a:gd name="T14" fmla="*/ 682 w 2356"/>
                <a:gd name="T15" fmla="*/ 2402 h 3175"/>
                <a:gd name="T16" fmla="*/ 619 w 2356"/>
                <a:gd name="T17" fmla="*/ 2346 h 3175"/>
                <a:gd name="T18" fmla="*/ 423 w 2356"/>
                <a:gd name="T19" fmla="*/ 2299 h 3175"/>
                <a:gd name="T20" fmla="*/ 331 w 2356"/>
                <a:gd name="T21" fmla="*/ 2194 h 3175"/>
                <a:gd name="T22" fmla="*/ 312 w 2356"/>
                <a:gd name="T23" fmla="*/ 2132 h 3175"/>
                <a:gd name="T24" fmla="*/ 270 w 2356"/>
                <a:gd name="T25" fmla="*/ 2072 h 3175"/>
                <a:gd name="T26" fmla="*/ 353 w 2356"/>
                <a:gd name="T27" fmla="*/ 1876 h 3175"/>
                <a:gd name="T28" fmla="*/ 314 w 2356"/>
                <a:gd name="T29" fmla="*/ 1508 h 3175"/>
                <a:gd name="T30" fmla="*/ 220 w 2356"/>
                <a:gd name="T31" fmla="*/ 1440 h 3175"/>
                <a:gd name="T32" fmla="*/ 61 w 2356"/>
                <a:gd name="T33" fmla="*/ 1391 h 3175"/>
                <a:gd name="T34" fmla="*/ 252 w 2356"/>
                <a:gd name="T35" fmla="*/ 1193 h 3175"/>
                <a:gd name="T36" fmla="*/ 393 w 2356"/>
                <a:gd name="T37" fmla="*/ 1055 h 3175"/>
                <a:gd name="T38" fmla="*/ 492 w 2356"/>
                <a:gd name="T39" fmla="*/ 948 h 3175"/>
                <a:gd name="T40" fmla="*/ 554 w 2356"/>
                <a:gd name="T41" fmla="*/ 780 h 3175"/>
                <a:gd name="T42" fmla="*/ 664 w 2356"/>
                <a:gd name="T43" fmla="*/ 588 h 3175"/>
                <a:gd name="T44" fmla="*/ 730 w 2356"/>
                <a:gd name="T45" fmla="*/ 466 h 3175"/>
                <a:gd name="T46" fmla="*/ 774 w 2356"/>
                <a:gd name="T47" fmla="*/ 356 h 3175"/>
                <a:gd name="T48" fmla="*/ 802 w 2356"/>
                <a:gd name="T49" fmla="*/ 210 h 3175"/>
                <a:gd name="T50" fmla="*/ 857 w 2356"/>
                <a:gd name="T51" fmla="*/ 14 h 3175"/>
                <a:gd name="T52" fmla="*/ 969 w 2356"/>
                <a:gd name="T53" fmla="*/ 58 h 3175"/>
                <a:gd name="T54" fmla="*/ 1034 w 2356"/>
                <a:gd name="T55" fmla="*/ 100 h 3175"/>
                <a:gd name="T56" fmla="*/ 1101 w 2356"/>
                <a:gd name="T57" fmla="*/ 162 h 3175"/>
                <a:gd name="T58" fmla="*/ 1152 w 2356"/>
                <a:gd name="T59" fmla="*/ 210 h 3175"/>
                <a:gd name="T60" fmla="*/ 1232 w 2356"/>
                <a:gd name="T61" fmla="*/ 169 h 3175"/>
                <a:gd name="T62" fmla="*/ 1406 w 2356"/>
                <a:gd name="T63" fmla="*/ 336 h 3175"/>
                <a:gd name="T64" fmla="*/ 1345 w 2356"/>
                <a:gd name="T65" fmla="*/ 454 h 3175"/>
                <a:gd name="T66" fmla="*/ 1416 w 2356"/>
                <a:gd name="T67" fmla="*/ 398 h 3175"/>
                <a:gd name="T68" fmla="*/ 1435 w 2356"/>
                <a:gd name="T69" fmla="*/ 480 h 3175"/>
                <a:gd name="T70" fmla="*/ 1373 w 2356"/>
                <a:gd name="T71" fmla="*/ 586 h 3175"/>
                <a:gd name="T72" fmla="*/ 1424 w 2356"/>
                <a:gd name="T73" fmla="*/ 597 h 3175"/>
                <a:gd name="T74" fmla="*/ 1455 w 2356"/>
                <a:gd name="T75" fmla="*/ 637 h 3175"/>
                <a:gd name="T76" fmla="*/ 1506 w 2356"/>
                <a:gd name="T77" fmla="*/ 465 h 3175"/>
                <a:gd name="T78" fmla="*/ 1525 w 2356"/>
                <a:gd name="T79" fmla="*/ 570 h 3175"/>
                <a:gd name="T80" fmla="*/ 1613 w 2356"/>
                <a:gd name="T81" fmla="*/ 547 h 3175"/>
                <a:gd name="T82" fmla="*/ 1771 w 2356"/>
                <a:gd name="T83" fmla="*/ 506 h 3175"/>
                <a:gd name="T84" fmla="*/ 1919 w 2356"/>
                <a:gd name="T85" fmla="*/ 499 h 3175"/>
                <a:gd name="T86" fmla="*/ 2197 w 2356"/>
                <a:gd name="T87" fmla="*/ 643 h 3175"/>
                <a:gd name="T88" fmla="*/ 2351 w 2356"/>
                <a:gd name="T89" fmla="*/ 620 h 3175"/>
                <a:gd name="T90" fmla="*/ 2290 w 2356"/>
                <a:gd name="T91" fmla="*/ 769 h 3175"/>
                <a:gd name="T92" fmla="*/ 2073 w 2356"/>
                <a:gd name="T93" fmla="*/ 880 h 3175"/>
                <a:gd name="T94" fmla="*/ 1974 w 2356"/>
                <a:gd name="T95" fmla="*/ 1044 h 3175"/>
                <a:gd name="T96" fmla="*/ 1956 w 2356"/>
                <a:gd name="T97" fmla="*/ 1210 h 3175"/>
                <a:gd name="T98" fmla="*/ 1967 w 2356"/>
                <a:gd name="T99" fmla="*/ 1384 h 3175"/>
                <a:gd name="T100" fmla="*/ 1914 w 2356"/>
                <a:gd name="T101" fmla="*/ 1557 h 3175"/>
                <a:gd name="T102" fmla="*/ 1900 w 2356"/>
                <a:gd name="T103" fmla="*/ 1758 h 3175"/>
                <a:gd name="T104" fmla="*/ 1936 w 2356"/>
                <a:gd name="T105" fmla="*/ 1959 h 3175"/>
                <a:gd name="T106" fmla="*/ 1700 w 2356"/>
                <a:gd name="T107" fmla="*/ 1982 h 3175"/>
                <a:gd name="T108" fmla="*/ 1485 w 2356"/>
                <a:gd name="T109" fmla="*/ 2034 h 3175"/>
                <a:gd name="T110" fmla="*/ 1275 w 2356"/>
                <a:gd name="T111" fmla="*/ 2170 h 3175"/>
                <a:gd name="T112" fmla="*/ 1115 w 2356"/>
                <a:gd name="T113" fmla="*/ 2229 h 3175"/>
                <a:gd name="T114" fmla="*/ 1015 w 2356"/>
                <a:gd name="T115" fmla="*/ 2340 h 3175"/>
                <a:gd name="T116" fmla="*/ 937 w 2356"/>
                <a:gd name="T117" fmla="*/ 2538 h 3175"/>
                <a:gd name="T118" fmla="*/ 858 w 2356"/>
                <a:gd name="T119" fmla="*/ 2663 h 3175"/>
                <a:gd name="T120" fmla="*/ 890 w 2356"/>
                <a:gd name="T121" fmla="*/ 2863 h 3175"/>
                <a:gd name="T122" fmla="*/ 831 w 2356"/>
                <a:gd name="T123" fmla="*/ 3150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56" h="3175">
                  <a:moveTo>
                    <a:pt x="819" y="3175"/>
                  </a:moveTo>
                  <a:lnTo>
                    <a:pt x="814" y="3169"/>
                  </a:lnTo>
                  <a:lnTo>
                    <a:pt x="809" y="3164"/>
                  </a:lnTo>
                  <a:lnTo>
                    <a:pt x="802" y="3160"/>
                  </a:lnTo>
                  <a:lnTo>
                    <a:pt x="795" y="3156"/>
                  </a:lnTo>
                  <a:lnTo>
                    <a:pt x="787" y="3153"/>
                  </a:lnTo>
                  <a:lnTo>
                    <a:pt x="778" y="3151"/>
                  </a:lnTo>
                  <a:lnTo>
                    <a:pt x="767" y="3149"/>
                  </a:lnTo>
                  <a:lnTo>
                    <a:pt x="756" y="3149"/>
                  </a:lnTo>
                  <a:lnTo>
                    <a:pt x="748" y="3149"/>
                  </a:lnTo>
                  <a:lnTo>
                    <a:pt x="739" y="3148"/>
                  </a:lnTo>
                  <a:lnTo>
                    <a:pt x="731" y="3146"/>
                  </a:lnTo>
                  <a:lnTo>
                    <a:pt x="725" y="3144"/>
                  </a:lnTo>
                  <a:lnTo>
                    <a:pt x="718" y="3142"/>
                  </a:lnTo>
                  <a:lnTo>
                    <a:pt x="712" y="3139"/>
                  </a:lnTo>
                  <a:lnTo>
                    <a:pt x="707" y="3135"/>
                  </a:lnTo>
                  <a:lnTo>
                    <a:pt x="702" y="3131"/>
                  </a:lnTo>
                  <a:lnTo>
                    <a:pt x="693" y="3123"/>
                  </a:lnTo>
                  <a:lnTo>
                    <a:pt x="685" y="3113"/>
                  </a:lnTo>
                  <a:lnTo>
                    <a:pt x="678" y="3102"/>
                  </a:lnTo>
                  <a:lnTo>
                    <a:pt x="673" y="3091"/>
                  </a:lnTo>
                  <a:lnTo>
                    <a:pt x="662" y="3067"/>
                  </a:lnTo>
                  <a:lnTo>
                    <a:pt x="652" y="3045"/>
                  </a:lnTo>
                  <a:lnTo>
                    <a:pt x="646" y="3035"/>
                  </a:lnTo>
                  <a:lnTo>
                    <a:pt x="640" y="3026"/>
                  </a:lnTo>
                  <a:lnTo>
                    <a:pt x="632" y="3018"/>
                  </a:lnTo>
                  <a:lnTo>
                    <a:pt x="624" y="3013"/>
                  </a:lnTo>
                  <a:lnTo>
                    <a:pt x="621" y="3010"/>
                  </a:lnTo>
                  <a:lnTo>
                    <a:pt x="618" y="3006"/>
                  </a:lnTo>
                  <a:lnTo>
                    <a:pt x="617" y="3002"/>
                  </a:lnTo>
                  <a:lnTo>
                    <a:pt x="616" y="2997"/>
                  </a:lnTo>
                  <a:lnTo>
                    <a:pt x="617" y="2984"/>
                  </a:lnTo>
                  <a:lnTo>
                    <a:pt x="620" y="2971"/>
                  </a:lnTo>
                  <a:lnTo>
                    <a:pt x="625" y="2957"/>
                  </a:lnTo>
                  <a:lnTo>
                    <a:pt x="630" y="2944"/>
                  </a:lnTo>
                  <a:lnTo>
                    <a:pt x="636" y="2935"/>
                  </a:lnTo>
                  <a:lnTo>
                    <a:pt x="641" y="2928"/>
                  </a:lnTo>
                  <a:lnTo>
                    <a:pt x="643" y="2924"/>
                  </a:lnTo>
                  <a:lnTo>
                    <a:pt x="645" y="2919"/>
                  </a:lnTo>
                  <a:lnTo>
                    <a:pt x="646" y="2916"/>
                  </a:lnTo>
                  <a:lnTo>
                    <a:pt x="646" y="2912"/>
                  </a:lnTo>
                  <a:lnTo>
                    <a:pt x="645" y="2909"/>
                  </a:lnTo>
                  <a:lnTo>
                    <a:pt x="644" y="2906"/>
                  </a:lnTo>
                  <a:lnTo>
                    <a:pt x="642" y="2903"/>
                  </a:lnTo>
                  <a:lnTo>
                    <a:pt x="639" y="2900"/>
                  </a:lnTo>
                  <a:lnTo>
                    <a:pt x="632" y="2895"/>
                  </a:lnTo>
                  <a:lnTo>
                    <a:pt x="624" y="2891"/>
                  </a:lnTo>
                  <a:lnTo>
                    <a:pt x="615" y="2887"/>
                  </a:lnTo>
                  <a:lnTo>
                    <a:pt x="605" y="2882"/>
                  </a:lnTo>
                  <a:lnTo>
                    <a:pt x="594" y="2877"/>
                  </a:lnTo>
                  <a:lnTo>
                    <a:pt x="584" y="2872"/>
                  </a:lnTo>
                  <a:lnTo>
                    <a:pt x="574" y="2865"/>
                  </a:lnTo>
                  <a:lnTo>
                    <a:pt x="565" y="2856"/>
                  </a:lnTo>
                  <a:lnTo>
                    <a:pt x="561" y="2852"/>
                  </a:lnTo>
                  <a:lnTo>
                    <a:pt x="557" y="2847"/>
                  </a:lnTo>
                  <a:lnTo>
                    <a:pt x="554" y="2842"/>
                  </a:lnTo>
                  <a:lnTo>
                    <a:pt x="551" y="2836"/>
                  </a:lnTo>
                  <a:lnTo>
                    <a:pt x="549" y="2830"/>
                  </a:lnTo>
                  <a:lnTo>
                    <a:pt x="548" y="2823"/>
                  </a:lnTo>
                  <a:lnTo>
                    <a:pt x="546" y="2816"/>
                  </a:lnTo>
                  <a:lnTo>
                    <a:pt x="546" y="2808"/>
                  </a:lnTo>
                  <a:lnTo>
                    <a:pt x="545" y="2792"/>
                  </a:lnTo>
                  <a:lnTo>
                    <a:pt x="542" y="2779"/>
                  </a:lnTo>
                  <a:lnTo>
                    <a:pt x="539" y="2768"/>
                  </a:lnTo>
                  <a:lnTo>
                    <a:pt x="535" y="2760"/>
                  </a:lnTo>
                  <a:lnTo>
                    <a:pt x="531" y="2755"/>
                  </a:lnTo>
                  <a:lnTo>
                    <a:pt x="526" y="2750"/>
                  </a:lnTo>
                  <a:lnTo>
                    <a:pt x="520" y="2747"/>
                  </a:lnTo>
                  <a:lnTo>
                    <a:pt x="515" y="2744"/>
                  </a:lnTo>
                  <a:lnTo>
                    <a:pt x="505" y="2742"/>
                  </a:lnTo>
                  <a:lnTo>
                    <a:pt x="496" y="2741"/>
                  </a:lnTo>
                  <a:lnTo>
                    <a:pt x="493" y="2740"/>
                  </a:lnTo>
                  <a:lnTo>
                    <a:pt x="490" y="2737"/>
                  </a:lnTo>
                  <a:lnTo>
                    <a:pt x="488" y="2734"/>
                  </a:lnTo>
                  <a:lnTo>
                    <a:pt x="488" y="2729"/>
                  </a:lnTo>
                  <a:lnTo>
                    <a:pt x="488" y="2720"/>
                  </a:lnTo>
                  <a:lnTo>
                    <a:pt x="490" y="2712"/>
                  </a:lnTo>
                  <a:lnTo>
                    <a:pt x="492" y="2705"/>
                  </a:lnTo>
                  <a:lnTo>
                    <a:pt x="494" y="2699"/>
                  </a:lnTo>
                  <a:lnTo>
                    <a:pt x="501" y="2689"/>
                  </a:lnTo>
                  <a:lnTo>
                    <a:pt x="509" y="2680"/>
                  </a:lnTo>
                  <a:lnTo>
                    <a:pt x="518" y="2672"/>
                  </a:lnTo>
                  <a:lnTo>
                    <a:pt x="526" y="2662"/>
                  </a:lnTo>
                  <a:lnTo>
                    <a:pt x="529" y="2657"/>
                  </a:lnTo>
                  <a:lnTo>
                    <a:pt x="532" y="2650"/>
                  </a:lnTo>
                  <a:lnTo>
                    <a:pt x="534" y="2643"/>
                  </a:lnTo>
                  <a:lnTo>
                    <a:pt x="536" y="2635"/>
                  </a:lnTo>
                  <a:lnTo>
                    <a:pt x="539" y="2611"/>
                  </a:lnTo>
                  <a:lnTo>
                    <a:pt x="543" y="2582"/>
                  </a:lnTo>
                  <a:lnTo>
                    <a:pt x="546" y="2568"/>
                  </a:lnTo>
                  <a:lnTo>
                    <a:pt x="550" y="2554"/>
                  </a:lnTo>
                  <a:lnTo>
                    <a:pt x="552" y="2547"/>
                  </a:lnTo>
                  <a:lnTo>
                    <a:pt x="555" y="2541"/>
                  </a:lnTo>
                  <a:lnTo>
                    <a:pt x="558" y="2535"/>
                  </a:lnTo>
                  <a:lnTo>
                    <a:pt x="562" y="2530"/>
                  </a:lnTo>
                  <a:lnTo>
                    <a:pt x="566" y="2527"/>
                  </a:lnTo>
                  <a:lnTo>
                    <a:pt x="570" y="2524"/>
                  </a:lnTo>
                  <a:lnTo>
                    <a:pt x="574" y="2521"/>
                  </a:lnTo>
                  <a:lnTo>
                    <a:pt x="579" y="2519"/>
                  </a:lnTo>
                  <a:lnTo>
                    <a:pt x="588" y="2518"/>
                  </a:lnTo>
                  <a:lnTo>
                    <a:pt x="598" y="2518"/>
                  </a:lnTo>
                  <a:lnTo>
                    <a:pt x="618" y="2520"/>
                  </a:lnTo>
                  <a:lnTo>
                    <a:pt x="638" y="2520"/>
                  </a:lnTo>
                  <a:lnTo>
                    <a:pt x="643" y="2519"/>
                  </a:lnTo>
                  <a:lnTo>
                    <a:pt x="647" y="2518"/>
                  </a:lnTo>
                  <a:lnTo>
                    <a:pt x="651" y="2516"/>
                  </a:lnTo>
                  <a:lnTo>
                    <a:pt x="655" y="2514"/>
                  </a:lnTo>
                  <a:lnTo>
                    <a:pt x="659" y="2511"/>
                  </a:lnTo>
                  <a:lnTo>
                    <a:pt x="663" y="2507"/>
                  </a:lnTo>
                  <a:lnTo>
                    <a:pt x="666" y="2503"/>
                  </a:lnTo>
                  <a:lnTo>
                    <a:pt x="669" y="2497"/>
                  </a:lnTo>
                  <a:lnTo>
                    <a:pt x="672" y="2490"/>
                  </a:lnTo>
                  <a:lnTo>
                    <a:pt x="675" y="2483"/>
                  </a:lnTo>
                  <a:lnTo>
                    <a:pt x="677" y="2474"/>
                  </a:lnTo>
                  <a:lnTo>
                    <a:pt x="679" y="2464"/>
                  </a:lnTo>
                  <a:lnTo>
                    <a:pt x="680" y="2452"/>
                  </a:lnTo>
                  <a:lnTo>
                    <a:pt x="681" y="2440"/>
                  </a:lnTo>
                  <a:lnTo>
                    <a:pt x="682" y="2425"/>
                  </a:lnTo>
                  <a:lnTo>
                    <a:pt x="682" y="2409"/>
                  </a:lnTo>
                  <a:lnTo>
                    <a:pt x="682" y="2402"/>
                  </a:lnTo>
                  <a:lnTo>
                    <a:pt x="681" y="2395"/>
                  </a:lnTo>
                  <a:lnTo>
                    <a:pt x="680" y="2389"/>
                  </a:lnTo>
                  <a:lnTo>
                    <a:pt x="678" y="2383"/>
                  </a:lnTo>
                  <a:lnTo>
                    <a:pt x="676" y="2378"/>
                  </a:lnTo>
                  <a:lnTo>
                    <a:pt x="674" y="2373"/>
                  </a:lnTo>
                  <a:lnTo>
                    <a:pt x="670" y="2368"/>
                  </a:lnTo>
                  <a:lnTo>
                    <a:pt x="667" y="2364"/>
                  </a:lnTo>
                  <a:lnTo>
                    <a:pt x="663" y="2360"/>
                  </a:lnTo>
                  <a:lnTo>
                    <a:pt x="658" y="2356"/>
                  </a:lnTo>
                  <a:lnTo>
                    <a:pt x="653" y="2353"/>
                  </a:lnTo>
                  <a:lnTo>
                    <a:pt x="647" y="2351"/>
                  </a:lnTo>
                  <a:lnTo>
                    <a:pt x="641" y="2349"/>
                  </a:lnTo>
                  <a:lnTo>
                    <a:pt x="635" y="2347"/>
                  </a:lnTo>
                  <a:lnTo>
                    <a:pt x="626" y="2346"/>
                  </a:lnTo>
                  <a:lnTo>
                    <a:pt x="619" y="2346"/>
                  </a:lnTo>
                  <a:lnTo>
                    <a:pt x="599" y="2347"/>
                  </a:lnTo>
                  <a:lnTo>
                    <a:pt x="578" y="2351"/>
                  </a:lnTo>
                  <a:lnTo>
                    <a:pt x="557" y="2355"/>
                  </a:lnTo>
                  <a:lnTo>
                    <a:pt x="537" y="2360"/>
                  </a:lnTo>
                  <a:lnTo>
                    <a:pt x="517" y="2364"/>
                  </a:lnTo>
                  <a:lnTo>
                    <a:pt x="501" y="2366"/>
                  </a:lnTo>
                  <a:lnTo>
                    <a:pt x="494" y="2366"/>
                  </a:lnTo>
                  <a:lnTo>
                    <a:pt x="487" y="2366"/>
                  </a:lnTo>
                  <a:lnTo>
                    <a:pt x="482" y="2364"/>
                  </a:lnTo>
                  <a:lnTo>
                    <a:pt x="478" y="2362"/>
                  </a:lnTo>
                  <a:lnTo>
                    <a:pt x="470" y="2356"/>
                  </a:lnTo>
                  <a:lnTo>
                    <a:pt x="460" y="2346"/>
                  </a:lnTo>
                  <a:lnTo>
                    <a:pt x="448" y="2333"/>
                  </a:lnTo>
                  <a:lnTo>
                    <a:pt x="436" y="2318"/>
                  </a:lnTo>
                  <a:lnTo>
                    <a:pt x="423" y="2299"/>
                  </a:lnTo>
                  <a:lnTo>
                    <a:pt x="412" y="2280"/>
                  </a:lnTo>
                  <a:lnTo>
                    <a:pt x="405" y="2271"/>
                  </a:lnTo>
                  <a:lnTo>
                    <a:pt x="401" y="2261"/>
                  </a:lnTo>
                  <a:lnTo>
                    <a:pt x="397" y="2251"/>
                  </a:lnTo>
                  <a:lnTo>
                    <a:pt x="393" y="2241"/>
                  </a:lnTo>
                  <a:lnTo>
                    <a:pt x="391" y="2233"/>
                  </a:lnTo>
                  <a:lnTo>
                    <a:pt x="388" y="2226"/>
                  </a:lnTo>
                  <a:lnTo>
                    <a:pt x="384" y="2220"/>
                  </a:lnTo>
                  <a:lnTo>
                    <a:pt x="380" y="2215"/>
                  </a:lnTo>
                  <a:lnTo>
                    <a:pt x="375" y="2211"/>
                  </a:lnTo>
                  <a:lnTo>
                    <a:pt x="370" y="2207"/>
                  </a:lnTo>
                  <a:lnTo>
                    <a:pt x="365" y="2204"/>
                  </a:lnTo>
                  <a:lnTo>
                    <a:pt x="360" y="2202"/>
                  </a:lnTo>
                  <a:lnTo>
                    <a:pt x="341" y="2197"/>
                  </a:lnTo>
                  <a:lnTo>
                    <a:pt x="331" y="2194"/>
                  </a:lnTo>
                  <a:lnTo>
                    <a:pt x="321" y="2186"/>
                  </a:lnTo>
                  <a:lnTo>
                    <a:pt x="315" y="2180"/>
                  </a:lnTo>
                  <a:lnTo>
                    <a:pt x="312" y="2175"/>
                  </a:lnTo>
                  <a:lnTo>
                    <a:pt x="311" y="2170"/>
                  </a:lnTo>
                  <a:lnTo>
                    <a:pt x="312" y="2167"/>
                  </a:lnTo>
                  <a:lnTo>
                    <a:pt x="314" y="2163"/>
                  </a:lnTo>
                  <a:lnTo>
                    <a:pt x="317" y="2160"/>
                  </a:lnTo>
                  <a:lnTo>
                    <a:pt x="321" y="2158"/>
                  </a:lnTo>
                  <a:lnTo>
                    <a:pt x="325" y="2155"/>
                  </a:lnTo>
                  <a:lnTo>
                    <a:pt x="327" y="2152"/>
                  </a:lnTo>
                  <a:lnTo>
                    <a:pt x="329" y="2149"/>
                  </a:lnTo>
                  <a:lnTo>
                    <a:pt x="329" y="2146"/>
                  </a:lnTo>
                  <a:lnTo>
                    <a:pt x="326" y="2142"/>
                  </a:lnTo>
                  <a:lnTo>
                    <a:pt x="321" y="2137"/>
                  </a:lnTo>
                  <a:lnTo>
                    <a:pt x="312" y="2132"/>
                  </a:lnTo>
                  <a:lnTo>
                    <a:pt x="299" y="2126"/>
                  </a:lnTo>
                  <a:lnTo>
                    <a:pt x="295" y="2125"/>
                  </a:lnTo>
                  <a:lnTo>
                    <a:pt x="287" y="2124"/>
                  </a:lnTo>
                  <a:lnTo>
                    <a:pt x="278" y="2121"/>
                  </a:lnTo>
                  <a:lnTo>
                    <a:pt x="269" y="2117"/>
                  </a:lnTo>
                  <a:lnTo>
                    <a:pt x="265" y="2115"/>
                  </a:lnTo>
                  <a:lnTo>
                    <a:pt x="261" y="2112"/>
                  </a:lnTo>
                  <a:lnTo>
                    <a:pt x="258" y="2109"/>
                  </a:lnTo>
                  <a:lnTo>
                    <a:pt x="256" y="2106"/>
                  </a:lnTo>
                  <a:lnTo>
                    <a:pt x="256" y="2102"/>
                  </a:lnTo>
                  <a:lnTo>
                    <a:pt x="256" y="2098"/>
                  </a:lnTo>
                  <a:lnTo>
                    <a:pt x="258" y="2094"/>
                  </a:lnTo>
                  <a:lnTo>
                    <a:pt x="262" y="2089"/>
                  </a:lnTo>
                  <a:lnTo>
                    <a:pt x="266" y="2080"/>
                  </a:lnTo>
                  <a:lnTo>
                    <a:pt x="270" y="2072"/>
                  </a:lnTo>
                  <a:lnTo>
                    <a:pt x="274" y="2066"/>
                  </a:lnTo>
                  <a:lnTo>
                    <a:pt x="280" y="2061"/>
                  </a:lnTo>
                  <a:lnTo>
                    <a:pt x="291" y="2054"/>
                  </a:lnTo>
                  <a:lnTo>
                    <a:pt x="304" y="2049"/>
                  </a:lnTo>
                  <a:lnTo>
                    <a:pt x="309" y="2047"/>
                  </a:lnTo>
                  <a:lnTo>
                    <a:pt x="315" y="2044"/>
                  </a:lnTo>
                  <a:lnTo>
                    <a:pt x="320" y="2041"/>
                  </a:lnTo>
                  <a:lnTo>
                    <a:pt x="325" y="2037"/>
                  </a:lnTo>
                  <a:lnTo>
                    <a:pt x="329" y="2032"/>
                  </a:lnTo>
                  <a:lnTo>
                    <a:pt x="332" y="2026"/>
                  </a:lnTo>
                  <a:lnTo>
                    <a:pt x="335" y="2019"/>
                  </a:lnTo>
                  <a:lnTo>
                    <a:pt x="336" y="2010"/>
                  </a:lnTo>
                  <a:lnTo>
                    <a:pt x="343" y="1961"/>
                  </a:lnTo>
                  <a:lnTo>
                    <a:pt x="349" y="1917"/>
                  </a:lnTo>
                  <a:lnTo>
                    <a:pt x="353" y="1876"/>
                  </a:lnTo>
                  <a:lnTo>
                    <a:pt x="357" y="1835"/>
                  </a:lnTo>
                  <a:lnTo>
                    <a:pt x="359" y="1795"/>
                  </a:lnTo>
                  <a:lnTo>
                    <a:pt x="361" y="1755"/>
                  </a:lnTo>
                  <a:lnTo>
                    <a:pt x="362" y="1711"/>
                  </a:lnTo>
                  <a:lnTo>
                    <a:pt x="362" y="1664"/>
                  </a:lnTo>
                  <a:lnTo>
                    <a:pt x="361" y="1644"/>
                  </a:lnTo>
                  <a:lnTo>
                    <a:pt x="359" y="1624"/>
                  </a:lnTo>
                  <a:lnTo>
                    <a:pt x="356" y="1606"/>
                  </a:lnTo>
                  <a:lnTo>
                    <a:pt x="352" y="1588"/>
                  </a:lnTo>
                  <a:lnTo>
                    <a:pt x="347" y="1572"/>
                  </a:lnTo>
                  <a:lnTo>
                    <a:pt x="341" y="1557"/>
                  </a:lnTo>
                  <a:lnTo>
                    <a:pt x="335" y="1543"/>
                  </a:lnTo>
                  <a:lnTo>
                    <a:pt x="328" y="1530"/>
                  </a:lnTo>
                  <a:lnTo>
                    <a:pt x="321" y="1518"/>
                  </a:lnTo>
                  <a:lnTo>
                    <a:pt x="314" y="1508"/>
                  </a:lnTo>
                  <a:lnTo>
                    <a:pt x="307" y="1499"/>
                  </a:lnTo>
                  <a:lnTo>
                    <a:pt x="301" y="1491"/>
                  </a:lnTo>
                  <a:lnTo>
                    <a:pt x="293" y="1485"/>
                  </a:lnTo>
                  <a:lnTo>
                    <a:pt x="287" y="1480"/>
                  </a:lnTo>
                  <a:lnTo>
                    <a:pt x="282" y="1477"/>
                  </a:lnTo>
                  <a:lnTo>
                    <a:pt x="278" y="1475"/>
                  </a:lnTo>
                  <a:lnTo>
                    <a:pt x="270" y="1474"/>
                  </a:lnTo>
                  <a:lnTo>
                    <a:pt x="263" y="1473"/>
                  </a:lnTo>
                  <a:lnTo>
                    <a:pt x="257" y="1472"/>
                  </a:lnTo>
                  <a:lnTo>
                    <a:pt x="251" y="1470"/>
                  </a:lnTo>
                  <a:lnTo>
                    <a:pt x="242" y="1465"/>
                  </a:lnTo>
                  <a:lnTo>
                    <a:pt x="235" y="1460"/>
                  </a:lnTo>
                  <a:lnTo>
                    <a:pt x="229" y="1454"/>
                  </a:lnTo>
                  <a:lnTo>
                    <a:pt x="224" y="1447"/>
                  </a:lnTo>
                  <a:lnTo>
                    <a:pt x="220" y="1440"/>
                  </a:lnTo>
                  <a:lnTo>
                    <a:pt x="216" y="1433"/>
                  </a:lnTo>
                  <a:lnTo>
                    <a:pt x="212" y="1427"/>
                  </a:lnTo>
                  <a:lnTo>
                    <a:pt x="206" y="1420"/>
                  </a:lnTo>
                  <a:lnTo>
                    <a:pt x="200" y="1415"/>
                  </a:lnTo>
                  <a:lnTo>
                    <a:pt x="191" y="1409"/>
                  </a:lnTo>
                  <a:lnTo>
                    <a:pt x="179" y="1406"/>
                  </a:lnTo>
                  <a:lnTo>
                    <a:pt x="165" y="1404"/>
                  </a:lnTo>
                  <a:lnTo>
                    <a:pt x="147" y="1404"/>
                  </a:lnTo>
                  <a:lnTo>
                    <a:pt x="126" y="1406"/>
                  </a:lnTo>
                  <a:lnTo>
                    <a:pt x="117" y="1406"/>
                  </a:lnTo>
                  <a:lnTo>
                    <a:pt x="109" y="1405"/>
                  </a:lnTo>
                  <a:lnTo>
                    <a:pt x="101" y="1404"/>
                  </a:lnTo>
                  <a:lnTo>
                    <a:pt x="93" y="1402"/>
                  </a:lnTo>
                  <a:lnTo>
                    <a:pt x="76" y="1397"/>
                  </a:lnTo>
                  <a:lnTo>
                    <a:pt x="61" y="1391"/>
                  </a:lnTo>
                  <a:lnTo>
                    <a:pt x="31" y="1378"/>
                  </a:lnTo>
                  <a:lnTo>
                    <a:pt x="0" y="1365"/>
                  </a:lnTo>
                  <a:lnTo>
                    <a:pt x="22" y="1347"/>
                  </a:lnTo>
                  <a:lnTo>
                    <a:pt x="51" y="1324"/>
                  </a:lnTo>
                  <a:lnTo>
                    <a:pt x="86" y="1296"/>
                  </a:lnTo>
                  <a:lnTo>
                    <a:pt x="121" y="1269"/>
                  </a:lnTo>
                  <a:lnTo>
                    <a:pt x="155" y="1243"/>
                  </a:lnTo>
                  <a:lnTo>
                    <a:pt x="186" y="1220"/>
                  </a:lnTo>
                  <a:lnTo>
                    <a:pt x="200" y="1211"/>
                  </a:lnTo>
                  <a:lnTo>
                    <a:pt x="211" y="1204"/>
                  </a:lnTo>
                  <a:lnTo>
                    <a:pt x="220" y="1200"/>
                  </a:lnTo>
                  <a:lnTo>
                    <a:pt x="226" y="1197"/>
                  </a:lnTo>
                  <a:lnTo>
                    <a:pt x="239" y="1194"/>
                  </a:lnTo>
                  <a:lnTo>
                    <a:pt x="247" y="1193"/>
                  </a:lnTo>
                  <a:lnTo>
                    <a:pt x="252" y="1193"/>
                  </a:lnTo>
                  <a:lnTo>
                    <a:pt x="256" y="1193"/>
                  </a:lnTo>
                  <a:lnTo>
                    <a:pt x="260" y="1193"/>
                  </a:lnTo>
                  <a:lnTo>
                    <a:pt x="267" y="1191"/>
                  </a:lnTo>
                  <a:lnTo>
                    <a:pt x="277" y="1188"/>
                  </a:lnTo>
                  <a:lnTo>
                    <a:pt x="293" y="1181"/>
                  </a:lnTo>
                  <a:lnTo>
                    <a:pt x="301" y="1179"/>
                  </a:lnTo>
                  <a:lnTo>
                    <a:pt x="307" y="1175"/>
                  </a:lnTo>
                  <a:lnTo>
                    <a:pt x="313" y="1169"/>
                  </a:lnTo>
                  <a:lnTo>
                    <a:pt x="320" y="1162"/>
                  </a:lnTo>
                  <a:lnTo>
                    <a:pt x="334" y="1144"/>
                  </a:lnTo>
                  <a:lnTo>
                    <a:pt x="348" y="1124"/>
                  </a:lnTo>
                  <a:lnTo>
                    <a:pt x="361" y="1103"/>
                  </a:lnTo>
                  <a:lnTo>
                    <a:pt x="373" y="1083"/>
                  </a:lnTo>
                  <a:lnTo>
                    <a:pt x="384" y="1066"/>
                  </a:lnTo>
                  <a:lnTo>
                    <a:pt x="393" y="1055"/>
                  </a:lnTo>
                  <a:lnTo>
                    <a:pt x="404" y="1044"/>
                  </a:lnTo>
                  <a:lnTo>
                    <a:pt x="414" y="1033"/>
                  </a:lnTo>
                  <a:lnTo>
                    <a:pt x="421" y="1024"/>
                  </a:lnTo>
                  <a:lnTo>
                    <a:pt x="427" y="1015"/>
                  </a:lnTo>
                  <a:lnTo>
                    <a:pt x="436" y="1000"/>
                  </a:lnTo>
                  <a:lnTo>
                    <a:pt x="443" y="987"/>
                  </a:lnTo>
                  <a:lnTo>
                    <a:pt x="446" y="982"/>
                  </a:lnTo>
                  <a:lnTo>
                    <a:pt x="450" y="976"/>
                  </a:lnTo>
                  <a:lnTo>
                    <a:pt x="453" y="972"/>
                  </a:lnTo>
                  <a:lnTo>
                    <a:pt x="458" y="967"/>
                  </a:lnTo>
                  <a:lnTo>
                    <a:pt x="463" y="962"/>
                  </a:lnTo>
                  <a:lnTo>
                    <a:pt x="470" y="958"/>
                  </a:lnTo>
                  <a:lnTo>
                    <a:pt x="478" y="954"/>
                  </a:lnTo>
                  <a:lnTo>
                    <a:pt x="488" y="950"/>
                  </a:lnTo>
                  <a:lnTo>
                    <a:pt x="492" y="948"/>
                  </a:lnTo>
                  <a:lnTo>
                    <a:pt x="495" y="945"/>
                  </a:lnTo>
                  <a:lnTo>
                    <a:pt x="498" y="942"/>
                  </a:lnTo>
                  <a:lnTo>
                    <a:pt x="501" y="938"/>
                  </a:lnTo>
                  <a:lnTo>
                    <a:pt x="505" y="929"/>
                  </a:lnTo>
                  <a:lnTo>
                    <a:pt x="507" y="919"/>
                  </a:lnTo>
                  <a:lnTo>
                    <a:pt x="511" y="893"/>
                  </a:lnTo>
                  <a:lnTo>
                    <a:pt x="515" y="864"/>
                  </a:lnTo>
                  <a:lnTo>
                    <a:pt x="519" y="847"/>
                  </a:lnTo>
                  <a:lnTo>
                    <a:pt x="525" y="831"/>
                  </a:lnTo>
                  <a:lnTo>
                    <a:pt x="528" y="822"/>
                  </a:lnTo>
                  <a:lnTo>
                    <a:pt x="532" y="814"/>
                  </a:lnTo>
                  <a:lnTo>
                    <a:pt x="536" y="805"/>
                  </a:lnTo>
                  <a:lnTo>
                    <a:pt x="542" y="797"/>
                  </a:lnTo>
                  <a:lnTo>
                    <a:pt x="547" y="788"/>
                  </a:lnTo>
                  <a:lnTo>
                    <a:pt x="554" y="780"/>
                  </a:lnTo>
                  <a:lnTo>
                    <a:pt x="562" y="771"/>
                  </a:lnTo>
                  <a:lnTo>
                    <a:pt x="570" y="763"/>
                  </a:lnTo>
                  <a:lnTo>
                    <a:pt x="579" y="754"/>
                  </a:lnTo>
                  <a:lnTo>
                    <a:pt x="590" y="746"/>
                  </a:lnTo>
                  <a:lnTo>
                    <a:pt x="601" y="737"/>
                  </a:lnTo>
                  <a:lnTo>
                    <a:pt x="614" y="729"/>
                  </a:lnTo>
                  <a:lnTo>
                    <a:pt x="620" y="724"/>
                  </a:lnTo>
                  <a:lnTo>
                    <a:pt x="626" y="716"/>
                  </a:lnTo>
                  <a:lnTo>
                    <a:pt x="632" y="708"/>
                  </a:lnTo>
                  <a:lnTo>
                    <a:pt x="638" y="698"/>
                  </a:lnTo>
                  <a:lnTo>
                    <a:pt x="647" y="677"/>
                  </a:lnTo>
                  <a:lnTo>
                    <a:pt x="654" y="655"/>
                  </a:lnTo>
                  <a:lnTo>
                    <a:pt x="664" y="615"/>
                  </a:lnTo>
                  <a:lnTo>
                    <a:pt x="667" y="598"/>
                  </a:lnTo>
                  <a:lnTo>
                    <a:pt x="664" y="588"/>
                  </a:lnTo>
                  <a:lnTo>
                    <a:pt x="663" y="578"/>
                  </a:lnTo>
                  <a:lnTo>
                    <a:pt x="662" y="569"/>
                  </a:lnTo>
                  <a:lnTo>
                    <a:pt x="661" y="561"/>
                  </a:lnTo>
                  <a:lnTo>
                    <a:pt x="662" y="554"/>
                  </a:lnTo>
                  <a:lnTo>
                    <a:pt x="663" y="548"/>
                  </a:lnTo>
                  <a:lnTo>
                    <a:pt x="664" y="542"/>
                  </a:lnTo>
                  <a:lnTo>
                    <a:pt x="666" y="536"/>
                  </a:lnTo>
                  <a:lnTo>
                    <a:pt x="672" y="527"/>
                  </a:lnTo>
                  <a:lnTo>
                    <a:pt x="679" y="518"/>
                  </a:lnTo>
                  <a:lnTo>
                    <a:pt x="687" y="511"/>
                  </a:lnTo>
                  <a:lnTo>
                    <a:pt x="696" y="504"/>
                  </a:lnTo>
                  <a:lnTo>
                    <a:pt x="705" y="497"/>
                  </a:lnTo>
                  <a:lnTo>
                    <a:pt x="714" y="489"/>
                  </a:lnTo>
                  <a:lnTo>
                    <a:pt x="723" y="479"/>
                  </a:lnTo>
                  <a:lnTo>
                    <a:pt x="730" y="466"/>
                  </a:lnTo>
                  <a:lnTo>
                    <a:pt x="734" y="459"/>
                  </a:lnTo>
                  <a:lnTo>
                    <a:pt x="737" y="451"/>
                  </a:lnTo>
                  <a:lnTo>
                    <a:pt x="739" y="443"/>
                  </a:lnTo>
                  <a:lnTo>
                    <a:pt x="742" y="433"/>
                  </a:lnTo>
                  <a:lnTo>
                    <a:pt x="743" y="423"/>
                  </a:lnTo>
                  <a:lnTo>
                    <a:pt x="744" y="411"/>
                  </a:lnTo>
                  <a:lnTo>
                    <a:pt x="746" y="397"/>
                  </a:lnTo>
                  <a:lnTo>
                    <a:pt x="746" y="383"/>
                  </a:lnTo>
                  <a:lnTo>
                    <a:pt x="746" y="380"/>
                  </a:lnTo>
                  <a:lnTo>
                    <a:pt x="747" y="377"/>
                  </a:lnTo>
                  <a:lnTo>
                    <a:pt x="749" y="375"/>
                  </a:lnTo>
                  <a:lnTo>
                    <a:pt x="752" y="373"/>
                  </a:lnTo>
                  <a:lnTo>
                    <a:pt x="759" y="369"/>
                  </a:lnTo>
                  <a:lnTo>
                    <a:pt x="768" y="362"/>
                  </a:lnTo>
                  <a:lnTo>
                    <a:pt x="774" y="356"/>
                  </a:lnTo>
                  <a:lnTo>
                    <a:pt x="779" y="349"/>
                  </a:lnTo>
                  <a:lnTo>
                    <a:pt x="786" y="341"/>
                  </a:lnTo>
                  <a:lnTo>
                    <a:pt x="792" y="330"/>
                  </a:lnTo>
                  <a:lnTo>
                    <a:pt x="798" y="316"/>
                  </a:lnTo>
                  <a:lnTo>
                    <a:pt x="805" y="300"/>
                  </a:lnTo>
                  <a:lnTo>
                    <a:pt x="812" y="280"/>
                  </a:lnTo>
                  <a:lnTo>
                    <a:pt x="819" y="257"/>
                  </a:lnTo>
                  <a:lnTo>
                    <a:pt x="820" y="250"/>
                  </a:lnTo>
                  <a:lnTo>
                    <a:pt x="820" y="244"/>
                  </a:lnTo>
                  <a:lnTo>
                    <a:pt x="819" y="238"/>
                  </a:lnTo>
                  <a:lnTo>
                    <a:pt x="817" y="233"/>
                  </a:lnTo>
                  <a:lnTo>
                    <a:pt x="812" y="225"/>
                  </a:lnTo>
                  <a:lnTo>
                    <a:pt x="806" y="218"/>
                  </a:lnTo>
                  <a:lnTo>
                    <a:pt x="804" y="214"/>
                  </a:lnTo>
                  <a:lnTo>
                    <a:pt x="802" y="210"/>
                  </a:lnTo>
                  <a:lnTo>
                    <a:pt x="800" y="206"/>
                  </a:lnTo>
                  <a:lnTo>
                    <a:pt x="800" y="201"/>
                  </a:lnTo>
                  <a:lnTo>
                    <a:pt x="801" y="196"/>
                  </a:lnTo>
                  <a:lnTo>
                    <a:pt x="804" y="189"/>
                  </a:lnTo>
                  <a:lnTo>
                    <a:pt x="808" y="181"/>
                  </a:lnTo>
                  <a:lnTo>
                    <a:pt x="813" y="173"/>
                  </a:lnTo>
                  <a:lnTo>
                    <a:pt x="819" y="165"/>
                  </a:lnTo>
                  <a:lnTo>
                    <a:pt x="824" y="155"/>
                  </a:lnTo>
                  <a:lnTo>
                    <a:pt x="828" y="144"/>
                  </a:lnTo>
                  <a:lnTo>
                    <a:pt x="832" y="132"/>
                  </a:lnTo>
                  <a:lnTo>
                    <a:pt x="839" y="107"/>
                  </a:lnTo>
                  <a:lnTo>
                    <a:pt x="845" y="81"/>
                  </a:lnTo>
                  <a:lnTo>
                    <a:pt x="849" y="55"/>
                  </a:lnTo>
                  <a:lnTo>
                    <a:pt x="853" y="32"/>
                  </a:lnTo>
                  <a:lnTo>
                    <a:pt x="857" y="14"/>
                  </a:lnTo>
                  <a:lnTo>
                    <a:pt x="861" y="0"/>
                  </a:lnTo>
                  <a:lnTo>
                    <a:pt x="872" y="5"/>
                  </a:lnTo>
                  <a:lnTo>
                    <a:pt x="882" y="11"/>
                  </a:lnTo>
                  <a:lnTo>
                    <a:pt x="891" y="17"/>
                  </a:lnTo>
                  <a:lnTo>
                    <a:pt x="899" y="25"/>
                  </a:lnTo>
                  <a:lnTo>
                    <a:pt x="914" y="39"/>
                  </a:lnTo>
                  <a:lnTo>
                    <a:pt x="929" y="52"/>
                  </a:lnTo>
                  <a:lnTo>
                    <a:pt x="950" y="37"/>
                  </a:lnTo>
                  <a:lnTo>
                    <a:pt x="953" y="36"/>
                  </a:lnTo>
                  <a:lnTo>
                    <a:pt x="956" y="36"/>
                  </a:lnTo>
                  <a:lnTo>
                    <a:pt x="959" y="37"/>
                  </a:lnTo>
                  <a:lnTo>
                    <a:pt x="961" y="38"/>
                  </a:lnTo>
                  <a:lnTo>
                    <a:pt x="964" y="42"/>
                  </a:lnTo>
                  <a:lnTo>
                    <a:pt x="966" y="47"/>
                  </a:lnTo>
                  <a:lnTo>
                    <a:pt x="969" y="58"/>
                  </a:lnTo>
                  <a:lnTo>
                    <a:pt x="971" y="68"/>
                  </a:lnTo>
                  <a:lnTo>
                    <a:pt x="982" y="59"/>
                  </a:lnTo>
                  <a:lnTo>
                    <a:pt x="988" y="52"/>
                  </a:lnTo>
                  <a:lnTo>
                    <a:pt x="990" y="52"/>
                  </a:lnTo>
                  <a:lnTo>
                    <a:pt x="992" y="52"/>
                  </a:lnTo>
                  <a:lnTo>
                    <a:pt x="994" y="52"/>
                  </a:lnTo>
                  <a:lnTo>
                    <a:pt x="996" y="53"/>
                  </a:lnTo>
                  <a:lnTo>
                    <a:pt x="1003" y="59"/>
                  </a:lnTo>
                  <a:lnTo>
                    <a:pt x="1013" y="68"/>
                  </a:lnTo>
                  <a:lnTo>
                    <a:pt x="1018" y="71"/>
                  </a:lnTo>
                  <a:lnTo>
                    <a:pt x="1023" y="76"/>
                  </a:lnTo>
                  <a:lnTo>
                    <a:pt x="1026" y="81"/>
                  </a:lnTo>
                  <a:lnTo>
                    <a:pt x="1029" y="87"/>
                  </a:lnTo>
                  <a:lnTo>
                    <a:pt x="1033" y="96"/>
                  </a:lnTo>
                  <a:lnTo>
                    <a:pt x="1034" y="100"/>
                  </a:lnTo>
                  <a:lnTo>
                    <a:pt x="1049" y="98"/>
                  </a:lnTo>
                  <a:lnTo>
                    <a:pt x="1058" y="98"/>
                  </a:lnTo>
                  <a:lnTo>
                    <a:pt x="1066" y="100"/>
                  </a:lnTo>
                  <a:lnTo>
                    <a:pt x="1075" y="100"/>
                  </a:lnTo>
                  <a:lnTo>
                    <a:pt x="1081" y="101"/>
                  </a:lnTo>
                  <a:lnTo>
                    <a:pt x="1085" y="102"/>
                  </a:lnTo>
                  <a:lnTo>
                    <a:pt x="1088" y="104"/>
                  </a:lnTo>
                  <a:lnTo>
                    <a:pt x="1091" y="107"/>
                  </a:lnTo>
                  <a:lnTo>
                    <a:pt x="1094" y="111"/>
                  </a:lnTo>
                  <a:lnTo>
                    <a:pt x="1096" y="115"/>
                  </a:lnTo>
                  <a:lnTo>
                    <a:pt x="1097" y="120"/>
                  </a:lnTo>
                  <a:lnTo>
                    <a:pt x="1099" y="125"/>
                  </a:lnTo>
                  <a:lnTo>
                    <a:pt x="1100" y="136"/>
                  </a:lnTo>
                  <a:lnTo>
                    <a:pt x="1101" y="149"/>
                  </a:lnTo>
                  <a:lnTo>
                    <a:pt x="1101" y="162"/>
                  </a:lnTo>
                  <a:lnTo>
                    <a:pt x="1102" y="176"/>
                  </a:lnTo>
                  <a:lnTo>
                    <a:pt x="1102" y="190"/>
                  </a:lnTo>
                  <a:lnTo>
                    <a:pt x="1103" y="201"/>
                  </a:lnTo>
                  <a:lnTo>
                    <a:pt x="1105" y="212"/>
                  </a:lnTo>
                  <a:lnTo>
                    <a:pt x="1108" y="220"/>
                  </a:lnTo>
                  <a:lnTo>
                    <a:pt x="1110" y="223"/>
                  </a:lnTo>
                  <a:lnTo>
                    <a:pt x="1112" y="225"/>
                  </a:lnTo>
                  <a:lnTo>
                    <a:pt x="1115" y="227"/>
                  </a:lnTo>
                  <a:lnTo>
                    <a:pt x="1119" y="228"/>
                  </a:lnTo>
                  <a:lnTo>
                    <a:pt x="1123" y="228"/>
                  </a:lnTo>
                  <a:lnTo>
                    <a:pt x="1127" y="226"/>
                  </a:lnTo>
                  <a:lnTo>
                    <a:pt x="1133" y="224"/>
                  </a:lnTo>
                  <a:lnTo>
                    <a:pt x="1139" y="221"/>
                  </a:lnTo>
                  <a:lnTo>
                    <a:pt x="1146" y="216"/>
                  </a:lnTo>
                  <a:lnTo>
                    <a:pt x="1152" y="210"/>
                  </a:lnTo>
                  <a:lnTo>
                    <a:pt x="1158" y="204"/>
                  </a:lnTo>
                  <a:lnTo>
                    <a:pt x="1162" y="196"/>
                  </a:lnTo>
                  <a:lnTo>
                    <a:pt x="1166" y="188"/>
                  </a:lnTo>
                  <a:lnTo>
                    <a:pt x="1168" y="179"/>
                  </a:lnTo>
                  <a:lnTo>
                    <a:pt x="1169" y="171"/>
                  </a:lnTo>
                  <a:lnTo>
                    <a:pt x="1170" y="163"/>
                  </a:lnTo>
                  <a:lnTo>
                    <a:pt x="1181" y="160"/>
                  </a:lnTo>
                  <a:lnTo>
                    <a:pt x="1191" y="159"/>
                  </a:lnTo>
                  <a:lnTo>
                    <a:pt x="1199" y="158"/>
                  </a:lnTo>
                  <a:lnTo>
                    <a:pt x="1206" y="159"/>
                  </a:lnTo>
                  <a:lnTo>
                    <a:pt x="1212" y="159"/>
                  </a:lnTo>
                  <a:lnTo>
                    <a:pt x="1217" y="161"/>
                  </a:lnTo>
                  <a:lnTo>
                    <a:pt x="1221" y="163"/>
                  </a:lnTo>
                  <a:lnTo>
                    <a:pt x="1225" y="165"/>
                  </a:lnTo>
                  <a:lnTo>
                    <a:pt x="1232" y="169"/>
                  </a:lnTo>
                  <a:lnTo>
                    <a:pt x="1239" y="174"/>
                  </a:lnTo>
                  <a:lnTo>
                    <a:pt x="1243" y="176"/>
                  </a:lnTo>
                  <a:lnTo>
                    <a:pt x="1248" y="177"/>
                  </a:lnTo>
                  <a:lnTo>
                    <a:pt x="1253" y="178"/>
                  </a:lnTo>
                  <a:lnTo>
                    <a:pt x="1259" y="178"/>
                  </a:lnTo>
                  <a:lnTo>
                    <a:pt x="1264" y="179"/>
                  </a:lnTo>
                  <a:lnTo>
                    <a:pt x="1269" y="181"/>
                  </a:lnTo>
                  <a:lnTo>
                    <a:pt x="1275" y="186"/>
                  </a:lnTo>
                  <a:lnTo>
                    <a:pt x="1281" y="190"/>
                  </a:lnTo>
                  <a:lnTo>
                    <a:pt x="1297" y="204"/>
                  </a:lnTo>
                  <a:lnTo>
                    <a:pt x="1316" y="222"/>
                  </a:lnTo>
                  <a:lnTo>
                    <a:pt x="1336" y="245"/>
                  </a:lnTo>
                  <a:lnTo>
                    <a:pt x="1358" y="271"/>
                  </a:lnTo>
                  <a:lnTo>
                    <a:pt x="1381" y="303"/>
                  </a:lnTo>
                  <a:lnTo>
                    <a:pt x="1406" y="336"/>
                  </a:lnTo>
                  <a:lnTo>
                    <a:pt x="1408" y="340"/>
                  </a:lnTo>
                  <a:lnTo>
                    <a:pt x="1410" y="345"/>
                  </a:lnTo>
                  <a:lnTo>
                    <a:pt x="1411" y="349"/>
                  </a:lnTo>
                  <a:lnTo>
                    <a:pt x="1411" y="354"/>
                  </a:lnTo>
                  <a:lnTo>
                    <a:pt x="1410" y="359"/>
                  </a:lnTo>
                  <a:lnTo>
                    <a:pt x="1408" y="364"/>
                  </a:lnTo>
                  <a:lnTo>
                    <a:pt x="1406" y="369"/>
                  </a:lnTo>
                  <a:lnTo>
                    <a:pt x="1404" y="374"/>
                  </a:lnTo>
                  <a:lnTo>
                    <a:pt x="1397" y="385"/>
                  </a:lnTo>
                  <a:lnTo>
                    <a:pt x="1390" y="395"/>
                  </a:lnTo>
                  <a:lnTo>
                    <a:pt x="1381" y="406"/>
                  </a:lnTo>
                  <a:lnTo>
                    <a:pt x="1373" y="417"/>
                  </a:lnTo>
                  <a:lnTo>
                    <a:pt x="1357" y="436"/>
                  </a:lnTo>
                  <a:lnTo>
                    <a:pt x="1347" y="451"/>
                  </a:lnTo>
                  <a:lnTo>
                    <a:pt x="1345" y="454"/>
                  </a:lnTo>
                  <a:lnTo>
                    <a:pt x="1345" y="456"/>
                  </a:lnTo>
                  <a:lnTo>
                    <a:pt x="1345" y="458"/>
                  </a:lnTo>
                  <a:lnTo>
                    <a:pt x="1346" y="460"/>
                  </a:lnTo>
                  <a:lnTo>
                    <a:pt x="1348" y="461"/>
                  </a:lnTo>
                  <a:lnTo>
                    <a:pt x="1351" y="462"/>
                  </a:lnTo>
                  <a:lnTo>
                    <a:pt x="1354" y="462"/>
                  </a:lnTo>
                  <a:lnTo>
                    <a:pt x="1359" y="462"/>
                  </a:lnTo>
                  <a:lnTo>
                    <a:pt x="1368" y="448"/>
                  </a:lnTo>
                  <a:lnTo>
                    <a:pt x="1377" y="435"/>
                  </a:lnTo>
                  <a:lnTo>
                    <a:pt x="1384" y="425"/>
                  </a:lnTo>
                  <a:lnTo>
                    <a:pt x="1392" y="416"/>
                  </a:lnTo>
                  <a:lnTo>
                    <a:pt x="1398" y="410"/>
                  </a:lnTo>
                  <a:lnTo>
                    <a:pt x="1404" y="403"/>
                  </a:lnTo>
                  <a:lnTo>
                    <a:pt x="1410" y="400"/>
                  </a:lnTo>
                  <a:lnTo>
                    <a:pt x="1416" y="398"/>
                  </a:lnTo>
                  <a:lnTo>
                    <a:pt x="1421" y="397"/>
                  </a:lnTo>
                  <a:lnTo>
                    <a:pt x="1425" y="397"/>
                  </a:lnTo>
                  <a:lnTo>
                    <a:pt x="1428" y="399"/>
                  </a:lnTo>
                  <a:lnTo>
                    <a:pt x="1432" y="401"/>
                  </a:lnTo>
                  <a:lnTo>
                    <a:pt x="1434" y="405"/>
                  </a:lnTo>
                  <a:lnTo>
                    <a:pt x="1437" y="410"/>
                  </a:lnTo>
                  <a:lnTo>
                    <a:pt x="1439" y="415"/>
                  </a:lnTo>
                  <a:lnTo>
                    <a:pt x="1440" y="420"/>
                  </a:lnTo>
                  <a:lnTo>
                    <a:pt x="1442" y="432"/>
                  </a:lnTo>
                  <a:lnTo>
                    <a:pt x="1443" y="444"/>
                  </a:lnTo>
                  <a:lnTo>
                    <a:pt x="1442" y="456"/>
                  </a:lnTo>
                  <a:lnTo>
                    <a:pt x="1440" y="467"/>
                  </a:lnTo>
                  <a:lnTo>
                    <a:pt x="1439" y="472"/>
                  </a:lnTo>
                  <a:lnTo>
                    <a:pt x="1437" y="476"/>
                  </a:lnTo>
                  <a:lnTo>
                    <a:pt x="1435" y="480"/>
                  </a:lnTo>
                  <a:lnTo>
                    <a:pt x="1433" y="483"/>
                  </a:lnTo>
                  <a:lnTo>
                    <a:pt x="1431" y="484"/>
                  </a:lnTo>
                  <a:lnTo>
                    <a:pt x="1428" y="485"/>
                  </a:lnTo>
                  <a:lnTo>
                    <a:pt x="1425" y="485"/>
                  </a:lnTo>
                  <a:lnTo>
                    <a:pt x="1423" y="483"/>
                  </a:lnTo>
                  <a:lnTo>
                    <a:pt x="1421" y="493"/>
                  </a:lnTo>
                  <a:lnTo>
                    <a:pt x="1419" y="502"/>
                  </a:lnTo>
                  <a:lnTo>
                    <a:pt x="1416" y="511"/>
                  </a:lnTo>
                  <a:lnTo>
                    <a:pt x="1413" y="518"/>
                  </a:lnTo>
                  <a:lnTo>
                    <a:pt x="1404" y="533"/>
                  </a:lnTo>
                  <a:lnTo>
                    <a:pt x="1396" y="546"/>
                  </a:lnTo>
                  <a:lnTo>
                    <a:pt x="1387" y="558"/>
                  </a:lnTo>
                  <a:lnTo>
                    <a:pt x="1379" y="571"/>
                  </a:lnTo>
                  <a:lnTo>
                    <a:pt x="1376" y="578"/>
                  </a:lnTo>
                  <a:lnTo>
                    <a:pt x="1373" y="586"/>
                  </a:lnTo>
                  <a:lnTo>
                    <a:pt x="1371" y="594"/>
                  </a:lnTo>
                  <a:lnTo>
                    <a:pt x="1370" y="604"/>
                  </a:lnTo>
                  <a:lnTo>
                    <a:pt x="1373" y="607"/>
                  </a:lnTo>
                  <a:lnTo>
                    <a:pt x="1376" y="608"/>
                  </a:lnTo>
                  <a:lnTo>
                    <a:pt x="1379" y="608"/>
                  </a:lnTo>
                  <a:lnTo>
                    <a:pt x="1382" y="606"/>
                  </a:lnTo>
                  <a:lnTo>
                    <a:pt x="1389" y="602"/>
                  </a:lnTo>
                  <a:lnTo>
                    <a:pt x="1396" y="596"/>
                  </a:lnTo>
                  <a:lnTo>
                    <a:pt x="1400" y="593"/>
                  </a:lnTo>
                  <a:lnTo>
                    <a:pt x="1404" y="591"/>
                  </a:lnTo>
                  <a:lnTo>
                    <a:pt x="1407" y="589"/>
                  </a:lnTo>
                  <a:lnTo>
                    <a:pt x="1411" y="589"/>
                  </a:lnTo>
                  <a:lnTo>
                    <a:pt x="1416" y="590"/>
                  </a:lnTo>
                  <a:lnTo>
                    <a:pt x="1420" y="592"/>
                  </a:lnTo>
                  <a:lnTo>
                    <a:pt x="1424" y="597"/>
                  </a:lnTo>
                  <a:lnTo>
                    <a:pt x="1428" y="604"/>
                  </a:lnTo>
                  <a:lnTo>
                    <a:pt x="1427" y="633"/>
                  </a:lnTo>
                  <a:lnTo>
                    <a:pt x="1425" y="657"/>
                  </a:lnTo>
                  <a:lnTo>
                    <a:pt x="1423" y="678"/>
                  </a:lnTo>
                  <a:lnTo>
                    <a:pt x="1423" y="698"/>
                  </a:lnTo>
                  <a:lnTo>
                    <a:pt x="1428" y="700"/>
                  </a:lnTo>
                  <a:lnTo>
                    <a:pt x="1432" y="701"/>
                  </a:lnTo>
                  <a:lnTo>
                    <a:pt x="1436" y="699"/>
                  </a:lnTo>
                  <a:lnTo>
                    <a:pt x="1440" y="697"/>
                  </a:lnTo>
                  <a:lnTo>
                    <a:pt x="1443" y="693"/>
                  </a:lnTo>
                  <a:lnTo>
                    <a:pt x="1445" y="688"/>
                  </a:lnTo>
                  <a:lnTo>
                    <a:pt x="1447" y="681"/>
                  </a:lnTo>
                  <a:lnTo>
                    <a:pt x="1449" y="674"/>
                  </a:lnTo>
                  <a:lnTo>
                    <a:pt x="1452" y="657"/>
                  </a:lnTo>
                  <a:lnTo>
                    <a:pt x="1455" y="637"/>
                  </a:lnTo>
                  <a:lnTo>
                    <a:pt x="1456" y="614"/>
                  </a:lnTo>
                  <a:lnTo>
                    <a:pt x="1458" y="591"/>
                  </a:lnTo>
                  <a:lnTo>
                    <a:pt x="1459" y="567"/>
                  </a:lnTo>
                  <a:lnTo>
                    <a:pt x="1461" y="544"/>
                  </a:lnTo>
                  <a:lnTo>
                    <a:pt x="1464" y="523"/>
                  </a:lnTo>
                  <a:lnTo>
                    <a:pt x="1468" y="503"/>
                  </a:lnTo>
                  <a:lnTo>
                    <a:pt x="1470" y="495"/>
                  </a:lnTo>
                  <a:lnTo>
                    <a:pt x="1473" y="487"/>
                  </a:lnTo>
                  <a:lnTo>
                    <a:pt x="1476" y="481"/>
                  </a:lnTo>
                  <a:lnTo>
                    <a:pt x="1480" y="475"/>
                  </a:lnTo>
                  <a:lnTo>
                    <a:pt x="1484" y="471"/>
                  </a:lnTo>
                  <a:lnTo>
                    <a:pt x="1489" y="469"/>
                  </a:lnTo>
                  <a:lnTo>
                    <a:pt x="1495" y="467"/>
                  </a:lnTo>
                  <a:lnTo>
                    <a:pt x="1501" y="467"/>
                  </a:lnTo>
                  <a:lnTo>
                    <a:pt x="1506" y="465"/>
                  </a:lnTo>
                  <a:lnTo>
                    <a:pt x="1510" y="464"/>
                  </a:lnTo>
                  <a:lnTo>
                    <a:pt x="1514" y="464"/>
                  </a:lnTo>
                  <a:lnTo>
                    <a:pt x="1517" y="465"/>
                  </a:lnTo>
                  <a:lnTo>
                    <a:pt x="1520" y="467"/>
                  </a:lnTo>
                  <a:lnTo>
                    <a:pt x="1522" y="469"/>
                  </a:lnTo>
                  <a:lnTo>
                    <a:pt x="1524" y="472"/>
                  </a:lnTo>
                  <a:lnTo>
                    <a:pt x="1526" y="476"/>
                  </a:lnTo>
                  <a:lnTo>
                    <a:pt x="1527" y="485"/>
                  </a:lnTo>
                  <a:lnTo>
                    <a:pt x="1528" y="495"/>
                  </a:lnTo>
                  <a:lnTo>
                    <a:pt x="1527" y="507"/>
                  </a:lnTo>
                  <a:lnTo>
                    <a:pt x="1526" y="521"/>
                  </a:lnTo>
                  <a:lnTo>
                    <a:pt x="1525" y="534"/>
                  </a:lnTo>
                  <a:lnTo>
                    <a:pt x="1525" y="547"/>
                  </a:lnTo>
                  <a:lnTo>
                    <a:pt x="1524" y="559"/>
                  </a:lnTo>
                  <a:lnTo>
                    <a:pt x="1525" y="570"/>
                  </a:lnTo>
                  <a:lnTo>
                    <a:pt x="1526" y="575"/>
                  </a:lnTo>
                  <a:lnTo>
                    <a:pt x="1527" y="579"/>
                  </a:lnTo>
                  <a:lnTo>
                    <a:pt x="1528" y="583"/>
                  </a:lnTo>
                  <a:lnTo>
                    <a:pt x="1530" y="587"/>
                  </a:lnTo>
                  <a:lnTo>
                    <a:pt x="1533" y="589"/>
                  </a:lnTo>
                  <a:lnTo>
                    <a:pt x="1536" y="591"/>
                  </a:lnTo>
                  <a:lnTo>
                    <a:pt x="1539" y="593"/>
                  </a:lnTo>
                  <a:lnTo>
                    <a:pt x="1543" y="593"/>
                  </a:lnTo>
                  <a:lnTo>
                    <a:pt x="1554" y="592"/>
                  </a:lnTo>
                  <a:lnTo>
                    <a:pt x="1563" y="590"/>
                  </a:lnTo>
                  <a:lnTo>
                    <a:pt x="1570" y="586"/>
                  </a:lnTo>
                  <a:lnTo>
                    <a:pt x="1577" y="580"/>
                  </a:lnTo>
                  <a:lnTo>
                    <a:pt x="1590" y="568"/>
                  </a:lnTo>
                  <a:lnTo>
                    <a:pt x="1604" y="553"/>
                  </a:lnTo>
                  <a:lnTo>
                    <a:pt x="1613" y="547"/>
                  </a:lnTo>
                  <a:lnTo>
                    <a:pt x="1624" y="540"/>
                  </a:lnTo>
                  <a:lnTo>
                    <a:pt x="1638" y="534"/>
                  </a:lnTo>
                  <a:lnTo>
                    <a:pt x="1654" y="530"/>
                  </a:lnTo>
                  <a:lnTo>
                    <a:pt x="1673" y="526"/>
                  </a:lnTo>
                  <a:lnTo>
                    <a:pt x="1695" y="524"/>
                  </a:lnTo>
                  <a:lnTo>
                    <a:pt x="1721" y="524"/>
                  </a:lnTo>
                  <a:lnTo>
                    <a:pt x="1753" y="526"/>
                  </a:lnTo>
                  <a:lnTo>
                    <a:pt x="1764" y="527"/>
                  </a:lnTo>
                  <a:lnTo>
                    <a:pt x="1771" y="527"/>
                  </a:lnTo>
                  <a:lnTo>
                    <a:pt x="1773" y="526"/>
                  </a:lnTo>
                  <a:lnTo>
                    <a:pt x="1775" y="525"/>
                  </a:lnTo>
                  <a:lnTo>
                    <a:pt x="1775" y="524"/>
                  </a:lnTo>
                  <a:lnTo>
                    <a:pt x="1776" y="523"/>
                  </a:lnTo>
                  <a:lnTo>
                    <a:pt x="1774" y="515"/>
                  </a:lnTo>
                  <a:lnTo>
                    <a:pt x="1771" y="506"/>
                  </a:lnTo>
                  <a:lnTo>
                    <a:pt x="1771" y="501"/>
                  </a:lnTo>
                  <a:lnTo>
                    <a:pt x="1772" y="497"/>
                  </a:lnTo>
                  <a:lnTo>
                    <a:pt x="1774" y="494"/>
                  </a:lnTo>
                  <a:lnTo>
                    <a:pt x="1776" y="492"/>
                  </a:lnTo>
                  <a:lnTo>
                    <a:pt x="1779" y="490"/>
                  </a:lnTo>
                  <a:lnTo>
                    <a:pt x="1782" y="489"/>
                  </a:lnTo>
                  <a:lnTo>
                    <a:pt x="1793" y="486"/>
                  </a:lnTo>
                  <a:lnTo>
                    <a:pt x="1807" y="484"/>
                  </a:lnTo>
                  <a:lnTo>
                    <a:pt x="1827" y="483"/>
                  </a:lnTo>
                  <a:lnTo>
                    <a:pt x="1852" y="483"/>
                  </a:lnTo>
                  <a:lnTo>
                    <a:pt x="1863" y="483"/>
                  </a:lnTo>
                  <a:lnTo>
                    <a:pt x="1873" y="485"/>
                  </a:lnTo>
                  <a:lnTo>
                    <a:pt x="1884" y="487"/>
                  </a:lnTo>
                  <a:lnTo>
                    <a:pt x="1896" y="490"/>
                  </a:lnTo>
                  <a:lnTo>
                    <a:pt x="1919" y="499"/>
                  </a:lnTo>
                  <a:lnTo>
                    <a:pt x="1943" y="510"/>
                  </a:lnTo>
                  <a:lnTo>
                    <a:pt x="1970" y="524"/>
                  </a:lnTo>
                  <a:lnTo>
                    <a:pt x="1995" y="539"/>
                  </a:lnTo>
                  <a:lnTo>
                    <a:pt x="2021" y="554"/>
                  </a:lnTo>
                  <a:lnTo>
                    <a:pt x="2046" y="570"/>
                  </a:lnTo>
                  <a:lnTo>
                    <a:pt x="2071" y="585"/>
                  </a:lnTo>
                  <a:lnTo>
                    <a:pt x="2097" y="600"/>
                  </a:lnTo>
                  <a:lnTo>
                    <a:pt x="2120" y="613"/>
                  </a:lnTo>
                  <a:lnTo>
                    <a:pt x="2142" y="624"/>
                  </a:lnTo>
                  <a:lnTo>
                    <a:pt x="2152" y="629"/>
                  </a:lnTo>
                  <a:lnTo>
                    <a:pt x="2162" y="634"/>
                  </a:lnTo>
                  <a:lnTo>
                    <a:pt x="2171" y="638"/>
                  </a:lnTo>
                  <a:lnTo>
                    <a:pt x="2180" y="640"/>
                  </a:lnTo>
                  <a:lnTo>
                    <a:pt x="2188" y="642"/>
                  </a:lnTo>
                  <a:lnTo>
                    <a:pt x="2197" y="643"/>
                  </a:lnTo>
                  <a:lnTo>
                    <a:pt x="2203" y="642"/>
                  </a:lnTo>
                  <a:lnTo>
                    <a:pt x="2210" y="641"/>
                  </a:lnTo>
                  <a:lnTo>
                    <a:pt x="2220" y="644"/>
                  </a:lnTo>
                  <a:lnTo>
                    <a:pt x="2246" y="649"/>
                  </a:lnTo>
                  <a:lnTo>
                    <a:pt x="2262" y="650"/>
                  </a:lnTo>
                  <a:lnTo>
                    <a:pt x="2280" y="650"/>
                  </a:lnTo>
                  <a:lnTo>
                    <a:pt x="2289" y="649"/>
                  </a:lnTo>
                  <a:lnTo>
                    <a:pt x="2297" y="647"/>
                  </a:lnTo>
                  <a:lnTo>
                    <a:pt x="2307" y="644"/>
                  </a:lnTo>
                  <a:lnTo>
                    <a:pt x="2315" y="641"/>
                  </a:lnTo>
                  <a:lnTo>
                    <a:pt x="2326" y="635"/>
                  </a:lnTo>
                  <a:lnTo>
                    <a:pt x="2335" y="628"/>
                  </a:lnTo>
                  <a:lnTo>
                    <a:pt x="2340" y="624"/>
                  </a:lnTo>
                  <a:lnTo>
                    <a:pt x="2345" y="622"/>
                  </a:lnTo>
                  <a:lnTo>
                    <a:pt x="2351" y="620"/>
                  </a:lnTo>
                  <a:lnTo>
                    <a:pt x="2356" y="619"/>
                  </a:lnTo>
                  <a:lnTo>
                    <a:pt x="2355" y="634"/>
                  </a:lnTo>
                  <a:lnTo>
                    <a:pt x="2354" y="649"/>
                  </a:lnTo>
                  <a:lnTo>
                    <a:pt x="2352" y="662"/>
                  </a:lnTo>
                  <a:lnTo>
                    <a:pt x="2351" y="667"/>
                  </a:lnTo>
                  <a:lnTo>
                    <a:pt x="2351" y="672"/>
                  </a:lnTo>
                  <a:lnTo>
                    <a:pt x="2350" y="678"/>
                  </a:lnTo>
                  <a:lnTo>
                    <a:pt x="2348" y="684"/>
                  </a:lnTo>
                  <a:lnTo>
                    <a:pt x="2346" y="690"/>
                  </a:lnTo>
                  <a:lnTo>
                    <a:pt x="2341" y="703"/>
                  </a:lnTo>
                  <a:lnTo>
                    <a:pt x="2334" y="716"/>
                  </a:lnTo>
                  <a:lnTo>
                    <a:pt x="2325" y="729"/>
                  </a:lnTo>
                  <a:lnTo>
                    <a:pt x="2315" y="743"/>
                  </a:lnTo>
                  <a:lnTo>
                    <a:pt x="2304" y="756"/>
                  </a:lnTo>
                  <a:lnTo>
                    <a:pt x="2290" y="769"/>
                  </a:lnTo>
                  <a:lnTo>
                    <a:pt x="2277" y="782"/>
                  </a:lnTo>
                  <a:lnTo>
                    <a:pt x="2264" y="793"/>
                  </a:lnTo>
                  <a:lnTo>
                    <a:pt x="2250" y="804"/>
                  </a:lnTo>
                  <a:lnTo>
                    <a:pt x="2236" y="814"/>
                  </a:lnTo>
                  <a:lnTo>
                    <a:pt x="2222" y="823"/>
                  </a:lnTo>
                  <a:lnTo>
                    <a:pt x="2209" y="830"/>
                  </a:lnTo>
                  <a:lnTo>
                    <a:pt x="2196" y="836"/>
                  </a:lnTo>
                  <a:lnTo>
                    <a:pt x="2183" y="840"/>
                  </a:lnTo>
                  <a:lnTo>
                    <a:pt x="2156" y="846"/>
                  </a:lnTo>
                  <a:lnTo>
                    <a:pt x="2136" y="852"/>
                  </a:lnTo>
                  <a:lnTo>
                    <a:pt x="2120" y="857"/>
                  </a:lnTo>
                  <a:lnTo>
                    <a:pt x="2105" y="861"/>
                  </a:lnTo>
                  <a:lnTo>
                    <a:pt x="2092" y="867"/>
                  </a:lnTo>
                  <a:lnTo>
                    <a:pt x="2082" y="873"/>
                  </a:lnTo>
                  <a:lnTo>
                    <a:pt x="2073" y="880"/>
                  </a:lnTo>
                  <a:lnTo>
                    <a:pt x="2066" y="888"/>
                  </a:lnTo>
                  <a:lnTo>
                    <a:pt x="2061" y="897"/>
                  </a:lnTo>
                  <a:lnTo>
                    <a:pt x="2057" y="906"/>
                  </a:lnTo>
                  <a:lnTo>
                    <a:pt x="2054" y="915"/>
                  </a:lnTo>
                  <a:lnTo>
                    <a:pt x="2052" y="924"/>
                  </a:lnTo>
                  <a:lnTo>
                    <a:pt x="2048" y="943"/>
                  </a:lnTo>
                  <a:lnTo>
                    <a:pt x="2045" y="962"/>
                  </a:lnTo>
                  <a:lnTo>
                    <a:pt x="2043" y="971"/>
                  </a:lnTo>
                  <a:lnTo>
                    <a:pt x="2040" y="979"/>
                  </a:lnTo>
                  <a:lnTo>
                    <a:pt x="2036" y="986"/>
                  </a:lnTo>
                  <a:lnTo>
                    <a:pt x="2031" y="992"/>
                  </a:lnTo>
                  <a:lnTo>
                    <a:pt x="2015" y="1008"/>
                  </a:lnTo>
                  <a:lnTo>
                    <a:pt x="2000" y="1021"/>
                  </a:lnTo>
                  <a:lnTo>
                    <a:pt x="1986" y="1033"/>
                  </a:lnTo>
                  <a:lnTo>
                    <a:pt x="1974" y="1044"/>
                  </a:lnTo>
                  <a:lnTo>
                    <a:pt x="1967" y="1049"/>
                  </a:lnTo>
                  <a:lnTo>
                    <a:pt x="1962" y="1056"/>
                  </a:lnTo>
                  <a:lnTo>
                    <a:pt x="1958" y="1062"/>
                  </a:lnTo>
                  <a:lnTo>
                    <a:pt x="1954" y="1069"/>
                  </a:lnTo>
                  <a:lnTo>
                    <a:pt x="1951" y="1078"/>
                  </a:lnTo>
                  <a:lnTo>
                    <a:pt x="1949" y="1087"/>
                  </a:lnTo>
                  <a:lnTo>
                    <a:pt x="1947" y="1097"/>
                  </a:lnTo>
                  <a:lnTo>
                    <a:pt x="1947" y="1108"/>
                  </a:lnTo>
                  <a:lnTo>
                    <a:pt x="1947" y="1119"/>
                  </a:lnTo>
                  <a:lnTo>
                    <a:pt x="1948" y="1131"/>
                  </a:lnTo>
                  <a:lnTo>
                    <a:pt x="1950" y="1143"/>
                  </a:lnTo>
                  <a:lnTo>
                    <a:pt x="1952" y="1154"/>
                  </a:lnTo>
                  <a:lnTo>
                    <a:pt x="1955" y="1176"/>
                  </a:lnTo>
                  <a:lnTo>
                    <a:pt x="1957" y="1197"/>
                  </a:lnTo>
                  <a:lnTo>
                    <a:pt x="1956" y="1210"/>
                  </a:lnTo>
                  <a:lnTo>
                    <a:pt x="1954" y="1220"/>
                  </a:lnTo>
                  <a:lnTo>
                    <a:pt x="1950" y="1229"/>
                  </a:lnTo>
                  <a:lnTo>
                    <a:pt x="1947" y="1238"/>
                  </a:lnTo>
                  <a:lnTo>
                    <a:pt x="1943" y="1245"/>
                  </a:lnTo>
                  <a:lnTo>
                    <a:pt x="1939" y="1253"/>
                  </a:lnTo>
                  <a:lnTo>
                    <a:pt x="1937" y="1261"/>
                  </a:lnTo>
                  <a:lnTo>
                    <a:pt x="1936" y="1270"/>
                  </a:lnTo>
                  <a:lnTo>
                    <a:pt x="1937" y="1280"/>
                  </a:lnTo>
                  <a:lnTo>
                    <a:pt x="1938" y="1289"/>
                  </a:lnTo>
                  <a:lnTo>
                    <a:pt x="1940" y="1299"/>
                  </a:lnTo>
                  <a:lnTo>
                    <a:pt x="1942" y="1309"/>
                  </a:lnTo>
                  <a:lnTo>
                    <a:pt x="1948" y="1327"/>
                  </a:lnTo>
                  <a:lnTo>
                    <a:pt x="1954" y="1345"/>
                  </a:lnTo>
                  <a:lnTo>
                    <a:pt x="1961" y="1364"/>
                  </a:lnTo>
                  <a:lnTo>
                    <a:pt x="1967" y="1384"/>
                  </a:lnTo>
                  <a:lnTo>
                    <a:pt x="1970" y="1394"/>
                  </a:lnTo>
                  <a:lnTo>
                    <a:pt x="1972" y="1405"/>
                  </a:lnTo>
                  <a:lnTo>
                    <a:pt x="1973" y="1417"/>
                  </a:lnTo>
                  <a:lnTo>
                    <a:pt x="1974" y="1428"/>
                  </a:lnTo>
                  <a:lnTo>
                    <a:pt x="1973" y="1439"/>
                  </a:lnTo>
                  <a:lnTo>
                    <a:pt x="1973" y="1449"/>
                  </a:lnTo>
                  <a:lnTo>
                    <a:pt x="1971" y="1459"/>
                  </a:lnTo>
                  <a:lnTo>
                    <a:pt x="1969" y="1468"/>
                  </a:lnTo>
                  <a:lnTo>
                    <a:pt x="1964" y="1484"/>
                  </a:lnTo>
                  <a:lnTo>
                    <a:pt x="1957" y="1498"/>
                  </a:lnTo>
                  <a:lnTo>
                    <a:pt x="1950" y="1511"/>
                  </a:lnTo>
                  <a:lnTo>
                    <a:pt x="1941" y="1524"/>
                  </a:lnTo>
                  <a:lnTo>
                    <a:pt x="1932" y="1535"/>
                  </a:lnTo>
                  <a:lnTo>
                    <a:pt x="1923" y="1546"/>
                  </a:lnTo>
                  <a:lnTo>
                    <a:pt x="1914" y="1557"/>
                  </a:lnTo>
                  <a:lnTo>
                    <a:pt x="1905" y="1568"/>
                  </a:lnTo>
                  <a:lnTo>
                    <a:pt x="1897" y="1580"/>
                  </a:lnTo>
                  <a:lnTo>
                    <a:pt x="1889" y="1593"/>
                  </a:lnTo>
                  <a:lnTo>
                    <a:pt x="1883" y="1607"/>
                  </a:lnTo>
                  <a:lnTo>
                    <a:pt x="1878" y="1624"/>
                  </a:lnTo>
                  <a:lnTo>
                    <a:pt x="1876" y="1633"/>
                  </a:lnTo>
                  <a:lnTo>
                    <a:pt x="1875" y="1643"/>
                  </a:lnTo>
                  <a:lnTo>
                    <a:pt x="1874" y="1653"/>
                  </a:lnTo>
                  <a:lnTo>
                    <a:pt x="1874" y="1664"/>
                  </a:lnTo>
                  <a:lnTo>
                    <a:pt x="1875" y="1685"/>
                  </a:lnTo>
                  <a:lnTo>
                    <a:pt x="1877" y="1703"/>
                  </a:lnTo>
                  <a:lnTo>
                    <a:pt x="1882" y="1720"/>
                  </a:lnTo>
                  <a:lnTo>
                    <a:pt x="1887" y="1734"/>
                  </a:lnTo>
                  <a:lnTo>
                    <a:pt x="1893" y="1747"/>
                  </a:lnTo>
                  <a:lnTo>
                    <a:pt x="1900" y="1758"/>
                  </a:lnTo>
                  <a:lnTo>
                    <a:pt x="1908" y="1768"/>
                  </a:lnTo>
                  <a:lnTo>
                    <a:pt x="1915" y="1777"/>
                  </a:lnTo>
                  <a:lnTo>
                    <a:pt x="1931" y="1794"/>
                  </a:lnTo>
                  <a:lnTo>
                    <a:pt x="1944" y="1811"/>
                  </a:lnTo>
                  <a:lnTo>
                    <a:pt x="1949" y="1821"/>
                  </a:lnTo>
                  <a:lnTo>
                    <a:pt x="1953" y="1832"/>
                  </a:lnTo>
                  <a:lnTo>
                    <a:pt x="1956" y="1844"/>
                  </a:lnTo>
                  <a:lnTo>
                    <a:pt x="1957" y="1858"/>
                  </a:lnTo>
                  <a:lnTo>
                    <a:pt x="1957" y="1877"/>
                  </a:lnTo>
                  <a:lnTo>
                    <a:pt x="1956" y="1894"/>
                  </a:lnTo>
                  <a:lnTo>
                    <a:pt x="1954" y="1910"/>
                  </a:lnTo>
                  <a:lnTo>
                    <a:pt x="1951" y="1924"/>
                  </a:lnTo>
                  <a:lnTo>
                    <a:pt x="1947" y="1937"/>
                  </a:lnTo>
                  <a:lnTo>
                    <a:pt x="1943" y="1949"/>
                  </a:lnTo>
                  <a:lnTo>
                    <a:pt x="1936" y="1959"/>
                  </a:lnTo>
                  <a:lnTo>
                    <a:pt x="1929" y="1969"/>
                  </a:lnTo>
                  <a:lnTo>
                    <a:pt x="1920" y="1976"/>
                  </a:lnTo>
                  <a:lnTo>
                    <a:pt x="1910" y="1983"/>
                  </a:lnTo>
                  <a:lnTo>
                    <a:pt x="1898" y="1988"/>
                  </a:lnTo>
                  <a:lnTo>
                    <a:pt x="1885" y="1993"/>
                  </a:lnTo>
                  <a:lnTo>
                    <a:pt x="1869" y="1996"/>
                  </a:lnTo>
                  <a:lnTo>
                    <a:pt x="1851" y="1998"/>
                  </a:lnTo>
                  <a:lnTo>
                    <a:pt x="1832" y="1999"/>
                  </a:lnTo>
                  <a:lnTo>
                    <a:pt x="1810" y="2000"/>
                  </a:lnTo>
                  <a:lnTo>
                    <a:pt x="1799" y="1999"/>
                  </a:lnTo>
                  <a:lnTo>
                    <a:pt x="1787" y="1998"/>
                  </a:lnTo>
                  <a:lnTo>
                    <a:pt x="1774" y="1997"/>
                  </a:lnTo>
                  <a:lnTo>
                    <a:pt x="1760" y="1994"/>
                  </a:lnTo>
                  <a:lnTo>
                    <a:pt x="1730" y="1988"/>
                  </a:lnTo>
                  <a:lnTo>
                    <a:pt x="1700" y="1982"/>
                  </a:lnTo>
                  <a:lnTo>
                    <a:pt x="1670" y="1975"/>
                  </a:lnTo>
                  <a:lnTo>
                    <a:pt x="1641" y="1969"/>
                  </a:lnTo>
                  <a:lnTo>
                    <a:pt x="1626" y="1967"/>
                  </a:lnTo>
                  <a:lnTo>
                    <a:pt x="1613" y="1964"/>
                  </a:lnTo>
                  <a:lnTo>
                    <a:pt x="1601" y="1963"/>
                  </a:lnTo>
                  <a:lnTo>
                    <a:pt x="1590" y="1962"/>
                  </a:lnTo>
                  <a:lnTo>
                    <a:pt x="1578" y="1963"/>
                  </a:lnTo>
                  <a:lnTo>
                    <a:pt x="1566" y="1965"/>
                  </a:lnTo>
                  <a:lnTo>
                    <a:pt x="1556" y="1970"/>
                  </a:lnTo>
                  <a:lnTo>
                    <a:pt x="1546" y="1975"/>
                  </a:lnTo>
                  <a:lnTo>
                    <a:pt x="1536" y="1980"/>
                  </a:lnTo>
                  <a:lnTo>
                    <a:pt x="1528" y="1987"/>
                  </a:lnTo>
                  <a:lnTo>
                    <a:pt x="1519" y="1994"/>
                  </a:lnTo>
                  <a:lnTo>
                    <a:pt x="1511" y="2001"/>
                  </a:lnTo>
                  <a:lnTo>
                    <a:pt x="1485" y="2034"/>
                  </a:lnTo>
                  <a:lnTo>
                    <a:pt x="1464" y="2062"/>
                  </a:lnTo>
                  <a:lnTo>
                    <a:pt x="1450" y="2076"/>
                  </a:lnTo>
                  <a:lnTo>
                    <a:pt x="1435" y="2092"/>
                  </a:lnTo>
                  <a:lnTo>
                    <a:pt x="1419" y="2106"/>
                  </a:lnTo>
                  <a:lnTo>
                    <a:pt x="1402" y="2119"/>
                  </a:lnTo>
                  <a:lnTo>
                    <a:pt x="1385" y="2131"/>
                  </a:lnTo>
                  <a:lnTo>
                    <a:pt x="1368" y="2141"/>
                  </a:lnTo>
                  <a:lnTo>
                    <a:pt x="1359" y="2145"/>
                  </a:lnTo>
                  <a:lnTo>
                    <a:pt x="1351" y="2148"/>
                  </a:lnTo>
                  <a:lnTo>
                    <a:pt x="1342" y="2150"/>
                  </a:lnTo>
                  <a:lnTo>
                    <a:pt x="1333" y="2152"/>
                  </a:lnTo>
                  <a:lnTo>
                    <a:pt x="1315" y="2155"/>
                  </a:lnTo>
                  <a:lnTo>
                    <a:pt x="1299" y="2159"/>
                  </a:lnTo>
                  <a:lnTo>
                    <a:pt x="1286" y="2164"/>
                  </a:lnTo>
                  <a:lnTo>
                    <a:pt x="1275" y="2170"/>
                  </a:lnTo>
                  <a:lnTo>
                    <a:pt x="1266" y="2176"/>
                  </a:lnTo>
                  <a:lnTo>
                    <a:pt x="1258" y="2182"/>
                  </a:lnTo>
                  <a:lnTo>
                    <a:pt x="1251" y="2188"/>
                  </a:lnTo>
                  <a:lnTo>
                    <a:pt x="1244" y="2195"/>
                  </a:lnTo>
                  <a:lnTo>
                    <a:pt x="1237" y="2201"/>
                  </a:lnTo>
                  <a:lnTo>
                    <a:pt x="1230" y="2207"/>
                  </a:lnTo>
                  <a:lnTo>
                    <a:pt x="1222" y="2212"/>
                  </a:lnTo>
                  <a:lnTo>
                    <a:pt x="1212" y="2216"/>
                  </a:lnTo>
                  <a:lnTo>
                    <a:pt x="1201" y="2220"/>
                  </a:lnTo>
                  <a:lnTo>
                    <a:pt x="1188" y="2223"/>
                  </a:lnTo>
                  <a:lnTo>
                    <a:pt x="1172" y="2225"/>
                  </a:lnTo>
                  <a:lnTo>
                    <a:pt x="1154" y="2226"/>
                  </a:lnTo>
                  <a:lnTo>
                    <a:pt x="1140" y="2226"/>
                  </a:lnTo>
                  <a:lnTo>
                    <a:pt x="1127" y="2227"/>
                  </a:lnTo>
                  <a:lnTo>
                    <a:pt x="1115" y="2229"/>
                  </a:lnTo>
                  <a:lnTo>
                    <a:pt x="1104" y="2232"/>
                  </a:lnTo>
                  <a:lnTo>
                    <a:pt x="1093" y="2235"/>
                  </a:lnTo>
                  <a:lnTo>
                    <a:pt x="1084" y="2239"/>
                  </a:lnTo>
                  <a:lnTo>
                    <a:pt x="1074" y="2244"/>
                  </a:lnTo>
                  <a:lnTo>
                    <a:pt x="1066" y="2249"/>
                  </a:lnTo>
                  <a:lnTo>
                    <a:pt x="1059" y="2255"/>
                  </a:lnTo>
                  <a:lnTo>
                    <a:pt x="1052" y="2261"/>
                  </a:lnTo>
                  <a:lnTo>
                    <a:pt x="1046" y="2268"/>
                  </a:lnTo>
                  <a:lnTo>
                    <a:pt x="1041" y="2275"/>
                  </a:lnTo>
                  <a:lnTo>
                    <a:pt x="1036" y="2282"/>
                  </a:lnTo>
                  <a:lnTo>
                    <a:pt x="1032" y="2290"/>
                  </a:lnTo>
                  <a:lnTo>
                    <a:pt x="1028" y="2297"/>
                  </a:lnTo>
                  <a:lnTo>
                    <a:pt x="1025" y="2306"/>
                  </a:lnTo>
                  <a:lnTo>
                    <a:pt x="1019" y="2323"/>
                  </a:lnTo>
                  <a:lnTo>
                    <a:pt x="1015" y="2340"/>
                  </a:lnTo>
                  <a:lnTo>
                    <a:pt x="1011" y="2357"/>
                  </a:lnTo>
                  <a:lnTo>
                    <a:pt x="1009" y="2374"/>
                  </a:lnTo>
                  <a:lnTo>
                    <a:pt x="1006" y="2389"/>
                  </a:lnTo>
                  <a:lnTo>
                    <a:pt x="1004" y="2404"/>
                  </a:lnTo>
                  <a:lnTo>
                    <a:pt x="1001" y="2419"/>
                  </a:lnTo>
                  <a:lnTo>
                    <a:pt x="997" y="2430"/>
                  </a:lnTo>
                  <a:lnTo>
                    <a:pt x="992" y="2442"/>
                  </a:lnTo>
                  <a:lnTo>
                    <a:pt x="987" y="2453"/>
                  </a:lnTo>
                  <a:lnTo>
                    <a:pt x="982" y="2462"/>
                  </a:lnTo>
                  <a:lnTo>
                    <a:pt x="977" y="2471"/>
                  </a:lnTo>
                  <a:lnTo>
                    <a:pt x="966" y="2485"/>
                  </a:lnTo>
                  <a:lnTo>
                    <a:pt x="957" y="2499"/>
                  </a:lnTo>
                  <a:lnTo>
                    <a:pt x="948" y="2512"/>
                  </a:lnTo>
                  <a:lnTo>
                    <a:pt x="940" y="2529"/>
                  </a:lnTo>
                  <a:lnTo>
                    <a:pt x="937" y="2538"/>
                  </a:lnTo>
                  <a:lnTo>
                    <a:pt x="934" y="2548"/>
                  </a:lnTo>
                  <a:lnTo>
                    <a:pt x="931" y="2559"/>
                  </a:lnTo>
                  <a:lnTo>
                    <a:pt x="929" y="2572"/>
                  </a:lnTo>
                  <a:lnTo>
                    <a:pt x="927" y="2586"/>
                  </a:lnTo>
                  <a:lnTo>
                    <a:pt x="923" y="2598"/>
                  </a:lnTo>
                  <a:lnTo>
                    <a:pt x="919" y="2608"/>
                  </a:lnTo>
                  <a:lnTo>
                    <a:pt x="913" y="2617"/>
                  </a:lnTo>
                  <a:lnTo>
                    <a:pt x="906" y="2624"/>
                  </a:lnTo>
                  <a:lnTo>
                    <a:pt x="899" y="2630"/>
                  </a:lnTo>
                  <a:lnTo>
                    <a:pt x="891" y="2637"/>
                  </a:lnTo>
                  <a:lnTo>
                    <a:pt x="884" y="2642"/>
                  </a:lnTo>
                  <a:lnTo>
                    <a:pt x="876" y="2647"/>
                  </a:lnTo>
                  <a:lnTo>
                    <a:pt x="869" y="2652"/>
                  </a:lnTo>
                  <a:lnTo>
                    <a:pt x="863" y="2657"/>
                  </a:lnTo>
                  <a:lnTo>
                    <a:pt x="858" y="2663"/>
                  </a:lnTo>
                  <a:lnTo>
                    <a:pt x="853" y="2671"/>
                  </a:lnTo>
                  <a:lnTo>
                    <a:pt x="850" y="2680"/>
                  </a:lnTo>
                  <a:lnTo>
                    <a:pt x="849" y="2690"/>
                  </a:lnTo>
                  <a:lnTo>
                    <a:pt x="850" y="2703"/>
                  </a:lnTo>
                  <a:lnTo>
                    <a:pt x="848" y="2720"/>
                  </a:lnTo>
                  <a:lnTo>
                    <a:pt x="849" y="2736"/>
                  </a:lnTo>
                  <a:lnTo>
                    <a:pt x="850" y="2752"/>
                  </a:lnTo>
                  <a:lnTo>
                    <a:pt x="852" y="2766"/>
                  </a:lnTo>
                  <a:lnTo>
                    <a:pt x="855" y="2779"/>
                  </a:lnTo>
                  <a:lnTo>
                    <a:pt x="860" y="2792"/>
                  </a:lnTo>
                  <a:lnTo>
                    <a:pt x="864" y="2803"/>
                  </a:lnTo>
                  <a:lnTo>
                    <a:pt x="868" y="2814"/>
                  </a:lnTo>
                  <a:lnTo>
                    <a:pt x="878" y="2835"/>
                  </a:lnTo>
                  <a:lnTo>
                    <a:pt x="887" y="2853"/>
                  </a:lnTo>
                  <a:lnTo>
                    <a:pt x="890" y="2863"/>
                  </a:lnTo>
                  <a:lnTo>
                    <a:pt x="894" y="2871"/>
                  </a:lnTo>
                  <a:lnTo>
                    <a:pt x="896" y="2879"/>
                  </a:lnTo>
                  <a:lnTo>
                    <a:pt x="898" y="2887"/>
                  </a:lnTo>
                  <a:lnTo>
                    <a:pt x="882" y="3049"/>
                  </a:lnTo>
                  <a:lnTo>
                    <a:pt x="883" y="3058"/>
                  </a:lnTo>
                  <a:lnTo>
                    <a:pt x="883" y="3067"/>
                  </a:lnTo>
                  <a:lnTo>
                    <a:pt x="881" y="3076"/>
                  </a:lnTo>
                  <a:lnTo>
                    <a:pt x="879" y="3085"/>
                  </a:lnTo>
                  <a:lnTo>
                    <a:pt x="875" y="3093"/>
                  </a:lnTo>
                  <a:lnTo>
                    <a:pt x="871" y="3100"/>
                  </a:lnTo>
                  <a:lnTo>
                    <a:pt x="866" y="3107"/>
                  </a:lnTo>
                  <a:lnTo>
                    <a:pt x="860" y="3114"/>
                  </a:lnTo>
                  <a:lnTo>
                    <a:pt x="848" y="3128"/>
                  </a:lnTo>
                  <a:lnTo>
                    <a:pt x="836" y="3143"/>
                  </a:lnTo>
                  <a:lnTo>
                    <a:pt x="831" y="3150"/>
                  </a:lnTo>
                  <a:lnTo>
                    <a:pt x="826" y="3158"/>
                  </a:lnTo>
                  <a:lnTo>
                    <a:pt x="822" y="3166"/>
                  </a:lnTo>
                  <a:lnTo>
                    <a:pt x="819" y="3175"/>
                  </a:lnTo>
                  <a:close/>
                </a:path>
              </a:pathLst>
            </a:custGeom>
            <a:grpFill/>
            <a:ln w="3175" cmpd="sng">
              <a:solidFill>
                <a:srgbClr val="FCF6F6"/>
              </a:solidFill>
              <a:round/>
              <a:headEnd/>
              <a:tailEnd/>
            </a:ln>
          </p:spPr>
          <p:txBody>
            <a:bodyPr/>
            <a:lstStyle/>
            <a:p>
              <a:endParaRPr lang="pt-BR"/>
            </a:p>
          </p:txBody>
        </p:sp>
        <p:sp>
          <p:nvSpPr>
            <p:cNvPr id="19" name="Freeform 5"/>
            <p:cNvSpPr>
              <a:spLocks/>
            </p:cNvSpPr>
            <p:nvPr/>
          </p:nvSpPr>
          <p:spPr bwMode="auto">
            <a:xfrm>
              <a:off x="5924550" y="1966913"/>
              <a:ext cx="773113" cy="1182687"/>
            </a:xfrm>
            <a:custGeom>
              <a:avLst/>
              <a:gdLst>
                <a:gd name="T0" fmla="*/ 1713 w 1973"/>
                <a:gd name="T1" fmla="*/ 148 h 2776"/>
                <a:gd name="T2" fmla="*/ 1664 w 1973"/>
                <a:gd name="T3" fmla="*/ 205 h 2776"/>
                <a:gd name="T4" fmla="*/ 1691 w 1973"/>
                <a:gd name="T5" fmla="*/ 265 h 2776"/>
                <a:gd name="T6" fmla="*/ 1711 w 1973"/>
                <a:gd name="T7" fmla="*/ 385 h 2776"/>
                <a:gd name="T8" fmla="*/ 1767 w 1973"/>
                <a:gd name="T9" fmla="*/ 555 h 2776"/>
                <a:gd name="T10" fmla="*/ 1736 w 1973"/>
                <a:gd name="T11" fmla="*/ 678 h 2776"/>
                <a:gd name="T12" fmla="*/ 1776 w 1973"/>
                <a:gd name="T13" fmla="*/ 815 h 2776"/>
                <a:gd name="T14" fmla="*/ 1764 w 1973"/>
                <a:gd name="T15" fmla="*/ 1008 h 2776"/>
                <a:gd name="T16" fmla="*/ 1831 w 1973"/>
                <a:gd name="T17" fmla="*/ 1109 h 2776"/>
                <a:gd name="T18" fmla="*/ 1863 w 1973"/>
                <a:gd name="T19" fmla="*/ 1290 h 2776"/>
                <a:gd name="T20" fmla="*/ 1915 w 1973"/>
                <a:gd name="T21" fmla="*/ 1365 h 2776"/>
                <a:gd name="T22" fmla="*/ 1973 w 1973"/>
                <a:gd name="T23" fmla="*/ 1439 h 2776"/>
                <a:gd name="T24" fmla="*/ 1922 w 1973"/>
                <a:gd name="T25" fmla="*/ 1542 h 2776"/>
                <a:gd name="T26" fmla="*/ 1882 w 1973"/>
                <a:gd name="T27" fmla="*/ 1639 h 2776"/>
                <a:gd name="T28" fmla="*/ 1905 w 1973"/>
                <a:gd name="T29" fmla="*/ 1780 h 2776"/>
                <a:gd name="T30" fmla="*/ 1911 w 1973"/>
                <a:gd name="T31" fmla="*/ 1893 h 2776"/>
                <a:gd name="T32" fmla="*/ 1760 w 1973"/>
                <a:gd name="T33" fmla="*/ 1986 h 2776"/>
                <a:gd name="T34" fmla="*/ 1646 w 1973"/>
                <a:gd name="T35" fmla="*/ 2066 h 2776"/>
                <a:gd name="T36" fmla="*/ 1569 w 1973"/>
                <a:gd name="T37" fmla="*/ 2152 h 2776"/>
                <a:gd name="T38" fmla="*/ 1485 w 1973"/>
                <a:gd name="T39" fmla="*/ 2221 h 2776"/>
                <a:gd name="T40" fmla="*/ 1385 w 1973"/>
                <a:gd name="T41" fmla="*/ 2257 h 2776"/>
                <a:gd name="T42" fmla="*/ 1201 w 1973"/>
                <a:gd name="T43" fmla="*/ 2338 h 2776"/>
                <a:gd name="T44" fmla="*/ 1067 w 1973"/>
                <a:gd name="T45" fmla="*/ 2317 h 2776"/>
                <a:gd name="T46" fmla="*/ 961 w 1973"/>
                <a:gd name="T47" fmla="*/ 2293 h 2776"/>
                <a:gd name="T48" fmla="*/ 892 w 1973"/>
                <a:gd name="T49" fmla="*/ 2263 h 2776"/>
                <a:gd name="T50" fmla="*/ 769 w 1973"/>
                <a:gd name="T51" fmla="*/ 2295 h 2776"/>
                <a:gd name="T52" fmla="*/ 797 w 1973"/>
                <a:gd name="T53" fmla="*/ 2362 h 2776"/>
                <a:gd name="T54" fmla="*/ 774 w 1973"/>
                <a:gd name="T55" fmla="*/ 2561 h 2776"/>
                <a:gd name="T56" fmla="*/ 641 w 1973"/>
                <a:gd name="T57" fmla="*/ 2697 h 2776"/>
                <a:gd name="T58" fmla="*/ 541 w 1973"/>
                <a:gd name="T59" fmla="*/ 2698 h 2776"/>
                <a:gd name="T60" fmla="*/ 455 w 1973"/>
                <a:gd name="T61" fmla="*/ 2745 h 2776"/>
                <a:gd name="T62" fmla="*/ 352 w 1973"/>
                <a:gd name="T63" fmla="*/ 2776 h 2776"/>
                <a:gd name="T64" fmla="*/ 238 w 1973"/>
                <a:gd name="T65" fmla="*/ 2734 h 2776"/>
                <a:gd name="T66" fmla="*/ 186 w 1973"/>
                <a:gd name="T67" fmla="*/ 2637 h 2776"/>
                <a:gd name="T68" fmla="*/ 95 w 1973"/>
                <a:gd name="T69" fmla="*/ 2578 h 2776"/>
                <a:gd name="T70" fmla="*/ 3 w 1973"/>
                <a:gd name="T71" fmla="*/ 2547 h 2776"/>
                <a:gd name="T72" fmla="*/ 64 w 1973"/>
                <a:gd name="T73" fmla="*/ 2448 h 2776"/>
                <a:gd name="T74" fmla="*/ 41 w 1973"/>
                <a:gd name="T75" fmla="*/ 2173 h 2776"/>
                <a:gd name="T76" fmla="*/ 44 w 1973"/>
                <a:gd name="T77" fmla="*/ 2038 h 2776"/>
                <a:gd name="T78" fmla="*/ 110 w 1973"/>
                <a:gd name="T79" fmla="*/ 1953 h 2776"/>
                <a:gd name="T80" fmla="*/ 173 w 1973"/>
                <a:gd name="T81" fmla="*/ 1823 h 2776"/>
                <a:gd name="T82" fmla="*/ 213 w 1973"/>
                <a:gd name="T83" fmla="*/ 1671 h 2776"/>
                <a:gd name="T84" fmla="*/ 296 w 1973"/>
                <a:gd name="T85" fmla="*/ 1610 h 2776"/>
                <a:gd name="T86" fmla="*/ 425 w 1973"/>
                <a:gd name="T87" fmla="*/ 1576 h 2776"/>
                <a:gd name="T88" fmla="*/ 540 w 1973"/>
                <a:gd name="T89" fmla="*/ 1526 h 2776"/>
                <a:gd name="T90" fmla="*/ 709 w 1973"/>
                <a:gd name="T91" fmla="*/ 1368 h 2776"/>
                <a:gd name="T92" fmla="*/ 851 w 1973"/>
                <a:gd name="T93" fmla="*/ 1356 h 2776"/>
                <a:gd name="T94" fmla="*/ 1066 w 1973"/>
                <a:gd name="T95" fmla="*/ 1374 h 2776"/>
                <a:gd name="T96" fmla="*/ 1138 w 1973"/>
                <a:gd name="T97" fmla="*/ 1258 h 2776"/>
                <a:gd name="T98" fmla="*/ 1068 w 1973"/>
                <a:gd name="T99" fmla="*/ 1115 h 2776"/>
                <a:gd name="T100" fmla="*/ 1078 w 1973"/>
                <a:gd name="T101" fmla="*/ 961 h 2776"/>
                <a:gd name="T102" fmla="*/ 1154 w 1973"/>
                <a:gd name="T103" fmla="*/ 830 h 2776"/>
                <a:gd name="T104" fmla="*/ 1121 w 1973"/>
                <a:gd name="T105" fmla="*/ 680 h 2776"/>
                <a:gd name="T106" fmla="*/ 1138 w 1973"/>
                <a:gd name="T107" fmla="*/ 578 h 2776"/>
                <a:gd name="T108" fmla="*/ 1139 w 1973"/>
                <a:gd name="T109" fmla="*/ 443 h 2776"/>
                <a:gd name="T110" fmla="*/ 1226 w 1973"/>
                <a:gd name="T111" fmla="*/ 343 h 2776"/>
                <a:gd name="T112" fmla="*/ 1301 w 1973"/>
                <a:gd name="T113" fmla="*/ 238 h 2776"/>
                <a:gd name="T114" fmla="*/ 1471 w 1973"/>
                <a:gd name="T115" fmla="*/ 150 h 2776"/>
                <a:gd name="T116" fmla="*/ 1533 w 1973"/>
                <a:gd name="T117" fmla="*/ 43 h 2776"/>
                <a:gd name="T118" fmla="*/ 1565 w 1973"/>
                <a:gd name="T119" fmla="*/ 25 h 2776"/>
                <a:gd name="T120" fmla="*/ 1644 w 1973"/>
                <a:gd name="T121" fmla="*/ 66 h 2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73" h="2776">
                  <a:moveTo>
                    <a:pt x="1753" y="64"/>
                  </a:moveTo>
                  <a:lnTo>
                    <a:pt x="1747" y="70"/>
                  </a:lnTo>
                  <a:lnTo>
                    <a:pt x="1743" y="76"/>
                  </a:lnTo>
                  <a:lnTo>
                    <a:pt x="1740" y="83"/>
                  </a:lnTo>
                  <a:lnTo>
                    <a:pt x="1737" y="89"/>
                  </a:lnTo>
                  <a:lnTo>
                    <a:pt x="1732" y="104"/>
                  </a:lnTo>
                  <a:lnTo>
                    <a:pt x="1728" y="118"/>
                  </a:lnTo>
                  <a:lnTo>
                    <a:pt x="1725" y="126"/>
                  </a:lnTo>
                  <a:lnTo>
                    <a:pt x="1722" y="134"/>
                  </a:lnTo>
                  <a:lnTo>
                    <a:pt x="1718" y="141"/>
                  </a:lnTo>
                  <a:lnTo>
                    <a:pt x="1713" y="148"/>
                  </a:lnTo>
                  <a:lnTo>
                    <a:pt x="1707" y="155"/>
                  </a:lnTo>
                  <a:lnTo>
                    <a:pt x="1698" y="161"/>
                  </a:lnTo>
                  <a:lnTo>
                    <a:pt x="1689" y="168"/>
                  </a:lnTo>
                  <a:lnTo>
                    <a:pt x="1679" y="174"/>
                  </a:lnTo>
                  <a:lnTo>
                    <a:pt x="1672" y="179"/>
                  </a:lnTo>
                  <a:lnTo>
                    <a:pt x="1667" y="183"/>
                  </a:lnTo>
                  <a:lnTo>
                    <a:pt x="1663" y="188"/>
                  </a:lnTo>
                  <a:lnTo>
                    <a:pt x="1662" y="192"/>
                  </a:lnTo>
                  <a:lnTo>
                    <a:pt x="1661" y="197"/>
                  </a:lnTo>
                  <a:lnTo>
                    <a:pt x="1662" y="201"/>
                  </a:lnTo>
                  <a:lnTo>
                    <a:pt x="1664" y="205"/>
                  </a:lnTo>
                  <a:lnTo>
                    <a:pt x="1668" y="209"/>
                  </a:lnTo>
                  <a:lnTo>
                    <a:pt x="1677" y="216"/>
                  </a:lnTo>
                  <a:lnTo>
                    <a:pt x="1688" y="223"/>
                  </a:lnTo>
                  <a:lnTo>
                    <a:pt x="1701" y="230"/>
                  </a:lnTo>
                  <a:lnTo>
                    <a:pt x="1716" y="237"/>
                  </a:lnTo>
                  <a:lnTo>
                    <a:pt x="1715" y="242"/>
                  </a:lnTo>
                  <a:lnTo>
                    <a:pt x="1713" y="246"/>
                  </a:lnTo>
                  <a:lnTo>
                    <a:pt x="1710" y="250"/>
                  </a:lnTo>
                  <a:lnTo>
                    <a:pt x="1707" y="253"/>
                  </a:lnTo>
                  <a:lnTo>
                    <a:pt x="1699" y="260"/>
                  </a:lnTo>
                  <a:lnTo>
                    <a:pt x="1691" y="265"/>
                  </a:lnTo>
                  <a:lnTo>
                    <a:pt x="1684" y="270"/>
                  </a:lnTo>
                  <a:lnTo>
                    <a:pt x="1679" y="276"/>
                  </a:lnTo>
                  <a:lnTo>
                    <a:pt x="1678" y="279"/>
                  </a:lnTo>
                  <a:lnTo>
                    <a:pt x="1677" y="282"/>
                  </a:lnTo>
                  <a:lnTo>
                    <a:pt x="1677" y="285"/>
                  </a:lnTo>
                  <a:lnTo>
                    <a:pt x="1679" y="289"/>
                  </a:lnTo>
                  <a:lnTo>
                    <a:pt x="1687" y="308"/>
                  </a:lnTo>
                  <a:lnTo>
                    <a:pt x="1694" y="327"/>
                  </a:lnTo>
                  <a:lnTo>
                    <a:pt x="1700" y="347"/>
                  </a:lnTo>
                  <a:lnTo>
                    <a:pt x="1706" y="366"/>
                  </a:lnTo>
                  <a:lnTo>
                    <a:pt x="1711" y="385"/>
                  </a:lnTo>
                  <a:lnTo>
                    <a:pt x="1716" y="405"/>
                  </a:lnTo>
                  <a:lnTo>
                    <a:pt x="1723" y="425"/>
                  </a:lnTo>
                  <a:lnTo>
                    <a:pt x="1732" y="446"/>
                  </a:lnTo>
                  <a:lnTo>
                    <a:pt x="1742" y="464"/>
                  </a:lnTo>
                  <a:lnTo>
                    <a:pt x="1754" y="487"/>
                  </a:lnTo>
                  <a:lnTo>
                    <a:pt x="1759" y="500"/>
                  </a:lnTo>
                  <a:lnTo>
                    <a:pt x="1764" y="513"/>
                  </a:lnTo>
                  <a:lnTo>
                    <a:pt x="1767" y="525"/>
                  </a:lnTo>
                  <a:lnTo>
                    <a:pt x="1768" y="536"/>
                  </a:lnTo>
                  <a:lnTo>
                    <a:pt x="1768" y="546"/>
                  </a:lnTo>
                  <a:lnTo>
                    <a:pt x="1767" y="555"/>
                  </a:lnTo>
                  <a:lnTo>
                    <a:pt x="1765" y="563"/>
                  </a:lnTo>
                  <a:lnTo>
                    <a:pt x="1763" y="571"/>
                  </a:lnTo>
                  <a:lnTo>
                    <a:pt x="1758" y="584"/>
                  </a:lnTo>
                  <a:lnTo>
                    <a:pt x="1753" y="596"/>
                  </a:lnTo>
                  <a:lnTo>
                    <a:pt x="1747" y="608"/>
                  </a:lnTo>
                  <a:lnTo>
                    <a:pt x="1742" y="621"/>
                  </a:lnTo>
                  <a:lnTo>
                    <a:pt x="1740" y="629"/>
                  </a:lnTo>
                  <a:lnTo>
                    <a:pt x="1738" y="637"/>
                  </a:lnTo>
                  <a:lnTo>
                    <a:pt x="1737" y="646"/>
                  </a:lnTo>
                  <a:lnTo>
                    <a:pt x="1737" y="656"/>
                  </a:lnTo>
                  <a:lnTo>
                    <a:pt x="1736" y="678"/>
                  </a:lnTo>
                  <a:lnTo>
                    <a:pt x="1736" y="698"/>
                  </a:lnTo>
                  <a:lnTo>
                    <a:pt x="1737" y="714"/>
                  </a:lnTo>
                  <a:lnTo>
                    <a:pt x="1739" y="727"/>
                  </a:lnTo>
                  <a:lnTo>
                    <a:pt x="1742" y="739"/>
                  </a:lnTo>
                  <a:lnTo>
                    <a:pt x="1745" y="749"/>
                  </a:lnTo>
                  <a:lnTo>
                    <a:pt x="1749" y="758"/>
                  </a:lnTo>
                  <a:lnTo>
                    <a:pt x="1754" y="766"/>
                  </a:lnTo>
                  <a:lnTo>
                    <a:pt x="1763" y="780"/>
                  </a:lnTo>
                  <a:lnTo>
                    <a:pt x="1771" y="796"/>
                  </a:lnTo>
                  <a:lnTo>
                    <a:pt x="1774" y="805"/>
                  </a:lnTo>
                  <a:lnTo>
                    <a:pt x="1776" y="815"/>
                  </a:lnTo>
                  <a:lnTo>
                    <a:pt x="1778" y="827"/>
                  </a:lnTo>
                  <a:lnTo>
                    <a:pt x="1779" y="840"/>
                  </a:lnTo>
                  <a:lnTo>
                    <a:pt x="1776" y="858"/>
                  </a:lnTo>
                  <a:lnTo>
                    <a:pt x="1774" y="878"/>
                  </a:lnTo>
                  <a:lnTo>
                    <a:pt x="1771" y="898"/>
                  </a:lnTo>
                  <a:lnTo>
                    <a:pt x="1769" y="919"/>
                  </a:lnTo>
                  <a:lnTo>
                    <a:pt x="1766" y="940"/>
                  </a:lnTo>
                  <a:lnTo>
                    <a:pt x="1765" y="960"/>
                  </a:lnTo>
                  <a:lnTo>
                    <a:pt x="1763" y="979"/>
                  </a:lnTo>
                  <a:lnTo>
                    <a:pt x="1763" y="997"/>
                  </a:lnTo>
                  <a:lnTo>
                    <a:pt x="1764" y="1008"/>
                  </a:lnTo>
                  <a:lnTo>
                    <a:pt x="1766" y="1019"/>
                  </a:lnTo>
                  <a:lnTo>
                    <a:pt x="1769" y="1029"/>
                  </a:lnTo>
                  <a:lnTo>
                    <a:pt x="1773" y="1037"/>
                  </a:lnTo>
                  <a:lnTo>
                    <a:pt x="1778" y="1045"/>
                  </a:lnTo>
                  <a:lnTo>
                    <a:pt x="1783" y="1052"/>
                  </a:lnTo>
                  <a:lnTo>
                    <a:pt x="1789" y="1059"/>
                  </a:lnTo>
                  <a:lnTo>
                    <a:pt x="1795" y="1065"/>
                  </a:lnTo>
                  <a:lnTo>
                    <a:pt x="1808" y="1078"/>
                  </a:lnTo>
                  <a:lnTo>
                    <a:pt x="1821" y="1093"/>
                  </a:lnTo>
                  <a:lnTo>
                    <a:pt x="1826" y="1100"/>
                  </a:lnTo>
                  <a:lnTo>
                    <a:pt x="1831" y="1109"/>
                  </a:lnTo>
                  <a:lnTo>
                    <a:pt x="1834" y="1118"/>
                  </a:lnTo>
                  <a:lnTo>
                    <a:pt x="1837" y="1129"/>
                  </a:lnTo>
                  <a:lnTo>
                    <a:pt x="1839" y="1151"/>
                  </a:lnTo>
                  <a:lnTo>
                    <a:pt x="1842" y="1171"/>
                  </a:lnTo>
                  <a:lnTo>
                    <a:pt x="1844" y="1189"/>
                  </a:lnTo>
                  <a:lnTo>
                    <a:pt x="1848" y="1207"/>
                  </a:lnTo>
                  <a:lnTo>
                    <a:pt x="1851" y="1224"/>
                  </a:lnTo>
                  <a:lnTo>
                    <a:pt x="1855" y="1242"/>
                  </a:lnTo>
                  <a:lnTo>
                    <a:pt x="1859" y="1261"/>
                  </a:lnTo>
                  <a:lnTo>
                    <a:pt x="1863" y="1281"/>
                  </a:lnTo>
                  <a:lnTo>
                    <a:pt x="1863" y="1290"/>
                  </a:lnTo>
                  <a:lnTo>
                    <a:pt x="1863" y="1299"/>
                  </a:lnTo>
                  <a:lnTo>
                    <a:pt x="1864" y="1307"/>
                  </a:lnTo>
                  <a:lnTo>
                    <a:pt x="1866" y="1314"/>
                  </a:lnTo>
                  <a:lnTo>
                    <a:pt x="1868" y="1320"/>
                  </a:lnTo>
                  <a:lnTo>
                    <a:pt x="1871" y="1326"/>
                  </a:lnTo>
                  <a:lnTo>
                    <a:pt x="1874" y="1331"/>
                  </a:lnTo>
                  <a:lnTo>
                    <a:pt x="1878" y="1336"/>
                  </a:lnTo>
                  <a:lnTo>
                    <a:pt x="1886" y="1345"/>
                  </a:lnTo>
                  <a:lnTo>
                    <a:pt x="1895" y="1353"/>
                  </a:lnTo>
                  <a:lnTo>
                    <a:pt x="1905" y="1359"/>
                  </a:lnTo>
                  <a:lnTo>
                    <a:pt x="1915" y="1365"/>
                  </a:lnTo>
                  <a:lnTo>
                    <a:pt x="1926" y="1371"/>
                  </a:lnTo>
                  <a:lnTo>
                    <a:pt x="1937" y="1378"/>
                  </a:lnTo>
                  <a:lnTo>
                    <a:pt x="1947" y="1385"/>
                  </a:lnTo>
                  <a:lnTo>
                    <a:pt x="1955" y="1393"/>
                  </a:lnTo>
                  <a:lnTo>
                    <a:pt x="1959" y="1398"/>
                  </a:lnTo>
                  <a:lnTo>
                    <a:pt x="1962" y="1403"/>
                  </a:lnTo>
                  <a:lnTo>
                    <a:pt x="1965" y="1409"/>
                  </a:lnTo>
                  <a:lnTo>
                    <a:pt x="1968" y="1416"/>
                  </a:lnTo>
                  <a:lnTo>
                    <a:pt x="1970" y="1423"/>
                  </a:lnTo>
                  <a:lnTo>
                    <a:pt x="1972" y="1431"/>
                  </a:lnTo>
                  <a:lnTo>
                    <a:pt x="1973" y="1439"/>
                  </a:lnTo>
                  <a:lnTo>
                    <a:pt x="1973" y="1448"/>
                  </a:lnTo>
                  <a:lnTo>
                    <a:pt x="1972" y="1458"/>
                  </a:lnTo>
                  <a:lnTo>
                    <a:pt x="1971" y="1468"/>
                  </a:lnTo>
                  <a:lnTo>
                    <a:pt x="1968" y="1476"/>
                  </a:lnTo>
                  <a:lnTo>
                    <a:pt x="1965" y="1483"/>
                  </a:lnTo>
                  <a:lnTo>
                    <a:pt x="1956" y="1497"/>
                  </a:lnTo>
                  <a:lnTo>
                    <a:pt x="1947" y="1509"/>
                  </a:lnTo>
                  <a:lnTo>
                    <a:pt x="1937" y="1521"/>
                  </a:lnTo>
                  <a:lnTo>
                    <a:pt x="1929" y="1531"/>
                  </a:lnTo>
                  <a:lnTo>
                    <a:pt x="1925" y="1537"/>
                  </a:lnTo>
                  <a:lnTo>
                    <a:pt x="1922" y="1542"/>
                  </a:lnTo>
                  <a:lnTo>
                    <a:pt x="1921" y="1548"/>
                  </a:lnTo>
                  <a:lnTo>
                    <a:pt x="1920" y="1554"/>
                  </a:lnTo>
                  <a:lnTo>
                    <a:pt x="1917" y="1568"/>
                  </a:lnTo>
                  <a:lnTo>
                    <a:pt x="1912" y="1592"/>
                  </a:lnTo>
                  <a:lnTo>
                    <a:pt x="1907" y="1613"/>
                  </a:lnTo>
                  <a:lnTo>
                    <a:pt x="1904" y="1622"/>
                  </a:lnTo>
                  <a:lnTo>
                    <a:pt x="1898" y="1624"/>
                  </a:lnTo>
                  <a:lnTo>
                    <a:pt x="1893" y="1627"/>
                  </a:lnTo>
                  <a:lnTo>
                    <a:pt x="1888" y="1631"/>
                  </a:lnTo>
                  <a:lnTo>
                    <a:pt x="1885" y="1635"/>
                  </a:lnTo>
                  <a:lnTo>
                    <a:pt x="1882" y="1639"/>
                  </a:lnTo>
                  <a:lnTo>
                    <a:pt x="1880" y="1644"/>
                  </a:lnTo>
                  <a:lnTo>
                    <a:pt x="1879" y="1649"/>
                  </a:lnTo>
                  <a:lnTo>
                    <a:pt x="1878" y="1655"/>
                  </a:lnTo>
                  <a:lnTo>
                    <a:pt x="1877" y="1684"/>
                  </a:lnTo>
                  <a:lnTo>
                    <a:pt x="1878" y="1717"/>
                  </a:lnTo>
                  <a:lnTo>
                    <a:pt x="1879" y="1728"/>
                  </a:lnTo>
                  <a:lnTo>
                    <a:pt x="1881" y="1739"/>
                  </a:lnTo>
                  <a:lnTo>
                    <a:pt x="1883" y="1747"/>
                  </a:lnTo>
                  <a:lnTo>
                    <a:pt x="1887" y="1755"/>
                  </a:lnTo>
                  <a:lnTo>
                    <a:pt x="1896" y="1768"/>
                  </a:lnTo>
                  <a:lnTo>
                    <a:pt x="1905" y="1780"/>
                  </a:lnTo>
                  <a:lnTo>
                    <a:pt x="1909" y="1787"/>
                  </a:lnTo>
                  <a:lnTo>
                    <a:pt x="1914" y="1795"/>
                  </a:lnTo>
                  <a:lnTo>
                    <a:pt x="1917" y="1803"/>
                  </a:lnTo>
                  <a:lnTo>
                    <a:pt x="1920" y="1813"/>
                  </a:lnTo>
                  <a:lnTo>
                    <a:pt x="1922" y="1824"/>
                  </a:lnTo>
                  <a:lnTo>
                    <a:pt x="1923" y="1836"/>
                  </a:lnTo>
                  <a:lnTo>
                    <a:pt x="1922" y="1851"/>
                  </a:lnTo>
                  <a:lnTo>
                    <a:pt x="1920" y="1869"/>
                  </a:lnTo>
                  <a:lnTo>
                    <a:pt x="1918" y="1877"/>
                  </a:lnTo>
                  <a:lnTo>
                    <a:pt x="1915" y="1885"/>
                  </a:lnTo>
                  <a:lnTo>
                    <a:pt x="1911" y="1893"/>
                  </a:lnTo>
                  <a:lnTo>
                    <a:pt x="1906" y="1900"/>
                  </a:lnTo>
                  <a:lnTo>
                    <a:pt x="1901" y="1908"/>
                  </a:lnTo>
                  <a:lnTo>
                    <a:pt x="1896" y="1915"/>
                  </a:lnTo>
                  <a:lnTo>
                    <a:pt x="1890" y="1921"/>
                  </a:lnTo>
                  <a:lnTo>
                    <a:pt x="1883" y="1927"/>
                  </a:lnTo>
                  <a:lnTo>
                    <a:pt x="1869" y="1937"/>
                  </a:lnTo>
                  <a:lnTo>
                    <a:pt x="1854" y="1947"/>
                  </a:lnTo>
                  <a:lnTo>
                    <a:pt x="1838" y="1955"/>
                  </a:lnTo>
                  <a:lnTo>
                    <a:pt x="1822" y="1963"/>
                  </a:lnTo>
                  <a:lnTo>
                    <a:pt x="1789" y="1975"/>
                  </a:lnTo>
                  <a:lnTo>
                    <a:pt x="1760" y="1986"/>
                  </a:lnTo>
                  <a:lnTo>
                    <a:pt x="1748" y="1991"/>
                  </a:lnTo>
                  <a:lnTo>
                    <a:pt x="1738" y="1995"/>
                  </a:lnTo>
                  <a:lnTo>
                    <a:pt x="1731" y="2000"/>
                  </a:lnTo>
                  <a:lnTo>
                    <a:pt x="1727" y="2005"/>
                  </a:lnTo>
                  <a:lnTo>
                    <a:pt x="1719" y="2017"/>
                  </a:lnTo>
                  <a:lnTo>
                    <a:pt x="1712" y="2026"/>
                  </a:lnTo>
                  <a:lnTo>
                    <a:pt x="1702" y="2033"/>
                  </a:lnTo>
                  <a:lnTo>
                    <a:pt x="1693" y="2040"/>
                  </a:lnTo>
                  <a:lnTo>
                    <a:pt x="1675" y="2051"/>
                  </a:lnTo>
                  <a:lnTo>
                    <a:pt x="1655" y="2061"/>
                  </a:lnTo>
                  <a:lnTo>
                    <a:pt x="1646" y="2066"/>
                  </a:lnTo>
                  <a:lnTo>
                    <a:pt x="1636" y="2072"/>
                  </a:lnTo>
                  <a:lnTo>
                    <a:pt x="1626" y="2079"/>
                  </a:lnTo>
                  <a:lnTo>
                    <a:pt x="1617" y="2087"/>
                  </a:lnTo>
                  <a:lnTo>
                    <a:pt x="1608" y="2096"/>
                  </a:lnTo>
                  <a:lnTo>
                    <a:pt x="1600" y="2107"/>
                  </a:lnTo>
                  <a:lnTo>
                    <a:pt x="1591" y="2120"/>
                  </a:lnTo>
                  <a:lnTo>
                    <a:pt x="1584" y="2137"/>
                  </a:lnTo>
                  <a:lnTo>
                    <a:pt x="1582" y="2141"/>
                  </a:lnTo>
                  <a:lnTo>
                    <a:pt x="1579" y="2145"/>
                  </a:lnTo>
                  <a:lnTo>
                    <a:pt x="1574" y="2149"/>
                  </a:lnTo>
                  <a:lnTo>
                    <a:pt x="1569" y="2152"/>
                  </a:lnTo>
                  <a:lnTo>
                    <a:pt x="1555" y="2157"/>
                  </a:lnTo>
                  <a:lnTo>
                    <a:pt x="1540" y="2161"/>
                  </a:lnTo>
                  <a:lnTo>
                    <a:pt x="1525" y="2167"/>
                  </a:lnTo>
                  <a:lnTo>
                    <a:pt x="1511" y="2173"/>
                  </a:lnTo>
                  <a:lnTo>
                    <a:pt x="1505" y="2177"/>
                  </a:lnTo>
                  <a:lnTo>
                    <a:pt x="1501" y="2182"/>
                  </a:lnTo>
                  <a:lnTo>
                    <a:pt x="1497" y="2188"/>
                  </a:lnTo>
                  <a:lnTo>
                    <a:pt x="1496" y="2194"/>
                  </a:lnTo>
                  <a:lnTo>
                    <a:pt x="1493" y="2204"/>
                  </a:lnTo>
                  <a:lnTo>
                    <a:pt x="1490" y="2213"/>
                  </a:lnTo>
                  <a:lnTo>
                    <a:pt x="1485" y="2221"/>
                  </a:lnTo>
                  <a:lnTo>
                    <a:pt x="1479" y="2228"/>
                  </a:lnTo>
                  <a:lnTo>
                    <a:pt x="1473" y="2234"/>
                  </a:lnTo>
                  <a:lnTo>
                    <a:pt x="1467" y="2240"/>
                  </a:lnTo>
                  <a:lnTo>
                    <a:pt x="1459" y="2244"/>
                  </a:lnTo>
                  <a:lnTo>
                    <a:pt x="1452" y="2248"/>
                  </a:lnTo>
                  <a:lnTo>
                    <a:pt x="1444" y="2250"/>
                  </a:lnTo>
                  <a:lnTo>
                    <a:pt x="1436" y="2253"/>
                  </a:lnTo>
                  <a:lnTo>
                    <a:pt x="1427" y="2254"/>
                  </a:lnTo>
                  <a:lnTo>
                    <a:pt x="1419" y="2256"/>
                  </a:lnTo>
                  <a:lnTo>
                    <a:pt x="1402" y="2257"/>
                  </a:lnTo>
                  <a:lnTo>
                    <a:pt x="1385" y="2257"/>
                  </a:lnTo>
                  <a:lnTo>
                    <a:pt x="1370" y="2258"/>
                  </a:lnTo>
                  <a:lnTo>
                    <a:pt x="1356" y="2261"/>
                  </a:lnTo>
                  <a:lnTo>
                    <a:pt x="1342" y="2266"/>
                  </a:lnTo>
                  <a:lnTo>
                    <a:pt x="1329" y="2271"/>
                  </a:lnTo>
                  <a:lnTo>
                    <a:pt x="1302" y="2285"/>
                  </a:lnTo>
                  <a:lnTo>
                    <a:pt x="1275" y="2302"/>
                  </a:lnTo>
                  <a:lnTo>
                    <a:pt x="1261" y="2310"/>
                  </a:lnTo>
                  <a:lnTo>
                    <a:pt x="1246" y="2318"/>
                  </a:lnTo>
                  <a:lnTo>
                    <a:pt x="1232" y="2325"/>
                  </a:lnTo>
                  <a:lnTo>
                    <a:pt x="1217" y="2332"/>
                  </a:lnTo>
                  <a:lnTo>
                    <a:pt x="1201" y="2338"/>
                  </a:lnTo>
                  <a:lnTo>
                    <a:pt x="1185" y="2342"/>
                  </a:lnTo>
                  <a:lnTo>
                    <a:pt x="1167" y="2345"/>
                  </a:lnTo>
                  <a:lnTo>
                    <a:pt x="1148" y="2346"/>
                  </a:lnTo>
                  <a:lnTo>
                    <a:pt x="1126" y="2345"/>
                  </a:lnTo>
                  <a:lnTo>
                    <a:pt x="1109" y="2343"/>
                  </a:lnTo>
                  <a:lnTo>
                    <a:pt x="1102" y="2341"/>
                  </a:lnTo>
                  <a:lnTo>
                    <a:pt x="1095" y="2339"/>
                  </a:lnTo>
                  <a:lnTo>
                    <a:pt x="1090" y="2336"/>
                  </a:lnTo>
                  <a:lnTo>
                    <a:pt x="1085" y="2333"/>
                  </a:lnTo>
                  <a:lnTo>
                    <a:pt x="1076" y="2326"/>
                  </a:lnTo>
                  <a:lnTo>
                    <a:pt x="1067" y="2317"/>
                  </a:lnTo>
                  <a:lnTo>
                    <a:pt x="1057" y="2306"/>
                  </a:lnTo>
                  <a:lnTo>
                    <a:pt x="1044" y="2294"/>
                  </a:lnTo>
                  <a:lnTo>
                    <a:pt x="1041" y="2291"/>
                  </a:lnTo>
                  <a:lnTo>
                    <a:pt x="1037" y="2289"/>
                  </a:lnTo>
                  <a:lnTo>
                    <a:pt x="1033" y="2288"/>
                  </a:lnTo>
                  <a:lnTo>
                    <a:pt x="1029" y="2287"/>
                  </a:lnTo>
                  <a:lnTo>
                    <a:pt x="1020" y="2287"/>
                  </a:lnTo>
                  <a:lnTo>
                    <a:pt x="1010" y="2288"/>
                  </a:lnTo>
                  <a:lnTo>
                    <a:pt x="989" y="2292"/>
                  </a:lnTo>
                  <a:lnTo>
                    <a:pt x="965" y="2294"/>
                  </a:lnTo>
                  <a:lnTo>
                    <a:pt x="961" y="2293"/>
                  </a:lnTo>
                  <a:lnTo>
                    <a:pt x="957" y="2292"/>
                  </a:lnTo>
                  <a:lnTo>
                    <a:pt x="952" y="2290"/>
                  </a:lnTo>
                  <a:lnTo>
                    <a:pt x="947" y="2287"/>
                  </a:lnTo>
                  <a:lnTo>
                    <a:pt x="937" y="2280"/>
                  </a:lnTo>
                  <a:lnTo>
                    <a:pt x="926" y="2272"/>
                  </a:lnTo>
                  <a:lnTo>
                    <a:pt x="916" y="2266"/>
                  </a:lnTo>
                  <a:lnTo>
                    <a:pt x="907" y="2261"/>
                  </a:lnTo>
                  <a:lnTo>
                    <a:pt x="902" y="2260"/>
                  </a:lnTo>
                  <a:lnTo>
                    <a:pt x="898" y="2259"/>
                  </a:lnTo>
                  <a:lnTo>
                    <a:pt x="895" y="2260"/>
                  </a:lnTo>
                  <a:lnTo>
                    <a:pt x="892" y="2263"/>
                  </a:lnTo>
                  <a:lnTo>
                    <a:pt x="876" y="2271"/>
                  </a:lnTo>
                  <a:lnTo>
                    <a:pt x="864" y="2279"/>
                  </a:lnTo>
                  <a:lnTo>
                    <a:pt x="857" y="2283"/>
                  </a:lnTo>
                  <a:lnTo>
                    <a:pt x="848" y="2286"/>
                  </a:lnTo>
                  <a:lnTo>
                    <a:pt x="838" y="2288"/>
                  </a:lnTo>
                  <a:lnTo>
                    <a:pt x="824" y="2289"/>
                  </a:lnTo>
                  <a:lnTo>
                    <a:pt x="805" y="2288"/>
                  </a:lnTo>
                  <a:lnTo>
                    <a:pt x="787" y="2289"/>
                  </a:lnTo>
                  <a:lnTo>
                    <a:pt x="778" y="2290"/>
                  </a:lnTo>
                  <a:lnTo>
                    <a:pt x="772" y="2293"/>
                  </a:lnTo>
                  <a:lnTo>
                    <a:pt x="769" y="2295"/>
                  </a:lnTo>
                  <a:lnTo>
                    <a:pt x="767" y="2298"/>
                  </a:lnTo>
                  <a:lnTo>
                    <a:pt x="766" y="2301"/>
                  </a:lnTo>
                  <a:lnTo>
                    <a:pt x="766" y="2304"/>
                  </a:lnTo>
                  <a:lnTo>
                    <a:pt x="767" y="2311"/>
                  </a:lnTo>
                  <a:lnTo>
                    <a:pt x="768" y="2318"/>
                  </a:lnTo>
                  <a:lnTo>
                    <a:pt x="772" y="2326"/>
                  </a:lnTo>
                  <a:lnTo>
                    <a:pt x="776" y="2335"/>
                  </a:lnTo>
                  <a:lnTo>
                    <a:pt x="780" y="2343"/>
                  </a:lnTo>
                  <a:lnTo>
                    <a:pt x="786" y="2351"/>
                  </a:lnTo>
                  <a:lnTo>
                    <a:pt x="791" y="2358"/>
                  </a:lnTo>
                  <a:lnTo>
                    <a:pt x="797" y="2362"/>
                  </a:lnTo>
                  <a:lnTo>
                    <a:pt x="797" y="2377"/>
                  </a:lnTo>
                  <a:lnTo>
                    <a:pt x="799" y="2395"/>
                  </a:lnTo>
                  <a:lnTo>
                    <a:pt x="800" y="2417"/>
                  </a:lnTo>
                  <a:lnTo>
                    <a:pt x="802" y="2440"/>
                  </a:lnTo>
                  <a:lnTo>
                    <a:pt x="803" y="2463"/>
                  </a:lnTo>
                  <a:lnTo>
                    <a:pt x="804" y="2484"/>
                  </a:lnTo>
                  <a:lnTo>
                    <a:pt x="803" y="2502"/>
                  </a:lnTo>
                  <a:lnTo>
                    <a:pt x="802" y="2514"/>
                  </a:lnTo>
                  <a:lnTo>
                    <a:pt x="794" y="2529"/>
                  </a:lnTo>
                  <a:lnTo>
                    <a:pt x="785" y="2545"/>
                  </a:lnTo>
                  <a:lnTo>
                    <a:pt x="774" y="2561"/>
                  </a:lnTo>
                  <a:lnTo>
                    <a:pt x="763" y="2579"/>
                  </a:lnTo>
                  <a:lnTo>
                    <a:pt x="751" y="2595"/>
                  </a:lnTo>
                  <a:lnTo>
                    <a:pt x="739" y="2611"/>
                  </a:lnTo>
                  <a:lnTo>
                    <a:pt x="726" y="2627"/>
                  </a:lnTo>
                  <a:lnTo>
                    <a:pt x="713" y="2642"/>
                  </a:lnTo>
                  <a:lnTo>
                    <a:pt x="698" y="2656"/>
                  </a:lnTo>
                  <a:lnTo>
                    <a:pt x="684" y="2668"/>
                  </a:lnTo>
                  <a:lnTo>
                    <a:pt x="669" y="2679"/>
                  </a:lnTo>
                  <a:lnTo>
                    <a:pt x="655" y="2690"/>
                  </a:lnTo>
                  <a:lnTo>
                    <a:pt x="648" y="2693"/>
                  </a:lnTo>
                  <a:lnTo>
                    <a:pt x="641" y="2697"/>
                  </a:lnTo>
                  <a:lnTo>
                    <a:pt x="633" y="2699"/>
                  </a:lnTo>
                  <a:lnTo>
                    <a:pt x="626" y="2702"/>
                  </a:lnTo>
                  <a:lnTo>
                    <a:pt x="619" y="2703"/>
                  </a:lnTo>
                  <a:lnTo>
                    <a:pt x="612" y="2704"/>
                  </a:lnTo>
                  <a:lnTo>
                    <a:pt x="605" y="2704"/>
                  </a:lnTo>
                  <a:lnTo>
                    <a:pt x="598" y="2703"/>
                  </a:lnTo>
                  <a:lnTo>
                    <a:pt x="584" y="2701"/>
                  </a:lnTo>
                  <a:lnTo>
                    <a:pt x="572" y="2699"/>
                  </a:lnTo>
                  <a:lnTo>
                    <a:pt x="561" y="2698"/>
                  </a:lnTo>
                  <a:lnTo>
                    <a:pt x="551" y="2698"/>
                  </a:lnTo>
                  <a:lnTo>
                    <a:pt x="541" y="2698"/>
                  </a:lnTo>
                  <a:lnTo>
                    <a:pt x="532" y="2699"/>
                  </a:lnTo>
                  <a:lnTo>
                    <a:pt x="524" y="2700"/>
                  </a:lnTo>
                  <a:lnTo>
                    <a:pt x="517" y="2702"/>
                  </a:lnTo>
                  <a:lnTo>
                    <a:pt x="510" y="2704"/>
                  </a:lnTo>
                  <a:lnTo>
                    <a:pt x="504" y="2707"/>
                  </a:lnTo>
                  <a:lnTo>
                    <a:pt x="498" y="2709"/>
                  </a:lnTo>
                  <a:lnTo>
                    <a:pt x="493" y="2713"/>
                  </a:lnTo>
                  <a:lnTo>
                    <a:pt x="483" y="2720"/>
                  </a:lnTo>
                  <a:lnTo>
                    <a:pt x="473" y="2728"/>
                  </a:lnTo>
                  <a:lnTo>
                    <a:pt x="464" y="2737"/>
                  </a:lnTo>
                  <a:lnTo>
                    <a:pt x="455" y="2745"/>
                  </a:lnTo>
                  <a:lnTo>
                    <a:pt x="446" y="2753"/>
                  </a:lnTo>
                  <a:lnTo>
                    <a:pt x="435" y="2760"/>
                  </a:lnTo>
                  <a:lnTo>
                    <a:pt x="430" y="2764"/>
                  </a:lnTo>
                  <a:lnTo>
                    <a:pt x="423" y="2767"/>
                  </a:lnTo>
                  <a:lnTo>
                    <a:pt x="417" y="2770"/>
                  </a:lnTo>
                  <a:lnTo>
                    <a:pt x="409" y="2772"/>
                  </a:lnTo>
                  <a:lnTo>
                    <a:pt x="401" y="2774"/>
                  </a:lnTo>
                  <a:lnTo>
                    <a:pt x="393" y="2775"/>
                  </a:lnTo>
                  <a:lnTo>
                    <a:pt x="383" y="2776"/>
                  </a:lnTo>
                  <a:lnTo>
                    <a:pt x="373" y="2776"/>
                  </a:lnTo>
                  <a:lnTo>
                    <a:pt x="352" y="2776"/>
                  </a:lnTo>
                  <a:lnTo>
                    <a:pt x="333" y="2775"/>
                  </a:lnTo>
                  <a:lnTo>
                    <a:pt x="323" y="2774"/>
                  </a:lnTo>
                  <a:lnTo>
                    <a:pt x="314" y="2773"/>
                  </a:lnTo>
                  <a:lnTo>
                    <a:pt x="304" y="2771"/>
                  </a:lnTo>
                  <a:lnTo>
                    <a:pt x="294" y="2768"/>
                  </a:lnTo>
                  <a:lnTo>
                    <a:pt x="285" y="2765"/>
                  </a:lnTo>
                  <a:lnTo>
                    <a:pt x="276" y="2761"/>
                  </a:lnTo>
                  <a:lnTo>
                    <a:pt x="266" y="2756"/>
                  </a:lnTo>
                  <a:lnTo>
                    <a:pt x="256" y="2750"/>
                  </a:lnTo>
                  <a:lnTo>
                    <a:pt x="247" y="2743"/>
                  </a:lnTo>
                  <a:lnTo>
                    <a:pt x="238" y="2734"/>
                  </a:lnTo>
                  <a:lnTo>
                    <a:pt x="229" y="2725"/>
                  </a:lnTo>
                  <a:lnTo>
                    <a:pt x="220" y="2714"/>
                  </a:lnTo>
                  <a:lnTo>
                    <a:pt x="210" y="2707"/>
                  </a:lnTo>
                  <a:lnTo>
                    <a:pt x="203" y="2699"/>
                  </a:lnTo>
                  <a:lnTo>
                    <a:pt x="198" y="2691"/>
                  </a:lnTo>
                  <a:lnTo>
                    <a:pt x="194" y="2682"/>
                  </a:lnTo>
                  <a:lnTo>
                    <a:pt x="191" y="2673"/>
                  </a:lnTo>
                  <a:lnTo>
                    <a:pt x="190" y="2664"/>
                  </a:lnTo>
                  <a:lnTo>
                    <a:pt x="188" y="2655"/>
                  </a:lnTo>
                  <a:lnTo>
                    <a:pt x="187" y="2646"/>
                  </a:lnTo>
                  <a:lnTo>
                    <a:pt x="186" y="2637"/>
                  </a:lnTo>
                  <a:lnTo>
                    <a:pt x="185" y="2628"/>
                  </a:lnTo>
                  <a:lnTo>
                    <a:pt x="182" y="2619"/>
                  </a:lnTo>
                  <a:lnTo>
                    <a:pt x="179" y="2611"/>
                  </a:lnTo>
                  <a:lnTo>
                    <a:pt x="174" y="2603"/>
                  </a:lnTo>
                  <a:lnTo>
                    <a:pt x="167" y="2596"/>
                  </a:lnTo>
                  <a:lnTo>
                    <a:pt x="158" y="2589"/>
                  </a:lnTo>
                  <a:lnTo>
                    <a:pt x="146" y="2583"/>
                  </a:lnTo>
                  <a:lnTo>
                    <a:pt x="132" y="2580"/>
                  </a:lnTo>
                  <a:lnTo>
                    <a:pt x="119" y="2578"/>
                  </a:lnTo>
                  <a:lnTo>
                    <a:pt x="107" y="2578"/>
                  </a:lnTo>
                  <a:lnTo>
                    <a:pt x="95" y="2578"/>
                  </a:lnTo>
                  <a:lnTo>
                    <a:pt x="83" y="2579"/>
                  </a:lnTo>
                  <a:lnTo>
                    <a:pt x="70" y="2579"/>
                  </a:lnTo>
                  <a:lnTo>
                    <a:pt x="55" y="2579"/>
                  </a:lnTo>
                  <a:lnTo>
                    <a:pt x="36" y="2578"/>
                  </a:lnTo>
                  <a:lnTo>
                    <a:pt x="31" y="2577"/>
                  </a:lnTo>
                  <a:lnTo>
                    <a:pt x="26" y="2576"/>
                  </a:lnTo>
                  <a:lnTo>
                    <a:pt x="22" y="2574"/>
                  </a:lnTo>
                  <a:lnTo>
                    <a:pt x="18" y="2570"/>
                  </a:lnTo>
                  <a:lnTo>
                    <a:pt x="10" y="2563"/>
                  </a:lnTo>
                  <a:lnTo>
                    <a:pt x="0" y="2556"/>
                  </a:lnTo>
                  <a:lnTo>
                    <a:pt x="3" y="2547"/>
                  </a:lnTo>
                  <a:lnTo>
                    <a:pt x="7" y="2539"/>
                  </a:lnTo>
                  <a:lnTo>
                    <a:pt x="12" y="2531"/>
                  </a:lnTo>
                  <a:lnTo>
                    <a:pt x="17" y="2524"/>
                  </a:lnTo>
                  <a:lnTo>
                    <a:pt x="29" y="2509"/>
                  </a:lnTo>
                  <a:lnTo>
                    <a:pt x="41" y="2495"/>
                  </a:lnTo>
                  <a:lnTo>
                    <a:pt x="47" y="2488"/>
                  </a:lnTo>
                  <a:lnTo>
                    <a:pt x="52" y="2481"/>
                  </a:lnTo>
                  <a:lnTo>
                    <a:pt x="56" y="2474"/>
                  </a:lnTo>
                  <a:lnTo>
                    <a:pt x="60" y="2466"/>
                  </a:lnTo>
                  <a:lnTo>
                    <a:pt x="62" y="2457"/>
                  </a:lnTo>
                  <a:lnTo>
                    <a:pt x="64" y="2448"/>
                  </a:lnTo>
                  <a:lnTo>
                    <a:pt x="64" y="2439"/>
                  </a:lnTo>
                  <a:lnTo>
                    <a:pt x="63" y="2430"/>
                  </a:lnTo>
                  <a:lnTo>
                    <a:pt x="79" y="2268"/>
                  </a:lnTo>
                  <a:lnTo>
                    <a:pt x="77" y="2260"/>
                  </a:lnTo>
                  <a:lnTo>
                    <a:pt x="75" y="2252"/>
                  </a:lnTo>
                  <a:lnTo>
                    <a:pt x="71" y="2244"/>
                  </a:lnTo>
                  <a:lnTo>
                    <a:pt x="68" y="2234"/>
                  </a:lnTo>
                  <a:lnTo>
                    <a:pt x="59" y="2216"/>
                  </a:lnTo>
                  <a:lnTo>
                    <a:pt x="49" y="2195"/>
                  </a:lnTo>
                  <a:lnTo>
                    <a:pt x="45" y="2184"/>
                  </a:lnTo>
                  <a:lnTo>
                    <a:pt x="41" y="2173"/>
                  </a:lnTo>
                  <a:lnTo>
                    <a:pt x="36" y="2160"/>
                  </a:lnTo>
                  <a:lnTo>
                    <a:pt x="33" y="2147"/>
                  </a:lnTo>
                  <a:lnTo>
                    <a:pt x="31" y="2133"/>
                  </a:lnTo>
                  <a:lnTo>
                    <a:pt x="30" y="2117"/>
                  </a:lnTo>
                  <a:lnTo>
                    <a:pt x="29" y="2101"/>
                  </a:lnTo>
                  <a:lnTo>
                    <a:pt x="31" y="2084"/>
                  </a:lnTo>
                  <a:lnTo>
                    <a:pt x="30" y="2071"/>
                  </a:lnTo>
                  <a:lnTo>
                    <a:pt x="31" y="2061"/>
                  </a:lnTo>
                  <a:lnTo>
                    <a:pt x="34" y="2052"/>
                  </a:lnTo>
                  <a:lnTo>
                    <a:pt x="39" y="2044"/>
                  </a:lnTo>
                  <a:lnTo>
                    <a:pt x="44" y="2038"/>
                  </a:lnTo>
                  <a:lnTo>
                    <a:pt x="50" y="2033"/>
                  </a:lnTo>
                  <a:lnTo>
                    <a:pt x="57" y="2028"/>
                  </a:lnTo>
                  <a:lnTo>
                    <a:pt x="65" y="2023"/>
                  </a:lnTo>
                  <a:lnTo>
                    <a:pt x="72" y="2018"/>
                  </a:lnTo>
                  <a:lnTo>
                    <a:pt x="80" y="2011"/>
                  </a:lnTo>
                  <a:lnTo>
                    <a:pt x="87" y="2005"/>
                  </a:lnTo>
                  <a:lnTo>
                    <a:pt x="94" y="1998"/>
                  </a:lnTo>
                  <a:lnTo>
                    <a:pt x="100" y="1989"/>
                  </a:lnTo>
                  <a:lnTo>
                    <a:pt x="104" y="1979"/>
                  </a:lnTo>
                  <a:lnTo>
                    <a:pt x="108" y="1967"/>
                  </a:lnTo>
                  <a:lnTo>
                    <a:pt x="110" y="1953"/>
                  </a:lnTo>
                  <a:lnTo>
                    <a:pt x="112" y="1940"/>
                  </a:lnTo>
                  <a:lnTo>
                    <a:pt x="115" y="1929"/>
                  </a:lnTo>
                  <a:lnTo>
                    <a:pt x="118" y="1919"/>
                  </a:lnTo>
                  <a:lnTo>
                    <a:pt x="121" y="1910"/>
                  </a:lnTo>
                  <a:lnTo>
                    <a:pt x="129" y="1893"/>
                  </a:lnTo>
                  <a:lnTo>
                    <a:pt x="138" y="1880"/>
                  </a:lnTo>
                  <a:lnTo>
                    <a:pt x="147" y="1866"/>
                  </a:lnTo>
                  <a:lnTo>
                    <a:pt x="158" y="1852"/>
                  </a:lnTo>
                  <a:lnTo>
                    <a:pt x="163" y="1843"/>
                  </a:lnTo>
                  <a:lnTo>
                    <a:pt x="168" y="1834"/>
                  </a:lnTo>
                  <a:lnTo>
                    <a:pt x="173" y="1823"/>
                  </a:lnTo>
                  <a:lnTo>
                    <a:pt x="178" y="1811"/>
                  </a:lnTo>
                  <a:lnTo>
                    <a:pt x="182" y="1800"/>
                  </a:lnTo>
                  <a:lnTo>
                    <a:pt x="185" y="1785"/>
                  </a:lnTo>
                  <a:lnTo>
                    <a:pt x="187" y="1770"/>
                  </a:lnTo>
                  <a:lnTo>
                    <a:pt x="190" y="1755"/>
                  </a:lnTo>
                  <a:lnTo>
                    <a:pt x="192" y="1738"/>
                  </a:lnTo>
                  <a:lnTo>
                    <a:pt x="196" y="1721"/>
                  </a:lnTo>
                  <a:lnTo>
                    <a:pt x="200" y="1704"/>
                  </a:lnTo>
                  <a:lnTo>
                    <a:pt x="206" y="1687"/>
                  </a:lnTo>
                  <a:lnTo>
                    <a:pt x="209" y="1678"/>
                  </a:lnTo>
                  <a:lnTo>
                    <a:pt x="213" y="1671"/>
                  </a:lnTo>
                  <a:lnTo>
                    <a:pt x="217" y="1663"/>
                  </a:lnTo>
                  <a:lnTo>
                    <a:pt x="222" y="1656"/>
                  </a:lnTo>
                  <a:lnTo>
                    <a:pt x="227" y="1649"/>
                  </a:lnTo>
                  <a:lnTo>
                    <a:pt x="233" y="1642"/>
                  </a:lnTo>
                  <a:lnTo>
                    <a:pt x="240" y="1636"/>
                  </a:lnTo>
                  <a:lnTo>
                    <a:pt x="247" y="1630"/>
                  </a:lnTo>
                  <a:lnTo>
                    <a:pt x="255" y="1625"/>
                  </a:lnTo>
                  <a:lnTo>
                    <a:pt x="265" y="1620"/>
                  </a:lnTo>
                  <a:lnTo>
                    <a:pt x="274" y="1616"/>
                  </a:lnTo>
                  <a:lnTo>
                    <a:pt x="285" y="1613"/>
                  </a:lnTo>
                  <a:lnTo>
                    <a:pt x="296" y="1610"/>
                  </a:lnTo>
                  <a:lnTo>
                    <a:pt x="308" y="1608"/>
                  </a:lnTo>
                  <a:lnTo>
                    <a:pt x="321" y="1607"/>
                  </a:lnTo>
                  <a:lnTo>
                    <a:pt x="335" y="1607"/>
                  </a:lnTo>
                  <a:lnTo>
                    <a:pt x="353" y="1606"/>
                  </a:lnTo>
                  <a:lnTo>
                    <a:pt x="369" y="1604"/>
                  </a:lnTo>
                  <a:lnTo>
                    <a:pt x="382" y="1601"/>
                  </a:lnTo>
                  <a:lnTo>
                    <a:pt x="393" y="1597"/>
                  </a:lnTo>
                  <a:lnTo>
                    <a:pt x="403" y="1593"/>
                  </a:lnTo>
                  <a:lnTo>
                    <a:pt x="411" y="1588"/>
                  </a:lnTo>
                  <a:lnTo>
                    <a:pt x="418" y="1582"/>
                  </a:lnTo>
                  <a:lnTo>
                    <a:pt x="425" y="1576"/>
                  </a:lnTo>
                  <a:lnTo>
                    <a:pt x="432" y="1569"/>
                  </a:lnTo>
                  <a:lnTo>
                    <a:pt x="439" y="1563"/>
                  </a:lnTo>
                  <a:lnTo>
                    <a:pt x="447" y="1557"/>
                  </a:lnTo>
                  <a:lnTo>
                    <a:pt x="456" y="1551"/>
                  </a:lnTo>
                  <a:lnTo>
                    <a:pt x="467" y="1545"/>
                  </a:lnTo>
                  <a:lnTo>
                    <a:pt x="480" y="1540"/>
                  </a:lnTo>
                  <a:lnTo>
                    <a:pt x="496" y="1536"/>
                  </a:lnTo>
                  <a:lnTo>
                    <a:pt x="514" y="1533"/>
                  </a:lnTo>
                  <a:lnTo>
                    <a:pt x="523" y="1531"/>
                  </a:lnTo>
                  <a:lnTo>
                    <a:pt x="532" y="1529"/>
                  </a:lnTo>
                  <a:lnTo>
                    <a:pt x="540" y="1526"/>
                  </a:lnTo>
                  <a:lnTo>
                    <a:pt x="549" y="1522"/>
                  </a:lnTo>
                  <a:lnTo>
                    <a:pt x="566" y="1512"/>
                  </a:lnTo>
                  <a:lnTo>
                    <a:pt x="583" y="1500"/>
                  </a:lnTo>
                  <a:lnTo>
                    <a:pt x="600" y="1487"/>
                  </a:lnTo>
                  <a:lnTo>
                    <a:pt x="616" y="1473"/>
                  </a:lnTo>
                  <a:lnTo>
                    <a:pt x="631" y="1457"/>
                  </a:lnTo>
                  <a:lnTo>
                    <a:pt x="645" y="1443"/>
                  </a:lnTo>
                  <a:lnTo>
                    <a:pt x="666" y="1415"/>
                  </a:lnTo>
                  <a:lnTo>
                    <a:pt x="692" y="1382"/>
                  </a:lnTo>
                  <a:lnTo>
                    <a:pt x="700" y="1375"/>
                  </a:lnTo>
                  <a:lnTo>
                    <a:pt x="709" y="1368"/>
                  </a:lnTo>
                  <a:lnTo>
                    <a:pt x="717" y="1361"/>
                  </a:lnTo>
                  <a:lnTo>
                    <a:pt x="727" y="1356"/>
                  </a:lnTo>
                  <a:lnTo>
                    <a:pt x="737" y="1351"/>
                  </a:lnTo>
                  <a:lnTo>
                    <a:pt x="747" y="1346"/>
                  </a:lnTo>
                  <a:lnTo>
                    <a:pt x="759" y="1344"/>
                  </a:lnTo>
                  <a:lnTo>
                    <a:pt x="771" y="1343"/>
                  </a:lnTo>
                  <a:lnTo>
                    <a:pt x="782" y="1344"/>
                  </a:lnTo>
                  <a:lnTo>
                    <a:pt x="794" y="1345"/>
                  </a:lnTo>
                  <a:lnTo>
                    <a:pt x="807" y="1348"/>
                  </a:lnTo>
                  <a:lnTo>
                    <a:pt x="822" y="1350"/>
                  </a:lnTo>
                  <a:lnTo>
                    <a:pt x="851" y="1356"/>
                  </a:lnTo>
                  <a:lnTo>
                    <a:pt x="881" y="1363"/>
                  </a:lnTo>
                  <a:lnTo>
                    <a:pt x="911" y="1369"/>
                  </a:lnTo>
                  <a:lnTo>
                    <a:pt x="941" y="1375"/>
                  </a:lnTo>
                  <a:lnTo>
                    <a:pt x="955" y="1378"/>
                  </a:lnTo>
                  <a:lnTo>
                    <a:pt x="968" y="1379"/>
                  </a:lnTo>
                  <a:lnTo>
                    <a:pt x="980" y="1380"/>
                  </a:lnTo>
                  <a:lnTo>
                    <a:pt x="991" y="1381"/>
                  </a:lnTo>
                  <a:lnTo>
                    <a:pt x="1013" y="1380"/>
                  </a:lnTo>
                  <a:lnTo>
                    <a:pt x="1032" y="1379"/>
                  </a:lnTo>
                  <a:lnTo>
                    <a:pt x="1050" y="1377"/>
                  </a:lnTo>
                  <a:lnTo>
                    <a:pt x="1066" y="1374"/>
                  </a:lnTo>
                  <a:lnTo>
                    <a:pt x="1079" y="1369"/>
                  </a:lnTo>
                  <a:lnTo>
                    <a:pt x="1091" y="1364"/>
                  </a:lnTo>
                  <a:lnTo>
                    <a:pt x="1101" y="1357"/>
                  </a:lnTo>
                  <a:lnTo>
                    <a:pt x="1110" y="1350"/>
                  </a:lnTo>
                  <a:lnTo>
                    <a:pt x="1117" y="1340"/>
                  </a:lnTo>
                  <a:lnTo>
                    <a:pt x="1124" y="1330"/>
                  </a:lnTo>
                  <a:lnTo>
                    <a:pt x="1128" y="1318"/>
                  </a:lnTo>
                  <a:lnTo>
                    <a:pt x="1132" y="1305"/>
                  </a:lnTo>
                  <a:lnTo>
                    <a:pt x="1135" y="1291"/>
                  </a:lnTo>
                  <a:lnTo>
                    <a:pt x="1137" y="1275"/>
                  </a:lnTo>
                  <a:lnTo>
                    <a:pt x="1138" y="1258"/>
                  </a:lnTo>
                  <a:lnTo>
                    <a:pt x="1138" y="1239"/>
                  </a:lnTo>
                  <a:lnTo>
                    <a:pt x="1137" y="1225"/>
                  </a:lnTo>
                  <a:lnTo>
                    <a:pt x="1134" y="1213"/>
                  </a:lnTo>
                  <a:lnTo>
                    <a:pt x="1130" y="1202"/>
                  </a:lnTo>
                  <a:lnTo>
                    <a:pt x="1125" y="1192"/>
                  </a:lnTo>
                  <a:lnTo>
                    <a:pt x="1112" y="1175"/>
                  </a:lnTo>
                  <a:lnTo>
                    <a:pt x="1096" y="1158"/>
                  </a:lnTo>
                  <a:lnTo>
                    <a:pt x="1089" y="1149"/>
                  </a:lnTo>
                  <a:lnTo>
                    <a:pt x="1081" y="1139"/>
                  </a:lnTo>
                  <a:lnTo>
                    <a:pt x="1074" y="1128"/>
                  </a:lnTo>
                  <a:lnTo>
                    <a:pt x="1068" y="1115"/>
                  </a:lnTo>
                  <a:lnTo>
                    <a:pt x="1063" y="1101"/>
                  </a:lnTo>
                  <a:lnTo>
                    <a:pt x="1058" y="1084"/>
                  </a:lnTo>
                  <a:lnTo>
                    <a:pt x="1056" y="1066"/>
                  </a:lnTo>
                  <a:lnTo>
                    <a:pt x="1055" y="1045"/>
                  </a:lnTo>
                  <a:lnTo>
                    <a:pt x="1055" y="1034"/>
                  </a:lnTo>
                  <a:lnTo>
                    <a:pt x="1056" y="1024"/>
                  </a:lnTo>
                  <a:lnTo>
                    <a:pt x="1057" y="1014"/>
                  </a:lnTo>
                  <a:lnTo>
                    <a:pt x="1059" y="1005"/>
                  </a:lnTo>
                  <a:lnTo>
                    <a:pt x="1064" y="988"/>
                  </a:lnTo>
                  <a:lnTo>
                    <a:pt x="1070" y="974"/>
                  </a:lnTo>
                  <a:lnTo>
                    <a:pt x="1078" y="961"/>
                  </a:lnTo>
                  <a:lnTo>
                    <a:pt x="1086" y="949"/>
                  </a:lnTo>
                  <a:lnTo>
                    <a:pt x="1095" y="938"/>
                  </a:lnTo>
                  <a:lnTo>
                    <a:pt x="1104" y="927"/>
                  </a:lnTo>
                  <a:lnTo>
                    <a:pt x="1113" y="916"/>
                  </a:lnTo>
                  <a:lnTo>
                    <a:pt x="1122" y="905"/>
                  </a:lnTo>
                  <a:lnTo>
                    <a:pt x="1131" y="892"/>
                  </a:lnTo>
                  <a:lnTo>
                    <a:pt x="1138" y="879"/>
                  </a:lnTo>
                  <a:lnTo>
                    <a:pt x="1145" y="865"/>
                  </a:lnTo>
                  <a:lnTo>
                    <a:pt x="1150" y="849"/>
                  </a:lnTo>
                  <a:lnTo>
                    <a:pt x="1152" y="840"/>
                  </a:lnTo>
                  <a:lnTo>
                    <a:pt x="1154" y="830"/>
                  </a:lnTo>
                  <a:lnTo>
                    <a:pt x="1154" y="820"/>
                  </a:lnTo>
                  <a:lnTo>
                    <a:pt x="1155" y="809"/>
                  </a:lnTo>
                  <a:lnTo>
                    <a:pt x="1154" y="798"/>
                  </a:lnTo>
                  <a:lnTo>
                    <a:pt x="1153" y="786"/>
                  </a:lnTo>
                  <a:lnTo>
                    <a:pt x="1151" y="775"/>
                  </a:lnTo>
                  <a:lnTo>
                    <a:pt x="1148" y="765"/>
                  </a:lnTo>
                  <a:lnTo>
                    <a:pt x="1142" y="745"/>
                  </a:lnTo>
                  <a:lnTo>
                    <a:pt x="1135" y="726"/>
                  </a:lnTo>
                  <a:lnTo>
                    <a:pt x="1129" y="708"/>
                  </a:lnTo>
                  <a:lnTo>
                    <a:pt x="1123" y="690"/>
                  </a:lnTo>
                  <a:lnTo>
                    <a:pt x="1121" y="680"/>
                  </a:lnTo>
                  <a:lnTo>
                    <a:pt x="1119" y="670"/>
                  </a:lnTo>
                  <a:lnTo>
                    <a:pt x="1118" y="661"/>
                  </a:lnTo>
                  <a:lnTo>
                    <a:pt x="1117" y="651"/>
                  </a:lnTo>
                  <a:lnTo>
                    <a:pt x="1118" y="642"/>
                  </a:lnTo>
                  <a:lnTo>
                    <a:pt x="1120" y="634"/>
                  </a:lnTo>
                  <a:lnTo>
                    <a:pt x="1124" y="626"/>
                  </a:lnTo>
                  <a:lnTo>
                    <a:pt x="1128" y="619"/>
                  </a:lnTo>
                  <a:lnTo>
                    <a:pt x="1131" y="610"/>
                  </a:lnTo>
                  <a:lnTo>
                    <a:pt x="1135" y="601"/>
                  </a:lnTo>
                  <a:lnTo>
                    <a:pt x="1137" y="591"/>
                  </a:lnTo>
                  <a:lnTo>
                    <a:pt x="1138" y="578"/>
                  </a:lnTo>
                  <a:lnTo>
                    <a:pt x="1136" y="557"/>
                  </a:lnTo>
                  <a:lnTo>
                    <a:pt x="1133" y="535"/>
                  </a:lnTo>
                  <a:lnTo>
                    <a:pt x="1131" y="524"/>
                  </a:lnTo>
                  <a:lnTo>
                    <a:pt x="1129" y="512"/>
                  </a:lnTo>
                  <a:lnTo>
                    <a:pt x="1128" y="500"/>
                  </a:lnTo>
                  <a:lnTo>
                    <a:pt x="1128" y="489"/>
                  </a:lnTo>
                  <a:lnTo>
                    <a:pt x="1128" y="478"/>
                  </a:lnTo>
                  <a:lnTo>
                    <a:pt x="1130" y="468"/>
                  </a:lnTo>
                  <a:lnTo>
                    <a:pt x="1132" y="459"/>
                  </a:lnTo>
                  <a:lnTo>
                    <a:pt x="1135" y="450"/>
                  </a:lnTo>
                  <a:lnTo>
                    <a:pt x="1139" y="443"/>
                  </a:lnTo>
                  <a:lnTo>
                    <a:pt x="1143" y="437"/>
                  </a:lnTo>
                  <a:lnTo>
                    <a:pt x="1148" y="430"/>
                  </a:lnTo>
                  <a:lnTo>
                    <a:pt x="1155" y="425"/>
                  </a:lnTo>
                  <a:lnTo>
                    <a:pt x="1167" y="414"/>
                  </a:lnTo>
                  <a:lnTo>
                    <a:pt x="1181" y="402"/>
                  </a:lnTo>
                  <a:lnTo>
                    <a:pt x="1196" y="389"/>
                  </a:lnTo>
                  <a:lnTo>
                    <a:pt x="1212" y="373"/>
                  </a:lnTo>
                  <a:lnTo>
                    <a:pt x="1217" y="367"/>
                  </a:lnTo>
                  <a:lnTo>
                    <a:pt x="1221" y="360"/>
                  </a:lnTo>
                  <a:lnTo>
                    <a:pt x="1224" y="352"/>
                  </a:lnTo>
                  <a:lnTo>
                    <a:pt x="1226" y="343"/>
                  </a:lnTo>
                  <a:lnTo>
                    <a:pt x="1229" y="324"/>
                  </a:lnTo>
                  <a:lnTo>
                    <a:pt x="1233" y="305"/>
                  </a:lnTo>
                  <a:lnTo>
                    <a:pt x="1235" y="296"/>
                  </a:lnTo>
                  <a:lnTo>
                    <a:pt x="1238" y="287"/>
                  </a:lnTo>
                  <a:lnTo>
                    <a:pt x="1242" y="278"/>
                  </a:lnTo>
                  <a:lnTo>
                    <a:pt x="1247" y="269"/>
                  </a:lnTo>
                  <a:lnTo>
                    <a:pt x="1254" y="261"/>
                  </a:lnTo>
                  <a:lnTo>
                    <a:pt x="1263" y="254"/>
                  </a:lnTo>
                  <a:lnTo>
                    <a:pt x="1273" y="248"/>
                  </a:lnTo>
                  <a:lnTo>
                    <a:pt x="1286" y="242"/>
                  </a:lnTo>
                  <a:lnTo>
                    <a:pt x="1301" y="238"/>
                  </a:lnTo>
                  <a:lnTo>
                    <a:pt x="1317" y="233"/>
                  </a:lnTo>
                  <a:lnTo>
                    <a:pt x="1337" y="227"/>
                  </a:lnTo>
                  <a:lnTo>
                    <a:pt x="1364" y="221"/>
                  </a:lnTo>
                  <a:lnTo>
                    <a:pt x="1377" y="217"/>
                  </a:lnTo>
                  <a:lnTo>
                    <a:pt x="1390" y="211"/>
                  </a:lnTo>
                  <a:lnTo>
                    <a:pt x="1403" y="204"/>
                  </a:lnTo>
                  <a:lnTo>
                    <a:pt x="1417" y="195"/>
                  </a:lnTo>
                  <a:lnTo>
                    <a:pt x="1431" y="185"/>
                  </a:lnTo>
                  <a:lnTo>
                    <a:pt x="1445" y="174"/>
                  </a:lnTo>
                  <a:lnTo>
                    <a:pt x="1458" y="163"/>
                  </a:lnTo>
                  <a:lnTo>
                    <a:pt x="1471" y="150"/>
                  </a:lnTo>
                  <a:lnTo>
                    <a:pt x="1485" y="137"/>
                  </a:lnTo>
                  <a:lnTo>
                    <a:pt x="1496" y="124"/>
                  </a:lnTo>
                  <a:lnTo>
                    <a:pt x="1506" y="110"/>
                  </a:lnTo>
                  <a:lnTo>
                    <a:pt x="1515" y="97"/>
                  </a:lnTo>
                  <a:lnTo>
                    <a:pt x="1522" y="84"/>
                  </a:lnTo>
                  <a:lnTo>
                    <a:pt x="1527" y="71"/>
                  </a:lnTo>
                  <a:lnTo>
                    <a:pt x="1529" y="65"/>
                  </a:lnTo>
                  <a:lnTo>
                    <a:pt x="1531" y="59"/>
                  </a:lnTo>
                  <a:lnTo>
                    <a:pt x="1532" y="53"/>
                  </a:lnTo>
                  <a:lnTo>
                    <a:pt x="1532" y="48"/>
                  </a:lnTo>
                  <a:lnTo>
                    <a:pt x="1533" y="43"/>
                  </a:lnTo>
                  <a:lnTo>
                    <a:pt x="1535" y="30"/>
                  </a:lnTo>
                  <a:lnTo>
                    <a:pt x="1536" y="15"/>
                  </a:lnTo>
                  <a:lnTo>
                    <a:pt x="1537" y="0"/>
                  </a:lnTo>
                  <a:lnTo>
                    <a:pt x="1545" y="1"/>
                  </a:lnTo>
                  <a:lnTo>
                    <a:pt x="1551" y="2"/>
                  </a:lnTo>
                  <a:lnTo>
                    <a:pt x="1556" y="4"/>
                  </a:lnTo>
                  <a:lnTo>
                    <a:pt x="1560" y="8"/>
                  </a:lnTo>
                  <a:lnTo>
                    <a:pt x="1562" y="12"/>
                  </a:lnTo>
                  <a:lnTo>
                    <a:pt x="1564" y="16"/>
                  </a:lnTo>
                  <a:lnTo>
                    <a:pt x="1565" y="21"/>
                  </a:lnTo>
                  <a:lnTo>
                    <a:pt x="1565" y="25"/>
                  </a:lnTo>
                  <a:lnTo>
                    <a:pt x="1565" y="34"/>
                  </a:lnTo>
                  <a:lnTo>
                    <a:pt x="1566" y="43"/>
                  </a:lnTo>
                  <a:lnTo>
                    <a:pt x="1567" y="46"/>
                  </a:lnTo>
                  <a:lnTo>
                    <a:pt x="1568" y="49"/>
                  </a:lnTo>
                  <a:lnTo>
                    <a:pt x="1570" y="52"/>
                  </a:lnTo>
                  <a:lnTo>
                    <a:pt x="1574" y="53"/>
                  </a:lnTo>
                  <a:lnTo>
                    <a:pt x="1585" y="57"/>
                  </a:lnTo>
                  <a:lnTo>
                    <a:pt x="1598" y="61"/>
                  </a:lnTo>
                  <a:lnTo>
                    <a:pt x="1610" y="63"/>
                  </a:lnTo>
                  <a:lnTo>
                    <a:pt x="1621" y="65"/>
                  </a:lnTo>
                  <a:lnTo>
                    <a:pt x="1644" y="66"/>
                  </a:lnTo>
                  <a:lnTo>
                    <a:pt x="1667" y="66"/>
                  </a:lnTo>
                  <a:lnTo>
                    <a:pt x="1689" y="65"/>
                  </a:lnTo>
                  <a:lnTo>
                    <a:pt x="1712" y="63"/>
                  </a:lnTo>
                  <a:lnTo>
                    <a:pt x="1733" y="63"/>
                  </a:lnTo>
                  <a:lnTo>
                    <a:pt x="1753" y="64"/>
                  </a:lnTo>
                  <a:close/>
                </a:path>
              </a:pathLst>
            </a:custGeom>
            <a:grpFill/>
            <a:ln w="3175" cmpd="sng">
              <a:solidFill>
                <a:srgbClr val="FCF6F6"/>
              </a:solidFill>
              <a:round/>
              <a:headEnd/>
              <a:tailEnd/>
            </a:ln>
          </p:spPr>
          <p:txBody>
            <a:bodyPr/>
            <a:lstStyle/>
            <a:p>
              <a:endParaRPr lang="pt-BR"/>
            </a:p>
          </p:txBody>
        </p:sp>
        <p:sp>
          <p:nvSpPr>
            <p:cNvPr id="20" name="Freeform 6"/>
            <p:cNvSpPr>
              <a:spLocks/>
            </p:cNvSpPr>
            <p:nvPr/>
          </p:nvSpPr>
          <p:spPr bwMode="auto">
            <a:xfrm>
              <a:off x="5849938" y="2840038"/>
              <a:ext cx="1227137" cy="1458912"/>
            </a:xfrm>
            <a:custGeom>
              <a:avLst/>
              <a:gdLst>
                <a:gd name="T0" fmla="*/ 1933 w 3129"/>
                <a:gd name="T1" fmla="*/ 3072 h 3422"/>
                <a:gd name="T2" fmla="*/ 2037 w 3129"/>
                <a:gd name="T3" fmla="*/ 2883 h 3422"/>
                <a:gd name="T4" fmla="*/ 2185 w 3129"/>
                <a:gd name="T5" fmla="*/ 2684 h 3422"/>
                <a:gd name="T6" fmla="*/ 2026 w 3129"/>
                <a:gd name="T7" fmla="*/ 2521 h 3422"/>
                <a:gd name="T8" fmla="*/ 1798 w 3129"/>
                <a:gd name="T9" fmla="*/ 2487 h 3422"/>
                <a:gd name="T10" fmla="*/ 1697 w 3129"/>
                <a:gd name="T11" fmla="*/ 2392 h 3422"/>
                <a:gd name="T12" fmla="*/ 1465 w 3129"/>
                <a:gd name="T13" fmla="*/ 2272 h 3422"/>
                <a:gd name="T14" fmla="*/ 1098 w 3129"/>
                <a:gd name="T15" fmla="*/ 2071 h 3422"/>
                <a:gd name="T16" fmla="*/ 872 w 3129"/>
                <a:gd name="T17" fmla="*/ 2070 h 3422"/>
                <a:gd name="T18" fmla="*/ 867 w 3129"/>
                <a:gd name="T19" fmla="*/ 1939 h 3422"/>
                <a:gd name="T20" fmla="*/ 520 w 3129"/>
                <a:gd name="T21" fmla="*/ 2026 h 3422"/>
                <a:gd name="T22" fmla="*/ 352 w 3129"/>
                <a:gd name="T23" fmla="*/ 2126 h 3422"/>
                <a:gd name="T24" fmla="*/ 133 w 3129"/>
                <a:gd name="T25" fmla="*/ 2228 h 3422"/>
                <a:gd name="T26" fmla="*/ 142 w 3129"/>
                <a:gd name="T27" fmla="*/ 2114 h 3422"/>
                <a:gd name="T28" fmla="*/ 162 w 3129"/>
                <a:gd name="T29" fmla="*/ 1917 h 3422"/>
                <a:gd name="T30" fmla="*/ 64 w 3129"/>
                <a:gd name="T31" fmla="*/ 1714 h 3422"/>
                <a:gd name="T32" fmla="*/ 131 w 3129"/>
                <a:gd name="T33" fmla="*/ 1553 h 3422"/>
                <a:gd name="T34" fmla="*/ 137 w 3129"/>
                <a:gd name="T35" fmla="*/ 1447 h 3422"/>
                <a:gd name="T36" fmla="*/ 111 w 3129"/>
                <a:gd name="T37" fmla="*/ 1335 h 3422"/>
                <a:gd name="T38" fmla="*/ 60 w 3129"/>
                <a:gd name="T39" fmla="*/ 1166 h 3422"/>
                <a:gd name="T40" fmla="*/ 134 w 3129"/>
                <a:gd name="T41" fmla="*/ 1059 h 3422"/>
                <a:gd name="T42" fmla="*/ 146 w 3129"/>
                <a:gd name="T43" fmla="*/ 996 h 3422"/>
                <a:gd name="T44" fmla="*/ 17 w 3129"/>
                <a:gd name="T45" fmla="*/ 913 h 3422"/>
                <a:gd name="T46" fmla="*/ 89 w 3129"/>
                <a:gd name="T47" fmla="*/ 734 h 3422"/>
                <a:gd name="T48" fmla="*/ 296 w 3129"/>
                <a:gd name="T49" fmla="*/ 526 h 3422"/>
                <a:gd name="T50" fmla="*/ 419 w 3129"/>
                <a:gd name="T51" fmla="*/ 673 h 3422"/>
                <a:gd name="T52" fmla="*/ 620 w 3129"/>
                <a:gd name="T53" fmla="*/ 712 h 3422"/>
                <a:gd name="T54" fmla="*/ 795 w 3129"/>
                <a:gd name="T55" fmla="*/ 652 h 3422"/>
                <a:gd name="T56" fmla="*/ 993 w 3129"/>
                <a:gd name="T57" fmla="*/ 450 h 3422"/>
                <a:gd name="T58" fmla="*/ 968 w 3129"/>
                <a:gd name="T59" fmla="*/ 238 h 3422"/>
                <a:gd name="T60" fmla="*/ 1151 w 3129"/>
                <a:gd name="T61" fmla="*/ 241 h 3422"/>
                <a:gd name="T62" fmla="*/ 1357 w 3129"/>
                <a:gd name="T63" fmla="*/ 293 h 3422"/>
                <a:gd name="T64" fmla="*/ 1649 w 3129"/>
                <a:gd name="T65" fmla="*/ 192 h 3422"/>
                <a:gd name="T66" fmla="*/ 1780 w 3129"/>
                <a:gd name="T67" fmla="*/ 69 h 3422"/>
                <a:gd name="T68" fmla="*/ 1975 w 3129"/>
                <a:gd name="T69" fmla="*/ 95 h 3422"/>
                <a:gd name="T70" fmla="*/ 2041 w 3129"/>
                <a:gd name="T71" fmla="*/ 265 h 3422"/>
                <a:gd name="T72" fmla="*/ 2125 w 3129"/>
                <a:gd name="T73" fmla="*/ 267 h 3422"/>
                <a:gd name="T74" fmla="*/ 2193 w 3129"/>
                <a:gd name="T75" fmla="*/ 190 h 3422"/>
                <a:gd name="T76" fmla="*/ 2326 w 3129"/>
                <a:gd name="T77" fmla="*/ 120 h 3422"/>
                <a:gd name="T78" fmla="*/ 2413 w 3129"/>
                <a:gd name="T79" fmla="*/ 28 h 3422"/>
                <a:gd name="T80" fmla="*/ 2591 w 3129"/>
                <a:gd name="T81" fmla="*/ 73 h 3422"/>
                <a:gd name="T82" fmla="*/ 2731 w 3129"/>
                <a:gd name="T83" fmla="*/ 146 h 3422"/>
                <a:gd name="T84" fmla="*/ 2819 w 3129"/>
                <a:gd name="T85" fmla="*/ 184 h 3422"/>
                <a:gd name="T86" fmla="*/ 2890 w 3129"/>
                <a:gd name="T87" fmla="*/ 315 h 3422"/>
                <a:gd name="T88" fmla="*/ 3008 w 3129"/>
                <a:gd name="T89" fmla="*/ 557 h 3422"/>
                <a:gd name="T90" fmla="*/ 3006 w 3129"/>
                <a:gd name="T91" fmla="*/ 802 h 3422"/>
                <a:gd name="T92" fmla="*/ 2852 w 3129"/>
                <a:gd name="T93" fmla="*/ 814 h 3422"/>
                <a:gd name="T94" fmla="*/ 2930 w 3129"/>
                <a:gd name="T95" fmla="*/ 987 h 3422"/>
                <a:gd name="T96" fmla="*/ 2978 w 3129"/>
                <a:gd name="T97" fmla="*/ 1053 h 3422"/>
                <a:gd name="T98" fmla="*/ 3052 w 3129"/>
                <a:gd name="T99" fmla="*/ 1251 h 3422"/>
                <a:gd name="T100" fmla="*/ 2731 w 3129"/>
                <a:gd name="T101" fmla="*/ 1617 h 3422"/>
                <a:gd name="T102" fmla="*/ 2673 w 3129"/>
                <a:gd name="T103" fmla="*/ 1488 h 3422"/>
                <a:gd name="T104" fmla="*/ 2651 w 3129"/>
                <a:gd name="T105" fmla="*/ 1580 h 3422"/>
                <a:gd name="T106" fmla="*/ 2585 w 3129"/>
                <a:gd name="T107" fmla="*/ 1663 h 3422"/>
                <a:gd name="T108" fmla="*/ 2572 w 3129"/>
                <a:gd name="T109" fmla="*/ 1811 h 3422"/>
                <a:gd name="T110" fmla="*/ 2526 w 3129"/>
                <a:gd name="T111" fmla="*/ 1896 h 3422"/>
                <a:gd name="T112" fmla="*/ 2495 w 3129"/>
                <a:gd name="T113" fmla="*/ 2147 h 3422"/>
                <a:gd name="T114" fmla="*/ 2520 w 3129"/>
                <a:gd name="T115" fmla="*/ 2549 h 3422"/>
                <a:gd name="T116" fmla="*/ 2371 w 3129"/>
                <a:gd name="T117" fmla="*/ 3134 h 3422"/>
                <a:gd name="T118" fmla="*/ 2274 w 3129"/>
                <a:gd name="T119" fmla="*/ 3340 h 3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9" h="3422">
                  <a:moveTo>
                    <a:pt x="2037" y="3285"/>
                  </a:moveTo>
                  <a:lnTo>
                    <a:pt x="2041" y="3266"/>
                  </a:lnTo>
                  <a:lnTo>
                    <a:pt x="2045" y="3257"/>
                  </a:lnTo>
                  <a:lnTo>
                    <a:pt x="2045" y="3252"/>
                  </a:lnTo>
                  <a:lnTo>
                    <a:pt x="2044" y="3247"/>
                  </a:lnTo>
                  <a:lnTo>
                    <a:pt x="2042" y="3239"/>
                  </a:lnTo>
                  <a:lnTo>
                    <a:pt x="2037" y="3228"/>
                  </a:lnTo>
                  <a:lnTo>
                    <a:pt x="2027" y="3213"/>
                  </a:lnTo>
                  <a:lnTo>
                    <a:pt x="2016" y="3199"/>
                  </a:lnTo>
                  <a:lnTo>
                    <a:pt x="2004" y="3184"/>
                  </a:lnTo>
                  <a:lnTo>
                    <a:pt x="1993" y="3170"/>
                  </a:lnTo>
                  <a:lnTo>
                    <a:pt x="1982" y="3156"/>
                  </a:lnTo>
                  <a:lnTo>
                    <a:pt x="1971" y="3140"/>
                  </a:lnTo>
                  <a:lnTo>
                    <a:pt x="1966" y="3131"/>
                  </a:lnTo>
                  <a:lnTo>
                    <a:pt x="1961" y="3122"/>
                  </a:lnTo>
                  <a:lnTo>
                    <a:pt x="1957" y="3112"/>
                  </a:lnTo>
                  <a:lnTo>
                    <a:pt x="1953" y="3102"/>
                  </a:lnTo>
                  <a:lnTo>
                    <a:pt x="1946" y="3092"/>
                  </a:lnTo>
                  <a:lnTo>
                    <a:pt x="1937" y="3079"/>
                  </a:lnTo>
                  <a:lnTo>
                    <a:pt x="1933" y="3072"/>
                  </a:lnTo>
                  <a:lnTo>
                    <a:pt x="1929" y="3065"/>
                  </a:lnTo>
                  <a:lnTo>
                    <a:pt x="1926" y="3056"/>
                  </a:lnTo>
                  <a:lnTo>
                    <a:pt x="1924" y="3047"/>
                  </a:lnTo>
                  <a:lnTo>
                    <a:pt x="1923" y="3036"/>
                  </a:lnTo>
                  <a:lnTo>
                    <a:pt x="1923" y="3023"/>
                  </a:lnTo>
                  <a:lnTo>
                    <a:pt x="1925" y="3010"/>
                  </a:lnTo>
                  <a:lnTo>
                    <a:pt x="1929" y="2994"/>
                  </a:lnTo>
                  <a:lnTo>
                    <a:pt x="1935" y="2977"/>
                  </a:lnTo>
                  <a:lnTo>
                    <a:pt x="1943" y="2957"/>
                  </a:lnTo>
                  <a:lnTo>
                    <a:pt x="1954" y="2936"/>
                  </a:lnTo>
                  <a:lnTo>
                    <a:pt x="1969" y="2913"/>
                  </a:lnTo>
                  <a:lnTo>
                    <a:pt x="1972" y="2908"/>
                  </a:lnTo>
                  <a:lnTo>
                    <a:pt x="1977" y="2904"/>
                  </a:lnTo>
                  <a:lnTo>
                    <a:pt x="1982" y="2902"/>
                  </a:lnTo>
                  <a:lnTo>
                    <a:pt x="1988" y="2900"/>
                  </a:lnTo>
                  <a:lnTo>
                    <a:pt x="2002" y="2898"/>
                  </a:lnTo>
                  <a:lnTo>
                    <a:pt x="2017" y="2895"/>
                  </a:lnTo>
                  <a:lnTo>
                    <a:pt x="2024" y="2893"/>
                  </a:lnTo>
                  <a:lnTo>
                    <a:pt x="2030" y="2889"/>
                  </a:lnTo>
                  <a:lnTo>
                    <a:pt x="2037" y="2883"/>
                  </a:lnTo>
                  <a:lnTo>
                    <a:pt x="2042" y="2876"/>
                  </a:lnTo>
                  <a:lnTo>
                    <a:pt x="2046" y="2866"/>
                  </a:lnTo>
                  <a:lnTo>
                    <a:pt x="2050" y="2852"/>
                  </a:lnTo>
                  <a:lnTo>
                    <a:pt x="2052" y="2837"/>
                  </a:lnTo>
                  <a:lnTo>
                    <a:pt x="2053" y="2818"/>
                  </a:lnTo>
                  <a:lnTo>
                    <a:pt x="2053" y="2811"/>
                  </a:lnTo>
                  <a:lnTo>
                    <a:pt x="2055" y="2804"/>
                  </a:lnTo>
                  <a:lnTo>
                    <a:pt x="2059" y="2797"/>
                  </a:lnTo>
                  <a:lnTo>
                    <a:pt x="2063" y="2789"/>
                  </a:lnTo>
                  <a:lnTo>
                    <a:pt x="2069" y="2782"/>
                  </a:lnTo>
                  <a:lnTo>
                    <a:pt x="2075" y="2774"/>
                  </a:lnTo>
                  <a:lnTo>
                    <a:pt x="2082" y="2767"/>
                  </a:lnTo>
                  <a:lnTo>
                    <a:pt x="2090" y="2759"/>
                  </a:lnTo>
                  <a:lnTo>
                    <a:pt x="2107" y="2743"/>
                  </a:lnTo>
                  <a:lnTo>
                    <a:pt x="2126" y="2729"/>
                  </a:lnTo>
                  <a:lnTo>
                    <a:pt x="2145" y="2715"/>
                  </a:lnTo>
                  <a:lnTo>
                    <a:pt x="2163" y="2703"/>
                  </a:lnTo>
                  <a:lnTo>
                    <a:pt x="2172" y="2698"/>
                  </a:lnTo>
                  <a:lnTo>
                    <a:pt x="2179" y="2691"/>
                  </a:lnTo>
                  <a:lnTo>
                    <a:pt x="2185" y="2684"/>
                  </a:lnTo>
                  <a:lnTo>
                    <a:pt x="2189" y="2677"/>
                  </a:lnTo>
                  <a:lnTo>
                    <a:pt x="2191" y="2669"/>
                  </a:lnTo>
                  <a:lnTo>
                    <a:pt x="2193" y="2660"/>
                  </a:lnTo>
                  <a:lnTo>
                    <a:pt x="2192" y="2652"/>
                  </a:lnTo>
                  <a:lnTo>
                    <a:pt x="2191" y="2643"/>
                  </a:lnTo>
                  <a:lnTo>
                    <a:pt x="2188" y="2633"/>
                  </a:lnTo>
                  <a:lnTo>
                    <a:pt x="2184" y="2625"/>
                  </a:lnTo>
                  <a:lnTo>
                    <a:pt x="2179" y="2616"/>
                  </a:lnTo>
                  <a:lnTo>
                    <a:pt x="2172" y="2608"/>
                  </a:lnTo>
                  <a:lnTo>
                    <a:pt x="2165" y="2601"/>
                  </a:lnTo>
                  <a:lnTo>
                    <a:pt x="2157" y="2594"/>
                  </a:lnTo>
                  <a:lnTo>
                    <a:pt x="2147" y="2588"/>
                  </a:lnTo>
                  <a:lnTo>
                    <a:pt x="2137" y="2582"/>
                  </a:lnTo>
                  <a:lnTo>
                    <a:pt x="2116" y="2566"/>
                  </a:lnTo>
                  <a:lnTo>
                    <a:pt x="2098" y="2553"/>
                  </a:lnTo>
                  <a:lnTo>
                    <a:pt x="2081" y="2543"/>
                  </a:lnTo>
                  <a:lnTo>
                    <a:pt x="2066" y="2535"/>
                  </a:lnTo>
                  <a:lnTo>
                    <a:pt x="2051" y="2529"/>
                  </a:lnTo>
                  <a:lnTo>
                    <a:pt x="2038" y="2525"/>
                  </a:lnTo>
                  <a:lnTo>
                    <a:pt x="2026" y="2521"/>
                  </a:lnTo>
                  <a:lnTo>
                    <a:pt x="2014" y="2520"/>
                  </a:lnTo>
                  <a:lnTo>
                    <a:pt x="1993" y="2518"/>
                  </a:lnTo>
                  <a:lnTo>
                    <a:pt x="1975" y="2518"/>
                  </a:lnTo>
                  <a:lnTo>
                    <a:pt x="1966" y="2517"/>
                  </a:lnTo>
                  <a:lnTo>
                    <a:pt x="1958" y="2515"/>
                  </a:lnTo>
                  <a:lnTo>
                    <a:pt x="1950" y="2513"/>
                  </a:lnTo>
                  <a:lnTo>
                    <a:pt x="1943" y="2508"/>
                  </a:lnTo>
                  <a:lnTo>
                    <a:pt x="1932" y="2501"/>
                  </a:lnTo>
                  <a:lnTo>
                    <a:pt x="1922" y="2495"/>
                  </a:lnTo>
                  <a:lnTo>
                    <a:pt x="1912" y="2489"/>
                  </a:lnTo>
                  <a:lnTo>
                    <a:pt x="1903" y="2485"/>
                  </a:lnTo>
                  <a:lnTo>
                    <a:pt x="1894" y="2481"/>
                  </a:lnTo>
                  <a:lnTo>
                    <a:pt x="1885" y="2478"/>
                  </a:lnTo>
                  <a:lnTo>
                    <a:pt x="1877" y="2476"/>
                  </a:lnTo>
                  <a:lnTo>
                    <a:pt x="1870" y="2475"/>
                  </a:lnTo>
                  <a:lnTo>
                    <a:pt x="1855" y="2473"/>
                  </a:lnTo>
                  <a:lnTo>
                    <a:pt x="1842" y="2474"/>
                  </a:lnTo>
                  <a:lnTo>
                    <a:pt x="1830" y="2476"/>
                  </a:lnTo>
                  <a:lnTo>
                    <a:pt x="1819" y="2479"/>
                  </a:lnTo>
                  <a:lnTo>
                    <a:pt x="1798" y="2487"/>
                  </a:lnTo>
                  <a:lnTo>
                    <a:pt x="1777" y="2495"/>
                  </a:lnTo>
                  <a:lnTo>
                    <a:pt x="1768" y="2497"/>
                  </a:lnTo>
                  <a:lnTo>
                    <a:pt x="1758" y="2498"/>
                  </a:lnTo>
                  <a:lnTo>
                    <a:pt x="1753" y="2497"/>
                  </a:lnTo>
                  <a:lnTo>
                    <a:pt x="1748" y="2496"/>
                  </a:lnTo>
                  <a:lnTo>
                    <a:pt x="1743" y="2495"/>
                  </a:lnTo>
                  <a:lnTo>
                    <a:pt x="1738" y="2493"/>
                  </a:lnTo>
                  <a:lnTo>
                    <a:pt x="1728" y="2488"/>
                  </a:lnTo>
                  <a:lnTo>
                    <a:pt x="1721" y="2482"/>
                  </a:lnTo>
                  <a:lnTo>
                    <a:pt x="1716" y="2475"/>
                  </a:lnTo>
                  <a:lnTo>
                    <a:pt x="1712" y="2468"/>
                  </a:lnTo>
                  <a:lnTo>
                    <a:pt x="1709" y="2461"/>
                  </a:lnTo>
                  <a:lnTo>
                    <a:pt x="1708" y="2453"/>
                  </a:lnTo>
                  <a:lnTo>
                    <a:pt x="1707" y="2445"/>
                  </a:lnTo>
                  <a:lnTo>
                    <a:pt x="1706" y="2436"/>
                  </a:lnTo>
                  <a:lnTo>
                    <a:pt x="1706" y="2428"/>
                  </a:lnTo>
                  <a:lnTo>
                    <a:pt x="1705" y="2419"/>
                  </a:lnTo>
                  <a:lnTo>
                    <a:pt x="1704" y="2409"/>
                  </a:lnTo>
                  <a:lnTo>
                    <a:pt x="1701" y="2400"/>
                  </a:lnTo>
                  <a:lnTo>
                    <a:pt x="1697" y="2392"/>
                  </a:lnTo>
                  <a:lnTo>
                    <a:pt x="1692" y="2383"/>
                  </a:lnTo>
                  <a:lnTo>
                    <a:pt x="1685" y="2375"/>
                  </a:lnTo>
                  <a:lnTo>
                    <a:pt x="1675" y="2367"/>
                  </a:lnTo>
                  <a:lnTo>
                    <a:pt x="1672" y="2363"/>
                  </a:lnTo>
                  <a:lnTo>
                    <a:pt x="1663" y="2351"/>
                  </a:lnTo>
                  <a:lnTo>
                    <a:pt x="1657" y="2343"/>
                  </a:lnTo>
                  <a:lnTo>
                    <a:pt x="1649" y="2335"/>
                  </a:lnTo>
                  <a:lnTo>
                    <a:pt x="1639" y="2326"/>
                  </a:lnTo>
                  <a:lnTo>
                    <a:pt x="1627" y="2316"/>
                  </a:lnTo>
                  <a:lnTo>
                    <a:pt x="1613" y="2307"/>
                  </a:lnTo>
                  <a:lnTo>
                    <a:pt x="1597" y="2297"/>
                  </a:lnTo>
                  <a:lnTo>
                    <a:pt x="1579" y="2290"/>
                  </a:lnTo>
                  <a:lnTo>
                    <a:pt x="1557" y="2283"/>
                  </a:lnTo>
                  <a:lnTo>
                    <a:pt x="1546" y="2280"/>
                  </a:lnTo>
                  <a:lnTo>
                    <a:pt x="1534" y="2277"/>
                  </a:lnTo>
                  <a:lnTo>
                    <a:pt x="1522" y="2275"/>
                  </a:lnTo>
                  <a:lnTo>
                    <a:pt x="1509" y="2273"/>
                  </a:lnTo>
                  <a:lnTo>
                    <a:pt x="1495" y="2272"/>
                  </a:lnTo>
                  <a:lnTo>
                    <a:pt x="1480" y="2272"/>
                  </a:lnTo>
                  <a:lnTo>
                    <a:pt x="1465" y="2272"/>
                  </a:lnTo>
                  <a:lnTo>
                    <a:pt x="1449" y="2272"/>
                  </a:lnTo>
                  <a:lnTo>
                    <a:pt x="1424" y="2256"/>
                  </a:lnTo>
                  <a:lnTo>
                    <a:pt x="1396" y="2240"/>
                  </a:lnTo>
                  <a:lnTo>
                    <a:pt x="1367" y="2222"/>
                  </a:lnTo>
                  <a:lnTo>
                    <a:pt x="1337" y="2205"/>
                  </a:lnTo>
                  <a:lnTo>
                    <a:pt x="1308" y="2186"/>
                  </a:lnTo>
                  <a:lnTo>
                    <a:pt x="1281" y="2169"/>
                  </a:lnTo>
                  <a:lnTo>
                    <a:pt x="1256" y="2152"/>
                  </a:lnTo>
                  <a:lnTo>
                    <a:pt x="1234" y="2136"/>
                  </a:lnTo>
                  <a:lnTo>
                    <a:pt x="1208" y="2115"/>
                  </a:lnTo>
                  <a:lnTo>
                    <a:pt x="1187" y="2097"/>
                  </a:lnTo>
                  <a:lnTo>
                    <a:pt x="1181" y="2093"/>
                  </a:lnTo>
                  <a:lnTo>
                    <a:pt x="1175" y="2090"/>
                  </a:lnTo>
                  <a:lnTo>
                    <a:pt x="1168" y="2087"/>
                  </a:lnTo>
                  <a:lnTo>
                    <a:pt x="1160" y="2084"/>
                  </a:lnTo>
                  <a:lnTo>
                    <a:pt x="1150" y="2081"/>
                  </a:lnTo>
                  <a:lnTo>
                    <a:pt x="1140" y="2077"/>
                  </a:lnTo>
                  <a:lnTo>
                    <a:pt x="1128" y="2075"/>
                  </a:lnTo>
                  <a:lnTo>
                    <a:pt x="1113" y="2073"/>
                  </a:lnTo>
                  <a:lnTo>
                    <a:pt x="1098" y="2071"/>
                  </a:lnTo>
                  <a:lnTo>
                    <a:pt x="1085" y="2071"/>
                  </a:lnTo>
                  <a:lnTo>
                    <a:pt x="1073" y="2073"/>
                  </a:lnTo>
                  <a:lnTo>
                    <a:pt x="1063" y="2076"/>
                  </a:lnTo>
                  <a:lnTo>
                    <a:pt x="1053" y="2081"/>
                  </a:lnTo>
                  <a:lnTo>
                    <a:pt x="1044" y="2086"/>
                  </a:lnTo>
                  <a:lnTo>
                    <a:pt x="1036" y="2091"/>
                  </a:lnTo>
                  <a:lnTo>
                    <a:pt x="1028" y="2097"/>
                  </a:lnTo>
                  <a:lnTo>
                    <a:pt x="1020" y="2101"/>
                  </a:lnTo>
                  <a:lnTo>
                    <a:pt x="1011" y="2106"/>
                  </a:lnTo>
                  <a:lnTo>
                    <a:pt x="1002" y="2109"/>
                  </a:lnTo>
                  <a:lnTo>
                    <a:pt x="993" y="2111"/>
                  </a:lnTo>
                  <a:lnTo>
                    <a:pt x="983" y="2112"/>
                  </a:lnTo>
                  <a:lnTo>
                    <a:pt x="972" y="2110"/>
                  </a:lnTo>
                  <a:lnTo>
                    <a:pt x="959" y="2106"/>
                  </a:lnTo>
                  <a:lnTo>
                    <a:pt x="945" y="2100"/>
                  </a:lnTo>
                  <a:lnTo>
                    <a:pt x="927" y="2095"/>
                  </a:lnTo>
                  <a:lnTo>
                    <a:pt x="901" y="2087"/>
                  </a:lnTo>
                  <a:lnTo>
                    <a:pt x="887" y="2081"/>
                  </a:lnTo>
                  <a:lnTo>
                    <a:pt x="876" y="2074"/>
                  </a:lnTo>
                  <a:lnTo>
                    <a:pt x="872" y="2070"/>
                  </a:lnTo>
                  <a:lnTo>
                    <a:pt x="869" y="2066"/>
                  </a:lnTo>
                  <a:lnTo>
                    <a:pt x="867" y="2062"/>
                  </a:lnTo>
                  <a:lnTo>
                    <a:pt x="866" y="2057"/>
                  </a:lnTo>
                  <a:lnTo>
                    <a:pt x="867" y="2051"/>
                  </a:lnTo>
                  <a:lnTo>
                    <a:pt x="869" y="2044"/>
                  </a:lnTo>
                  <a:lnTo>
                    <a:pt x="872" y="2036"/>
                  </a:lnTo>
                  <a:lnTo>
                    <a:pt x="875" y="2028"/>
                  </a:lnTo>
                  <a:lnTo>
                    <a:pt x="883" y="2011"/>
                  </a:lnTo>
                  <a:lnTo>
                    <a:pt x="889" y="1993"/>
                  </a:lnTo>
                  <a:lnTo>
                    <a:pt x="891" y="1985"/>
                  </a:lnTo>
                  <a:lnTo>
                    <a:pt x="893" y="1976"/>
                  </a:lnTo>
                  <a:lnTo>
                    <a:pt x="892" y="1967"/>
                  </a:lnTo>
                  <a:lnTo>
                    <a:pt x="891" y="1960"/>
                  </a:lnTo>
                  <a:lnTo>
                    <a:pt x="889" y="1956"/>
                  </a:lnTo>
                  <a:lnTo>
                    <a:pt x="887" y="1953"/>
                  </a:lnTo>
                  <a:lnTo>
                    <a:pt x="884" y="1949"/>
                  </a:lnTo>
                  <a:lnTo>
                    <a:pt x="881" y="1946"/>
                  </a:lnTo>
                  <a:lnTo>
                    <a:pt x="877" y="1944"/>
                  </a:lnTo>
                  <a:lnTo>
                    <a:pt x="872" y="1941"/>
                  </a:lnTo>
                  <a:lnTo>
                    <a:pt x="867" y="1939"/>
                  </a:lnTo>
                  <a:lnTo>
                    <a:pt x="861" y="1937"/>
                  </a:lnTo>
                  <a:lnTo>
                    <a:pt x="840" y="1931"/>
                  </a:lnTo>
                  <a:lnTo>
                    <a:pt x="823" y="1928"/>
                  </a:lnTo>
                  <a:lnTo>
                    <a:pt x="809" y="1925"/>
                  </a:lnTo>
                  <a:lnTo>
                    <a:pt x="796" y="1923"/>
                  </a:lnTo>
                  <a:lnTo>
                    <a:pt x="768" y="1921"/>
                  </a:lnTo>
                  <a:lnTo>
                    <a:pt x="730" y="1921"/>
                  </a:lnTo>
                  <a:lnTo>
                    <a:pt x="714" y="1922"/>
                  </a:lnTo>
                  <a:lnTo>
                    <a:pt x="699" y="1923"/>
                  </a:lnTo>
                  <a:lnTo>
                    <a:pt x="684" y="1926"/>
                  </a:lnTo>
                  <a:lnTo>
                    <a:pt x="669" y="1929"/>
                  </a:lnTo>
                  <a:lnTo>
                    <a:pt x="656" y="1933"/>
                  </a:lnTo>
                  <a:lnTo>
                    <a:pt x="643" y="1938"/>
                  </a:lnTo>
                  <a:lnTo>
                    <a:pt x="631" y="1943"/>
                  </a:lnTo>
                  <a:lnTo>
                    <a:pt x="620" y="1949"/>
                  </a:lnTo>
                  <a:lnTo>
                    <a:pt x="598" y="1962"/>
                  </a:lnTo>
                  <a:lnTo>
                    <a:pt x="579" y="1977"/>
                  </a:lnTo>
                  <a:lnTo>
                    <a:pt x="559" y="1991"/>
                  </a:lnTo>
                  <a:lnTo>
                    <a:pt x="541" y="2005"/>
                  </a:lnTo>
                  <a:lnTo>
                    <a:pt x="520" y="2026"/>
                  </a:lnTo>
                  <a:lnTo>
                    <a:pt x="507" y="2041"/>
                  </a:lnTo>
                  <a:lnTo>
                    <a:pt x="500" y="2047"/>
                  </a:lnTo>
                  <a:lnTo>
                    <a:pt x="492" y="2051"/>
                  </a:lnTo>
                  <a:lnTo>
                    <a:pt x="482" y="2055"/>
                  </a:lnTo>
                  <a:lnTo>
                    <a:pt x="468" y="2057"/>
                  </a:lnTo>
                  <a:lnTo>
                    <a:pt x="458" y="2058"/>
                  </a:lnTo>
                  <a:lnTo>
                    <a:pt x="448" y="2059"/>
                  </a:lnTo>
                  <a:lnTo>
                    <a:pt x="440" y="2062"/>
                  </a:lnTo>
                  <a:lnTo>
                    <a:pt x="433" y="2065"/>
                  </a:lnTo>
                  <a:lnTo>
                    <a:pt x="427" y="2068"/>
                  </a:lnTo>
                  <a:lnTo>
                    <a:pt x="421" y="2073"/>
                  </a:lnTo>
                  <a:lnTo>
                    <a:pt x="416" y="2077"/>
                  </a:lnTo>
                  <a:lnTo>
                    <a:pt x="412" y="2083"/>
                  </a:lnTo>
                  <a:lnTo>
                    <a:pt x="404" y="2093"/>
                  </a:lnTo>
                  <a:lnTo>
                    <a:pt x="398" y="2102"/>
                  </a:lnTo>
                  <a:lnTo>
                    <a:pt x="394" y="2106"/>
                  </a:lnTo>
                  <a:lnTo>
                    <a:pt x="391" y="2110"/>
                  </a:lnTo>
                  <a:lnTo>
                    <a:pt x="388" y="2113"/>
                  </a:lnTo>
                  <a:lnTo>
                    <a:pt x="384" y="2115"/>
                  </a:lnTo>
                  <a:lnTo>
                    <a:pt x="352" y="2126"/>
                  </a:lnTo>
                  <a:lnTo>
                    <a:pt x="326" y="2133"/>
                  </a:lnTo>
                  <a:lnTo>
                    <a:pt x="307" y="2137"/>
                  </a:lnTo>
                  <a:lnTo>
                    <a:pt x="291" y="2142"/>
                  </a:lnTo>
                  <a:lnTo>
                    <a:pt x="284" y="2145"/>
                  </a:lnTo>
                  <a:lnTo>
                    <a:pt x="276" y="2149"/>
                  </a:lnTo>
                  <a:lnTo>
                    <a:pt x="268" y="2154"/>
                  </a:lnTo>
                  <a:lnTo>
                    <a:pt x="259" y="2160"/>
                  </a:lnTo>
                  <a:lnTo>
                    <a:pt x="250" y="2168"/>
                  </a:lnTo>
                  <a:lnTo>
                    <a:pt x="239" y="2178"/>
                  </a:lnTo>
                  <a:lnTo>
                    <a:pt x="225" y="2191"/>
                  </a:lnTo>
                  <a:lnTo>
                    <a:pt x="210" y="2205"/>
                  </a:lnTo>
                  <a:lnTo>
                    <a:pt x="190" y="2216"/>
                  </a:lnTo>
                  <a:lnTo>
                    <a:pt x="173" y="2224"/>
                  </a:lnTo>
                  <a:lnTo>
                    <a:pt x="159" y="2228"/>
                  </a:lnTo>
                  <a:lnTo>
                    <a:pt x="148" y="2231"/>
                  </a:lnTo>
                  <a:lnTo>
                    <a:pt x="144" y="2231"/>
                  </a:lnTo>
                  <a:lnTo>
                    <a:pt x="140" y="2231"/>
                  </a:lnTo>
                  <a:lnTo>
                    <a:pt x="137" y="2231"/>
                  </a:lnTo>
                  <a:lnTo>
                    <a:pt x="135" y="2230"/>
                  </a:lnTo>
                  <a:lnTo>
                    <a:pt x="133" y="2228"/>
                  </a:lnTo>
                  <a:lnTo>
                    <a:pt x="131" y="2227"/>
                  </a:lnTo>
                  <a:lnTo>
                    <a:pt x="130" y="2225"/>
                  </a:lnTo>
                  <a:lnTo>
                    <a:pt x="129" y="2222"/>
                  </a:lnTo>
                  <a:lnTo>
                    <a:pt x="129" y="2217"/>
                  </a:lnTo>
                  <a:lnTo>
                    <a:pt x="129" y="2212"/>
                  </a:lnTo>
                  <a:lnTo>
                    <a:pt x="130" y="2206"/>
                  </a:lnTo>
                  <a:lnTo>
                    <a:pt x="132" y="2201"/>
                  </a:lnTo>
                  <a:lnTo>
                    <a:pt x="136" y="2193"/>
                  </a:lnTo>
                  <a:lnTo>
                    <a:pt x="138" y="2188"/>
                  </a:lnTo>
                  <a:lnTo>
                    <a:pt x="140" y="2182"/>
                  </a:lnTo>
                  <a:lnTo>
                    <a:pt x="142" y="2176"/>
                  </a:lnTo>
                  <a:lnTo>
                    <a:pt x="143" y="2171"/>
                  </a:lnTo>
                  <a:lnTo>
                    <a:pt x="143" y="2166"/>
                  </a:lnTo>
                  <a:lnTo>
                    <a:pt x="143" y="2158"/>
                  </a:lnTo>
                  <a:lnTo>
                    <a:pt x="141" y="2151"/>
                  </a:lnTo>
                  <a:lnTo>
                    <a:pt x="138" y="2144"/>
                  </a:lnTo>
                  <a:lnTo>
                    <a:pt x="135" y="2137"/>
                  </a:lnTo>
                  <a:lnTo>
                    <a:pt x="133" y="2129"/>
                  </a:lnTo>
                  <a:lnTo>
                    <a:pt x="132" y="2121"/>
                  </a:lnTo>
                  <a:lnTo>
                    <a:pt x="142" y="2114"/>
                  </a:lnTo>
                  <a:lnTo>
                    <a:pt x="150" y="2107"/>
                  </a:lnTo>
                  <a:lnTo>
                    <a:pt x="157" y="2100"/>
                  </a:lnTo>
                  <a:lnTo>
                    <a:pt x="164" y="2092"/>
                  </a:lnTo>
                  <a:lnTo>
                    <a:pt x="169" y="2084"/>
                  </a:lnTo>
                  <a:lnTo>
                    <a:pt x="173" y="2076"/>
                  </a:lnTo>
                  <a:lnTo>
                    <a:pt x="177" y="2069"/>
                  </a:lnTo>
                  <a:lnTo>
                    <a:pt x="179" y="2062"/>
                  </a:lnTo>
                  <a:lnTo>
                    <a:pt x="180" y="2055"/>
                  </a:lnTo>
                  <a:lnTo>
                    <a:pt x="180" y="2045"/>
                  </a:lnTo>
                  <a:lnTo>
                    <a:pt x="178" y="2032"/>
                  </a:lnTo>
                  <a:lnTo>
                    <a:pt x="176" y="2018"/>
                  </a:lnTo>
                  <a:lnTo>
                    <a:pt x="173" y="2002"/>
                  </a:lnTo>
                  <a:lnTo>
                    <a:pt x="171" y="1986"/>
                  </a:lnTo>
                  <a:lnTo>
                    <a:pt x="169" y="1969"/>
                  </a:lnTo>
                  <a:lnTo>
                    <a:pt x="169" y="1952"/>
                  </a:lnTo>
                  <a:lnTo>
                    <a:pt x="168" y="1943"/>
                  </a:lnTo>
                  <a:lnTo>
                    <a:pt x="168" y="1936"/>
                  </a:lnTo>
                  <a:lnTo>
                    <a:pt x="166" y="1929"/>
                  </a:lnTo>
                  <a:lnTo>
                    <a:pt x="164" y="1923"/>
                  </a:lnTo>
                  <a:lnTo>
                    <a:pt x="162" y="1917"/>
                  </a:lnTo>
                  <a:lnTo>
                    <a:pt x="160" y="1913"/>
                  </a:lnTo>
                  <a:lnTo>
                    <a:pt x="157" y="1909"/>
                  </a:lnTo>
                  <a:lnTo>
                    <a:pt x="153" y="1905"/>
                  </a:lnTo>
                  <a:lnTo>
                    <a:pt x="137" y="1893"/>
                  </a:lnTo>
                  <a:lnTo>
                    <a:pt x="119" y="1881"/>
                  </a:lnTo>
                  <a:lnTo>
                    <a:pt x="108" y="1874"/>
                  </a:lnTo>
                  <a:lnTo>
                    <a:pt x="99" y="1865"/>
                  </a:lnTo>
                  <a:lnTo>
                    <a:pt x="94" y="1859"/>
                  </a:lnTo>
                  <a:lnTo>
                    <a:pt x="90" y="1852"/>
                  </a:lnTo>
                  <a:lnTo>
                    <a:pt x="86" y="1845"/>
                  </a:lnTo>
                  <a:lnTo>
                    <a:pt x="82" y="1836"/>
                  </a:lnTo>
                  <a:lnTo>
                    <a:pt x="79" y="1827"/>
                  </a:lnTo>
                  <a:lnTo>
                    <a:pt x="75" y="1817"/>
                  </a:lnTo>
                  <a:lnTo>
                    <a:pt x="72" y="1806"/>
                  </a:lnTo>
                  <a:lnTo>
                    <a:pt x="70" y="1793"/>
                  </a:lnTo>
                  <a:lnTo>
                    <a:pt x="67" y="1779"/>
                  </a:lnTo>
                  <a:lnTo>
                    <a:pt x="66" y="1763"/>
                  </a:lnTo>
                  <a:lnTo>
                    <a:pt x="64" y="1746"/>
                  </a:lnTo>
                  <a:lnTo>
                    <a:pt x="64" y="1727"/>
                  </a:lnTo>
                  <a:lnTo>
                    <a:pt x="64" y="1714"/>
                  </a:lnTo>
                  <a:lnTo>
                    <a:pt x="64" y="1703"/>
                  </a:lnTo>
                  <a:lnTo>
                    <a:pt x="65" y="1692"/>
                  </a:lnTo>
                  <a:lnTo>
                    <a:pt x="67" y="1681"/>
                  </a:lnTo>
                  <a:lnTo>
                    <a:pt x="69" y="1672"/>
                  </a:lnTo>
                  <a:lnTo>
                    <a:pt x="71" y="1663"/>
                  </a:lnTo>
                  <a:lnTo>
                    <a:pt x="74" y="1654"/>
                  </a:lnTo>
                  <a:lnTo>
                    <a:pt x="77" y="1646"/>
                  </a:lnTo>
                  <a:lnTo>
                    <a:pt x="84" y="1631"/>
                  </a:lnTo>
                  <a:lnTo>
                    <a:pt x="92" y="1618"/>
                  </a:lnTo>
                  <a:lnTo>
                    <a:pt x="100" y="1607"/>
                  </a:lnTo>
                  <a:lnTo>
                    <a:pt x="108" y="1597"/>
                  </a:lnTo>
                  <a:lnTo>
                    <a:pt x="115" y="1589"/>
                  </a:lnTo>
                  <a:lnTo>
                    <a:pt x="123" y="1581"/>
                  </a:lnTo>
                  <a:lnTo>
                    <a:pt x="128" y="1575"/>
                  </a:lnTo>
                  <a:lnTo>
                    <a:pt x="132" y="1568"/>
                  </a:lnTo>
                  <a:lnTo>
                    <a:pt x="133" y="1565"/>
                  </a:lnTo>
                  <a:lnTo>
                    <a:pt x="134" y="1562"/>
                  </a:lnTo>
                  <a:lnTo>
                    <a:pt x="133" y="1559"/>
                  </a:lnTo>
                  <a:lnTo>
                    <a:pt x="133" y="1556"/>
                  </a:lnTo>
                  <a:lnTo>
                    <a:pt x="131" y="1553"/>
                  </a:lnTo>
                  <a:lnTo>
                    <a:pt x="129" y="1550"/>
                  </a:lnTo>
                  <a:lnTo>
                    <a:pt x="126" y="1547"/>
                  </a:lnTo>
                  <a:lnTo>
                    <a:pt x="122" y="1544"/>
                  </a:lnTo>
                  <a:lnTo>
                    <a:pt x="113" y="1538"/>
                  </a:lnTo>
                  <a:lnTo>
                    <a:pt x="107" y="1532"/>
                  </a:lnTo>
                  <a:lnTo>
                    <a:pt x="103" y="1527"/>
                  </a:lnTo>
                  <a:lnTo>
                    <a:pt x="101" y="1519"/>
                  </a:lnTo>
                  <a:lnTo>
                    <a:pt x="100" y="1503"/>
                  </a:lnTo>
                  <a:lnTo>
                    <a:pt x="100" y="1480"/>
                  </a:lnTo>
                  <a:lnTo>
                    <a:pt x="101" y="1477"/>
                  </a:lnTo>
                  <a:lnTo>
                    <a:pt x="102" y="1475"/>
                  </a:lnTo>
                  <a:lnTo>
                    <a:pt x="103" y="1473"/>
                  </a:lnTo>
                  <a:lnTo>
                    <a:pt x="106" y="1471"/>
                  </a:lnTo>
                  <a:lnTo>
                    <a:pt x="112" y="1467"/>
                  </a:lnTo>
                  <a:lnTo>
                    <a:pt x="119" y="1464"/>
                  </a:lnTo>
                  <a:lnTo>
                    <a:pt x="126" y="1460"/>
                  </a:lnTo>
                  <a:lnTo>
                    <a:pt x="132" y="1456"/>
                  </a:lnTo>
                  <a:lnTo>
                    <a:pt x="134" y="1453"/>
                  </a:lnTo>
                  <a:lnTo>
                    <a:pt x="136" y="1451"/>
                  </a:lnTo>
                  <a:lnTo>
                    <a:pt x="137" y="1447"/>
                  </a:lnTo>
                  <a:lnTo>
                    <a:pt x="138" y="1444"/>
                  </a:lnTo>
                  <a:lnTo>
                    <a:pt x="137" y="1438"/>
                  </a:lnTo>
                  <a:lnTo>
                    <a:pt x="136" y="1433"/>
                  </a:lnTo>
                  <a:lnTo>
                    <a:pt x="133" y="1428"/>
                  </a:lnTo>
                  <a:lnTo>
                    <a:pt x="130" y="1424"/>
                  </a:lnTo>
                  <a:lnTo>
                    <a:pt x="123" y="1415"/>
                  </a:lnTo>
                  <a:lnTo>
                    <a:pt x="113" y="1407"/>
                  </a:lnTo>
                  <a:lnTo>
                    <a:pt x="105" y="1400"/>
                  </a:lnTo>
                  <a:lnTo>
                    <a:pt x="97" y="1392"/>
                  </a:lnTo>
                  <a:lnTo>
                    <a:pt x="94" y="1388"/>
                  </a:lnTo>
                  <a:lnTo>
                    <a:pt x="92" y="1384"/>
                  </a:lnTo>
                  <a:lnTo>
                    <a:pt x="90" y="1380"/>
                  </a:lnTo>
                  <a:lnTo>
                    <a:pt x="90" y="1375"/>
                  </a:lnTo>
                  <a:lnTo>
                    <a:pt x="90" y="1369"/>
                  </a:lnTo>
                  <a:lnTo>
                    <a:pt x="91" y="1363"/>
                  </a:lnTo>
                  <a:lnTo>
                    <a:pt x="93" y="1358"/>
                  </a:lnTo>
                  <a:lnTo>
                    <a:pt x="95" y="1354"/>
                  </a:lnTo>
                  <a:lnTo>
                    <a:pt x="100" y="1347"/>
                  </a:lnTo>
                  <a:lnTo>
                    <a:pt x="105" y="1341"/>
                  </a:lnTo>
                  <a:lnTo>
                    <a:pt x="111" y="1335"/>
                  </a:lnTo>
                  <a:lnTo>
                    <a:pt x="117" y="1328"/>
                  </a:lnTo>
                  <a:lnTo>
                    <a:pt x="119" y="1324"/>
                  </a:lnTo>
                  <a:lnTo>
                    <a:pt x="121" y="1319"/>
                  </a:lnTo>
                  <a:lnTo>
                    <a:pt x="122" y="1314"/>
                  </a:lnTo>
                  <a:lnTo>
                    <a:pt x="122" y="1308"/>
                  </a:lnTo>
                  <a:lnTo>
                    <a:pt x="121" y="1301"/>
                  </a:lnTo>
                  <a:lnTo>
                    <a:pt x="119" y="1294"/>
                  </a:lnTo>
                  <a:lnTo>
                    <a:pt x="115" y="1289"/>
                  </a:lnTo>
                  <a:lnTo>
                    <a:pt x="110" y="1285"/>
                  </a:lnTo>
                  <a:lnTo>
                    <a:pt x="100" y="1279"/>
                  </a:lnTo>
                  <a:lnTo>
                    <a:pt x="88" y="1271"/>
                  </a:lnTo>
                  <a:lnTo>
                    <a:pt x="82" y="1266"/>
                  </a:lnTo>
                  <a:lnTo>
                    <a:pt x="76" y="1259"/>
                  </a:lnTo>
                  <a:lnTo>
                    <a:pt x="71" y="1251"/>
                  </a:lnTo>
                  <a:lnTo>
                    <a:pt x="66" y="1241"/>
                  </a:lnTo>
                  <a:lnTo>
                    <a:pt x="62" y="1229"/>
                  </a:lnTo>
                  <a:lnTo>
                    <a:pt x="60" y="1215"/>
                  </a:lnTo>
                  <a:lnTo>
                    <a:pt x="58" y="1197"/>
                  </a:lnTo>
                  <a:lnTo>
                    <a:pt x="59" y="1175"/>
                  </a:lnTo>
                  <a:lnTo>
                    <a:pt x="60" y="1166"/>
                  </a:lnTo>
                  <a:lnTo>
                    <a:pt x="62" y="1158"/>
                  </a:lnTo>
                  <a:lnTo>
                    <a:pt x="65" y="1151"/>
                  </a:lnTo>
                  <a:lnTo>
                    <a:pt x="69" y="1146"/>
                  </a:lnTo>
                  <a:lnTo>
                    <a:pt x="73" y="1142"/>
                  </a:lnTo>
                  <a:lnTo>
                    <a:pt x="78" y="1139"/>
                  </a:lnTo>
                  <a:lnTo>
                    <a:pt x="83" y="1136"/>
                  </a:lnTo>
                  <a:lnTo>
                    <a:pt x="88" y="1133"/>
                  </a:lnTo>
                  <a:lnTo>
                    <a:pt x="94" y="1130"/>
                  </a:lnTo>
                  <a:lnTo>
                    <a:pt x="99" y="1127"/>
                  </a:lnTo>
                  <a:lnTo>
                    <a:pt x="105" y="1124"/>
                  </a:lnTo>
                  <a:lnTo>
                    <a:pt x="110" y="1119"/>
                  </a:lnTo>
                  <a:lnTo>
                    <a:pt x="115" y="1114"/>
                  </a:lnTo>
                  <a:lnTo>
                    <a:pt x="120" y="1106"/>
                  </a:lnTo>
                  <a:lnTo>
                    <a:pt x="124" y="1098"/>
                  </a:lnTo>
                  <a:lnTo>
                    <a:pt x="127" y="1087"/>
                  </a:lnTo>
                  <a:lnTo>
                    <a:pt x="133" y="1080"/>
                  </a:lnTo>
                  <a:lnTo>
                    <a:pt x="136" y="1073"/>
                  </a:lnTo>
                  <a:lnTo>
                    <a:pt x="137" y="1068"/>
                  </a:lnTo>
                  <a:lnTo>
                    <a:pt x="136" y="1063"/>
                  </a:lnTo>
                  <a:lnTo>
                    <a:pt x="134" y="1059"/>
                  </a:lnTo>
                  <a:lnTo>
                    <a:pt x="130" y="1056"/>
                  </a:lnTo>
                  <a:lnTo>
                    <a:pt x="126" y="1054"/>
                  </a:lnTo>
                  <a:lnTo>
                    <a:pt x="121" y="1051"/>
                  </a:lnTo>
                  <a:lnTo>
                    <a:pt x="109" y="1046"/>
                  </a:lnTo>
                  <a:lnTo>
                    <a:pt x="98" y="1041"/>
                  </a:lnTo>
                  <a:lnTo>
                    <a:pt x="94" y="1037"/>
                  </a:lnTo>
                  <a:lnTo>
                    <a:pt x="91" y="1034"/>
                  </a:lnTo>
                  <a:lnTo>
                    <a:pt x="90" y="1029"/>
                  </a:lnTo>
                  <a:lnTo>
                    <a:pt x="90" y="1024"/>
                  </a:lnTo>
                  <a:lnTo>
                    <a:pt x="90" y="1021"/>
                  </a:lnTo>
                  <a:lnTo>
                    <a:pt x="91" y="1019"/>
                  </a:lnTo>
                  <a:lnTo>
                    <a:pt x="94" y="1017"/>
                  </a:lnTo>
                  <a:lnTo>
                    <a:pt x="98" y="1015"/>
                  </a:lnTo>
                  <a:lnTo>
                    <a:pt x="108" y="1012"/>
                  </a:lnTo>
                  <a:lnTo>
                    <a:pt x="121" y="1009"/>
                  </a:lnTo>
                  <a:lnTo>
                    <a:pt x="127" y="1007"/>
                  </a:lnTo>
                  <a:lnTo>
                    <a:pt x="133" y="1005"/>
                  </a:lnTo>
                  <a:lnTo>
                    <a:pt x="138" y="1002"/>
                  </a:lnTo>
                  <a:lnTo>
                    <a:pt x="143" y="1000"/>
                  </a:lnTo>
                  <a:lnTo>
                    <a:pt x="146" y="996"/>
                  </a:lnTo>
                  <a:lnTo>
                    <a:pt x="148" y="992"/>
                  </a:lnTo>
                  <a:lnTo>
                    <a:pt x="149" y="988"/>
                  </a:lnTo>
                  <a:lnTo>
                    <a:pt x="148" y="982"/>
                  </a:lnTo>
                  <a:lnTo>
                    <a:pt x="146" y="975"/>
                  </a:lnTo>
                  <a:lnTo>
                    <a:pt x="143" y="968"/>
                  </a:lnTo>
                  <a:lnTo>
                    <a:pt x="140" y="961"/>
                  </a:lnTo>
                  <a:lnTo>
                    <a:pt x="136" y="956"/>
                  </a:lnTo>
                  <a:lnTo>
                    <a:pt x="131" y="952"/>
                  </a:lnTo>
                  <a:lnTo>
                    <a:pt x="127" y="948"/>
                  </a:lnTo>
                  <a:lnTo>
                    <a:pt x="122" y="945"/>
                  </a:lnTo>
                  <a:lnTo>
                    <a:pt x="115" y="942"/>
                  </a:lnTo>
                  <a:lnTo>
                    <a:pt x="104" y="938"/>
                  </a:lnTo>
                  <a:lnTo>
                    <a:pt x="92" y="935"/>
                  </a:lnTo>
                  <a:lnTo>
                    <a:pt x="79" y="932"/>
                  </a:lnTo>
                  <a:lnTo>
                    <a:pt x="66" y="930"/>
                  </a:lnTo>
                  <a:lnTo>
                    <a:pt x="54" y="928"/>
                  </a:lnTo>
                  <a:lnTo>
                    <a:pt x="42" y="926"/>
                  </a:lnTo>
                  <a:lnTo>
                    <a:pt x="31" y="922"/>
                  </a:lnTo>
                  <a:lnTo>
                    <a:pt x="21" y="917"/>
                  </a:lnTo>
                  <a:lnTo>
                    <a:pt x="17" y="913"/>
                  </a:lnTo>
                  <a:lnTo>
                    <a:pt x="13" y="910"/>
                  </a:lnTo>
                  <a:lnTo>
                    <a:pt x="10" y="905"/>
                  </a:lnTo>
                  <a:lnTo>
                    <a:pt x="7" y="900"/>
                  </a:lnTo>
                  <a:lnTo>
                    <a:pt x="3" y="894"/>
                  </a:lnTo>
                  <a:lnTo>
                    <a:pt x="2" y="888"/>
                  </a:lnTo>
                  <a:lnTo>
                    <a:pt x="1" y="880"/>
                  </a:lnTo>
                  <a:lnTo>
                    <a:pt x="0" y="872"/>
                  </a:lnTo>
                  <a:lnTo>
                    <a:pt x="1" y="859"/>
                  </a:lnTo>
                  <a:lnTo>
                    <a:pt x="2" y="846"/>
                  </a:lnTo>
                  <a:lnTo>
                    <a:pt x="4" y="835"/>
                  </a:lnTo>
                  <a:lnTo>
                    <a:pt x="8" y="824"/>
                  </a:lnTo>
                  <a:lnTo>
                    <a:pt x="12" y="815"/>
                  </a:lnTo>
                  <a:lnTo>
                    <a:pt x="16" y="806"/>
                  </a:lnTo>
                  <a:lnTo>
                    <a:pt x="21" y="798"/>
                  </a:lnTo>
                  <a:lnTo>
                    <a:pt x="27" y="791"/>
                  </a:lnTo>
                  <a:lnTo>
                    <a:pt x="39" y="778"/>
                  </a:lnTo>
                  <a:lnTo>
                    <a:pt x="52" y="766"/>
                  </a:lnTo>
                  <a:lnTo>
                    <a:pt x="66" y="756"/>
                  </a:lnTo>
                  <a:lnTo>
                    <a:pt x="79" y="746"/>
                  </a:lnTo>
                  <a:lnTo>
                    <a:pt x="89" y="734"/>
                  </a:lnTo>
                  <a:lnTo>
                    <a:pt x="96" y="724"/>
                  </a:lnTo>
                  <a:lnTo>
                    <a:pt x="100" y="716"/>
                  </a:lnTo>
                  <a:lnTo>
                    <a:pt x="101" y="708"/>
                  </a:lnTo>
                  <a:lnTo>
                    <a:pt x="101" y="695"/>
                  </a:lnTo>
                  <a:lnTo>
                    <a:pt x="100" y="683"/>
                  </a:lnTo>
                  <a:lnTo>
                    <a:pt x="103" y="676"/>
                  </a:lnTo>
                  <a:lnTo>
                    <a:pt x="109" y="669"/>
                  </a:lnTo>
                  <a:lnTo>
                    <a:pt x="118" y="661"/>
                  </a:lnTo>
                  <a:lnTo>
                    <a:pt x="128" y="654"/>
                  </a:lnTo>
                  <a:lnTo>
                    <a:pt x="152" y="638"/>
                  </a:lnTo>
                  <a:lnTo>
                    <a:pt x="180" y="619"/>
                  </a:lnTo>
                  <a:lnTo>
                    <a:pt x="195" y="610"/>
                  </a:lnTo>
                  <a:lnTo>
                    <a:pt x="210" y="600"/>
                  </a:lnTo>
                  <a:lnTo>
                    <a:pt x="225" y="589"/>
                  </a:lnTo>
                  <a:lnTo>
                    <a:pt x="240" y="578"/>
                  </a:lnTo>
                  <a:lnTo>
                    <a:pt x="253" y="566"/>
                  </a:lnTo>
                  <a:lnTo>
                    <a:pt x="265" y="553"/>
                  </a:lnTo>
                  <a:lnTo>
                    <a:pt x="275" y="540"/>
                  </a:lnTo>
                  <a:lnTo>
                    <a:pt x="284" y="526"/>
                  </a:lnTo>
                  <a:lnTo>
                    <a:pt x="296" y="526"/>
                  </a:lnTo>
                  <a:lnTo>
                    <a:pt x="308" y="526"/>
                  </a:lnTo>
                  <a:lnTo>
                    <a:pt x="321" y="528"/>
                  </a:lnTo>
                  <a:lnTo>
                    <a:pt x="336" y="531"/>
                  </a:lnTo>
                  <a:lnTo>
                    <a:pt x="348" y="537"/>
                  </a:lnTo>
                  <a:lnTo>
                    <a:pt x="357" y="544"/>
                  </a:lnTo>
                  <a:lnTo>
                    <a:pt x="364" y="551"/>
                  </a:lnTo>
                  <a:lnTo>
                    <a:pt x="369" y="559"/>
                  </a:lnTo>
                  <a:lnTo>
                    <a:pt x="372" y="567"/>
                  </a:lnTo>
                  <a:lnTo>
                    <a:pt x="375" y="576"/>
                  </a:lnTo>
                  <a:lnTo>
                    <a:pt x="376" y="585"/>
                  </a:lnTo>
                  <a:lnTo>
                    <a:pt x="377" y="594"/>
                  </a:lnTo>
                  <a:lnTo>
                    <a:pt x="378" y="603"/>
                  </a:lnTo>
                  <a:lnTo>
                    <a:pt x="380" y="612"/>
                  </a:lnTo>
                  <a:lnTo>
                    <a:pt x="381" y="621"/>
                  </a:lnTo>
                  <a:lnTo>
                    <a:pt x="384" y="630"/>
                  </a:lnTo>
                  <a:lnTo>
                    <a:pt x="388" y="639"/>
                  </a:lnTo>
                  <a:lnTo>
                    <a:pt x="393" y="647"/>
                  </a:lnTo>
                  <a:lnTo>
                    <a:pt x="400" y="655"/>
                  </a:lnTo>
                  <a:lnTo>
                    <a:pt x="410" y="662"/>
                  </a:lnTo>
                  <a:lnTo>
                    <a:pt x="419" y="673"/>
                  </a:lnTo>
                  <a:lnTo>
                    <a:pt x="428" y="682"/>
                  </a:lnTo>
                  <a:lnTo>
                    <a:pt x="437" y="691"/>
                  </a:lnTo>
                  <a:lnTo>
                    <a:pt x="446" y="698"/>
                  </a:lnTo>
                  <a:lnTo>
                    <a:pt x="456" y="704"/>
                  </a:lnTo>
                  <a:lnTo>
                    <a:pt x="466" y="709"/>
                  </a:lnTo>
                  <a:lnTo>
                    <a:pt x="475" y="713"/>
                  </a:lnTo>
                  <a:lnTo>
                    <a:pt x="484" y="716"/>
                  </a:lnTo>
                  <a:lnTo>
                    <a:pt x="494" y="719"/>
                  </a:lnTo>
                  <a:lnTo>
                    <a:pt x="504" y="721"/>
                  </a:lnTo>
                  <a:lnTo>
                    <a:pt x="513" y="722"/>
                  </a:lnTo>
                  <a:lnTo>
                    <a:pt x="523" y="723"/>
                  </a:lnTo>
                  <a:lnTo>
                    <a:pt x="542" y="724"/>
                  </a:lnTo>
                  <a:lnTo>
                    <a:pt x="563" y="724"/>
                  </a:lnTo>
                  <a:lnTo>
                    <a:pt x="573" y="724"/>
                  </a:lnTo>
                  <a:lnTo>
                    <a:pt x="583" y="723"/>
                  </a:lnTo>
                  <a:lnTo>
                    <a:pt x="591" y="722"/>
                  </a:lnTo>
                  <a:lnTo>
                    <a:pt x="599" y="720"/>
                  </a:lnTo>
                  <a:lnTo>
                    <a:pt x="607" y="718"/>
                  </a:lnTo>
                  <a:lnTo>
                    <a:pt x="613" y="715"/>
                  </a:lnTo>
                  <a:lnTo>
                    <a:pt x="620" y="712"/>
                  </a:lnTo>
                  <a:lnTo>
                    <a:pt x="625" y="708"/>
                  </a:lnTo>
                  <a:lnTo>
                    <a:pt x="636" y="701"/>
                  </a:lnTo>
                  <a:lnTo>
                    <a:pt x="645" y="693"/>
                  </a:lnTo>
                  <a:lnTo>
                    <a:pt x="654" y="685"/>
                  </a:lnTo>
                  <a:lnTo>
                    <a:pt x="663" y="676"/>
                  </a:lnTo>
                  <a:lnTo>
                    <a:pt x="673" y="668"/>
                  </a:lnTo>
                  <a:lnTo>
                    <a:pt x="683" y="661"/>
                  </a:lnTo>
                  <a:lnTo>
                    <a:pt x="688" y="657"/>
                  </a:lnTo>
                  <a:lnTo>
                    <a:pt x="694" y="655"/>
                  </a:lnTo>
                  <a:lnTo>
                    <a:pt x="700" y="652"/>
                  </a:lnTo>
                  <a:lnTo>
                    <a:pt x="707" y="650"/>
                  </a:lnTo>
                  <a:lnTo>
                    <a:pt x="714" y="648"/>
                  </a:lnTo>
                  <a:lnTo>
                    <a:pt x="722" y="647"/>
                  </a:lnTo>
                  <a:lnTo>
                    <a:pt x="731" y="646"/>
                  </a:lnTo>
                  <a:lnTo>
                    <a:pt x="741" y="646"/>
                  </a:lnTo>
                  <a:lnTo>
                    <a:pt x="751" y="646"/>
                  </a:lnTo>
                  <a:lnTo>
                    <a:pt x="762" y="647"/>
                  </a:lnTo>
                  <a:lnTo>
                    <a:pt x="774" y="649"/>
                  </a:lnTo>
                  <a:lnTo>
                    <a:pt x="788" y="651"/>
                  </a:lnTo>
                  <a:lnTo>
                    <a:pt x="795" y="652"/>
                  </a:lnTo>
                  <a:lnTo>
                    <a:pt x="802" y="652"/>
                  </a:lnTo>
                  <a:lnTo>
                    <a:pt x="809" y="651"/>
                  </a:lnTo>
                  <a:lnTo>
                    <a:pt x="816" y="650"/>
                  </a:lnTo>
                  <a:lnTo>
                    <a:pt x="823" y="647"/>
                  </a:lnTo>
                  <a:lnTo>
                    <a:pt x="831" y="645"/>
                  </a:lnTo>
                  <a:lnTo>
                    <a:pt x="838" y="641"/>
                  </a:lnTo>
                  <a:lnTo>
                    <a:pt x="845" y="638"/>
                  </a:lnTo>
                  <a:lnTo>
                    <a:pt x="859" y="627"/>
                  </a:lnTo>
                  <a:lnTo>
                    <a:pt x="874" y="616"/>
                  </a:lnTo>
                  <a:lnTo>
                    <a:pt x="888" y="604"/>
                  </a:lnTo>
                  <a:lnTo>
                    <a:pt x="903" y="590"/>
                  </a:lnTo>
                  <a:lnTo>
                    <a:pt x="916" y="575"/>
                  </a:lnTo>
                  <a:lnTo>
                    <a:pt x="929" y="559"/>
                  </a:lnTo>
                  <a:lnTo>
                    <a:pt x="941" y="543"/>
                  </a:lnTo>
                  <a:lnTo>
                    <a:pt x="953" y="527"/>
                  </a:lnTo>
                  <a:lnTo>
                    <a:pt x="964" y="509"/>
                  </a:lnTo>
                  <a:lnTo>
                    <a:pt x="975" y="493"/>
                  </a:lnTo>
                  <a:lnTo>
                    <a:pt x="984" y="477"/>
                  </a:lnTo>
                  <a:lnTo>
                    <a:pt x="992" y="462"/>
                  </a:lnTo>
                  <a:lnTo>
                    <a:pt x="993" y="450"/>
                  </a:lnTo>
                  <a:lnTo>
                    <a:pt x="994" y="432"/>
                  </a:lnTo>
                  <a:lnTo>
                    <a:pt x="993" y="411"/>
                  </a:lnTo>
                  <a:lnTo>
                    <a:pt x="992" y="388"/>
                  </a:lnTo>
                  <a:lnTo>
                    <a:pt x="990" y="365"/>
                  </a:lnTo>
                  <a:lnTo>
                    <a:pt x="989" y="343"/>
                  </a:lnTo>
                  <a:lnTo>
                    <a:pt x="987" y="325"/>
                  </a:lnTo>
                  <a:lnTo>
                    <a:pt x="987" y="310"/>
                  </a:lnTo>
                  <a:lnTo>
                    <a:pt x="981" y="306"/>
                  </a:lnTo>
                  <a:lnTo>
                    <a:pt x="976" y="299"/>
                  </a:lnTo>
                  <a:lnTo>
                    <a:pt x="970" y="291"/>
                  </a:lnTo>
                  <a:lnTo>
                    <a:pt x="966" y="283"/>
                  </a:lnTo>
                  <a:lnTo>
                    <a:pt x="962" y="274"/>
                  </a:lnTo>
                  <a:lnTo>
                    <a:pt x="958" y="266"/>
                  </a:lnTo>
                  <a:lnTo>
                    <a:pt x="957" y="259"/>
                  </a:lnTo>
                  <a:lnTo>
                    <a:pt x="956" y="252"/>
                  </a:lnTo>
                  <a:lnTo>
                    <a:pt x="956" y="249"/>
                  </a:lnTo>
                  <a:lnTo>
                    <a:pt x="957" y="246"/>
                  </a:lnTo>
                  <a:lnTo>
                    <a:pt x="959" y="243"/>
                  </a:lnTo>
                  <a:lnTo>
                    <a:pt x="962" y="241"/>
                  </a:lnTo>
                  <a:lnTo>
                    <a:pt x="968" y="238"/>
                  </a:lnTo>
                  <a:lnTo>
                    <a:pt x="977" y="237"/>
                  </a:lnTo>
                  <a:lnTo>
                    <a:pt x="995" y="236"/>
                  </a:lnTo>
                  <a:lnTo>
                    <a:pt x="1014" y="237"/>
                  </a:lnTo>
                  <a:lnTo>
                    <a:pt x="1028" y="236"/>
                  </a:lnTo>
                  <a:lnTo>
                    <a:pt x="1038" y="234"/>
                  </a:lnTo>
                  <a:lnTo>
                    <a:pt x="1047" y="231"/>
                  </a:lnTo>
                  <a:lnTo>
                    <a:pt x="1054" y="227"/>
                  </a:lnTo>
                  <a:lnTo>
                    <a:pt x="1066" y="219"/>
                  </a:lnTo>
                  <a:lnTo>
                    <a:pt x="1082" y="211"/>
                  </a:lnTo>
                  <a:lnTo>
                    <a:pt x="1085" y="208"/>
                  </a:lnTo>
                  <a:lnTo>
                    <a:pt x="1088" y="207"/>
                  </a:lnTo>
                  <a:lnTo>
                    <a:pt x="1092" y="208"/>
                  </a:lnTo>
                  <a:lnTo>
                    <a:pt x="1097" y="209"/>
                  </a:lnTo>
                  <a:lnTo>
                    <a:pt x="1106" y="214"/>
                  </a:lnTo>
                  <a:lnTo>
                    <a:pt x="1116" y="220"/>
                  </a:lnTo>
                  <a:lnTo>
                    <a:pt x="1127" y="228"/>
                  </a:lnTo>
                  <a:lnTo>
                    <a:pt x="1137" y="235"/>
                  </a:lnTo>
                  <a:lnTo>
                    <a:pt x="1142" y="238"/>
                  </a:lnTo>
                  <a:lnTo>
                    <a:pt x="1147" y="240"/>
                  </a:lnTo>
                  <a:lnTo>
                    <a:pt x="1151" y="241"/>
                  </a:lnTo>
                  <a:lnTo>
                    <a:pt x="1155" y="242"/>
                  </a:lnTo>
                  <a:lnTo>
                    <a:pt x="1179" y="240"/>
                  </a:lnTo>
                  <a:lnTo>
                    <a:pt x="1200" y="236"/>
                  </a:lnTo>
                  <a:lnTo>
                    <a:pt x="1210" y="235"/>
                  </a:lnTo>
                  <a:lnTo>
                    <a:pt x="1219" y="235"/>
                  </a:lnTo>
                  <a:lnTo>
                    <a:pt x="1223" y="236"/>
                  </a:lnTo>
                  <a:lnTo>
                    <a:pt x="1227" y="237"/>
                  </a:lnTo>
                  <a:lnTo>
                    <a:pt x="1231" y="239"/>
                  </a:lnTo>
                  <a:lnTo>
                    <a:pt x="1234" y="242"/>
                  </a:lnTo>
                  <a:lnTo>
                    <a:pt x="1247" y="254"/>
                  </a:lnTo>
                  <a:lnTo>
                    <a:pt x="1257" y="265"/>
                  </a:lnTo>
                  <a:lnTo>
                    <a:pt x="1266" y="274"/>
                  </a:lnTo>
                  <a:lnTo>
                    <a:pt x="1275" y="281"/>
                  </a:lnTo>
                  <a:lnTo>
                    <a:pt x="1280" y="284"/>
                  </a:lnTo>
                  <a:lnTo>
                    <a:pt x="1285" y="287"/>
                  </a:lnTo>
                  <a:lnTo>
                    <a:pt x="1292" y="289"/>
                  </a:lnTo>
                  <a:lnTo>
                    <a:pt x="1299" y="291"/>
                  </a:lnTo>
                  <a:lnTo>
                    <a:pt x="1316" y="293"/>
                  </a:lnTo>
                  <a:lnTo>
                    <a:pt x="1338" y="294"/>
                  </a:lnTo>
                  <a:lnTo>
                    <a:pt x="1357" y="293"/>
                  </a:lnTo>
                  <a:lnTo>
                    <a:pt x="1375" y="290"/>
                  </a:lnTo>
                  <a:lnTo>
                    <a:pt x="1391" y="286"/>
                  </a:lnTo>
                  <a:lnTo>
                    <a:pt x="1407" y="280"/>
                  </a:lnTo>
                  <a:lnTo>
                    <a:pt x="1422" y="273"/>
                  </a:lnTo>
                  <a:lnTo>
                    <a:pt x="1436" y="266"/>
                  </a:lnTo>
                  <a:lnTo>
                    <a:pt x="1451" y="258"/>
                  </a:lnTo>
                  <a:lnTo>
                    <a:pt x="1465" y="250"/>
                  </a:lnTo>
                  <a:lnTo>
                    <a:pt x="1492" y="233"/>
                  </a:lnTo>
                  <a:lnTo>
                    <a:pt x="1519" y="219"/>
                  </a:lnTo>
                  <a:lnTo>
                    <a:pt x="1532" y="214"/>
                  </a:lnTo>
                  <a:lnTo>
                    <a:pt x="1546" y="209"/>
                  </a:lnTo>
                  <a:lnTo>
                    <a:pt x="1560" y="206"/>
                  </a:lnTo>
                  <a:lnTo>
                    <a:pt x="1575" y="205"/>
                  </a:lnTo>
                  <a:lnTo>
                    <a:pt x="1592" y="205"/>
                  </a:lnTo>
                  <a:lnTo>
                    <a:pt x="1609" y="204"/>
                  </a:lnTo>
                  <a:lnTo>
                    <a:pt x="1617" y="202"/>
                  </a:lnTo>
                  <a:lnTo>
                    <a:pt x="1626" y="201"/>
                  </a:lnTo>
                  <a:lnTo>
                    <a:pt x="1634" y="198"/>
                  </a:lnTo>
                  <a:lnTo>
                    <a:pt x="1642" y="196"/>
                  </a:lnTo>
                  <a:lnTo>
                    <a:pt x="1649" y="192"/>
                  </a:lnTo>
                  <a:lnTo>
                    <a:pt x="1657" y="188"/>
                  </a:lnTo>
                  <a:lnTo>
                    <a:pt x="1663" y="182"/>
                  </a:lnTo>
                  <a:lnTo>
                    <a:pt x="1669" y="176"/>
                  </a:lnTo>
                  <a:lnTo>
                    <a:pt x="1675" y="169"/>
                  </a:lnTo>
                  <a:lnTo>
                    <a:pt x="1680" y="161"/>
                  </a:lnTo>
                  <a:lnTo>
                    <a:pt x="1683" y="152"/>
                  </a:lnTo>
                  <a:lnTo>
                    <a:pt x="1686" y="142"/>
                  </a:lnTo>
                  <a:lnTo>
                    <a:pt x="1687" y="136"/>
                  </a:lnTo>
                  <a:lnTo>
                    <a:pt x="1691" y="130"/>
                  </a:lnTo>
                  <a:lnTo>
                    <a:pt x="1695" y="125"/>
                  </a:lnTo>
                  <a:lnTo>
                    <a:pt x="1701" y="121"/>
                  </a:lnTo>
                  <a:lnTo>
                    <a:pt x="1715" y="115"/>
                  </a:lnTo>
                  <a:lnTo>
                    <a:pt x="1730" y="109"/>
                  </a:lnTo>
                  <a:lnTo>
                    <a:pt x="1745" y="105"/>
                  </a:lnTo>
                  <a:lnTo>
                    <a:pt x="1759" y="100"/>
                  </a:lnTo>
                  <a:lnTo>
                    <a:pt x="1764" y="97"/>
                  </a:lnTo>
                  <a:lnTo>
                    <a:pt x="1769" y="93"/>
                  </a:lnTo>
                  <a:lnTo>
                    <a:pt x="1772" y="89"/>
                  </a:lnTo>
                  <a:lnTo>
                    <a:pt x="1774" y="85"/>
                  </a:lnTo>
                  <a:lnTo>
                    <a:pt x="1780" y="69"/>
                  </a:lnTo>
                  <a:lnTo>
                    <a:pt x="1789" y="57"/>
                  </a:lnTo>
                  <a:lnTo>
                    <a:pt x="1796" y="47"/>
                  </a:lnTo>
                  <a:lnTo>
                    <a:pt x="1805" y="38"/>
                  </a:lnTo>
                  <a:lnTo>
                    <a:pt x="1814" y="30"/>
                  </a:lnTo>
                  <a:lnTo>
                    <a:pt x="1823" y="23"/>
                  </a:lnTo>
                  <a:lnTo>
                    <a:pt x="1833" y="17"/>
                  </a:lnTo>
                  <a:lnTo>
                    <a:pt x="1843" y="11"/>
                  </a:lnTo>
                  <a:lnTo>
                    <a:pt x="1863" y="17"/>
                  </a:lnTo>
                  <a:lnTo>
                    <a:pt x="1882" y="23"/>
                  </a:lnTo>
                  <a:lnTo>
                    <a:pt x="1899" y="29"/>
                  </a:lnTo>
                  <a:lnTo>
                    <a:pt x="1914" y="35"/>
                  </a:lnTo>
                  <a:lnTo>
                    <a:pt x="1927" y="42"/>
                  </a:lnTo>
                  <a:lnTo>
                    <a:pt x="1937" y="48"/>
                  </a:lnTo>
                  <a:lnTo>
                    <a:pt x="1947" y="55"/>
                  </a:lnTo>
                  <a:lnTo>
                    <a:pt x="1955" y="61"/>
                  </a:lnTo>
                  <a:lnTo>
                    <a:pt x="1961" y="68"/>
                  </a:lnTo>
                  <a:lnTo>
                    <a:pt x="1966" y="74"/>
                  </a:lnTo>
                  <a:lnTo>
                    <a:pt x="1970" y="82"/>
                  </a:lnTo>
                  <a:lnTo>
                    <a:pt x="1973" y="88"/>
                  </a:lnTo>
                  <a:lnTo>
                    <a:pt x="1975" y="95"/>
                  </a:lnTo>
                  <a:lnTo>
                    <a:pt x="1977" y="101"/>
                  </a:lnTo>
                  <a:lnTo>
                    <a:pt x="1977" y="108"/>
                  </a:lnTo>
                  <a:lnTo>
                    <a:pt x="1978" y="114"/>
                  </a:lnTo>
                  <a:lnTo>
                    <a:pt x="1976" y="138"/>
                  </a:lnTo>
                  <a:lnTo>
                    <a:pt x="1975" y="159"/>
                  </a:lnTo>
                  <a:lnTo>
                    <a:pt x="1976" y="164"/>
                  </a:lnTo>
                  <a:lnTo>
                    <a:pt x="1978" y="168"/>
                  </a:lnTo>
                  <a:lnTo>
                    <a:pt x="1981" y="172"/>
                  </a:lnTo>
                  <a:lnTo>
                    <a:pt x="1984" y="176"/>
                  </a:lnTo>
                  <a:lnTo>
                    <a:pt x="1989" y="180"/>
                  </a:lnTo>
                  <a:lnTo>
                    <a:pt x="1995" y="183"/>
                  </a:lnTo>
                  <a:lnTo>
                    <a:pt x="2002" y="187"/>
                  </a:lnTo>
                  <a:lnTo>
                    <a:pt x="2011" y="190"/>
                  </a:lnTo>
                  <a:lnTo>
                    <a:pt x="2016" y="192"/>
                  </a:lnTo>
                  <a:lnTo>
                    <a:pt x="2020" y="195"/>
                  </a:lnTo>
                  <a:lnTo>
                    <a:pt x="2024" y="199"/>
                  </a:lnTo>
                  <a:lnTo>
                    <a:pt x="2027" y="205"/>
                  </a:lnTo>
                  <a:lnTo>
                    <a:pt x="2032" y="219"/>
                  </a:lnTo>
                  <a:lnTo>
                    <a:pt x="2036" y="235"/>
                  </a:lnTo>
                  <a:lnTo>
                    <a:pt x="2041" y="265"/>
                  </a:lnTo>
                  <a:lnTo>
                    <a:pt x="2042" y="283"/>
                  </a:lnTo>
                  <a:lnTo>
                    <a:pt x="2043" y="285"/>
                  </a:lnTo>
                  <a:lnTo>
                    <a:pt x="2044" y="287"/>
                  </a:lnTo>
                  <a:lnTo>
                    <a:pt x="2047" y="290"/>
                  </a:lnTo>
                  <a:lnTo>
                    <a:pt x="2051" y="292"/>
                  </a:lnTo>
                  <a:lnTo>
                    <a:pt x="2062" y="297"/>
                  </a:lnTo>
                  <a:lnTo>
                    <a:pt x="2079" y="305"/>
                  </a:lnTo>
                  <a:lnTo>
                    <a:pt x="2081" y="306"/>
                  </a:lnTo>
                  <a:lnTo>
                    <a:pt x="2082" y="305"/>
                  </a:lnTo>
                  <a:lnTo>
                    <a:pt x="2084" y="303"/>
                  </a:lnTo>
                  <a:lnTo>
                    <a:pt x="2086" y="301"/>
                  </a:lnTo>
                  <a:lnTo>
                    <a:pt x="2090" y="294"/>
                  </a:lnTo>
                  <a:lnTo>
                    <a:pt x="2095" y="286"/>
                  </a:lnTo>
                  <a:lnTo>
                    <a:pt x="2098" y="282"/>
                  </a:lnTo>
                  <a:lnTo>
                    <a:pt x="2101" y="278"/>
                  </a:lnTo>
                  <a:lnTo>
                    <a:pt x="2105" y="275"/>
                  </a:lnTo>
                  <a:lnTo>
                    <a:pt x="2109" y="272"/>
                  </a:lnTo>
                  <a:lnTo>
                    <a:pt x="2113" y="270"/>
                  </a:lnTo>
                  <a:lnTo>
                    <a:pt x="2119" y="268"/>
                  </a:lnTo>
                  <a:lnTo>
                    <a:pt x="2125" y="267"/>
                  </a:lnTo>
                  <a:lnTo>
                    <a:pt x="2132" y="268"/>
                  </a:lnTo>
                  <a:lnTo>
                    <a:pt x="2139" y="269"/>
                  </a:lnTo>
                  <a:lnTo>
                    <a:pt x="2145" y="269"/>
                  </a:lnTo>
                  <a:lnTo>
                    <a:pt x="2150" y="269"/>
                  </a:lnTo>
                  <a:lnTo>
                    <a:pt x="2154" y="268"/>
                  </a:lnTo>
                  <a:lnTo>
                    <a:pt x="2158" y="267"/>
                  </a:lnTo>
                  <a:lnTo>
                    <a:pt x="2161" y="265"/>
                  </a:lnTo>
                  <a:lnTo>
                    <a:pt x="2164" y="262"/>
                  </a:lnTo>
                  <a:lnTo>
                    <a:pt x="2166" y="259"/>
                  </a:lnTo>
                  <a:lnTo>
                    <a:pt x="2169" y="252"/>
                  </a:lnTo>
                  <a:lnTo>
                    <a:pt x="2171" y="244"/>
                  </a:lnTo>
                  <a:lnTo>
                    <a:pt x="2172" y="235"/>
                  </a:lnTo>
                  <a:lnTo>
                    <a:pt x="2173" y="226"/>
                  </a:lnTo>
                  <a:lnTo>
                    <a:pt x="2175" y="217"/>
                  </a:lnTo>
                  <a:lnTo>
                    <a:pt x="2178" y="208"/>
                  </a:lnTo>
                  <a:lnTo>
                    <a:pt x="2180" y="204"/>
                  </a:lnTo>
                  <a:lnTo>
                    <a:pt x="2182" y="200"/>
                  </a:lnTo>
                  <a:lnTo>
                    <a:pt x="2185" y="197"/>
                  </a:lnTo>
                  <a:lnTo>
                    <a:pt x="2189" y="193"/>
                  </a:lnTo>
                  <a:lnTo>
                    <a:pt x="2193" y="190"/>
                  </a:lnTo>
                  <a:lnTo>
                    <a:pt x="2198" y="188"/>
                  </a:lnTo>
                  <a:lnTo>
                    <a:pt x="2204" y="185"/>
                  </a:lnTo>
                  <a:lnTo>
                    <a:pt x="2210" y="183"/>
                  </a:lnTo>
                  <a:lnTo>
                    <a:pt x="2218" y="182"/>
                  </a:lnTo>
                  <a:lnTo>
                    <a:pt x="2226" y="182"/>
                  </a:lnTo>
                  <a:lnTo>
                    <a:pt x="2236" y="183"/>
                  </a:lnTo>
                  <a:lnTo>
                    <a:pt x="2247" y="184"/>
                  </a:lnTo>
                  <a:lnTo>
                    <a:pt x="2255" y="184"/>
                  </a:lnTo>
                  <a:lnTo>
                    <a:pt x="2262" y="184"/>
                  </a:lnTo>
                  <a:lnTo>
                    <a:pt x="2269" y="184"/>
                  </a:lnTo>
                  <a:lnTo>
                    <a:pt x="2275" y="182"/>
                  </a:lnTo>
                  <a:lnTo>
                    <a:pt x="2281" y="181"/>
                  </a:lnTo>
                  <a:lnTo>
                    <a:pt x="2286" y="178"/>
                  </a:lnTo>
                  <a:lnTo>
                    <a:pt x="2291" y="176"/>
                  </a:lnTo>
                  <a:lnTo>
                    <a:pt x="2295" y="173"/>
                  </a:lnTo>
                  <a:lnTo>
                    <a:pt x="2302" y="165"/>
                  </a:lnTo>
                  <a:lnTo>
                    <a:pt x="2308" y="157"/>
                  </a:lnTo>
                  <a:lnTo>
                    <a:pt x="2314" y="148"/>
                  </a:lnTo>
                  <a:lnTo>
                    <a:pt x="2318" y="139"/>
                  </a:lnTo>
                  <a:lnTo>
                    <a:pt x="2326" y="120"/>
                  </a:lnTo>
                  <a:lnTo>
                    <a:pt x="2334" y="104"/>
                  </a:lnTo>
                  <a:lnTo>
                    <a:pt x="2339" y="98"/>
                  </a:lnTo>
                  <a:lnTo>
                    <a:pt x="2346" y="93"/>
                  </a:lnTo>
                  <a:lnTo>
                    <a:pt x="2350" y="91"/>
                  </a:lnTo>
                  <a:lnTo>
                    <a:pt x="2354" y="90"/>
                  </a:lnTo>
                  <a:lnTo>
                    <a:pt x="2358" y="90"/>
                  </a:lnTo>
                  <a:lnTo>
                    <a:pt x="2363" y="90"/>
                  </a:lnTo>
                  <a:lnTo>
                    <a:pt x="2372" y="91"/>
                  </a:lnTo>
                  <a:lnTo>
                    <a:pt x="2378" y="90"/>
                  </a:lnTo>
                  <a:lnTo>
                    <a:pt x="2381" y="89"/>
                  </a:lnTo>
                  <a:lnTo>
                    <a:pt x="2382" y="87"/>
                  </a:lnTo>
                  <a:lnTo>
                    <a:pt x="2384" y="86"/>
                  </a:lnTo>
                  <a:lnTo>
                    <a:pt x="2385" y="83"/>
                  </a:lnTo>
                  <a:lnTo>
                    <a:pt x="2388" y="71"/>
                  </a:lnTo>
                  <a:lnTo>
                    <a:pt x="2392" y="56"/>
                  </a:lnTo>
                  <a:lnTo>
                    <a:pt x="2395" y="49"/>
                  </a:lnTo>
                  <a:lnTo>
                    <a:pt x="2400" y="40"/>
                  </a:lnTo>
                  <a:lnTo>
                    <a:pt x="2404" y="36"/>
                  </a:lnTo>
                  <a:lnTo>
                    <a:pt x="2408" y="32"/>
                  </a:lnTo>
                  <a:lnTo>
                    <a:pt x="2413" y="28"/>
                  </a:lnTo>
                  <a:lnTo>
                    <a:pt x="2419" y="25"/>
                  </a:lnTo>
                  <a:lnTo>
                    <a:pt x="2425" y="21"/>
                  </a:lnTo>
                  <a:lnTo>
                    <a:pt x="2433" y="17"/>
                  </a:lnTo>
                  <a:lnTo>
                    <a:pt x="2442" y="14"/>
                  </a:lnTo>
                  <a:lnTo>
                    <a:pt x="2452" y="11"/>
                  </a:lnTo>
                  <a:lnTo>
                    <a:pt x="2463" y="8"/>
                  </a:lnTo>
                  <a:lnTo>
                    <a:pt x="2476" y="5"/>
                  </a:lnTo>
                  <a:lnTo>
                    <a:pt x="2489" y="3"/>
                  </a:lnTo>
                  <a:lnTo>
                    <a:pt x="2504" y="1"/>
                  </a:lnTo>
                  <a:lnTo>
                    <a:pt x="2509" y="0"/>
                  </a:lnTo>
                  <a:lnTo>
                    <a:pt x="2514" y="1"/>
                  </a:lnTo>
                  <a:lnTo>
                    <a:pt x="2518" y="2"/>
                  </a:lnTo>
                  <a:lnTo>
                    <a:pt x="2522" y="3"/>
                  </a:lnTo>
                  <a:lnTo>
                    <a:pt x="2529" y="8"/>
                  </a:lnTo>
                  <a:lnTo>
                    <a:pt x="2536" y="14"/>
                  </a:lnTo>
                  <a:lnTo>
                    <a:pt x="2548" y="30"/>
                  </a:lnTo>
                  <a:lnTo>
                    <a:pt x="2564" y="49"/>
                  </a:lnTo>
                  <a:lnTo>
                    <a:pt x="2573" y="58"/>
                  </a:lnTo>
                  <a:lnTo>
                    <a:pt x="2585" y="68"/>
                  </a:lnTo>
                  <a:lnTo>
                    <a:pt x="2591" y="73"/>
                  </a:lnTo>
                  <a:lnTo>
                    <a:pt x="2598" y="78"/>
                  </a:lnTo>
                  <a:lnTo>
                    <a:pt x="2606" y="82"/>
                  </a:lnTo>
                  <a:lnTo>
                    <a:pt x="2614" y="86"/>
                  </a:lnTo>
                  <a:lnTo>
                    <a:pt x="2623" y="90"/>
                  </a:lnTo>
                  <a:lnTo>
                    <a:pt x="2633" y="94"/>
                  </a:lnTo>
                  <a:lnTo>
                    <a:pt x="2644" y="97"/>
                  </a:lnTo>
                  <a:lnTo>
                    <a:pt x="2656" y="99"/>
                  </a:lnTo>
                  <a:lnTo>
                    <a:pt x="2668" y="102"/>
                  </a:lnTo>
                  <a:lnTo>
                    <a:pt x="2683" y="104"/>
                  </a:lnTo>
                  <a:lnTo>
                    <a:pt x="2698" y="105"/>
                  </a:lnTo>
                  <a:lnTo>
                    <a:pt x="2714" y="106"/>
                  </a:lnTo>
                  <a:lnTo>
                    <a:pt x="2718" y="106"/>
                  </a:lnTo>
                  <a:lnTo>
                    <a:pt x="2722" y="108"/>
                  </a:lnTo>
                  <a:lnTo>
                    <a:pt x="2724" y="110"/>
                  </a:lnTo>
                  <a:lnTo>
                    <a:pt x="2726" y="114"/>
                  </a:lnTo>
                  <a:lnTo>
                    <a:pt x="2727" y="122"/>
                  </a:lnTo>
                  <a:lnTo>
                    <a:pt x="2728" y="132"/>
                  </a:lnTo>
                  <a:lnTo>
                    <a:pt x="2729" y="136"/>
                  </a:lnTo>
                  <a:lnTo>
                    <a:pt x="2730" y="141"/>
                  </a:lnTo>
                  <a:lnTo>
                    <a:pt x="2731" y="146"/>
                  </a:lnTo>
                  <a:lnTo>
                    <a:pt x="2733" y="149"/>
                  </a:lnTo>
                  <a:lnTo>
                    <a:pt x="2736" y="153"/>
                  </a:lnTo>
                  <a:lnTo>
                    <a:pt x="2739" y="155"/>
                  </a:lnTo>
                  <a:lnTo>
                    <a:pt x="2744" y="157"/>
                  </a:lnTo>
                  <a:lnTo>
                    <a:pt x="2750" y="158"/>
                  </a:lnTo>
                  <a:lnTo>
                    <a:pt x="2756" y="157"/>
                  </a:lnTo>
                  <a:lnTo>
                    <a:pt x="2760" y="155"/>
                  </a:lnTo>
                  <a:lnTo>
                    <a:pt x="2764" y="153"/>
                  </a:lnTo>
                  <a:lnTo>
                    <a:pt x="2767" y="150"/>
                  </a:lnTo>
                  <a:lnTo>
                    <a:pt x="2772" y="143"/>
                  </a:lnTo>
                  <a:lnTo>
                    <a:pt x="2776" y="135"/>
                  </a:lnTo>
                  <a:lnTo>
                    <a:pt x="2778" y="131"/>
                  </a:lnTo>
                  <a:lnTo>
                    <a:pt x="2780" y="128"/>
                  </a:lnTo>
                  <a:lnTo>
                    <a:pt x="2783" y="126"/>
                  </a:lnTo>
                  <a:lnTo>
                    <a:pt x="2786" y="125"/>
                  </a:lnTo>
                  <a:lnTo>
                    <a:pt x="2790" y="124"/>
                  </a:lnTo>
                  <a:lnTo>
                    <a:pt x="2793" y="125"/>
                  </a:lnTo>
                  <a:lnTo>
                    <a:pt x="2798" y="128"/>
                  </a:lnTo>
                  <a:lnTo>
                    <a:pt x="2803" y="132"/>
                  </a:lnTo>
                  <a:lnTo>
                    <a:pt x="2819" y="184"/>
                  </a:lnTo>
                  <a:lnTo>
                    <a:pt x="2832" y="187"/>
                  </a:lnTo>
                  <a:lnTo>
                    <a:pt x="2842" y="189"/>
                  </a:lnTo>
                  <a:lnTo>
                    <a:pt x="2851" y="192"/>
                  </a:lnTo>
                  <a:lnTo>
                    <a:pt x="2858" y="195"/>
                  </a:lnTo>
                  <a:lnTo>
                    <a:pt x="2863" y="199"/>
                  </a:lnTo>
                  <a:lnTo>
                    <a:pt x="2867" y="203"/>
                  </a:lnTo>
                  <a:lnTo>
                    <a:pt x="2870" y="208"/>
                  </a:lnTo>
                  <a:lnTo>
                    <a:pt x="2872" y="213"/>
                  </a:lnTo>
                  <a:lnTo>
                    <a:pt x="2873" y="219"/>
                  </a:lnTo>
                  <a:lnTo>
                    <a:pt x="2874" y="225"/>
                  </a:lnTo>
                  <a:lnTo>
                    <a:pt x="2874" y="232"/>
                  </a:lnTo>
                  <a:lnTo>
                    <a:pt x="2873" y="239"/>
                  </a:lnTo>
                  <a:lnTo>
                    <a:pt x="2872" y="255"/>
                  </a:lnTo>
                  <a:lnTo>
                    <a:pt x="2871" y="273"/>
                  </a:lnTo>
                  <a:lnTo>
                    <a:pt x="2872" y="281"/>
                  </a:lnTo>
                  <a:lnTo>
                    <a:pt x="2873" y="288"/>
                  </a:lnTo>
                  <a:lnTo>
                    <a:pt x="2876" y="295"/>
                  </a:lnTo>
                  <a:lnTo>
                    <a:pt x="2880" y="302"/>
                  </a:lnTo>
                  <a:lnTo>
                    <a:pt x="2885" y="309"/>
                  </a:lnTo>
                  <a:lnTo>
                    <a:pt x="2890" y="315"/>
                  </a:lnTo>
                  <a:lnTo>
                    <a:pt x="2895" y="320"/>
                  </a:lnTo>
                  <a:lnTo>
                    <a:pt x="2902" y="325"/>
                  </a:lnTo>
                  <a:lnTo>
                    <a:pt x="2925" y="343"/>
                  </a:lnTo>
                  <a:lnTo>
                    <a:pt x="2940" y="357"/>
                  </a:lnTo>
                  <a:lnTo>
                    <a:pt x="2945" y="365"/>
                  </a:lnTo>
                  <a:lnTo>
                    <a:pt x="2949" y="372"/>
                  </a:lnTo>
                  <a:lnTo>
                    <a:pt x="2952" y="378"/>
                  </a:lnTo>
                  <a:lnTo>
                    <a:pt x="2955" y="385"/>
                  </a:lnTo>
                  <a:lnTo>
                    <a:pt x="2957" y="397"/>
                  </a:lnTo>
                  <a:lnTo>
                    <a:pt x="2958" y="410"/>
                  </a:lnTo>
                  <a:lnTo>
                    <a:pt x="2957" y="422"/>
                  </a:lnTo>
                  <a:lnTo>
                    <a:pt x="2957" y="436"/>
                  </a:lnTo>
                  <a:lnTo>
                    <a:pt x="2958" y="453"/>
                  </a:lnTo>
                  <a:lnTo>
                    <a:pt x="2960" y="473"/>
                  </a:lnTo>
                  <a:lnTo>
                    <a:pt x="2963" y="482"/>
                  </a:lnTo>
                  <a:lnTo>
                    <a:pt x="2967" y="491"/>
                  </a:lnTo>
                  <a:lnTo>
                    <a:pt x="2973" y="501"/>
                  </a:lnTo>
                  <a:lnTo>
                    <a:pt x="2979" y="511"/>
                  </a:lnTo>
                  <a:lnTo>
                    <a:pt x="2993" y="534"/>
                  </a:lnTo>
                  <a:lnTo>
                    <a:pt x="3008" y="557"/>
                  </a:lnTo>
                  <a:lnTo>
                    <a:pt x="3015" y="570"/>
                  </a:lnTo>
                  <a:lnTo>
                    <a:pt x="3021" y="582"/>
                  </a:lnTo>
                  <a:lnTo>
                    <a:pt x="3025" y="595"/>
                  </a:lnTo>
                  <a:lnTo>
                    <a:pt x="3029" y="607"/>
                  </a:lnTo>
                  <a:lnTo>
                    <a:pt x="3031" y="621"/>
                  </a:lnTo>
                  <a:lnTo>
                    <a:pt x="3031" y="635"/>
                  </a:lnTo>
                  <a:lnTo>
                    <a:pt x="3030" y="642"/>
                  </a:lnTo>
                  <a:lnTo>
                    <a:pt x="3028" y="648"/>
                  </a:lnTo>
                  <a:lnTo>
                    <a:pt x="3026" y="655"/>
                  </a:lnTo>
                  <a:lnTo>
                    <a:pt x="3024" y="662"/>
                  </a:lnTo>
                  <a:lnTo>
                    <a:pt x="3021" y="671"/>
                  </a:lnTo>
                  <a:lnTo>
                    <a:pt x="3019" y="682"/>
                  </a:lnTo>
                  <a:lnTo>
                    <a:pt x="3018" y="694"/>
                  </a:lnTo>
                  <a:lnTo>
                    <a:pt x="3018" y="708"/>
                  </a:lnTo>
                  <a:lnTo>
                    <a:pt x="3018" y="737"/>
                  </a:lnTo>
                  <a:lnTo>
                    <a:pt x="3017" y="767"/>
                  </a:lnTo>
                  <a:lnTo>
                    <a:pt x="3015" y="780"/>
                  </a:lnTo>
                  <a:lnTo>
                    <a:pt x="3012" y="792"/>
                  </a:lnTo>
                  <a:lnTo>
                    <a:pt x="3010" y="797"/>
                  </a:lnTo>
                  <a:lnTo>
                    <a:pt x="3006" y="802"/>
                  </a:lnTo>
                  <a:lnTo>
                    <a:pt x="3004" y="806"/>
                  </a:lnTo>
                  <a:lnTo>
                    <a:pt x="3000" y="809"/>
                  </a:lnTo>
                  <a:lnTo>
                    <a:pt x="2996" y="812"/>
                  </a:lnTo>
                  <a:lnTo>
                    <a:pt x="2992" y="814"/>
                  </a:lnTo>
                  <a:lnTo>
                    <a:pt x="2986" y="815"/>
                  </a:lnTo>
                  <a:lnTo>
                    <a:pt x="2981" y="816"/>
                  </a:lnTo>
                  <a:lnTo>
                    <a:pt x="2974" y="815"/>
                  </a:lnTo>
                  <a:lnTo>
                    <a:pt x="2967" y="814"/>
                  </a:lnTo>
                  <a:lnTo>
                    <a:pt x="2959" y="812"/>
                  </a:lnTo>
                  <a:lnTo>
                    <a:pt x="2950" y="808"/>
                  </a:lnTo>
                  <a:lnTo>
                    <a:pt x="2920" y="794"/>
                  </a:lnTo>
                  <a:lnTo>
                    <a:pt x="2901" y="786"/>
                  </a:lnTo>
                  <a:lnTo>
                    <a:pt x="2897" y="786"/>
                  </a:lnTo>
                  <a:lnTo>
                    <a:pt x="2892" y="786"/>
                  </a:lnTo>
                  <a:lnTo>
                    <a:pt x="2887" y="786"/>
                  </a:lnTo>
                  <a:lnTo>
                    <a:pt x="2882" y="788"/>
                  </a:lnTo>
                  <a:lnTo>
                    <a:pt x="2871" y="794"/>
                  </a:lnTo>
                  <a:lnTo>
                    <a:pt x="2855" y="803"/>
                  </a:lnTo>
                  <a:lnTo>
                    <a:pt x="2853" y="808"/>
                  </a:lnTo>
                  <a:lnTo>
                    <a:pt x="2852" y="814"/>
                  </a:lnTo>
                  <a:lnTo>
                    <a:pt x="2852" y="821"/>
                  </a:lnTo>
                  <a:lnTo>
                    <a:pt x="2852" y="827"/>
                  </a:lnTo>
                  <a:lnTo>
                    <a:pt x="2855" y="841"/>
                  </a:lnTo>
                  <a:lnTo>
                    <a:pt x="2860" y="856"/>
                  </a:lnTo>
                  <a:lnTo>
                    <a:pt x="2871" y="878"/>
                  </a:lnTo>
                  <a:lnTo>
                    <a:pt x="2876" y="887"/>
                  </a:lnTo>
                  <a:lnTo>
                    <a:pt x="2885" y="901"/>
                  </a:lnTo>
                  <a:lnTo>
                    <a:pt x="2892" y="912"/>
                  </a:lnTo>
                  <a:lnTo>
                    <a:pt x="2899" y="920"/>
                  </a:lnTo>
                  <a:lnTo>
                    <a:pt x="2904" y="926"/>
                  </a:lnTo>
                  <a:lnTo>
                    <a:pt x="2911" y="932"/>
                  </a:lnTo>
                  <a:lnTo>
                    <a:pt x="2918" y="937"/>
                  </a:lnTo>
                  <a:lnTo>
                    <a:pt x="2928" y="943"/>
                  </a:lnTo>
                  <a:lnTo>
                    <a:pt x="2940" y="950"/>
                  </a:lnTo>
                  <a:lnTo>
                    <a:pt x="2942" y="956"/>
                  </a:lnTo>
                  <a:lnTo>
                    <a:pt x="2943" y="962"/>
                  </a:lnTo>
                  <a:lnTo>
                    <a:pt x="2942" y="968"/>
                  </a:lnTo>
                  <a:lnTo>
                    <a:pt x="2941" y="972"/>
                  </a:lnTo>
                  <a:lnTo>
                    <a:pt x="2936" y="979"/>
                  </a:lnTo>
                  <a:lnTo>
                    <a:pt x="2930" y="987"/>
                  </a:lnTo>
                  <a:lnTo>
                    <a:pt x="2927" y="990"/>
                  </a:lnTo>
                  <a:lnTo>
                    <a:pt x="2924" y="995"/>
                  </a:lnTo>
                  <a:lnTo>
                    <a:pt x="2922" y="999"/>
                  </a:lnTo>
                  <a:lnTo>
                    <a:pt x="2920" y="1004"/>
                  </a:lnTo>
                  <a:lnTo>
                    <a:pt x="2919" y="1010"/>
                  </a:lnTo>
                  <a:lnTo>
                    <a:pt x="2919" y="1017"/>
                  </a:lnTo>
                  <a:lnTo>
                    <a:pt x="2921" y="1025"/>
                  </a:lnTo>
                  <a:lnTo>
                    <a:pt x="2924" y="1034"/>
                  </a:lnTo>
                  <a:lnTo>
                    <a:pt x="2925" y="1037"/>
                  </a:lnTo>
                  <a:lnTo>
                    <a:pt x="2927" y="1039"/>
                  </a:lnTo>
                  <a:lnTo>
                    <a:pt x="2929" y="1041"/>
                  </a:lnTo>
                  <a:lnTo>
                    <a:pt x="2931" y="1042"/>
                  </a:lnTo>
                  <a:lnTo>
                    <a:pt x="2936" y="1044"/>
                  </a:lnTo>
                  <a:lnTo>
                    <a:pt x="2942" y="1045"/>
                  </a:lnTo>
                  <a:lnTo>
                    <a:pt x="2953" y="1045"/>
                  </a:lnTo>
                  <a:lnTo>
                    <a:pt x="2960" y="1044"/>
                  </a:lnTo>
                  <a:lnTo>
                    <a:pt x="2966" y="1046"/>
                  </a:lnTo>
                  <a:lnTo>
                    <a:pt x="2971" y="1048"/>
                  </a:lnTo>
                  <a:lnTo>
                    <a:pt x="2975" y="1050"/>
                  </a:lnTo>
                  <a:lnTo>
                    <a:pt x="2978" y="1053"/>
                  </a:lnTo>
                  <a:lnTo>
                    <a:pt x="2983" y="1060"/>
                  </a:lnTo>
                  <a:lnTo>
                    <a:pt x="2988" y="1069"/>
                  </a:lnTo>
                  <a:lnTo>
                    <a:pt x="2991" y="1078"/>
                  </a:lnTo>
                  <a:lnTo>
                    <a:pt x="2995" y="1086"/>
                  </a:lnTo>
                  <a:lnTo>
                    <a:pt x="2998" y="1089"/>
                  </a:lnTo>
                  <a:lnTo>
                    <a:pt x="3000" y="1092"/>
                  </a:lnTo>
                  <a:lnTo>
                    <a:pt x="3004" y="1095"/>
                  </a:lnTo>
                  <a:lnTo>
                    <a:pt x="3008" y="1097"/>
                  </a:lnTo>
                  <a:lnTo>
                    <a:pt x="3014" y="1100"/>
                  </a:lnTo>
                  <a:lnTo>
                    <a:pt x="3021" y="1102"/>
                  </a:lnTo>
                  <a:lnTo>
                    <a:pt x="3029" y="1103"/>
                  </a:lnTo>
                  <a:lnTo>
                    <a:pt x="3038" y="1104"/>
                  </a:lnTo>
                  <a:lnTo>
                    <a:pt x="3057" y="1104"/>
                  </a:lnTo>
                  <a:lnTo>
                    <a:pt x="3078" y="1103"/>
                  </a:lnTo>
                  <a:lnTo>
                    <a:pt x="3113" y="1100"/>
                  </a:lnTo>
                  <a:lnTo>
                    <a:pt x="3129" y="1097"/>
                  </a:lnTo>
                  <a:lnTo>
                    <a:pt x="3110" y="1138"/>
                  </a:lnTo>
                  <a:lnTo>
                    <a:pt x="3092" y="1176"/>
                  </a:lnTo>
                  <a:lnTo>
                    <a:pt x="3072" y="1215"/>
                  </a:lnTo>
                  <a:lnTo>
                    <a:pt x="3052" y="1251"/>
                  </a:lnTo>
                  <a:lnTo>
                    <a:pt x="3031" y="1285"/>
                  </a:lnTo>
                  <a:lnTo>
                    <a:pt x="3009" y="1319"/>
                  </a:lnTo>
                  <a:lnTo>
                    <a:pt x="2985" y="1350"/>
                  </a:lnTo>
                  <a:lnTo>
                    <a:pt x="2960" y="1380"/>
                  </a:lnTo>
                  <a:lnTo>
                    <a:pt x="2931" y="1419"/>
                  </a:lnTo>
                  <a:lnTo>
                    <a:pt x="2898" y="1464"/>
                  </a:lnTo>
                  <a:lnTo>
                    <a:pt x="2880" y="1487"/>
                  </a:lnTo>
                  <a:lnTo>
                    <a:pt x="2862" y="1510"/>
                  </a:lnTo>
                  <a:lnTo>
                    <a:pt x="2844" y="1533"/>
                  </a:lnTo>
                  <a:lnTo>
                    <a:pt x="2827" y="1554"/>
                  </a:lnTo>
                  <a:lnTo>
                    <a:pt x="2809" y="1573"/>
                  </a:lnTo>
                  <a:lnTo>
                    <a:pt x="2792" y="1589"/>
                  </a:lnTo>
                  <a:lnTo>
                    <a:pt x="2783" y="1596"/>
                  </a:lnTo>
                  <a:lnTo>
                    <a:pt x="2775" y="1602"/>
                  </a:lnTo>
                  <a:lnTo>
                    <a:pt x="2767" y="1608"/>
                  </a:lnTo>
                  <a:lnTo>
                    <a:pt x="2759" y="1612"/>
                  </a:lnTo>
                  <a:lnTo>
                    <a:pt x="2752" y="1615"/>
                  </a:lnTo>
                  <a:lnTo>
                    <a:pt x="2745" y="1617"/>
                  </a:lnTo>
                  <a:lnTo>
                    <a:pt x="2738" y="1618"/>
                  </a:lnTo>
                  <a:lnTo>
                    <a:pt x="2731" y="1617"/>
                  </a:lnTo>
                  <a:lnTo>
                    <a:pt x="2725" y="1615"/>
                  </a:lnTo>
                  <a:lnTo>
                    <a:pt x="2719" y="1612"/>
                  </a:lnTo>
                  <a:lnTo>
                    <a:pt x="2714" y="1607"/>
                  </a:lnTo>
                  <a:lnTo>
                    <a:pt x="2709" y="1601"/>
                  </a:lnTo>
                  <a:lnTo>
                    <a:pt x="2703" y="1592"/>
                  </a:lnTo>
                  <a:lnTo>
                    <a:pt x="2699" y="1585"/>
                  </a:lnTo>
                  <a:lnTo>
                    <a:pt x="2696" y="1577"/>
                  </a:lnTo>
                  <a:lnTo>
                    <a:pt x="2694" y="1571"/>
                  </a:lnTo>
                  <a:lnTo>
                    <a:pt x="2694" y="1564"/>
                  </a:lnTo>
                  <a:lnTo>
                    <a:pt x="2694" y="1558"/>
                  </a:lnTo>
                  <a:lnTo>
                    <a:pt x="2695" y="1552"/>
                  </a:lnTo>
                  <a:lnTo>
                    <a:pt x="2696" y="1546"/>
                  </a:lnTo>
                  <a:lnTo>
                    <a:pt x="2697" y="1534"/>
                  </a:lnTo>
                  <a:lnTo>
                    <a:pt x="2697" y="1521"/>
                  </a:lnTo>
                  <a:lnTo>
                    <a:pt x="2696" y="1514"/>
                  </a:lnTo>
                  <a:lnTo>
                    <a:pt x="2693" y="1507"/>
                  </a:lnTo>
                  <a:lnTo>
                    <a:pt x="2689" y="1499"/>
                  </a:lnTo>
                  <a:lnTo>
                    <a:pt x="2683" y="1491"/>
                  </a:lnTo>
                  <a:lnTo>
                    <a:pt x="2679" y="1489"/>
                  </a:lnTo>
                  <a:lnTo>
                    <a:pt x="2673" y="1488"/>
                  </a:lnTo>
                  <a:lnTo>
                    <a:pt x="2668" y="1488"/>
                  </a:lnTo>
                  <a:lnTo>
                    <a:pt x="2663" y="1489"/>
                  </a:lnTo>
                  <a:lnTo>
                    <a:pt x="2652" y="1490"/>
                  </a:lnTo>
                  <a:lnTo>
                    <a:pt x="2640" y="1491"/>
                  </a:lnTo>
                  <a:lnTo>
                    <a:pt x="2636" y="1490"/>
                  </a:lnTo>
                  <a:lnTo>
                    <a:pt x="2631" y="1491"/>
                  </a:lnTo>
                  <a:lnTo>
                    <a:pt x="2625" y="1492"/>
                  </a:lnTo>
                  <a:lnTo>
                    <a:pt x="2620" y="1495"/>
                  </a:lnTo>
                  <a:lnTo>
                    <a:pt x="2614" y="1498"/>
                  </a:lnTo>
                  <a:lnTo>
                    <a:pt x="2610" y="1503"/>
                  </a:lnTo>
                  <a:lnTo>
                    <a:pt x="2606" y="1508"/>
                  </a:lnTo>
                  <a:lnTo>
                    <a:pt x="2602" y="1513"/>
                  </a:lnTo>
                  <a:lnTo>
                    <a:pt x="2601" y="1520"/>
                  </a:lnTo>
                  <a:lnTo>
                    <a:pt x="2601" y="1528"/>
                  </a:lnTo>
                  <a:lnTo>
                    <a:pt x="2602" y="1535"/>
                  </a:lnTo>
                  <a:lnTo>
                    <a:pt x="2607" y="1543"/>
                  </a:lnTo>
                  <a:lnTo>
                    <a:pt x="2613" y="1552"/>
                  </a:lnTo>
                  <a:lnTo>
                    <a:pt x="2622" y="1561"/>
                  </a:lnTo>
                  <a:lnTo>
                    <a:pt x="2635" y="1570"/>
                  </a:lnTo>
                  <a:lnTo>
                    <a:pt x="2651" y="1580"/>
                  </a:lnTo>
                  <a:lnTo>
                    <a:pt x="2655" y="1583"/>
                  </a:lnTo>
                  <a:lnTo>
                    <a:pt x="2658" y="1586"/>
                  </a:lnTo>
                  <a:lnTo>
                    <a:pt x="2661" y="1590"/>
                  </a:lnTo>
                  <a:lnTo>
                    <a:pt x="2663" y="1593"/>
                  </a:lnTo>
                  <a:lnTo>
                    <a:pt x="2664" y="1597"/>
                  </a:lnTo>
                  <a:lnTo>
                    <a:pt x="2664" y="1601"/>
                  </a:lnTo>
                  <a:lnTo>
                    <a:pt x="2664" y="1605"/>
                  </a:lnTo>
                  <a:lnTo>
                    <a:pt x="2663" y="1609"/>
                  </a:lnTo>
                  <a:lnTo>
                    <a:pt x="2659" y="1617"/>
                  </a:lnTo>
                  <a:lnTo>
                    <a:pt x="2653" y="1625"/>
                  </a:lnTo>
                  <a:lnTo>
                    <a:pt x="2646" y="1633"/>
                  </a:lnTo>
                  <a:lnTo>
                    <a:pt x="2638" y="1641"/>
                  </a:lnTo>
                  <a:lnTo>
                    <a:pt x="2629" y="1648"/>
                  </a:lnTo>
                  <a:lnTo>
                    <a:pt x="2620" y="1654"/>
                  </a:lnTo>
                  <a:lnTo>
                    <a:pt x="2611" y="1659"/>
                  </a:lnTo>
                  <a:lnTo>
                    <a:pt x="2603" y="1662"/>
                  </a:lnTo>
                  <a:lnTo>
                    <a:pt x="2596" y="1664"/>
                  </a:lnTo>
                  <a:lnTo>
                    <a:pt x="2589" y="1664"/>
                  </a:lnTo>
                  <a:lnTo>
                    <a:pt x="2587" y="1664"/>
                  </a:lnTo>
                  <a:lnTo>
                    <a:pt x="2585" y="1663"/>
                  </a:lnTo>
                  <a:lnTo>
                    <a:pt x="2584" y="1661"/>
                  </a:lnTo>
                  <a:lnTo>
                    <a:pt x="2583" y="1659"/>
                  </a:lnTo>
                  <a:lnTo>
                    <a:pt x="2582" y="1659"/>
                  </a:lnTo>
                  <a:lnTo>
                    <a:pt x="2580" y="1659"/>
                  </a:lnTo>
                  <a:lnTo>
                    <a:pt x="2578" y="1661"/>
                  </a:lnTo>
                  <a:lnTo>
                    <a:pt x="2576" y="1663"/>
                  </a:lnTo>
                  <a:lnTo>
                    <a:pt x="2571" y="1670"/>
                  </a:lnTo>
                  <a:lnTo>
                    <a:pt x="2566" y="1679"/>
                  </a:lnTo>
                  <a:lnTo>
                    <a:pt x="2561" y="1690"/>
                  </a:lnTo>
                  <a:lnTo>
                    <a:pt x="2557" y="1702"/>
                  </a:lnTo>
                  <a:lnTo>
                    <a:pt x="2556" y="1708"/>
                  </a:lnTo>
                  <a:lnTo>
                    <a:pt x="2555" y="1714"/>
                  </a:lnTo>
                  <a:lnTo>
                    <a:pt x="2555" y="1721"/>
                  </a:lnTo>
                  <a:lnTo>
                    <a:pt x="2556" y="1727"/>
                  </a:lnTo>
                  <a:lnTo>
                    <a:pt x="2561" y="1744"/>
                  </a:lnTo>
                  <a:lnTo>
                    <a:pt x="2566" y="1760"/>
                  </a:lnTo>
                  <a:lnTo>
                    <a:pt x="2569" y="1775"/>
                  </a:lnTo>
                  <a:lnTo>
                    <a:pt x="2571" y="1788"/>
                  </a:lnTo>
                  <a:lnTo>
                    <a:pt x="2572" y="1800"/>
                  </a:lnTo>
                  <a:lnTo>
                    <a:pt x="2572" y="1811"/>
                  </a:lnTo>
                  <a:lnTo>
                    <a:pt x="2572" y="1820"/>
                  </a:lnTo>
                  <a:lnTo>
                    <a:pt x="2570" y="1828"/>
                  </a:lnTo>
                  <a:lnTo>
                    <a:pt x="2568" y="1835"/>
                  </a:lnTo>
                  <a:lnTo>
                    <a:pt x="2565" y="1841"/>
                  </a:lnTo>
                  <a:lnTo>
                    <a:pt x="2560" y="1845"/>
                  </a:lnTo>
                  <a:lnTo>
                    <a:pt x="2556" y="1848"/>
                  </a:lnTo>
                  <a:lnTo>
                    <a:pt x="2551" y="1850"/>
                  </a:lnTo>
                  <a:lnTo>
                    <a:pt x="2546" y="1850"/>
                  </a:lnTo>
                  <a:lnTo>
                    <a:pt x="2541" y="1849"/>
                  </a:lnTo>
                  <a:lnTo>
                    <a:pt x="2535" y="1847"/>
                  </a:lnTo>
                  <a:lnTo>
                    <a:pt x="2534" y="1847"/>
                  </a:lnTo>
                  <a:lnTo>
                    <a:pt x="2533" y="1848"/>
                  </a:lnTo>
                  <a:lnTo>
                    <a:pt x="2531" y="1850"/>
                  </a:lnTo>
                  <a:lnTo>
                    <a:pt x="2529" y="1853"/>
                  </a:lnTo>
                  <a:lnTo>
                    <a:pt x="2526" y="1862"/>
                  </a:lnTo>
                  <a:lnTo>
                    <a:pt x="2524" y="1872"/>
                  </a:lnTo>
                  <a:lnTo>
                    <a:pt x="2524" y="1878"/>
                  </a:lnTo>
                  <a:lnTo>
                    <a:pt x="2524" y="1884"/>
                  </a:lnTo>
                  <a:lnTo>
                    <a:pt x="2524" y="1890"/>
                  </a:lnTo>
                  <a:lnTo>
                    <a:pt x="2526" y="1896"/>
                  </a:lnTo>
                  <a:lnTo>
                    <a:pt x="2528" y="1901"/>
                  </a:lnTo>
                  <a:lnTo>
                    <a:pt x="2531" y="1907"/>
                  </a:lnTo>
                  <a:lnTo>
                    <a:pt x="2535" y="1912"/>
                  </a:lnTo>
                  <a:lnTo>
                    <a:pt x="2540" y="1916"/>
                  </a:lnTo>
                  <a:lnTo>
                    <a:pt x="2547" y="1921"/>
                  </a:lnTo>
                  <a:lnTo>
                    <a:pt x="2552" y="1926"/>
                  </a:lnTo>
                  <a:lnTo>
                    <a:pt x="2556" y="1932"/>
                  </a:lnTo>
                  <a:lnTo>
                    <a:pt x="2558" y="1938"/>
                  </a:lnTo>
                  <a:lnTo>
                    <a:pt x="2560" y="1944"/>
                  </a:lnTo>
                  <a:lnTo>
                    <a:pt x="2559" y="1951"/>
                  </a:lnTo>
                  <a:lnTo>
                    <a:pt x="2558" y="1958"/>
                  </a:lnTo>
                  <a:lnTo>
                    <a:pt x="2557" y="1965"/>
                  </a:lnTo>
                  <a:lnTo>
                    <a:pt x="2544" y="1995"/>
                  </a:lnTo>
                  <a:lnTo>
                    <a:pt x="2530" y="2026"/>
                  </a:lnTo>
                  <a:lnTo>
                    <a:pt x="2520" y="2053"/>
                  </a:lnTo>
                  <a:lnTo>
                    <a:pt x="2510" y="2082"/>
                  </a:lnTo>
                  <a:lnTo>
                    <a:pt x="2506" y="2097"/>
                  </a:lnTo>
                  <a:lnTo>
                    <a:pt x="2502" y="2112"/>
                  </a:lnTo>
                  <a:lnTo>
                    <a:pt x="2498" y="2129"/>
                  </a:lnTo>
                  <a:lnTo>
                    <a:pt x="2495" y="2147"/>
                  </a:lnTo>
                  <a:lnTo>
                    <a:pt x="2492" y="2167"/>
                  </a:lnTo>
                  <a:lnTo>
                    <a:pt x="2490" y="2188"/>
                  </a:lnTo>
                  <a:lnTo>
                    <a:pt x="2489" y="2212"/>
                  </a:lnTo>
                  <a:lnTo>
                    <a:pt x="2489" y="2238"/>
                  </a:lnTo>
                  <a:lnTo>
                    <a:pt x="2490" y="2266"/>
                  </a:lnTo>
                  <a:lnTo>
                    <a:pt x="2492" y="2296"/>
                  </a:lnTo>
                  <a:lnTo>
                    <a:pt x="2495" y="2331"/>
                  </a:lnTo>
                  <a:lnTo>
                    <a:pt x="2499" y="2367"/>
                  </a:lnTo>
                  <a:lnTo>
                    <a:pt x="2501" y="2383"/>
                  </a:lnTo>
                  <a:lnTo>
                    <a:pt x="2504" y="2396"/>
                  </a:lnTo>
                  <a:lnTo>
                    <a:pt x="2508" y="2406"/>
                  </a:lnTo>
                  <a:lnTo>
                    <a:pt x="2511" y="2417"/>
                  </a:lnTo>
                  <a:lnTo>
                    <a:pt x="2514" y="2426"/>
                  </a:lnTo>
                  <a:lnTo>
                    <a:pt x="2517" y="2436"/>
                  </a:lnTo>
                  <a:lnTo>
                    <a:pt x="2519" y="2448"/>
                  </a:lnTo>
                  <a:lnTo>
                    <a:pt x="2520" y="2462"/>
                  </a:lnTo>
                  <a:lnTo>
                    <a:pt x="2518" y="2490"/>
                  </a:lnTo>
                  <a:lnTo>
                    <a:pt x="2517" y="2520"/>
                  </a:lnTo>
                  <a:lnTo>
                    <a:pt x="2518" y="2535"/>
                  </a:lnTo>
                  <a:lnTo>
                    <a:pt x="2520" y="2549"/>
                  </a:lnTo>
                  <a:lnTo>
                    <a:pt x="2521" y="2555"/>
                  </a:lnTo>
                  <a:lnTo>
                    <a:pt x="2524" y="2561"/>
                  </a:lnTo>
                  <a:lnTo>
                    <a:pt x="2526" y="2567"/>
                  </a:lnTo>
                  <a:lnTo>
                    <a:pt x="2530" y="2572"/>
                  </a:lnTo>
                  <a:lnTo>
                    <a:pt x="2522" y="2609"/>
                  </a:lnTo>
                  <a:lnTo>
                    <a:pt x="2513" y="2645"/>
                  </a:lnTo>
                  <a:lnTo>
                    <a:pt x="2503" y="2679"/>
                  </a:lnTo>
                  <a:lnTo>
                    <a:pt x="2492" y="2712"/>
                  </a:lnTo>
                  <a:lnTo>
                    <a:pt x="2471" y="2776"/>
                  </a:lnTo>
                  <a:lnTo>
                    <a:pt x="2447" y="2837"/>
                  </a:lnTo>
                  <a:lnTo>
                    <a:pt x="2436" y="2869"/>
                  </a:lnTo>
                  <a:lnTo>
                    <a:pt x="2425" y="2900"/>
                  </a:lnTo>
                  <a:lnTo>
                    <a:pt x="2415" y="2931"/>
                  </a:lnTo>
                  <a:lnTo>
                    <a:pt x="2405" y="2963"/>
                  </a:lnTo>
                  <a:lnTo>
                    <a:pt x="2395" y="2998"/>
                  </a:lnTo>
                  <a:lnTo>
                    <a:pt x="2387" y="3032"/>
                  </a:lnTo>
                  <a:lnTo>
                    <a:pt x="2379" y="3068"/>
                  </a:lnTo>
                  <a:lnTo>
                    <a:pt x="2373" y="3107"/>
                  </a:lnTo>
                  <a:lnTo>
                    <a:pt x="2372" y="3121"/>
                  </a:lnTo>
                  <a:lnTo>
                    <a:pt x="2371" y="3134"/>
                  </a:lnTo>
                  <a:lnTo>
                    <a:pt x="2372" y="3146"/>
                  </a:lnTo>
                  <a:lnTo>
                    <a:pt x="2373" y="3156"/>
                  </a:lnTo>
                  <a:lnTo>
                    <a:pt x="2377" y="3175"/>
                  </a:lnTo>
                  <a:lnTo>
                    <a:pt x="2382" y="3193"/>
                  </a:lnTo>
                  <a:lnTo>
                    <a:pt x="2386" y="3208"/>
                  </a:lnTo>
                  <a:lnTo>
                    <a:pt x="2389" y="3222"/>
                  </a:lnTo>
                  <a:lnTo>
                    <a:pt x="2389" y="3230"/>
                  </a:lnTo>
                  <a:lnTo>
                    <a:pt x="2388" y="3237"/>
                  </a:lnTo>
                  <a:lnTo>
                    <a:pt x="2387" y="3245"/>
                  </a:lnTo>
                  <a:lnTo>
                    <a:pt x="2383" y="3254"/>
                  </a:lnTo>
                  <a:lnTo>
                    <a:pt x="2381" y="3259"/>
                  </a:lnTo>
                  <a:lnTo>
                    <a:pt x="2377" y="3264"/>
                  </a:lnTo>
                  <a:lnTo>
                    <a:pt x="2373" y="3269"/>
                  </a:lnTo>
                  <a:lnTo>
                    <a:pt x="2368" y="3273"/>
                  </a:lnTo>
                  <a:lnTo>
                    <a:pt x="2356" y="3283"/>
                  </a:lnTo>
                  <a:lnTo>
                    <a:pt x="2343" y="3292"/>
                  </a:lnTo>
                  <a:lnTo>
                    <a:pt x="2315" y="3309"/>
                  </a:lnTo>
                  <a:lnTo>
                    <a:pt x="2294" y="3323"/>
                  </a:lnTo>
                  <a:lnTo>
                    <a:pt x="2284" y="3331"/>
                  </a:lnTo>
                  <a:lnTo>
                    <a:pt x="2274" y="3340"/>
                  </a:lnTo>
                  <a:lnTo>
                    <a:pt x="2263" y="3351"/>
                  </a:lnTo>
                  <a:lnTo>
                    <a:pt x="2252" y="3362"/>
                  </a:lnTo>
                  <a:lnTo>
                    <a:pt x="2242" y="3375"/>
                  </a:lnTo>
                  <a:lnTo>
                    <a:pt x="2231" y="3389"/>
                  </a:lnTo>
                  <a:lnTo>
                    <a:pt x="2220" y="3405"/>
                  </a:lnTo>
                  <a:lnTo>
                    <a:pt x="2210" y="3422"/>
                  </a:lnTo>
                  <a:lnTo>
                    <a:pt x="2197" y="3416"/>
                  </a:lnTo>
                  <a:lnTo>
                    <a:pt x="2184" y="3409"/>
                  </a:lnTo>
                  <a:lnTo>
                    <a:pt x="2173" y="3401"/>
                  </a:lnTo>
                  <a:lnTo>
                    <a:pt x="2162" y="3394"/>
                  </a:lnTo>
                  <a:lnTo>
                    <a:pt x="2143" y="3377"/>
                  </a:lnTo>
                  <a:lnTo>
                    <a:pt x="2124" y="3360"/>
                  </a:lnTo>
                  <a:lnTo>
                    <a:pt x="2104" y="3341"/>
                  </a:lnTo>
                  <a:lnTo>
                    <a:pt x="2084" y="3323"/>
                  </a:lnTo>
                  <a:lnTo>
                    <a:pt x="2074" y="3313"/>
                  </a:lnTo>
                  <a:lnTo>
                    <a:pt x="2062" y="3303"/>
                  </a:lnTo>
                  <a:lnTo>
                    <a:pt x="2050" y="3294"/>
                  </a:lnTo>
                  <a:lnTo>
                    <a:pt x="2037" y="3285"/>
                  </a:lnTo>
                  <a:close/>
                </a:path>
              </a:pathLst>
            </a:custGeom>
            <a:grpFill/>
            <a:ln w="3175" cmpd="sng">
              <a:solidFill>
                <a:srgbClr val="FCF6F6"/>
              </a:solidFill>
              <a:round/>
              <a:headEnd/>
              <a:tailEnd/>
            </a:ln>
          </p:spPr>
          <p:txBody>
            <a:bodyPr/>
            <a:lstStyle/>
            <a:p>
              <a:endParaRPr lang="pt-BR"/>
            </a:p>
          </p:txBody>
        </p:sp>
        <p:sp>
          <p:nvSpPr>
            <p:cNvPr id="21" name="Freeform 7"/>
            <p:cNvSpPr>
              <a:spLocks/>
            </p:cNvSpPr>
            <p:nvPr/>
          </p:nvSpPr>
          <p:spPr bwMode="auto">
            <a:xfrm>
              <a:off x="6969125" y="2990850"/>
              <a:ext cx="260350" cy="320675"/>
            </a:xfrm>
            <a:custGeom>
              <a:avLst/>
              <a:gdLst>
                <a:gd name="T0" fmla="*/ 290 w 665"/>
                <a:gd name="T1" fmla="*/ 700 h 747"/>
                <a:gd name="T2" fmla="*/ 322 w 665"/>
                <a:gd name="T3" fmla="*/ 644 h 747"/>
                <a:gd name="T4" fmla="*/ 359 w 665"/>
                <a:gd name="T5" fmla="*/ 592 h 747"/>
                <a:gd name="T6" fmla="*/ 402 w 665"/>
                <a:gd name="T7" fmla="*/ 546 h 747"/>
                <a:gd name="T8" fmla="*/ 450 w 665"/>
                <a:gd name="T9" fmla="*/ 507 h 747"/>
                <a:gd name="T10" fmla="*/ 512 w 665"/>
                <a:gd name="T11" fmla="*/ 470 h 747"/>
                <a:gd name="T12" fmla="*/ 581 w 665"/>
                <a:gd name="T13" fmla="*/ 444 h 747"/>
                <a:gd name="T14" fmla="*/ 635 w 665"/>
                <a:gd name="T15" fmla="*/ 422 h 747"/>
                <a:gd name="T16" fmla="*/ 665 w 665"/>
                <a:gd name="T17" fmla="*/ 405 h 747"/>
                <a:gd name="T18" fmla="*/ 633 w 665"/>
                <a:gd name="T19" fmla="*/ 373 h 747"/>
                <a:gd name="T20" fmla="*/ 597 w 665"/>
                <a:gd name="T21" fmla="*/ 336 h 747"/>
                <a:gd name="T22" fmla="*/ 562 w 665"/>
                <a:gd name="T23" fmla="*/ 314 h 747"/>
                <a:gd name="T24" fmla="*/ 523 w 665"/>
                <a:gd name="T25" fmla="*/ 297 h 747"/>
                <a:gd name="T26" fmla="*/ 511 w 665"/>
                <a:gd name="T27" fmla="*/ 284 h 747"/>
                <a:gd name="T28" fmla="*/ 478 w 665"/>
                <a:gd name="T29" fmla="*/ 233 h 747"/>
                <a:gd name="T30" fmla="*/ 461 w 665"/>
                <a:gd name="T31" fmla="*/ 209 h 747"/>
                <a:gd name="T32" fmla="*/ 449 w 665"/>
                <a:gd name="T33" fmla="*/ 200 h 747"/>
                <a:gd name="T34" fmla="*/ 312 w 665"/>
                <a:gd name="T35" fmla="*/ 127 h 747"/>
                <a:gd name="T36" fmla="*/ 186 w 665"/>
                <a:gd name="T37" fmla="*/ 55 h 747"/>
                <a:gd name="T38" fmla="*/ 93 w 665"/>
                <a:gd name="T39" fmla="*/ 8 h 747"/>
                <a:gd name="T40" fmla="*/ 103 w 665"/>
                <a:gd name="T41" fmla="*/ 28 h 747"/>
                <a:gd name="T42" fmla="*/ 105 w 665"/>
                <a:gd name="T43" fmla="*/ 65 h 747"/>
                <a:gd name="T44" fmla="*/ 108 w 665"/>
                <a:gd name="T45" fmla="*/ 116 h 747"/>
                <a:gd name="T46" fmla="*/ 121 w 665"/>
                <a:gd name="T47" fmla="*/ 144 h 747"/>
                <a:gd name="T48" fmla="*/ 156 w 665"/>
                <a:gd name="T49" fmla="*/ 200 h 747"/>
                <a:gd name="T50" fmla="*/ 173 w 665"/>
                <a:gd name="T51" fmla="*/ 238 h 747"/>
                <a:gd name="T52" fmla="*/ 179 w 665"/>
                <a:gd name="T53" fmla="*/ 278 h 747"/>
                <a:gd name="T54" fmla="*/ 174 w 665"/>
                <a:gd name="T55" fmla="*/ 298 h 747"/>
                <a:gd name="T56" fmla="*/ 167 w 665"/>
                <a:gd name="T57" fmla="*/ 325 h 747"/>
                <a:gd name="T58" fmla="*/ 166 w 665"/>
                <a:gd name="T59" fmla="*/ 380 h 747"/>
                <a:gd name="T60" fmla="*/ 160 w 665"/>
                <a:gd name="T61" fmla="*/ 435 h 747"/>
                <a:gd name="T62" fmla="*/ 152 w 665"/>
                <a:gd name="T63" fmla="*/ 449 h 747"/>
                <a:gd name="T64" fmla="*/ 140 w 665"/>
                <a:gd name="T65" fmla="*/ 457 h 747"/>
                <a:gd name="T66" fmla="*/ 122 w 665"/>
                <a:gd name="T67" fmla="*/ 458 h 747"/>
                <a:gd name="T68" fmla="*/ 98 w 665"/>
                <a:gd name="T69" fmla="*/ 451 h 747"/>
                <a:gd name="T70" fmla="*/ 45 w 665"/>
                <a:gd name="T71" fmla="*/ 429 h 747"/>
                <a:gd name="T72" fmla="*/ 30 w 665"/>
                <a:gd name="T73" fmla="*/ 431 h 747"/>
                <a:gd name="T74" fmla="*/ 1 w 665"/>
                <a:gd name="T75" fmla="*/ 451 h 747"/>
                <a:gd name="T76" fmla="*/ 0 w 665"/>
                <a:gd name="T77" fmla="*/ 470 h 747"/>
                <a:gd name="T78" fmla="*/ 19 w 665"/>
                <a:gd name="T79" fmla="*/ 521 h 747"/>
                <a:gd name="T80" fmla="*/ 40 w 665"/>
                <a:gd name="T81" fmla="*/ 555 h 747"/>
                <a:gd name="T82" fmla="*/ 59 w 665"/>
                <a:gd name="T83" fmla="*/ 575 h 747"/>
                <a:gd name="T84" fmla="*/ 88 w 665"/>
                <a:gd name="T85" fmla="*/ 593 h 747"/>
                <a:gd name="T86" fmla="*/ 90 w 665"/>
                <a:gd name="T87" fmla="*/ 611 h 747"/>
                <a:gd name="T88" fmla="*/ 78 w 665"/>
                <a:gd name="T89" fmla="*/ 630 h 747"/>
                <a:gd name="T90" fmla="*/ 70 w 665"/>
                <a:gd name="T91" fmla="*/ 642 h 747"/>
                <a:gd name="T92" fmla="*/ 67 w 665"/>
                <a:gd name="T93" fmla="*/ 660 h 747"/>
                <a:gd name="T94" fmla="*/ 73 w 665"/>
                <a:gd name="T95" fmla="*/ 680 h 747"/>
                <a:gd name="T96" fmla="*/ 79 w 665"/>
                <a:gd name="T97" fmla="*/ 685 h 747"/>
                <a:gd name="T98" fmla="*/ 101 w 665"/>
                <a:gd name="T99" fmla="*/ 688 h 747"/>
                <a:gd name="T100" fmla="*/ 119 w 665"/>
                <a:gd name="T101" fmla="*/ 691 h 747"/>
                <a:gd name="T102" fmla="*/ 131 w 665"/>
                <a:gd name="T103" fmla="*/ 703 h 747"/>
                <a:gd name="T104" fmla="*/ 143 w 665"/>
                <a:gd name="T105" fmla="*/ 729 h 747"/>
                <a:gd name="T106" fmla="*/ 152 w 665"/>
                <a:gd name="T107" fmla="*/ 738 h 747"/>
                <a:gd name="T108" fmla="*/ 169 w 665"/>
                <a:gd name="T109" fmla="*/ 745 h 747"/>
                <a:gd name="T110" fmla="*/ 204 w 665"/>
                <a:gd name="T111" fmla="*/ 747 h 747"/>
                <a:gd name="T112" fmla="*/ 272 w 665"/>
                <a:gd name="T113" fmla="*/ 740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5" h="747">
                  <a:moveTo>
                    <a:pt x="272" y="740"/>
                  </a:moveTo>
                  <a:lnTo>
                    <a:pt x="281" y="719"/>
                  </a:lnTo>
                  <a:lnTo>
                    <a:pt x="290" y="700"/>
                  </a:lnTo>
                  <a:lnTo>
                    <a:pt x="300" y="680"/>
                  </a:lnTo>
                  <a:lnTo>
                    <a:pt x="311" y="662"/>
                  </a:lnTo>
                  <a:lnTo>
                    <a:pt x="322" y="644"/>
                  </a:lnTo>
                  <a:lnTo>
                    <a:pt x="334" y="626"/>
                  </a:lnTo>
                  <a:lnTo>
                    <a:pt x="346" y="608"/>
                  </a:lnTo>
                  <a:lnTo>
                    <a:pt x="359" y="592"/>
                  </a:lnTo>
                  <a:lnTo>
                    <a:pt x="372" y="576"/>
                  </a:lnTo>
                  <a:lnTo>
                    <a:pt x="387" y="561"/>
                  </a:lnTo>
                  <a:lnTo>
                    <a:pt x="402" y="546"/>
                  </a:lnTo>
                  <a:lnTo>
                    <a:pt x="417" y="532"/>
                  </a:lnTo>
                  <a:lnTo>
                    <a:pt x="433" y="519"/>
                  </a:lnTo>
                  <a:lnTo>
                    <a:pt x="450" y="507"/>
                  </a:lnTo>
                  <a:lnTo>
                    <a:pt x="468" y="494"/>
                  </a:lnTo>
                  <a:lnTo>
                    <a:pt x="486" y="483"/>
                  </a:lnTo>
                  <a:lnTo>
                    <a:pt x="512" y="470"/>
                  </a:lnTo>
                  <a:lnTo>
                    <a:pt x="536" y="460"/>
                  </a:lnTo>
                  <a:lnTo>
                    <a:pt x="559" y="452"/>
                  </a:lnTo>
                  <a:lnTo>
                    <a:pt x="581" y="444"/>
                  </a:lnTo>
                  <a:lnTo>
                    <a:pt x="604" y="436"/>
                  </a:lnTo>
                  <a:lnTo>
                    <a:pt x="625" y="427"/>
                  </a:lnTo>
                  <a:lnTo>
                    <a:pt x="635" y="422"/>
                  </a:lnTo>
                  <a:lnTo>
                    <a:pt x="645" y="417"/>
                  </a:lnTo>
                  <a:lnTo>
                    <a:pt x="655" y="411"/>
                  </a:lnTo>
                  <a:lnTo>
                    <a:pt x="665" y="405"/>
                  </a:lnTo>
                  <a:lnTo>
                    <a:pt x="656" y="397"/>
                  </a:lnTo>
                  <a:lnTo>
                    <a:pt x="645" y="387"/>
                  </a:lnTo>
                  <a:lnTo>
                    <a:pt x="633" y="373"/>
                  </a:lnTo>
                  <a:lnTo>
                    <a:pt x="621" y="360"/>
                  </a:lnTo>
                  <a:lnTo>
                    <a:pt x="609" y="347"/>
                  </a:lnTo>
                  <a:lnTo>
                    <a:pt x="597" y="336"/>
                  </a:lnTo>
                  <a:lnTo>
                    <a:pt x="588" y="326"/>
                  </a:lnTo>
                  <a:lnTo>
                    <a:pt x="580" y="320"/>
                  </a:lnTo>
                  <a:lnTo>
                    <a:pt x="562" y="314"/>
                  </a:lnTo>
                  <a:lnTo>
                    <a:pt x="542" y="307"/>
                  </a:lnTo>
                  <a:lnTo>
                    <a:pt x="532" y="303"/>
                  </a:lnTo>
                  <a:lnTo>
                    <a:pt x="523" y="297"/>
                  </a:lnTo>
                  <a:lnTo>
                    <a:pt x="518" y="293"/>
                  </a:lnTo>
                  <a:lnTo>
                    <a:pt x="514" y="289"/>
                  </a:lnTo>
                  <a:lnTo>
                    <a:pt x="511" y="284"/>
                  </a:lnTo>
                  <a:lnTo>
                    <a:pt x="508" y="279"/>
                  </a:lnTo>
                  <a:lnTo>
                    <a:pt x="493" y="256"/>
                  </a:lnTo>
                  <a:lnTo>
                    <a:pt x="478" y="233"/>
                  </a:lnTo>
                  <a:lnTo>
                    <a:pt x="471" y="222"/>
                  </a:lnTo>
                  <a:lnTo>
                    <a:pt x="464" y="213"/>
                  </a:lnTo>
                  <a:lnTo>
                    <a:pt x="461" y="209"/>
                  </a:lnTo>
                  <a:lnTo>
                    <a:pt x="457" y="205"/>
                  </a:lnTo>
                  <a:lnTo>
                    <a:pt x="453" y="202"/>
                  </a:lnTo>
                  <a:lnTo>
                    <a:pt x="449" y="200"/>
                  </a:lnTo>
                  <a:lnTo>
                    <a:pt x="400" y="175"/>
                  </a:lnTo>
                  <a:lnTo>
                    <a:pt x="354" y="150"/>
                  </a:lnTo>
                  <a:lnTo>
                    <a:pt x="312" y="127"/>
                  </a:lnTo>
                  <a:lnTo>
                    <a:pt x="271" y="104"/>
                  </a:lnTo>
                  <a:lnTo>
                    <a:pt x="229" y="80"/>
                  </a:lnTo>
                  <a:lnTo>
                    <a:pt x="186" y="55"/>
                  </a:lnTo>
                  <a:lnTo>
                    <a:pt x="139" y="28"/>
                  </a:lnTo>
                  <a:lnTo>
                    <a:pt x="88" y="0"/>
                  </a:lnTo>
                  <a:lnTo>
                    <a:pt x="93" y="8"/>
                  </a:lnTo>
                  <a:lnTo>
                    <a:pt x="97" y="15"/>
                  </a:lnTo>
                  <a:lnTo>
                    <a:pt x="100" y="21"/>
                  </a:lnTo>
                  <a:lnTo>
                    <a:pt x="103" y="28"/>
                  </a:lnTo>
                  <a:lnTo>
                    <a:pt x="105" y="40"/>
                  </a:lnTo>
                  <a:lnTo>
                    <a:pt x="106" y="53"/>
                  </a:lnTo>
                  <a:lnTo>
                    <a:pt x="105" y="65"/>
                  </a:lnTo>
                  <a:lnTo>
                    <a:pt x="105" y="79"/>
                  </a:lnTo>
                  <a:lnTo>
                    <a:pt x="106" y="96"/>
                  </a:lnTo>
                  <a:lnTo>
                    <a:pt x="108" y="116"/>
                  </a:lnTo>
                  <a:lnTo>
                    <a:pt x="111" y="125"/>
                  </a:lnTo>
                  <a:lnTo>
                    <a:pt x="115" y="134"/>
                  </a:lnTo>
                  <a:lnTo>
                    <a:pt x="121" y="144"/>
                  </a:lnTo>
                  <a:lnTo>
                    <a:pt x="127" y="154"/>
                  </a:lnTo>
                  <a:lnTo>
                    <a:pt x="141" y="177"/>
                  </a:lnTo>
                  <a:lnTo>
                    <a:pt x="156" y="200"/>
                  </a:lnTo>
                  <a:lnTo>
                    <a:pt x="163" y="213"/>
                  </a:lnTo>
                  <a:lnTo>
                    <a:pt x="169" y="225"/>
                  </a:lnTo>
                  <a:lnTo>
                    <a:pt x="173" y="238"/>
                  </a:lnTo>
                  <a:lnTo>
                    <a:pt x="177" y="250"/>
                  </a:lnTo>
                  <a:lnTo>
                    <a:pt x="179" y="264"/>
                  </a:lnTo>
                  <a:lnTo>
                    <a:pt x="179" y="278"/>
                  </a:lnTo>
                  <a:lnTo>
                    <a:pt x="178" y="285"/>
                  </a:lnTo>
                  <a:lnTo>
                    <a:pt x="176" y="291"/>
                  </a:lnTo>
                  <a:lnTo>
                    <a:pt x="174" y="298"/>
                  </a:lnTo>
                  <a:lnTo>
                    <a:pt x="172" y="305"/>
                  </a:lnTo>
                  <a:lnTo>
                    <a:pt x="169" y="314"/>
                  </a:lnTo>
                  <a:lnTo>
                    <a:pt x="167" y="325"/>
                  </a:lnTo>
                  <a:lnTo>
                    <a:pt x="166" y="337"/>
                  </a:lnTo>
                  <a:lnTo>
                    <a:pt x="166" y="351"/>
                  </a:lnTo>
                  <a:lnTo>
                    <a:pt x="166" y="380"/>
                  </a:lnTo>
                  <a:lnTo>
                    <a:pt x="165" y="410"/>
                  </a:lnTo>
                  <a:lnTo>
                    <a:pt x="163" y="423"/>
                  </a:lnTo>
                  <a:lnTo>
                    <a:pt x="160" y="435"/>
                  </a:lnTo>
                  <a:lnTo>
                    <a:pt x="158" y="440"/>
                  </a:lnTo>
                  <a:lnTo>
                    <a:pt x="154" y="445"/>
                  </a:lnTo>
                  <a:lnTo>
                    <a:pt x="152" y="449"/>
                  </a:lnTo>
                  <a:lnTo>
                    <a:pt x="148" y="452"/>
                  </a:lnTo>
                  <a:lnTo>
                    <a:pt x="144" y="455"/>
                  </a:lnTo>
                  <a:lnTo>
                    <a:pt x="140" y="457"/>
                  </a:lnTo>
                  <a:lnTo>
                    <a:pt x="134" y="458"/>
                  </a:lnTo>
                  <a:lnTo>
                    <a:pt x="129" y="459"/>
                  </a:lnTo>
                  <a:lnTo>
                    <a:pt x="122" y="458"/>
                  </a:lnTo>
                  <a:lnTo>
                    <a:pt x="115" y="457"/>
                  </a:lnTo>
                  <a:lnTo>
                    <a:pt x="107" y="455"/>
                  </a:lnTo>
                  <a:lnTo>
                    <a:pt x="98" y="451"/>
                  </a:lnTo>
                  <a:lnTo>
                    <a:pt x="68" y="437"/>
                  </a:lnTo>
                  <a:lnTo>
                    <a:pt x="49" y="429"/>
                  </a:lnTo>
                  <a:lnTo>
                    <a:pt x="45" y="429"/>
                  </a:lnTo>
                  <a:lnTo>
                    <a:pt x="40" y="429"/>
                  </a:lnTo>
                  <a:lnTo>
                    <a:pt x="35" y="429"/>
                  </a:lnTo>
                  <a:lnTo>
                    <a:pt x="30" y="431"/>
                  </a:lnTo>
                  <a:lnTo>
                    <a:pt x="19" y="437"/>
                  </a:lnTo>
                  <a:lnTo>
                    <a:pt x="3" y="446"/>
                  </a:lnTo>
                  <a:lnTo>
                    <a:pt x="1" y="451"/>
                  </a:lnTo>
                  <a:lnTo>
                    <a:pt x="0" y="457"/>
                  </a:lnTo>
                  <a:lnTo>
                    <a:pt x="0" y="464"/>
                  </a:lnTo>
                  <a:lnTo>
                    <a:pt x="0" y="470"/>
                  </a:lnTo>
                  <a:lnTo>
                    <a:pt x="3" y="484"/>
                  </a:lnTo>
                  <a:lnTo>
                    <a:pt x="8" y="499"/>
                  </a:lnTo>
                  <a:lnTo>
                    <a:pt x="19" y="521"/>
                  </a:lnTo>
                  <a:lnTo>
                    <a:pt x="24" y="530"/>
                  </a:lnTo>
                  <a:lnTo>
                    <a:pt x="33" y="544"/>
                  </a:lnTo>
                  <a:lnTo>
                    <a:pt x="40" y="555"/>
                  </a:lnTo>
                  <a:lnTo>
                    <a:pt x="47" y="563"/>
                  </a:lnTo>
                  <a:lnTo>
                    <a:pt x="52" y="569"/>
                  </a:lnTo>
                  <a:lnTo>
                    <a:pt x="59" y="575"/>
                  </a:lnTo>
                  <a:lnTo>
                    <a:pt x="66" y="580"/>
                  </a:lnTo>
                  <a:lnTo>
                    <a:pt x="76" y="586"/>
                  </a:lnTo>
                  <a:lnTo>
                    <a:pt x="88" y="593"/>
                  </a:lnTo>
                  <a:lnTo>
                    <a:pt x="90" y="599"/>
                  </a:lnTo>
                  <a:lnTo>
                    <a:pt x="91" y="605"/>
                  </a:lnTo>
                  <a:lnTo>
                    <a:pt x="90" y="611"/>
                  </a:lnTo>
                  <a:lnTo>
                    <a:pt x="89" y="615"/>
                  </a:lnTo>
                  <a:lnTo>
                    <a:pt x="84" y="622"/>
                  </a:lnTo>
                  <a:lnTo>
                    <a:pt x="78" y="630"/>
                  </a:lnTo>
                  <a:lnTo>
                    <a:pt x="75" y="633"/>
                  </a:lnTo>
                  <a:lnTo>
                    <a:pt x="72" y="638"/>
                  </a:lnTo>
                  <a:lnTo>
                    <a:pt x="70" y="642"/>
                  </a:lnTo>
                  <a:lnTo>
                    <a:pt x="68" y="647"/>
                  </a:lnTo>
                  <a:lnTo>
                    <a:pt x="67" y="653"/>
                  </a:lnTo>
                  <a:lnTo>
                    <a:pt x="67" y="660"/>
                  </a:lnTo>
                  <a:lnTo>
                    <a:pt x="69" y="668"/>
                  </a:lnTo>
                  <a:lnTo>
                    <a:pt x="72" y="677"/>
                  </a:lnTo>
                  <a:lnTo>
                    <a:pt x="73" y="680"/>
                  </a:lnTo>
                  <a:lnTo>
                    <a:pt x="75" y="682"/>
                  </a:lnTo>
                  <a:lnTo>
                    <a:pt x="77" y="684"/>
                  </a:lnTo>
                  <a:lnTo>
                    <a:pt x="79" y="685"/>
                  </a:lnTo>
                  <a:lnTo>
                    <a:pt x="84" y="687"/>
                  </a:lnTo>
                  <a:lnTo>
                    <a:pt x="90" y="688"/>
                  </a:lnTo>
                  <a:lnTo>
                    <a:pt x="101" y="688"/>
                  </a:lnTo>
                  <a:lnTo>
                    <a:pt x="108" y="687"/>
                  </a:lnTo>
                  <a:lnTo>
                    <a:pt x="114" y="689"/>
                  </a:lnTo>
                  <a:lnTo>
                    <a:pt x="119" y="691"/>
                  </a:lnTo>
                  <a:lnTo>
                    <a:pt x="123" y="693"/>
                  </a:lnTo>
                  <a:lnTo>
                    <a:pt x="126" y="696"/>
                  </a:lnTo>
                  <a:lnTo>
                    <a:pt x="131" y="703"/>
                  </a:lnTo>
                  <a:lnTo>
                    <a:pt x="136" y="712"/>
                  </a:lnTo>
                  <a:lnTo>
                    <a:pt x="139" y="721"/>
                  </a:lnTo>
                  <a:lnTo>
                    <a:pt x="143" y="729"/>
                  </a:lnTo>
                  <a:lnTo>
                    <a:pt x="146" y="732"/>
                  </a:lnTo>
                  <a:lnTo>
                    <a:pt x="148" y="735"/>
                  </a:lnTo>
                  <a:lnTo>
                    <a:pt x="152" y="738"/>
                  </a:lnTo>
                  <a:lnTo>
                    <a:pt x="156" y="740"/>
                  </a:lnTo>
                  <a:lnTo>
                    <a:pt x="162" y="743"/>
                  </a:lnTo>
                  <a:lnTo>
                    <a:pt x="169" y="745"/>
                  </a:lnTo>
                  <a:lnTo>
                    <a:pt x="176" y="746"/>
                  </a:lnTo>
                  <a:lnTo>
                    <a:pt x="185" y="747"/>
                  </a:lnTo>
                  <a:lnTo>
                    <a:pt x="204" y="747"/>
                  </a:lnTo>
                  <a:lnTo>
                    <a:pt x="223" y="746"/>
                  </a:lnTo>
                  <a:lnTo>
                    <a:pt x="256" y="743"/>
                  </a:lnTo>
                  <a:lnTo>
                    <a:pt x="272" y="740"/>
                  </a:lnTo>
                  <a:close/>
                </a:path>
              </a:pathLst>
            </a:custGeom>
            <a:grpFill/>
            <a:ln w="3175" cmpd="sng">
              <a:solidFill>
                <a:srgbClr val="FCF6F6"/>
              </a:solidFill>
              <a:round/>
              <a:headEnd/>
              <a:tailEnd/>
            </a:ln>
          </p:spPr>
          <p:txBody>
            <a:bodyPr/>
            <a:lstStyle/>
            <a:p>
              <a:endParaRPr lang="pt-BR"/>
            </a:p>
          </p:txBody>
        </p:sp>
        <p:sp>
          <p:nvSpPr>
            <p:cNvPr id="22" name="Freeform 8"/>
            <p:cNvSpPr>
              <a:spLocks/>
            </p:cNvSpPr>
            <p:nvPr/>
          </p:nvSpPr>
          <p:spPr bwMode="auto">
            <a:xfrm>
              <a:off x="6977063" y="2911475"/>
              <a:ext cx="427037" cy="249238"/>
            </a:xfrm>
            <a:custGeom>
              <a:avLst/>
              <a:gdLst>
                <a:gd name="T0" fmla="*/ 1066 w 1092"/>
                <a:gd name="T1" fmla="*/ 59 h 590"/>
                <a:gd name="T2" fmla="*/ 1020 w 1092"/>
                <a:gd name="T3" fmla="*/ 35 h 590"/>
                <a:gd name="T4" fmla="*/ 985 w 1092"/>
                <a:gd name="T5" fmla="*/ 25 h 590"/>
                <a:gd name="T6" fmla="*/ 957 w 1092"/>
                <a:gd name="T7" fmla="*/ 26 h 590"/>
                <a:gd name="T8" fmla="*/ 922 w 1092"/>
                <a:gd name="T9" fmla="*/ 41 h 590"/>
                <a:gd name="T10" fmla="*/ 902 w 1092"/>
                <a:gd name="T11" fmla="*/ 47 h 590"/>
                <a:gd name="T12" fmla="*/ 885 w 1092"/>
                <a:gd name="T13" fmla="*/ 46 h 590"/>
                <a:gd name="T14" fmla="*/ 872 w 1092"/>
                <a:gd name="T15" fmla="*/ 38 h 590"/>
                <a:gd name="T16" fmla="*/ 839 w 1092"/>
                <a:gd name="T17" fmla="*/ 32 h 590"/>
                <a:gd name="T18" fmla="*/ 801 w 1092"/>
                <a:gd name="T19" fmla="*/ 33 h 590"/>
                <a:gd name="T20" fmla="*/ 759 w 1092"/>
                <a:gd name="T21" fmla="*/ 44 h 590"/>
                <a:gd name="T22" fmla="*/ 739 w 1092"/>
                <a:gd name="T23" fmla="*/ 55 h 590"/>
                <a:gd name="T24" fmla="*/ 720 w 1092"/>
                <a:gd name="T25" fmla="*/ 72 h 590"/>
                <a:gd name="T26" fmla="*/ 698 w 1092"/>
                <a:gd name="T27" fmla="*/ 101 h 590"/>
                <a:gd name="T28" fmla="*/ 669 w 1092"/>
                <a:gd name="T29" fmla="*/ 133 h 590"/>
                <a:gd name="T30" fmla="*/ 650 w 1092"/>
                <a:gd name="T31" fmla="*/ 145 h 590"/>
                <a:gd name="T32" fmla="*/ 599 w 1092"/>
                <a:gd name="T33" fmla="*/ 160 h 590"/>
                <a:gd name="T34" fmla="*/ 566 w 1092"/>
                <a:gd name="T35" fmla="*/ 178 h 590"/>
                <a:gd name="T36" fmla="*/ 550 w 1092"/>
                <a:gd name="T37" fmla="*/ 175 h 590"/>
                <a:gd name="T38" fmla="*/ 526 w 1092"/>
                <a:gd name="T39" fmla="*/ 162 h 590"/>
                <a:gd name="T40" fmla="*/ 509 w 1092"/>
                <a:gd name="T41" fmla="*/ 152 h 590"/>
                <a:gd name="T42" fmla="*/ 497 w 1092"/>
                <a:gd name="T43" fmla="*/ 155 h 590"/>
                <a:gd name="T44" fmla="*/ 475 w 1092"/>
                <a:gd name="T45" fmla="*/ 167 h 590"/>
                <a:gd name="T46" fmla="*/ 448 w 1092"/>
                <a:gd name="T47" fmla="*/ 170 h 590"/>
                <a:gd name="T48" fmla="*/ 424 w 1092"/>
                <a:gd name="T49" fmla="*/ 163 h 590"/>
                <a:gd name="T50" fmla="*/ 401 w 1092"/>
                <a:gd name="T51" fmla="*/ 150 h 590"/>
                <a:gd name="T52" fmla="*/ 368 w 1092"/>
                <a:gd name="T53" fmla="*/ 119 h 590"/>
                <a:gd name="T54" fmla="*/ 329 w 1092"/>
                <a:gd name="T55" fmla="*/ 78 h 590"/>
                <a:gd name="T56" fmla="*/ 291 w 1092"/>
                <a:gd name="T57" fmla="*/ 47 h 590"/>
                <a:gd name="T58" fmla="*/ 270 w 1092"/>
                <a:gd name="T59" fmla="*/ 39 h 590"/>
                <a:gd name="T60" fmla="*/ 248 w 1092"/>
                <a:gd name="T61" fmla="*/ 39 h 590"/>
                <a:gd name="T62" fmla="*/ 228 w 1092"/>
                <a:gd name="T63" fmla="*/ 44 h 590"/>
                <a:gd name="T64" fmla="*/ 218 w 1092"/>
                <a:gd name="T65" fmla="*/ 33 h 590"/>
                <a:gd name="T66" fmla="*/ 197 w 1092"/>
                <a:gd name="T67" fmla="*/ 5 h 590"/>
                <a:gd name="T68" fmla="*/ 186 w 1092"/>
                <a:gd name="T69" fmla="*/ 0 h 590"/>
                <a:gd name="T70" fmla="*/ 177 w 1092"/>
                <a:gd name="T71" fmla="*/ 2 h 590"/>
                <a:gd name="T72" fmla="*/ 167 w 1092"/>
                <a:gd name="T73" fmla="*/ 10 h 590"/>
                <a:gd name="T74" fmla="*/ 123 w 1092"/>
                <a:gd name="T75" fmla="*/ 57 h 590"/>
                <a:gd name="T76" fmla="*/ 59 w 1092"/>
                <a:gd name="T77" fmla="*/ 99 h 590"/>
                <a:gd name="T78" fmla="*/ 35 w 1092"/>
                <a:gd name="T79" fmla="*/ 106 h 590"/>
                <a:gd name="T80" fmla="*/ 13 w 1092"/>
                <a:gd name="T81" fmla="*/ 109 h 590"/>
                <a:gd name="T82" fmla="*/ 4 w 1092"/>
                <a:gd name="T83" fmla="*/ 108 h 590"/>
                <a:gd name="T84" fmla="*/ 2 w 1092"/>
                <a:gd name="T85" fmla="*/ 122 h 590"/>
                <a:gd name="T86" fmla="*/ 14 w 1092"/>
                <a:gd name="T87" fmla="*/ 143 h 590"/>
                <a:gd name="T88" fmla="*/ 31 w 1092"/>
                <a:gd name="T89" fmla="*/ 159 h 590"/>
                <a:gd name="T90" fmla="*/ 120 w 1092"/>
                <a:gd name="T91" fmla="*/ 219 h 590"/>
                <a:gd name="T92" fmla="*/ 252 w 1092"/>
                <a:gd name="T93" fmla="*/ 295 h 590"/>
                <a:gd name="T94" fmla="*/ 381 w 1092"/>
                <a:gd name="T95" fmla="*/ 366 h 590"/>
                <a:gd name="T96" fmla="*/ 438 w 1092"/>
                <a:gd name="T97" fmla="*/ 396 h 590"/>
                <a:gd name="T98" fmla="*/ 452 w 1092"/>
                <a:gd name="T99" fmla="*/ 413 h 590"/>
                <a:gd name="T100" fmla="*/ 489 w 1092"/>
                <a:gd name="T101" fmla="*/ 470 h 590"/>
                <a:gd name="T102" fmla="*/ 499 w 1092"/>
                <a:gd name="T103" fmla="*/ 484 h 590"/>
                <a:gd name="T104" fmla="*/ 523 w 1092"/>
                <a:gd name="T105" fmla="*/ 498 h 590"/>
                <a:gd name="T106" fmla="*/ 578 w 1092"/>
                <a:gd name="T107" fmla="*/ 526 h 590"/>
                <a:gd name="T108" fmla="*/ 646 w 1092"/>
                <a:gd name="T109" fmla="*/ 590 h 590"/>
                <a:gd name="T110" fmla="*/ 665 w 1092"/>
                <a:gd name="T111" fmla="*/ 573 h 590"/>
                <a:gd name="T112" fmla="*/ 711 w 1092"/>
                <a:gd name="T113" fmla="*/ 513 h 590"/>
                <a:gd name="T114" fmla="*/ 793 w 1092"/>
                <a:gd name="T115" fmla="*/ 419 h 590"/>
                <a:gd name="T116" fmla="*/ 928 w 1092"/>
                <a:gd name="T117" fmla="*/ 281 h 590"/>
                <a:gd name="T118" fmla="*/ 995 w 1092"/>
                <a:gd name="T119" fmla="*/ 203 h 590"/>
                <a:gd name="T120" fmla="*/ 1053 w 1092"/>
                <a:gd name="T121" fmla="*/ 131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92" h="590">
                  <a:moveTo>
                    <a:pt x="1092" y="76"/>
                  </a:moveTo>
                  <a:lnTo>
                    <a:pt x="1080" y="68"/>
                  </a:lnTo>
                  <a:lnTo>
                    <a:pt x="1066" y="59"/>
                  </a:lnTo>
                  <a:lnTo>
                    <a:pt x="1052" y="50"/>
                  </a:lnTo>
                  <a:lnTo>
                    <a:pt x="1037" y="42"/>
                  </a:lnTo>
                  <a:lnTo>
                    <a:pt x="1020" y="35"/>
                  </a:lnTo>
                  <a:lnTo>
                    <a:pt x="1003" y="29"/>
                  </a:lnTo>
                  <a:lnTo>
                    <a:pt x="994" y="27"/>
                  </a:lnTo>
                  <a:lnTo>
                    <a:pt x="985" y="25"/>
                  </a:lnTo>
                  <a:lnTo>
                    <a:pt x="976" y="24"/>
                  </a:lnTo>
                  <a:lnTo>
                    <a:pt x="966" y="24"/>
                  </a:lnTo>
                  <a:lnTo>
                    <a:pt x="957" y="26"/>
                  </a:lnTo>
                  <a:lnTo>
                    <a:pt x="946" y="30"/>
                  </a:lnTo>
                  <a:lnTo>
                    <a:pt x="934" y="36"/>
                  </a:lnTo>
                  <a:lnTo>
                    <a:pt x="922" y="41"/>
                  </a:lnTo>
                  <a:lnTo>
                    <a:pt x="914" y="44"/>
                  </a:lnTo>
                  <a:lnTo>
                    <a:pt x="908" y="46"/>
                  </a:lnTo>
                  <a:lnTo>
                    <a:pt x="902" y="47"/>
                  </a:lnTo>
                  <a:lnTo>
                    <a:pt x="896" y="48"/>
                  </a:lnTo>
                  <a:lnTo>
                    <a:pt x="891" y="48"/>
                  </a:lnTo>
                  <a:lnTo>
                    <a:pt x="885" y="46"/>
                  </a:lnTo>
                  <a:lnTo>
                    <a:pt x="881" y="43"/>
                  </a:lnTo>
                  <a:lnTo>
                    <a:pt x="876" y="39"/>
                  </a:lnTo>
                  <a:lnTo>
                    <a:pt x="872" y="38"/>
                  </a:lnTo>
                  <a:lnTo>
                    <a:pt x="859" y="35"/>
                  </a:lnTo>
                  <a:lnTo>
                    <a:pt x="849" y="33"/>
                  </a:lnTo>
                  <a:lnTo>
                    <a:pt x="839" y="32"/>
                  </a:lnTo>
                  <a:lnTo>
                    <a:pt x="827" y="32"/>
                  </a:lnTo>
                  <a:lnTo>
                    <a:pt x="815" y="32"/>
                  </a:lnTo>
                  <a:lnTo>
                    <a:pt x="801" y="33"/>
                  </a:lnTo>
                  <a:lnTo>
                    <a:pt x="787" y="35"/>
                  </a:lnTo>
                  <a:lnTo>
                    <a:pt x="773" y="38"/>
                  </a:lnTo>
                  <a:lnTo>
                    <a:pt x="759" y="44"/>
                  </a:lnTo>
                  <a:lnTo>
                    <a:pt x="752" y="47"/>
                  </a:lnTo>
                  <a:lnTo>
                    <a:pt x="746" y="51"/>
                  </a:lnTo>
                  <a:lnTo>
                    <a:pt x="739" y="55"/>
                  </a:lnTo>
                  <a:lnTo>
                    <a:pt x="733" y="60"/>
                  </a:lnTo>
                  <a:lnTo>
                    <a:pt x="726" y="66"/>
                  </a:lnTo>
                  <a:lnTo>
                    <a:pt x="720" y="72"/>
                  </a:lnTo>
                  <a:lnTo>
                    <a:pt x="715" y="79"/>
                  </a:lnTo>
                  <a:lnTo>
                    <a:pt x="709" y="86"/>
                  </a:lnTo>
                  <a:lnTo>
                    <a:pt x="698" y="101"/>
                  </a:lnTo>
                  <a:lnTo>
                    <a:pt x="688" y="113"/>
                  </a:lnTo>
                  <a:lnTo>
                    <a:pt x="679" y="123"/>
                  </a:lnTo>
                  <a:lnTo>
                    <a:pt x="669" y="133"/>
                  </a:lnTo>
                  <a:lnTo>
                    <a:pt x="663" y="137"/>
                  </a:lnTo>
                  <a:lnTo>
                    <a:pt x="657" y="141"/>
                  </a:lnTo>
                  <a:lnTo>
                    <a:pt x="650" y="145"/>
                  </a:lnTo>
                  <a:lnTo>
                    <a:pt x="642" y="148"/>
                  </a:lnTo>
                  <a:lnTo>
                    <a:pt x="623" y="154"/>
                  </a:lnTo>
                  <a:lnTo>
                    <a:pt x="599" y="160"/>
                  </a:lnTo>
                  <a:lnTo>
                    <a:pt x="584" y="169"/>
                  </a:lnTo>
                  <a:lnTo>
                    <a:pt x="570" y="177"/>
                  </a:lnTo>
                  <a:lnTo>
                    <a:pt x="566" y="178"/>
                  </a:lnTo>
                  <a:lnTo>
                    <a:pt x="562" y="177"/>
                  </a:lnTo>
                  <a:lnTo>
                    <a:pt x="556" y="177"/>
                  </a:lnTo>
                  <a:lnTo>
                    <a:pt x="550" y="175"/>
                  </a:lnTo>
                  <a:lnTo>
                    <a:pt x="543" y="172"/>
                  </a:lnTo>
                  <a:lnTo>
                    <a:pt x="535" y="167"/>
                  </a:lnTo>
                  <a:lnTo>
                    <a:pt x="526" y="162"/>
                  </a:lnTo>
                  <a:lnTo>
                    <a:pt x="515" y="155"/>
                  </a:lnTo>
                  <a:lnTo>
                    <a:pt x="512" y="153"/>
                  </a:lnTo>
                  <a:lnTo>
                    <a:pt x="509" y="152"/>
                  </a:lnTo>
                  <a:lnTo>
                    <a:pt x="506" y="152"/>
                  </a:lnTo>
                  <a:lnTo>
                    <a:pt x="503" y="153"/>
                  </a:lnTo>
                  <a:lnTo>
                    <a:pt x="497" y="155"/>
                  </a:lnTo>
                  <a:lnTo>
                    <a:pt x="490" y="159"/>
                  </a:lnTo>
                  <a:lnTo>
                    <a:pt x="483" y="163"/>
                  </a:lnTo>
                  <a:lnTo>
                    <a:pt x="475" y="167"/>
                  </a:lnTo>
                  <a:lnTo>
                    <a:pt x="466" y="169"/>
                  </a:lnTo>
                  <a:lnTo>
                    <a:pt x="456" y="170"/>
                  </a:lnTo>
                  <a:lnTo>
                    <a:pt x="448" y="170"/>
                  </a:lnTo>
                  <a:lnTo>
                    <a:pt x="439" y="169"/>
                  </a:lnTo>
                  <a:lnTo>
                    <a:pt x="431" y="166"/>
                  </a:lnTo>
                  <a:lnTo>
                    <a:pt x="424" y="163"/>
                  </a:lnTo>
                  <a:lnTo>
                    <a:pt x="416" y="160"/>
                  </a:lnTo>
                  <a:lnTo>
                    <a:pt x="409" y="155"/>
                  </a:lnTo>
                  <a:lnTo>
                    <a:pt x="401" y="150"/>
                  </a:lnTo>
                  <a:lnTo>
                    <a:pt x="394" y="145"/>
                  </a:lnTo>
                  <a:lnTo>
                    <a:pt x="381" y="133"/>
                  </a:lnTo>
                  <a:lnTo>
                    <a:pt x="368" y="119"/>
                  </a:lnTo>
                  <a:lnTo>
                    <a:pt x="354" y="105"/>
                  </a:lnTo>
                  <a:lnTo>
                    <a:pt x="342" y="91"/>
                  </a:lnTo>
                  <a:lnTo>
                    <a:pt x="329" y="78"/>
                  </a:lnTo>
                  <a:lnTo>
                    <a:pt x="317" y="66"/>
                  </a:lnTo>
                  <a:lnTo>
                    <a:pt x="304" y="55"/>
                  </a:lnTo>
                  <a:lnTo>
                    <a:pt x="291" y="47"/>
                  </a:lnTo>
                  <a:lnTo>
                    <a:pt x="284" y="43"/>
                  </a:lnTo>
                  <a:lnTo>
                    <a:pt x="277" y="41"/>
                  </a:lnTo>
                  <a:lnTo>
                    <a:pt x="270" y="39"/>
                  </a:lnTo>
                  <a:lnTo>
                    <a:pt x="263" y="38"/>
                  </a:lnTo>
                  <a:lnTo>
                    <a:pt x="256" y="38"/>
                  </a:lnTo>
                  <a:lnTo>
                    <a:pt x="248" y="39"/>
                  </a:lnTo>
                  <a:lnTo>
                    <a:pt x="239" y="41"/>
                  </a:lnTo>
                  <a:lnTo>
                    <a:pt x="231" y="45"/>
                  </a:lnTo>
                  <a:lnTo>
                    <a:pt x="228" y="44"/>
                  </a:lnTo>
                  <a:lnTo>
                    <a:pt x="225" y="42"/>
                  </a:lnTo>
                  <a:lnTo>
                    <a:pt x="221" y="38"/>
                  </a:lnTo>
                  <a:lnTo>
                    <a:pt x="218" y="33"/>
                  </a:lnTo>
                  <a:lnTo>
                    <a:pt x="210" y="22"/>
                  </a:lnTo>
                  <a:lnTo>
                    <a:pt x="202" y="9"/>
                  </a:lnTo>
                  <a:lnTo>
                    <a:pt x="197" y="5"/>
                  </a:lnTo>
                  <a:lnTo>
                    <a:pt x="192" y="1"/>
                  </a:lnTo>
                  <a:lnTo>
                    <a:pt x="189" y="0"/>
                  </a:lnTo>
                  <a:lnTo>
                    <a:pt x="186" y="0"/>
                  </a:lnTo>
                  <a:lnTo>
                    <a:pt x="183" y="0"/>
                  </a:lnTo>
                  <a:lnTo>
                    <a:pt x="180" y="0"/>
                  </a:lnTo>
                  <a:lnTo>
                    <a:pt x="177" y="2"/>
                  </a:lnTo>
                  <a:lnTo>
                    <a:pt x="174" y="4"/>
                  </a:lnTo>
                  <a:lnTo>
                    <a:pt x="171" y="6"/>
                  </a:lnTo>
                  <a:lnTo>
                    <a:pt x="167" y="10"/>
                  </a:lnTo>
                  <a:lnTo>
                    <a:pt x="160" y="21"/>
                  </a:lnTo>
                  <a:lnTo>
                    <a:pt x="153" y="34"/>
                  </a:lnTo>
                  <a:lnTo>
                    <a:pt x="123" y="57"/>
                  </a:lnTo>
                  <a:lnTo>
                    <a:pt x="91" y="80"/>
                  </a:lnTo>
                  <a:lnTo>
                    <a:pt x="75" y="91"/>
                  </a:lnTo>
                  <a:lnTo>
                    <a:pt x="59" y="99"/>
                  </a:lnTo>
                  <a:lnTo>
                    <a:pt x="51" y="103"/>
                  </a:lnTo>
                  <a:lnTo>
                    <a:pt x="43" y="105"/>
                  </a:lnTo>
                  <a:lnTo>
                    <a:pt x="35" y="106"/>
                  </a:lnTo>
                  <a:lnTo>
                    <a:pt x="27" y="107"/>
                  </a:lnTo>
                  <a:lnTo>
                    <a:pt x="19" y="108"/>
                  </a:lnTo>
                  <a:lnTo>
                    <a:pt x="13" y="109"/>
                  </a:lnTo>
                  <a:lnTo>
                    <a:pt x="10" y="109"/>
                  </a:lnTo>
                  <a:lnTo>
                    <a:pt x="7" y="109"/>
                  </a:lnTo>
                  <a:lnTo>
                    <a:pt x="4" y="108"/>
                  </a:lnTo>
                  <a:lnTo>
                    <a:pt x="0" y="107"/>
                  </a:lnTo>
                  <a:lnTo>
                    <a:pt x="1" y="115"/>
                  </a:lnTo>
                  <a:lnTo>
                    <a:pt x="2" y="122"/>
                  </a:lnTo>
                  <a:lnTo>
                    <a:pt x="5" y="129"/>
                  </a:lnTo>
                  <a:lnTo>
                    <a:pt x="9" y="136"/>
                  </a:lnTo>
                  <a:lnTo>
                    <a:pt x="14" y="143"/>
                  </a:lnTo>
                  <a:lnTo>
                    <a:pt x="19" y="149"/>
                  </a:lnTo>
                  <a:lnTo>
                    <a:pt x="24" y="154"/>
                  </a:lnTo>
                  <a:lnTo>
                    <a:pt x="31" y="159"/>
                  </a:lnTo>
                  <a:lnTo>
                    <a:pt x="54" y="177"/>
                  </a:lnTo>
                  <a:lnTo>
                    <a:pt x="69" y="191"/>
                  </a:lnTo>
                  <a:lnTo>
                    <a:pt x="120" y="219"/>
                  </a:lnTo>
                  <a:lnTo>
                    <a:pt x="167" y="246"/>
                  </a:lnTo>
                  <a:lnTo>
                    <a:pt x="210" y="271"/>
                  </a:lnTo>
                  <a:lnTo>
                    <a:pt x="252" y="295"/>
                  </a:lnTo>
                  <a:lnTo>
                    <a:pt x="293" y="318"/>
                  </a:lnTo>
                  <a:lnTo>
                    <a:pt x="335" y="341"/>
                  </a:lnTo>
                  <a:lnTo>
                    <a:pt x="381" y="366"/>
                  </a:lnTo>
                  <a:lnTo>
                    <a:pt x="430" y="391"/>
                  </a:lnTo>
                  <a:lnTo>
                    <a:pt x="434" y="393"/>
                  </a:lnTo>
                  <a:lnTo>
                    <a:pt x="438" y="396"/>
                  </a:lnTo>
                  <a:lnTo>
                    <a:pt x="442" y="400"/>
                  </a:lnTo>
                  <a:lnTo>
                    <a:pt x="445" y="404"/>
                  </a:lnTo>
                  <a:lnTo>
                    <a:pt x="452" y="413"/>
                  </a:lnTo>
                  <a:lnTo>
                    <a:pt x="459" y="424"/>
                  </a:lnTo>
                  <a:lnTo>
                    <a:pt x="474" y="447"/>
                  </a:lnTo>
                  <a:lnTo>
                    <a:pt x="489" y="470"/>
                  </a:lnTo>
                  <a:lnTo>
                    <a:pt x="492" y="475"/>
                  </a:lnTo>
                  <a:lnTo>
                    <a:pt x="495" y="480"/>
                  </a:lnTo>
                  <a:lnTo>
                    <a:pt x="499" y="484"/>
                  </a:lnTo>
                  <a:lnTo>
                    <a:pt x="504" y="488"/>
                  </a:lnTo>
                  <a:lnTo>
                    <a:pt x="513" y="494"/>
                  </a:lnTo>
                  <a:lnTo>
                    <a:pt x="523" y="498"/>
                  </a:lnTo>
                  <a:lnTo>
                    <a:pt x="543" y="505"/>
                  </a:lnTo>
                  <a:lnTo>
                    <a:pt x="561" y="511"/>
                  </a:lnTo>
                  <a:lnTo>
                    <a:pt x="578" y="526"/>
                  </a:lnTo>
                  <a:lnTo>
                    <a:pt x="602" y="548"/>
                  </a:lnTo>
                  <a:lnTo>
                    <a:pt x="626" y="572"/>
                  </a:lnTo>
                  <a:lnTo>
                    <a:pt x="646" y="590"/>
                  </a:lnTo>
                  <a:lnTo>
                    <a:pt x="653" y="586"/>
                  </a:lnTo>
                  <a:lnTo>
                    <a:pt x="659" y="581"/>
                  </a:lnTo>
                  <a:lnTo>
                    <a:pt x="665" y="573"/>
                  </a:lnTo>
                  <a:lnTo>
                    <a:pt x="672" y="563"/>
                  </a:lnTo>
                  <a:lnTo>
                    <a:pt x="690" y="538"/>
                  </a:lnTo>
                  <a:lnTo>
                    <a:pt x="711" y="513"/>
                  </a:lnTo>
                  <a:lnTo>
                    <a:pt x="731" y="489"/>
                  </a:lnTo>
                  <a:lnTo>
                    <a:pt x="751" y="464"/>
                  </a:lnTo>
                  <a:lnTo>
                    <a:pt x="793" y="419"/>
                  </a:lnTo>
                  <a:lnTo>
                    <a:pt x="837" y="374"/>
                  </a:lnTo>
                  <a:lnTo>
                    <a:pt x="882" y="328"/>
                  </a:lnTo>
                  <a:lnTo>
                    <a:pt x="928" y="281"/>
                  </a:lnTo>
                  <a:lnTo>
                    <a:pt x="950" y="256"/>
                  </a:lnTo>
                  <a:lnTo>
                    <a:pt x="973" y="230"/>
                  </a:lnTo>
                  <a:lnTo>
                    <a:pt x="995" y="203"/>
                  </a:lnTo>
                  <a:lnTo>
                    <a:pt x="1018" y="176"/>
                  </a:lnTo>
                  <a:lnTo>
                    <a:pt x="1035" y="155"/>
                  </a:lnTo>
                  <a:lnTo>
                    <a:pt x="1053" y="131"/>
                  </a:lnTo>
                  <a:lnTo>
                    <a:pt x="1072" y="105"/>
                  </a:lnTo>
                  <a:lnTo>
                    <a:pt x="1092" y="76"/>
                  </a:lnTo>
                  <a:close/>
                </a:path>
              </a:pathLst>
            </a:custGeom>
            <a:grpFill/>
            <a:ln w="3175" cmpd="sng">
              <a:solidFill>
                <a:srgbClr val="FCF6F6"/>
              </a:solidFill>
              <a:round/>
              <a:headEnd/>
              <a:tailEnd/>
            </a:ln>
          </p:spPr>
          <p:txBody>
            <a:bodyPr/>
            <a:lstStyle/>
            <a:p>
              <a:endParaRPr lang="pt-BR"/>
            </a:p>
          </p:txBody>
        </p:sp>
        <p:sp>
          <p:nvSpPr>
            <p:cNvPr id="23" name="Freeform 9"/>
            <p:cNvSpPr>
              <a:spLocks/>
            </p:cNvSpPr>
            <p:nvPr/>
          </p:nvSpPr>
          <p:spPr bwMode="auto">
            <a:xfrm>
              <a:off x="6572250" y="2655888"/>
              <a:ext cx="881063" cy="330200"/>
            </a:xfrm>
            <a:custGeom>
              <a:avLst/>
              <a:gdLst>
                <a:gd name="T0" fmla="*/ 2151 w 2243"/>
                <a:gd name="T1" fmla="*/ 133 h 774"/>
                <a:gd name="T2" fmla="*/ 2056 w 2243"/>
                <a:gd name="T3" fmla="*/ 127 h 774"/>
                <a:gd name="T4" fmla="*/ 2002 w 2243"/>
                <a:gd name="T5" fmla="*/ 182 h 774"/>
                <a:gd name="T6" fmla="*/ 1904 w 2243"/>
                <a:gd name="T7" fmla="*/ 225 h 774"/>
                <a:gd name="T8" fmla="*/ 1801 w 2243"/>
                <a:gd name="T9" fmla="*/ 247 h 774"/>
                <a:gd name="T10" fmla="*/ 1680 w 2243"/>
                <a:gd name="T11" fmla="*/ 260 h 774"/>
                <a:gd name="T12" fmla="*/ 1608 w 2243"/>
                <a:gd name="T13" fmla="*/ 331 h 774"/>
                <a:gd name="T14" fmla="*/ 1537 w 2243"/>
                <a:gd name="T15" fmla="*/ 381 h 774"/>
                <a:gd name="T16" fmla="*/ 1465 w 2243"/>
                <a:gd name="T17" fmla="*/ 350 h 774"/>
                <a:gd name="T18" fmla="*/ 1416 w 2243"/>
                <a:gd name="T19" fmla="*/ 291 h 774"/>
                <a:gd name="T20" fmla="*/ 1401 w 2243"/>
                <a:gd name="T21" fmla="*/ 243 h 774"/>
                <a:gd name="T22" fmla="*/ 1473 w 2243"/>
                <a:gd name="T23" fmla="*/ 129 h 774"/>
                <a:gd name="T24" fmla="*/ 1427 w 2243"/>
                <a:gd name="T25" fmla="*/ 38 h 774"/>
                <a:gd name="T26" fmla="*/ 1324 w 2243"/>
                <a:gd name="T27" fmla="*/ 84 h 774"/>
                <a:gd name="T28" fmla="*/ 1145 w 2243"/>
                <a:gd name="T29" fmla="*/ 188 h 774"/>
                <a:gd name="T30" fmla="*/ 1065 w 2243"/>
                <a:gd name="T31" fmla="*/ 204 h 774"/>
                <a:gd name="T32" fmla="*/ 1034 w 2243"/>
                <a:gd name="T33" fmla="*/ 173 h 774"/>
                <a:gd name="T34" fmla="*/ 934 w 2243"/>
                <a:gd name="T35" fmla="*/ 149 h 774"/>
                <a:gd name="T36" fmla="*/ 836 w 2243"/>
                <a:gd name="T37" fmla="*/ 166 h 774"/>
                <a:gd name="T38" fmla="*/ 777 w 2243"/>
                <a:gd name="T39" fmla="*/ 192 h 774"/>
                <a:gd name="T40" fmla="*/ 728 w 2243"/>
                <a:gd name="T41" fmla="*/ 129 h 774"/>
                <a:gd name="T42" fmla="*/ 639 w 2243"/>
                <a:gd name="T43" fmla="*/ 43 h 774"/>
                <a:gd name="T44" fmla="*/ 491 w 2243"/>
                <a:gd name="T45" fmla="*/ 5 h 774"/>
                <a:gd name="T46" fmla="*/ 393 w 2243"/>
                <a:gd name="T47" fmla="*/ 11 h 774"/>
                <a:gd name="T48" fmla="*/ 225 w 2243"/>
                <a:gd name="T49" fmla="*/ 33 h 774"/>
                <a:gd name="T50" fmla="*/ 261 w 2243"/>
                <a:gd name="T51" fmla="*/ 173 h 774"/>
                <a:gd name="T52" fmla="*/ 253 w 2243"/>
                <a:gd name="T53" fmla="*/ 278 h 774"/>
                <a:gd name="T54" fmla="*/ 107 w 2243"/>
                <a:gd name="T55" fmla="*/ 364 h 774"/>
                <a:gd name="T56" fmla="*/ 0 w 2243"/>
                <a:gd name="T57" fmla="*/ 441 h 774"/>
                <a:gd name="T58" fmla="*/ 123 w 2243"/>
                <a:gd name="T59" fmla="*/ 504 h 774"/>
                <a:gd name="T60" fmla="*/ 135 w 2243"/>
                <a:gd name="T61" fmla="*/ 598 h 774"/>
                <a:gd name="T62" fmla="*/ 184 w 2243"/>
                <a:gd name="T63" fmla="*/ 635 h 774"/>
                <a:gd name="T64" fmla="*/ 236 w 2243"/>
                <a:gd name="T65" fmla="*/ 735 h 774"/>
                <a:gd name="T66" fmla="*/ 266 w 2243"/>
                <a:gd name="T67" fmla="*/ 702 h 774"/>
                <a:gd name="T68" fmla="*/ 318 w 2243"/>
                <a:gd name="T69" fmla="*/ 695 h 774"/>
                <a:gd name="T70" fmla="*/ 339 w 2243"/>
                <a:gd name="T71" fmla="*/ 630 h 774"/>
                <a:gd name="T72" fmla="*/ 404 w 2243"/>
                <a:gd name="T73" fmla="*/ 614 h 774"/>
                <a:gd name="T74" fmla="*/ 465 w 2243"/>
                <a:gd name="T75" fmla="*/ 587 h 774"/>
                <a:gd name="T76" fmla="*/ 520 w 2243"/>
                <a:gd name="T77" fmla="*/ 520 h 774"/>
                <a:gd name="T78" fmla="*/ 557 w 2243"/>
                <a:gd name="T79" fmla="*/ 470 h 774"/>
                <a:gd name="T80" fmla="*/ 633 w 2243"/>
                <a:gd name="T81" fmla="*/ 435 h 774"/>
                <a:gd name="T82" fmla="*/ 721 w 2243"/>
                <a:gd name="T83" fmla="*/ 479 h 774"/>
                <a:gd name="T84" fmla="*/ 813 w 2243"/>
                <a:gd name="T85" fmla="*/ 529 h 774"/>
                <a:gd name="T86" fmla="*/ 885 w 2243"/>
                <a:gd name="T87" fmla="*/ 562 h 774"/>
                <a:gd name="T88" fmla="*/ 917 w 2243"/>
                <a:gd name="T89" fmla="*/ 585 h 774"/>
                <a:gd name="T90" fmla="*/ 950 w 2243"/>
                <a:gd name="T91" fmla="*/ 555 h 774"/>
                <a:gd name="T92" fmla="*/ 1027 w 2243"/>
                <a:gd name="T93" fmla="*/ 638 h 774"/>
                <a:gd name="T94" fmla="*/ 1038 w 2243"/>
                <a:gd name="T95" fmla="*/ 705 h 774"/>
                <a:gd name="T96" fmla="*/ 1151 w 2243"/>
                <a:gd name="T97" fmla="*/ 653 h 774"/>
                <a:gd name="T98" fmla="*/ 1217 w 2243"/>
                <a:gd name="T99" fmla="*/ 596 h 774"/>
                <a:gd name="T100" fmla="*/ 1267 w 2243"/>
                <a:gd name="T101" fmla="*/ 637 h 774"/>
                <a:gd name="T102" fmla="*/ 1357 w 2243"/>
                <a:gd name="T103" fmla="*/ 674 h 774"/>
                <a:gd name="T104" fmla="*/ 1459 w 2243"/>
                <a:gd name="T105" fmla="*/ 762 h 774"/>
                <a:gd name="T106" fmla="*/ 1534 w 2243"/>
                <a:gd name="T107" fmla="*/ 748 h 774"/>
                <a:gd name="T108" fmla="*/ 1594 w 2243"/>
                <a:gd name="T109" fmla="*/ 774 h 774"/>
                <a:gd name="T110" fmla="*/ 1707 w 2243"/>
                <a:gd name="T111" fmla="*/ 719 h 774"/>
                <a:gd name="T112" fmla="*/ 1780 w 2243"/>
                <a:gd name="T113" fmla="*/ 643 h 774"/>
                <a:gd name="T114" fmla="*/ 1900 w 2243"/>
                <a:gd name="T115" fmla="*/ 634 h 774"/>
                <a:gd name="T116" fmla="*/ 1962 w 2243"/>
                <a:gd name="T117" fmla="*/ 632 h 774"/>
                <a:gd name="T118" fmla="*/ 2097 w 2243"/>
                <a:gd name="T119" fmla="*/ 655 h 774"/>
                <a:gd name="T120" fmla="*/ 2225 w 2243"/>
                <a:gd name="T121" fmla="*/ 488 h 774"/>
                <a:gd name="T122" fmla="*/ 2241 w 2243"/>
                <a:gd name="T123" fmla="*/ 25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43" h="774">
                  <a:moveTo>
                    <a:pt x="2240" y="189"/>
                  </a:moveTo>
                  <a:lnTo>
                    <a:pt x="2236" y="189"/>
                  </a:lnTo>
                  <a:lnTo>
                    <a:pt x="2232" y="188"/>
                  </a:lnTo>
                  <a:lnTo>
                    <a:pt x="2227" y="187"/>
                  </a:lnTo>
                  <a:lnTo>
                    <a:pt x="2223" y="185"/>
                  </a:lnTo>
                  <a:lnTo>
                    <a:pt x="2214" y="179"/>
                  </a:lnTo>
                  <a:lnTo>
                    <a:pt x="2205" y="173"/>
                  </a:lnTo>
                  <a:lnTo>
                    <a:pt x="2186" y="156"/>
                  </a:lnTo>
                  <a:lnTo>
                    <a:pt x="2163" y="140"/>
                  </a:lnTo>
                  <a:lnTo>
                    <a:pt x="2151" y="133"/>
                  </a:lnTo>
                  <a:lnTo>
                    <a:pt x="2137" y="127"/>
                  </a:lnTo>
                  <a:lnTo>
                    <a:pt x="2130" y="124"/>
                  </a:lnTo>
                  <a:lnTo>
                    <a:pt x="2122" y="122"/>
                  </a:lnTo>
                  <a:lnTo>
                    <a:pt x="2114" y="121"/>
                  </a:lnTo>
                  <a:lnTo>
                    <a:pt x="2105" y="120"/>
                  </a:lnTo>
                  <a:lnTo>
                    <a:pt x="2097" y="120"/>
                  </a:lnTo>
                  <a:lnTo>
                    <a:pt x="2087" y="121"/>
                  </a:lnTo>
                  <a:lnTo>
                    <a:pt x="2077" y="122"/>
                  </a:lnTo>
                  <a:lnTo>
                    <a:pt x="2067" y="124"/>
                  </a:lnTo>
                  <a:lnTo>
                    <a:pt x="2056" y="127"/>
                  </a:lnTo>
                  <a:lnTo>
                    <a:pt x="2044" y="131"/>
                  </a:lnTo>
                  <a:lnTo>
                    <a:pt x="2032" y="136"/>
                  </a:lnTo>
                  <a:lnTo>
                    <a:pt x="2020" y="142"/>
                  </a:lnTo>
                  <a:lnTo>
                    <a:pt x="2016" y="145"/>
                  </a:lnTo>
                  <a:lnTo>
                    <a:pt x="2013" y="148"/>
                  </a:lnTo>
                  <a:lnTo>
                    <a:pt x="2011" y="152"/>
                  </a:lnTo>
                  <a:lnTo>
                    <a:pt x="2009" y="156"/>
                  </a:lnTo>
                  <a:lnTo>
                    <a:pt x="2006" y="164"/>
                  </a:lnTo>
                  <a:lnTo>
                    <a:pt x="2004" y="174"/>
                  </a:lnTo>
                  <a:lnTo>
                    <a:pt x="2002" y="182"/>
                  </a:lnTo>
                  <a:lnTo>
                    <a:pt x="1999" y="191"/>
                  </a:lnTo>
                  <a:lnTo>
                    <a:pt x="1998" y="195"/>
                  </a:lnTo>
                  <a:lnTo>
                    <a:pt x="1995" y="198"/>
                  </a:lnTo>
                  <a:lnTo>
                    <a:pt x="1992" y="202"/>
                  </a:lnTo>
                  <a:lnTo>
                    <a:pt x="1989" y="205"/>
                  </a:lnTo>
                  <a:lnTo>
                    <a:pt x="1959" y="211"/>
                  </a:lnTo>
                  <a:lnTo>
                    <a:pt x="1932" y="215"/>
                  </a:lnTo>
                  <a:lnTo>
                    <a:pt x="1921" y="218"/>
                  </a:lnTo>
                  <a:lnTo>
                    <a:pt x="1909" y="222"/>
                  </a:lnTo>
                  <a:lnTo>
                    <a:pt x="1904" y="225"/>
                  </a:lnTo>
                  <a:lnTo>
                    <a:pt x="1899" y="228"/>
                  </a:lnTo>
                  <a:lnTo>
                    <a:pt x="1894" y="232"/>
                  </a:lnTo>
                  <a:lnTo>
                    <a:pt x="1889" y="236"/>
                  </a:lnTo>
                  <a:lnTo>
                    <a:pt x="1881" y="240"/>
                  </a:lnTo>
                  <a:lnTo>
                    <a:pt x="1871" y="244"/>
                  </a:lnTo>
                  <a:lnTo>
                    <a:pt x="1859" y="246"/>
                  </a:lnTo>
                  <a:lnTo>
                    <a:pt x="1846" y="247"/>
                  </a:lnTo>
                  <a:lnTo>
                    <a:pt x="1832" y="248"/>
                  </a:lnTo>
                  <a:lnTo>
                    <a:pt x="1816" y="248"/>
                  </a:lnTo>
                  <a:lnTo>
                    <a:pt x="1801" y="247"/>
                  </a:lnTo>
                  <a:lnTo>
                    <a:pt x="1786" y="246"/>
                  </a:lnTo>
                  <a:lnTo>
                    <a:pt x="1757" y="243"/>
                  </a:lnTo>
                  <a:lnTo>
                    <a:pt x="1734" y="240"/>
                  </a:lnTo>
                  <a:lnTo>
                    <a:pt x="1716" y="237"/>
                  </a:lnTo>
                  <a:lnTo>
                    <a:pt x="1710" y="236"/>
                  </a:lnTo>
                  <a:lnTo>
                    <a:pt x="1707" y="243"/>
                  </a:lnTo>
                  <a:lnTo>
                    <a:pt x="1703" y="248"/>
                  </a:lnTo>
                  <a:lnTo>
                    <a:pt x="1698" y="253"/>
                  </a:lnTo>
                  <a:lnTo>
                    <a:pt x="1692" y="256"/>
                  </a:lnTo>
                  <a:lnTo>
                    <a:pt x="1680" y="260"/>
                  </a:lnTo>
                  <a:lnTo>
                    <a:pt x="1667" y="263"/>
                  </a:lnTo>
                  <a:lnTo>
                    <a:pt x="1660" y="266"/>
                  </a:lnTo>
                  <a:lnTo>
                    <a:pt x="1653" y="268"/>
                  </a:lnTo>
                  <a:lnTo>
                    <a:pt x="1647" y="272"/>
                  </a:lnTo>
                  <a:lnTo>
                    <a:pt x="1640" y="277"/>
                  </a:lnTo>
                  <a:lnTo>
                    <a:pt x="1633" y="284"/>
                  </a:lnTo>
                  <a:lnTo>
                    <a:pt x="1627" y="293"/>
                  </a:lnTo>
                  <a:lnTo>
                    <a:pt x="1622" y="303"/>
                  </a:lnTo>
                  <a:lnTo>
                    <a:pt x="1616" y="315"/>
                  </a:lnTo>
                  <a:lnTo>
                    <a:pt x="1608" y="331"/>
                  </a:lnTo>
                  <a:lnTo>
                    <a:pt x="1599" y="345"/>
                  </a:lnTo>
                  <a:lnTo>
                    <a:pt x="1594" y="352"/>
                  </a:lnTo>
                  <a:lnTo>
                    <a:pt x="1589" y="357"/>
                  </a:lnTo>
                  <a:lnTo>
                    <a:pt x="1584" y="362"/>
                  </a:lnTo>
                  <a:lnTo>
                    <a:pt x="1578" y="367"/>
                  </a:lnTo>
                  <a:lnTo>
                    <a:pt x="1571" y="370"/>
                  </a:lnTo>
                  <a:lnTo>
                    <a:pt x="1564" y="374"/>
                  </a:lnTo>
                  <a:lnTo>
                    <a:pt x="1556" y="377"/>
                  </a:lnTo>
                  <a:lnTo>
                    <a:pt x="1547" y="379"/>
                  </a:lnTo>
                  <a:lnTo>
                    <a:pt x="1537" y="381"/>
                  </a:lnTo>
                  <a:lnTo>
                    <a:pt x="1526" y="382"/>
                  </a:lnTo>
                  <a:lnTo>
                    <a:pt x="1514" y="383"/>
                  </a:lnTo>
                  <a:lnTo>
                    <a:pt x="1501" y="383"/>
                  </a:lnTo>
                  <a:lnTo>
                    <a:pt x="1491" y="382"/>
                  </a:lnTo>
                  <a:lnTo>
                    <a:pt x="1484" y="379"/>
                  </a:lnTo>
                  <a:lnTo>
                    <a:pt x="1478" y="376"/>
                  </a:lnTo>
                  <a:lnTo>
                    <a:pt x="1473" y="370"/>
                  </a:lnTo>
                  <a:lnTo>
                    <a:pt x="1470" y="364"/>
                  </a:lnTo>
                  <a:lnTo>
                    <a:pt x="1467" y="358"/>
                  </a:lnTo>
                  <a:lnTo>
                    <a:pt x="1465" y="350"/>
                  </a:lnTo>
                  <a:lnTo>
                    <a:pt x="1463" y="342"/>
                  </a:lnTo>
                  <a:lnTo>
                    <a:pt x="1460" y="327"/>
                  </a:lnTo>
                  <a:lnTo>
                    <a:pt x="1455" y="313"/>
                  </a:lnTo>
                  <a:lnTo>
                    <a:pt x="1452" y="306"/>
                  </a:lnTo>
                  <a:lnTo>
                    <a:pt x="1449" y="301"/>
                  </a:lnTo>
                  <a:lnTo>
                    <a:pt x="1444" y="297"/>
                  </a:lnTo>
                  <a:lnTo>
                    <a:pt x="1438" y="294"/>
                  </a:lnTo>
                  <a:lnTo>
                    <a:pt x="1431" y="294"/>
                  </a:lnTo>
                  <a:lnTo>
                    <a:pt x="1424" y="293"/>
                  </a:lnTo>
                  <a:lnTo>
                    <a:pt x="1416" y="291"/>
                  </a:lnTo>
                  <a:lnTo>
                    <a:pt x="1409" y="288"/>
                  </a:lnTo>
                  <a:lnTo>
                    <a:pt x="1406" y="287"/>
                  </a:lnTo>
                  <a:lnTo>
                    <a:pt x="1403" y="284"/>
                  </a:lnTo>
                  <a:lnTo>
                    <a:pt x="1400" y="281"/>
                  </a:lnTo>
                  <a:lnTo>
                    <a:pt x="1398" y="278"/>
                  </a:lnTo>
                  <a:lnTo>
                    <a:pt x="1397" y="275"/>
                  </a:lnTo>
                  <a:lnTo>
                    <a:pt x="1396" y="271"/>
                  </a:lnTo>
                  <a:lnTo>
                    <a:pt x="1395" y="267"/>
                  </a:lnTo>
                  <a:lnTo>
                    <a:pt x="1396" y="262"/>
                  </a:lnTo>
                  <a:lnTo>
                    <a:pt x="1401" y="243"/>
                  </a:lnTo>
                  <a:lnTo>
                    <a:pt x="1407" y="226"/>
                  </a:lnTo>
                  <a:lnTo>
                    <a:pt x="1412" y="212"/>
                  </a:lnTo>
                  <a:lnTo>
                    <a:pt x="1419" y="200"/>
                  </a:lnTo>
                  <a:lnTo>
                    <a:pt x="1425" y="189"/>
                  </a:lnTo>
                  <a:lnTo>
                    <a:pt x="1431" y="180"/>
                  </a:lnTo>
                  <a:lnTo>
                    <a:pt x="1438" y="170"/>
                  </a:lnTo>
                  <a:lnTo>
                    <a:pt x="1444" y="163"/>
                  </a:lnTo>
                  <a:lnTo>
                    <a:pt x="1456" y="150"/>
                  </a:lnTo>
                  <a:lnTo>
                    <a:pt x="1468" y="136"/>
                  </a:lnTo>
                  <a:lnTo>
                    <a:pt x="1473" y="129"/>
                  </a:lnTo>
                  <a:lnTo>
                    <a:pt x="1477" y="120"/>
                  </a:lnTo>
                  <a:lnTo>
                    <a:pt x="1481" y="111"/>
                  </a:lnTo>
                  <a:lnTo>
                    <a:pt x="1484" y="100"/>
                  </a:lnTo>
                  <a:lnTo>
                    <a:pt x="1474" y="83"/>
                  </a:lnTo>
                  <a:lnTo>
                    <a:pt x="1462" y="67"/>
                  </a:lnTo>
                  <a:lnTo>
                    <a:pt x="1456" y="60"/>
                  </a:lnTo>
                  <a:lnTo>
                    <a:pt x="1449" y="52"/>
                  </a:lnTo>
                  <a:lnTo>
                    <a:pt x="1442" y="47"/>
                  </a:lnTo>
                  <a:lnTo>
                    <a:pt x="1434" y="42"/>
                  </a:lnTo>
                  <a:lnTo>
                    <a:pt x="1427" y="38"/>
                  </a:lnTo>
                  <a:lnTo>
                    <a:pt x="1419" y="35"/>
                  </a:lnTo>
                  <a:lnTo>
                    <a:pt x="1410" y="33"/>
                  </a:lnTo>
                  <a:lnTo>
                    <a:pt x="1402" y="33"/>
                  </a:lnTo>
                  <a:lnTo>
                    <a:pt x="1393" y="34"/>
                  </a:lnTo>
                  <a:lnTo>
                    <a:pt x="1383" y="37"/>
                  </a:lnTo>
                  <a:lnTo>
                    <a:pt x="1373" y="41"/>
                  </a:lnTo>
                  <a:lnTo>
                    <a:pt x="1364" y="47"/>
                  </a:lnTo>
                  <a:lnTo>
                    <a:pt x="1351" y="60"/>
                  </a:lnTo>
                  <a:lnTo>
                    <a:pt x="1338" y="72"/>
                  </a:lnTo>
                  <a:lnTo>
                    <a:pt x="1324" y="84"/>
                  </a:lnTo>
                  <a:lnTo>
                    <a:pt x="1309" y="96"/>
                  </a:lnTo>
                  <a:lnTo>
                    <a:pt x="1277" y="120"/>
                  </a:lnTo>
                  <a:lnTo>
                    <a:pt x="1245" y="142"/>
                  </a:lnTo>
                  <a:lnTo>
                    <a:pt x="1216" y="160"/>
                  </a:lnTo>
                  <a:lnTo>
                    <a:pt x="1189" y="176"/>
                  </a:lnTo>
                  <a:lnTo>
                    <a:pt x="1178" y="182"/>
                  </a:lnTo>
                  <a:lnTo>
                    <a:pt x="1169" y="186"/>
                  </a:lnTo>
                  <a:lnTo>
                    <a:pt x="1160" y="188"/>
                  </a:lnTo>
                  <a:lnTo>
                    <a:pt x="1154" y="189"/>
                  </a:lnTo>
                  <a:lnTo>
                    <a:pt x="1145" y="188"/>
                  </a:lnTo>
                  <a:lnTo>
                    <a:pt x="1137" y="187"/>
                  </a:lnTo>
                  <a:lnTo>
                    <a:pt x="1130" y="187"/>
                  </a:lnTo>
                  <a:lnTo>
                    <a:pt x="1123" y="187"/>
                  </a:lnTo>
                  <a:lnTo>
                    <a:pt x="1111" y="190"/>
                  </a:lnTo>
                  <a:lnTo>
                    <a:pt x="1101" y="193"/>
                  </a:lnTo>
                  <a:lnTo>
                    <a:pt x="1091" y="197"/>
                  </a:lnTo>
                  <a:lnTo>
                    <a:pt x="1084" y="201"/>
                  </a:lnTo>
                  <a:lnTo>
                    <a:pt x="1077" y="204"/>
                  </a:lnTo>
                  <a:lnTo>
                    <a:pt x="1071" y="205"/>
                  </a:lnTo>
                  <a:lnTo>
                    <a:pt x="1065" y="204"/>
                  </a:lnTo>
                  <a:lnTo>
                    <a:pt x="1060" y="203"/>
                  </a:lnTo>
                  <a:lnTo>
                    <a:pt x="1056" y="201"/>
                  </a:lnTo>
                  <a:lnTo>
                    <a:pt x="1054" y="199"/>
                  </a:lnTo>
                  <a:lnTo>
                    <a:pt x="1049" y="192"/>
                  </a:lnTo>
                  <a:lnTo>
                    <a:pt x="1047" y="185"/>
                  </a:lnTo>
                  <a:lnTo>
                    <a:pt x="1045" y="182"/>
                  </a:lnTo>
                  <a:lnTo>
                    <a:pt x="1044" y="179"/>
                  </a:lnTo>
                  <a:lnTo>
                    <a:pt x="1041" y="176"/>
                  </a:lnTo>
                  <a:lnTo>
                    <a:pt x="1038" y="174"/>
                  </a:lnTo>
                  <a:lnTo>
                    <a:pt x="1034" y="173"/>
                  </a:lnTo>
                  <a:lnTo>
                    <a:pt x="1028" y="172"/>
                  </a:lnTo>
                  <a:lnTo>
                    <a:pt x="1021" y="172"/>
                  </a:lnTo>
                  <a:lnTo>
                    <a:pt x="1012" y="174"/>
                  </a:lnTo>
                  <a:lnTo>
                    <a:pt x="1002" y="174"/>
                  </a:lnTo>
                  <a:lnTo>
                    <a:pt x="993" y="174"/>
                  </a:lnTo>
                  <a:lnTo>
                    <a:pt x="984" y="172"/>
                  </a:lnTo>
                  <a:lnTo>
                    <a:pt x="976" y="169"/>
                  </a:lnTo>
                  <a:lnTo>
                    <a:pt x="961" y="164"/>
                  </a:lnTo>
                  <a:lnTo>
                    <a:pt x="948" y="156"/>
                  </a:lnTo>
                  <a:lnTo>
                    <a:pt x="934" y="149"/>
                  </a:lnTo>
                  <a:lnTo>
                    <a:pt x="920" y="143"/>
                  </a:lnTo>
                  <a:lnTo>
                    <a:pt x="913" y="140"/>
                  </a:lnTo>
                  <a:lnTo>
                    <a:pt x="905" y="138"/>
                  </a:lnTo>
                  <a:lnTo>
                    <a:pt x="896" y="137"/>
                  </a:lnTo>
                  <a:lnTo>
                    <a:pt x="887" y="136"/>
                  </a:lnTo>
                  <a:lnTo>
                    <a:pt x="879" y="137"/>
                  </a:lnTo>
                  <a:lnTo>
                    <a:pt x="870" y="141"/>
                  </a:lnTo>
                  <a:lnTo>
                    <a:pt x="862" y="146"/>
                  </a:lnTo>
                  <a:lnTo>
                    <a:pt x="853" y="152"/>
                  </a:lnTo>
                  <a:lnTo>
                    <a:pt x="836" y="166"/>
                  </a:lnTo>
                  <a:lnTo>
                    <a:pt x="819" y="182"/>
                  </a:lnTo>
                  <a:lnTo>
                    <a:pt x="811" y="188"/>
                  </a:lnTo>
                  <a:lnTo>
                    <a:pt x="803" y="193"/>
                  </a:lnTo>
                  <a:lnTo>
                    <a:pt x="796" y="197"/>
                  </a:lnTo>
                  <a:lnTo>
                    <a:pt x="790" y="199"/>
                  </a:lnTo>
                  <a:lnTo>
                    <a:pt x="787" y="199"/>
                  </a:lnTo>
                  <a:lnTo>
                    <a:pt x="784" y="198"/>
                  </a:lnTo>
                  <a:lnTo>
                    <a:pt x="781" y="197"/>
                  </a:lnTo>
                  <a:lnTo>
                    <a:pt x="779" y="195"/>
                  </a:lnTo>
                  <a:lnTo>
                    <a:pt x="777" y="192"/>
                  </a:lnTo>
                  <a:lnTo>
                    <a:pt x="775" y="189"/>
                  </a:lnTo>
                  <a:lnTo>
                    <a:pt x="773" y="184"/>
                  </a:lnTo>
                  <a:lnTo>
                    <a:pt x="771" y="179"/>
                  </a:lnTo>
                  <a:lnTo>
                    <a:pt x="769" y="173"/>
                  </a:lnTo>
                  <a:lnTo>
                    <a:pt x="766" y="166"/>
                  </a:lnTo>
                  <a:lnTo>
                    <a:pt x="763" y="161"/>
                  </a:lnTo>
                  <a:lnTo>
                    <a:pt x="759" y="156"/>
                  </a:lnTo>
                  <a:lnTo>
                    <a:pt x="750" y="147"/>
                  </a:lnTo>
                  <a:lnTo>
                    <a:pt x="739" y="139"/>
                  </a:lnTo>
                  <a:lnTo>
                    <a:pt x="728" y="129"/>
                  </a:lnTo>
                  <a:lnTo>
                    <a:pt x="714" y="118"/>
                  </a:lnTo>
                  <a:lnTo>
                    <a:pt x="707" y="111"/>
                  </a:lnTo>
                  <a:lnTo>
                    <a:pt x="701" y="103"/>
                  </a:lnTo>
                  <a:lnTo>
                    <a:pt x="694" y="94"/>
                  </a:lnTo>
                  <a:lnTo>
                    <a:pt x="687" y="84"/>
                  </a:lnTo>
                  <a:lnTo>
                    <a:pt x="681" y="76"/>
                  </a:lnTo>
                  <a:lnTo>
                    <a:pt x="673" y="68"/>
                  </a:lnTo>
                  <a:lnTo>
                    <a:pt x="663" y="60"/>
                  </a:lnTo>
                  <a:lnTo>
                    <a:pt x="651" y="51"/>
                  </a:lnTo>
                  <a:lnTo>
                    <a:pt x="639" y="43"/>
                  </a:lnTo>
                  <a:lnTo>
                    <a:pt x="625" y="35"/>
                  </a:lnTo>
                  <a:lnTo>
                    <a:pt x="610" y="28"/>
                  </a:lnTo>
                  <a:lnTo>
                    <a:pt x="593" y="22"/>
                  </a:lnTo>
                  <a:lnTo>
                    <a:pt x="577" y="16"/>
                  </a:lnTo>
                  <a:lnTo>
                    <a:pt x="561" y="11"/>
                  </a:lnTo>
                  <a:lnTo>
                    <a:pt x="545" y="8"/>
                  </a:lnTo>
                  <a:lnTo>
                    <a:pt x="529" y="5"/>
                  </a:lnTo>
                  <a:lnTo>
                    <a:pt x="513" y="4"/>
                  </a:lnTo>
                  <a:lnTo>
                    <a:pt x="499" y="4"/>
                  </a:lnTo>
                  <a:lnTo>
                    <a:pt x="491" y="5"/>
                  </a:lnTo>
                  <a:lnTo>
                    <a:pt x="484" y="7"/>
                  </a:lnTo>
                  <a:lnTo>
                    <a:pt x="478" y="8"/>
                  </a:lnTo>
                  <a:lnTo>
                    <a:pt x="472" y="11"/>
                  </a:lnTo>
                  <a:lnTo>
                    <a:pt x="459" y="15"/>
                  </a:lnTo>
                  <a:lnTo>
                    <a:pt x="448" y="17"/>
                  </a:lnTo>
                  <a:lnTo>
                    <a:pt x="437" y="17"/>
                  </a:lnTo>
                  <a:lnTo>
                    <a:pt x="427" y="16"/>
                  </a:lnTo>
                  <a:lnTo>
                    <a:pt x="416" y="15"/>
                  </a:lnTo>
                  <a:lnTo>
                    <a:pt x="405" y="13"/>
                  </a:lnTo>
                  <a:lnTo>
                    <a:pt x="393" y="11"/>
                  </a:lnTo>
                  <a:lnTo>
                    <a:pt x="377" y="11"/>
                  </a:lnTo>
                  <a:lnTo>
                    <a:pt x="251" y="0"/>
                  </a:lnTo>
                  <a:lnTo>
                    <a:pt x="245" y="2"/>
                  </a:lnTo>
                  <a:lnTo>
                    <a:pt x="240" y="5"/>
                  </a:lnTo>
                  <a:lnTo>
                    <a:pt x="235" y="9"/>
                  </a:lnTo>
                  <a:lnTo>
                    <a:pt x="232" y="13"/>
                  </a:lnTo>
                  <a:lnTo>
                    <a:pt x="229" y="17"/>
                  </a:lnTo>
                  <a:lnTo>
                    <a:pt x="227" y="22"/>
                  </a:lnTo>
                  <a:lnTo>
                    <a:pt x="226" y="27"/>
                  </a:lnTo>
                  <a:lnTo>
                    <a:pt x="225" y="33"/>
                  </a:lnTo>
                  <a:lnTo>
                    <a:pt x="224" y="62"/>
                  </a:lnTo>
                  <a:lnTo>
                    <a:pt x="225" y="95"/>
                  </a:lnTo>
                  <a:lnTo>
                    <a:pt x="226" y="106"/>
                  </a:lnTo>
                  <a:lnTo>
                    <a:pt x="228" y="117"/>
                  </a:lnTo>
                  <a:lnTo>
                    <a:pt x="230" y="125"/>
                  </a:lnTo>
                  <a:lnTo>
                    <a:pt x="234" y="133"/>
                  </a:lnTo>
                  <a:lnTo>
                    <a:pt x="243" y="146"/>
                  </a:lnTo>
                  <a:lnTo>
                    <a:pt x="252" y="158"/>
                  </a:lnTo>
                  <a:lnTo>
                    <a:pt x="256" y="165"/>
                  </a:lnTo>
                  <a:lnTo>
                    <a:pt x="261" y="173"/>
                  </a:lnTo>
                  <a:lnTo>
                    <a:pt x="264" y="181"/>
                  </a:lnTo>
                  <a:lnTo>
                    <a:pt x="267" y="191"/>
                  </a:lnTo>
                  <a:lnTo>
                    <a:pt x="269" y="202"/>
                  </a:lnTo>
                  <a:lnTo>
                    <a:pt x="270" y="214"/>
                  </a:lnTo>
                  <a:lnTo>
                    <a:pt x="269" y="229"/>
                  </a:lnTo>
                  <a:lnTo>
                    <a:pt x="267" y="247"/>
                  </a:lnTo>
                  <a:lnTo>
                    <a:pt x="265" y="255"/>
                  </a:lnTo>
                  <a:lnTo>
                    <a:pt x="262" y="263"/>
                  </a:lnTo>
                  <a:lnTo>
                    <a:pt x="258" y="271"/>
                  </a:lnTo>
                  <a:lnTo>
                    <a:pt x="253" y="278"/>
                  </a:lnTo>
                  <a:lnTo>
                    <a:pt x="248" y="286"/>
                  </a:lnTo>
                  <a:lnTo>
                    <a:pt x="243" y="293"/>
                  </a:lnTo>
                  <a:lnTo>
                    <a:pt x="237" y="299"/>
                  </a:lnTo>
                  <a:lnTo>
                    <a:pt x="230" y="305"/>
                  </a:lnTo>
                  <a:lnTo>
                    <a:pt x="216" y="315"/>
                  </a:lnTo>
                  <a:lnTo>
                    <a:pt x="201" y="325"/>
                  </a:lnTo>
                  <a:lnTo>
                    <a:pt x="185" y="333"/>
                  </a:lnTo>
                  <a:lnTo>
                    <a:pt x="169" y="341"/>
                  </a:lnTo>
                  <a:lnTo>
                    <a:pt x="136" y="353"/>
                  </a:lnTo>
                  <a:lnTo>
                    <a:pt x="107" y="364"/>
                  </a:lnTo>
                  <a:lnTo>
                    <a:pt x="95" y="369"/>
                  </a:lnTo>
                  <a:lnTo>
                    <a:pt x="85" y="373"/>
                  </a:lnTo>
                  <a:lnTo>
                    <a:pt x="78" y="378"/>
                  </a:lnTo>
                  <a:lnTo>
                    <a:pt x="74" y="383"/>
                  </a:lnTo>
                  <a:lnTo>
                    <a:pt x="65" y="395"/>
                  </a:lnTo>
                  <a:lnTo>
                    <a:pt x="57" y="404"/>
                  </a:lnTo>
                  <a:lnTo>
                    <a:pt x="47" y="411"/>
                  </a:lnTo>
                  <a:lnTo>
                    <a:pt x="38" y="418"/>
                  </a:lnTo>
                  <a:lnTo>
                    <a:pt x="19" y="430"/>
                  </a:lnTo>
                  <a:lnTo>
                    <a:pt x="0" y="441"/>
                  </a:lnTo>
                  <a:lnTo>
                    <a:pt x="20" y="447"/>
                  </a:lnTo>
                  <a:lnTo>
                    <a:pt x="39" y="453"/>
                  </a:lnTo>
                  <a:lnTo>
                    <a:pt x="56" y="459"/>
                  </a:lnTo>
                  <a:lnTo>
                    <a:pt x="71" y="465"/>
                  </a:lnTo>
                  <a:lnTo>
                    <a:pt x="84" y="472"/>
                  </a:lnTo>
                  <a:lnTo>
                    <a:pt x="94" y="478"/>
                  </a:lnTo>
                  <a:lnTo>
                    <a:pt x="104" y="485"/>
                  </a:lnTo>
                  <a:lnTo>
                    <a:pt x="112" y="491"/>
                  </a:lnTo>
                  <a:lnTo>
                    <a:pt x="118" y="498"/>
                  </a:lnTo>
                  <a:lnTo>
                    <a:pt x="123" y="504"/>
                  </a:lnTo>
                  <a:lnTo>
                    <a:pt x="127" y="512"/>
                  </a:lnTo>
                  <a:lnTo>
                    <a:pt x="130" y="518"/>
                  </a:lnTo>
                  <a:lnTo>
                    <a:pt x="132" y="525"/>
                  </a:lnTo>
                  <a:lnTo>
                    <a:pt x="134" y="531"/>
                  </a:lnTo>
                  <a:lnTo>
                    <a:pt x="134" y="538"/>
                  </a:lnTo>
                  <a:lnTo>
                    <a:pt x="135" y="544"/>
                  </a:lnTo>
                  <a:lnTo>
                    <a:pt x="133" y="568"/>
                  </a:lnTo>
                  <a:lnTo>
                    <a:pt x="132" y="589"/>
                  </a:lnTo>
                  <a:lnTo>
                    <a:pt x="133" y="594"/>
                  </a:lnTo>
                  <a:lnTo>
                    <a:pt x="135" y="598"/>
                  </a:lnTo>
                  <a:lnTo>
                    <a:pt x="138" y="602"/>
                  </a:lnTo>
                  <a:lnTo>
                    <a:pt x="141" y="606"/>
                  </a:lnTo>
                  <a:lnTo>
                    <a:pt x="146" y="610"/>
                  </a:lnTo>
                  <a:lnTo>
                    <a:pt x="152" y="613"/>
                  </a:lnTo>
                  <a:lnTo>
                    <a:pt x="159" y="617"/>
                  </a:lnTo>
                  <a:lnTo>
                    <a:pt x="168" y="620"/>
                  </a:lnTo>
                  <a:lnTo>
                    <a:pt x="173" y="622"/>
                  </a:lnTo>
                  <a:lnTo>
                    <a:pt x="177" y="625"/>
                  </a:lnTo>
                  <a:lnTo>
                    <a:pt x="181" y="629"/>
                  </a:lnTo>
                  <a:lnTo>
                    <a:pt x="184" y="635"/>
                  </a:lnTo>
                  <a:lnTo>
                    <a:pt x="189" y="649"/>
                  </a:lnTo>
                  <a:lnTo>
                    <a:pt x="193" y="665"/>
                  </a:lnTo>
                  <a:lnTo>
                    <a:pt x="198" y="695"/>
                  </a:lnTo>
                  <a:lnTo>
                    <a:pt x="199" y="713"/>
                  </a:lnTo>
                  <a:lnTo>
                    <a:pt x="200" y="715"/>
                  </a:lnTo>
                  <a:lnTo>
                    <a:pt x="201" y="717"/>
                  </a:lnTo>
                  <a:lnTo>
                    <a:pt x="204" y="720"/>
                  </a:lnTo>
                  <a:lnTo>
                    <a:pt x="208" y="722"/>
                  </a:lnTo>
                  <a:lnTo>
                    <a:pt x="219" y="727"/>
                  </a:lnTo>
                  <a:lnTo>
                    <a:pt x="236" y="735"/>
                  </a:lnTo>
                  <a:lnTo>
                    <a:pt x="238" y="736"/>
                  </a:lnTo>
                  <a:lnTo>
                    <a:pt x="239" y="735"/>
                  </a:lnTo>
                  <a:lnTo>
                    <a:pt x="241" y="733"/>
                  </a:lnTo>
                  <a:lnTo>
                    <a:pt x="243" y="731"/>
                  </a:lnTo>
                  <a:lnTo>
                    <a:pt x="247" y="724"/>
                  </a:lnTo>
                  <a:lnTo>
                    <a:pt x="252" y="716"/>
                  </a:lnTo>
                  <a:lnTo>
                    <a:pt x="255" y="712"/>
                  </a:lnTo>
                  <a:lnTo>
                    <a:pt x="258" y="708"/>
                  </a:lnTo>
                  <a:lnTo>
                    <a:pt x="262" y="705"/>
                  </a:lnTo>
                  <a:lnTo>
                    <a:pt x="266" y="702"/>
                  </a:lnTo>
                  <a:lnTo>
                    <a:pt x="270" y="700"/>
                  </a:lnTo>
                  <a:lnTo>
                    <a:pt x="276" y="698"/>
                  </a:lnTo>
                  <a:lnTo>
                    <a:pt x="282" y="697"/>
                  </a:lnTo>
                  <a:lnTo>
                    <a:pt x="289" y="698"/>
                  </a:lnTo>
                  <a:lnTo>
                    <a:pt x="296" y="699"/>
                  </a:lnTo>
                  <a:lnTo>
                    <a:pt x="302" y="699"/>
                  </a:lnTo>
                  <a:lnTo>
                    <a:pt x="307" y="699"/>
                  </a:lnTo>
                  <a:lnTo>
                    <a:pt x="311" y="698"/>
                  </a:lnTo>
                  <a:lnTo>
                    <a:pt x="315" y="697"/>
                  </a:lnTo>
                  <a:lnTo>
                    <a:pt x="318" y="695"/>
                  </a:lnTo>
                  <a:lnTo>
                    <a:pt x="321" y="692"/>
                  </a:lnTo>
                  <a:lnTo>
                    <a:pt x="323" y="689"/>
                  </a:lnTo>
                  <a:lnTo>
                    <a:pt x="326" y="682"/>
                  </a:lnTo>
                  <a:lnTo>
                    <a:pt x="328" y="674"/>
                  </a:lnTo>
                  <a:lnTo>
                    <a:pt x="329" y="665"/>
                  </a:lnTo>
                  <a:lnTo>
                    <a:pt x="330" y="656"/>
                  </a:lnTo>
                  <a:lnTo>
                    <a:pt x="332" y="647"/>
                  </a:lnTo>
                  <a:lnTo>
                    <a:pt x="335" y="638"/>
                  </a:lnTo>
                  <a:lnTo>
                    <a:pt x="337" y="634"/>
                  </a:lnTo>
                  <a:lnTo>
                    <a:pt x="339" y="630"/>
                  </a:lnTo>
                  <a:lnTo>
                    <a:pt x="342" y="627"/>
                  </a:lnTo>
                  <a:lnTo>
                    <a:pt x="346" y="623"/>
                  </a:lnTo>
                  <a:lnTo>
                    <a:pt x="350" y="620"/>
                  </a:lnTo>
                  <a:lnTo>
                    <a:pt x="355" y="618"/>
                  </a:lnTo>
                  <a:lnTo>
                    <a:pt x="361" y="615"/>
                  </a:lnTo>
                  <a:lnTo>
                    <a:pt x="367" y="613"/>
                  </a:lnTo>
                  <a:lnTo>
                    <a:pt x="375" y="612"/>
                  </a:lnTo>
                  <a:lnTo>
                    <a:pt x="383" y="612"/>
                  </a:lnTo>
                  <a:lnTo>
                    <a:pt x="393" y="613"/>
                  </a:lnTo>
                  <a:lnTo>
                    <a:pt x="404" y="614"/>
                  </a:lnTo>
                  <a:lnTo>
                    <a:pt x="412" y="614"/>
                  </a:lnTo>
                  <a:lnTo>
                    <a:pt x="419" y="614"/>
                  </a:lnTo>
                  <a:lnTo>
                    <a:pt x="426" y="614"/>
                  </a:lnTo>
                  <a:lnTo>
                    <a:pt x="432" y="612"/>
                  </a:lnTo>
                  <a:lnTo>
                    <a:pt x="438" y="611"/>
                  </a:lnTo>
                  <a:lnTo>
                    <a:pt x="443" y="608"/>
                  </a:lnTo>
                  <a:lnTo>
                    <a:pt x="448" y="606"/>
                  </a:lnTo>
                  <a:lnTo>
                    <a:pt x="452" y="603"/>
                  </a:lnTo>
                  <a:lnTo>
                    <a:pt x="459" y="595"/>
                  </a:lnTo>
                  <a:lnTo>
                    <a:pt x="465" y="587"/>
                  </a:lnTo>
                  <a:lnTo>
                    <a:pt x="471" y="578"/>
                  </a:lnTo>
                  <a:lnTo>
                    <a:pt x="475" y="569"/>
                  </a:lnTo>
                  <a:lnTo>
                    <a:pt x="483" y="550"/>
                  </a:lnTo>
                  <a:lnTo>
                    <a:pt x="491" y="534"/>
                  </a:lnTo>
                  <a:lnTo>
                    <a:pt x="496" y="528"/>
                  </a:lnTo>
                  <a:lnTo>
                    <a:pt x="503" y="523"/>
                  </a:lnTo>
                  <a:lnTo>
                    <a:pt x="507" y="521"/>
                  </a:lnTo>
                  <a:lnTo>
                    <a:pt x="511" y="520"/>
                  </a:lnTo>
                  <a:lnTo>
                    <a:pt x="515" y="520"/>
                  </a:lnTo>
                  <a:lnTo>
                    <a:pt x="520" y="520"/>
                  </a:lnTo>
                  <a:lnTo>
                    <a:pt x="529" y="521"/>
                  </a:lnTo>
                  <a:lnTo>
                    <a:pt x="535" y="520"/>
                  </a:lnTo>
                  <a:lnTo>
                    <a:pt x="538" y="519"/>
                  </a:lnTo>
                  <a:lnTo>
                    <a:pt x="539" y="517"/>
                  </a:lnTo>
                  <a:lnTo>
                    <a:pt x="541" y="516"/>
                  </a:lnTo>
                  <a:lnTo>
                    <a:pt x="542" y="513"/>
                  </a:lnTo>
                  <a:lnTo>
                    <a:pt x="545" y="501"/>
                  </a:lnTo>
                  <a:lnTo>
                    <a:pt x="549" y="486"/>
                  </a:lnTo>
                  <a:lnTo>
                    <a:pt x="552" y="479"/>
                  </a:lnTo>
                  <a:lnTo>
                    <a:pt x="557" y="470"/>
                  </a:lnTo>
                  <a:lnTo>
                    <a:pt x="561" y="466"/>
                  </a:lnTo>
                  <a:lnTo>
                    <a:pt x="565" y="462"/>
                  </a:lnTo>
                  <a:lnTo>
                    <a:pt x="570" y="458"/>
                  </a:lnTo>
                  <a:lnTo>
                    <a:pt x="576" y="455"/>
                  </a:lnTo>
                  <a:lnTo>
                    <a:pt x="582" y="451"/>
                  </a:lnTo>
                  <a:lnTo>
                    <a:pt x="590" y="447"/>
                  </a:lnTo>
                  <a:lnTo>
                    <a:pt x="599" y="444"/>
                  </a:lnTo>
                  <a:lnTo>
                    <a:pt x="609" y="441"/>
                  </a:lnTo>
                  <a:lnTo>
                    <a:pt x="620" y="438"/>
                  </a:lnTo>
                  <a:lnTo>
                    <a:pt x="633" y="435"/>
                  </a:lnTo>
                  <a:lnTo>
                    <a:pt x="646" y="433"/>
                  </a:lnTo>
                  <a:lnTo>
                    <a:pt x="661" y="431"/>
                  </a:lnTo>
                  <a:lnTo>
                    <a:pt x="666" y="430"/>
                  </a:lnTo>
                  <a:lnTo>
                    <a:pt x="671" y="431"/>
                  </a:lnTo>
                  <a:lnTo>
                    <a:pt x="675" y="432"/>
                  </a:lnTo>
                  <a:lnTo>
                    <a:pt x="679" y="433"/>
                  </a:lnTo>
                  <a:lnTo>
                    <a:pt x="686" y="438"/>
                  </a:lnTo>
                  <a:lnTo>
                    <a:pt x="693" y="444"/>
                  </a:lnTo>
                  <a:lnTo>
                    <a:pt x="705" y="460"/>
                  </a:lnTo>
                  <a:lnTo>
                    <a:pt x="721" y="479"/>
                  </a:lnTo>
                  <a:lnTo>
                    <a:pt x="730" y="488"/>
                  </a:lnTo>
                  <a:lnTo>
                    <a:pt x="742" y="498"/>
                  </a:lnTo>
                  <a:lnTo>
                    <a:pt x="748" y="503"/>
                  </a:lnTo>
                  <a:lnTo>
                    <a:pt x="755" y="508"/>
                  </a:lnTo>
                  <a:lnTo>
                    <a:pt x="763" y="512"/>
                  </a:lnTo>
                  <a:lnTo>
                    <a:pt x="771" y="516"/>
                  </a:lnTo>
                  <a:lnTo>
                    <a:pt x="780" y="520"/>
                  </a:lnTo>
                  <a:lnTo>
                    <a:pt x="790" y="524"/>
                  </a:lnTo>
                  <a:lnTo>
                    <a:pt x="801" y="527"/>
                  </a:lnTo>
                  <a:lnTo>
                    <a:pt x="813" y="529"/>
                  </a:lnTo>
                  <a:lnTo>
                    <a:pt x="825" y="532"/>
                  </a:lnTo>
                  <a:lnTo>
                    <a:pt x="840" y="534"/>
                  </a:lnTo>
                  <a:lnTo>
                    <a:pt x="855" y="535"/>
                  </a:lnTo>
                  <a:lnTo>
                    <a:pt x="871" y="536"/>
                  </a:lnTo>
                  <a:lnTo>
                    <a:pt x="875" y="536"/>
                  </a:lnTo>
                  <a:lnTo>
                    <a:pt x="879" y="538"/>
                  </a:lnTo>
                  <a:lnTo>
                    <a:pt x="881" y="540"/>
                  </a:lnTo>
                  <a:lnTo>
                    <a:pt x="883" y="544"/>
                  </a:lnTo>
                  <a:lnTo>
                    <a:pt x="884" y="552"/>
                  </a:lnTo>
                  <a:lnTo>
                    <a:pt x="885" y="562"/>
                  </a:lnTo>
                  <a:lnTo>
                    <a:pt x="886" y="566"/>
                  </a:lnTo>
                  <a:lnTo>
                    <a:pt x="887" y="571"/>
                  </a:lnTo>
                  <a:lnTo>
                    <a:pt x="888" y="576"/>
                  </a:lnTo>
                  <a:lnTo>
                    <a:pt x="890" y="579"/>
                  </a:lnTo>
                  <a:lnTo>
                    <a:pt x="893" y="583"/>
                  </a:lnTo>
                  <a:lnTo>
                    <a:pt x="896" y="585"/>
                  </a:lnTo>
                  <a:lnTo>
                    <a:pt x="901" y="587"/>
                  </a:lnTo>
                  <a:lnTo>
                    <a:pt x="907" y="588"/>
                  </a:lnTo>
                  <a:lnTo>
                    <a:pt x="913" y="587"/>
                  </a:lnTo>
                  <a:lnTo>
                    <a:pt x="917" y="585"/>
                  </a:lnTo>
                  <a:lnTo>
                    <a:pt x="921" y="583"/>
                  </a:lnTo>
                  <a:lnTo>
                    <a:pt x="924" y="580"/>
                  </a:lnTo>
                  <a:lnTo>
                    <a:pt x="929" y="573"/>
                  </a:lnTo>
                  <a:lnTo>
                    <a:pt x="933" y="565"/>
                  </a:lnTo>
                  <a:lnTo>
                    <a:pt x="935" y="561"/>
                  </a:lnTo>
                  <a:lnTo>
                    <a:pt x="937" y="558"/>
                  </a:lnTo>
                  <a:lnTo>
                    <a:pt x="940" y="556"/>
                  </a:lnTo>
                  <a:lnTo>
                    <a:pt x="943" y="555"/>
                  </a:lnTo>
                  <a:lnTo>
                    <a:pt x="947" y="554"/>
                  </a:lnTo>
                  <a:lnTo>
                    <a:pt x="950" y="555"/>
                  </a:lnTo>
                  <a:lnTo>
                    <a:pt x="955" y="558"/>
                  </a:lnTo>
                  <a:lnTo>
                    <a:pt x="960" y="562"/>
                  </a:lnTo>
                  <a:lnTo>
                    <a:pt x="976" y="614"/>
                  </a:lnTo>
                  <a:lnTo>
                    <a:pt x="989" y="617"/>
                  </a:lnTo>
                  <a:lnTo>
                    <a:pt x="999" y="619"/>
                  </a:lnTo>
                  <a:lnTo>
                    <a:pt x="1008" y="622"/>
                  </a:lnTo>
                  <a:lnTo>
                    <a:pt x="1015" y="625"/>
                  </a:lnTo>
                  <a:lnTo>
                    <a:pt x="1020" y="629"/>
                  </a:lnTo>
                  <a:lnTo>
                    <a:pt x="1024" y="633"/>
                  </a:lnTo>
                  <a:lnTo>
                    <a:pt x="1027" y="638"/>
                  </a:lnTo>
                  <a:lnTo>
                    <a:pt x="1029" y="643"/>
                  </a:lnTo>
                  <a:lnTo>
                    <a:pt x="1030" y="649"/>
                  </a:lnTo>
                  <a:lnTo>
                    <a:pt x="1031" y="655"/>
                  </a:lnTo>
                  <a:lnTo>
                    <a:pt x="1031" y="662"/>
                  </a:lnTo>
                  <a:lnTo>
                    <a:pt x="1030" y="669"/>
                  </a:lnTo>
                  <a:lnTo>
                    <a:pt x="1029" y="685"/>
                  </a:lnTo>
                  <a:lnTo>
                    <a:pt x="1028" y="703"/>
                  </a:lnTo>
                  <a:lnTo>
                    <a:pt x="1032" y="704"/>
                  </a:lnTo>
                  <a:lnTo>
                    <a:pt x="1035" y="705"/>
                  </a:lnTo>
                  <a:lnTo>
                    <a:pt x="1038" y="705"/>
                  </a:lnTo>
                  <a:lnTo>
                    <a:pt x="1041" y="705"/>
                  </a:lnTo>
                  <a:lnTo>
                    <a:pt x="1047" y="704"/>
                  </a:lnTo>
                  <a:lnTo>
                    <a:pt x="1055" y="703"/>
                  </a:lnTo>
                  <a:lnTo>
                    <a:pt x="1063" y="702"/>
                  </a:lnTo>
                  <a:lnTo>
                    <a:pt x="1071" y="701"/>
                  </a:lnTo>
                  <a:lnTo>
                    <a:pt x="1079" y="699"/>
                  </a:lnTo>
                  <a:lnTo>
                    <a:pt x="1087" y="695"/>
                  </a:lnTo>
                  <a:lnTo>
                    <a:pt x="1103" y="687"/>
                  </a:lnTo>
                  <a:lnTo>
                    <a:pt x="1119" y="676"/>
                  </a:lnTo>
                  <a:lnTo>
                    <a:pt x="1151" y="653"/>
                  </a:lnTo>
                  <a:lnTo>
                    <a:pt x="1181" y="630"/>
                  </a:lnTo>
                  <a:lnTo>
                    <a:pt x="1188" y="617"/>
                  </a:lnTo>
                  <a:lnTo>
                    <a:pt x="1195" y="606"/>
                  </a:lnTo>
                  <a:lnTo>
                    <a:pt x="1199" y="602"/>
                  </a:lnTo>
                  <a:lnTo>
                    <a:pt x="1202" y="600"/>
                  </a:lnTo>
                  <a:lnTo>
                    <a:pt x="1205" y="598"/>
                  </a:lnTo>
                  <a:lnTo>
                    <a:pt x="1208" y="596"/>
                  </a:lnTo>
                  <a:lnTo>
                    <a:pt x="1211" y="596"/>
                  </a:lnTo>
                  <a:lnTo>
                    <a:pt x="1214" y="596"/>
                  </a:lnTo>
                  <a:lnTo>
                    <a:pt x="1217" y="596"/>
                  </a:lnTo>
                  <a:lnTo>
                    <a:pt x="1220" y="597"/>
                  </a:lnTo>
                  <a:lnTo>
                    <a:pt x="1225" y="601"/>
                  </a:lnTo>
                  <a:lnTo>
                    <a:pt x="1230" y="605"/>
                  </a:lnTo>
                  <a:lnTo>
                    <a:pt x="1238" y="618"/>
                  </a:lnTo>
                  <a:lnTo>
                    <a:pt x="1246" y="629"/>
                  </a:lnTo>
                  <a:lnTo>
                    <a:pt x="1249" y="634"/>
                  </a:lnTo>
                  <a:lnTo>
                    <a:pt x="1253" y="638"/>
                  </a:lnTo>
                  <a:lnTo>
                    <a:pt x="1256" y="640"/>
                  </a:lnTo>
                  <a:lnTo>
                    <a:pt x="1259" y="641"/>
                  </a:lnTo>
                  <a:lnTo>
                    <a:pt x="1267" y="637"/>
                  </a:lnTo>
                  <a:lnTo>
                    <a:pt x="1276" y="635"/>
                  </a:lnTo>
                  <a:lnTo>
                    <a:pt x="1284" y="634"/>
                  </a:lnTo>
                  <a:lnTo>
                    <a:pt x="1291" y="634"/>
                  </a:lnTo>
                  <a:lnTo>
                    <a:pt x="1298" y="635"/>
                  </a:lnTo>
                  <a:lnTo>
                    <a:pt x="1305" y="637"/>
                  </a:lnTo>
                  <a:lnTo>
                    <a:pt x="1312" y="639"/>
                  </a:lnTo>
                  <a:lnTo>
                    <a:pt x="1319" y="643"/>
                  </a:lnTo>
                  <a:lnTo>
                    <a:pt x="1332" y="651"/>
                  </a:lnTo>
                  <a:lnTo>
                    <a:pt x="1345" y="662"/>
                  </a:lnTo>
                  <a:lnTo>
                    <a:pt x="1357" y="674"/>
                  </a:lnTo>
                  <a:lnTo>
                    <a:pt x="1370" y="687"/>
                  </a:lnTo>
                  <a:lnTo>
                    <a:pt x="1382" y="701"/>
                  </a:lnTo>
                  <a:lnTo>
                    <a:pt x="1396" y="715"/>
                  </a:lnTo>
                  <a:lnTo>
                    <a:pt x="1409" y="729"/>
                  </a:lnTo>
                  <a:lnTo>
                    <a:pt x="1422" y="741"/>
                  </a:lnTo>
                  <a:lnTo>
                    <a:pt x="1429" y="746"/>
                  </a:lnTo>
                  <a:lnTo>
                    <a:pt x="1437" y="751"/>
                  </a:lnTo>
                  <a:lnTo>
                    <a:pt x="1444" y="756"/>
                  </a:lnTo>
                  <a:lnTo>
                    <a:pt x="1452" y="759"/>
                  </a:lnTo>
                  <a:lnTo>
                    <a:pt x="1459" y="762"/>
                  </a:lnTo>
                  <a:lnTo>
                    <a:pt x="1467" y="765"/>
                  </a:lnTo>
                  <a:lnTo>
                    <a:pt x="1476" y="766"/>
                  </a:lnTo>
                  <a:lnTo>
                    <a:pt x="1484" y="766"/>
                  </a:lnTo>
                  <a:lnTo>
                    <a:pt x="1494" y="765"/>
                  </a:lnTo>
                  <a:lnTo>
                    <a:pt x="1503" y="763"/>
                  </a:lnTo>
                  <a:lnTo>
                    <a:pt x="1511" y="759"/>
                  </a:lnTo>
                  <a:lnTo>
                    <a:pt x="1518" y="755"/>
                  </a:lnTo>
                  <a:lnTo>
                    <a:pt x="1525" y="751"/>
                  </a:lnTo>
                  <a:lnTo>
                    <a:pt x="1531" y="749"/>
                  </a:lnTo>
                  <a:lnTo>
                    <a:pt x="1534" y="748"/>
                  </a:lnTo>
                  <a:lnTo>
                    <a:pt x="1537" y="748"/>
                  </a:lnTo>
                  <a:lnTo>
                    <a:pt x="1540" y="749"/>
                  </a:lnTo>
                  <a:lnTo>
                    <a:pt x="1543" y="751"/>
                  </a:lnTo>
                  <a:lnTo>
                    <a:pt x="1554" y="758"/>
                  </a:lnTo>
                  <a:lnTo>
                    <a:pt x="1563" y="763"/>
                  </a:lnTo>
                  <a:lnTo>
                    <a:pt x="1571" y="768"/>
                  </a:lnTo>
                  <a:lnTo>
                    <a:pt x="1578" y="771"/>
                  </a:lnTo>
                  <a:lnTo>
                    <a:pt x="1584" y="773"/>
                  </a:lnTo>
                  <a:lnTo>
                    <a:pt x="1590" y="773"/>
                  </a:lnTo>
                  <a:lnTo>
                    <a:pt x="1594" y="774"/>
                  </a:lnTo>
                  <a:lnTo>
                    <a:pt x="1598" y="773"/>
                  </a:lnTo>
                  <a:lnTo>
                    <a:pt x="1612" y="765"/>
                  </a:lnTo>
                  <a:lnTo>
                    <a:pt x="1627" y="756"/>
                  </a:lnTo>
                  <a:lnTo>
                    <a:pt x="1651" y="750"/>
                  </a:lnTo>
                  <a:lnTo>
                    <a:pt x="1670" y="744"/>
                  </a:lnTo>
                  <a:lnTo>
                    <a:pt x="1678" y="741"/>
                  </a:lnTo>
                  <a:lnTo>
                    <a:pt x="1685" y="737"/>
                  </a:lnTo>
                  <a:lnTo>
                    <a:pt x="1691" y="733"/>
                  </a:lnTo>
                  <a:lnTo>
                    <a:pt x="1697" y="729"/>
                  </a:lnTo>
                  <a:lnTo>
                    <a:pt x="1707" y="719"/>
                  </a:lnTo>
                  <a:lnTo>
                    <a:pt x="1716" y="709"/>
                  </a:lnTo>
                  <a:lnTo>
                    <a:pt x="1726" y="697"/>
                  </a:lnTo>
                  <a:lnTo>
                    <a:pt x="1737" y="682"/>
                  </a:lnTo>
                  <a:lnTo>
                    <a:pt x="1743" y="675"/>
                  </a:lnTo>
                  <a:lnTo>
                    <a:pt x="1748" y="668"/>
                  </a:lnTo>
                  <a:lnTo>
                    <a:pt x="1754" y="662"/>
                  </a:lnTo>
                  <a:lnTo>
                    <a:pt x="1761" y="656"/>
                  </a:lnTo>
                  <a:lnTo>
                    <a:pt x="1767" y="651"/>
                  </a:lnTo>
                  <a:lnTo>
                    <a:pt x="1774" y="647"/>
                  </a:lnTo>
                  <a:lnTo>
                    <a:pt x="1780" y="643"/>
                  </a:lnTo>
                  <a:lnTo>
                    <a:pt x="1787" y="640"/>
                  </a:lnTo>
                  <a:lnTo>
                    <a:pt x="1801" y="634"/>
                  </a:lnTo>
                  <a:lnTo>
                    <a:pt x="1815" y="631"/>
                  </a:lnTo>
                  <a:lnTo>
                    <a:pt x="1829" y="629"/>
                  </a:lnTo>
                  <a:lnTo>
                    <a:pt x="1843" y="628"/>
                  </a:lnTo>
                  <a:lnTo>
                    <a:pt x="1855" y="628"/>
                  </a:lnTo>
                  <a:lnTo>
                    <a:pt x="1867" y="628"/>
                  </a:lnTo>
                  <a:lnTo>
                    <a:pt x="1877" y="629"/>
                  </a:lnTo>
                  <a:lnTo>
                    <a:pt x="1887" y="631"/>
                  </a:lnTo>
                  <a:lnTo>
                    <a:pt x="1900" y="634"/>
                  </a:lnTo>
                  <a:lnTo>
                    <a:pt x="1904" y="635"/>
                  </a:lnTo>
                  <a:lnTo>
                    <a:pt x="1909" y="639"/>
                  </a:lnTo>
                  <a:lnTo>
                    <a:pt x="1913" y="642"/>
                  </a:lnTo>
                  <a:lnTo>
                    <a:pt x="1919" y="644"/>
                  </a:lnTo>
                  <a:lnTo>
                    <a:pt x="1924" y="644"/>
                  </a:lnTo>
                  <a:lnTo>
                    <a:pt x="1930" y="643"/>
                  </a:lnTo>
                  <a:lnTo>
                    <a:pt x="1936" y="642"/>
                  </a:lnTo>
                  <a:lnTo>
                    <a:pt x="1942" y="640"/>
                  </a:lnTo>
                  <a:lnTo>
                    <a:pt x="1950" y="637"/>
                  </a:lnTo>
                  <a:lnTo>
                    <a:pt x="1962" y="632"/>
                  </a:lnTo>
                  <a:lnTo>
                    <a:pt x="1974" y="626"/>
                  </a:lnTo>
                  <a:lnTo>
                    <a:pt x="1985" y="622"/>
                  </a:lnTo>
                  <a:lnTo>
                    <a:pt x="1994" y="620"/>
                  </a:lnTo>
                  <a:lnTo>
                    <a:pt x="2004" y="620"/>
                  </a:lnTo>
                  <a:lnTo>
                    <a:pt x="2013" y="621"/>
                  </a:lnTo>
                  <a:lnTo>
                    <a:pt x="2022" y="623"/>
                  </a:lnTo>
                  <a:lnTo>
                    <a:pt x="2031" y="625"/>
                  </a:lnTo>
                  <a:lnTo>
                    <a:pt x="2048" y="631"/>
                  </a:lnTo>
                  <a:lnTo>
                    <a:pt x="2066" y="638"/>
                  </a:lnTo>
                  <a:lnTo>
                    <a:pt x="2097" y="655"/>
                  </a:lnTo>
                  <a:lnTo>
                    <a:pt x="2125" y="672"/>
                  </a:lnTo>
                  <a:lnTo>
                    <a:pt x="2143" y="646"/>
                  </a:lnTo>
                  <a:lnTo>
                    <a:pt x="2160" y="619"/>
                  </a:lnTo>
                  <a:lnTo>
                    <a:pt x="2178" y="590"/>
                  </a:lnTo>
                  <a:lnTo>
                    <a:pt x="2194" y="561"/>
                  </a:lnTo>
                  <a:lnTo>
                    <a:pt x="2201" y="547"/>
                  </a:lnTo>
                  <a:lnTo>
                    <a:pt x="2208" y="532"/>
                  </a:lnTo>
                  <a:lnTo>
                    <a:pt x="2215" y="518"/>
                  </a:lnTo>
                  <a:lnTo>
                    <a:pt x="2220" y="502"/>
                  </a:lnTo>
                  <a:lnTo>
                    <a:pt x="2225" y="488"/>
                  </a:lnTo>
                  <a:lnTo>
                    <a:pt x="2229" y="474"/>
                  </a:lnTo>
                  <a:lnTo>
                    <a:pt x="2233" y="460"/>
                  </a:lnTo>
                  <a:lnTo>
                    <a:pt x="2235" y="446"/>
                  </a:lnTo>
                  <a:lnTo>
                    <a:pt x="2238" y="424"/>
                  </a:lnTo>
                  <a:lnTo>
                    <a:pt x="2240" y="399"/>
                  </a:lnTo>
                  <a:lnTo>
                    <a:pt x="2241" y="370"/>
                  </a:lnTo>
                  <a:lnTo>
                    <a:pt x="2242" y="341"/>
                  </a:lnTo>
                  <a:lnTo>
                    <a:pt x="2241" y="311"/>
                  </a:lnTo>
                  <a:lnTo>
                    <a:pt x="2241" y="281"/>
                  </a:lnTo>
                  <a:lnTo>
                    <a:pt x="2241" y="254"/>
                  </a:lnTo>
                  <a:lnTo>
                    <a:pt x="2240" y="231"/>
                  </a:lnTo>
                  <a:lnTo>
                    <a:pt x="2242" y="225"/>
                  </a:lnTo>
                  <a:lnTo>
                    <a:pt x="2243" y="220"/>
                  </a:lnTo>
                  <a:lnTo>
                    <a:pt x="2243" y="215"/>
                  </a:lnTo>
                  <a:lnTo>
                    <a:pt x="2242" y="210"/>
                  </a:lnTo>
                  <a:lnTo>
                    <a:pt x="2241" y="200"/>
                  </a:lnTo>
                  <a:lnTo>
                    <a:pt x="2240" y="189"/>
                  </a:lnTo>
                  <a:close/>
                </a:path>
              </a:pathLst>
            </a:custGeom>
            <a:grpFill/>
            <a:ln w="3175" cmpd="sng">
              <a:solidFill>
                <a:srgbClr val="FCF6F6"/>
              </a:solidFill>
              <a:round/>
              <a:headEnd/>
              <a:tailEnd/>
            </a:ln>
          </p:spPr>
          <p:txBody>
            <a:bodyPr/>
            <a:lstStyle/>
            <a:p>
              <a:endParaRPr lang="pt-BR"/>
            </a:p>
          </p:txBody>
        </p:sp>
        <p:sp>
          <p:nvSpPr>
            <p:cNvPr id="24" name="Freeform 10"/>
            <p:cNvSpPr>
              <a:spLocks/>
            </p:cNvSpPr>
            <p:nvPr/>
          </p:nvSpPr>
          <p:spPr bwMode="auto">
            <a:xfrm>
              <a:off x="6577013" y="1989138"/>
              <a:ext cx="560387" cy="752475"/>
            </a:xfrm>
            <a:custGeom>
              <a:avLst/>
              <a:gdLst>
                <a:gd name="T0" fmla="*/ 917 w 1430"/>
                <a:gd name="T1" fmla="*/ 1666 h 1763"/>
                <a:gd name="T2" fmla="*/ 968 w 1430"/>
                <a:gd name="T3" fmla="*/ 1578 h 1763"/>
                <a:gd name="T4" fmla="*/ 948 w 1430"/>
                <a:gd name="T5" fmla="*/ 1544 h 1763"/>
                <a:gd name="T6" fmla="*/ 921 w 1430"/>
                <a:gd name="T7" fmla="*/ 1474 h 1763"/>
                <a:gd name="T8" fmla="*/ 933 w 1430"/>
                <a:gd name="T9" fmla="*/ 1374 h 1763"/>
                <a:gd name="T10" fmla="*/ 962 w 1430"/>
                <a:gd name="T11" fmla="*/ 1287 h 1763"/>
                <a:gd name="T12" fmla="*/ 954 w 1430"/>
                <a:gd name="T13" fmla="*/ 1232 h 1763"/>
                <a:gd name="T14" fmla="*/ 975 w 1430"/>
                <a:gd name="T15" fmla="*/ 1184 h 1763"/>
                <a:gd name="T16" fmla="*/ 1017 w 1430"/>
                <a:gd name="T17" fmla="*/ 1164 h 1763"/>
                <a:gd name="T18" fmla="*/ 1067 w 1430"/>
                <a:gd name="T19" fmla="*/ 1154 h 1763"/>
                <a:gd name="T20" fmla="*/ 1130 w 1430"/>
                <a:gd name="T21" fmla="*/ 1080 h 1763"/>
                <a:gd name="T22" fmla="*/ 1161 w 1430"/>
                <a:gd name="T23" fmla="*/ 996 h 1763"/>
                <a:gd name="T24" fmla="*/ 1218 w 1430"/>
                <a:gd name="T25" fmla="*/ 923 h 1763"/>
                <a:gd name="T26" fmla="*/ 1249 w 1430"/>
                <a:gd name="T27" fmla="*/ 847 h 1763"/>
                <a:gd name="T28" fmla="*/ 1324 w 1430"/>
                <a:gd name="T29" fmla="*/ 776 h 1763"/>
                <a:gd name="T30" fmla="*/ 1404 w 1430"/>
                <a:gd name="T31" fmla="*/ 752 h 1763"/>
                <a:gd name="T32" fmla="*/ 1429 w 1430"/>
                <a:gd name="T33" fmla="*/ 728 h 1763"/>
                <a:gd name="T34" fmla="*/ 1375 w 1430"/>
                <a:gd name="T35" fmla="*/ 699 h 1763"/>
                <a:gd name="T36" fmla="*/ 1303 w 1430"/>
                <a:gd name="T37" fmla="*/ 667 h 1763"/>
                <a:gd name="T38" fmla="*/ 1210 w 1430"/>
                <a:gd name="T39" fmla="*/ 572 h 1763"/>
                <a:gd name="T40" fmla="*/ 1137 w 1430"/>
                <a:gd name="T41" fmla="*/ 517 h 1763"/>
                <a:gd name="T42" fmla="*/ 1102 w 1430"/>
                <a:gd name="T43" fmla="*/ 452 h 1763"/>
                <a:gd name="T44" fmla="*/ 984 w 1430"/>
                <a:gd name="T45" fmla="*/ 337 h 1763"/>
                <a:gd name="T46" fmla="*/ 840 w 1430"/>
                <a:gd name="T47" fmla="*/ 245 h 1763"/>
                <a:gd name="T48" fmla="*/ 701 w 1430"/>
                <a:gd name="T49" fmla="*/ 146 h 1763"/>
                <a:gd name="T50" fmla="*/ 556 w 1430"/>
                <a:gd name="T51" fmla="*/ 54 h 1763"/>
                <a:gd name="T52" fmla="*/ 458 w 1430"/>
                <a:gd name="T53" fmla="*/ 7 h 1763"/>
                <a:gd name="T54" fmla="*/ 329 w 1430"/>
                <a:gd name="T55" fmla="*/ 3 h 1763"/>
                <a:gd name="T56" fmla="*/ 82 w 1430"/>
                <a:gd name="T57" fmla="*/ 18 h 1763"/>
                <a:gd name="T58" fmla="*/ 61 w 1430"/>
                <a:gd name="T59" fmla="*/ 76 h 1763"/>
                <a:gd name="T60" fmla="*/ 18 w 1430"/>
                <a:gd name="T61" fmla="*/ 116 h 1763"/>
                <a:gd name="T62" fmla="*/ 1 w 1430"/>
                <a:gd name="T63" fmla="*/ 143 h 1763"/>
                <a:gd name="T64" fmla="*/ 55 w 1430"/>
                <a:gd name="T65" fmla="*/ 179 h 1763"/>
                <a:gd name="T66" fmla="*/ 30 w 1430"/>
                <a:gd name="T67" fmla="*/ 207 h 1763"/>
                <a:gd name="T68" fmla="*/ 18 w 1430"/>
                <a:gd name="T69" fmla="*/ 231 h 1763"/>
                <a:gd name="T70" fmla="*/ 55 w 1430"/>
                <a:gd name="T71" fmla="*/ 347 h 1763"/>
                <a:gd name="T72" fmla="*/ 103 w 1430"/>
                <a:gd name="T73" fmla="*/ 455 h 1763"/>
                <a:gd name="T74" fmla="*/ 102 w 1430"/>
                <a:gd name="T75" fmla="*/ 513 h 1763"/>
                <a:gd name="T76" fmla="*/ 77 w 1430"/>
                <a:gd name="T77" fmla="*/ 579 h 1763"/>
                <a:gd name="T78" fmla="*/ 78 w 1430"/>
                <a:gd name="T79" fmla="*/ 669 h 1763"/>
                <a:gd name="T80" fmla="*/ 110 w 1430"/>
                <a:gd name="T81" fmla="*/ 738 h 1763"/>
                <a:gd name="T82" fmla="*/ 113 w 1430"/>
                <a:gd name="T83" fmla="*/ 820 h 1763"/>
                <a:gd name="T84" fmla="*/ 102 w 1430"/>
                <a:gd name="T85" fmla="*/ 939 h 1763"/>
                <a:gd name="T86" fmla="*/ 122 w 1430"/>
                <a:gd name="T87" fmla="*/ 994 h 1763"/>
                <a:gd name="T88" fmla="*/ 170 w 1430"/>
                <a:gd name="T89" fmla="*/ 1051 h 1763"/>
                <a:gd name="T90" fmla="*/ 187 w 1430"/>
                <a:gd name="T91" fmla="*/ 1149 h 1763"/>
                <a:gd name="T92" fmla="*/ 202 w 1430"/>
                <a:gd name="T93" fmla="*/ 1241 h 1763"/>
                <a:gd name="T94" fmla="*/ 217 w 1430"/>
                <a:gd name="T95" fmla="*/ 1278 h 1763"/>
                <a:gd name="T96" fmla="*/ 276 w 1430"/>
                <a:gd name="T97" fmla="*/ 1320 h 1763"/>
                <a:gd name="T98" fmla="*/ 307 w 1430"/>
                <a:gd name="T99" fmla="*/ 1358 h 1763"/>
                <a:gd name="T100" fmla="*/ 310 w 1430"/>
                <a:gd name="T101" fmla="*/ 1410 h 1763"/>
                <a:gd name="T102" fmla="*/ 268 w 1430"/>
                <a:gd name="T103" fmla="*/ 1473 h 1763"/>
                <a:gd name="T104" fmla="*/ 251 w 1430"/>
                <a:gd name="T105" fmla="*/ 1534 h 1763"/>
                <a:gd name="T106" fmla="*/ 408 w 1430"/>
                <a:gd name="T107" fmla="*/ 1579 h 1763"/>
                <a:gd name="T108" fmla="*/ 470 w 1430"/>
                <a:gd name="T109" fmla="*/ 1572 h 1763"/>
                <a:gd name="T110" fmla="*/ 537 w 1430"/>
                <a:gd name="T111" fmla="*/ 1572 h 1763"/>
                <a:gd name="T112" fmla="*/ 631 w 1430"/>
                <a:gd name="T113" fmla="*/ 1607 h 1763"/>
                <a:gd name="T114" fmla="*/ 686 w 1430"/>
                <a:gd name="T115" fmla="*/ 1658 h 1763"/>
                <a:gd name="T116" fmla="*/ 742 w 1430"/>
                <a:gd name="T117" fmla="*/ 1711 h 1763"/>
                <a:gd name="T118" fmla="*/ 765 w 1430"/>
                <a:gd name="T119" fmla="*/ 1748 h 1763"/>
                <a:gd name="T120" fmla="*/ 779 w 1430"/>
                <a:gd name="T121" fmla="*/ 1763 h 1763"/>
                <a:gd name="T122" fmla="*/ 828 w 1430"/>
                <a:gd name="T123" fmla="*/ 1730 h 1763"/>
                <a:gd name="T124" fmla="*/ 891 w 1430"/>
                <a:gd name="T125" fmla="*/ 1703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0" h="1763">
                  <a:moveTo>
                    <a:pt x="899" y="1706"/>
                  </a:moveTo>
                  <a:lnTo>
                    <a:pt x="901" y="1700"/>
                  </a:lnTo>
                  <a:lnTo>
                    <a:pt x="903" y="1693"/>
                  </a:lnTo>
                  <a:lnTo>
                    <a:pt x="906" y="1687"/>
                  </a:lnTo>
                  <a:lnTo>
                    <a:pt x="909" y="1680"/>
                  </a:lnTo>
                  <a:lnTo>
                    <a:pt x="917" y="1666"/>
                  </a:lnTo>
                  <a:lnTo>
                    <a:pt x="926" y="1652"/>
                  </a:lnTo>
                  <a:lnTo>
                    <a:pt x="945" y="1627"/>
                  </a:lnTo>
                  <a:lnTo>
                    <a:pt x="958" y="1606"/>
                  </a:lnTo>
                  <a:lnTo>
                    <a:pt x="963" y="1595"/>
                  </a:lnTo>
                  <a:lnTo>
                    <a:pt x="966" y="1586"/>
                  </a:lnTo>
                  <a:lnTo>
                    <a:pt x="968" y="1578"/>
                  </a:lnTo>
                  <a:lnTo>
                    <a:pt x="967" y="1572"/>
                  </a:lnTo>
                  <a:lnTo>
                    <a:pt x="965" y="1566"/>
                  </a:lnTo>
                  <a:lnTo>
                    <a:pt x="962" y="1561"/>
                  </a:lnTo>
                  <a:lnTo>
                    <a:pt x="958" y="1555"/>
                  </a:lnTo>
                  <a:lnTo>
                    <a:pt x="953" y="1550"/>
                  </a:lnTo>
                  <a:lnTo>
                    <a:pt x="948" y="1544"/>
                  </a:lnTo>
                  <a:lnTo>
                    <a:pt x="942" y="1536"/>
                  </a:lnTo>
                  <a:lnTo>
                    <a:pt x="937" y="1528"/>
                  </a:lnTo>
                  <a:lnTo>
                    <a:pt x="931" y="1518"/>
                  </a:lnTo>
                  <a:lnTo>
                    <a:pt x="927" y="1505"/>
                  </a:lnTo>
                  <a:lnTo>
                    <a:pt x="923" y="1491"/>
                  </a:lnTo>
                  <a:lnTo>
                    <a:pt x="921" y="1474"/>
                  </a:lnTo>
                  <a:lnTo>
                    <a:pt x="920" y="1454"/>
                  </a:lnTo>
                  <a:lnTo>
                    <a:pt x="921" y="1437"/>
                  </a:lnTo>
                  <a:lnTo>
                    <a:pt x="922" y="1422"/>
                  </a:lnTo>
                  <a:lnTo>
                    <a:pt x="924" y="1409"/>
                  </a:lnTo>
                  <a:lnTo>
                    <a:pt x="927" y="1395"/>
                  </a:lnTo>
                  <a:lnTo>
                    <a:pt x="933" y="1374"/>
                  </a:lnTo>
                  <a:lnTo>
                    <a:pt x="942" y="1355"/>
                  </a:lnTo>
                  <a:lnTo>
                    <a:pt x="950" y="1337"/>
                  </a:lnTo>
                  <a:lnTo>
                    <a:pt x="956" y="1319"/>
                  </a:lnTo>
                  <a:lnTo>
                    <a:pt x="959" y="1309"/>
                  </a:lnTo>
                  <a:lnTo>
                    <a:pt x="961" y="1299"/>
                  </a:lnTo>
                  <a:lnTo>
                    <a:pt x="962" y="1287"/>
                  </a:lnTo>
                  <a:lnTo>
                    <a:pt x="963" y="1275"/>
                  </a:lnTo>
                  <a:lnTo>
                    <a:pt x="962" y="1271"/>
                  </a:lnTo>
                  <a:lnTo>
                    <a:pt x="959" y="1263"/>
                  </a:lnTo>
                  <a:lnTo>
                    <a:pt x="956" y="1253"/>
                  </a:lnTo>
                  <a:lnTo>
                    <a:pt x="954" y="1239"/>
                  </a:lnTo>
                  <a:lnTo>
                    <a:pt x="954" y="1232"/>
                  </a:lnTo>
                  <a:lnTo>
                    <a:pt x="954" y="1224"/>
                  </a:lnTo>
                  <a:lnTo>
                    <a:pt x="956" y="1217"/>
                  </a:lnTo>
                  <a:lnTo>
                    <a:pt x="958" y="1209"/>
                  </a:lnTo>
                  <a:lnTo>
                    <a:pt x="962" y="1200"/>
                  </a:lnTo>
                  <a:lnTo>
                    <a:pt x="968" y="1192"/>
                  </a:lnTo>
                  <a:lnTo>
                    <a:pt x="975" y="1184"/>
                  </a:lnTo>
                  <a:lnTo>
                    <a:pt x="984" y="1175"/>
                  </a:lnTo>
                  <a:lnTo>
                    <a:pt x="989" y="1171"/>
                  </a:lnTo>
                  <a:lnTo>
                    <a:pt x="995" y="1168"/>
                  </a:lnTo>
                  <a:lnTo>
                    <a:pt x="1001" y="1166"/>
                  </a:lnTo>
                  <a:lnTo>
                    <a:pt x="1006" y="1165"/>
                  </a:lnTo>
                  <a:lnTo>
                    <a:pt x="1017" y="1164"/>
                  </a:lnTo>
                  <a:lnTo>
                    <a:pt x="1028" y="1164"/>
                  </a:lnTo>
                  <a:lnTo>
                    <a:pt x="1039" y="1164"/>
                  </a:lnTo>
                  <a:lnTo>
                    <a:pt x="1050" y="1163"/>
                  </a:lnTo>
                  <a:lnTo>
                    <a:pt x="1056" y="1161"/>
                  </a:lnTo>
                  <a:lnTo>
                    <a:pt x="1062" y="1158"/>
                  </a:lnTo>
                  <a:lnTo>
                    <a:pt x="1067" y="1154"/>
                  </a:lnTo>
                  <a:lnTo>
                    <a:pt x="1073" y="1149"/>
                  </a:lnTo>
                  <a:lnTo>
                    <a:pt x="1100" y="1121"/>
                  </a:lnTo>
                  <a:lnTo>
                    <a:pt x="1119" y="1099"/>
                  </a:lnTo>
                  <a:lnTo>
                    <a:pt x="1123" y="1093"/>
                  </a:lnTo>
                  <a:lnTo>
                    <a:pt x="1127" y="1087"/>
                  </a:lnTo>
                  <a:lnTo>
                    <a:pt x="1130" y="1080"/>
                  </a:lnTo>
                  <a:lnTo>
                    <a:pt x="1134" y="1072"/>
                  </a:lnTo>
                  <a:lnTo>
                    <a:pt x="1140" y="1053"/>
                  </a:lnTo>
                  <a:lnTo>
                    <a:pt x="1146" y="1029"/>
                  </a:lnTo>
                  <a:lnTo>
                    <a:pt x="1150" y="1017"/>
                  </a:lnTo>
                  <a:lnTo>
                    <a:pt x="1155" y="1006"/>
                  </a:lnTo>
                  <a:lnTo>
                    <a:pt x="1161" y="996"/>
                  </a:lnTo>
                  <a:lnTo>
                    <a:pt x="1166" y="987"/>
                  </a:lnTo>
                  <a:lnTo>
                    <a:pt x="1178" y="972"/>
                  </a:lnTo>
                  <a:lnTo>
                    <a:pt x="1190" y="958"/>
                  </a:lnTo>
                  <a:lnTo>
                    <a:pt x="1202" y="944"/>
                  </a:lnTo>
                  <a:lnTo>
                    <a:pt x="1213" y="930"/>
                  </a:lnTo>
                  <a:lnTo>
                    <a:pt x="1218" y="923"/>
                  </a:lnTo>
                  <a:lnTo>
                    <a:pt x="1223" y="915"/>
                  </a:lnTo>
                  <a:lnTo>
                    <a:pt x="1227" y="907"/>
                  </a:lnTo>
                  <a:lnTo>
                    <a:pt x="1230" y="898"/>
                  </a:lnTo>
                  <a:lnTo>
                    <a:pt x="1236" y="877"/>
                  </a:lnTo>
                  <a:lnTo>
                    <a:pt x="1242" y="860"/>
                  </a:lnTo>
                  <a:lnTo>
                    <a:pt x="1249" y="847"/>
                  </a:lnTo>
                  <a:lnTo>
                    <a:pt x="1256" y="835"/>
                  </a:lnTo>
                  <a:lnTo>
                    <a:pt x="1275" y="815"/>
                  </a:lnTo>
                  <a:lnTo>
                    <a:pt x="1299" y="793"/>
                  </a:lnTo>
                  <a:lnTo>
                    <a:pt x="1306" y="786"/>
                  </a:lnTo>
                  <a:lnTo>
                    <a:pt x="1314" y="781"/>
                  </a:lnTo>
                  <a:lnTo>
                    <a:pt x="1324" y="776"/>
                  </a:lnTo>
                  <a:lnTo>
                    <a:pt x="1334" y="773"/>
                  </a:lnTo>
                  <a:lnTo>
                    <a:pt x="1354" y="766"/>
                  </a:lnTo>
                  <a:lnTo>
                    <a:pt x="1375" y="761"/>
                  </a:lnTo>
                  <a:lnTo>
                    <a:pt x="1386" y="758"/>
                  </a:lnTo>
                  <a:lnTo>
                    <a:pt x="1396" y="755"/>
                  </a:lnTo>
                  <a:lnTo>
                    <a:pt x="1404" y="752"/>
                  </a:lnTo>
                  <a:lnTo>
                    <a:pt x="1412" y="748"/>
                  </a:lnTo>
                  <a:lnTo>
                    <a:pt x="1419" y="744"/>
                  </a:lnTo>
                  <a:lnTo>
                    <a:pt x="1424" y="738"/>
                  </a:lnTo>
                  <a:lnTo>
                    <a:pt x="1426" y="735"/>
                  </a:lnTo>
                  <a:lnTo>
                    <a:pt x="1428" y="731"/>
                  </a:lnTo>
                  <a:lnTo>
                    <a:pt x="1429" y="728"/>
                  </a:lnTo>
                  <a:lnTo>
                    <a:pt x="1430" y="724"/>
                  </a:lnTo>
                  <a:lnTo>
                    <a:pt x="1422" y="719"/>
                  </a:lnTo>
                  <a:lnTo>
                    <a:pt x="1413" y="714"/>
                  </a:lnTo>
                  <a:lnTo>
                    <a:pt x="1404" y="709"/>
                  </a:lnTo>
                  <a:lnTo>
                    <a:pt x="1395" y="705"/>
                  </a:lnTo>
                  <a:lnTo>
                    <a:pt x="1375" y="699"/>
                  </a:lnTo>
                  <a:lnTo>
                    <a:pt x="1356" y="693"/>
                  </a:lnTo>
                  <a:lnTo>
                    <a:pt x="1338" y="687"/>
                  </a:lnTo>
                  <a:lnTo>
                    <a:pt x="1322" y="680"/>
                  </a:lnTo>
                  <a:lnTo>
                    <a:pt x="1315" y="676"/>
                  </a:lnTo>
                  <a:lnTo>
                    <a:pt x="1308" y="672"/>
                  </a:lnTo>
                  <a:lnTo>
                    <a:pt x="1303" y="667"/>
                  </a:lnTo>
                  <a:lnTo>
                    <a:pt x="1299" y="662"/>
                  </a:lnTo>
                  <a:lnTo>
                    <a:pt x="1278" y="637"/>
                  </a:lnTo>
                  <a:lnTo>
                    <a:pt x="1253" y="609"/>
                  </a:lnTo>
                  <a:lnTo>
                    <a:pt x="1240" y="596"/>
                  </a:lnTo>
                  <a:lnTo>
                    <a:pt x="1226" y="584"/>
                  </a:lnTo>
                  <a:lnTo>
                    <a:pt x="1210" y="572"/>
                  </a:lnTo>
                  <a:lnTo>
                    <a:pt x="1194" y="562"/>
                  </a:lnTo>
                  <a:lnTo>
                    <a:pt x="1176" y="552"/>
                  </a:lnTo>
                  <a:lnTo>
                    <a:pt x="1163" y="542"/>
                  </a:lnTo>
                  <a:lnTo>
                    <a:pt x="1151" y="533"/>
                  </a:lnTo>
                  <a:lnTo>
                    <a:pt x="1143" y="525"/>
                  </a:lnTo>
                  <a:lnTo>
                    <a:pt x="1137" y="517"/>
                  </a:lnTo>
                  <a:lnTo>
                    <a:pt x="1132" y="507"/>
                  </a:lnTo>
                  <a:lnTo>
                    <a:pt x="1127" y="498"/>
                  </a:lnTo>
                  <a:lnTo>
                    <a:pt x="1122" y="488"/>
                  </a:lnTo>
                  <a:lnTo>
                    <a:pt x="1117" y="477"/>
                  </a:lnTo>
                  <a:lnTo>
                    <a:pt x="1110" y="465"/>
                  </a:lnTo>
                  <a:lnTo>
                    <a:pt x="1102" y="452"/>
                  </a:lnTo>
                  <a:lnTo>
                    <a:pt x="1090" y="436"/>
                  </a:lnTo>
                  <a:lnTo>
                    <a:pt x="1076" y="419"/>
                  </a:lnTo>
                  <a:lnTo>
                    <a:pt x="1057" y="400"/>
                  </a:lnTo>
                  <a:lnTo>
                    <a:pt x="1033" y="377"/>
                  </a:lnTo>
                  <a:lnTo>
                    <a:pt x="1004" y="352"/>
                  </a:lnTo>
                  <a:lnTo>
                    <a:pt x="984" y="337"/>
                  </a:lnTo>
                  <a:lnTo>
                    <a:pt x="962" y="322"/>
                  </a:lnTo>
                  <a:lnTo>
                    <a:pt x="939" y="308"/>
                  </a:lnTo>
                  <a:lnTo>
                    <a:pt x="914" y="293"/>
                  </a:lnTo>
                  <a:lnTo>
                    <a:pt x="889" y="277"/>
                  </a:lnTo>
                  <a:lnTo>
                    <a:pt x="864" y="262"/>
                  </a:lnTo>
                  <a:lnTo>
                    <a:pt x="840" y="245"/>
                  </a:lnTo>
                  <a:lnTo>
                    <a:pt x="815" y="226"/>
                  </a:lnTo>
                  <a:lnTo>
                    <a:pt x="791" y="205"/>
                  </a:lnTo>
                  <a:lnTo>
                    <a:pt x="768" y="187"/>
                  </a:lnTo>
                  <a:lnTo>
                    <a:pt x="747" y="172"/>
                  </a:lnTo>
                  <a:lnTo>
                    <a:pt x="725" y="159"/>
                  </a:lnTo>
                  <a:lnTo>
                    <a:pt x="701" y="146"/>
                  </a:lnTo>
                  <a:lnTo>
                    <a:pt x="677" y="133"/>
                  </a:lnTo>
                  <a:lnTo>
                    <a:pt x="651" y="118"/>
                  </a:lnTo>
                  <a:lnTo>
                    <a:pt x="622" y="100"/>
                  </a:lnTo>
                  <a:lnTo>
                    <a:pt x="602" y="87"/>
                  </a:lnTo>
                  <a:lnTo>
                    <a:pt x="579" y="72"/>
                  </a:lnTo>
                  <a:lnTo>
                    <a:pt x="556" y="54"/>
                  </a:lnTo>
                  <a:lnTo>
                    <a:pt x="532" y="38"/>
                  </a:lnTo>
                  <a:lnTo>
                    <a:pt x="518" y="30"/>
                  </a:lnTo>
                  <a:lnTo>
                    <a:pt x="505" y="23"/>
                  </a:lnTo>
                  <a:lnTo>
                    <a:pt x="490" y="17"/>
                  </a:lnTo>
                  <a:lnTo>
                    <a:pt x="474" y="11"/>
                  </a:lnTo>
                  <a:lnTo>
                    <a:pt x="458" y="7"/>
                  </a:lnTo>
                  <a:lnTo>
                    <a:pt x="442" y="3"/>
                  </a:lnTo>
                  <a:lnTo>
                    <a:pt x="425" y="1"/>
                  </a:lnTo>
                  <a:lnTo>
                    <a:pt x="407" y="0"/>
                  </a:lnTo>
                  <a:lnTo>
                    <a:pt x="379" y="0"/>
                  </a:lnTo>
                  <a:lnTo>
                    <a:pt x="346" y="2"/>
                  </a:lnTo>
                  <a:lnTo>
                    <a:pt x="329" y="3"/>
                  </a:lnTo>
                  <a:lnTo>
                    <a:pt x="313" y="5"/>
                  </a:lnTo>
                  <a:lnTo>
                    <a:pt x="299" y="7"/>
                  </a:lnTo>
                  <a:lnTo>
                    <a:pt x="286" y="11"/>
                  </a:lnTo>
                  <a:lnTo>
                    <a:pt x="92" y="6"/>
                  </a:lnTo>
                  <a:lnTo>
                    <a:pt x="86" y="12"/>
                  </a:lnTo>
                  <a:lnTo>
                    <a:pt x="82" y="18"/>
                  </a:lnTo>
                  <a:lnTo>
                    <a:pt x="79" y="25"/>
                  </a:lnTo>
                  <a:lnTo>
                    <a:pt x="76" y="31"/>
                  </a:lnTo>
                  <a:lnTo>
                    <a:pt x="71" y="46"/>
                  </a:lnTo>
                  <a:lnTo>
                    <a:pt x="67" y="60"/>
                  </a:lnTo>
                  <a:lnTo>
                    <a:pt x="64" y="68"/>
                  </a:lnTo>
                  <a:lnTo>
                    <a:pt x="61" y="76"/>
                  </a:lnTo>
                  <a:lnTo>
                    <a:pt x="57" y="83"/>
                  </a:lnTo>
                  <a:lnTo>
                    <a:pt x="52" y="90"/>
                  </a:lnTo>
                  <a:lnTo>
                    <a:pt x="46" y="97"/>
                  </a:lnTo>
                  <a:lnTo>
                    <a:pt x="37" y="103"/>
                  </a:lnTo>
                  <a:lnTo>
                    <a:pt x="28" y="110"/>
                  </a:lnTo>
                  <a:lnTo>
                    <a:pt x="18" y="116"/>
                  </a:lnTo>
                  <a:lnTo>
                    <a:pt x="11" y="121"/>
                  </a:lnTo>
                  <a:lnTo>
                    <a:pt x="6" y="125"/>
                  </a:lnTo>
                  <a:lnTo>
                    <a:pt x="2" y="130"/>
                  </a:lnTo>
                  <a:lnTo>
                    <a:pt x="1" y="134"/>
                  </a:lnTo>
                  <a:lnTo>
                    <a:pt x="0" y="139"/>
                  </a:lnTo>
                  <a:lnTo>
                    <a:pt x="1" y="143"/>
                  </a:lnTo>
                  <a:lnTo>
                    <a:pt x="3" y="147"/>
                  </a:lnTo>
                  <a:lnTo>
                    <a:pt x="7" y="151"/>
                  </a:lnTo>
                  <a:lnTo>
                    <a:pt x="16" y="158"/>
                  </a:lnTo>
                  <a:lnTo>
                    <a:pt x="27" y="165"/>
                  </a:lnTo>
                  <a:lnTo>
                    <a:pt x="40" y="172"/>
                  </a:lnTo>
                  <a:lnTo>
                    <a:pt x="55" y="179"/>
                  </a:lnTo>
                  <a:lnTo>
                    <a:pt x="54" y="184"/>
                  </a:lnTo>
                  <a:lnTo>
                    <a:pt x="52" y="188"/>
                  </a:lnTo>
                  <a:lnTo>
                    <a:pt x="49" y="192"/>
                  </a:lnTo>
                  <a:lnTo>
                    <a:pt x="46" y="195"/>
                  </a:lnTo>
                  <a:lnTo>
                    <a:pt x="38" y="202"/>
                  </a:lnTo>
                  <a:lnTo>
                    <a:pt x="30" y="207"/>
                  </a:lnTo>
                  <a:lnTo>
                    <a:pt x="23" y="212"/>
                  </a:lnTo>
                  <a:lnTo>
                    <a:pt x="18" y="218"/>
                  </a:lnTo>
                  <a:lnTo>
                    <a:pt x="17" y="221"/>
                  </a:lnTo>
                  <a:lnTo>
                    <a:pt x="16" y="224"/>
                  </a:lnTo>
                  <a:lnTo>
                    <a:pt x="16" y="227"/>
                  </a:lnTo>
                  <a:lnTo>
                    <a:pt x="18" y="231"/>
                  </a:lnTo>
                  <a:lnTo>
                    <a:pt x="26" y="250"/>
                  </a:lnTo>
                  <a:lnTo>
                    <a:pt x="33" y="269"/>
                  </a:lnTo>
                  <a:lnTo>
                    <a:pt x="39" y="289"/>
                  </a:lnTo>
                  <a:lnTo>
                    <a:pt x="45" y="308"/>
                  </a:lnTo>
                  <a:lnTo>
                    <a:pt x="50" y="327"/>
                  </a:lnTo>
                  <a:lnTo>
                    <a:pt x="55" y="347"/>
                  </a:lnTo>
                  <a:lnTo>
                    <a:pt x="62" y="367"/>
                  </a:lnTo>
                  <a:lnTo>
                    <a:pt x="71" y="388"/>
                  </a:lnTo>
                  <a:lnTo>
                    <a:pt x="81" y="406"/>
                  </a:lnTo>
                  <a:lnTo>
                    <a:pt x="93" y="429"/>
                  </a:lnTo>
                  <a:lnTo>
                    <a:pt x="98" y="442"/>
                  </a:lnTo>
                  <a:lnTo>
                    <a:pt x="103" y="455"/>
                  </a:lnTo>
                  <a:lnTo>
                    <a:pt x="106" y="467"/>
                  </a:lnTo>
                  <a:lnTo>
                    <a:pt x="107" y="478"/>
                  </a:lnTo>
                  <a:lnTo>
                    <a:pt x="107" y="488"/>
                  </a:lnTo>
                  <a:lnTo>
                    <a:pt x="106" y="497"/>
                  </a:lnTo>
                  <a:lnTo>
                    <a:pt x="104" y="505"/>
                  </a:lnTo>
                  <a:lnTo>
                    <a:pt x="102" y="513"/>
                  </a:lnTo>
                  <a:lnTo>
                    <a:pt x="97" y="526"/>
                  </a:lnTo>
                  <a:lnTo>
                    <a:pt x="92" y="538"/>
                  </a:lnTo>
                  <a:lnTo>
                    <a:pt x="86" y="550"/>
                  </a:lnTo>
                  <a:lnTo>
                    <a:pt x="81" y="563"/>
                  </a:lnTo>
                  <a:lnTo>
                    <a:pt x="79" y="571"/>
                  </a:lnTo>
                  <a:lnTo>
                    <a:pt x="77" y="579"/>
                  </a:lnTo>
                  <a:lnTo>
                    <a:pt x="76" y="588"/>
                  </a:lnTo>
                  <a:lnTo>
                    <a:pt x="76" y="598"/>
                  </a:lnTo>
                  <a:lnTo>
                    <a:pt x="75" y="620"/>
                  </a:lnTo>
                  <a:lnTo>
                    <a:pt x="75" y="640"/>
                  </a:lnTo>
                  <a:lnTo>
                    <a:pt x="76" y="656"/>
                  </a:lnTo>
                  <a:lnTo>
                    <a:pt x="78" y="669"/>
                  </a:lnTo>
                  <a:lnTo>
                    <a:pt x="81" y="681"/>
                  </a:lnTo>
                  <a:lnTo>
                    <a:pt x="84" y="691"/>
                  </a:lnTo>
                  <a:lnTo>
                    <a:pt x="88" y="700"/>
                  </a:lnTo>
                  <a:lnTo>
                    <a:pt x="93" y="708"/>
                  </a:lnTo>
                  <a:lnTo>
                    <a:pt x="102" y="722"/>
                  </a:lnTo>
                  <a:lnTo>
                    <a:pt x="110" y="738"/>
                  </a:lnTo>
                  <a:lnTo>
                    <a:pt x="113" y="747"/>
                  </a:lnTo>
                  <a:lnTo>
                    <a:pt x="115" y="757"/>
                  </a:lnTo>
                  <a:lnTo>
                    <a:pt x="117" y="769"/>
                  </a:lnTo>
                  <a:lnTo>
                    <a:pt x="118" y="782"/>
                  </a:lnTo>
                  <a:lnTo>
                    <a:pt x="115" y="800"/>
                  </a:lnTo>
                  <a:lnTo>
                    <a:pt x="113" y="820"/>
                  </a:lnTo>
                  <a:lnTo>
                    <a:pt x="110" y="840"/>
                  </a:lnTo>
                  <a:lnTo>
                    <a:pt x="108" y="861"/>
                  </a:lnTo>
                  <a:lnTo>
                    <a:pt x="105" y="882"/>
                  </a:lnTo>
                  <a:lnTo>
                    <a:pt x="104" y="902"/>
                  </a:lnTo>
                  <a:lnTo>
                    <a:pt x="102" y="921"/>
                  </a:lnTo>
                  <a:lnTo>
                    <a:pt x="102" y="939"/>
                  </a:lnTo>
                  <a:lnTo>
                    <a:pt x="103" y="950"/>
                  </a:lnTo>
                  <a:lnTo>
                    <a:pt x="105" y="961"/>
                  </a:lnTo>
                  <a:lnTo>
                    <a:pt x="108" y="971"/>
                  </a:lnTo>
                  <a:lnTo>
                    <a:pt x="112" y="979"/>
                  </a:lnTo>
                  <a:lnTo>
                    <a:pt x="117" y="987"/>
                  </a:lnTo>
                  <a:lnTo>
                    <a:pt x="122" y="994"/>
                  </a:lnTo>
                  <a:lnTo>
                    <a:pt x="128" y="1001"/>
                  </a:lnTo>
                  <a:lnTo>
                    <a:pt x="134" y="1007"/>
                  </a:lnTo>
                  <a:lnTo>
                    <a:pt x="147" y="1020"/>
                  </a:lnTo>
                  <a:lnTo>
                    <a:pt x="160" y="1035"/>
                  </a:lnTo>
                  <a:lnTo>
                    <a:pt x="165" y="1042"/>
                  </a:lnTo>
                  <a:lnTo>
                    <a:pt x="170" y="1051"/>
                  </a:lnTo>
                  <a:lnTo>
                    <a:pt x="173" y="1060"/>
                  </a:lnTo>
                  <a:lnTo>
                    <a:pt x="176" y="1071"/>
                  </a:lnTo>
                  <a:lnTo>
                    <a:pt x="178" y="1093"/>
                  </a:lnTo>
                  <a:lnTo>
                    <a:pt x="181" y="1113"/>
                  </a:lnTo>
                  <a:lnTo>
                    <a:pt x="183" y="1131"/>
                  </a:lnTo>
                  <a:lnTo>
                    <a:pt x="187" y="1149"/>
                  </a:lnTo>
                  <a:lnTo>
                    <a:pt x="190" y="1166"/>
                  </a:lnTo>
                  <a:lnTo>
                    <a:pt x="194" y="1184"/>
                  </a:lnTo>
                  <a:lnTo>
                    <a:pt x="198" y="1203"/>
                  </a:lnTo>
                  <a:lnTo>
                    <a:pt x="202" y="1223"/>
                  </a:lnTo>
                  <a:lnTo>
                    <a:pt x="202" y="1232"/>
                  </a:lnTo>
                  <a:lnTo>
                    <a:pt x="202" y="1241"/>
                  </a:lnTo>
                  <a:lnTo>
                    <a:pt x="203" y="1249"/>
                  </a:lnTo>
                  <a:lnTo>
                    <a:pt x="205" y="1256"/>
                  </a:lnTo>
                  <a:lnTo>
                    <a:pt x="207" y="1262"/>
                  </a:lnTo>
                  <a:lnTo>
                    <a:pt x="210" y="1268"/>
                  </a:lnTo>
                  <a:lnTo>
                    <a:pt x="213" y="1273"/>
                  </a:lnTo>
                  <a:lnTo>
                    <a:pt x="217" y="1278"/>
                  </a:lnTo>
                  <a:lnTo>
                    <a:pt x="225" y="1287"/>
                  </a:lnTo>
                  <a:lnTo>
                    <a:pt x="234" y="1295"/>
                  </a:lnTo>
                  <a:lnTo>
                    <a:pt x="244" y="1301"/>
                  </a:lnTo>
                  <a:lnTo>
                    <a:pt x="254" y="1307"/>
                  </a:lnTo>
                  <a:lnTo>
                    <a:pt x="265" y="1313"/>
                  </a:lnTo>
                  <a:lnTo>
                    <a:pt x="276" y="1320"/>
                  </a:lnTo>
                  <a:lnTo>
                    <a:pt x="286" y="1327"/>
                  </a:lnTo>
                  <a:lnTo>
                    <a:pt x="294" y="1335"/>
                  </a:lnTo>
                  <a:lnTo>
                    <a:pt x="298" y="1340"/>
                  </a:lnTo>
                  <a:lnTo>
                    <a:pt x="301" y="1345"/>
                  </a:lnTo>
                  <a:lnTo>
                    <a:pt x="304" y="1351"/>
                  </a:lnTo>
                  <a:lnTo>
                    <a:pt x="307" y="1358"/>
                  </a:lnTo>
                  <a:lnTo>
                    <a:pt x="309" y="1365"/>
                  </a:lnTo>
                  <a:lnTo>
                    <a:pt x="311" y="1373"/>
                  </a:lnTo>
                  <a:lnTo>
                    <a:pt x="312" y="1381"/>
                  </a:lnTo>
                  <a:lnTo>
                    <a:pt x="312" y="1390"/>
                  </a:lnTo>
                  <a:lnTo>
                    <a:pt x="311" y="1400"/>
                  </a:lnTo>
                  <a:lnTo>
                    <a:pt x="310" y="1410"/>
                  </a:lnTo>
                  <a:lnTo>
                    <a:pt x="307" y="1418"/>
                  </a:lnTo>
                  <a:lnTo>
                    <a:pt x="304" y="1425"/>
                  </a:lnTo>
                  <a:lnTo>
                    <a:pt x="295" y="1439"/>
                  </a:lnTo>
                  <a:lnTo>
                    <a:pt x="286" y="1451"/>
                  </a:lnTo>
                  <a:lnTo>
                    <a:pt x="276" y="1463"/>
                  </a:lnTo>
                  <a:lnTo>
                    <a:pt x="268" y="1473"/>
                  </a:lnTo>
                  <a:lnTo>
                    <a:pt x="264" y="1479"/>
                  </a:lnTo>
                  <a:lnTo>
                    <a:pt x="261" y="1484"/>
                  </a:lnTo>
                  <a:lnTo>
                    <a:pt x="260" y="1490"/>
                  </a:lnTo>
                  <a:lnTo>
                    <a:pt x="259" y="1496"/>
                  </a:lnTo>
                  <a:lnTo>
                    <a:pt x="256" y="1510"/>
                  </a:lnTo>
                  <a:lnTo>
                    <a:pt x="251" y="1534"/>
                  </a:lnTo>
                  <a:lnTo>
                    <a:pt x="246" y="1555"/>
                  </a:lnTo>
                  <a:lnTo>
                    <a:pt x="243" y="1564"/>
                  </a:lnTo>
                  <a:lnTo>
                    <a:pt x="369" y="1575"/>
                  </a:lnTo>
                  <a:lnTo>
                    <a:pt x="385" y="1575"/>
                  </a:lnTo>
                  <a:lnTo>
                    <a:pt x="397" y="1577"/>
                  </a:lnTo>
                  <a:lnTo>
                    <a:pt x="408" y="1579"/>
                  </a:lnTo>
                  <a:lnTo>
                    <a:pt x="419" y="1580"/>
                  </a:lnTo>
                  <a:lnTo>
                    <a:pt x="429" y="1581"/>
                  </a:lnTo>
                  <a:lnTo>
                    <a:pt x="440" y="1581"/>
                  </a:lnTo>
                  <a:lnTo>
                    <a:pt x="451" y="1579"/>
                  </a:lnTo>
                  <a:lnTo>
                    <a:pt x="464" y="1575"/>
                  </a:lnTo>
                  <a:lnTo>
                    <a:pt x="470" y="1572"/>
                  </a:lnTo>
                  <a:lnTo>
                    <a:pt x="476" y="1571"/>
                  </a:lnTo>
                  <a:lnTo>
                    <a:pt x="483" y="1569"/>
                  </a:lnTo>
                  <a:lnTo>
                    <a:pt x="491" y="1568"/>
                  </a:lnTo>
                  <a:lnTo>
                    <a:pt x="505" y="1568"/>
                  </a:lnTo>
                  <a:lnTo>
                    <a:pt x="521" y="1569"/>
                  </a:lnTo>
                  <a:lnTo>
                    <a:pt x="537" y="1572"/>
                  </a:lnTo>
                  <a:lnTo>
                    <a:pt x="553" y="1575"/>
                  </a:lnTo>
                  <a:lnTo>
                    <a:pt x="569" y="1580"/>
                  </a:lnTo>
                  <a:lnTo>
                    <a:pt x="585" y="1586"/>
                  </a:lnTo>
                  <a:lnTo>
                    <a:pt x="602" y="1592"/>
                  </a:lnTo>
                  <a:lnTo>
                    <a:pt x="617" y="1599"/>
                  </a:lnTo>
                  <a:lnTo>
                    <a:pt x="631" y="1607"/>
                  </a:lnTo>
                  <a:lnTo>
                    <a:pt x="643" y="1615"/>
                  </a:lnTo>
                  <a:lnTo>
                    <a:pt x="655" y="1624"/>
                  </a:lnTo>
                  <a:lnTo>
                    <a:pt x="665" y="1632"/>
                  </a:lnTo>
                  <a:lnTo>
                    <a:pt x="673" y="1640"/>
                  </a:lnTo>
                  <a:lnTo>
                    <a:pt x="679" y="1648"/>
                  </a:lnTo>
                  <a:lnTo>
                    <a:pt x="686" y="1658"/>
                  </a:lnTo>
                  <a:lnTo>
                    <a:pt x="693" y="1667"/>
                  </a:lnTo>
                  <a:lnTo>
                    <a:pt x="699" y="1675"/>
                  </a:lnTo>
                  <a:lnTo>
                    <a:pt x="706" y="1682"/>
                  </a:lnTo>
                  <a:lnTo>
                    <a:pt x="720" y="1693"/>
                  </a:lnTo>
                  <a:lnTo>
                    <a:pt x="731" y="1703"/>
                  </a:lnTo>
                  <a:lnTo>
                    <a:pt x="742" y="1711"/>
                  </a:lnTo>
                  <a:lnTo>
                    <a:pt x="751" y="1720"/>
                  </a:lnTo>
                  <a:lnTo>
                    <a:pt x="755" y="1725"/>
                  </a:lnTo>
                  <a:lnTo>
                    <a:pt x="758" y="1730"/>
                  </a:lnTo>
                  <a:lnTo>
                    <a:pt x="761" y="1737"/>
                  </a:lnTo>
                  <a:lnTo>
                    <a:pt x="763" y="1743"/>
                  </a:lnTo>
                  <a:lnTo>
                    <a:pt x="765" y="1748"/>
                  </a:lnTo>
                  <a:lnTo>
                    <a:pt x="767" y="1753"/>
                  </a:lnTo>
                  <a:lnTo>
                    <a:pt x="769" y="1756"/>
                  </a:lnTo>
                  <a:lnTo>
                    <a:pt x="771" y="1759"/>
                  </a:lnTo>
                  <a:lnTo>
                    <a:pt x="773" y="1761"/>
                  </a:lnTo>
                  <a:lnTo>
                    <a:pt x="776" y="1762"/>
                  </a:lnTo>
                  <a:lnTo>
                    <a:pt x="779" y="1763"/>
                  </a:lnTo>
                  <a:lnTo>
                    <a:pt x="782" y="1763"/>
                  </a:lnTo>
                  <a:lnTo>
                    <a:pt x="788" y="1761"/>
                  </a:lnTo>
                  <a:lnTo>
                    <a:pt x="795" y="1757"/>
                  </a:lnTo>
                  <a:lnTo>
                    <a:pt x="803" y="1752"/>
                  </a:lnTo>
                  <a:lnTo>
                    <a:pt x="811" y="1746"/>
                  </a:lnTo>
                  <a:lnTo>
                    <a:pt x="828" y="1730"/>
                  </a:lnTo>
                  <a:lnTo>
                    <a:pt x="845" y="1716"/>
                  </a:lnTo>
                  <a:lnTo>
                    <a:pt x="854" y="1710"/>
                  </a:lnTo>
                  <a:lnTo>
                    <a:pt x="862" y="1705"/>
                  </a:lnTo>
                  <a:lnTo>
                    <a:pt x="871" y="1701"/>
                  </a:lnTo>
                  <a:lnTo>
                    <a:pt x="879" y="1700"/>
                  </a:lnTo>
                  <a:lnTo>
                    <a:pt x="891" y="1703"/>
                  </a:lnTo>
                  <a:lnTo>
                    <a:pt x="899" y="1706"/>
                  </a:lnTo>
                  <a:close/>
                </a:path>
              </a:pathLst>
            </a:custGeom>
            <a:grpFill/>
            <a:ln w="3175" cmpd="sng">
              <a:solidFill>
                <a:srgbClr val="FCF6F6"/>
              </a:solidFill>
              <a:round/>
              <a:headEnd/>
              <a:tailEnd/>
            </a:ln>
          </p:spPr>
          <p:txBody>
            <a:bodyPr/>
            <a:lstStyle/>
            <a:p>
              <a:endParaRPr lang="pt-BR"/>
            </a:p>
          </p:txBody>
        </p:sp>
        <p:sp>
          <p:nvSpPr>
            <p:cNvPr id="25" name="Freeform 11"/>
            <p:cNvSpPr>
              <a:spLocks/>
            </p:cNvSpPr>
            <p:nvPr/>
          </p:nvSpPr>
          <p:spPr bwMode="auto">
            <a:xfrm>
              <a:off x="6951663" y="2298700"/>
              <a:ext cx="490537" cy="327025"/>
            </a:xfrm>
            <a:custGeom>
              <a:avLst/>
              <a:gdLst>
                <a:gd name="T0" fmla="*/ 0 w 1252"/>
                <a:gd name="T1" fmla="*/ 513 h 772"/>
                <a:gd name="T2" fmla="*/ 8 w 1252"/>
                <a:gd name="T3" fmla="*/ 476 h 772"/>
                <a:gd name="T4" fmla="*/ 41 w 1252"/>
                <a:gd name="T5" fmla="*/ 444 h 772"/>
                <a:gd name="T6" fmla="*/ 85 w 1252"/>
                <a:gd name="T7" fmla="*/ 440 h 772"/>
                <a:gd name="T8" fmla="*/ 119 w 1252"/>
                <a:gd name="T9" fmla="*/ 425 h 772"/>
                <a:gd name="T10" fmla="*/ 176 w 1252"/>
                <a:gd name="T11" fmla="*/ 356 h 772"/>
                <a:gd name="T12" fmla="*/ 201 w 1252"/>
                <a:gd name="T13" fmla="*/ 282 h 772"/>
                <a:gd name="T14" fmla="*/ 248 w 1252"/>
                <a:gd name="T15" fmla="*/ 220 h 772"/>
                <a:gd name="T16" fmla="*/ 276 w 1252"/>
                <a:gd name="T17" fmla="*/ 174 h 772"/>
                <a:gd name="T18" fmla="*/ 321 w 1252"/>
                <a:gd name="T19" fmla="*/ 91 h 772"/>
                <a:gd name="T20" fmla="*/ 380 w 1252"/>
                <a:gd name="T21" fmla="*/ 49 h 772"/>
                <a:gd name="T22" fmla="*/ 450 w 1252"/>
                <a:gd name="T23" fmla="*/ 28 h 772"/>
                <a:gd name="T24" fmla="*/ 474 w 1252"/>
                <a:gd name="T25" fmla="*/ 7 h 772"/>
                <a:gd name="T26" fmla="*/ 493 w 1252"/>
                <a:gd name="T27" fmla="*/ 15 h 772"/>
                <a:gd name="T28" fmla="*/ 512 w 1252"/>
                <a:gd name="T29" fmla="*/ 48 h 772"/>
                <a:gd name="T30" fmla="*/ 610 w 1252"/>
                <a:gd name="T31" fmla="*/ 114 h 772"/>
                <a:gd name="T32" fmla="*/ 697 w 1252"/>
                <a:gd name="T33" fmla="*/ 148 h 772"/>
                <a:gd name="T34" fmla="*/ 824 w 1252"/>
                <a:gd name="T35" fmla="*/ 158 h 772"/>
                <a:gd name="T36" fmla="*/ 979 w 1252"/>
                <a:gd name="T37" fmla="*/ 171 h 772"/>
                <a:gd name="T38" fmla="*/ 1057 w 1252"/>
                <a:gd name="T39" fmla="*/ 196 h 772"/>
                <a:gd name="T40" fmla="*/ 1119 w 1252"/>
                <a:gd name="T41" fmla="*/ 241 h 772"/>
                <a:gd name="T42" fmla="*/ 1165 w 1252"/>
                <a:gd name="T43" fmla="*/ 307 h 772"/>
                <a:gd name="T44" fmla="*/ 1193 w 1252"/>
                <a:gd name="T45" fmla="*/ 401 h 772"/>
                <a:gd name="T46" fmla="*/ 1216 w 1252"/>
                <a:gd name="T47" fmla="*/ 461 h 772"/>
                <a:gd name="T48" fmla="*/ 1226 w 1252"/>
                <a:gd name="T49" fmla="*/ 495 h 772"/>
                <a:gd name="T50" fmla="*/ 1237 w 1252"/>
                <a:gd name="T51" fmla="*/ 586 h 772"/>
                <a:gd name="T52" fmla="*/ 1252 w 1252"/>
                <a:gd name="T53" fmla="*/ 651 h 772"/>
                <a:gd name="T54" fmla="*/ 1144 w 1252"/>
                <a:gd name="T55" fmla="*/ 638 h 772"/>
                <a:gd name="T56" fmla="*/ 1015 w 1252"/>
                <a:gd name="T57" fmla="*/ 611 h 772"/>
                <a:gd name="T58" fmla="*/ 860 w 1252"/>
                <a:gd name="T59" fmla="*/ 617 h 772"/>
                <a:gd name="T60" fmla="*/ 821 w 1252"/>
                <a:gd name="T61" fmla="*/ 577 h 772"/>
                <a:gd name="T62" fmla="*/ 785 w 1252"/>
                <a:gd name="T63" fmla="*/ 556 h 772"/>
                <a:gd name="T64" fmla="*/ 757 w 1252"/>
                <a:gd name="T65" fmla="*/ 567 h 772"/>
                <a:gd name="T66" fmla="*/ 740 w 1252"/>
                <a:gd name="T67" fmla="*/ 599 h 772"/>
                <a:gd name="T68" fmla="*/ 738 w 1252"/>
                <a:gd name="T69" fmla="*/ 650 h 772"/>
                <a:gd name="T70" fmla="*/ 732 w 1252"/>
                <a:gd name="T71" fmla="*/ 697 h 772"/>
                <a:gd name="T72" fmla="*/ 712 w 1252"/>
                <a:gd name="T73" fmla="*/ 739 h 772"/>
                <a:gd name="T74" fmla="*/ 680 w 1252"/>
                <a:gd name="T75" fmla="*/ 768 h 772"/>
                <a:gd name="T76" fmla="*/ 642 w 1252"/>
                <a:gd name="T77" fmla="*/ 764 h 772"/>
                <a:gd name="T78" fmla="*/ 620 w 1252"/>
                <a:gd name="T79" fmla="*/ 730 h 772"/>
                <a:gd name="T80" fmla="*/ 588 w 1252"/>
                <a:gd name="T81" fmla="*/ 689 h 772"/>
                <a:gd name="T82" fmla="*/ 541 w 1252"/>
                <a:gd name="T83" fmla="*/ 699 h 772"/>
                <a:gd name="T84" fmla="*/ 489 w 1252"/>
                <a:gd name="T85" fmla="*/ 709 h 772"/>
                <a:gd name="T86" fmla="*/ 431 w 1252"/>
                <a:gd name="T87" fmla="*/ 690 h 772"/>
                <a:gd name="T88" fmla="*/ 398 w 1252"/>
                <a:gd name="T89" fmla="*/ 666 h 772"/>
                <a:gd name="T90" fmla="*/ 393 w 1252"/>
                <a:gd name="T91" fmla="*/ 634 h 772"/>
                <a:gd name="T92" fmla="*/ 406 w 1252"/>
                <a:gd name="T93" fmla="*/ 599 h 772"/>
                <a:gd name="T94" fmla="*/ 452 w 1252"/>
                <a:gd name="T95" fmla="*/ 550 h 772"/>
                <a:gd name="T96" fmla="*/ 501 w 1252"/>
                <a:gd name="T97" fmla="*/ 498 h 772"/>
                <a:gd name="T98" fmla="*/ 512 w 1252"/>
                <a:gd name="T99" fmla="*/ 457 h 772"/>
                <a:gd name="T100" fmla="*/ 494 w 1252"/>
                <a:gd name="T101" fmla="*/ 431 h 772"/>
                <a:gd name="T102" fmla="*/ 442 w 1252"/>
                <a:gd name="T103" fmla="*/ 427 h 772"/>
                <a:gd name="T104" fmla="*/ 389 w 1252"/>
                <a:gd name="T105" fmla="*/ 443 h 772"/>
                <a:gd name="T106" fmla="*/ 310 w 1252"/>
                <a:gd name="T107" fmla="*/ 499 h 772"/>
                <a:gd name="T108" fmla="*/ 232 w 1252"/>
                <a:gd name="T109" fmla="*/ 554 h 772"/>
                <a:gd name="T110" fmla="*/ 179 w 1252"/>
                <a:gd name="T111" fmla="*/ 571 h 772"/>
                <a:gd name="T112" fmla="*/ 106 w 1252"/>
                <a:gd name="T113" fmla="*/ 566 h 772"/>
                <a:gd name="T114" fmla="*/ 40 w 1252"/>
                <a:gd name="T115" fmla="*/ 551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52" h="772">
                  <a:moveTo>
                    <a:pt x="9" y="546"/>
                  </a:moveTo>
                  <a:lnTo>
                    <a:pt x="8" y="542"/>
                  </a:lnTo>
                  <a:lnTo>
                    <a:pt x="5" y="535"/>
                  </a:lnTo>
                  <a:lnTo>
                    <a:pt x="2" y="525"/>
                  </a:lnTo>
                  <a:lnTo>
                    <a:pt x="0" y="513"/>
                  </a:lnTo>
                  <a:lnTo>
                    <a:pt x="0" y="506"/>
                  </a:lnTo>
                  <a:lnTo>
                    <a:pt x="0" y="499"/>
                  </a:lnTo>
                  <a:lnTo>
                    <a:pt x="2" y="491"/>
                  </a:lnTo>
                  <a:lnTo>
                    <a:pt x="4" y="484"/>
                  </a:lnTo>
                  <a:lnTo>
                    <a:pt x="8" y="476"/>
                  </a:lnTo>
                  <a:lnTo>
                    <a:pt x="14" y="468"/>
                  </a:lnTo>
                  <a:lnTo>
                    <a:pt x="21" y="460"/>
                  </a:lnTo>
                  <a:lnTo>
                    <a:pt x="30" y="451"/>
                  </a:lnTo>
                  <a:lnTo>
                    <a:pt x="35" y="447"/>
                  </a:lnTo>
                  <a:lnTo>
                    <a:pt x="41" y="444"/>
                  </a:lnTo>
                  <a:lnTo>
                    <a:pt x="47" y="442"/>
                  </a:lnTo>
                  <a:lnTo>
                    <a:pt x="52" y="441"/>
                  </a:lnTo>
                  <a:lnTo>
                    <a:pt x="63" y="440"/>
                  </a:lnTo>
                  <a:lnTo>
                    <a:pt x="74" y="440"/>
                  </a:lnTo>
                  <a:lnTo>
                    <a:pt x="85" y="440"/>
                  </a:lnTo>
                  <a:lnTo>
                    <a:pt x="96" y="439"/>
                  </a:lnTo>
                  <a:lnTo>
                    <a:pt x="102" y="437"/>
                  </a:lnTo>
                  <a:lnTo>
                    <a:pt x="108" y="434"/>
                  </a:lnTo>
                  <a:lnTo>
                    <a:pt x="113" y="430"/>
                  </a:lnTo>
                  <a:lnTo>
                    <a:pt x="119" y="425"/>
                  </a:lnTo>
                  <a:lnTo>
                    <a:pt x="146" y="397"/>
                  </a:lnTo>
                  <a:lnTo>
                    <a:pt x="165" y="375"/>
                  </a:lnTo>
                  <a:lnTo>
                    <a:pt x="169" y="369"/>
                  </a:lnTo>
                  <a:lnTo>
                    <a:pt x="173" y="363"/>
                  </a:lnTo>
                  <a:lnTo>
                    <a:pt x="176" y="356"/>
                  </a:lnTo>
                  <a:lnTo>
                    <a:pt x="180" y="348"/>
                  </a:lnTo>
                  <a:lnTo>
                    <a:pt x="186" y="329"/>
                  </a:lnTo>
                  <a:lnTo>
                    <a:pt x="192" y="305"/>
                  </a:lnTo>
                  <a:lnTo>
                    <a:pt x="196" y="293"/>
                  </a:lnTo>
                  <a:lnTo>
                    <a:pt x="201" y="282"/>
                  </a:lnTo>
                  <a:lnTo>
                    <a:pt x="207" y="272"/>
                  </a:lnTo>
                  <a:lnTo>
                    <a:pt x="212" y="263"/>
                  </a:lnTo>
                  <a:lnTo>
                    <a:pt x="224" y="248"/>
                  </a:lnTo>
                  <a:lnTo>
                    <a:pt x="236" y="234"/>
                  </a:lnTo>
                  <a:lnTo>
                    <a:pt x="248" y="220"/>
                  </a:lnTo>
                  <a:lnTo>
                    <a:pt x="259" y="206"/>
                  </a:lnTo>
                  <a:lnTo>
                    <a:pt x="264" y="199"/>
                  </a:lnTo>
                  <a:lnTo>
                    <a:pt x="269" y="191"/>
                  </a:lnTo>
                  <a:lnTo>
                    <a:pt x="273" y="183"/>
                  </a:lnTo>
                  <a:lnTo>
                    <a:pt x="276" y="174"/>
                  </a:lnTo>
                  <a:lnTo>
                    <a:pt x="282" y="153"/>
                  </a:lnTo>
                  <a:lnTo>
                    <a:pt x="288" y="136"/>
                  </a:lnTo>
                  <a:lnTo>
                    <a:pt x="295" y="123"/>
                  </a:lnTo>
                  <a:lnTo>
                    <a:pt x="302" y="111"/>
                  </a:lnTo>
                  <a:lnTo>
                    <a:pt x="321" y="91"/>
                  </a:lnTo>
                  <a:lnTo>
                    <a:pt x="345" y="69"/>
                  </a:lnTo>
                  <a:lnTo>
                    <a:pt x="352" y="62"/>
                  </a:lnTo>
                  <a:lnTo>
                    <a:pt x="360" y="57"/>
                  </a:lnTo>
                  <a:lnTo>
                    <a:pt x="370" y="52"/>
                  </a:lnTo>
                  <a:lnTo>
                    <a:pt x="380" y="49"/>
                  </a:lnTo>
                  <a:lnTo>
                    <a:pt x="400" y="42"/>
                  </a:lnTo>
                  <a:lnTo>
                    <a:pt x="421" y="37"/>
                  </a:lnTo>
                  <a:lnTo>
                    <a:pt x="432" y="34"/>
                  </a:lnTo>
                  <a:lnTo>
                    <a:pt x="442" y="31"/>
                  </a:lnTo>
                  <a:lnTo>
                    <a:pt x="450" y="28"/>
                  </a:lnTo>
                  <a:lnTo>
                    <a:pt x="458" y="24"/>
                  </a:lnTo>
                  <a:lnTo>
                    <a:pt x="465" y="20"/>
                  </a:lnTo>
                  <a:lnTo>
                    <a:pt x="470" y="14"/>
                  </a:lnTo>
                  <a:lnTo>
                    <a:pt x="472" y="11"/>
                  </a:lnTo>
                  <a:lnTo>
                    <a:pt x="474" y="7"/>
                  </a:lnTo>
                  <a:lnTo>
                    <a:pt x="475" y="4"/>
                  </a:lnTo>
                  <a:lnTo>
                    <a:pt x="476" y="0"/>
                  </a:lnTo>
                  <a:lnTo>
                    <a:pt x="481" y="4"/>
                  </a:lnTo>
                  <a:lnTo>
                    <a:pt x="487" y="10"/>
                  </a:lnTo>
                  <a:lnTo>
                    <a:pt x="493" y="15"/>
                  </a:lnTo>
                  <a:lnTo>
                    <a:pt x="498" y="21"/>
                  </a:lnTo>
                  <a:lnTo>
                    <a:pt x="502" y="27"/>
                  </a:lnTo>
                  <a:lnTo>
                    <a:pt x="506" y="33"/>
                  </a:lnTo>
                  <a:lnTo>
                    <a:pt x="510" y="40"/>
                  </a:lnTo>
                  <a:lnTo>
                    <a:pt x="512" y="48"/>
                  </a:lnTo>
                  <a:lnTo>
                    <a:pt x="539" y="67"/>
                  </a:lnTo>
                  <a:lnTo>
                    <a:pt x="566" y="87"/>
                  </a:lnTo>
                  <a:lnTo>
                    <a:pt x="580" y="96"/>
                  </a:lnTo>
                  <a:lnTo>
                    <a:pt x="595" y="105"/>
                  </a:lnTo>
                  <a:lnTo>
                    <a:pt x="610" y="114"/>
                  </a:lnTo>
                  <a:lnTo>
                    <a:pt x="626" y="123"/>
                  </a:lnTo>
                  <a:lnTo>
                    <a:pt x="643" y="130"/>
                  </a:lnTo>
                  <a:lnTo>
                    <a:pt x="661" y="137"/>
                  </a:lnTo>
                  <a:lnTo>
                    <a:pt x="678" y="143"/>
                  </a:lnTo>
                  <a:lnTo>
                    <a:pt x="697" y="148"/>
                  </a:lnTo>
                  <a:lnTo>
                    <a:pt x="716" y="152"/>
                  </a:lnTo>
                  <a:lnTo>
                    <a:pt x="736" y="155"/>
                  </a:lnTo>
                  <a:lnTo>
                    <a:pt x="757" y="157"/>
                  </a:lnTo>
                  <a:lnTo>
                    <a:pt x="780" y="158"/>
                  </a:lnTo>
                  <a:lnTo>
                    <a:pt x="824" y="158"/>
                  </a:lnTo>
                  <a:lnTo>
                    <a:pt x="866" y="158"/>
                  </a:lnTo>
                  <a:lnTo>
                    <a:pt x="906" y="161"/>
                  </a:lnTo>
                  <a:lnTo>
                    <a:pt x="944" y="165"/>
                  </a:lnTo>
                  <a:lnTo>
                    <a:pt x="961" y="167"/>
                  </a:lnTo>
                  <a:lnTo>
                    <a:pt x="979" y="171"/>
                  </a:lnTo>
                  <a:lnTo>
                    <a:pt x="996" y="175"/>
                  </a:lnTo>
                  <a:lnTo>
                    <a:pt x="1012" y="179"/>
                  </a:lnTo>
                  <a:lnTo>
                    <a:pt x="1028" y="184"/>
                  </a:lnTo>
                  <a:lnTo>
                    <a:pt x="1042" y="190"/>
                  </a:lnTo>
                  <a:lnTo>
                    <a:pt x="1057" y="196"/>
                  </a:lnTo>
                  <a:lnTo>
                    <a:pt x="1070" y="204"/>
                  </a:lnTo>
                  <a:lnTo>
                    <a:pt x="1083" y="211"/>
                  </a:lnTo>
                  <a:lnTo>
                    <a:pt x="1097" y="220"/>
                  </a:lnTo>
                  <a:lnTo>
                    <a:pt x="1108" y="230"/>
                  </a:lnTo>
                  <a:lnTo>
                    <a:pt x="1119" y="241"/>
                  </a:lnTo>
                  <a:lnTo>
                    <a:pt x="1130" y="253"/>
                  </a:lnTo>
                  <a:lnTo>
                    <a:pt x="1139" y="265"/>
                  </a:lnTo>
                  <a:lnTo>
                    <a:pt x="1149" y="278"/>
                  </a:lnTo>
                  <a:lnTo>
                    <a:pt x="1157" y="292"/>
                  </a:lnTo>
                  <a:lnTo>
                    <a:pt x="1165" y="307"/>
                  </a:lnTo>
                  <a:lnTo>
                    <a:pt x="1172" y="324"/>
                  </a:lnTo>
                  <a:lnTo>
                    <a:pt x="1178" y="341"/>
                  </a:lnTo>
                  <a:lnTo>
                    <a:pt x="1184" y="360"/>
                  </a:lnTo>
                  <a:lnTo>
                    <a:pt x="1189" y="380"/>
                  </a:lnTo>
                  <a:lnTo>
                    <a:pt x="1193" y="401"/>
                  </a:lnTo>
                  <a:lnTo>
                    <a:pt x="1196" y="423"/>
                  </a:lnTo>
                  <a:lnTo>
                    <a:pt x="1199" y="446"/>
                  </a:lnTo>
                  <a:lnTo>
                    <a:pt x="1207" y="450"/>
                  </a:lnTo>
                  <a:lnTo>
                    <a:pt x="1212" y="456"/>
                  </a:lnTo>
                  <a:lnTo>
                    <a:pt x="1216" y="461"/>
                  </a:lnTo>
                  <a:lnTo>
                    <a:pt x="1219" y="467"/>
                  </a:lnTo>
                  <a:lnTo>
                    <a:pt x="1222" y="473"/>
                  </a:lnTo>
                  <a:lnTo>
                    <a:pt x="1224" y="480"/>
                  </a:lnTo>
                  <a:lnTo>
                    <a:pt x="1225" y="487"/>
                  </a:lnTo>
                  <a:lnTo>
                    <a:pt x="1226" y="495"/>
                  </a:lnTo>
                  <a:lnTo>
                    <a:pt x="1228" y="512"/>
                  </a:lnTo>
                  <a:lnTo>
                    <a:pt x="1230" y="531"/>
                  </a:lnTo>
                  <a:lnTo>
                    <a:pt x="1232" y="553"/>
                  </a:lnTo>
                  <a:lnTo>
                    <a:pt x="1237" y="578"/>
                  </a:lnTo>
                  <a:lnTo>
                    <a:pt x="1237" y="586"/>
                  </a:lnTo>
                  <a:lnTo>
                    <a:pt x="1238" y="595"/>
                  </a:lnTo>
                  <a:lnTo>
                    <a:pt x="1240" y="603"/>
                  </a:lnTo>
                  <a:lnTo>
                    <a:pt x="1243" y="613"/>
                  </a:lnTo>
                  <a:lnTo>
                    <a:pt x="1248" y="631"/>
                  </a:lnTo>
                  <a:lnTo>
                    <a:pt x="1252" y="651"/>
                  </a:lnTo>
                  <a:lnTo>
                    <a:pt x="1232" y="650"/>
                  </a:lnTo>
                  <a:lnTo>
                    <a:pt x="1213" y="649"/>
                  </a:lnTo>
                  <a:lnTo>
                    <a:pt x="1194" y="647"/>
                  </a:lnTo>
                  <a:lnTo>
                    <a:pt x="1177" y="644"/>
                  </a:lnTo>
                  <a:lnTo>
                    <a:pt x="1144" y="638"/>
                  </a:lnTo>
                  <a:lnTo>
                    <a:pt x="1112" y="630"/>
                  </a:lnTo>
                  <a:lnTo>
                    <a:pt x="1080" y="622"/>
                  </a:lnTo>
                  <a:lnTo>
                    <a:pt x="1048" y="616"/>
                  </a:lnTo>
                  <a:lnTo>
                    <a:pt x="1032" y="613"/>
                  </a:lnTo>
                  <a:lnTo>
                    <a:pt x="1015" y="611"/>
                  </a:lnTo>
                  <a:lnTo>
                    <a:pt x="998" y="610"/>
                  </a:lnTo>
                  <a:lnTo>
                    <a:pt x="979" y="609"/>
                  </a:lnTo>
                  <a:lnTo>
                    <a:pt x="875" y="620"/>
                  </a:lnTo>
                  <a:lnTo>
                    <a:pt x="866" y="619"/>
                  </a:lnTo>
                  <a:lnTo>
                    <a:pt x="860" y="617"/>
                  </a:lnTo>
                  <a:lnTo>
                    <a:pt x="854" y="614"/>
                  </a:lnTo>
                  <a:lnTo>
                    <a:pt x="848" y="610"/>
                  </a:lnTo>
                  <a:lnTo>
                    <a:pt x="839" y="600"/>
                  </a:lnTo>
                  <a:lnTo>
                    <a:pt x="830" y="588"/>
                  </a:lnTo>
                  <a:lnTo>
                    <a:pt x="821" y="577"/>
                  </a:lnTo>
                  <a:lnTo>
                    <a:pt x="811" y="567"/>
                  </a:lnTo>
                  <a:lnTo>
                    <a:pt x="805" y="562"/>
                  </a:lnTo>
                  <a:lnTo>
                    <a:pt x="799" y="559"/>
                  </a:lnTo>
                  <a:lnTo>
                    <a:pt x="793" y="557"/>
                  </a:lnTo>
                  <a:lnTo>
                    <a:pt x="785" y="556"/>
                  </a:lnTo>
                  <a:lnTo>
                    <a:pt x="779" y="557"/>
                  </a:lnTo>
                  <a:lnTo>
                    <a:pt x="773" y="558"/>
                  </a:lnTo>
                  <a:lnTo>
                    <a:pt x="768" y="560"/>
                  </a:lnTo>
                  <a:lnTo>
                    <a:pt x="763" y="562"/>
                  </a:lnTo>
                  <a:lnTo>
                    <a:pt x="757" y="567"/>
                  </a:lnTo>
                  <a:lnTo>
                    <a:pt x="754" y="570"/>
                  </a:lnTo>
                  <a:lnTo>
                    <a:pt x="750" y="574"/>
                  </a:lnTo>
                  <a:lnTo>
                    <a:pt x="747" y="579"/>
                  </a:lnTo>
                  <a:lnTo>
                    <a:pt x="743" y="589"/>
                  </a:lnTo>
                  <a:lnTo>
                    <a:pt x="740" y="599"/>
                  </a:lnTo>
                  <a:lnTo>
                    <a:pt x="738" y="610"/>
                  </a:lnTo>
                  <a:lnTo>
                    <a:pt x="738" y="620"/>
                  </a:lnTo>
                  <a:lnTo>
                    <a:pt x="738" y="624"/>
                  </a:lnTo>
                  <a:lnTo>
                    <a:pt x="738" y="635"/>
                  </a:lnTo>
                  <a:lnTo>
                    <a:pt x="738" y="650"/>
                  </a:lnTo>
                  <a:lnTo>
                    <a:pt x="738" y="666"/>
                  </a:lnTo>
                  <a:lnTo>
                    <a:pt x="737" y="673"/>
                  </a:lnTo>
                  <a:lnTo>
                    <a:pt x="736" y="681"/>
                  </a:lnTo>
                  <a:lnTo>
                    <a:pt x="734" y="689"/>
                  </a:lnTo>
                  <a:lnTo>
                    <a:pt x="732" y="697"/>
                  </a:lnTo>
                  <a:lnTo>
                    <a:pt x="729" y="705"/>
                  </a:lnTo>
                  <a:lnTo>
                    <a:pt x="726" y="714"/>
                  </a:lnTo>
                  <a:lnTo>
                    <a:pt x="721" y="723"/>
                  </a:lnTo>
                  <a:lnTo>
                    <a:pt x="717" y="731"/>
                  </a:lnTo>
                  <a:lnTo>
                    <a:pt x="712" y="739"/>
                  </a:lnTo>
                  <a:lnTo>
                    <a:pt x="706" y="747"/>
                  </a:lnTo>
                  <a:lnTo>
                    <a:pt x="700" y="754"/>
                  </a:lnTo>
                  <a:lnTo>
                    <a:pt x="694" y="760"/>
                  </a:lnTo>
                  <a:lnTo>
                    <a:pt x="687" y="765"/>
                  </a:lnTo>
                  <a:lnTo>
                    <a:pt x="680" y="768"/>
                  </a:lnTo>
                  <a:lnTo>
                    <a:pt x="673" y="771"/>
                  </a:lnTo>
                  <a:lnTo>
                    <a:pt x="665" y="772"/>
                  </a:lnTo>
                  <a:lnTo>
                    <a:pt x="657" y="771"/>
                  </a:lnTo>
                  <a:lnTo>
                    <a:pt x="650" y="768"/>
                  </a:lnTo>
                  <a:lnTo>
                    <a:pt x="642" y="764"/>
                  </a:lnTo>
                  <a:lnTo>
                    <a:pt x="637" y="759"/>
                  </a:lnTo>
                  <a:lnTo>
                    <a:pt x="632" y="752"/>
                  </a:lnTo>
                  <a:lnTo>
                    <a:pt x="628" y="745"/>
                  </a:lnTo>
                  <a:lnTo>
                    <a:pt x="624" y="738"/>
                  </a:lnTo>
                  <a:lnTo>
                    <a:pt x="620" y="730"/>
                  </a:lnTo>
                  <a:lnTo>
                    <a:pt x="613" y="715"/>
                  </a:lnTo>
                  <a:lnTo>
                    <a:pt x="605" y="701"/>
                  </a:lnTo>
                  <a:lnTo>
                    <a:pt x="600" y="696"/>
                  </a:lnTo>
                  <a:lnTo>
                    <a:pt x="594" y="692"/>
                  </a:lnTo>
                  <a:lnTo>
                    <a:pt x="588" y="689"/>
                  </a:lnTo>
                  <a:lnTo>
                    <a:pt x="581" y="688"/>
                  </a:lnTo>
                  <a:lnTo>
                    <a:pt x="570" y="689"/>
                  </a:lnTo>
                  <a:lnTo>
                    <a:pt x="560" y="692"/>
                  </a:lnTo>
                  <a:lnTo>
                    <a:pt x="550" y="695"/>
                  </a:lnTo>
                  <a:lnTo>
                    <a:pt x="541" y="699"/>
                  </a:lnTo>
                  <a:lnTo>
                    <a:pt x="531" y="703"/>
                  </a:lnTo>
                  <a:lnTo>
                    <a:pt x="520" y="706"/>
                  </a:lnTo>
                  <a:lnTo>
                    <a:pt x="509" y="708"/>
                  </a:lnTo>
                  <a:lnTo>
                    <a:pt x="496" y="709"/>
                  </a:lnTo>
                  <a:lnTo>
                    <a:pt x="489" y="709"/>
                  </a:lnTo>
                  <a:lnTo>
                    <a:pt x="482" y="708"/>
                  </a:lnTo>
                  <a:lnTo>
                    <a:pt x="473" y="706"/>
                  </a:lnTo>
                  <a:lnTo>
                    <a:pt x="465" y="704"/>
                  </a:lnTo>
                  <a:lnTo>
                    <a:pt x="448" y="698"/>
                  </a:lnTo>
                  <a:lnTo>
                    <a:pt x="431" y="690"/>
                  </a:lnTo>
                  <a:lnTo>
                    <a:pt x="422" y="686"/>
                  </a:lnTo>
                  <a:lnTo>
                    <a:pt x="415" y="681"/>
                  </a:lnTo>
                  <a:lnTo>
                    <a:pt x="408" y="676"/>
                  </a:lnTo>
                  <a:lnTo>
                    <a:pt x="403" y="671"/>
                  </a:lnTo>
                  <a:lnTo>
                    <a:pt x="398" y="666"/>
                  </a:lnTo>
                  <a:lnTo>
                    <a:pt x="394" y="661"/>
                  </a:lnTo>
                  <a:lnTo>
                    <a:pt x="392" y="656"/>
                  </a:lnTo>
                  <a:lnTo>
                    <a:pt x="391" y="651"/>
                  </a:lnTo>
                  <a:lnTo>
                    <a:pt x="392" y="642"/>
                  </a:lnTo>
                  <a:lnTo>
                    <a:pt x="393" y="634"/>
                  </a:lnTo>
                  <a:lnTo>
                    <a:pt x="394" y="627"/>
                  </a:lnTo>
                  <a:lnTo>
                    <a:pt x="397" y="619"/>
                  </a:lnTo>
                  <a:lnTo>
                    <a:pt x="399" y="612"/>
                  </a:lnTo>
                  <a:lnTo>
                    <a:pt x="402" y="606"/>
                  </a:lnTo>
                  <a:lnTo>
                    <a:pt x="406" y="599"/>
                  </a:lnTo>
                  <a:lnTo>
                    <a:pt x="410" y="593"/>
                  </a:lnTo>
                  <a:lnTo>
                    <a:pt x="419" y="582"/>
                  </a:lnTo>
                  <a:lnTo>
                    <a:pt x="430" y="571"/>
                  </a:lnTo>
                  <a:lnTo>
                    <a:pt x="441" y="560"/>
                  </a:lnTo>
                  <a:lnTo>
                    <a:pt x="452" y="550"/>
                  </a:lnTo>
                  <a:lnTo>
                    <a:pt x="463" y="540"/>
                  </a:lnTo>
                  <a:lnTo>
                    <a:pt x="474" y="530"/>
                  </a:lnTo>
                  <a:lnTo>
                    <a:pt x="484" y="520"/>
                  </a:lnTo>
                  <a:lnTo>
                    <a:pt x="493" y="509"/>
                  </a:lnTo>
                  <a:lnTo>
                    <a:pt x="501" y="498"/>
                  </a:lnTo>
                  <a:lnTo>
                    <a:pt x="507" y="486"/>
                  </a:lnTo>
                  <a:lnTo>
                    <a:pt x="509" y="479"/>
                  </a:lnTo>
                  <a:lnTo>
                    <a:pt x="511" y="472"/>
                  </a:lnTo>
                  <a:lnTo>
                    <a:pt x="512" y="465"/>
                  </a:lnTo>
                  <a:lnTo>
                    <a:pt x="512" y="457"/>
                  </a:lnTo>
                  <a:lnTo>
                    <a:pt x="511" y="451"/>
                  </a:lnTo>
                  <a:lnTo>
                    <a:pt x="509" y="445"/>
                  </a:lnTo>
                  <a:lnTo>
                    <a:pt x="505" y="440"/>
                  </a:lnTo>
                  <a:lnTo>
                    <a:pt x="500" y="435"/>
                  </a:lnTo>
                  <a:lnTo>
                    <a:pt x="494" y="431"/>
                  </a:lnTo>
                  <a:lnTo>
                    <a:pt x="486" y="428"/>
                  </a:lnTo>
                  <a:lnTo>
                    <a:pt x="476" y="426"/>
                  </a:lnTo>
                  <a:lnTo>
                    <a:pt x="465" y="425"/>
                  </a:lnTo>
                  <a:lnTo>
                    <a:pt x="453" y="426"/>
                  </a:lnTo>
                  <a:lnTo>
                    <a:pt x="442" y="427"/>
                  </a:lnTo>
                  <a:lnTo>
                    <a:pt x="431" y="429"/>
                  </a:lnTo>
                  <a:lnTo>
                    <a:pt x="419" y="432"/>
                  </a:lnTo>
                  <a:lnTo>
                    <a:pt x="409" y="435"/>
                  </a:lnTo>
                  <a:lnTo>
                    <a:pt x="399" y="439"/>
                  </a:lnTo>
                  <a:lnTo>
                    <a:pt x="389" y="443"/>
                  </a:lnTo>
                  <a:lnTo>
                    <a:pt x="380" y="448"/>
                  </a:lnTo>
                  <a:lnTo>
                    <a:pt x="362" y="460"/>
                  </a:lnTo>
                  <a:lnTo>
                    <a:pt x="344" y="472"/>
                  </a:lnTo>
                  <a:lnTo>
                    <a:pt x="327" y="485"/>
                  </a:lnTo>
                  <a:lnTo>
                    <a:pt x="310" y="499"/>
                  </a:lnTo>
                  <a:lnTo>
                    <a:pt x="293" y="513"/>
                  </a:lnTo>
                  <a:lnTo>
                    <a:pt x="276" y="526"/>
                  </a:lnTo>
                  <a:lnTo>
                    <a:pt x="259" y="538"/>
                  </a:lnTo>
                  <a:lnTo>
                    <a:pt x="241" y="549"/>
                  </a:lnTo>
                  <a:lnTo>
                    <a:pt x="232" y="554"/>
                  </a:lnTo>
                  <a:lnTo>
                    <a:pt x="222" y="558"/>
                  </a:lnTo>
                  <a:lnTo>
                    <a:pt x="212" y="562"/>
                  </a:lnTo>
                  <a:lnTo>
                    <a:pt x="201" y="567"/>
                  </a:lnTo>
                  <a:lnTo>
                    <a:pt x="190" y="569"/>
                  </a:lnTo>
                  <a:lnTo>
                    <a:pt x="179" y="571"/>
                  </a:lnTo>
                  <a:lnTo>
                    <a:pt x="167" y="572"/>
                  </a:lnTo>
                  <a:lnTo>
                    <a:pt x="155" y="573"/>
                  </a:lnTo>
                  <a:lnTo>
                    <a:pt x="137" y="572"/>
                  </a:lnTo>
                  <a:lnTo>
                    <a:pt x="121" y="570"/>
                  </a:lnTo>
                  <a:lnTo>
                    <a:pt x="106" y="566"/>
                  </a:lnTo>
                  <a:lnTo>
                    <a:pt x="92" y="561"/>
                  </a:lnTo>
                  <a:lnTo>
                    <a:pt x="78" y="558"/>
                  </a:lnTo>
                  <a:lnTo>
                    <a:pt x="66" y="554"/>
                  </a:lnTo>
                  <a:lnTo>
                    <a:pt x="53" y="552"/>
                  </a:lnTo>
                  <a:lnTo>
                    <a:pt x="40" y="551"/>
                  </a:lnTo>
                  <a:lnTo>
                    <a:pt x="37" y="550"/>
                  </a:lnTo>
                  <a:lnTo>
                    <a:pt x="28" y="548"/>
                  </a:lnTo>
                  <a:lnTo>
                    <a:pt x="18" y="547"/>
                  </a:lnTo>
                  <a:lnTo>
                    <a:pt x="9" y="546"/>
                  </a:lnTo>
                  <a:close/>
                </a:path>
              </a:pathLst>
            </a:custGeom>
            <a:grpFill/>
            <a:ln w="3175" cmpd="sng">
              <a:solidFill>
                <a:srgbClr val="FCF6F6"/>
              </a:solidFill>
              <a:round/>
              <a:headEnd/>
              <a:tailEnd/>
            </a:ln>
          </p:spPr>
          <p:txBody>
            <a:bodyPr/>
            <a:lstStyle/>
            <a:p>
              <a:endParaRPr lang="pt-BR"/>
            </a:p>
          </p:txBody>
        </p:sp>
        <p:sp>
          <p:nvSpPr>
            <p:cNvPr id="26" name="Freeform 12"/>
            <p:cNvSpPr>
              <a:spLocks/>
            </p:cNvSpPr>
            <p:nvPr/>
          </p:nvSpPr>
          <p:spPr bwMode="auto">
            <a:xfrm>
              <a:off x="6929438" y="2479675"/>
              <a:ext cx="528637" cy="341313"/>
            </a:xfrm>
            <a:custGeom>
              <a:avLst/>
              <a:gdLst>
                <a:gd name="T0" fmla="*/ 72 w 1354"/>
                <a:gd name="T1" fmla="*/ 437 h 798"/>
                <a:gd name="T2" fmla="*/ 54 w 1354"/>
                <a:gd name="T3" fmla="*/ 395 h 798"/>
                <a:gd name="T4" fmla="*/ 26 w 1354"/>
                <a:gd name="T5" fmla="*/ 305 h 798"/>
                <a:gd name="T6" fmla="*/ 56 w 1354"/>
                <a:gd name="T7" fmla="*/ 188 h 798"/>
                <a:gd name="T8" fmla="*/ 90 w 1354"/>
                <a:gd name="T9" fmla="*/ 126 h 798"/>
                <a:gd name="T10" fmla="*/ 166 w 1354"/>
                <a:gd name="T11" fmla="*/ 141 h 798"/>
                <a:gd name="T12" fmla="*/ 261 w 1354"/>
                <a:gd name="T13" fmla="*/ 142 h 798"/>
                <a:gd name="T14" fmla="*/ 353 w 1354"/>
                <a:gd name="T15" fmla="*/ 88 h 798"/>
                <a:gd name="T16" fmla="*/ 459 w 1354"/>
                <a:gd name="T17" fmla="*/ 14 h 798"/>
                <a:gd name="T18" fmla="*/ 536 w 1354"/>
                <a:gd name="T19" fmla="*/ 1 h 798"/>
                <a:gd name="T20" fmla="*/ 572 w 1354"/>
                <a:gd name="T21" fmla="*/ 32 h 798"/>
                <a:gd name="T22" fmla="*/ 544 w 1354"/>
                <a:gd name="T23" fmla="*/ 95 h 798"/>
                <a:gd name="T24" fmla="*/ 470 w 1354"/>
                <a:gd name="T25" fmla="*/ 168 h 798"/>
                <a:gd name="T26" fmla="*/ 452 w 1354"/>
                <a:gd name="T27" fmla="*/ 217 h 798"/>
                <a:gd name="T28" fmla="*/ 475 w 1354"/>
                <a:gd name="T29" fmla="*/ 256 h 798"/>
                <a:gd name="T30" fmla="*/ 549 w 1354"/>
                <a:gd name="T31" fmla="*/ 284 h 798"/>
                <a:gd name="T32" fmla="*/ 620 w 1354"/>
                <a:gd name="T33" fmla="*/ 267 h 798"/>
                <a:gd name="T34" fmla="*/ 673 w 1354"/>
                <a:gd name="T35" fmla="*/ 290 h 798"/>
                <a:gd name="T36" fmla="*/ 710 w 1354"/>
                <a:gd name="T37" fmla="*/ 343 h 798"/>
                <a:gd name="T38" fmla="*/ 760 w 1354"/>
                <a:gd name="T39" fmla="*/ 329 h 798"/>
                <a:gd name="T40" fmla="*/ 792 w 1354"/>
                <a:gd name="T41" fmla="*/ 272 h 798"/>
                <a:gd name="T42" fmla="*/ 798 w 1354"/>
                <a:gd name="T43" fmla="*/ 199 h 798"/>
                <a:gd name="T44" fmla="*/ 814 w 1354"/>
                <a:gd name="T45" fmla="*/ 145 h 798"/>
                <a:gd name="T46" fmla="*/ 853 w 1354"/>
                <a:gd name="T47" fmla="*/ 132 h 798"/>
                <a:gd name="T48" fmla="*/ 908 w 1354"/>
                <a:gd name="T49" fmla="*/ 185 h 798"/>
                <a:gd name="T50" fmla="*/ 1075 w 1354"/>
                <a:gd name="T51" fmla="*/ 186 h 798"/>
                <a:gd name="T52" fmla="*/ 1254 w 1354"/>
                <a:gd name="T53" fmla="*/ 222 h 798"/>
                <a:gd name="T54" fmla="*/ 1326 w 1354"/>
                <a:gd name="T55" fmla="*/ 325 h 798"/>
                <a:gd name="T56" fmla="*/ 1346 w 1354"/>
                <a:gd name="T57" fmla="*/ 453 h 798"/>
                <a:gd name="T58" fmla="*/ 1348 w 1354"/>
                <a:gd name="T59" fmla="*/ 557 h 798"/>
                <a:gd name="T60" fmla="*/ 1312 w 1354"/>
                <a:gd name="T61" fmla="*/ 594 h 798"/>
                <a:gd name="T62" fmla="*/ 1220 w 1354"/>
                <a:gd name="T63" fmla="*/ 537 h 798"/>
                <a:gd name="T64" fmla="*/ 1154 w 1354"/>
                <a:gd name="T65" fmla="*/ 542 h 798"/>
                <a:gd name="T66" fmla="*/ 1107 w 1354"/>
                <a:gd name="T67" fmla="*/ 571 h 798"/>
                <a:gd name="T68" fmla="*/ 1090 w 1354"/>
                <a:gd name="T69" fmla="*/ 617 h 798"/>
                <a:gd name="T70" fmla="*/ 997 w 1354"/>
                <a:gd name="T71" fmla="*/ 643 h 798"/>
                <a:gd name="T72" fmla="*/ 930 w 1354"/>
                <a:gd name="T73" fmla="*/ 663 h 798"/>
                <a:gd name="T74" fmla="*/ 808 w 1354"/>
                <a:gd name="T75" fmla="*/ 651 h 798"/>
                <a:gd name="T76" fmla="*/ 758 w 1354"/>
                <a:gd name="T77" fmla="*/ 681 h 798"/>
                <a:gd name="T78" fmla="*/ 714 w 1354"/>
                <a:gd name="T79" fmla="*/ 730 h 798"/>
                <a:gd name="T80" fmla="*/ 669 w 1354"/>
                <a:gd name="T81" fmla="*/ 785 h 798"/>
                <a:gd name="T82" fmla="*/ 599 w 1354"/>
                <a:gd name="T83" fmla="*/ 798 h 798"/>
                <a:gd name="T84" fmla="*/ 563 w 1354"/>
                <a:gd name="T85" fmla="*/ 765 h 798"/>
                <a:gd name="T86" fmla="*/ 536 w 1354"/>
                <a:gd name="T87" fmla="*/ 709 h 798"/>
                <a:gd name="T88" fmla="*/ 498 w 1354"/>
                <a:gd name="T89" fmla="*/ 696 h 798"/>
                <a:gd name="T90" fmla="*/ 505 w 1354"/>
                <a:gd name="T91" fmla="*/ 641 h 798"/>
                <a:gd name="T92" fmla="*/ 554 w 1354"/>
                <a:gd name="T93" fmla="*/ 565 h 798"/>
                <a:gd name="T94" fmla="*/ 560 w 1354"/>
                <a:gd name="T95" fmla="*/ 482 h 798"/>
                <a:gd name="T96" fmla="*/ 508 w 1354"/>
                <a:gd name="T97" fmla="*/ 448 h 798"/>
                <a:gd name="T98" fmla="*/ 436 w 1354"/>
                <a:gd name="T99" fmla="*/ 487 h 798"/>
                <a:gd name="T100" fmla="*/ 276 w 1354"/>
                <a:gd name="T101" fmla="*/ 597 h 798"/>
                <a:gd name="T102" fmla="*/ 221 w 1354"/>
                <a:gd name="T103" fmla="*/ 602 h 798"/>
                <a:gd name="T104" fmla="*/ 163 w 1354"/>
                <a:gd name="T105" fmla="*/ 619 h 798"/>
                <a:gd name="T106" fmla="*/ 142 w 1354"/>
                <a:gd name="T107" fmla="*/ 594 h 798"/>
                <a:gd name="T108" fmla="*/ 101 w 1354"/>
                <a:gd name="T109" fmla="*/ 589 h 798"/>
                <a:gd name="T110" fmla="*/ 0 w 1354"/>
                <a:gd name="T111" fmla="*/ 557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54" h="798">
                  <a:moveTo>
                    <a:pt x="0" y="557"/>
                  </a:moveTo>
                  <a:lnTo>
                    <a:pt x="19" y="524"/>
                  </a:lnTo>
                  <a:lnTo>
                    <a:pt x="37" y="497"/>
                  </a:lnTo>
                  <a:lnTo>
                    <a:pt x="53" y="475"/>
                  </a:lnTo>
                  <a:lnTo>
                    <a:pt x="64" y="457"/>
                  </a:lnTo>
                  <a:lnTo>
                    <a:pt x="69" y="446"/>
                  </a:lnTo>
                  <a:lnTo>
                    <a:pt x="72" y="437"/>
                  </a:lnTo>
                  <a:lnTo>
                    <a:pt x="74" y="429"/>
                  </a:lnTo>
                  <a:lnTo>
                    <a:pt x="73" y="423"/>
                  </a:lnTo>
                  <a:lnTo>
                    <a:pt x="71" y="417"/>
                  </a:lnTo>
                  <a:lnTo>
                    <a:pt x="68" y="412"/>
                  </a:lnTo>
                  <a:lnTo>
                    <a:pt x="64" y="406"/>
                  </a:lnTo>
                  <a:lnTo>
                    <a:pt x="59" y="401"/>
                  </a:lnTo>
                  <a:lnTo>
                    <a:pt x="54" y="395"/>
                  </a:lnTo>
                  <a:lnTo>
                    <a:pt x="48" y="387"/>
                  </a:lnTo>
                  <a:lnTo>
                    <a:pt x="43" y="379"/>
                  </a:lnTo>
                  <a:lnTo>
                    <a:pt x="37" y="369"/>
                  </a:lnTo>
                  <a:lnTo>
                    <a:pt x="33" y="356"/>
                  </a:lnTo>
                  <a:lnTo>
                    <a:pt x="29" y="342"/>
                  </a:lnTo>
                  <a:lnTo>
                    <a:pt x="27" y="325"/>
                  </a:lnTo>
                  <a:lnTo>
                    <a:pt x="26" y="305"/>
                  </a:lnTo>
                  <a:lnTo>
                    <a:pt x="27" y="288"/>
                  </a:lnTo>
                  <a:lnTo>
                    <a:pt x="28" y="273"/>
                  </a:lnTo>
                  <a:lnTo>
                    <a:pt x="30" y="260"/>
                  </a:lnTo>
                  <a:lnTo>
                    <a:pt x="33" y="246"/>
                  </a:lnTo>
                  <a:lnTo>
                    <a:pt x="39" y="225"/>
                  </a:lnTo>
                  <a:lnTo>
                    <a:pt x="48" y="206"/>
                  </a:lnTo>
                  <a:lnTo>
                    <a:pt x="56" y="188"/>
                  </a:lnTo>
                  <a:lnTo>
                    <a:pt x="62" y="170"/>
                  </a:lnTo>
                  <a:lnTo>
                    <a:pt x="65" y="160"/>
                  </a:lnTo>
                  <a:lnTo>
                    <a:pt x="67" y="150"/>
                  </a:lnTo>
                  <a:lnTo>
                    <a:pt x="68" y="138"/>
                  </a:lnTo>
                  <a:lnTo>
                    <a:pt x="69" y="126"/>
                  </a:lnTo>
                  <a:lnTo>
                    <a:pt x="80" y="126"/>
                  </a:lnTo>
                  <a:lnTo>
                    <a:pt x="90" y="126"/>
                  </a:lnTo>
                  <a:lnTo>
                    <a:pt x="97" y="126"/>
                  </a:lnTo>
                  <a:lnTo>
                    <a:pt x="100" y="126"/>
                  </a:lnTo>
                  <a:lnTo>
                    <a:pt x="113" y="127"/>
                  </a:lnTo>
                  <a:lnTo>
                    <a:pt x="126" y="129"/>
                  </a:lnTo>
                  <a:lnTo>
                    <a:pt x="138" y="133"/>
                  </a:lnTo>
                  <a:lnTo>
                    <a:pt x="152" y="136"/>
                  </a:lnTo>
                  <a:lnTo>
                    <a:pt x="166" y="141"/>
                  </a:lnTo>
                  <a:lnTo>
                    <a:pt x="181" y="145"/>
                  </a:lnTo>
                  <a:lnTo>
                    <a:pt x="197" y="147"/>
                  </a:lnTo>
                  <a:lnTo>
                    <a:pt x="215" y="148"/>
                  </a:lnTo>
                  <a:lnTo>
                    <a:pt x="227" y="147"/>
                  </a:lnTo>
                  <a:lnTo>
                    <a:pt x="239" y="146"/>
                  </a:lnTo>
                  <a:lnTo>
                    <a:pt x="250" y="144"/>
                  </a:lnTo>
                  <a:lnTo>
                    <a:pt x="261" y="142"/>
                  </a:lnTo>
                  <a:lnTo>
                    <a:pt x="272" y="137"/>
                  </a:lnTo>
                  <a:lnTo>
                    <a:pt x="282" y="133"/>
                  </a:lnTo>
                  <a:lnTo>
                    <a:pt x="292" y="129"/>
                  </a:lnTo>
                  <a:lnTo>
                    <a:pt x="301" y="124"/>
                  </a:lnTo>
                  <a:lnTo>
                    <a:pt x="319" y="113"/>
                  </a:lnTo>
                  <a:lnTo>
                    <a:pt x="336" y="101"/>
                  </a:lnTo>
                  <a:lnTo>
                    <a:pt x="353" y="88"/>
                  </a:lnTo>
                  <a:lnTo>
                    <a:pt x="370" y="74"/>
                  </a:lnTo>
                  <a:lnTo>
                    <a:pt x="387" y="60"/>
                  </a:lnTo>
                  <a:lnTo>
                    <a:pt x="404" y="47"/>
                  </a:lnTo>
                  <a:lnTo>
                    <a:pt x="422" y="35"/>
                  </a:lnTo>
                  <a:lnTo>
                    <a:pt x="440" y="23"/>
                  </a:lnTo>
                  <a:lnTo>
                    <a:pt x="449" y="18"/>
                  </a:lnTo>
                  <a:lnTo>
                    <a:pt x="459" y="14"/>
                  </a:lnTo>
                  <a:lnTo>
                    <a:pt x="469" y="10"/>
                  </a:lnTo>
                  <a:lnTo>
                    <a:pt x="479" y="7"/>
                  </a:lnTo>
                  <a:lnTo>
                    <a:pt x="491" y="4"/>
                  </a:lnTo>
                  <a:lnTo>
                    <a:pt x="502" y="2"/>
                  </a:lnTo>
                  <a:lnTo>
                    <a:pt x="513" y="1"/>
                  </a:lnTo>
                  <a:lnTo>
                    <a:pt x="525" y="0"/>
                  </a:lnTo>
                  <a:lnTo>
                    <a:pt x="536" y="1"/>
                  </a:lnTo>
                  <a:lnTo>
                    <a:pt x="546" y="3"/>
                  </a:lnTo>
                  <a:lnTo>
                    <a:pt x="554" y="6"/>
                  </a:lnTo>
                  <a:lnTo>
                    <a:pt x="560" y="10"/>
                  </a:lnTo>
                  <a:lnTo>
                    <a:pt x="565" y="15"/>
                  </a:lnTo>
                  <a:lnTo>
                    <a:pt x="569" y="20"/>
                  </a:lnTo>
                  <a:lnTo>
                    <a:pt x="571" y="26"/>
                  </a:lnTo>
                  <a:lnTo>
                    <a:pt x="572" y="32"/>
                  </a:lnTo>
                  <a:lnTo>
                    <a:pt x="572" y="40"/>
                  </a:lnTo>
                  <a:lnTo>
                    <a:pt x="571" y="47"/>
                  </a:lnTo>
                  <a:lnTo>
                    <a:pt x="569" y="54"/>
                  </a:lnTo>
                  <a:lnTo>
                    <a:pt x="567" y="61"/>
                  </a:lnTo>
                  <a:lnTo>
                    <a:pt x="561" y="73"/>
                  </a:lnTo>
                  <a:lnTo>
                    <a:pt x="553" y="84"/>
                  </a:lnTo>
                  <a:lnTo>
                    <a:pt x="544" y="95"/>
                  </a:lnTo>
                  <a:lnTo>
                    <a:pt x="534" y="105"/>
                  </a:lnTo>
                  <a:lnTo>
                    <a:pt x="523" y="115"/>
                  </a:lnTo>
                  <a:lnTo>
                    <a:pt x="512" y="125"/>
                  </a:lnTo>
                  <a:lnTo>
                    <a:pt x="501" y="135"/>
                  </a:lnTo>
                  <a:lnTo>
                    <a:pt x="490" y="146"/>
                  </a:lnTo>
                  <a:lnTo>
                    <a:pt x="479" y="157"/>
                  </a:lnTo>
                  <a:lnTo>
                    <a:pt x="470" y="168"/>
                  </a:lnTo>
                  <a:lnTo>
                    <a:pt x="466" y="174"/>
                  </a:lnTo>
                  <a:lnTo>
                    <a:pt x="462" y="181"/>
                  </a:lnTo>
                  <a:lnTo>
                    <a:pt x="459" y="187"/>
                  </a:lnTo>
                  <a:lnTo>
                    <a:pt x="457" y="194"/>
                  </a:lnTo>
                  <a:lnTo>
                    <a:pt x="454" y="202"/>
                  </a:lnTo>
                  <a:lnTo>
                    <a:pt x="453" y="209"/>
                  </a:lnTo>
                  <a:lnTo>
                    <a:pt x="452" y="217"/>
                  </a:lnTo>
                  <a:lnTo>
                    <a:pt x="451" y="226"/>
                  </a:lnTo>
                  <a:lnTo>
                    <a:pt x="452" y="231"/>
                  </a:lnTo>
                  <a:lnTo>
                    <a:pt x="454" y="236"/>
                  </a:lnTo>
                  <a:lnTo>
                    <a:pt x="458" y="241"/>
                  </a:lnTo>
                  <a:lnTo>
                    <a:pt x="463" y="246"/>
                  </a:lnTo>
                  <a:lnTo>
                    <a:pt x="468" y="251"/>
                  </a:lnTo>
                  <a:lnTo>
                    <a:pt x="475" y="256"/>
                  </a:lnTo>
                  <a:lnTo>
                    <a:pt x="482" y="261"/>
                  </a:lnTo>
                  <a:lnTo>
                    <a:pt x="491" y="265"/>
                  </a:lnTo>
                  <a:lnTo>
                    <a:pt x="508" y="273"/>
                  </a:lnTo>
                  <a:lnTo>
                    <a:pt x="525" y="279"/>
                  </a:lnTo>
                  <a:lnTo>
                    <a:pt x="533" y="281"/>
                  </a:lnTo>
                  <a:lnTo>
                    <a:pt x="542" y="283"/>
                  </a:lnTo>
                  <a:lnTo>
                    <a:pt x="549" y="284"/>
                  </a:lnTo>
                  <a:lnTo>
                    <a:pt x="556" y="284"/>
                  </a:lnTo>
                  <a:lnTo>
                    <a:pt x="569" y="283"/>
                  </a:lnTo>
                  <a:lnTo>
                    <a:pt x="580" y="281"/>
                  </a:lnTo>
                  <a:lnTo>
                    <a:pt x="591" y="278"/>
                  </a:lnTo>
                  <a:lnTo>
                    <a:pt x="601" y="274"/>
                  </a:lnTo>
                  <a:lnTo>
                    <a:pt x="610" y="270"/>
                  </a:lnTo>
                  <a:lnTo>
                    <a:pt x="620" y="267"/>
                  </a:lnTo>
                  <a:lnTo>
                    <a:pt x="630" y="264"/>
                  </a:lnTo>
                  <a:lnTo>
                    <a:pt x="641" y="263"/>
                  </a:lnTo>
                  <a:lnTo>
                    <a:pt x="648" y="264"/>
                  </a:lnTo>
                  <a:lnTo>
                    <a:pt x="654" y="267"/>
                  </a:lnTo>
                  <a:lnTo>
                    <a:pt x="660" y="271"/>
                  </a:lnTo>
                  <a:lnTo>
                    <a:pt x="665" y="276"/>
                  </a:lnTo>
                  <a:lnTo>
                    <a:pt x="673" y="290"/>
                  </a:lnTo>
                  <a:lnTo>
                    <a:pt x="680" y="305"/>
                  </a:lnTo>
                  <a:lnTo>
                    <a:pt x="684" y="313"/>
                  </a:lnTo>
                  <a:lnTo>
                    <a:pt x="688" y="320"/>
                  </a:lnTo>
                  <a:lnTo>
                    <a:pt x="692" y="327"/>
                  </a:lnTo>
                  <a:lnTo>
                    <a:pt x="697" y="334"/>
                  </a:lnTo>
                  <a:lnTo>
                    <a:pt x="702" y="339"/>
                  </a:lnTo>
                  <a:lnTo>
                    <a:pt x="710" y="343"/>
                  </a:lnTo>
                  <a:lnTo>
                    <a:pt x="717" y="346"/>
                  </a:lnTo>
                  <a:lnTo>
                    <a:pt x="725" y="347"/>
                  </a:lnTo>
                  <a:lnTo>
                    <a:pt x="733" y="346"/>
                  </a:lnTo>
                  <a:lnTo>
                    <a:pt x="740" y="343"/>
                  </a:lnTo>
                  <a:lnTo>
                    <a:pt x="747" y="340"/>
                  </a:lnTo>
                  <a:lnTo>
                    <a:pt x="754" y="335"/>
                  </a:lnTo>
                  <a:lnTo>
                    <a:pt x="760" y="329"/>
                  </a:lnTo>
                  <a:lnTo>
                    <a:pt x="766" y="322"/>
                  </a:lnTo>
                  <a:lnTo>
                    <a:pt x="772" y="314"/>
                  </a:lnTo>
                  <a:lnTo>
                    <a:pt x="777" y="306"/>
                  </a:lnTo>
                  <a:lnTo>
                    <a:pt x="781" y="298"/>
                  </a:lnTo>
                  <a:lnTo>
                    <a:pt x="786" y="289"/>
                  </a:lnTo>
                  <a:lnTo>
                    <a:pt x="789" y="280"/>
                  </a:lnTo>
                  <a:lnTo>
                    <a:pt x="792" y="272"/>
                  </a:lnTo>
                  <a:lnTo>
                    <a:pt x="794" y="264"/>
                  </a:lnTo>
                  <a:lnTo>
                    <a:pt x="796" y="256"/>
                  </a:lnTo>
                  <a:lnTo>
                    <a:pt x="797" y="248"/>
                  </a:lnTo>
                  <a:lnTo>
                    <a:pt x="798" y="241"/>
                  </a:lnTo>
                  <a:lnTo>
                    <a:pt x="798" y="225"/>
                  </a:lnTo>
                  <a:lnTo>
                    <a:pt x="798" y="210"/>
                  </a:lnTo>
                  <a:lnTo>
                    <a:pt x="798" y="199"/>
                  </a:lnTo>
                  <a:lnTo>
                    <a:pt x="798" y="195"/>
                  </a:lnTo>
                  <a:lnTo>
                    <a:pt x="798" y="185"/>
                  </a:lnTo>
                  <a:lnTo>
                    <a:pt x="800" y="174"/>
                  </a:lnTo>
                  <a:lnTo>
                    <a:pt x="803" y="164"/>
                  </a:lnTo>
                  <a:lnTo>
                    <a:pt x="807" y="154"/>
                  </a:lnTo>
                  <a:lnTo>
                    <a:pt x="810" y="149"/>
                  </a:lnTo>
                  <a:lnTo>
                    <a:pt x="814" y="145"/>
                  </a:lnTo>
                  <a:lnTo>
                    <a:pt x="817" y="142"/>
                  </a:lnTo>
                  <a:lnTo>
                    <a:pt x="823" y="137"/>
                  </a:lnTo>
                  <a:lnTo>
                    <a:pt x="828" y="135"/>
                  </a:lnTo>
                  <a:lnTo>
                    <a:pt x="833" y="133"/>
                  </a:lnTo>
                  <a:lnTo>
                    <a:pt x="839" y="132"/>
                  </a:lnTo>
                  <a:lnTo>
                    <a:pt x="845" y="131"/>
                  </a:lnTo>
                  <a:lnTo>
                    <a:pt x="853" y="132"/>
                  </a:lnTo>
                  <a:lnTo>
                    <a:pt x="859" y="134"/>
                  </a:lnTo>
                  <a:lnTo>
                    <a:pt x="865" y="137"/>
                  </a:lnTo>
                  <a:lnTo>
                    <a:pt x="871" y="142"/>
                  </a:lnTo>
                  <a:lnTo>
                    <a:pt x="881" y="152"/>
                  </a:lnTo>
                  <a:lnTo>
                    <a:pt x="890" y="163"/>
                  </a:lnTo>
                  <a:lnTo>
                    <a:pt x="899" y="175"/>
                  </a:lnTo>
                  <a:lnTo>
                    <a:pt x="908" y="185"/>
                  </a:lnTo>
                  <a:lnTo>
                    <a:pt x="914" y="189"/>
                  </a:lnTo>
                  <a:lnTo>
                    <a:pt x="920" y="192"/>
                  </a:lnTo>
                  <a:lnTo>
                    <a:pt x="926" y="194"/>
                  </a:lnTo>
                  <a:lnTo>
                    <a:pt x="935" y="195"/>
                  </a:lnTo>
                  <a:lnTo>
                    <a:pt x="1039" y="184"/>
                  </a:lnTo>
                  <a:lnTo>
                    <a:pt x="1058" y="185"/>
                  </a:lnTo>
                  <a:lnTo>
                    <a:pt x="1075" y="186"/>
                  </a:lnTo>
                  <a:lnTo>
                    <a:pt x="1092" y="188"/>
                  </a:lnTo>
                  <a:lnTo>
                    <a:pt x="1108" y="191"/>
                  </a:lnTo>
                  <a:lnTo>
                    <a:pt x="1140" y="197"/>
                  </a:lnTo>
                  <a:lnTo>
                    <a:pt x="1172" y="205"/>
                  </a:lnTo>
                  <a:lnTo>
                    <a:pt x="1204" y="213"/>
                  </a:lnTo>
                  <a:lnTo>
                    <a:pt x="1237" y="219"/>
                  </a:lnTo>
                  <a:lnTo>
                    <a:pt x="1254" y="222"/>
                  </a:lnTo>
                  <a:lnTo>
                    <a:pt x="1273" y="224"/>
                  </a:lnTo>
                  <a:lnTo>
                    <a:pt x="1292" y="225"/>
                  </a:lnTo>
                  <a:lnTo>
                    <a:pt x="1312" y="226"/>
                  </a:lnTo>
                  <a:lnTo>
                    <a:pt x="1317" y="259"/>
                  </a:lnTo>
                  <a:lnTo>
                    <a:pt x="1322" y="292"/>
                  </a:lnTo>
                  <a:lnTo>
                    <a:pt x="1324" y="308"/>
                  </a:lnTo>
                  <a:lnTo>
                    <a:pt x="1326" y="325"/>
                  </a:lnTo>
                  <a:lnTo>
                    <a:pt x="1327" y="341"/>
                  </a:lnTo>
                  <a:lnTo>
                    <a:pt x="1328" y="357"/>
                  </a:lnTo>
                  <a:lnTo>
                    <a:pt x="1329" y="372"/>
                  </a:lnTo>
                  <a:lnTo>
                    <a:pt x="1332" y="390"/>
                  </a:lnTo>
                  <a:lnTo>
                    <a:pt x="1336" y="410"/>
                  </a:lnTo>
                  <a:lnTo>
                    <a:pt x="1341" y="431"/>
                  </a:lnTo>
                  <a:lnTo>
                    <a:pt x="1346" y="453"/>
                  </a:lnTo>
                  <a:lnTo>
                    <a:pt x="1350" y="475"/>
                  </a:lnTo>
                  <a:lnTo>
                    <a:pt x="1353" y="494"/>
                  </a:lnTo>
                  <a:lnTo>
                    <a:pt x="1354" y="510"/>
                  </a:lnTo>
                  <a:lnTo>
                    <a:pt x="1353" y="524"/>
                  </a:lnTo>
                  <a:lnTo>
                    <a:pt x="1352" y="536"/>
                  </a:lnTo>
                  <a:lnTo>
                    <a:pt x="1350" y="547"/>
                  </a:lnTo>
                  <a:lnTo>
                    <a:pt x="1348" y="557"/>
                  </a:lnTo>
                  <a:lnTo>
                    <a:pt x="1343" y="577"/>
                  </a:lnTo>
                  <a:lnTo>
                    <a:pt x="1338" y="604"/>
                  </a:lnTo>
                  <a:lnTo>
                    <a:pt x="1334" y="604"/>
                  </a:lnTo>
                  <a:lnTo>
                    <a:pt x="1330" y="603"/>
                  </a:lnTo>
                  <a:lnTo>
                    <a:pt x="1325" y="602"/>
                  </a:lnTo>
                  <a:lnTo>
                    <a:pt x="1321" y="600"/>
                  </a:lnTo>
                  <a:lnTo>
                    <a:pt x="1312" y="594"/>
                  </a:lnTo>
                  <a:lnTo>
                    <a:pt x="1303" y="588"/>
                  </a:lnTo>
                  <a:lnTo>
                    <a:pt x="1284" y="571"/>
                  </a:lnTo>
                  <a:lnTo>
                    <a:pt x="1261" y="555"/>
                  </a:lnTo>
                  <a:lnTo>
                    <a:pt x="1249" y="548"/>
                  </a:lnTo>
                  <a:lnTo>
                    <a:pt x="1235" y="542"/>
                  </a:lnTo>
                  <a:lnTo>
                    <a:pt x="1228" y="539"/>
                  </a:lnTo>
                  <a:lnTo>
                    <a:pt x="1220" y="537"/>
                  </a:lnTo>
                  <a:lnTo>
                    <a:pt x="1212" y="536"/>
                  </a:lnTo>
                  <a:lnTo>
                    <a:pt x="1203" y="535"/>
                  </a:lnTo>
                  <a:lnTo>
                    <a:pt x="1195" y="535"/>
                  </a:lnTo>
                  <a:lnTo>
                    <a:pt x="1185" y="536"/>
                  </a:lnTo>
                  <a:lnTo>
                    <a:pt x="1175" y="537"/>
                  </a:lnTo>
                  <a:lnTo>
                    <a:pt x="1165" y="539"/>
                  </a:lnTo>
                  <a:lnTo>
                    <a:pt x="1154" y="542"/>
                  </a:lnTo>
                  <a:lnTo>
                    <a:pt x="1142" y="546"/>
                  </a:lnTo>
                  <a:lnTo>
                    <a:pt x="1130" y="551"/>
                  </a:lnTo>
                  <a:lnTo>
                    <a:pt x="1118" y="557"/>
                  </a:lnTo>
                  <a:lnTo>
                    <a:pt x="1114" y="560"/>
                  </a:lnTo>
                  <a:lnTo>
                    <a:pt x="1111" y="563"/>
                  </a:lnTo>
                  <a:lnTo>
                    <a:pt x="1109" y="567"/>
                  </a:lnTo>
                  <a:lnTo>
                    <a:pt x="1107" y="571"/>
                  </a:lnTo>
                  <a:lnTo>
                    <a:pt x="1104" y="579"/>
                  </a:lnTo>
                  <a:lnTo>
                    <a:pt x="1102" y="589"/>
                  </a:lnTo>
                  <a:lnTo>
                    <a:pt x="1100" y="597"/>
                  </a:lnTo>
                  <a:lnTo>
                    <a:pt x="1097" y="606"/>
                  </a:lnTo>
                  <a:lnTo>
                    <a:pt x="1096" y="610"/>
                  </a:lnTo>
                  <a:lnTo>
                    <a:pt x="1093" y="613"/>
                  </a:lnTo>
                  <a:lnTo>
                    <a:pt x="1090" y="617"/>
                  </a:lnTo>
                  <a:lnTo>
                    <a:pt x="1087" y="620"/>
                  </a:lnTo>
                  <a:lnTo>
                    <a:pt x="1057" y="626"/>
                  </a:lnTo>
                  <a:lnTo>
                    <a:pt x="1030" y="630"/>
                  </a:lnTo>
                  <a:lnTo>
                    <a:pt x="1019" y="633"/>
                  </a:lnTo>
                  <a:lnTo>
                    <a:pt x="1007" y="637"/>
                  </a:lnTo>
                  <a:lnTo>
                    <a:pt x="1002" y="640"/>
                  </a:lnTo>
                  <a:lnTo>
                    <a:pt x="997" y="643"/>
                  </a:lnTo>
                  <a:lnTo>
                    <a:pt x="992" y="647"/>
                  </a:lnTo>
                  <a:lnTo>
                    <a:pt x="987" y="651"/>
                  </a:lnTo>
                  <a:lnTo>
                    <a:pt x="979" y="655"/>
                  </a:lnTo>
                  <a:lnTo>
                    <a:pt x="969" y="659"/>
                  </a:lnTo>
                  <a:lnTo>
                    <a:pt x="957" y="661"/>
                  </a:lnTo>
                  <a:lnTo>
                    <a:pt x="944" y="662"/>
                  </a:lnTo>
                  <a:lnTo>
                    <a:pt x="930" y="663"/>
                  </a:lnTo>
                  <a:lnTo>
                    <a:pt x="914" y="663"/>
                  </a:lnTo>
                  <a:lnTo>
                    <a:pt x="899" y="662"/>
                  </a:lnTo>
                  <a:lnTo>
                    <a:pt x="884" y="661"/>
                  </a:lnTo>
                  <a:lnTo>
                    <a:pt x="855" y="658"/>
                  </a:lnTo>
                  <a:lnTo>
                    <a:pt x="832" y="655"/>
                  </a:lnTo>
                  <a:lnTo>
                    <a:pt x="814" y="652"/>
                  </a:lnTo>
                  <a:lnTo>
                    <a:pt x="808" y="651"/>
                  </a:lnTo>
                  <a:lnTo>
                    <a:pt x="805" y="658"/>
                  </a:lnTo>
                  <a:lnTo>
                    <a:pt x="801" y="663"/>
                  </a:lnTo>
                  <a:lnTo>
                    <a:pt x="796" y="668"/>
                  </a:lnTo>
                  <a:lnTo>
                    <a:pt x="790" y="671"/>
                  </a:lnTo>
                  <a:lnTo>
                    <a:pt x="778" y="675"/>
                  </a:lnTo>
                  <a:lnTo>
                    <a:pt x="765" y="678"/>
                  </a:lnTo>
                  <a:lnTo>
                    <a:pt x="758" y="681"/>
                  </a:lnTo>
                  <a:lnTo>
                    <a:pt x="751" y="683"/>
                  </a:lnTo>
                  <a:lnTo>
                    <a:pt x="745" y="687"/>
                  </a:lnTo>
                  <a:lnTo>
                    <a:pt x="738" y="692"/>
                  </a:lnTo>
                  <a:lnTo>
                    <a:pt x="731" y="699"/>
                  </a:lnTo>
                  <a:lnTo>
                    <a:pt x="725" y="708"/>
                  </a:lnTo>
                  <a:lnTo>
                    <a:pt x="720" y="718"/>
                  </a:lnTo>
                  <a:lnTo>
                    <a:pt x="714" y="730"/>
                  </a:lnTo>
                  <a:lnTo>
                    <a:pt x="706" y="746"/>
                  </a:lnTo>
                  <a:lnTo>
                    <a:pt x="697" y="760"/>
                  </a:lnTo>
                  <a:lnTo>
                    <a:pt x="692" y="767"/>
                  </a:lnTo>
                  <a:lnTo>
                    <a:pt x="687" y="772"/>
                  </a:lnTo>
                  <a:lnTo>
                    <a:pt x="682" y="777"/>
                  </a:lnTo>
                  <a:lnTo>
                    <a:pt x="676" y="782"/>
                  </a:lnTo>
                  <a:lnTo>
                    <a:pt x="669" y="785"/>
                  </a:lnTo>
                  <a:lnTo>
                    <a:pt x="662" y="789"/>
                  </a:lnTo>
                  <a:lnTo>
                    <a:pt x="654" y="792"/>
                  </a:lnTo>
                  <a:lnTo>
                    <a:pt x="645" y="794"/>
                  </a:lnTo>
                  <a:lnTo>
                    <a:pt x="635" y="796"/>
                  </a:lnTo>
                  <a:lnTo>
                    <a:pt x="624" y="797"/>
                  </a:lnTo>
                  <a:lnTo>
                    <a:pt x="612" y="798"/>
                  </a:lnTo>
                  <a:lnTo>
                    <a:pt x="599" y="798"/>
                  </a:lnTo>
                  <a:lnTo>
                    <a:pt x="589" y="797"/>
                  </a:lnTo>
                  <a:lnTo>
                    <a:pt x="582" y="794"/>
                  </a:lnTo>
                  <a:lnTo>
                    <a:pt x="576" y="791"/>
                  </a:lnTo>
                  <a:lnTo>
                    <a:pt x="571" y="785"/>
                  </a:lnTo>
                  <a:lnTo>
                    <a:pt x="568" y="779"/>
                  </a:lnTo>
                  <a:lnTo>
                    <a:pt x="565" y="773"/>
                  </a:lnTo>
                  <a:lnTo>
                    <a:pt x="563" y="765"/>
                  </a:lnTo>
                  <a:lnTo>
                    <a:pt x="561" y="757"/>
                  </a:lnTo>
                  <a:lnTo>
                    <a:pt x="558" y="742"/>
                  </a:lnTo>
                  <a:lnTo>
                    <a:pt x="553" y="728"/>
                  </a:lnTo>
                  <a:lnTo>
                    <a:pt x="550" y="721"/>
                  </a:lnTo>
                  <a:lnTo>
                    <a:pt x="547" y="716"/>
                  </a:lnTo>
                  <a:lnTo>
                    <a:pt x="542" y="712"/>
                  </a:lnTo>
                  <a:lnTo>
                    <a:pt x="536" y="709"/>
                  </a:lnTo>
                  <a:lnTo>
                    <a:pt x="529" y="709"/>
                  </a:lnTo>
                  <a:lnTo>
                    <a:pt x="522" y="708"/>
                  </a:lnTo>
                  <a:lnTo>
                    <a:pt x="514" y="706"/>
                  </a:lnTo>
                  <a:lnTo>
                    <a:pt x="507" y="703"/>
                  </a:lnTo>
                  <a:lnTo>
                    <a:pt x="504" y="702"/>
                  </a:lnTo>
                  <a:lnTo>
                    <a:pt x="501" y="699"/>
                  </a:lnTo>
                  <a:lnTo>
                    <a:pt x="498" y="696"/>
                  </a:lnTo>
                  <a:lnTo>
                    <a:pt x="496" y="693"/>
                  </a:lnTo>
                  <a:lnTo>
                    <a:pt x="495" y="690"/>
                  </a:lnTo>
                  <a:lnTo>
                    <a:pt x="494" y="686"/>
                  </a:lnTo>
                  <a:lnTo>
                    <a:pt x="493" y="682"/>
                  </a:lnTo>
                  <a:lnTo>
                    <a:pt x="494" y="677"/>
                  </a:lnTo>
                  <a:lnTo>
                    <a:pt x="499" y="658"/>
                  </a:lnTo>
                  <a:lnTo>
                    <a:pt x="505" y="641"/>
                  </a:lnTo>
                  <a:lnTo>
                    <a:pt x="510" y="627"/>
                  </a:lnTo>
                  <a:lnTo>
                    <a:pt x="517" y="615"/>
                  </a:lnTo>
                  <a:lnTo>
                    <a:pt x="523" y="604"/>
                  </a:lnTo>
                  <a:lnTo>
                    <a:pt x="529" y="595"/>
                  </a:lnTo>
                  <a:lnTo>
                    <a:pt x="536" y="585"/>
                  </a:lnTo>
                  <a:lnTo>
                    <a:pt x="542" y="578"/>
                  </a:lnTo>
                  <a:lnTo>
                    <a:pt x="554" y="565"/>
                  </a:lnTo>
                  <a:lnTo>
                    <a:pt x="566" y="551"/>
                  </a:lnTo>
                  <a:lnTo>
                    <a:pt x="571" y="544"/>
                  </a:lnTo>
                  <a:lnTo>
                    <a:pt x="575" y="535"/>
                  </a:lnTo>
                  <a:lnTo>
                    <a:pt x="579" y="526"/>
                  </a:lnTo>
                  <a:lnTo>
                    <a:pt x="582" y="515"/>
                  </a:lnTo>
                  <a:lnTo>
                    <a:pt x="572" y="498"/>
                  </a:lnTo>
                  <a:lnTo>
                    <a:pt x="560" y="482"/>
                  </a:lnTo>
                  <a:lnTo>
                    <a:pt x="554" y="475"/>
                  </a:lnTo>
                  <a:lnTo>
                    <a:pt x="547" y="467"/>
                  </a:lnTo>
                  <a:lnTo>
                    <a:pt x="540" y="462"/>
                  </a:lnTo>
                  <a:lnTo>
                    <a:pt x="532" y="457"/>
                  </a:lnTo>
                  <a:lnTo>
                    <a:pt x="525" y="453"/>
                  </a:lnTo>
                  <a:lnTo>
                    <a:pt x="517" y="450"/>
                  </a:lnTo>
                  <a:lnTo>
                    <a:pt x="508" y="448"/>
                  </a:lnTo>
                  <a:lnTo>
                    <a:pt x="500" y="448"/>
                  </a:lnTo>
                  <a:lnTo>
                    <a:pt x="491" y="449"/>
                  </a:lnTo>
                  <a:lnTo>
                    <a:pt x="481" y="452"/>
                  </a:lnTo>
                  <a:lnTo>
                    <a:pt x="471" y="456"/>
                  </a:lnTo>
                  <a:lnTo>
                    <a:pt x="462" y="462"/>
                  </a:lnTo>
                  <a:lnTo>
                    <a:pt x="449" y="475"/>
                  </a:lnTo>
                  <a:lnTo>
                    <a:pt x="436" y="487"/>
                  </a:lnTo>
                  <a:lnTo>
                    <a:pt x="422" y="499"/>
                  </a:lnTo>
                  <a:lnTo>
                    <a:pt x="407" y="511"/>
                  </a:lnTo>
                  <a:lnTo>
                    <a:pt x="375" y="535"/>
                  </a:lnTo>
                  <a:lnTo>
                    <a:pt x="343" y="557"/>
                  </a:lnTo>
                  <a:lnTo>
                    <a:pt x="314" y="575"/>
                  </a:lnTo>
                  <a:lnTo>
                    <a:pt x="287" y="591"/>
                  </a:lnTo>
                  <a:lnTo>
                    <a:pt x="276" y="597"/>
                  </a:lnTo>
                  <a:lnTo>
                    <a:pt x="267" y="601"/>
                  </a:lnTo>
                  <a:lnTo>
                    <a:pt x="258" y="603"/>
                  </a:lnTo>
                  <a:lnTo>
                    <a:pt x="252" y="604"/>
                  </a:lnTo>
                  <a:lnTo>
                    <a:pt x="243" y="603"/>
                  </a:lnTo>
                  <a:lnTo>
                    <a:pt x="235" y="602"/>
                  </a:lnTo>
                  <a:lnTo>
                    <a:pt x="228" y="602"/>
                  </a:lnTo>
                  <a:lnTo>
                    <a:pt x="221" y="602"/>
                  </a:lnTo>
                  <a:lnTo>
                    <a:pt x="209" y="605"/>
                  </a:lnTo>
                  <a:lnTo>
                    <a:pt x="199" y="608"/>
                  </a:lnTo>
                  <a:lnTo>
                    <a:pt x="189" y="612"/>
                  </a:lnTo>
                  <a:lnTo>
                    <a:pt x="182" y="616"/>
                  </a:lnTo>
                  <a:lnTo>
                    <a:pt x="175" y="619"/>
                  </a:lnTo>
                  <a:lnTo>
                    <a:pt x="169" y="620"/>
                  </a:lnTo>
                  <a:lnTo>
                    <a:pt x="163" y="619"/>
                  </a:lnTo>
                  <a:lnTo>
                    <a:pt x="158" y="618"/>
                  </a:lnTo>
                  <a:lnTo>
                    <a:pt x="154" y="616"/>
                  </a:lnTo>
                  <a:lnTo>
                    <a:pt x="152" y="614"/>
                  </a:lnTo>
                  <a:lnTo>
                    <a:pt x="147" y="607"/>
                  </a:lnTo>
                  <a:lnTo>
                    <a:pt x="145" y="600"/>
                  </a:lnTo>
                  <a:lnTo>
                    <a:pt x="143" y="597"/>
                  </a:lnTo>
                  <a:lnTo>
                    <a:pt x="142" y="594"/>
                  </a:lnTo>
                  <a:lnTo>
                    <a:pt x="139" y="591"/>
                  </a:lnTo>
                  <a:lnTo>
                    <a:pt x="136" y="589"/>
                  </a:lnTo>
                  <a:lnTo>
                    <a:pt x="132" y="588"/>
                  </a:lnTo>
                  <a:lnTo>
                    <a:pt x="126" y="587"/>
                  </a:lnTo>
                  <a:lnTo>
                    <a:pt x="119" y="587"/>
                  </a:lnTo>
                  <a:lnTo>
                    <a:pt x="110" y="589"/>
                  </a:lnTo>
                  <a:lnTo>
                    <a:pt x="101" y="589"/>
                  </a:lnTo>
                  <a:lnTo>
                    <a:pt x="92" y="589"/>
                  </a:lnTo>
                  <a:lnTo>
                    <a:pt x="84" y="589"/>
                  </a:lnTo>
                  <a:lnTo>
                    <a:pt x="77" y="588"/>
                  </a:lnTo>
                  <a:lnTo>
                    <a:pt x="63" y="583"/>
                  </a:lnTo>
                  <a:lnTo>
                    <a:pt x="50" y="578"/>
                  </a:lnTo>
                  <a:lnTo>
                    <a:pt x="25" y="567"/>
                  </a:lnTo>
                  <a:lnTo>
                    <a:pt x="0" y="557"/>
                  </a:lnTo>
                  <a:close/>
                </a:path>
              </a:pathLst>
            </a:custGeom>
            <a:grpFill/>
            <a:ln w="3175" cmpd="sng">
              <a:solidFill>
                <a:srgbClr val="FCF6F6"/>
              </a:solidFill>
              <a:round/>
              <a:headEnd/>
              <a:tailEnd/>
            </a:ln>
          </p:spPr>
          <p:txBody>
            <a:bodyPr/>
            <a:lstStyle/>
            <a:p>
              <a:endParaRPr lang="pt-BR"/>
            </a:p>
          </p:txBody>
        </p:sp>
        <p:sp>
          <p:nvSpPr>
            <p:cNvPr id="27" name="Freeform 14"/>
            <p:cNvSpPr>
              <a:spLocks/>
            </p:cNvSpPr>
            <p:nvPr/>
          </p:nvSpPr>
          <p:spPr bwMode="auto">
            <a:xfrm>
              <a:off x="3821113" y="2598738"/>
              <a:ext cx="1533525" cy="1619250"/>
            </a:xfrm>
            <a:custGeom>
              <a:avLst/>
              <a:gdLst>
                <a:gd name="T0" fmla="*/ 1327 w 3909"/>
                <a:gd name="T1" fmla="*/ 3579 h 3795"/>
                <a:gd name="T2" fmla="*/ 1167 w 3909"/>
                <a:gd name="T3" fmla="*/ 3501 h 3795"/>
                <a:gd name="T4" fmla="*/ 1102 w 3909"/>
                <a:gd name="T5" fmla="*/ 3333 h 3795"/>
                <a:gd name="T6" fmla="*/ 1133 w 3909"/>
                <a:gd name="T7" fmla="*/ 3226 h 3795"/>
                <a:gd name="T8" fmla="*/ 828 w 3909"/>
                <a:gd name="T9" fmla="*/ 3164 h 3795"/>
                <a:gd name="T10" fmla="*/ 513 w 3909"/>
                <a:gd name="T11" fmla="*/ 2988 h 3795"/>
                <a:gd name="T12" fmla="*/ 418 w 3909"/>
                <a:gd name="T13" fmla="*/ 2808 h 3795"/>
                <a:gd name="T14" fmla="*/ 418 w 3909"/>
                <a:gd name="T15" fmla="*/ 2751 h 3795"/>
                <a:gd name="T16" fmla="*/ 433 w 3909"/>
                <a:gd name="T17" fmla="*/ 2681 h 3795"/>
                <a:gd name="T18" fmla="*/ 438 w 3909"/>
                <a:gd name="T19" fmla="*/ 2588 h 3795"/>
                <a:gd name="T20" fmla="*/ 413 w 3909"/>
                <a:gd name="T21" fmla="*/ 2470 h 3795"/>
                <a:gd name="T22" fmla="*/ 418 w 3909"/>
                <a:gd name="T23" fmla="*/ 2388 h 3795"/>
                <a:gd name="T24" fmla="*/ 363 w 3909"/>
                <a:gd name="T25" fmla="*/ 2295 h 3795"/>
                <a:gd name="T26" fmla="*/ 420 w 3909"/>
                <a:gd name="T27" fmla="*/ 2138 h 3795"/>
                <a:gd name="T28" fmla="*/ 496 w 3909"/>
                <a:gd name="T29" fmla="*/ 1964 h 3795"/>
                <a:gd name="T30" fmla="*/ 599 w 3909"/>
                <a:gd name="T31" fmla="*/ 1722 h 3795"/>
                <a:gd name="T32" fmla="*/ 514 w 3909"/>
                <a:gd name="T33" fmla="*/ 1556 h 3795"/>
                <a:gd name="T34" fmla="*/ 560 w 3909"/>
                <a:gd name="T35" fmla="*/ 1445 h 3795"/>
                <a:gd name="T36" fmla="*/ 536 w 3909"/>
                <a:gd name="T37" fmla="*/ 1343 h 3795"/>
                <a:gd name="T38" fmla="*/ 301 w 3909"/>
                <a:gd name="T39" fmla="*/ 1292 h 3795"/>
                <a:gd name="T40" fmla="*/ 148 w 3909"/>
                <a:gd name="T41" fmla="*/ 1278 h 3795"/>
                <a:gd name="T42" fmla="*/ 9 w 3909"/>
                <a:gd name="T43" fmla="*/ 1118 h 3795"/>
                <a:gd name="T44" fmla="*/ 52 w 3909"/>
                <a:gd name="T45" fmla="*/ 890 h 3795"/>
                <a:gd name="T46" fmla="*/ 25 w 3909"/>
                <a:gd name="T47" fmla="*/ 594 h 3795"/>
                <a:gd name="T48" fmla="*/ 1119 w 3909"/>
                <a:gd name="T49" fmla="*/ 293 h 3795"/>
                <a:gd name="T50" fmla="*/ 1087 w 3909"/>
                <a:gd name="T51" fmla="*/ 190 h 3795"/>
                <a:gd name="T52" fmla="*/ 1159 w 3909"/>
                <a:gd name="T53" fmla="*/ 95 h 3795"/>
                <a:gd name="T54" fmla="*/ 1254 w 3909"/>
                <a:gd name="T55" fmla="*/ 115 h 3795"/>
                <a:gd name="T56" fmla="*/ 1356 w 3909"/>
                <a:gd name="T57" fmla="*/ 485 h 3795"/>
                <a:gd name="T58" fmla="*/ 1516 w 3909"/>
                <a:gd name="T59" fmla="*/ 566 h 3795"/>
                <a:gd name="T60" fmla="*/ 1631 w 3909"/>
                <a:gd name="T61" fmla="*/ 710 h 3795"/>
                <a:gd name="T62" fmla="*/ 3823 w 3909"/>
                <a:gd name="T63" fmla="*/ 1042 h 3795"/>
                <a:gd name="T64" fmla="*/ 3776 w 3909"/>
                <a:gd name="T65" fmla="*/ 1203 h 3795"/>
                <a:gd name="T66" fmla="*/ 3730 w 3909"/>
                <a:gd name="T67" fmla="*/ 1446 h 3795"/>
                <a:gd name="T68" fmla="*/ 3740 w 3909"/>
                <a:gd name="T69" fmla="*/ 1664 h 3795"/>
                <a:gd name="T70" fmla="*/ 3765 w 3909"/>
                <a:gd name="T71" fmla="*/ 1802 h 3795"/>
                <a:gd name="T72" fmla="*/ 3792 w 3909"/>
                <a:gd name="T73" fmla="*/ 1932 h 3795"/>
                <a:gd name="T74" fmla="*/ 3766 w 3909"/>
                <a:gd name="T75" fmla="*/ 2080 h 3795"/>
                <a:gd name="T76" fmla="*/ 3672 w 3909"/>
                <a:gd name="T77" fmla="*/ 2202 h 3795"/>
                <a:gd name="T78" fmla="*/ 3662 w 3909"/>
                <a:gd name="T79" fmla="*/ 2361 h 3795"/>
                <a:gd name="T80" fmla="*/ 3624 w 3909"/>
                <a:gd name="T81" fmla="*/ 2506 h 3795"/>
                <a:gd name="T82" fmla="*/ 3551 w 3909"/>
                <a:gd name="T83" fmla="*/ 2660 h 3795"/>
                <a:gd name="T84" fmla="*/ 3472 w 3909"/>
                <a:gd name="T85" fmla="*/ 2674 h 3795"/>
                <a:gd name="T86" fmla="*/ 3348 w 3909"/>
                <a:gd name="T87" fmla="*/ 2898 h 3795"/>
                <a:gd name="T88" fmla="*/ 3193 w 3909"/>
                <a:gd name="T89" fmla="*/ 2982 h 3795"/>
                <a:gd name="T90" fmla="*/ 3113 w 3909"/>
                <a:gd name="T91" fmla="*/ 3093 h 3795"/>
                <a:gd name="T92" fmla="*/ 3027 w 3909"/>
                <a:gd name="T93" fmla="*/ 3246 h 3795"/>
                <a:gd name="T94" fmla="*/ 2921 w 3909"/>
                <a:gd name="T95" fmla="*/ 3345 h 3795"/>
                <a:gd name="T96" fmla="*/ 2869 w 3909"/>
                <a:gd name="T97" fmla="*/ 3453 h 3795"/>
                <a:gd name="T98" fmla="*/ 2891 w 3909"/>
                <a:gd name="T99" fmla="*/ 3602 h 3795"/>
                <a:gd name="T100" fmla="*/ 2822 w 3909"/>
                <a:gd name="T101" fmla="*/ 3682 h 3795"/>
                <a:gd name="T102" fmla="*/ 2723 w 3909"/>
                <a:gd name="T103" fmla="*/ 3529 h 3795"/>
                <a:gd name="T104" fmla="*/ 2671 w 3909"/>
                <a:gd name="T105" fmla="*/ 3459 h 3795"/>
                <a:gd name="T106" fmla="*/ 2560 w 3909"/>
                <a:gd name="T107" fmla="*/ 3527 h 3795"/>
                <a:gd name="T108" fmla="*/ 2387 w 3909"/>
                <a:gd name="T109" fmla="*/ 3505 h 3795"/>
                <a:gd name="T110" fmla="*/ 2201 w 3909"/>
                <a:gd name="T111" fmla="*/ 3540 h 3795"/>
                <a:gd name="T112" fmla="*/ 2015 w 3909"/>
                <a:gd name="T113" fmla="*/ 3460 h 3795"/>
                <a:gd name="T114" fmla="*/ 1845 w 3909"/>
                <a:gd name="T115" fmla="*/ 3428 h 3795"/>
                <a:gd name="T116" fmla="*/ 1711 w 3909"/>
                <a:gd name="T117" fmla="*/ 3462 h 3795"/>
                <a:gd name="T118" fmla="*/ 1589 w 3909"/>
                <a:gd name="T119" fmla="*/ 3598 h 3795"/>
                <a:gd name="T120" fmla="*/ 1497 w 3909"/>
                <a:gd name="T121" fmla="*/ 3638 h 3795"/>
                <a:gd name="T122" fmla="*/ 1444 w 3909"/>
                <a:gd name="T123" fmla="*/ 3742 h 3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09" h="3795">
                  <a:moveTo>
                    <a:pt x="1412" y="3795"/>
                  </a:moveTo>
                  <a:lnTo>
                    <a:pt x="1403" y="3780"/>
                  </a:lnTo>
                  <a:lnTo>
                    <a:pt x="1395" y="3766"/>
                  </a:lnTo>
                  <a:lnTo>
                    <a:pt x="1387" y="3750"/>
                  </a:lnTo>
                  <a:lnTo>
                    <a:pt x="1381" y="3733"/>
                  </a:lnTo>
                  <a:lnTo>
                    <a:pt x="1371" y="3700"/>
                  </a:lnTo>
                  <a:lnTo>
                    <a:pt x="1363" y="3667"/>
                  </a:lnTo>
                  <a:lnTo>
                    <a:pt x="1358" y="3651"/>
                  </a:lnTo>
                  <a:lnTo>
                    <a:pt x="1353" y="3635"/>
                  </a:lnTo>
                  <a:lnTo>
                    <a:pt x="1348" y="3619"/>
                  </a:lnTo>
                  <a:lnTo>
                    <a:pt x="1342" y="3605"/>
                  </a:lnTo>
                  <a:lnTo>
                    <a:pt x="1335" y="3591"/>
                  </a:lnTo>
                  <a:lnTo>
                    <a:pt x="1327" y="3579"/>
                  </a:lnTo>
                  <a:lnTo>
                    <a:pt x="1322" y="3573"/>
                  </a:lnTo>
                  <a:lnTo>
                    <a:pt x="1318" y="3568"/>
                  </a:lnTo>
                  <a:lnTo>
                    <a:pt x="1312" y="3563"/>
                  </a:lnTo>
                  <a:lnTo>
                    <a:pt x="1307" y="3559"/>
                  </a:lnTo>
                  <a:lnTo>
                    <a:pt x="1297" y="3551"/>
                  </a:lnTo>
                  <a:lnTo>
                    <a:pt x="1287" y="3545"/>
                  </a:lnTo>
                  <a:lnTo>
                    <a:pt x="1275" y="3539"/>
                  </a:lnTo>
                  <a:lnTo>
                    <a:pt x="1264" y="3535"/>
                  </a:lnTo>
                  <a:lnTo>
                    <a:pt x="1243" y="3527"/>
                  </a:lnTo>
                  <a:lnTo>
                    <a:pt x="1221" y="3519"/>
                  </a:lnTo>
                  <a:lnTo>
                    <a:pt x="1199" y="3513"/>
                  </a:lnTo>
                  <a:lnTo>
                    <a:pt x="1178" y="3506"/>
                  </a:lnTo>
                  <a:lnTo>
                    <a:pt x="1167" y="3501"/>
                  </a:lnTo>
                  <a:lnTo>
                    <a:pt x="1157" y="3497"/>
                  </a:lnTo>
                  <a:lnTo>
                    <a:pt x="1147" y="3491"/>
                  </a:lnTo>
                  <a:lnTo>
                    <a:pt x="1138" y="3485"/>
                  </a:lnTo>
                  <a:lnTo>
                    <a:pt x="1135" y="3482"/>
                  </a:lnTo>
                  <a:lnTo>
                    <a:pt x="1132" y="3477"/>
                  </a:lnTo>
                  <a:lnTo>
                    <a:pt x="1129" y="3470"/>
                  </a:lnTo>
                  <a:lnTo>
                    <a:pt x="1126" y="3462"/>
                  </a:lnTo>
                  <a:lnTo>
                    <a:pt x="1120" y="3442"/>
                  </a:lnTo>
                  <a:lnTo>
                    <a:pt x="1114" y="3419"/>
                  </a:lnTo>
                  <a:lnTo>
                    <a:pt x="1109" y="3394"/>
                  </a:lnTo>
                  <a:lnTo>
                    <a:pt x="1105" y="3370"/>
                  </a:lnTo>
                  <a:lnTo>
                    <a:pt x="1103" y="3349"/>
                  </a:lnTo>
                  <a:lnTo>
                    <a:pt x="1102" y="3333"/>
                  </a:lnTo>
                  <a:lnTo>
                    <a:pt x="1102" y="3318"/>
                  </a:lnTo>
                  <a:lnTo>
                    <a:pt x="1103" y="3305"/>
                  </a:lnTo>
                  <a:lnTo>
                    <a:pt x="1105" y="3293"/>
                  </a:lnTo>
                  <a:lnTo>
                    <a:pt x="1107" y="3283"/>
                  </a:lnTo>
                  <a:lnTo>
                    <a:pt x="1109" y="3274"/>
                  </a:lnTo>
                  <a:lnTo>
                    <a:pt x="1112" y="3266"/>
                  </a:lnTo>
                  <a:lnTo>
                    <a:pt x="1115" y="3260"/>
                  </a:lnTo>
                  <a:lnTo>
                    <a:pt x="1118" y="3254"/>
                  </a:lnTo>
                  <a:lnTo>
                    <a:pt x="1123" y="3244"/>
                  </a:lnTo>
                  <a:lnTo>
                    <a:pt x="1128" y="3237"/>
                  </a:lnTo>
                  <a:lnTo>
                    <a:pt x="1130" y="3233"/>
                  </a:lnTo>
                  <a:lnTo>
                    <a:pt x="1132" y="3230"/>
                  </a:lnTo>
                  <a:lnTo>
                    <a:pt x="1133" y="3226"/>
                  </a:lnTo>
                  <a:lnTo>
                    <a:pt x="1133" y="3223"/>
                  </a:lnTo>
                  <a:lnTo>
                    <a:pt x="1134" y="3196"/>
                  </a:lnTo>
                  <a:lnTo>
                    <a:pt x="1135" y="3177"/>
                  </a:lnTo>
                  <a:lnTo>
                    <a:pt x="1137" y="3165"/>
                  </a:lnTo>
                  <a:lnTo>
                    <a:pt x="1139" y="3159"/>
                  </a:lnTo>
                  <a:lnTo>
                    <a:pt x="1140" y="3157"/>
                  </a:lnTo>
                  <a:lnTo>
                    <a:pt x="1140" y="3157"/>
                  </a:lnTo>
                  <a:lnTo>
                    <a:pt x="1138" y="3159"/>
                  </a:lnTo>
                  <a:lnTo>
                    <a:pt x="1133" y="3159"/>
                  </a:lnTo>
                  <a:lnTo>
                    <a:pt x="1107" y="3160"/>
                  </a:lnTo>
                  <a:lnTo>
                    <a:pt x="1038" y="3161"/>
                  </a:lnTo>
                  <a:lnTo>
                    <a:pt x="940" y="3163"/>
                  </a:lnTo>
                  <a:lnTo>
                    <a:pt x="828" y="3164"/>
                  </a:lnTo>
                  <a:lnTo>
                    <a:pt x="717" y="3165"/>
                  </a:lnTo>
                  <a:lnTo>
                    <a:pt x="620" y="3164"/>
                  </a:lnTo>
                  <a:lnTo>
                    <a:pt x="581" y="3162"/>
                  </a:lnTo>
                  <a:lnTo>
                    <a:pt x="551" y="3160"/>
                  </a:lnTo>
                  <a:lnTo>
                    <a:pt x="540" y="3159"/>
                  </a:lnTo>
                  <a:lnTo>
                    <a:pt x="532" y="3158"/>
                  </a:lnTo>
                  <a:lnTo>
                    <a:pt x="527" y="3156"/>
                  </a:lnTo>
                  <a:lnTo>
                    <a:pt x="525" y="3154"/>
                  </a:lnTo>
                  <a:lnTo>
                    <a:pt x="524" y="3137"/>
                  </a:lnTo>
                  <a:lnTo>
                    <a:pt x="522" y="3109"/>
                  </a:lnTo>
                  <a:lnTo>
                    <a:pt x="520" y="3071"/>
                  </a:lnTo>
                  <a:lnTo>
                    <a:pt x="516" y="3030"/>
                  </a:lnTo>
                  <a:lnTo>
                    <a:pt x="513" y="2988"/>
                  </a:lnTo>
                  <a:lnTo>
                    <a:pt x="510" y="2947"/>
                  </a:lnTo>
                  <a:lnTo>
                    <a:pt x="506" y="2912"/>
                  </a:lnTo>
                  <a:lnTo>
                    <a:pt x="504" y="2887"/>
                  </a:lnTo>
                  <a:lnTo>
                    <a:pt x="503" y="2882"/>
                  </a:lnTo>
                  <a:lnTo>
                    <a:pt x="500" y="2877"/>
                  </a:lnTo>
                  <a:lnTo>
                    <a:pt x="497" y="2873"/>
                  </a:lnTo>
                  <a:lnTo>
                    <a:pt x="495" y="2869"/>
                  </a:lnTo>
                  <a:lnTo>
                    <a:pt x="487" y="2860"/>
                  </a:lnTo>
                  <a:lnTo>
                    <a:pt x="479" y="2852"/>
                  </a:lnTo>
                  <a:lnTo>
                    <a:pt x="459" y="2837"/>
                  </a:lnTo>
                  <a:lnTo>
                    <a:pt x="437" y="2823"/>
                  </a:lnTo>
                  <a:lnTo>
                    <a:pt x="427" y="2816"/>
                  </a:lnTo>
                  <a:lnTo>
                    <a:pt x="418" y="2808"/>
                  </a:lnTo>
                  <a:lnTo>
                    <a:pt x="410" y="2801"/>
                  </a:lnTo>
                  <a:lnTo>
                    <a:pt x="403" y="2793"/>
                  </a:lnTo>
                  <a:lnTo>
                    <a:pt x="400" y="2789"/>
                  </a:lnTo>
                  <a:lnTo>
                    <a:pt x="398" y="2785"/>
                  </a:lnTo>
                  <a:lnTo>
                    <a:pt x="397" y="2780"/>
                  </a:lnTo>
                  <a:lnTo>
                    <a:pt x="396" y="2776"/>
                  </a:lnTo>
                  <a:lnTo>
                    <a:pt x="395" y="2771"/>
                  </a:lnTo>
                  <a:lnTo>
                    <a:pt x="396" y="2766"/>
                  </a:lnTo>
                  <a:lnTo>
                    <a:pt x="397" y="2761"/>
                  </a:lnTo>
                  <a:lnTo>
                    <a:pt x="399" y="2756"/>
                  </a:lnTo>
                  <a:lnTo>
                    <a:pt x="404" y="2755"/>
                  </a:lnTo>
                  <a:lnTo>
                    <a:pt x="411" y="2754"/>
                  </a:lnTo>
                  <a:lnTo>
                    <a:pt x="418" y="2751"/>
                  </a:lnTo>
                  <a:lnTo>
                    <a:pt x="426" y="2748"/>
                  </a:lnTo>
                  <a:lnTo>
                    <a:pt x="434" y="2744"/>
                  </a:lnTo>
                  <a:lnTo>
                    <a:pt x="440" y="2737"/>
                  </a:lnTo>
                  <a:lnTo>
                    <a:pt x="442" y="2734"/>
                  </a:lnTo>
                  <a:lnTo>
                    <a:pt x="444" y="2731"/>
                  </a:lnTo>
                  <a:lnTo>
                    <a:pt x="445" y="2727"/>
                  </a:lnTo>
                  <a:lnTo>
                    <a:pt x="446" y="2724"/>
                  </a:lnTo>
                  <a:lnTo>
                    <a:pt x="446" y="2717"/>
                  </a:lnTo>
                  <a:lnTo>
                    <a:pt x="445" y="2711"/>
                  </a:lnTo>
                  <a:lnTo>
                    <a:pt x="443" y="2705"/>
                  </a:lnTo>
                  <a:lnTo>
                    <a:pt x="442" y="2700"/>
                  </a:lnTo>
                  <a:lnTo>
                    <a:pt x="438" y="2690"/>
                  </a:lnTo>
                  <a:lnTo>
                    <a:pt x="433" y="2681"/>
                  </a:lnTo>
                  <a:lnTo>
                    <a:pt x="428" y="2671"/>
                  </a:lnTo>
                  <a:lnTo>
                    <a:pt x="424" y="2659"/>
                  </a:lnTo>
                  <a:lnTo>
                    <a:pt x="422" y="2653"/>
                  </a:lnTo>
                  <a:lnTo>
                    <a:pt x="421" y="2646"/>
                  </a:lnTo>
                  <a:lnTo>
                    <a:pt x="420" y="2638"/>
                  </a:lnTo>
                  <a:lnTo>
                    <a:pt x="420" y="2629"/>
                  </a:lnTo>
                  <a:lnTo>
                    <a:pt x="420" y="2623"/>
                  </a:lnTo>
                  <a:lnTo>
                    <a:pt x="421" y="2617"/>
                  </a:lnTo>
                  <a:lnTo>
                    <a:pt x="422" y="2612"/>
                  </a:lnTo>
                  <a:lnTo>
                    <a:pt x="424" y="2608"/>
                  </a:lnTo>
                  <a:lnTo>
                    <a:pt x="428" y="2601"/>
                  </a:lnTo>
                  <a:lnTo>
                    <a:pt x="433" y="2595"/>
                  </a:lnTo>
                  <a:lnTo>
                    <a:pt x="438" y="2588"/>
                  </a:lnTo>
                  <a:lnTo>
                    <a:pt x="442" y="2580"/>
                  </a:lnTo>
                  <a:lnTo>
                    <a:pt x="443" y="2575"/>
                  </a:lnTo>
                  <a:lnTo>
                    <a:pt x="445" y="2570"/>
                  </a:lnTo>
                  <a:lnTo>
                    <a:pt x="446" y="2563"/>
                  </a:lnTo>
                  <a:lnTo>
                    <a:pt x="446" y="2556"/>
                  </a:lnTo>
                  <a:lnTo>
                    <a:pt x="446" y="2548"/>
                  </a:lnTo>
                  <a:lnTo>
                    <a:pt x="444" y="2540"/>
                  </a:lnTo>
                  <a:lnTo>
                    <a:pt x="443" y="2532"/>
                  </a:lnTo>
                  <a:lnTo>
                    <a:pt x="441" y="2524"/>
                  </a:lnTo>
                  <a:lnTo>
                    <a:pt x="435" y="2509"/>
                  </a:lnTo>
                  <a:lnTo>
                    <a:pt x="428" y="2496"/>
                  </a:lnTo>
                  <a:lnTo>
                    <a:pt x="421" y="2483"/>
                  </a:lnTo>
                  <a:lnTo>
                    <a:pt x="413" y="2470"/>
                  </a:lnTo>
                  <a:lnTo>
                    <a:pt x="406" y="2456"/>
                  </a:lnTo>
                  <a:lnTo>
                    <a:pt x="399" y="2441"/>
                  </a:lnTo>
                  <a:lnTo>
                    <a:pt x="397" y="2433"/>
                  </a:lnTo>
                  <a:lnTo>
                    <a:pt x="395" y="2427"/>
                  </a:lnTo>
                  <a:lnTo>
                    <a:pt x="395" y="2421"/>
                  </a:lnTo>
                  <a:lnTo>
                    <a:pt x="396" y="2415"/>
                  </a:lnTo>
                  <a:lnTo>
                    <a:pt x="397" y="2410"/>
                  </a:lnTo>
                  <a:lnTo>
                    <a:pt x="399" y="2405"/>
                  </a:lnTo>
                  <a:lnTo>
                    <a:pt x="401" y="2401"/>
                  </a:lnTo>
                  <a:lnTo>
                    <a:pt x="404" y="2398"/>
                  </a:lnTo>
                  <a:lnTo>
                    <a:pt x="409" y="2393"/>
                  </a:lnTo>
                  <a:lnTo>
                    <a:pt x="414" y="2390"/>
                  </a:lnTo>
                  <a:lnTo>
                    <a:pt x="418" y="2388"/>
                  </a:lnTo>
                  <a:lnTo>
                    <a:pt x="420" y="2388"/>
                  </a:lnTo>
                  <a:lnTo>
                    <a:pt x="421" y="2384"/>
                  </a:lnTo>
                  <a:lnTo>
                    <a:pt x="422" y="2380"/>
                  </a:lnTo>
                  <a:lnTo>
                    <a:pt x="422" y="2376"/>
                  </a:lnTo>
                  <a:lnTo>
                    <a:pt x="422" y="2371"/>
                  </a:lnTo>
                  <a:lnTo>
                    <a:pt x="419" y="2362"/>
                  </a:lnTo>
                  <a:lnTo>
                    <a:pt x="416" y="2353"/>
                  </a:lnTo>
                  <a:lnTo>
                    <a:pt x="410" y="2344"/>
                  </a:lnTo>
                  <a:lnTo>
                    <a:pt x="403" y="2334"/>
                  </a:lnTo>
                  <a:lnTo>
                    <a:pt x="395" y="2325"/>
                  </a:lnTo>
                  <a:lnTo>
                    <a:pt x="384" y="2315"/>
                  </a:lnTo>
                  <a:lnTo>
                    <a:pt x="374" y="2305"/>
                  </a:lnTo>
                  <a:lnTo>
                    <a:pt x="363" y="2295"/>
                  </a:lnTo>
                  <a:lnTo>
                    <a:pt x="350" y="2285"/>
                  </a:lnTo>
                  <a:lnTo>
                    <a:pt x="338" y="2276"/>
                  </a:lnTo>
                  <a:lnTo>
                    <a:pt x="311" y="2258"/>
                  </a:lnTo>
                  <a:lnTo>
                    <a:pt x="284" y="2241"/>
                  </a:lnTo>
                  <a:lnTo>
                    <a:pt x="298" y="2228"/>
                  </a:lnTo>
                  <a:lnTo>
                    <a:pt x="313" y="2216"/>
                  </a:lnTo>
                  <a:lnTo>
                    <a:pt x="328" y="2206"/>
                  </a:lnTo>
                  <a:lnTo>
                    <a:pt x="343" y="2196"/>
                  </a:lnTo>
                  <a:lnTo>
                    <a:pt x="374" y="2176"/>
                  </a:lnTo>
                  <a:lnTo>
                    <a:pt x="404" y="2157"/>
                  </a:lnTo>
                  <a:lnTo>
                    <a:pt x="411" y="2152"/>
                  </a:lnTo>
                  <a:lnTo>
                    <a:pt x="416" y="2145"/>
                  </a:lnTo>
                  <a:lnTo>
                    <a:pt x="420" y="2138"/>
                  </a:lnTo>
                  <a:lnTo>
                    <a:pt x="424" y="2131"/>
                  </a:lnTo>
                  <a:lnTo>
                    <a:pt x="430" y="2113"/>
                  </a:lnTo>
                  <a:lnTo>
                    <a:pt x="434" y="2095"/>
                  </a:lnTo>
                  <a:lnTo>
                    <a:pt x="438" y="2075"/>
                  </a:lnTo>
                  <a:lnTo>
                    <a:pt x="442" y="2054"/>
                  </a:lnTo>
                  <a:lnTo>
                    <a:pt x="445" y="2044"/>
                  </a:lnTo>
                  <a:lnTo>
                    <a:pt x="448" y="2034"/>
                  </a:lnTo>
                  <a:lnTo>
                    <a:pt x="452" y="2025"/>
                  </a:lnTo>
                  <a:lnTo>
                    <a:pt x="456" y="2016"/>
                  </a:lnTo>
                  <a:lnTo>
                    <a:pt x="466" y="2001"/>
                  </a:lnTo>
                  <a:lnTo>
                    <a:pt x="476" y="1988"/>
                  </a:lnTo>
                  <a:lnTo>
                    <a:pt x="486" y="1975"/>
                  </a:lnTo>
                  <a:lnTo>
                    <a:pt x="496" y="1964"/>
                  </a:lnTo>
                  <a:lnTo>
                    <a:pt x="518" y="1941"/>
                  </a:lnTo>
                  <a:lnTo>
                    <a:pt x="537" y="1918"/>
                  </a:lnTo>
                  <a:lnTo>
                    <a:pt x="547" y="1906"/>
                  </a:lnTo>
                  <a:lnTo>
                    <a:pt x="556" y="1892"/>
                  </a:lnTo>
                  <a:lnTo>
                    <a:pt x="564" y="1876"/>
                  </a:lnTo>
                  <a:lnTo>
                    <a:pt x="572" y="1858"/>
                  </a:lnTo>
                  <a:lnTo>
                    <a:pt x="580" y="1837"/>
                  </a:lnTo>
                  <a:lnTo>
                    <a:pt x="586" y="1814"/>
                  </a:lnTo>
                  <a:lnTo>
                    <a:pt x="592" y="1788"/>
                  </a:lnTo>
                  <a:lnTo>
                    <a:pt x="598" y="1759"/>
                  </a:lnTo>
                  <a:lnTo>
                    <a:pt x="599" y="1746"/>
                  </a:lnTo>
                  <a:lnTo>
                    <a:pt x="599" y="1733"/>
                  </a:lnTo>
                  <a:lnTo>
                    <a:pt x="599" y="1722"/>
                  </a:lnTo>
                  <a:lnTo>
                    <a:pt x="598" y="1711"/>
                  </a:lnTo>
                  <a:lnTo>
                    <a:pt x="597" y="1701"/>
                  </a:lnTo>
                  <a:lnTo>
                    <a:pt x="595" y="1692"/>
                  </a:lnTo>
                  <a:lnTo>
                    <a:pt x="593" y="1683"/>
                  </a:lnTo>
                  <a:lnTo>
                    <a:pt x="590" y="1674"/>
                  </a:lnTo>
                  <a:lnTo>
                    <a:pt x="584" y="1659"/>
                  </a:lnTo>
                  <a:lnTo>
                    <a:pt x="577" y="1646"/>
                  </a:lnTo>
                  <a:lnTo>
                    <a:pt x="568" y="1633"/>
                  </a:lnTo>
                  <a:lnTo>
                    <a:pt x="559" y="1621"/>
                  </a:lnTo>
                  <a:lnTo>
                    <a:pt x="541" y="1600"/>
                  </a:lnTo>
                  <a:lnTo>
                    <a:pt x="525" y="1579"/>
                  </a:lnTo>
                  <a:lnTo>
                    <a:pt x="519" y="1568"/>
                  </a:lnTo>
                  <a:lnTo>
                    <a:pt x="514" y="1556"/>
                  </a:lnTo>
                  <a:lnTo>
                    <a:pt x="512" y="1549"/>
                  </a:lnTo>
                  <a:lnTo>
                    <a:pt x="510" y="1543"/>
                  </a:lnTo>
                  <a:lnTo>
                    <a:pt x="510" y="1535"/>
                  </a:lnTo>
                  <a:lnTo>
                    <a:pt x="509" y="1528"/>
                  </a:lnTo>
                  <a:lnTo>
                    <a:pt x="510" y="1518"/>
                  </a:lnTo>
                  <a:lnTo>
                    <a:pt x="512" y="1508"/>
                  </a:lnTo>
                  <a:lnTo>
                    <a:pt x="516" y="1500"/>
                  </a:lnTo>
                  <a:lnTo>
                    <a:pt x="520" y="1493"/>
                  </a:lnTo>
                  <a:lnTo>
                    <a:pt x="531" y="1480"/>
                  </a:lnTo>
                  <a:lnTo>
                    <a:pt x="544" y="1468"/>
                  </a:lnTo>
                  <a:lnTo>
                    <a:pt x="550" y="1461"/>
                  </a:lnTo>
                  <a:lnTo>
                    <a:pt x="555" y="1453"/>
                  </a:lnTo>
                  <a:lnTo>
                    <a:pt x="560" y="1445"/>
                  </a:lnTo>
                  <a:lnTo>
                    <a:pt x="564" y="1435"/>
                  </a:lnTo>
                  <a:lnTo>
                    <a:pt x="567" y="1425"/>
                  </a:lnTo>
                  <a:lnTo>
                    <a:pt x="568" y="1412"/>
                  </a:lnTo>
                  <a:lnTo>
                    <a:pt x="568" y="1397"/>
                  </a:lnTo>
                  <a:lnTo>
                    <a:pt x="566" y="1380"/>
                  </a:lnTo>
                  <a:lnTo>
                    <a:pt x="565" y="1374"/>
                  </a:lnTo>
                  <a:lnTo>
                    <a:pt x="562" y="1369"/>
                  </a:lnTo>
                  <a:lnTo>
                    <a:pt x="559" y="1363"/>
                  </a:lnTo>
                  <a:lnTo>
                    <a:pt x="556" y="1359"/>
                  </a:lnTo>
                  <a:lnTo>
                    <a:pt x="552" y="1354"/>
                  </a:lnTo>
                  <a:lnTo>
                    <a:pt x="547" y="1350"/>
                  </a:lnTo>
                  <a:lnTo>
                    <a:pt x="542" y="1346"/>
                  </a:lnTo>
                  <a:lnTo>
                    <a:pt x="536" y="1343"/>
                  </a:lnTo>
                  <a:lnTo>
                    <a:pt x="524" y="1337"/>
                  </a:lnTo>
                  <a:lnTo>
                    <a:pt x="510" y="1332"/>
                  </a:lnTo>
                  <a:lnTo>
                    <a:pt x="494" y="1328"/>
                  </a:lnTo>
                  <a:lnTo>
                    <a:pt x="478" y="1325"/>
                  </a:lnTo>
                  <a:lnTo>
                    <a:pt x="443" y="1319"/>
                  </a:lnTo>
                  <a:lnTo>
                    <a:pt x="405" y="1314"/>
                  </a:lnTo>
                  <a:lnTo>
                    <a:pt x="385" y="1311"/>
                  </a:lnTo>
                  <a:lnTo>
                    <a:pt x="367" y="1307"/>
                  </a:lnTo>
                  <a:lnTo>
                    <a:pt x="348" y="1302"/>
                  </a:lnTo>
                  <a:lnTo>
                    <a:pt x="330" y="1297"/>
                  </a:lnTo>
                  <a:lnTo>
                    <a:pt x="323" y="1295"/>
                  </a:lnTo>
                  <a:lnTo>
                    <a:pt x="313" y="1292"/>
                  </a:lnTo>
                  <a:lnTo>
                    <a:pt x="301" y="1292"/>
                  </a:lnTo>
                  <a:lnTo>
                    <a:pt x="288" y="1292"/>
                  </a:lnTo>
                  <a:lnTo>
                    <a:pt x="259" y="1293"/>
                  </a:lnTo>
                  <a:lnTo>
                    <a:pt x="229" y="1296"/>
                  </a:lnTo>
                  <a:lnTo>
                    <a:pt x="201" y="1299"/>
                  </a:lnTo>
                  <a:lnTo>
                    <a:pt x="177" y="1299"/>
                  </a:lnTo>
                  <a:lnTo>
                    <a:pt x="167" y="1299"/>
                  </a:lnTo>
                  <a:lnTo>
                    <a:pt x="159" y="1297"/>
                  </a:lnTo>
                  <a:lnTo>
                    <a:pt x="156" y="1296"/>
                  </a:lnTo>
                  <a:lnTo>
                    <a:pt x="154" y="1295"/>
                  </a:lnTo>
                  <a:lnTo>
                    <a:pt x="152" y="1293"/>
                  </a:lnTo>
                  <a:lnTo>
                    <a:pt x="152" y="1291"/>
                  </a:lnTo>
                  <a:lnTo>
                    <a:pt x="150" y="1285"/>
                  </a:lnTo>
                  <a:lnTo>
                    <a:pt x="148" y="1278"/>
                  </a:lnTo>
                  <a:lnTo>
                    <a:pt x="145" y="1272"/>
                  </a:lnTo>
                  <a:lnTo>
                    <a:pt x="142" y="1267"/>
                  </a:lnTo>
                  <a:lnTo>
                    <a:pt x="134" y="1255"/>
                  </a:lnTo>
                  <a:lnTo>
                    <a:pt x="124" y="1244"/>
                  </a:lnTo>
                  <a:lnTo>
                    <a:pt x="99" y="1221"/>
                  </a:lnTo>
                  <a:lnTo>
                    <a:pt x="72" y="1197"/>
                  </a:lnTo>
                  <a:lnTo>
                    <a:pt x="59" y="1185"/>
                  </a:lnTo>
                  <a:lnTo>
                    <a:pt x="45" y="1171"/>
                  </a:lnTo>
                  <a:lnTo>
                    <a:pt x="33" y="1157"/>
                  </a:lnTo>
                  <a:lnTo>
                    <a:pt x="22" y="1142"/>
                  </a:lnTo>
                  <a:lnTo>
                    <a:pt x="17" y="1134"/>
                  </a:lnTo>
                  <a:lnTo>
                    <a:pt x="13" y="1126"/>
                  </a:lnTo>
                  <a:lnTo>
                    <a:pt x="9" y="1118"/>
                  </a:lnTo>
                  <a:lnTo>
                    <a:pt x="6" y="1109"/>
                  </a:lnTo>
                  <a:lnTo>
                    <a:pt x="3" y="1100"/>
                  </a:lnTo>
                  <a:lnTo>
                    <a:pt x="1" y="1091"/>
                  </a:lnTo>
                  <a:lnTo>
                    <a:pt x="0" y="1081"/>
                  </a:lnTo>
                  <a:lnTo>
                    <a:pt x="0" y="1070"/>
                  </a:lnTo>
                  <a:lnTo>
                    <a:pt x="1" y="1053"/>
                  </a:lnTo>
                  <a:lnTo>
                    <a:pt x="2" y="1037"/>
                  </a:lnTo>
                  <a:lnTo>
                    <a:pt x="6" y="1021"/>
                  </a:lnTo>
                  <a:lnTo>
                    <a:pt x="10" y="1006"/>
                  </a:lnTo>
                  <a:lnTo>
                    <a:pt x="20" y="977"/>
                  </a:lnTo>
                  <a:lnTo>
                    <a:pt x="31" y="947"/>
                  </a:lnTo>
                  <a:lnTo>
                    <a:pt x="42" y="919"/>
                  </a:lnTo>
                  <a:lnTo>
                    <a:pt x="52" y="890"/>
                  </a:lnTo>
                  <a:lnTo>
                    <a:pt x="56" y="874"/>
                  </a:lnTo>
                  <a:lnTo>
                    <a:pt x="61" y="859"/>
                  </a:lnTo>
                  <a:lnTo>
                    <a:pt x="63" y="841"/>
                  </a:lnTo>
                  <a:lnTo>
                    <a:pt x="63" y="824"/>
                  </a:lnTo>
                  <a:lnTo>
                    <a:pt x="63" y="806"/>
                  </a:lnTo>
                  <a:lnTo>
                    <a:pt x="61" y="788"/>
                  </a:lnTo>
                  <a:lnTo>
                    <a:pt x="59" y="770"/>
                  </a:lnTo>
                  <a:lnTo>
                    <a:pt x="55" y="753"/>
                  </a:lnTo>
                  <a:lnTo>
                    <a:pt x="48" y="718"/>
                  </a:lnTo>
                  <a:lnTo>
                    <a:pt x="40" y="684"/>
                  </a:lnTo>
                  <a:lnTo>
                    <a:pt x="33" y="649"/>
                  </a:lnTo>
                  <a:lnTo>
                    <a:pt x="27" y="613"/>
                  </a:lnTo>
                  <a:lnTo>
                    <a:pt x="25" y="594"/>
                  </a:lnTo>
                  <a:lnTo>
                    <a:pt x="24" y="576"/>
                  </a:lnTo>
                  <a:lnTo>
                    <a:pt x="25" y="556"/>
                  </a:lnTo>
                  <a:lnTo>
                    <a:pt x="26" y="536"/>
                  </a:lnTo>
                  <a:lnTo>
                    <a:pt x="1044" y="536"/>
                  </a:lnTo>
                  <a:lnTo>
                    <a:pt x="1055" y="525"/>
                  </a:lnTo>
                  <a:lnTo>
                    <a:pt x="1067" y="516"/>
                  </a:lnTo>
                  <a:lnTo>
                    <a:pt x="1078" y="509"/>
                  </a:lnTo>
                  <a:lnTo>
                    <a:pt x="1086" y="504"/>
                  </a:lnTo>
                  <a:lnTo>
                    <a:pt x="1086" y="357"/>
                  </a:lnTo>
                  <a:lnTo>
                    <a:pt x="1099" y="333"/>
                  </a:lnTo>
                  <a:lnTo>
                    <a:pt x="1110" y="313"/>
                  </a:lnTo>
                  <a:lnTo>
                    <a:pt x="1115" y="303"/>
                  </a:lnTo>
                  <a:lnTo>
                    <a:pt x="1119" y="293"/>
                  </a:lnTo>
                  <a:lnTo>
                    <a:pt x="1122" y="280"/>
                  </a:lnTo>
                  <a:lnTo>
                    <a:pt x="1123" y="268"/>
                  </a:lnTo>
                  <a:lnTo>
                    <a:pt x="1122" y="262"/>
                  </a:lnTo>
                  <a:lnTo>
                    <a:pt x="1121" y="256"/>
                  </a:lnTo>
                  <a:lnTo>
                    <a:pt x="1119" y="251"/>
                  </a:lnTo>
                  <a:lnTo>
                    <a:pt x="1117" y="246"/>
                  </a:lnTo>
                  <a:lnTo>
                    <a:pt x="1111" y="236"/>
                  </a:lnTo>
                  <a:lnTo>
                    <a:pt x="1105" y="226"/>
                  </a:lnTo>
                  <a:lnTo>
                    <a:pt x="1098" y="216"/>
                  </a:lnTo>
                  <a:lnTo>
                    <a:pt x="1092" y="206"/>
                  </a:lnTo>
                  <a:lnTo>
                    <a:pt x="1090" y="201"/>
                  </a:lnTo>
                  <a:lnTo>
                    <a:pt x="1088" y="196"/>
                  </a:lnTo>
                  <a:lnTo>
                    <a:pt x="1087" y="190"/>
                  </a:lnTo>
                  <a:lnTo>
                    <a:pt x="1086" y="185"/>
                  </a:lnTo>
                  <a:lnTo>
                    <a:pt x="1087" y="179"/>
                  </a:lnTo>
                  <a:lnTo>
                    <a:pt x="1089" y="174"/>
                  </a:lnTo>
                  <a:lnTo>
                    <a:pt x="1091" y="170"/>
                  </a:lnTo>
                  <a:lnTo>
                    <a:pt x="1095" y="166"/>
                  </a:lnTo>
                  <a:lnTo>
                    <a:pt x="1103" y="158"/>
                  </a:lnTo>
                  <a:lnTo>
                    <a:pt x="1114" y="152"/>
                  </a:lnTo>
                  <a:lnTo>
                    <a:pt x="1135" y="140"/>
                  </a:lnTo>
                  <a:lnTo>
                    <a:pt x="1149" y="132"/>
                  </a:lnTo>
                  <a:lnTo>
                    <a:pt x="1152" y="122"/>
                  </a:lnTo>
                  <a:lnTo>
                    <a:pt x="1155" y="113"/>
                  </a:lnTo>
                  <a:lnTo>
                    <a:pt x="1157" y="104"/>
                  </a:lnTo>
                  <a:lnTo>
                    <a:pt x="1159" y="95"/>
                  </a:lnTo>
                  <a:lnTo>
                    <a:pt x="1160" y="78"/>
                  </a:lnTo>
                  <a:lnTo>
                    <a:pt x="1161" y="62"/>
                  </a:lnTo>
                  <a:lnTo>
                    <a:pt x="1162" y="46"/>
                  </a:lnTo>
                  <a:lnTo>
                    <a:pt x="1163" y="31"/>
                  </a:lnTo>
                  <a:lnTo>
                    <a:pt x="1164" y="23"/>
                  </a:lnTo>
                  <a:lnTo>
                    <a:pt x="1165" y="16"/>
                  </a:lnTo>
                  <a:lnTo>
                    <a:pt x="1167" y="8"/>
                  </a:lnTo>
                  <a:lnTo>
                    <a:pt x="1171" y="0"/>
                  </a:lnTo>
                  <a:lnTo>
                    <a:pt x="1191" y="22"/>
                  </a:lnTo>
                  <a:lnTo>
                    <a:pt x="1209" y="44"/>
                  </a:lnTo>
                  <a:lnTo>
                    <a:pt x="1226" y="67"/>
                  </a:lnTo>
                  <a:lnTo>
                    <a:pt x="1240" y="91"/>
                  </a:lnTo>
                  <a:lnTo>
                    <a:pt x="1254" y="115"/>
                  </a:lnTo>
                  <a:lnTo>
                    <a:pt x="1265" y="139"/>
                  </a:lnTo>
                  <a:lnTo>
                    <a:pt x="1276" y="165"/>
                  </a:lnTo>
                  <a:lnTo>
                    <a:pt x="1286" y="192"/>
                  </a:lnTo>
                  <a:lnTo>
                    <a:pt x="1294" y="219"/>
                  </a:lnTo>
                  <a:lnTo>
                    <a:pt x="1302" y="247"/>
                  </a:lnTo>
                  <a:lnTo>
                    <a:pt x="1309" y="276"/>
                  </a:lnTo>
                  <a:lnTo>
                    <a:pt x="1315" y="307"/>
                  </a:lnTo>
                  <a:lnTo>
                    <a:pt x="1327" y="371"/>
                  </a:lnTo>
                  <a:lnTo>
                    <a:pt x="1338" y="441"/>
                  </a:lnTo>
                  <a:lnTo>
                    <a:pt x="1340" y="454"/>
                  </a:lnTo>
                  <a:lnTo>
                    <a:pt x="1344" y="465"/>
                  </a:lnTo>
                  <a:lnTo>
                    <a:pt x="1349" y="475"/>
                  </a:lnTo>
                  <a:lnTo>
                    <a:pt x="1356" y="485"/>
                  </a:lnTo>
                  <a:lnTo>
                    <a:pt x="1364" y="494"/>
                  </a:lnTo>
                  <a:lnTo>
                    <a:pt x="1373" y="502"/>
                  </a:lnTo>
                  <a:lnTo>
                    <a:pt x="1384" y="509"/>
                  </a:lnTo>
                  <a:lnTo>
                    <a:pt x="1396" y="517"/>
                  </a:lnTo>
                  <a:lnTo>
                    <a:pt x="1408" y="523"/>
                  </a:lnTo>
                  <a:lnTo>
                    <a:pt x="1421" y="529"/>
                  </a:lnTo>
                  <a:lnTo>
                    <a:pt x="1434" y="535"/>
                  </a:lnTo>
                  <a:lnTo>
                    <a:pt x="1447" y="540"/>
                  </a:lnTo>
                  <a:lnTo>
                    <a:pt x="1474" y="549"/>
                  </a:lnTo>
                  <a:lnTo>
                    <a:pt x="1500" y="557"/>
                  </a:lnTo>
                  <a:lnTo>
                    <a:pt x="1507" y="559"/>
                  </a:lnTo>
                  <a:lnTo>
                    <a:pt x="1512" y="562"/>
                  </a:lnTo>
                  <a:lnTo>
                    <a:pt x="1516" y="566"/>
                  </a:lnTo>
                  <a:lnTo>
                    <a:pt x="1520" y="570"/>
                  </a:lnTo>
                  <a:lnTo>
                    <a:pt x="1527" y="581"/>
                  </a:lnTo>
                  <a:lnTo>
                    <a:pt x="1532" y="592"/>
                  </a:lnTo>
                  <a:lnTo>
                    <a:pt x="1538" y="615"/>
                  </a:lnTo>
                  <a:lnTo>
                    <a:pt x="1543" y="636"/>
                  </a:lnTo>
                  <a:lnTo>
                    <a:pt x="1548" y="646"/>
                  </a:lnTo>
                  <a:lnTo>
                    <a:pt x="1554" y="655"/>
                  </a:lnTo>
                  <a:lnTo>
                    <a:pt x="1560" y="662"/>
                  </a:lnTo>
                  <a:lnTo>
                    <a:pt x="1567" y="669"/>
                  </a:lnTo>
                  <a:lnTo>
                    <a:pt x="1582" y="680"/>
                  </a:lnTo>
                  <a:lnTo>
                    <a:pt x="1598" y="690"/>
                  </a:lnTo>
                  <a:lnTo>
                    <a:pt x="1615" y="699"/>
                  </a:lnTo>
                  <a:lnTo>
                    <a:pt x="1631" y="710"/>
                  </a:lnTo>
                  <a:lnTo>
                    <a:pt x="1638" y="716"/>
                  </a:lnTo>
                  <a:lnTo>
                    <a:pt x="1645" y="723"/>
                  </a:lnTo>
                  <a:lnTo>
                    <a:pt x="1652" y="731"/>
                  </a:lnTo>
                  <a:lnTo>
                    <a:pt x="1658" y="741"/>
                  </a:lnTo>
                  <a:lnTo>
                    <a:pt x="3909" y="861"/>
                  </a:lnTo>
                  <a:lnTo>
                    <a:pt x="3892" y="893"/>
                  </a:lnTo>
                  <a:lnTo>
                    <a:pt x="3876" y="923"/>
                  </a:lnTo>
                  <a:lnTo>
                    <a:pt x="3862" y="950"/>
                  </a:lnTo>
                  <a:lnTo>
                    <a:pt x="3849" y="977"/>
                  </a:lnTo>
                  <a:lnTo>
                    <a:pt x="3839" y="1000"/>
                  </a:lnTo>
                  <a:lnTo>
                    <a:pt x="3829" y="1022"/>
                  </a:lnTo>
                  <a:lnTo>
                    <a:pt x="3826" y="1032"/>
                  </a:lnTo>
                  <a:lnTo>
                    <a:pt x="3823" y="1042"/>
                  </a:lnTo>
                  <a:lnTo>
                    <a:pt x="3821" y="1051"/>
                  </a:lnTo>
                  <a:lnTo>
                    <a:pt x="3820" y="1060"/>
                  </a:lnTo>
                  <a:lnTo>
                    <a:pt x="3819" y="1070"/>
                  </a:lnTo>
                  <a:lnTo>
                    <a:pt x="3818" y="1079"/>
                  </a:lnTo>
                  <a:lnTo>
                    <a:pt x="3816" y="1087"/>
                  </a:lnTo>
                  <a:lnTo>
                    <a:pt x="3813" y="1094"/>
                  </a:lnTo>
                  <a:lnTo>
                    <a:pt x="3806" y="1108"/>
                  </a:lnTo>
                  <a:lnTo>
                    <a:pt x="3798" y="1125"/>
                  </a:lnTo>
                  <a:lnTo>
                    <a:pt x="3793" y="1135"/>
                  </a:lnTo>
                  <a:lnTo>
                    <a:pt x="3789" y="1148"/>
                  </a:lnTo>
                  <a:lnTo>
                    <a:pt x="3784" y="1163"/>
                  </a:lnTo>
                  <a:lnTo>
                    <a:pt x="3780" y="1181"/>
                  </a:lnTo>
                  <a:lnTo>
                    <a:pt x="3776" y="1203"/>
                  </a:lnTo>
                  <a:lnTo>
                    <a:pt x="3773" y="1228"/>
                  </a:lnTo>
                  <a:lnTo>
                    <a:pt x="3770" y="1257"/>
                  </a:lnTo>
                  <a:lnTo>
                    <a:pt x="3768" y="1291"/>
                  </a:lnTo>
                  <a:lnTo>
                    <a:pt x="3766" y="1306"/>
                  </a:lnTo>
                  <a:lnTo>
                    <a:pt x="3764" y="1319"/>
                  </a:lnTo>
                  <a:lnTo>
                    <a:pt x="3760" y="1332"/>
                  </a:lnTo>
                  <a:lnTo>
                    <a:pt x="3756" y="1344"/>
                  </a:lnTo>
                  <a:lnTo>
                    <a:pt x="3748" y="1367"/>
                  </a:lnTo>
                  <a:lnTo>
                    <a:pt x="3739" y="1391"/>
                  </a:lnTo>
                  <a:lnTo>
                    <a:pt x="3736" y="1403"/>
                  </a:lnTo>
                  <a:lnTo>
                    <a:pt x="3733" y="1417"/>
                  </a:lnTo>
                  <a:lnTo>
                    <a:pt x="3731" y="1431"/>
                  </a:lnTo>
                  <a:lnTo>
                    <a:pt x="3730" y="1446"/>
                  </a:lnTo>
                  <a:lnTo>
                    <a:pt x="3730" y="1463"/>
                  </a:lnTo>
                  <a:lnTo>
                    <a:pt x="3732" y="1481"/>
                  </a:lnTo>
                  <a:lnTo>
                    <a:pt x="3736" y="1500"/>
                  </a:lnTo>
                  <a:lnTo>
                    <a:pt x="3742" y="1523"/>
                  </a:lnTo>
                  <a:lnTo>
                    <a:pt x="3744" y="1533"/>
                  </a:lnTo>
                  <a:lnTo>
                    <a:pt x="3746" y="1543"/>
                  </a:lnTo>
                  <a:lnTo>
                    <a:pt x="3746" y="1554"/>
                  </a:lnTo>
                  <a:lnTo>
                    <a:pt x="3746" y="1565"/>
                  </a:lnTo>
                  <a:lnTo>
                    <a:pt x="3745" y="1587"/>
                  </a:lnTo>
                  <a:lnTo>
                    <a:pt x="3742" y="1610"/>
                  </a:lnTo>
                  <a:lnTo>
                    <a:pt x="3740" y="1633"/>
                  </a:lnTo>
                  <a:lnTo>
                    <a:pt x="3740" y="1654"/>
                  </a:lnTo>
                  <a:lnTo>
                    <a:pt x="3740" y="1664"/>
                  </a:lnTo>
                  <a:lnTo>
                    <a:pt x="3741" y="1673"/>
                  </a:lnTo>
                  <a:lnTo>
                    <a:pt x="3744" y="1682"/>
                  </a:lnTo>
                  <a:lnTo>
                    <a:pt x="3747" y="1690"/>
                  </a:lnTo>
                  <a:lnTo>
                    <a:pt x="3752" y="1702"/>
                  </a:lnTo>
                  <a:lnTo>
                    <a:pt x="3757" y="1714"/>
                  </a:lnTo>
                  <a:lnTo>
                    <a:pt x="3760" y="1724"/>
                  </a:lnTo>
                  <a:lnTo>
                    <a:pt x="3763" y="1734"/>
                  </a:lnTo>
                  <a:lnTo>
                    <a:pt x="3765" y="1744"/>
                  </a:lnTo>
                  <a:lnTo>
                    <a:pt x="3767" y="1753"/>
                  </a:lnTo>
                  <a:lnTo>
                    <a:pt x="3768" y="1762"/>
                  </a:lnTo>
                  <a:lnTo>
                    <a:pt x="3768" y="1770"/>
                  </a:lnTo>
                  <a:lnTo>
                    <a:pt x="3767" y="1786"/>
                  </a:lnTo>
                  <a:lnTo>
                    <a:pt x="3765" y="1802"/>
                  </a:lnTo>
                  <a:lnTo>
                    <a:pt x="3761" y="1818"/>
                  </a:lnTo>
                  <a:lnTo>
                    <a:pt x="3757" y="1837"/>
                  </a:lnTo>
                  <a:lnTo>
                    <a:pt x="3756" y="1850"/>
                  </a:lnTo>
                  <a:lnTo>
                    <a:pt x="3757" y="1862"/>
                  </a:lnTo>
                  <a:lnTo>
                    <a:pt x="3759" y="1873"/>
                  </a:lnTo>
                  <a:lnTo>
                    <a:pt x="3762" y="1882"/>
                  </a:lnTo>
                  <a:lnTo>
                    <a:pt x="3765" y="1891"/>
                  </a:lnTo>
                  <a:lnTo>
                    <a:pt x="3770" y="1899"/>
                  </a:lnTo>
                  <a:lnTo>
                    <a:pt x="3775" y="1906"/>
                  </a:lnTo>
                  <a:lnTo>
                    <a:pt x="3779" y="1912"/>
                  </a:lnTo>
                  <a:lnTo>
                    <a:pt x="3784" y="1919"/>
                  </a:lnTo>
                  <a:lnTo>
                    <a:pt x="3789" y="1925"/>
                  </a:lnTo>
                  <a:lnTo>
                    <a:pt x="3792" y="1932"/>
                  </a:lnTo>
                  <a:lnTo>
                    <a:pt x="3795" y="1938"/>
                  </a:lnTo>
                  <a:lnTo>
                    <a:pt x="3797" y="1945"/>
                  </a:lnTo>
                  <a:lnTo>
                    <a:pt x="3798" y="1952"/>
                  </a:lnTo>
                  <a:lnTo>
                    <a:pt x="3797" y="1959"/>
                  </a:lnTo>
                  <a:lnTo>
                    <a:pt x="3794" y="1969"/>
                  </a:lnTo>
                  <a:lnTo>
                    <a:pt x="3789" y="1977"/>
                  </a:lnTo>
                  <a:lnTo>
                    <a:pt x="3786" y="1986"/>
                  </a:lnTo>
                  <a:lnTo>
                    <a:pt x="3783" y="1996"/>
                  </a:lnTo>
                  <a:lnTo>
                    <a:pt x="3780" y="2007"/>
                  </a:lnTo>
                  <a:lnTo>
                    <a:pt x="3776" y="2030"/>
                  </a:lnTo>
                  <a:lnTo>
                    <a:pt x="3772" y="2055"/>
                  </a:lnTo>
                  <a:lnTo>
                    <a:pt x="3769" y="2067"/>
                  </a:lnTo>
                  <a:lnTo>
                    <a:pt x="3766" y="2080"/>
                  </a:lnTo>
                  <a:lnTo>
                    <a:pt x="3762" y="2091"/>
                  </a:lnTo>
                  <a:lnTo>
                    <a:pt x="3757" y="2103"/>
                  </a:lnTo>
                  <a:lnTo>
                    <a:pt x="3751" y="2114"/>
                  </a:lnTo>
                  <a:lnTo>
                    <a:pt x="3744" y="2124"/>
                  </a:lnTo>
                  <a:lnTo>
                    <a:pt x="3736" y="2133"/>
                  </a:lnTo>
                  <a:lnTo>
                    <a:pt x="3725" y="2141"/>
                  </a:lnTo>
                  <a:lnTo>
                    <a:pt x="3714" y="2150"/>
                  </a:lnTo>
                  <a:lnTo>
                    <a:pt x="3704" y="2158"/>
                  </a:lnTo>
                  <a:lnTo>
                    <a:pt x="3696" y="2167"/>
                  </a:lnTo>
                  <a:lnTo>
                    <a:pt x="3688" y="2175"/>
                  </a:lnTo>
                  <a:lnTo>
                    <a:pt x="3682" y="2184"/>
                  </a:lnTo>
                  <a:lnTo>
                    <a:pt x="3677" y="2194"/>
                  </a:lnTo>
                  <a:lnTo>
                    <a:pt x="3672" y="2202"/>
                  </a:lnTo>
                  <a:lnTo>
                    <a:pt x="3668" y="2211"/>
                  </a:lnTo>
                  <a:lnTo>
                    <a:pt x="3665" y="2220"/>
                  </a:lnTo>
                  <a:lnTo>
                    <a:pt x="3663" y="2228"/>
                  </a:lnTo>
                  <a:lnTo>
                    <a:pt x="3662" y="2237"/>
                  </a:lnTo>
                  <a:lnTo>
                    <a:pt x="3661" y="2246"/>
                  </a:lnTo>
                  <a:lnTo>
                    <a:pt x="3660" y="2263"/>
                  </a:lnTo>
                  <a:lnTo>
                    <a:pt x="3661" y="2279"/>
                  </a:lnTo>
                  <a:lnTo>
                    <a:pt x="3664" y="2311"/>
                  </a:lnTo>
                  <a:lnTo>
                    <a:pt x="3666" y="2338"/>
                  </a:lnTo>
                  <a:lnTo>
                    <a:pt x="3666" y="2344"/>
                  </a:lnTo>
                  <a:lnTo>
                    <a:pt x="3665" y="2350"/>
                  </a:lnTo>
                  <a:lnTo>
                    <a:pt x="3664" y="2355"/>
                  </a:lnTo>
                  <a:lnTo>
                    <a:pt x="3662" y="2361"/>
                  </a:lnTo>
                  <a:lnTo>
                    <a:pt x="3659" y="2365"/>
                  </a:lnTo>
                  <a:lnTo>
                    <a:pt x="3656" y="2370"/>
                  </a:lnTo>
                  <a:lnTo>
                    <a:pt x="3652" y="2374"/>
                  </a:lnTo>
                  <a:lnTo>
                    <a:pt x="3647" y="2377"/>
                  </a:lnTo>
                  <a:lnTo>
                    <a:pt x="3644" y="2380"/>
                  </a:lnTo>
                  <a:lnTo>
                    <a:pt x="3641" y="2383"/>
                  </a:lnTo>
                  <a:lnTo>
                    <a:pt x="3639" y="2387"/>
                  </a:lnTo>
                  <a:lnTo>
                    <a:pt x="3637" y="2391"/>
                  </a:lnTo>
                  <a:lnTo>
                    <a:pt x="3634" y="2402"/>
                  </a:lnTo>
                  <a:lnTo>
                    <a:pt x="3631" y="2416"/>
                  </a:lnTo>
                  <a:lnTo>
                    <a:pt x="3628" y="2448"/>
                  </a:lnTo>
                  <a:lnTo>
                    <a:pt x="3626" y="2486"/>
                  </a:lnTo>
                  <a:lnTo>
                    <a:pt x="3624" y="2506"/>
                  </a:lnTo>
                  <a:lnTo>
                    <a:pt x="3621" y="2527"/>
                  </a:lnTo>
                  <a:lnTo>
                    <a:pt x="3617" y="2548"/>
                  </a:lnTo>
                  <a:lnTo>
                    <a:pt x="3610" y="2569"/>
                  </a:lnTo>
                  <a:lnTo>
                    <a:pt x="3607" y="2579"/>
                  </a:lnTo>
                  <a:lnTo>
                    <a:pt x="3603" y="2589"/>
                  </a:lnTo>
                  <a:lnTo>
                    <a:pt x="3599" y="2599"/>
                  </a:lnTo>
                  <a:lnTo>
                    <a:pt x="3594" y="2609"/>
                  </a:lnTo>
                  <a:lnTo>
                    <a:pt x="3588" y="2618"/>
                  </a:lnTo>
                  <a:lnTo>
                    <a:pt x="3582" y="2627"/>
                  </a:lnTo>
                  <a:lnTo>
                    <a:pt x="3576" y="2637"/>
                  </a:lnTo>
                  <a:lnTo>
                    <a:pt x="3568" y="2646"/>
                  </a:lnTo>
                  <a:lnTo>
                    <a:pt x="3559" y="2654"/>
                  </a:lnTo>
                  <a:lnTo>
                    <a:pt x="3551" y="2660"/>
                  </a:lnTo>
                  <a:lnTo>
                    <a:pt x="3544" y="2664"/>
                  </a:lnTo>
                  <a:lnTo>
                    <a:pt x="3537" y="2667"/>
                  </a:lnTo>
                  <a:lnTo>
                    <a:pt x="3531" y="2668"/>
                  </a:lnTo>
                  <a:lnTo>
                    <a:pt x="3526" y="2668"/>
                  </a:lnTo>
                  <a:lnTo>
                    <a:pt x="3521" y="2667"/>
                  </a:lnTo>
                  <a:lnTo>
                    <a:pt x="3516" y="2666"/>
                  </a:lnTo>
                  <a:lnTo>
                    <a:pt x="3511" y="2665"/>
                  </a:lnTo>
                  <a:lnTo>
                    <a:pt x="3506" y="2664"/>
                  </a:lnTo>
                  <a:lnTo>
                    <a:pt x="3500" y="2663"/>
                  </a:lnTo>
                  <a:lnTo>
                    <a:pt x="3494" y="2664"/>
                  </a:lnTo>
                  <a:lnTo>
                    <a:pt x="3488" y="2666"/>
                  </a:lnTo>
                  <a:lnTo>
                    <a:pt x="3480" y="2669"/>
                  </a:lnTo>
                  <a:lnTo>
                    <a:pt x="3472" y="2674"/>
                  </a:lnTo>
                  <a:lnTo>
                    <a:pt x="3463" y="2682"/>
                  </a:lnTo>
                  <a:lnTo>
                    <a:pt x="3435" y="2710"/>
                  </a:lnTo>
                  <a:lnTo>
                    <a:pt x="3412" y="2735"/>
                  </a:lnTo>
                  <a:lnTo>
                    <a:pt x="3392" y="2758"/>
                  </a:lnTo>
                  <a:lnTo>
                    <a:pt x="3378" y="2777"/>
                  </a:lnTo>
                  <a:lnTo>
                    <a:pt x="3368" y="2795"/>
                  </a:lnTo>
                  <a:lnTo>
                    <a:pt x="3360" y="2811"/>
                  </a:lnTo>
                  <a:lnTo>
                    <a:pt x="3356" y="2825"/>
                  </a:lnTo>
                  <a:lnTo>
                    <a:pt x="3353" y="2837"/>
                  </a:lnTo>
                  <a:lnTo>
                    <a:pt x="3351" y="2860"/>
                  </a:lnTo>
                  <a:lnTo>
                    <a:pt x="3351" y="2879"/>
                  </a:lnTo>
                  <a:lnTo>
                    <a:pt x="3350" y="2889"/>
                  </a:lnTo>
                  <a:lnTo>
                    <a:pt x="3348" y="2898"/>
                  </a:lnTo>
                  <a:lnTo>
                    <a:pt x="3344" y="2908"/>
                  </a:lnTo>
                  <a:lnTo>
                    <a:pt x="3337" y="2918"/>
                  </a:lnTo>
                  <a:lnTo>
                    <a:pt x="3329" y="2931"/>
                  </a:lnTo>
                  <a:lnTo>
                    <a:pt x="3320" y="2941"/>
                  </a:lnTo>
                  <a:lnTo>
                    <a:pt x="3311" y="2949"/>
                  </a:lnTo>
                  <a:lnTo>
                    <a:pt x="3302" y="2956"/>
                  </a:lnTo>
                  <a:lnTo>
                    <a:pt x="3293" y="2961"/>
                  </a:lnTo>
                  <a:lnTo>
                    <a:pt x="3284" y="2966"/>
                  </a:lnTo>
                  <a:lnTo>
                    <a:pt x="3274" y="2969"/>
                  </a:lnTo>
                  <a:lnTo>
                    <a:pt x="3265" y="2971"/>
                  </a:lnTo>
                  <a:lnTo>
                    <a:pt x="3231" y="2973"/>
                  </a:lnTo>
                  <a:lnTo>
                    <a:pt x="3201" y="2976"/>
                  </a:lnTo>
                  <a:lnTo>
                    <a:pt x="3193" y="2982"/>
                  </a:lnTo>
                  <a:lnTo>
                    <a:pt x="3182" y="2992"/>
                  </a:lnTo>
                  <a:lnTo>
                    <a:pt x="3169" y="3005"/>
                  </a:lnTo>
                  <a:lnTo>
                    <a:pt x="3155" y="3018"/>
                  </a:lnTo>
                  <a:lnTo>
                    <a:pt x="3143" y="3033"/>
                  </a:lnTo>
                  <a:lnTo>
                    <a:pt x="3132" y="3046"/>
                  </a:lnTo>
                  <a:lnTo>
                    <a:pt x="3128" y="3052"/>
                  </a:lnTo>
                  <a:lnTo>
                    <a:pt x="3125" y="3057"/>
                  </a:lnTo>
                  <a:lnTo>
                    <a:pt x="3123" y="3061"/>
                  </a:lnTo>
                  <a:lnTo>
                    <a:pt x="3122" y="3065"/>
                  </a:lnTo>
                  <a:lnTo>
                    <a:pt x="3122" y="3071"/>
                  </a:lnTo>
                  <a:lnTo>
                    <a:pt x="3120" y="3079"/>
                  </a:lnTo>
                  <a:lnTo>
                    <a:pt x="3117" y="3086"/>
                  </a:lnTo>
                  <a:lnTo>
                    <a:pt x="3113" y="3093"/>
                  </a:lnTo>
                  <a:lnTo>
                    <a:pt x="3101" y="3108"/>
                  </a:lnTo>
                  <a:lnTo>
                    <a:pt x="3086" y="3125"/>
                  </a:lnTo>
                  <a:lnTo>
                    <a:pt x="3078" y="3134"/>
                  </a:lnTo>
                  <a:lnTo>
                    <a:pt x="3070" y="3144"/>
                  </a:lnTo>
                  <a:lnTo>
                    <a:pt x="3062" y="3155"/>
                  </a:lnTo>
                  <a:lnTo>
                    <a:pt x="3054" y="3167"/>
                  </a:lnTo>
                  <a:lnTo>
                    <a:pt x="3047" y="3180"/>
                  </a:lnTo>
                  <a:lnTo>
                    <a:pt x="3041" y="3196"/>
                  </a:lnTo>
                  <a:lnTo>
                    <a:pt x="3036" y="3211"/>
                  </a:lnTo>
                  <a:lnTo>
                    <a:pt x="3033" y="3228"/>
                  </a:lnTo>
                  <a:lnTo>
                    <a:pt x="3031" y="3235"/>
                  </a:lnTo>
                  <a:lnTo>
                    <a:pt x="3029" y="3241"/>
                  </a:lnTo>
                  <a:lnTo>
                    <a:pt x="3027" y="3246"/>
                  </a:lnTo>
                  <a:lnTo>
                    <a:pt x="3024" y="3251"/>
                  </a:lnTo>
                  <a:lnTo>
                    <a:pt x="3018" y="3259"/>
                  </a:lnTo>
                  <a:lnTo>
                    <a:pt x="3011" y="3265"/>
                  </a:lnTo>
                  <a:lnTo>
                    <a:pt x="2995" y="3275"/>
                  </a:lnTo>
                  <a:lnTo>
                    <a:pt x="2976" y="3283"/>
                  </a:lnTo>
                  <a:lnTo>
                    <a:pt x="2967" y="3288"/>
                  </a:lnTo>
                  <a:lnTo>
                    <a:pt x="2957" y="3295"/>
                  </a:lnTo>
                  <a:lnTo>
                    <a:pt x="2947" y="3304"/>
                  </a:lnTo>
                  <a:lnTo>
                    <a:pt x="2937" y="3314"/>
                  </a:lnTo>
                  <a:lnTo>
                    <a:pt x="2933" y="3321"/>
                  </a:lnTo>
                  <a:lnTo>
                    <a:pt x="2929" y="3328"/>
                  </a:lnTo>
                  <a:lnTo>
                    <a:pt x="2925" y="3336"/>
                  </a:lnTo>
                  <a:lnTo>
                    <a:pt x="2921" y="3345"/>
                  </a:lnTo>
                  <a:lnTo>
                    <a:pt x="2917" y="3354"/>
                  </a:lnTo>
                  <a:lnTo>
                    <a:pt x="2913" y="3365"/>
                  </a:lnTo>
                  <a:lnTo>
                    <a:pt x="2910" y="3377"/>
                  </a:lnTo>
                  <a:lnTo>
                    <a:pt x="2907" y="3390"/>
                  </a:lnTo>
                  <a:lnTo>
                    <a:pt x="2905" y="3398"/>
                  </a:lnTo>
                  <a:lnTo>
                    <a:pt x="2902" y="3405"/>
                  </a:lnTo>
                  <a:lnTo>
                    <a:pt x="2899" y="3412"/>
                  </a:lnTo>
                  <a:lnTo>
                    <a:pt x="2896" y="3417"/>
                  </a:lnTo>
                  <a:lnTo>
                    <a:pt x="2889" y="3426"/>
                  </a:lnTo>
                  <a:lnTo>
                    <a:pt x="2881" y="3435"/>
                  </a:lnTo>
                  <a:lnTo>
                    <a:pt x="2877" y="3440"/>
                  </a:lnTo>
                  <a:lnTo>
                    <a:pt x="2873" y="3446"/>
                  </a:lnTo>
                  <a:lnTo>
                    <a:pt x="2869" y="3453"/>
                  </a:lnTo>
                  <a:lnTo>
                    <a:pt x="2866" y="3461"/>
                  </a:lnTo>
                  <a:lnTo>
                    <a:pt x="2863" y="3471"/>
                  </a:lnTo>
                  <a:lnTo>
                    <a:pt x="2860" y="3482"/>
                  </a:lnTo>
                  <a:lnTo>
                    <a:pt x="2857" y="3495"/>
                  </a:lnTo>
                  <a:lnTo>
                    <a:pt x="2855" y="3511"/>
                  </a:lnTo>
                  <a:lnTo>
                    <a:pt x="2855" y="3520"/>
                  </a:lnTo>
                  <a:lnTo>
                    <a:pt x="2855" y="3530"/>
                  </a:lnTo>
                  <a:lnTo>
                    <a:pt x="2857" y="3538"/>
                  </a:lnTo>
                  <a:lnTo>
                    <a:pt x="2860" y="3546"/>
                  </a:lnTo>
                  <a:lnTo>
                    <a:pt x="2867" y="3560"/>
                  </a:lnTo>
                  <a:lnTo>
                    <a:pt x="2876" y="3574"/>
                  </a:lnTo>
                  <a:lnTo>
                    <a:pt x="2884" y="3588"/>
                  </a:lnTo>
                  <a:lnTo>
                    <a:pt x="2891" y="3602"/>
                  </a:lnTo>
                  <a:lnTo>
                    <a:pt x="2894" y="3610"/>
                  </a:lnTo>
                  <a:lnTo>
                    <a:pt x="2896" y="3618"/>
                  </a:lnTo>
                  <a:lnTo>
                    <a:pt x="2897" y="3627"/>
                  </a:lnTo>
                  <a:lnTo>
                    <a:pt x="2897" y="3638"/>
                  </a:lnTo>
                  <a:lnTo>
                    <a:pt x="2897" y="3700"/>
                  </a:lnTo>
                  <a:lnTo>
                    <a:pt x="2891" y="3702"/>
                  </a:lnTo>
                  <a:lnTo>
                    <a:pt x="2885" y="3702"/>
                  </a:lnTo>
                  <a:lnTo>
                    <a:pt x="2880" y="3703"/>
                  </a:lnTo>
                  <a:lnTo>
                    <a:pt x="2874" y="3702"/>
                  </a:lnTo>
                  <a:lnTo>
                    <a:pt x="2861" y="3700"/>
                  </a:lnTo>
                  <a:lnTo>
                    <a:pt x="2849" y="3695"/>
                  </a:lnTo>
                  <a:lnTo>
                    <a:pt x="2835" y="3689"/>
                  </a:lnTo>
                  <a:lnTo>
                    <a:pt x="2822" y="3682"/>
                  </a:lnTo>
                  <a:lnTo>
                    <a:pt x="2810" y="3673"/>
                  </a:lnTo>
                  <a:lnTo>
                    <a:pt x="2797" y="3664"/>
                  </a:lnTo>
                  <a:lnTo>
                    <a:pt x="2786" y="3654"/>
                  </a:lnTo>
                  <a:lnTo>
                    <a:pt x="2775" y="3643"/>
                  </a:lnTo>
                  <a:lnTo>
                    <a:pt x="2765" y="3633"/>
                  </a:lnTo>
                  <a:lnTo>
                    <a:pt x="2756" y="3623"/>
                  </a:lnTo>
                  <a:lnTo>
                    <a:pt x="2742" y="3606"/>
                  </a:lnTo>
                  <a:lnTo>
                    <a:pt x="2734" y="3595"/>
                  </a:lnTo>
                  <a:lnTo>
                    <a:pt x="2730" y="3585"/>
                  </a:lnTo>
                  <a:lnTo>
                    <a:pt x="2727" y="3574"/>
                  </a:lnTo>
                  <a:lnTo>
                    <a:pt x="2725" y="3563"/>
                  </a:lnTo>
                  <a:lnTo>
                    <a:pt x="2724" y="3552"/>
                  </a:lnTo>
                  <a:lnTo>
                    <a:pt x="2723" y="3529"/>
                  </a:lnTo>
                  <a:lnTo>
                    <a:pt x="2722" y="3507"/>
                  </a:lnTo>
                  <a:lnTo>
                    <a:pt x="2720" y="3497"/>
                  </a:lnTo>
                  <a:lnTo>
                    <a:pt x="2718" y="3488"/>
                  </a:lnTo>
                  <a:lnTo>
                    <a:pt x="2715" y="3480"/>
                  </a:lnTo>
                  <a:lnTo>
                    <a:pt x="2710" y="3473"/>
                  </a:lnTo>
                  <a:lnTo>
                    <a:pt x="2707" y="3469"/>
                  </a:lnTo>
                  <a:lnTo>
                    <a:pt x="2703" y="3467"/>
                  </a:lnTo>
                  <a:lnTo>
                    <a:pt x="2699" y="3464"/>
                  </a:lnTo>
                  <a:lnTo>
                    <a:pt x="2695" y="3462"/>
                  </a:lnTo>
                  <a:lnTo>
                    <a:pt x="2690" y="3461"/>
                  </a:lnTo>
                  <a:lnTo>
                    <a:pt x="2684" y="3460"/>
                  </a:lnTo>
                  <a:lnTo>
                    <a:pt x="2678" y="3459"/>
                  </a:lnTo>
                  <a:lnTo>
                    <a:pt x="2671" y="3459"/>
                  </a:lnTo>
                  <a:lnTo>
                    <a:pt x="2664" y="3461"/>
                  </a:lnTo>
                  <a:lnTo>
                    <a:pt x="2646" y="3469"/>
                  </a:lnTo>
                  <a:lnTo>
                    <a:pt x="2635" y="3476"/>
                  </a:lnTo>
                  <a:lnTo>
                    <a:pt x="2623" y="3485"/>
                  </a:lnTo>
                  <a:lnTo>
                    <a:pt x="2616" y="3490"/>
                  </a:lnTo>
                  <a:lnTo>
                    <a:pt x="2609" y="3497"/>
                  </a:lnTo>
                  <a:lnTo>
                    <a:pt x="2603" y="3503"/>
                  </a:lnTo>
                  <a:lnTo>
                    <a:pt x="2597" y="3511"/>
                  </a:lnTo>
                  <a:lnTo>
                    <a:pt x="2592" y="3515"/>
                  </a:lnTo>
                  <a:lnTo>
                    <a:pt x="2586" y="3518"/>
                  </a:lnTo>
                  <a:lnTo>
                    <a:pt x="2580" y="3522"/>
                  </a:lnTo>
                  <a:lnTo>
                    <a:pt x="2574" y="3524"/>
                  </a:lnTo>
                  <a:lnTo>
                    <a:pt x="2560" y="3527"/>
                  </a:lnTo>
                  <a:lnTo>
                    <a:pt x="2546" y="3528"/>
                  </a:lnTo>
                  <a:lnTo>
                    <a:pt x="2530" y="3528"/>
                  </a:lnTo>
                  <a:lnTo>
                    <a:pt x="2514" y="3527"/>
                  </a:lnTo>
                  <a:lnTo>
                    <a:pt x="2497" y="3524"/>
                  </a:lnTo>
                  <a:lnTo>
                    <a:pt x="2480" y="3520"/>
                  </a:lnTo>
                  <a:lnTo>
                    <a:pt x="2449" y="3513"/>
                  </a:lnTo>
                  <a:lnTo>
                    <a:pt x="2422" y="3506"/>
                  </a:lnTo>
                  <a:lnTo>
                    <a:pt x="2411" y="3504"/>
                  </a:lnTo>
                  <a:lnTo>
                    <a:pt x="2401" y="3503"/>
                  </a:lnTo>
                  <a:lnTo>
                    <a:pt x="2397" y="3503"/>
                  </a:lnTo>
                  <a:lnTo>
                    <a:pt x="2392" y="3504"/>
                  </a:lnTo>
                  <a:lnTo>
                    <a:pt x="2389" y="3504"/>
                  </a:lnTo>
                  <a:lnTo>
                    <a:pt x="2387" y="3505"/>
                  </a:lnTo>
                  <a:lnTo>
                    <a:pt x="2366" y="3517"/>
                  </a:lnTo>
                  <a:lnTo>
                    <a:pt x="2333" y="3534"/>
                  </a:lnTo>
                  <a:lnTo>
                    <a:pt x="2301" y="3550"/>
                  </a:lnTo>
                  <a:lnTo>
                    <a:pt x="2283" y="3559"/>
                  </a:lnTo>
                  <a:lnTo>
                    <a:pt x="2273" y="3562"/>
                  </a:lnTo>
                  <a:lnTo>
                    <a:pt x="2263" y="3563"/>
                  </a:lnTo>
                  <a:lnTo>
                    <a:pt x="2255" y="3563"/>
                  </a:lnTo>
                  <a:lnTo>
                    <a:pt x="2246" y="3562"/>
                  </a:lnTo>
                  <a:lnTo>
                    <a:pt x="2238" y="3559"/>
                  </a:lnTo>
                  <a:lnTo>
                    <a:pt x="2231" y="3556"/>
                  </a:lnTo>
                  <a:lnTo>
                    <a:pt x="2223" y="3553"/>
                  </a:lnTo>
                  <a:lnTo>
                    <a:pt x="2216" y="3549"/>
                  </a:lnTo>
                  <a:lnTo>
                    <a:pt x="2201" y="3540"/>
                  </a:lnTo>
                  <a:lnTo>
                    <a:pt x="2187" y="3533"/>
                  </a:lnTo>
                  <a:lnTo>
                    <a:pt x="2180" y="3530"/>
                  </a:lnTo>
                  <a:lnTo>
                    <a:pt x="2172" y="3528"/>
                  </a:lnTo>
                  <a:lnTo>
                    <a:pt x="2164" y="3527"/>
                  </a:lnTo>
                  <a:lnTo>
                    <a:pt x="2156" y="3527"/>
                  </a:lnTo>
                  <a:lnTo>
                    <a:pt x="2148" y="3528"/>
                  </a:lnTo>
                  <a:lnTo>
                    <a:pt x="2140" y="3527"/>
                  </a:lnTo>
                  <a:lnTo>
                    <a:pt x="2132" y="3526"/>
                  </a:lnTo>
                  <a:lnTo>
                    <a:pt x="2124" y="3524"/>
                  </a:lnTo>
                  <a:lnTo>
                    <a:pt x="2108" y="3516"/>
                  </a:lnTo>
                  <a:lnTo>
                    <a:pt x="2090" y="3507"/>
                  </a:lnTo>
                  <a:lnTo>
                    <a:pt x="2054" y="3485"/>
                  </a:lnTo>
                  <a:lnTo>
                    <a:pt x="2015" y="3460"/>
                  </a:lnTo>
                  <a:lnTo>
                    <a:pt x="1995" y="3448"/>
                  </a:lnTo>
                  <a:lnTo>
                    <a:pt x="1975" y="3438"/>
                  </a:lnTo>
                  <a:lnTo>
                    <a:pt x="1964" y="3433"/>
                  </a:lnTo>
                  <a:lnTo>
                    <a:pt x="1953" y="3429"/>
                  </a:lnTo>
                  <a:lnTo>
                    <a:pt x="1941" y="3425"/>
                  </a:lnTo>
                  <a:lnTo>
                    <a:pt x="1930" y="3422"/>
                  </a:lnTo>
                  <a:lnTo>
                    <a:pt x="1918" y="3420"/>
                  </a:lnTo>
                  <a:lnTo>
                    <a:pt x="1907" y="3419"/>
                  </a:lnTo>
                  <a:lnTo>
                    <a:pt x="1895" y="3419"/>
                  </a:lnTo>
                  <a:lnTo>
                    <a:pt x="1883" y="3419"/>
                  </a:lnTo>
                  <a:lnTo>
                    <a:pt x="1870" y="3421"/>
                  </a:lnTo>
                  <a:lnTo>
                    <a:pt x="1858" y="3424"/>
                  </a:lnTo>
                  <a:lnTo>
                    <a:pt x="1845" y="3428"/>
                  </a:lnTo>
                  <a:lnTo>
                    <a:pt x="1831" y="3433"/>
                  </a:lnTo>
                  <a:lnTo>
                    <a:pt x="1818" y="3439"/>
                  </a:lnTo>
                  <a:lnTo>
                    <a:pt x="1803" y="3445"/>
                  </a:lnTo>
                  <a:lnTo>
                    <a:pt x="1788" y="3451"/>
                  </a:lnTo>
                  <a:lnTo>
                    <a:pt x="1772" y="3456"/>
                  </a:lnTo>
                  <a:lnTo>
                    <a:pt x="1757" y="3460"/>
                  </a:lnTo>
                  <a:lnTo>
                    <a:pt x="1743" y="3463"/>
                  </a:lnTo>
                  <a:lnTo>
                    <a:pt x="1737" y="3464"/>
                  </a:lnTo>
                  <a:lnTo>
                    <a:pt x="1731" y="3465"/>
                  </a:lnTo>
                  <a:lnTo>
                    <a:pt x="1726" y="3465"/>
                  </a:lnTo>
                  <a:lnTo>
                    <a:pt x="1721" y="3464"/>
                  </a:lnTo>
                  <a:lnTo>
                    <a:pt x="1716" y="3462"/>
                  </a:lnTo>
                  <a:lnTo>
                    <a:pt x="1711" y="3462"/>
                  </a:lnTo>
                  <a:lnTo>
                    <a:pt x="1706" y="3462"/>
                  </a:lnTo>
                  <a:lnTo>
                    <a:pt x="1701" y="3464"/>
                  </a:lnTo>
                  <a:lnTo>
                    <a:pt x="1696" y="3466"/>
                  </a:lnTo>
                  <a:lnTo>
                    <a:pt x="1692" y="3468"/>
                  </a:lnTo>
                  <a:lnTo>
                    <a:pt x="1687" y="3472"/>
                  </a:lnTo>
                  <a:lnTo>
                    <a:pt x="1682" y="3476"/>
                  </a:lnTo>
                  <a:lnTo>
                    <a:pt x="1673" y="3486"/>
                  </a:lnTo>
                  <a:lnTo>
                    <a:pt x="1663" y="3498"/>
                  </a:lnTo>
                  <a:lnTo>
                    <a:pt x="1653" y="3511"/>
                  </a:lnTo>
                  <a:lnTo>
                    <a:pt x="1643" y="3526"/>
                  </a:lnTo>
                  <a:lnTo>
                    <a:pt x="1623" y="3556"/>
                  </a:lnTo>
                  <a:lnTo>
                    <a:pt x="1600" y="3585"/>
                  </a:lnTo>
                  <a:lnTo>
                    <a:pt x="1589" y="3598"/>
                  </a:lnTo>
                  <a:lnTo>
                    <a:pt x="1578" y="3609"/>
                  </a:lnTo>
                  <a:lnTo>
                    <a:pt x="1572" y="3614"/>
                  </a:lnTo>
                  <a:lnTo>
                    <a:pt x="1566" y="3619"/>
                  </a:lnTo>
                  <a:lnTo>
                    <a:pt x="1559" y="3623"/>
                  </a:lnTo>
                  <a:lnTo>
                    <a:pt x="1553" y="3626"/>
                  </a:lnTo>
                  <a:lnTo>
                    <a:pt x="1547" y="3629"/>
                  </a:lnTo>
                  <a:lnTo>
                    <a:pt x="1540" y="3633"/>
                  </a:lnTo>
                  <a:lnTo>
                    <a:pt x="1534" y="3635"/>
                  </a:lnTo>
                  <a:lnTo>
                    <a:pt x="1528" y="3636"/>
                  </a:lnTo>
                  <a:lnTo>
                    <a:pt x="1518" y="3637"/>
                  </a:lnTo>
                  <a:lnTo>
                    <a:pt x="1508" y="3637"/>
                  </a:lnTo>
                  <a:lnTo>
                    <a:pt x="1502" y="3637"/>
                  </a:lnTo>
                  <a:lnTo>
                    <a:pt x="1497" y="3638"/>
                  </a:lnTo>
                  <a:lnTo>
                    <a:pt x="1492" y="3639"/>
                  </a:lnTo>
                  <a:lnTo>
                    <a:pt x="1488" y="3641"/>
                  </a:lnTo>
                  <a:lnTo>
                    <a:pt x="1483" y="3644"/>
                  </a:lnTo>
                  <a:lnTo>
                    <a:pt x="1479" y="3647"/>
                  </a:lnTo>
                  <a:lnTo>
                    <a:pt x="1474" y="3652"/>
                  </a:lnTo>
                  <a:lnTo>
                    <a:pt x="1469" y="3658"/>
                  </a:lnTo>
                  <a:lnTo>
                    <a:pt x="1464" y="3666"/>
                  </a:lnTo>
                  <a:lnTo>
                    <a:pt x="1459" y="3674"/>
                  </a:lnTo>
                  <a:lnTo>
                    <a:pt x="1456" y="3683"/>
                  </a:lnTo>
                  <a:lnTo>
                    <a:pt x="1453" y="3692"/>
                  </a:lnTo>
                  <a:lnTo>
                    <a:pt x="1449" y="3712"/>
                  </a:lnTo>
                  <a:lnTo>
                    <a:pt x="1446" y="3732"/>
                  </a:lnTo>
                  <a:lnTo>
                    <a:pt x="1444" y="3742"/>
                  </a:lnTo>
                  <a:lnTo>
                    <a:pt x="1442" y="3752"/>
                  </a:lnTo>
                  <a:lnTo>
                    <a:pt x="1439" y="3761"/>
                  </a:lnTo>
                  <a:lnTo>
                    <a:pt x="1436" y="3770"/>
                  </a:lnTo>
                  <a:lnTo>
                    <a:pt x="1432" y="3777"/>
                  </a:lnTo>
                  <a:lnTo>
                    <a:pt x="1426" y="3784"/>
                  </a:lnTo>
                  <a:lnTo>
                    <a:pt x="1420" y="3790"/>
                  </a:lnTo>
                  <a:lnTo>
                    <a:pt x="1412" y="3795"/>
                  </a:lnTo>
                  <a:close/>
                </a:path>
              </a:pathLst>
            </a:custGeom>
            <a:grpFill/>
            <a:ln w="3175" cmpd="sng">
              <a:solidFill>
                <a:srgbClr val="FCF6F6"/>
              </a:solidFill>
              <a:round/>
              <a:headEnd/>
              <a:tailEnd/>
            </a:ln>
          </p:spPr>
          <p:txBody>
            <a:bodyPr/>
            <a:lstStyle/>
            <a:p>
              <a:endParaRPr lang="pt-BR"/>
            </a:p>
          </p:txBody>
        </p:sp>
        <p:sp>
          <p:nvSpPr>
            <p:cNvPr id="28" name="Freeform 15"/>
            <p:cNvSpPr>
              <a:spLocks/>
            </p:cNvSpPr>
            <p:nvPr/>
          </p:nvSpPr>
          <p:spPr bwMode="auto">
            <a:xfrm>
              <a:off x="4302125" y="4064000"/>
              <a:ext cx="938213" cy="1025525"/>
            </a:xfrm>
            <a:custGeom>
              <a:avLst/>
              <a:gdLst>
                <a:gd name="T0" fmla="*/ 2259 w 2398"/>
                <a:gd name="T1" fmla="*/ 722 h 2407"/>
                <a:gd name="T2" fmla="*/ 2193 w 2398"/>
                <a:gd name="T3" fmla="*/ 675 h 2407"/>
                <a:gd name="T4" fmla="*/ 2028 w 2398"/>
                <a:gd name="T5" fmla="*/ 621 h 2407"/>
                <a:gd name="T6" fmla="*/ 1904 w 2398"/>
                <a:gd name="T7" fmla="*/ 548 h 2407"/>
                <a:gd name="T8" fmla="*/ 1737 w 2398"/>
                <a:gd name="T9" fmla="*/ 504 h 2407"/>
                <a:gd name="T10" fmla="*/ 1744 w 2398"/>
                <a:gd name="T11" fmla="*/ 454 h 2407"/>
                <a:gd name="T12" fmla="*/ 1755 w 2398"/>
                <a:gd name="T13" fmla="*/ 401 h 2407"/>
                <a:gd name="T14" fmla="*/ 1654 w 2398"/>
                <a:gd name="T15" fmla="*/ 360 h 2407"/>
                <a:gd name="T16" fmla="*/ 1638 w 2398"/>
                <a:gd name="T17" fmla="*/ 281 h 2407"/>
                <a:gd name="T18" fmla="*/ 1507 w 2398"/>
                <a:gd name="T19" fmla="*/ 166 h 2407"/>
                <a:gd name="T20" fmla="*/ 1476 w 2398"/>
                <a:gd name="T21" fmla="*/ 45 h 2407"/>
                <a:gd name="T22" fmla="*/ 1380 w 2398"/>
                <a:gd name="T23" fmla="*/ 84 h 2407"/>
                <a:gd name="T24" fmla="*/ 1226 w 2398"/>
                <a:gd name="T25" fmla="*/ 94 h 2407"/>
                <a:gd name="T26" fmla="*/ 1050 w 2398"/>
                <a:gd name="T27" fmla="*/ 143 h 2407"/>
                <a:gd name="T28" fmla="*/ 941 w 2398"/>
                <a:gd name="T29" fmla="*/ 108 h 2407"/>
                <a:gd name="T30" fmla="*/ 741 w 2398"/>
                <a:gd name="T31" fmla="*/ 14 h 2407"/>
                <a:gd name="T32" fmla="*/ 595 w 2398"/>
                <a:gd name="T33" fmla="*/ 20 h 2407"/>
                <a:gd name="T34" fmla="*/ 483 w 2398"/>
                <a:gd name="T35" fmla="*/ 43 h 2407"/>
                <a:gd name="T36" fmla="*/ 366 w 2398"/>
                <a:gd name="T37" fmla="*/ 179 h 2407"/>
                <a:gd name="T38" fmla="*/ 279 w 2398"/>
                <a:gd name="T39" fmla="*/ 218 h 2407"/>
                <a:gd name="T40" fmla="*/ 226 w 2398"/>
                <a:gd name="T41" fmla="*/ 293 h 2407"/>
                <a:gd name="T42" fmla="*/ 186 w 2398"/>
                <a:gd name="T43" fmla="*/ 418 h 2407"/>
                <a:gd name="T44" fmla="*/ 127 w 2398"/>
                <a:gd name="T45" fmla="*/ 701 h 2407"/>
                <a:gd name="T46" fmla="*/ 24 w 2398"/>
                <a:gd name="T47" fmla="*/ 915 h 2407"/>
                <a:gd name="T48" fmla="*/ 104 w 2398"/>
                <a:gd name="T49" fmla="*/ 1011 h 2407"/>
                <a:gd name="T50" fmla="*/ 64 w 2398"/>
                <a:gd name="T51" fmla="*/ 1050 h 2407"/>
                <a:gd name="T52" fmla="*/ 20 w 2398"/>
                <a:gd name="T53" fmla="*/ 1001 h 2407"/>
                <a:gd name="T54" fmla="*/ 0 w 2398"/>
                <a:gd name="T55" fmla="*/ 1049 h 2407"/>
                <a:gd name="T56" fmla="*/ 68 w 2398"/>
                <a:gd name="T57" fmla="*/ 1227 h 2407"/>
                <a:gd name="T58" fmla="*/ 114 w 2398"/>
                <a:gd name="T59" fmla="*/ 1411 h 2407"/>
                <a:gd name="T60" fmla="*/ 90 w 2398"/>
                <a:gd name="T61" fmla="*/ 1691 h 2407"/>
                <a:gd name="T62" fmla="*/ 124 w 2398"/>
                <a:gd name="T63" fmla="*/ 1755 h 2407"/>
                <a:gd name="T64" fmla="*/ 227 w 2398"/>
                <a:gd name="T65" fmla="*/ 1785 h 2407"/>
                <a:gd name="T66" fmla="*/ 384 w 2398"/>
                <a:gd name="T67" fmla="*/ 1791 h 2407"/>
                <a:gd name="T68" fmla="*/ 501 w 2398"/>
                <a:gd name="T69" fmla="*/ 1799 h 2407"/>
                <a:gd name="T70" fmla="*/ 592 w 2398"/>
                <a:gd name="T71" fmla="*/ 1736 h 2407"/>
                <a:gd name="T72" fmla="*/ 655 w 2398"/>
                <a:gd name="T73" fmla="*/ 1803 h 2407"/>
                <a:gd name="T74" fmla="*/ 763 w 2398"/>
                <a:gd name="T75" fmla="*/ 1807 h 2407"/>
                <a:gd name="T76" fmla="*/ 830 w 2398"/>
                <a:gd name="T77" fmla="*/ 1912 h 2407"/>
                <a:gd name="T78" fmla="*/ 843 w 2398"/>
                <a:gd name="T79" fmla="*/ 2000 h 2407"/>
                <a:gd name="T80" fmla="*/ 875 w 2398"/>
                <a:gd name="T81" fmla="*/ 2105 h 2407"/>
                <a:gd name="T82" fmla="*/ 900 w 2398"/>
                <a:gd name="T83" fmla="*/ 2279 h 2407"/>
                <a:gd name="T84" fmla="*/ 939 w 2398"/>
                <a:gd name="T85" fmla="*/ 2396 h 2407"/>
                <a:gd name="T86" fmla="*/ 1088 w 2398"/>
                <a:gd name="T87" fmla="*/ 2383 h 2407"/>
                <a:gd name="T88" fmla="*/ 1231 w 2398"/>
                <a:gd name="T89" fmla="*/ 2353 h 2407"/>
                <a:gd name="T90" fmla="*/ 1336 w 2398"/>
                <a:gd name="T91" fmla="*/ 2376 h 2407"/>
                <a:gd name="T92" fmla="*/ 1376 w 2398"/>
                <a:gd name="T93" fmla="*/ 2241 h 2407"/>
                <a:gd name="T94" fmla="*/ 1449 w 2398"/>
                <a:gd name="T95" fmla="*/ 2141 h 2407"/>
                <a:gd name="T96" fmla="*/ 1513 w 2398"/>
                <a:gd name="T97" fmla="*/ 2000 h 2407"/>
                <a:gd name="T98" fmla="*/ 1641 w 2398"/>
                <a:gd name="T99" fmla="*/ 1923 h 2407"/>
                <a:gd name="T100" fmla="*/ 1767 w 2398"/>
                <a:gd name="T101" fmla="*/ 1800 h 2407"/>
                <a:gd name="T102" fmla="*/ 1886 w 2398"/>
                <a:gd name="T103" fmla="*/ 1741 h 2407"/>
                <a:gd name="T104" fmla="*/ 2004 w 2398"/>
                <a:gd name="T105" fmla="*/ 1555 h 2407"/>
                <a:gd name="T106" fmla="*/ 2054 w 2398"/>
                <a:gd name="T107" fmla="*/ 1501 h 2407"/>
                <a:gd name="T108" fmla="*/ 2119 w 2398"/>
                <a:gd name="T109" fmla="*/ 1341 h 2407"/>
                <a:gd name="T110" fmla="*/ 2189 w 2398"/>
                <a:gd name="T111" fmla="*/ 1182 h 2407"/>
                <a:gd name="T112" fmla="*/ 2264 w 2398"/>
                <a:gd name="T113" fmla="*/ 1105 h 2407"/>
                <a:gd name="T114" fmla="*/ 2350 w 2398"/>
                <a:gd name="T115" fmla="*/ 1075 h 2407"/>
                <a:gd name="T116" fmla="*/ 2367 w 2398"/>
                <a:gd name="T117" fmla="*/ 939 h 2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98" h="2407">
                  <a:moveTo>
                    <a:pt x="2398" y="790"/>
                  </a:moveTo>
                  <a:lnTo>
                    <a:pt x="2390" y="780"/>
                  </a:lnTo>
                  <a:lnTo>
                    <a:pt x="2381" y="772"/>
                  </a:lnTo>
                  <a:lnTo>
                    <a:pt x="2371" y="764"/>
                  </a:lnTo>
                  <a:lnTo>
                    <a:pt x="2360" y="758"/>
                  </a:lnTo>
                  <a:lnTo>
                    <a:pt x="2349" y="753"/>
                  </a:lnTo>
                  <a:lnTo>
                    <a:pt x="2337" y="749"/>
                  </a:lnTo>
                  <a:lnTo>
                    <a:pt x="2325" y="745"/>
                  </a:lnTo>
                  <a:lnTo>
                    <a:pt x="2313" y="741"/>
                  </a:lnTo>
                  <a:lnTo>
                    <a:pt x="2290" y="734"/>
                  </a:lnTo>
                  <a:lnTo>
                    <a:pt x="2268" y="726"/>
                  </a:lnTo>
                  <a:lnTo>
                    <a:pt x="2259" y="722"/>
                  </a:lnTo>
                  <a:lnTo>
                    <a:pt x="2251" y="716"/>
                  </a:lnTo>
                  <a:lnTo>
                    <a:pt x="2248" y="713"/>
                  </a:lnTo>
                  <a:lnTo>
                    <a:pt x="2245" y="709"/>
                  </a:lnTo>
                  <a:lnTo>
                    <a:pt x="2242" y="705"/>
                  </a:lnTo>
                  <a:lnTo>
                    <a:pt x="2240" y="701"/>
                  </a:lnTo>
                  <a:lnTo>
                    <a:pt x="2238" y="697"/>
                  </a:lnTo>
                  <a:lnTo>
                    <a:pt x="2236" y="694"/>
                  </a:lnTo>
                  <a:lnTo>
                    <a:pt x="2232" y="691"/>
                  </a:lnTo>
                  <a:lnTo>
                    <a:pt x="2228" y="688"/>
                  </a:lnTo>
                  <a:lnTo>
                    <a:pt x="2218" y="683"/>
                  </a:lnTo>
                  <a:lnTo>
                    <a:pt x="2206" y="679"/>
                  </a:lnTo>
                  <a:lnTo>
                    <a:pt x="2193" y="675"/>
                  </a:lnTo>
                  <a:lnTo>
                    <a:pt x="2178" y="673"/>
                  </a:lnTo>
                  <a:lnTo>
                    <a:pt x="2161" y="670"/>
                  </a:lnTo>
                  <a:lnTo>
                    <a:pt x="2144" y="668"/>
                  </a:lnTo>
                  <a:lnTo>
                    <a:pt x="2111" y="663"/>
                  </a:lnTo>
                  <a:lnTo>
                    <a:pt x="2081" y="657"/>
                  </a:lnTo>
                  <a:lnTo>
                    <a:pt x="2068" y="653"/>
                  </a:lnTo>
                  <a:lnTo>
                    <a:pt x="2056" y="649"/>
                  </a:lnTo>
                  <a:lnTo>
                    <a:pt x="2051" y="647"/>
                  </a:lnTo>
                  <a:lnTo>
                    <a:pt x="2047" y="644"/>
                  </a:lnTo>
                  <a:lnTo>
                    <a:pt x="2043" y="641"/>
                  </a:lnTo>
                  <a:lnTo>
                    <a:pt x="2041" y="638"/>
                  </a:lnTo>
                  <a:lnTo>
                    <a:pt x="2028" y="621"/>
                  </a:lnTo>
                  <a:lnTo>
                    <a:pt x="2016" y="607"/>
                  </a:lnTo>
                  <a:lnTo>
                    <a:pt x="2005" y="597"/>
                  </a:lnTo>
                  <a:lnTo>
                    <a:pt x="1994" y="588"/>
                  </a:lnTo>
                  <a:lnTo>
                    <a:pt x="1983" y="582"/>
                  </a:lnTo>
                  <a:lnTo>
                    <a:pt x="1973" y="578"/>
                  </a:lnTo>
                  <a:lnTo>
                    <a:pt x="1964" y="575"/>
                  </a:lnTo>
                  <a:lnTo>
                    <a:pt x="1955" y="573"/>
                  </a:lnTo>
                  <a:lnTo>
                    <a:pt x="1937" y="569"/>
                  </a:lnTo>
                  <a:lnTo>
                    <a:pt x="1923" y="564"/>
                  </a:lnTo>
                  <a:lnTo>
                    <a:pt x="1916" y="561"/>
                  </a:lnTo>
                  <a:lnTo>
                    <a:pt x="1910" y="555"/>
                  </a:lnTo>
                  <a:lnTo>
                    <a:pt x="1904" y="548"/>
                  </a:lnTo>
                  <a:lnTo>
                    <a:pt x="1899" y="538"/>
                  </a:lnTo>
                  <a:lnTo>
                    <a:pt x="1888" y="534"/>
                  </a:lnTo>
                  <a:lnTo>
                    <a:pt x="1875" y="531"/>
                  </a:lnTo>
                  <a:lnTo>
                    <a:pt x="1861" y="529"/>
                  </a:lnTo>
                  <a:lnTo>
                    <a:pt x="1847" y="527"/>
                  </a:lnTo>
                  <a:lnTo>
                    <a:pt x="1816" y="523"/>
                  </a:lnTo>
                  <a:lnTo>
                    <a:pt x="1787" y="519"/>
                  </a:lnTo>
                  <a:lnTo>
                    <a:pt x="1773" y="517"/>
                  </a:lnTo>
                  <a:lnTo>
                    <a:pt x="1761" y="514"/>
                  </a:lnTo>
                  <a:lnTo>
                    <a:pt x="1750" y="510"/>
                  </a:lnTo>
                  <a:lnTo>
                    <a:pt x="1741" y="506"/>
                  </a:lnTo>
                  <a:lnTo>
                    <a:pt x="1737" y="504"/>
                  </a:lnTo>
                  <a:lnTo>
                    <a:pt x="1734" y="501"/>
                  </a:lnTo>
                  <a:lnTo>
                    <a:pt x="1731" y="499"/>
                  </a:lnTo>
                  <a:lnTo>
                    <a:pt x="1729" y="496"/>
                  </a:lnTo>
                  <a:lnTo>
                    <a:pt x="1727" y="492"/>
                  </a:lnTo>
                  <a:lnTo>
                    <a:pt x="1725" y="489"/>
                  </a:lnTo>
                  <a:lnTo>
                    <a:pt x="1725" y="485"/>
                  </a:lnTo>
                  <a:lnTo>
                    <a:pt x="1727" y="481"/>
                  </a:lnTo>
                  <a:lnTo>
                    <a:pt x="1729" y="474"/>
                  </a:lnTo>
                  <a:lnTo>
                    <a:pt x="1731" y="469"/>
                  </a:lnTo>
                  <a:lnTo>
                    <a:pt x="1734" y="464"/>
                  </a:lnTo>
                  <a:lnTo>
                    <a:pt x="1737" y="460"/>
                  </a:lnTo>
                  <a:lnTo>
                    <a:pt x="1744" y="454"/>
                  </a:lnTo>
                  <a:lnTo>
                    <a:pt x="1751" y="449"/>
                  </a:lnTo>
                  <a:lnTo>
                    <a:pt x="1758" y="443"/>
                  </a:lnTo>
                  <a:lnTo>
                    <a:pt x="1763" y="435"/>
                  </a:lnTo>
                  <a:lnTo>
                    <a:pt x="1765" y="431"/>
                  </a:lnTo>
                  <a:lnTo>
                    <a:pt x="1767" y="425"/>
                  </a:lnTo>
                  <a:lnTo>
                    <a:pt x="1768" y="419"/>
                  </a:lnTo>
                  <a:lnTo>
                    <a:pt x="1768" y="412"/>
                  </a:lnTo>
                  <a:lnTo>
                    <a:pt x="1768" y="409"/>
                  </a:lnTo>
                  <a:lnTo>
                    <a:pt x="1767" y="406"/>
                  </a:lnTo>
                  <a:lnTo>
                    <a:pt x="1765" y="404"/>
                  </a:lnTo>
                  <a:lnTo>
                    <a:pt x="1762" y="403"/>
                  </a:lnTo>
                  <a:lnTo>
                    <a:pt x="1755" y="401"/>
                  </a:lnTo>
                  <a:lnTo>
                    <a:pt x="1745" y="400"/>
                  </a:lnTo>
                  <a:lnTo>
                    <a:pt x="1719" y="399"/>
                  </a:lnTo>
                  <a:lnTo>
                    <a:pt x="1693" y="396"/>
                  </a:lnTo>
                  <a:lnTo>
                    <a:pt x="1687" y="394"/>
                  </a:lnTo>
                  <a:lnTo>
                    <a:pt x="1681" y="392"/>
                  </a:lnTo>
                  <a:lnTo>
                    <a:pt x="1675" y="390"/>
                  </a:lnTo>
                  <a:lnTo>
                    <a:pt x="1670" y="387"/>
                  </a:lnTo>
                  <a:lnTo>
                    <a:pt x="1666" y="383"/>
                  </a:lnTo>
                  <a:lnTo>
                    <a:pt x="1662" y="379"/>
                  </a:lnTo>
                  <a:lnTo>
                    <a:pt x="1658" y="373"/>
                  </a:lnTo>
                  <a:lnTo>
                    <a:pt x="1656" y="367"/>
                  </a:lnTo>
                  <a:lnTo>
                    <a:pt x="1654" y="360"/>
                  </a:lnTo>
                  <a:lnTo>
                    <a:pt x="1654" y="353"/>
                  </a:lnTo>
                  <a:lnTo>
                    <a:pt x="1654" y="344"/>
                  </a:lnTo>
                  <a:lnTo>
                    <a:pt x="1655" y="334"/>
                  </a:lnTo>
                  <a:lnTo>
                    <a:pt x="1658" y="322"/>
                  </a:lnTo>
                  <a:lnTo>
                    <a:pt x="1662" y="309"/>
                  </a:lnTo>
                  <a:lnTo>
                    <a:pt x="1667" y="296"/>
                  </a:lnTo>
                  <a:lnTo>
                    <a:pt x="1674" y="281"/>
                  </a:lnTo>
                  <a:lnTo>
                    <a:pt x="1668" y="283"/>
                  </a:lnTo>
                  <a:lnTo>
                    <a:pt x="1662" y="283"/>
                  </a:lnTo>
                  <a:lnTo>
                    <a:pt x="1657" y="284"/>
                  </a:lnTo>
                  <a:lnTo>
                    <a:pt x="1651" y="283"/>
                  </a:lnTo>
                  <a:lnTo>
                    <a:pt x="1638" y="281"/>
                  </a:lnTo>
                  <a:lnTo>
                    <a:pt x="1626" y="276"/>
                  </a:lnTo>
                  <a:lnTo>
                    <a:pt x="1612" y="270"/>
                  </a:lnTo>
                  <a:lnTo>
                    <a:pt x="1599" y="263"/>
                  </a:lnTo>
                  <a:lnTo>
                    <a:pt x="1587" y="254"/>
                  </a:lnTo>
                  <a:lnTo>
                    <a:pt x="1574" y="245"/>
                  </a:lnTo>
                  <a:lnTo>
                    <a:pt x="1563" y="235"/>
                  </a:lnTo>
                  <a:lnTo>
                    <a:pt x="1552" y="224"/>
                  </a:lnTo>
                  <a:lnTo>
                    <a:pt x="1542" y="214"/>
                  </a:lnTo>
                  <a:lnTo>
                    <a:pt x="1533" y="204"/>
                  </a:lnTo>
                  <a:lnTo>
                    <a:pt x="1519" y="187"/>
                  </a:lnTo>
                  <a:lnTo>
                    <a:pt x="1511" y="176"/>
                  </a:lnTo>
                  <a:lnTo>
                    <a:pt x="1507" y="166"/>
                  </a:lnTo>
                  <a:lnTo>
                    <a:pt x="1504" y="155"/>
                  </a:lnTo>
                  <a:lnTo>
                    <a:pt x="1502" y="144"/>
                  </a:lnTo>
                  <a:lnTo>
                    <a:pt x="1501" y="133"/>
                  </a:lnTo>
                  <a:lnTo>
                    <a:pt x="1500" y="110"/>
                  </a:lnTo>
                  <a:lnTo>
                    <a:pt x="1499" y="88"/>
                  </a:lnTo>
                  <a:lnTo>
                    <a:pt x="1497" y="78"/>
                  </a:lnTo>
                  <a:lnTo>
                    <a:pt x="1495" y="69"/>
                  </a:lnTo>
                  <a:lnTo>
                    <a:pt x="1492" y="61"/>
                  </a:lnTo>
                  <a:lnTo>
                    <a:pt x="1487" y="54"/>
                  </a:lnTo>
                  <a:lnTo>
                    <a:pt x="1484" y="50"/>
                  </a:lnTo>
                  <a:lnTo>
                    <a:pt x="1480" y="48"/>
                  </a:lnTo>
                  <a:lnTo>
                    <a:pt x="1476" y="45"/>
                  </a:lnTo>
                  <a:lnTo>
                    <a:pt x="1472" y="43"/>
                  </a:lnTo>
                  <a:lnTo>
                    <a:pt x="1467" y="42"/>
                  </a:lnTo>
                  <a:lnTo>
                    <a:pt x="1461" y="41"/>
                  </a:lnTo>
                  <a:lnTo>
                    <a:pt x="1455" y="40"/>
                  </a:lnTo>
                  <a:lnTo>
                    <a:pt x="1448" y="40"/>
                  </a:lnTo>
                  <a:lnTo>
                    <a:pt x="1441" y="42"/>
                  </a:lnTo>
                  <a:lnTo>
                    <a:pt x="1423" y="50"/>
                  </a:lnTo>
                  <a:lnTo>
                    <a:pt x="1412" y="57"/>
                  </a:lnTo>
                  <a:lnTo>
                    <a:pt x="1400" y="66"/>
                  </a:lnTo>
                  <a:lnTo>
                    <a:pt x="1393" y="71"/>
                  </a:lnTo>
                  <a:lnTo>
                    <a:pt x="1386" y="78"/>
                  </a:lnTo>
                  <a:lnTo>
                    <a:pt x="1380" y="84"/>
                  </a:lnTo>
                  <a:lnTo>
                    <a:pt x="1374" y="92"/>
                  </a:lnTo>
                  <a:lnTo>
                    <a:pt x="1369" y="96"/>
                  </a:lnTo>
                  <a:lnTo>
                    <a:pt x="1363" y="99"/>
                  </a:lnTo>
                  <a:lnTo>
                    <a:pt x="1357" y="103"/>
                  </a:lnTo>
                  <a:lnTo>
                    <a:pt x="1351" y="105"/>
                  </a:lnTo>
                  <a:lnTo>
                    <a:pt x="1337" y="108"/>
                  </a:lnTo>
                  <a:lnTo>
                    <a:pt x="1323" y="109"/>
                  </a:lnTo>
                  <a:lnTo>
                    <a:pt x="1307" y="109"/>
                  </a:lnTo>
                  <a:lnTo>
                    <a:pt x="1291" y="108"/>
                  </a:lnTo>
                  <a:lnTo>
                    <a:pt x="1274" y="105"/>
                  </a:lnTo>
                  <a:lnTo>
                    <a:pt x="1257" y="101"/>
                  </a:lnTo>
                  <a:lnTo>
                    <a:pt x="1226" y="94"/>
                  </a:lnTo>
                  <a:lnTo>
                    <a:pt x="1199" y="87"/>
                  </a:lnTo>
                  <a:lnTo>
                    <a:pt x="1188" y="85"/>
                  </a:lnTo>
                  <a:lnTo>
                    <a:pt x="1178" y="84"/>
                  </a:lnTo>
                  <a:lnTo>
                    <a:pt x="1174" y="84"/>
                  </a:lnTo>
                  <a:lnTo>
                    <a:pt x="1169" y="85"/>
                  </a:lnTo>
                  <a:lnTo>
                    <a:pt x="1166" y="85"/>
                  </a:lnTo>
                  <a:lnTo>
                    <a:pt x="1164" y="86"/>
                  </a:lnTo>
                  <a:lnTo>
                    <a:pt x="1143" y="98"/>
                  </a:lnTo>
                  <a:lnTo>
                    <a:pt x="1110" y="115"/>
                  </a:lnTo>
                  <a:lnTo>
                    <a:pt x="1078" y="131"/>
                  </a:lnTo>
                  <a:lnTo>
                    <a:pt x="1060" y="140"/>
                  </a:lnTo>
                  <a:lnTo>
                    <a:pt x="1050" y="143"/>
                  </a:lnTo>
                  <a:lnTo>
                    <a:pt x="1040" y="144"/>
                  </a:lnTo>
                  <a:lnTo>
                    <a:pt x="1032" y="144"/>
                  </a:lnTo>
                  <a:lnTo>
                    <a:pt x="1023" y="143"/>
                  </a:lnTo>
                  <a:lnTo>
                    <a:pt x="1015" y="140"/>
                  </a:lnTo>
                  <a:lnTo>
                    <a:pt x="1008" y="137"/>
                  </a:lnTo>
                  <a:lnTo>
                    <a:pt x="1000" y="134"/>
                  </a:lnTo>
                  <a:lnTo>
                    <a:pt x="993" y="130"/>
                  </a:lnTo>
                  <a:lnTo>
                    <a:pt x="978" y="121"/>
                  </a:lnTo>
                  <a:lnTo>
                    <a:pt x="964" y="114"/>
                  </a:lnTo>
                  <a:lnTo>
                    <a:pt x="957" y="111"/>
                  </a:lnTo>
                  <a:lnTo>
                    <a:pt x="949" y="109"/>
                  </a:lnTo>
                  <a:lnTo>
                    <a:pt x="941" y="108"/>
                  </a:lnTo>
                  <a:lnTo>
                    <a:pt x="933" y="108"/>
                  </a:lnTo>
                  <a:lnTo>
                    <a:pt x="925" y="109"/>
                  </a:lnTo>
                  <a:lnTo>
                    <a:pt x="917" y="108"/>
                  </a:lnTo>
                  <a:lnTo>
                    <a:pt x="909" y="107"/>
                  </a:lnTo>
                  <a:lnTo>
                    <a:pt x="901" y="105"/>
                  </a:lnTo>
                  <a:lnTo>
                    <a:pt x="885" y="97"/>
                  </a:lnTo>
                  <a:lnTo>
                    <a:pt x="867" y="88"/>
                  </a:lnTo>
                  <a:lnTo>
                    <a:pt x="831" y="66"/>
                  </a:lnTo>
                  <a:lnTo>
                    <a:pt x="792" y="41"/>
                  </a:lnTo>
                  <a:lnTo>
                    <a:pt x="772" y="29"/>
                  </a:lnTo>
                  <a:lnTo>
                    <a:pt x="752" y="19"/>
                  </a:lnTo>
                  <a:lnTo>
                    <a:pt x="741" y="14"/>
                  </a:lnTo>
                  <a:lnTo>
                    <a:pt x="730" y="10"/>
                  </a:lnTo>
                  <a:lnTo>
                    <a:pt x="718" y="6"/>
                  </a:lnTo>
                  <a:lnTo>
                    <a:pt x="707" y="3"/>
                  </a:lnTo>
                  <a:lnTo>
                    <a:pt x="695" y="1"/>
                  </a:lnTo>
                  <a:lnTo>
                    <a:pt x="684" y="0"/>
                  </a:lnTo>
                  <a:lnTo>
                    <a:pt x="672" y="0"/>
                  </a:lnTo>
                  <a:lnTo>
                    <a:pt x="660" y="0"/>
                  </a:lnTo>
                  <a:lnTo>
                    <a:pt x="647" y="2"/>
                  </a:lnTo>
                  <a:lnTo>
                    <a:pt x="635" y="5"/>
                  </a:lnTo>
                  <a:lnTo>
                    <a:pt x="622" y="9"/>
                  </a:lnTo>
                  <a:lnTo>
                    <a:pt x="608" y="14"/>
                  </a:lnTo>
                  <a:lnTo>
                    <a:pt x="595" y="20"/>
                  </a:lnTo>
                  <a:lnTo>
                    <a:pt x="580" y="26"/>
                  </a:lnTo>
                  <a:lnTo>
                    <a:pt x="565" y="32"/>
                  </a:lnTo>
                  <a:lnTo>
                    <a:pt x="549" y="37"/>
                  </a:lnTo>
                  <a:lnTo>
                    <a:pt x="534" y="41"/>
                  </a:lnTo>
                  <a:lnTo>
                    <a:pt x="520" y="44"/>
                  </a:lnTo>
                  <a:lnTo>
                    <a:pt x="514" y="45"/>
                  </a:lnTo>
                  <a:lnTo>
                    <a:pt x="508" y="46"/>
                  </a:lnTo>
                  <a:lnTo>
                    <a:pt x="503" y="46"/>
                  </a:lnTo>
                  <a:lnTo>
                    <a:pt x="498" y="45"/>
                  </a:lnTo>
                  <a:lnTo>
                    <a:pt x="493" y="43"/>
                  </a:lnTo>
                  <a:lnTo>
                    <a:pt x="488" y="43"/>
                  </a:lnTo>
                  <a:lnTo>
                    <a:pt x="483" y="43"/>
                  </a:lnTo>
                  <a:lnTo>
                    <a:pt x="478" y="45"/>
                  </a:lnTo>
                  <a:lnTo>
                    <a:pt x="473" y="47"/>
                  </a:lnTo>
                  <a:lnTo>
                    <a:pt x="469" y="49"/>
                  </a:lnTo>
                  <a:lnTo>
                    <a:pt x="464" y="53"/>
                  </a:lnTo>
                  <a:lnTo>
                    <a:pt x="459" y="57"/>
                  </a:lnTo>
                  <a:lnTo>
                    <a:pt x="450" y="67"/>
                  </a:lnTo>
                  <a:lnTo>
                    <a:pt x="440" y="79"/>
                  </a:lnTo>
                  <a:lnTo>
                    <a:pt x="430" y="92"/>
                  </a:lnTo>
                  <a:lnTo>
                    <a:pt x="420" y="107"/>
                  </a:lnTo>
                  <a:lnTo>
                    <a:pt x="400" y="137"/>
                  </a:lnTo>
                  <a:lnTo>
                    <a:pt x="377" y="166"/>
                  </a:lnTo>
                  <a:lnTo>
                    <a:pt x="366" y="179"/>
                  </a:lnTo>
                  <a:lnTo>
                    <a:pt x="355" y="190"/>
                  </a:lnTo>
                  <a:lnTo>
                    <a:pt x="349" y="195"/>
                  </a:lnTo>
                  <a:lnTo>
                    <a:pt x="343" y="200"/>
                  </a:lnTo>
                  <a:lnTo>
                    <a:pt x="336" y="204"/>
                  </a:lnTo>
                  <a:lnTo>
                    <a:pt x="330" y="207"/>
                  </a:lnTo>
                  <a:lnTo>
                    <a:pt x="324" y="210"/>
                  </a:lnTo>
                  <a:lnTo>
                    <a:pt x="317" y="214"/>
                  </a:lnTo>
                  <a:lnTo>
                    <a:pt x="311" y="216"/>
                  </a:lnTo>
                  <a:lnTo>
                    <a:pt x="305" y="217"/>
                  </a:lnTo>
                  <a:lnTo>
                    <a:pt x="295" y="218"/>
                  </a:lnTo>
                  <a:lnTo>
                    <a:pt x="285" y="218"/>
                  </a:lnTo>
                  <a:lnTo>
                    <a:pt x="279" y="218"/>
                  </a:lnTo>
                  <a:lnTo>
                    <a:pt x="274" y="219"/>
                  </a:lnTo>
                  <a:lnTo>
                    <a:pt x="269" y="220"/>
                  </a:lnTo>
                  <a:lnTo>
                    <a:pt x="265" y="222"/>
                  </a:lnTo>
                  <a:lnTo>
                    <a:pt x="260" y="225"/>
                  </a:lnTo>
                  <a:lnTo>
                    <a:pt x="256" y="228"/>
                  </a:lnTo>
                  <a:lnTo>
                    <a:pt x="251" y="233"/>
                  </a:lnTo>
                  <a:lnTo>
                    <a:pt x="246" y="239"/>
                  </a:lnTo>
                  <a:lnTo>
                    <a:pt x="241" y="247"/>
                  </a:lnTo>
                  <a:lnTo>
                    <a:pt x="236" y="255"/>
                  </a:lnTo>
                  <a:lnTo>
                    <a:pt x="233" y="264"/>
                  </a:lnTo>
                  <a:lnTo>
                    <a:pt x="230" y="273"/>
                  </a:lnTo>
                  <a:lnTo>
                    <a:pt x="226" y="293"/>
                  </a:lnTo>
                  <a:lnTo>
                    <a:pt x="223" y="313"/>
                  </a:lnTo>
                  <a:lnTo>
                    <a:pt x="221" y="323"/>
                  </a:lnTo>
                  <a:lnTo>
                    <a:pt x="219" y="333"/>
                  </a:lnTo>
                  <a:lnTo>
                    <a:pt x="216" y="342"/>
                  </a:lnTo>
                  <a:lnTo>
                    <a:pt x="213" y="351"/>
                  </a:lnTo>
                  <a:lnTo>
                    <a:pt x="209" y="358"/>
                  </a:lnTo>
                  <a:lnTo>
                    <a:pt x="203" y="365"/>
                  </a:lnTo>
                  <a:lnTo>
                    <a:pt x="197" y="371"/>
                  </a:lnTo>
                  <a:lnTo>
                    <a:pt x="189" y="376"/>
                  </a:lnTo>
                  <a:lnTo>
                    <a:pt x="190" y="389"/>
                  </a:lnTo>
                  <a:lnTo>
                    <a:pt x="189" y="403"/>
                  </a:lnTo>
                  <a:lnTo>
                    <a:pt x="186" y="418"/>
                  </a:lnTo>
                  <a:lnTo>
                    <a:pt x="183" y="434"/>
                  </a:lnTo>
                  <a:lnTo>
                    <a:pt x="172" y="469"/>
                  </a:lnTo>
                  <a:lnTo>
                    <a:pt x="159" y="507"/>
                  </a:lnTo>
                  <a:lnTo>
                    <a:pt x="153" y="526"/>
                  </a:lnTo>
                  <a:lnTo>
                    <a:pt x="147" y="548"/>
                  </a:lnTo>
                  <a:lnTo>
                    <a:pt x="141" y="569"/>
                  </a:lnTo>
                  <a:lnTo>
                    <a:pt x="137" y="591"/>
                  </a:lnTo>
                  <a:lnTo>
                    <a:pt x="133" y="614"/>
                  </a:lnTo>
                  <a:lnTo>
                    <a:pt x="130" y="637"/>
                  </a:lnTo>
                  <a:lnTo>
                    <a:pt x="130" y="661"/>
                  </a:lnTo>
                  <a:lnTo>
                    <a:pt x="131" y="685"/>
                  </a:lnTo>
                  <a:lnTo>
                    <a:pt x="127" y="701"/>
                  </a:lnTo>
                  <a:lnTo>
                    <a:pt x="121" y="717"/>
                  </a:lnTo>
                  <a:lnTo>
                    <a:pt x="114" y="734"/>
                  </a:lnTo>
                  <a:lnTo>
                    <a:pt x="106" y="751"/>
                  </a:lnTo>
                  <a:lnTo>
                    <a:pt x="87" y="785"/>
                  </a:lnTo>
                  <a:lnTo>
                    <a:pt x="67" y="818"/>
                  </a:lnTo>
                  <a:lnTo>
                    <a:pt x="56" y="835"/>
                  </a:lnTo>
                  <a:lnTo>
                    <a:pt x="47" y="850"/>
                  </a:lnTo>
                  <a:lnTo>
                    <a:pt x="40" y="866"/>
                  </a:lnTo>
                  <a:lnTo>
                    <a:pt x="33" y="880"/>
                  </a:lnTo>
                  <a:lnTo>
                    <a:pt x="28" y="895"/>
                  </a:lnTo>
                  <a:lnTo>
                    <a:pt x="25" y="908"/>
                  </a:lnTo>
                  <a:lnTo>
                    <a:pt x="24" y="915"/>
                  </a:lnTo>
                  <a:lnTo>
                    <a:pt x="24" y="921"/>
                  </a:lnTo>
                  <a:lnTo>
                    <a:pt x="24" y="926"/>
                  </a:lnTo>
                  <a:lnTo>
                    <a:pt x="26" y="932"/>
                  </a:lnTo>
                  <a:lnTo>
                    <a:pt x="27" y="935"/>
                  </a:lnTo>
                  <a:lnTo>
                    <a:pt x="31" y="940"/>
                  </a:lnTo>
                  <a:lnTo>
                    <a:pt x="36" y="945"/>
                  </a:lnTo>
                  <a:lnTo>
                    <a:pt x="41" y="951"/>
                  </a:lnTo>
                  <a:lnTo>
                    <a:pt x="56" y="964"/>
                  </a:lnTo>
                  <a:lnTo>
                    <a:pt x="72" y="978"/>
                  </a:lnTo>
                  <a:lnTo>
                    <a:pt x="87" y="992"/>
                  </a:lnTo>
                  <a:lnTo>
                    <a:pt x="100" y="1005"/>
                  </a:lnTo>
                  <a:lnTo>
                    <a:pt x="104" y="1011"/>
                  </a:lnTo>
                  <a:lnTo>
                    <a:pt x="108" y="1015"/>
                  </a:lnTo>
                  <a:lnTo>
                    <a:pt x="110" y="1019"/>
                  </a:lnTo>
                  <a:lnTo>
                    <a:pt x="110" y="1021"/>
                  </a:lnTo>
                  <a:lnTo>
                    <a:pt x="108" y="1025"/>
                  </a:lnTo>
                  <a:lnTo>
                    <a:pt x="106" y="1028"/>
                  </a:lnTo>
                  <a:lnTo>
                    <a:pt x="103" y="1031"/>
                  </a:lnTo>
                  <a:lnTo>
                    <a:pt x="100" y="1033"/>
                  </a:lnTo>
                  <a:lnTo>
                    <a:pt x="92" y="1038"/>
                  </a:lnTo>
                  <a:lnTo>
                    <a:pt x="84" y="1041"/>
                  </a:lnTo>
                  <a:lnTo>
                    <a:pt x="75" y="1045"/>
                  </a:lnTo>
                  <a:lnTo>
                    <a:pt x="67" y="1048"/>
                  </a:lnTo>
                  <a:lnTo>
                    <a:pt x="64" y="1050"/>
                  </a:lnTo>
                  <a:lnTo>
                    <a:pt x="61" y="1052"/>
                  </a:lnTo>
                  <a:lnTo>
                    <a:pt x="59" y="1055"/>
                  </a:lnTo>
                  <a:lnTo>
                    <a:pt x="57" y="1058"/>
                  </a:lnTo>
                  <a:lnTo>
                    <a:pt x="56" y="1059"/>
                  </a:lnTo>
                  <a:lnTo>
                    <a:pt x="55" y="1060"/>
                  </a:lnTo>
                  <a:lnTo>
                    <a:pt x="54" y="1060"/>
                  </a:lnTo>
                  <a:lnTo>
                    <a:pt x="53" y="1059"/>
                  </a:lnTo>
                  <a:lnTo>
                    <a:pt x="50" y="1056"/>
                  </a:lnTo>
                  <a:lnTo>
                    <a:pt x="46" y="1051"/>
                  </a:lnTo>
                  <a:lnTo>
                    <a:pt x="38" y="1037"/>
                  </a:lnTo>
                  <a:lnTo>
                    <a:pt x="29" y="1019"/>
                  </a:lnTo>
                  <a:lnTo>
                    <a:pt x="20" y="1001"/>
                  </a:lnTo>
                  <a:lnTo>
                    <a:pt x="12" y="985"/>
                  </a:lnTo>
                  <a:lnTo>
                    <a:pt x="9" y="980"/>
                  </a:lnTo>
                  <a:lnTo>
                    <a:pt x="7" y="977"/>
                  </a:lnTo>
                  <a:lnTo>
                    <a:pt x="6" y="976"/>
                  </a:lnTo>
                  <a:lnTo>
                    <a:pt x="5" y="976"/>
                  </a:lnTo>
                  <a:lnTo>
                    <a:pt x="5" y="977"/>
                  </a:lnTo>
                  <a:lnTo>
                    <a:pt x="5" y="979"/>
                  </a:lnTo>
                  <a:lnTo>
                    <a:pt x="2" y="990"/>
                  </a:lnTo>
                  <a:lnTo>
                    <a:pt x="0" y="1004"/>
                  </a:lnTo>
                  <a:lnTo>
                    <a:pt x="0" y="1017"/>
                  </a:lnTo>
                  <a:lnTo>
                    <a:pt x="0" y="1032"/>
                  </a:lnTo>
                  <a:lnTo>
                    <a:pt x="0" y="1049"/>
                  </a:lnTo>
                  <a:lnTo>
                    <a:pt x="1" y="1064"/>
                  </a:lnTo>
                  <a:lnTo>
                    <a:pt x="2" y="1079"/>
                  </a:lnTo>
                  <a:lnTo>
                    <a:pt x="4" y="1093"/>
                  </a:lnTo>
                  <a:lnTo>
                    <a:pt x="7" y="1107"/>
                  </a:lnTo>
                  <a:lnTo>
                    <a:pt x="10" y="1119"/>
                  </a:lnTo>
                  <a:lnTo>
                    <a:pt x="14" y="1131"/>
                  </a:lnTo>
                  <a:lnTo>
                    <a:pt x="17" y="1141"/>
                  </a:lnTo>
                  <a:lnTo>
                    <a:pt x="26" y="1161"/>
                  </a:lnTo>
                  <a:lnTo>
                    <a:pt x="36" y="1179"/>
                  </a:lnTo>
                  <a:lnTo>
                    <a:pt x="46" y="1195"/>
                  </a:lnTo>
                  <a:lnTo>
                    <a:pt x="57" y="1211"/>
                  </a:lnTo>
                  <a:lnTo>
                    <a:pt x="68" y="1227"/>
                  </a:lnTo>
                  <a:lnTo>
                    <a:pt x="79" y="1243"/>
                  </a:lnTo>
                  <a:lnTo>
                    <a:pt x="88" y="1261"/>
                  </a:lnTo>
                  <a:lnTo>
                    <a:pt x="97" y="1279"/>
                  </a:lnTo>
                  <a:lnTo>
                    <a:pt x="101" y="1290"/>
                  </a:lnTo>
                  <a:lnTo>
                    <a:pt x="104" y="1300"/>
                  </a:lnTo>
                  <a:lnTo>
                    <a:pt x="107" y="1312"/>
                  </a:lnTo>
                  <a:lnTo>
                    <a:pt x="110" y="1324"/>
                  </a:lnTo>
                  <a:lnTo>
                    <a:pt x="112" y="1338"/>
                  </a:lnTo>
                  <a:lnTo>
                    <a:pt x="114" y="1352"/>
                  </a:lnTo>
                  <a:lnTo>
                    <a:pt x="115" y="1367"/>
                  </a:lnTo>
                  <a:lnTo>
                    <a:pt x="115" y="1383"/>
                  </a:lnTo>
                  <a:lnTo>
                    <a:pt x="114" y="1411"/>
                  </a:lnTo>
                  <a:lnTo>
                    <a:pt x="112" y="1440"/>
                  </a:lnTo>
                  <a:lnTo>
                    <a:pt x="109" y="1468"/>
                  </a:lnTo>
                  <a:lnTo>
                    <a:pt x="105" y="1497"/>
                  </a:lnTo>
                  <a:lnTo>
                    <a:pt x="102" y="1525"/>
                  </a:lnTo>
                  <a:lnTo>
                    <a:pt x="100" y="1555"/>
                  </a:lnTo>
                  <a:lnTo>
                    <a:pt x="99" y="1585"/>
                  </a:lnTo>
                  <a:lnTo>
                    <a:pt x="99" y="1614"/>
                  </a:lnTo>
                  <a:lnTo>
                    <a:pt x="100" y="1627"/>
                  </a:lnTo>
                  <a:lnTo>
                    <a:pt x="99" y="1641"/>
                  </a:lnTo>
                  <a:lnTo>
                    <a:pt x="97" y="1654"/>
                  </a:lnTo>
                  <a:lnTo>
                    <a:pt x="95" y="1668"/>
                  </a:lnTo>
                  <a:lnTo>
                    <a:pt x="90" y="1691"/>
                  </a:lnTo>
                  <a:lnTo>
                    <a:pt x="84" y="1712"/>
                  </a:lnTo>
                  <a:lnTo>
                    <a:pt x="83" y="1722"/>
                  </a:lnTo>
                  <a:lnTo>
                    <a:pt x="81" y="1730"/>
                  </a:lnTo>
                  <a:lnTo>
                    <a:pt x="81" y="1737"/>
                  </a:lnTo>
                  <a:lnTo>
                    <a:pt x="83" y="1744"/>
                  </a:lnTo>
                  <a:lnTo>
                    <a:pt x="84" y="1746"/>
                  </a:lnTo>
                  <a:lnTo>
                    <a:pt x="85" y="1749"/>
                  </a:lnTo>
                  <a:lnTo>
                    <a:pt x="87" y="1751"/>
                  </a:lnTo>
                  <a:lnTo>
                    <a:pt x="90" y="1752"/>
                  </a:lnTo>
                  <a:lnTo>
                    <a:pt x="96" y="1755"/>
                  </a:lnTo>
                  <a:lnTo>
                    <a:pt x="105" y="1755"/>
                  </a:lnTo>
                  <a:lnTo>
                    <a:pt x="124" y="1755"/>
                  </a:lnTo>
                  <a:lnTo>
                    <a:pt x="134" y="1755"/>
                  </a:lnTo>
                  <a:lnTo>
                    <a:pt x="143" y="1755"/>
                  </a:lnTo>
                  <a:lnTo>
                    <a:pt x="157" y="1755"/>
                  </a:lnTo>
                  <a:lnTo>
                    <a:pt x="166" y="1756"/>
                  </a:lnTo>
                  <a:lnTo>
                    <a:pt x="175" y="1757"/>
                  </a:lnTo>
                  <a:lnTo>
                    <a:pt x="181" y="1758"/>
                  </a:lnTo>
                  <a:lnTo>
                    <a:pt x="187" y="1760"/>
                  </a:lnTo>
                  <a:lnTo>
                    <a:pt x="197" y="1765"/>
                  </a:lnTo>
                  <a:lnTo>
                    <a:pt x="206" y="1771"/>
                  </a:lnTo>
                  <a:lnTo>
                    <a:pt x="213" y="1778"/>
                  </a:lnTo>
                  <a:lnTo>
                    <a:pt x="222" y="1783"/>
                  </a:lnTo>
                  <a:lnTo>
                    <a:pt x="227" y="1785"/>
                  </a:lnTo>
                  <a:lnTo>
                    <a:pt x="232" y="1786"/>
                  </a:lnTo>
                  <a:lnTo>
                    <a:pt x="239" y="1787"/>
                  </a:lnTo>
                  <a:lnTo>
                    <a:pt x="246" y="1787"/>
                  </a:lnTo>
                  <a:lnTo>
                    <a:pt x="264" y="1787"/>
                  </a:lnTo>
                  <a:lnTo>
                    <a:pt x="287" y="1785"/>
                  </a:lnTo>
                  <a:lnTo>
                    <a:pt x="311" y="1783"/>
                  </a:lnTo>
                  <a:lnTo>
                    <a:pt x="335" y="1782"/>
                  </a:lnTo>
                  <a:lnTo>
                    <a:pt x="346" y="1783"/>
                  </a:lnTo>
                  <a:lnTo>
                    <a:pt x="356" y="1783"/>
                  </a:lnTo>
                  <a:lnTo>
                    <a:pt x="364" y="1785"/>
                  </a:lnTo>
                  <a:lnTo>
                    <a:pt x="372" y="1786"/>
                  </a:lnTo>
                  <a:lnTo>
                    <a:pt x="384" y="1791"/>
                  </a:lnTo>
                  <a:lnTo>
                    <a:pt x="396" y="1795"/>
                  </a:lnTo>
                  <a:lnTo>
                    <a:pt x="407" y="1800"/>
                  </a:lnTo>
                  <a:lnTo>
                    <a:pt x="420" y="1804"/>
                  </a:lnTo>
                  <a:lnTo>
                    <a:pt x="427" y="1806"/>
                  </a:lnTo>
                  <a:lnTo>
                    <a:pt x="435" y="1807"/>
                  </a:lnTo>
                  <a:lnTo>
                    <a:pt x="445" y="1808"/>
                  </a:lnTo>
                  <a:lnTo>
                    <a:pt x="456" y="1808"/>
                  </a:lnTo>
                  <a:lnTo>
                    <a:pt x="466" y="1808"/>
                  </a:lnTo>
                  <a:lnTo>
                    <a:pt x="476" y="1807"/>
                  </a:lnTo>
                  <a:lnTo>
                    <a:pt x="485" y="1805"/>
                  </a:lnTo>
                  <a:lnTo>
                    <a:pt x="494" y="1802"/>
                  </a:lnTo>
                  <a:lnTo>
                    <a:pt x="501" y="1799"/>
                  </a:lnTo>
                  <a:lnTo>
                    <a:pt x="510" y="1795"/>
                  </a:lnTo>
                  <a:lnTo>
                    <a:pt x="517" y="1790"/>
                  </a:lnTo>
                  <a:lnTo>
                    <a:pt x="523" y="1786"/>
                  </a:lnTo>
                  <a:lnTo>
                    <a:pt x="535" y="1775"/>
                  </a:lnTo>
                  <a:lnTo>
                    <a:pt x="546" y="1761"/>
                  </a:lnTo>
                  <a:lnTo>
                    <a:pt x="556" y="1748"/>
                  </a:lnTo>
                  <a:lnTo>
                    <a:pt x="566" y="1734"/>
                  </a:lnTo>
                  <a:lnTo>
                    <a:pt x="571" y="1733"/>
                  </a:lnTo>
                  <a:lnTo>
                    <a:pt x="576" y="1733"/>
                  </a:lnTo>
                  <a:lnTo>
                    <a:pt x="581" y="1733"/>
                  </a:lnTo>
                  <a:lnTo>
                    <a:pt x="585" y="1734"/>
                  </a:lnTo>
                  <a:lnTo>
                    <a:pt x="592" y="1736"/>
                  </a:lnTo>
                  <a:lnTo>
                    <a:pt x="599" y="1741"/>
                  </a:lnTo>
                  <a:lnTo>
                    <a:pt x="604" y="1746"/>
                  </a:lnTo>
                  <a:lnTo>
                    <a:pt x="610" y="1753"/>
                  </a:lnTo>
                  <a:lnTo>
                    <a:pt x="616" y="1761"/>
                  </a:lnTo>
                  <a:lnTo>
                    <a:pt x="620" y="1768"/>
                  </a:lnTo>
                  <a:lnTo>
                    <a:pt x="625" y="1777"/>
                  </a:lnTo>
                  <a:lnTo>
                    <a:pt x="631" y="1784"/>
                  </a:lnTo>
                  <a:lnTo>
                    <a:pt x="637" y="1791"/>
                  </a:lnTo>
                  <a:lnTo>
                    <a:pt x="643" y="1797"/>
                  </a:lnTo>
                  <a:lnTo>
                    <a:pt x="647" y="1799"/>
                  </a:lnTo>
                  <a:lnTo>
                    <a:pt x="651" y="1801"/>
                  </a:lnTo>
                  <a:lnTo>
                    <a:pt x="655" y="1803"/>
                  </a:lnTo>
                  <a:lnTo>
                    <a:pt x="660" y="1804"/>
                  </a:lnTo>
                  <a:lnTo>
                    <a:pt x="665" y="1805"/>
                  </a:lnTo>
                  <a:lnTo>
                    <a:pt x="670" y="1805"/>
                  </a:lnTo>
                  <a:lnTo>
                    <a:pt x="675" y="1804"/>
                  </a:lnTo>
                  <a:lnTo>
                    <a:pt x="682" y="1803"/>
                  </a:lnTo>
                  <a:lnTo>
                    <a:pt x="696" y="1801"/>
                  </a:lnTo>
                  <a:lnTo>
                    <a:pt x="709" y="1800"/>
                  </a:lnTo>
                  <a:lnTo>
                    <a:pt x="721" y="1800"/>
                  </a:lnTo>
                  <a:lnTo>
                    <a:pt x="734" y="1801"/>
                  </a:lnTo>
                  <a:lnTo>
                    <a:pt x="744" y="1802"/>
                  </a:lnTo>
                  <a:lnTo>
                    <a:pt x="754" y="1804"/>
                  </a:lnTo>
                  <a:lnTo>
                    <a:pt x="763" y="1807"/>
                  </a:lnTo>
                  <a:lnTo>
                    <a:pt x="772" y="1812"/>
                  </a:lnTo>
                  <a:lnTo>
                    <a:pt x="779" y="1817"/>
                  </a:lnTo>
                  <a:lnTo>
                    <a:pt x="786" y="1823"/>
                  </a:lnTo>
                  <a:lnTo>
                    <a:pt x="793" y="1830"/>
                  </a:lnTo>
                  <a:lnTo>
                    <a:pt x="799" y="1839"/>
                  </a:lnTo>
                  <a:lnTo>
                    <a:pt x="804" y="1849"/>
                  </a:lnTo>
                  <a:lnTo>
                    <a:pt x="809" y="1860"/>
                  </a:lnTo>
                  <a:lnTo>
                    <a:pt x="814" y="1872"/>
                  </a:lnTo>
                  <a:lnTo>
                    <a:pt x="818" y="1887"/>
                  </a:lnTo>
                  <a:lnTo>
                    <a:pt x="821" y="1896"/>
                  </a:lnTo>
                  <a:lnTo>
                    <a:pt x="825" y="1904"/>
                  </a:lnTo>
                  <a:lnTo>
                    <a:pt x="830" y="1912"/>
                  </a:lnTo>
                  <a:lnTo>
                    <a:pt x="835" y="1919"/>
                  </a:lnTo>
                  <a:lnTo>
                    <a:pt x="842" y="1925"/>
                  </a:lnTo>
                  <a:lnTo>
                    <a:pt x="846" y="1933"/>
                  </a:lnTo>
                  <a:lnTo>
                    <a:pt x="848" y="1937"/>
                  </a:lnTo>
                  <a:lnTo>
                    <a:pt x="849" y="1941"/>
                  </a:lnTo>
                  <a:lnTo>
                    <a:pt x="850" y="1945"/>
                  </a:lnTo>
                  <a:lnTo>
                    <a:pt x="850" y="1950"/>
                  </a:lnTo>
                  <a:lnTo>
                    <a:pt x="850" y="1962"/>
                  </a:lnTo>
                  <a:lnTo>
                    <a:pt x="848" y="1973"/>
                  </a:lnTo>
                  <a:lnTo>
                    <a:pt x="847" y="1982"/>
                  </a:lnTo>
                  <a:lnTo>
                    <a:pt x="845" y="1991"/>
                  </a:lnTo>
                  <a:lnTo>
                    <a:pt x="843" y="2000"/>
                  </a:lnTo>
                  <a:lnTo>
                    <a:pt x="841" y="2008"/>
                  </a:lnTo>
                  <a:lnTo>
                    <a:pt x="840" y="2018"/>
                  </a:lnTo>
                  <a:lnTo>
                    <a:pt x="840" y="2029"/>
                  </a:lnTo>
                  <a:lnTo>
                    <a:pt x="840" y="2035"/>
                  </a:lnTo>
                  <a:lnTo>
                    <a:pt x="841" y="2042"/>
                  </a:lnTo>
                  <a:lnTo>
                    <a:pt x="842" y="2049"/>
                  </a:lnTo>
                  <a:lnTo>
                    <a:pt x="844" y="2055"/>
                  </a:lnTo>
                  <a:lnTo>
                    <a:pt x="849" y="2067"/>
                  </a:lnTo>
                  <a:lnTo>
                    <a:pt x="855" y="2078"/>
                  </a:lnTo>
                  <a:lnTo>
                    <a:pt x="861" y="2088"/>
                  </a:lnTo>
                  <a:lnTo>
                    <a:pt x="868" y="2097"/>
                  </a:lnTo>
                  <a:lnTo>
                    <a:pt x="875" y="2105"/>
                  </a:lnTo>
                  <a:lnTo>
                    <a:pt x="881" y="2113"/>
                  </a:lnTo>
                  <a:lnTo>
                    <a:pt x="884" y="2135"/>
                  </a:lnTo>
                  <a:lnTo>
                    <a:pt x="886" y="2159"/>
                  </a:lnTo>
                  <a:lnTo>
                    <a:pt x="886" y="2183"/>
                  </a:lnTo>
                  <a:lnTo>
                    <a:pt x="885" y="2205"/>
                  </a:lnTo>
                  <a:lnTo>
                    <a:pt x="883" y="2240"/>
                  </a:lnTo>
                  <a:lnTo>
                    <a:pt x="881" y="2254"/>
                  </a:lnTo>
                  <a:lnTo>
                    <a:pt x="886" y="2258"/>
                  </a:lnTo>
                  <a:lnTo>
                    <a:pt x="890" y="2261"/>
                  </a:lnTo>
                  <a:lnTo>
                    <a:pt x="893" y="2265"/>
                  </a:lnTo>
                  <a:lnTo>
                    <a:pt x="896" y="2270"/>
                  </a:lnTo>
                  <a:lnTo>
                    <a:pt x="900" y="2279"/>
                  </a:lnTo>
                  <a:lnTo>
                    <a:pt x="903" y="2290"/>
                  </a:lnTo>
                  <a:lnTo>
                    <a:pt x="905" y="2314"/>
                  </a:lnTo>
                  <a:lnTo>
                    <a:pt x="907" y="2341"/>
                  </a:lnTo>
                  <a:lnTo>
                    <a:pt x="909" y="2353"/>
                  </a:lnTo>
                  <a:lnTo>
                    <a:pt x="912" y="2364"/>
                  </a:lnTo>
                  <a:lnTo>
                    <a:pt x="914" y="2370"/>
                  </a:lnTo>
                  <a:lnTo>
                    <a:pt x="917" y="2375"/>
                  </a:lnTo>
                  <a:lnTo>
                    <a:pt x="920" y="2380"/>
                  </a:lnTo>
                  <a:lnTo>
                    <a:pt x="924" y="2385"/>
                  </a:lnTo>
                  <a:lnTo>
                    <a:pt x="928" y="2389"/>
                  </a:lnTo>
                  <a:lnTo>
                    <a:pt x="933" y="2393"/>
                  </a:lnTo>
                  <a:lnTo>
                    <a:pt x="939" y="2396"/>
                  </a:lnTo>
                  <a:lnTo>
                    <a:pt x="945" y="2399"/>
                  </a:lnTo>
                  <a:lnTo>
                    <a:pt x="953" y="2402"/>
                  </a:lnTo>
                  <a:lnTo>
                    <a:pt x="962" y="2404"/>
                  </a:lnTo>
                  <a:lnTo>
                    <a:pt x="971" y="2405"/>
                  </a:lnTo>
                  <a:lnTo>
                    <a:pt x="981" y="2406"/>
                  </a:lnTo>
                  <a:lnTo>
                    <a:pt x="1001" y="2407"/>
                  </a:lnTo>
                  <a:lnTo>
                    <a:pt x="1018" y="2406"/>
                  </a:lnTo>
                  <a:lnTo>
                    <a:pt x="1034" y="2404"/>
                  </a:lnTo>
                  <a:lnTo>
                    <a:pt x="1049" y="2400"/>
                  </a:lnTo>
                  <a:lnTo>
                    <a:pt x="1064" y="2395"/>
                  </a:lnTo>
                  <a:lnTo>
                    <a:pt x="1076" y="2389"/>
                  </a:lnTo>
                  <a:lnTo>
                    <a:pt x="1088" y="2383"/>
                  </a:lnTo>
                  <a:lnTo>
                    <a:pt x="1099" y="2376"/>
                  </a:lnTo>
                  <a:lnTo>
                    <a:pt x="1120" y="2363"/>
                  </a:lnTo>
                  <a:lnTo>
                    <a:pt x="1140" y="2351"/>
                  </a:lnTo>
                  <a:lnTo>
                    <a:pt x="1150" y="2346"/>
                  </a:lnTo>
                  <a:lnTo>
                    <a:pt x="1161" y="2342"/>
                  </a:lnTo>
                  <a:lnTo>
                    <a:pt x="1174" y="2339"/>
                  </a:lnTo>
                  <a:lnTo>
                    <a:pt x="1186" y="2339"/>
                  </a:lnTo>
                  <a:lnTo>
                    <a:pt x="1195" y="2339"/>
                  </a:lnTo>
                  <a:lnTo>
                    <a:pt x="1205" y="2341"/>
                  </a:lnTo>
                  <a:lnTo>
                    <a:pt x="1214" y="2344"/>
                  </a:lnTo>
                  <a:lnTo>
                    <a:pt x="1222" y="2348"/>
                  </a:lnTo>
                  <a:lnTo>
                    <a:pt x="1231" y="2353"/>
                  </a:lnTo>
                  <a:lnTo>
                    <a:pt x="1239" y="2359"/>
                  </a:lnTo>
                  <a:lnTo>
                    <a:pt x="1246" y="2364"/>
                  </a:lnTo>
                  <a:lnTo>
                    <a:pt x="1253" y="2370"/>
                  </a:lnTo>
                  <a:lnTo>
                    <a:pt x="1274" y="2393"/>
                  </a:lnTo>
                  <a:lnTo>
                    <a:pt x="1286" y="2406"/>
                  </a:lnTo>
                  <a:lnTo>
                    <a:pt x="1291" y="2401"/>
                  </a:lnTo>
                  <a:lnTo>
                    <a:pt x="1296" y="2396"/>
                  </a:lnTo>
                  <a:lnTo>
                    <a:pt x="1302" y="2392"/>
                  </a:lnTo>
                  <a:lnTo>
                    <a:pt x="1307" y="2389"/>
                  </a:lnTo>
                  <a:lnTo>
                    <a:pt x="1319" y="2384"/>
                  </a:lnTo>
                  <a:lnTo>
                    <a:pt x="1331" y="2379"/>
                  </a:lnTo>
                  <a:lnTo>
                    <a:pt x="1336" y="2376"/>
                  </a:lnTo>
                  <a:lnTo>
                    <a:pt x="1341" y="2374"/>
                  </a:lnTo>
                  <a:lnTo>
                    <a:pt x="1346" y="2370"/>
                  </a:lnTo>
                  <a:lnTo>
                    <a:pt x="1351" y="2367"/>
                  </a:lnTo>
                  <a:lnTo>
                    <a:pt x="1355" y="2362"/>
                  </a:lnTo>
                  <a:lnTo>
                    <a:pt x="1358" y="2357"/>
                  </a:lnTo>
                  <a:lnTo>
                    <a:pt x="1361" y="2351"/>
                  </a:lnTo>
                  <a:lnTo>
                    <a:pt x="1364" y="2344"/>
                  </a:lnTo>
                  <a:lnTo>
                    <a:pt x="1367" y="2324"/>
                  </a:lnTo>
                  <a:lnTo>
                    <a:pt x="1369" y="2304"/>
                  </a:lnTo>
                  <a:lnTo>
                    <a:pt x="1371" y="2284"/>
                  </a:lnTo>
                  <a:lnTo>
                    <a:pt x="1373" y="2262"/>
                  </a:lnTo>
                  <a:lnTo>
                    <a:pt x="1376" y="2241"/>
                  </a:lnTo>
                  <a:lnTo>
                    <a:pt x="1380" y="2220"/>
                  </a:lnTo>
                  <a:lnTo>
                    <a:pt x="1383" y="2209"/>
                  </a:lnTo>
                  <a:lnTo>
                    <a:pt x="1386" y="2199"/>
                  </a:lnTo>
                  <a:lnTo>
                    <a:pt x="1390" y="2190"/>
                  </a:lnTo>
                  <a:lnTo>
                    <a:pt x="1396" y="2181"/>
                  </a:lnTo>
                  <a:lnTo>
                    <a:pt x="1401" y="2174"/>
                  </a:lnTo>
                  <a:lnTo>
                    <a:pt x="1406" y="2169"/>
                  </a:lnTo>
                  <a:lnTo>
                    <a:pt x="1411" y="2164"/>
                  </a:lnTo>
                  <a:lnTo>
                    <a:pt x="1417" y="2160"/>
                  </a:lnTo>
                  <a:lnTo>
                    <a:pt x="1428" y="2153"/>
                  </a:lnTo>
                  <a:lnTo>
                    <a:pt x="1439" y="2147"/>
                  </a:lnTo>
                  <a:lnTo>
                    <a:pt x="1449" y="2141"/>
                  </a:lnTo>
                  <a:lnTo>
                    <a:pt x="1459" y="2134"/>
                  </a:lnTo>
                  <a:lnTo>
                    <a:pt x="1463" y="2130"/>
                  </a:lnTo>
                  <a:lnTo>
                    <a:pt x="1467" y="2125"/>
                  </a:lnTo>
                  <a:lnTo>
                    <a:pt x="1471" y="2119"/>
                  </a:lnTo>
                  <a:lnTo>
                    <a:pt x="1474" y="2113"/>
                  </a:lnTo>
                  <a:lnTo>
                    <a:pt x="1483" y="2082"/>
                  </a:lnTo>
                  <a:lnTo>
                    <a:pt x="1490" y="2055"/>
                  </a:lnTo>
                  <a:lnTo>
                    <a:pt x="1494" y="2043"/>
                  </a:lnTo>
                  <a:lnTo>
                    <a:pt x="1498" y="2031"/>
                  </a:lnTo>
                  <a:lnTo>
                    <a:pt x="1502" y="2020"/>
                  </a:lnTo>
                  <a:lnTo>
                    <a:pt x="1507" y="2010"/>
                  </a:lnTo>
                  <a:lnTo>
                    <a:pt x="1513" y="2000"/>
                  </a:lnTo>
                  <a:lnTo>
                    <a:pt x="1519" y="1990"/>
                  </a:lnTo>
                  <a:lnTo>
                    <a:pt x="1525" y="1982"/>
                  </a:lnTo>
                  <a:lnTo>
                    <a:pt x="1533" y="1974"/>
                  </a:lnTo>
                  <a:lnTo>
                    <a:pt x="1543" y="1967"/>
                  </a:lnTo>
                  <a:lnTo>
                    <a:pt x="1553" y="1961"/>
                  </a:lnTo>
                  <a:lnTo>
                    <a:pt x="1565" y="1955"/>
                  </a:lnTo>
                  <a:lnTo>
                    <a:pt x="1579" y="1950"/>
                  </a:lnTo>
                  <a:lnTo>
                    <a:pt x="1593" y="1945"/>
                  </a:lnTo>
                  <a:lnTo>
                    <a:pt x="1607" y="1940"/>
                  </a:lnTo>
                  <a:lnTo>
                    <a:pt x="1620" y="1934"/>
                  </a:lnTo>
                  <a:lnTo>
                    <a:pt x="1631" y="1929"/>
                  </a:lnTo>
                  <a:lnTo>
                    <a:pt x="1641" y="1923"/>
                  </a:lnTo>
                  <a:lnTo>
                    <a:pt x="1651" y="1917"/>
                  </a:lnTo>
                  <a:lnTo>
                    <a:pt x="1659" y="1911"/>
                  </a:lnTo>
                  <a:lnTo>
                    <a:pt x="1667" y="1905"/>
                  </a:lnTo>
                  <a:lnTo>
                    <a:pt x="1681" y="1893"/>
                  </a:lnTo>
                  <a:lnTo>
                    <a:pt x="1693" y="1879"/>
                  </a:lnTo>
                  <a:lnTo>
                    <a:pt x="1704" y="1867"/>
                  </a:lnTo>
                  <a:lnTo>
                    <a:pt x="1714" y="1854"/>
                  </a:lnTo>
                  <a:lnTo>
                    <a:pt x="1724" y="1841"/>
                  </a:lnTo>
                  <a:lnTo>
                    <a:pt x="1735" y="1829"/>
                  </a:lnTo>
                  <a:lnTo>
                    <a:pt x="1746" y="1817"/>
                  </a:lnTo>
                  <a:lnTo>
                    <a:pt x="1759" y="1805"/>
                  </a:lnTo>
                  <a:lnTo>
                    <a:pt x="1767" y="1800"/>
                  </a:lnTo>
                  <a:lnTo>
                    <a:pt x="1775" y="1794"/>
                  </a:lnTo>
                  <a:lnTo>
                    <a:pt x="1783" y="1789"/>
                  </a:lnTo>
                  <a:lnTo>
                    <a:pt x="1793" y="1784"/>
                  </a:lnTo>
                  <a:lnTo>
                    <a:pt x="1803" y="1780"/>
                  </a:lnTo>
                  <a:lnTo>
                    <a:pt x="1815" y="1775"/>
                  </a:lnTo>
                  <a:lnTo>
                    <a:pt x="1827" y="1770"/>
                  </a:lnTo>
                  <a:lnTo>
                    <a:pt x="1842" y="1766"/>
                  </a:lnTo>
                  <a:lnTo>
                    <a:pt x="1849" y="1763"/>
                  </a:lnTo>
                  <a:lnTo>
                    <a:pt x="1857" y="1760"/>
                  </a:lnTo>
                  <a:lnTo>
                    <a:pt x="1864" y="1756"/>
                  </a:lnTo>
                  <a:lnTo>
                    <a:pt x="1871" y="1752"/>
                  </a:lnTo>
                  <a:lnTo>
                    <a:pt x="1886" y="1741"/>
                  </a:lnTo>
                  <a:lnTo>
                    <a:pt x="1901" y="1729"/>
                  </a:lnTo>
                  <a:lnTo>
                    <a:pt x="1915" y="1714"/>
                  </a:lnTo>
                  <a:lnTo>
                    <a:pt x="1929" y="1698"/>
                  </a:lnTo>
                  <a:lnTo>
                    <a:pt x="1942" y="1682"/>
                  </a:lnTo>
                  <a:lnTo>
                    <a:pt x="1955" y="1664"/>
                  </a:lnTo>
                  <a:lnTo>
                    <a:pt x="1966" y="1646"/>
                  </a:lnTo>
                  <a:lnTo>
                    <a:pt x="1976" y="1628"/>
                  </a:lnTo>
                  <a:lnTo>
                    <a:pt x="1985" y="1611"/>
                  </a:lnTo>
                  <a:lnTo>
                    <a:pt x="1992" y="1595"/>
                  </a:lnTo>
                  <a:lnTo>
                    <a:pt x="1998" y="1580"/>
                  </a:lnTo>
                  <a:lnTo>
                    <a:pt x="2002" y="1567"/>
                  </a:lnTo>
                  <a:lnTo>
                    <a:pt x="2004" y="1555"/>
                  </a:lnTo>
                  <a:lnTo>
                    <a:pt x="2004" y="1545"/>
                  </a:lnTo>
                  <a:lnTo>
                    <a:pt x="2003" y="1536"/>
                  </a:lnTo>
                  <a:lnTo>
                    <a:pt x="2003" y="1528"/>
                  </a:lnTo>
                  <a:lnTo>
                    <a:pt x="2005" y="1522"/>
                  </a:lnTo>
                  <a:lnTo>
                    <a:pt x="2007" y="1518"/>
                  </a:lnTo>
                  <a:lnTo>
                    <a:pt x="2011" y="1515"/>
                  </a:lnTo>
                  <a:lnTo>
                    <a:pt x="2015" y="1513"/>
                  </a:lnTo>
                  <a:lnTo>
                    <a:pt x="2020" y="1511"/>
                  </a:lnTo>
                  <a:lnTo>
                    <a:pt x="2026" y="1510"/>
                  </a:lnTo>
                  <a:lnTo>
                    <a:pt x="2037" y="1508"/>
                  </a:lnTo>
                  <a:lnTo>
                    <a:pt x="2049" y="1504"/>
                  </a:lnTo>
                  <a:lnTo>
                    <a:pt x="2054" y="1501"/>
                  </a:lnTo>
                  <a:lnTo>
                    <a:pt x="2060" y="1497"/>
                  </a:lnTo>
                  <a:lnTo>
                    <a:pt x="2064" y="1491"/>
                  </a:lnTo>
                  <a:lnTo>
                    <a:pt x="2068" y="1483"/>
                  </a:lnTo>
                  <a:lnTo>
                    <a:pt x="2068" y="1458"/>
                  </a:lnTo>
                  <a:lnTo>
                    <a:pt x="2071" y="1435"/>
                  </a:lnTo>
                  <a:lnTo>
                    <a:pt x="2074" y="1417"/>
                  </a:lnTo>
                  <a:lnTo>
                    <a:pt x="2079" y="1400"/>
                  </a:lnTo>
                  <a:lnTo>
                    <a:pt x="2085" y="1386"/>
                  </a:lnTo>
                  <a:lnTo>
                    <a:pt x="2091" y="1374"/>
                  </a:lnTo>
                  <a:lnTo>
                    <a:pt x="2098" y="1364"/>
                  </a:lnTo>
                  <a:lnTo>
                    <a:pt x="2105" y="1355"/>
                  </a:lnTo>
                  <a:lnTo>
                    <a:pt x="2119" y="1341"/>
                  </a:lnTo>
                  <a:lnTo>
                    <a:pt x="2131" y="1330"/>
                  </a:lnTo>
                  <a:lnTo>
                    <a:pt x="2136" y="1325"/>
                  </a:lnTo>
                  <a:lnTo>
                    <a:pt x="2141" y="1320"/>
                  </a:lnTo>
                  <a:lnTo>
                    <a:pt x="2144" y="1315"/>
                  </a:lnTo>
                  <a:lnTo>
                    <a:pt x="2146" y="1309"/>
                  </a:lnTo>
                  <a:lnTo>
                    <a:pt x="2150" y="1280"/>
                  </a:lnTo>
                  <a:lnTo>
                    <a:pt x="2155" y="1256"/>
                  </a:lnTo>
                  <a:lnTo>
                    <a:pt x="2161" y="1235"/>
                  </a:lnTo>
                  <a:lnTo>
                    <a:pt x="2167" y="1218"/>
                  </a:lnTo>
                  <a:lnTo>
                    <a:pt x="2174" y="1203"/>
                  </a:lnTo>
                  <a:lnTo>
                    <a:pt x="2181" y="1192"/>
                  </a:lnTo>
                  <a:lnTo>
                    <a:pt x="2189" y="1182"/>
                  </a:lnTo>
                  <a:lnTo>
                    <a:pt x="2196" y="1175"/>
                  </a:lnTo>
                  <a:lnTo>
                    <a:pt x="2210" y="1164"/>
                  </a:lnTo>
                  <a:lnTo>
                    <a:pt x="2224" y="1155"/>
                  </a:lnTo>
                  <a:lnTo>
                    <a:pt x="2230" y="1151"/>
                  </a:lnTo>
                  <a:lnTo>
                    <a:pt x="2236" y="1146"/>
                  </a:lnTo>
                  <a:lnTo>
                    <a:pt x="2241" y="1139"/>
                  </a:lnTo>
                  <a:lnTo>
                    <a:pt x="2245" y="1131"/>
                  </a:lnTo>
                  <a:lnTo>
                    <a:pt x="2248" y="1125"/>
                  </a:lnTo>
                  <a:lnTo>
                    <a:pt x="2252" y="1119"/>
                  </a:lnTo>
                  <a:lnTo>
                    <a:pt x="2256" y="1113"/>
                  </a:lnTo>
                  <a:lnTo>
                    <a:pt x="2260" y="1109"/>
                  </a:lnTo>
                  <a:lnTo>
                    <a:pt x="2264" y="1105"/>
                  </a:lnTo>
                  <a:lnTo>
                    <a:pt x="2268" y="1101"/>
                  </a:lnTo>
                  <a:lnTo>
                    <a:pt x="2273" y="1099"/>
                  </a:lnTo>
                  <a:lnTo>
                    <a:pt x="2278" y="1096"/>
                  </a:lnTo>
                  <a:lnTo>
                    <a:pt x="2289" y="1093"/>
                  </a:lnTo>
                  <a:lnTo>
                    <a:pt x="2299" y="1091"/>
                  </a:lnTo>
                  <a:lnTo>
                    <a:pt x="2310" y="1090"/>
                  </a:lnTo>
                  <a:lnTo>
                    <a:pt x="2320" y="1088"/>
                  </a:lnTo>
                  <a:lnTo>
                    <a:pt x="2330" y="1086"/>
                  </a:lnTo>
                  <a:lnTo>
                    <a:pt x="2339" y="1083"/>
                  </a:lnTo>
                  <a:lnTo>
                    <a:pt x="2343" y="1081"/>
                  </a:lnTo>
                  <a:lnTo>
                    <a:pt x="2347" y="1078"/>
                  </a:lnTo>
                  <a:lnTo>
                    <a:pt x="2350" y="1075"/>
                  </a:lnTo>
                  <a:lnTo>
                    <a:pt x="2354" y="1071"/>
                  </a:lnTo>
                  <a:lnTo>
                    <a:pt x="2357" y="1067"/>
                  </a:lnTo>
                  <a:lnTo>
                    <a:pt x="2360" y="1062"/>
                  </a:lnTo>
                  <a:lnTo>
                    <a:pt x="2362" y="1056"/>
                  </a:lnTo>
                  <a:lnTo>
                    <a:pt x="2364" y="1049"/>
                  </a:lnTo>
                  <a:lnTo>
                    <a:pt x="2365" y="1041"/>
                  </a:lnTo>
                  <a:lnTo>
                    <a:pt x="2366" y="1032"/>
                  </a:lnTo>
                  <a:lnTo>
                    <a:pt x="2366" y="1022"/>
                  </a:lnTo>
                  <a:lnTo>
                    <a:pt x="2366" y="1011"/>
                  </a:lnTo>
                  <a:lnTo>
                    <a:pt x="2365" y="983"/>
                  </a:lnTo>
                  <a:lnTo>
                    <a:pt x="2366" y="959"/>
                  </a:lnTo>
                  <a:lnTo>
                    <a:pt x="2367" y="939"/>
                  </a:lnTo>
                  <a:lnTo>
                    <a:pt x="2369" y="920"/>
                  </a:lnTo>
                  <a:lnTo>
                    <a:pt x="2371" y="904"/>
                  </a:lnTo>
                  <a:lnTo>
                    <a:pt x="2374" y="890"/>
                  </a:lnTo>
                  <a:lnTo>
                    <a:pt x="2376" y="876"/>
                  </a:lnTo>
                  <a:lnTo>
                    <a:pt x="2380" y="864"/>
                  </a:lnTo>
                  <a:lnTo>
                    <a:pt x="2386" y="845"/>
                  </a:lnTo>
                  <a:lnTo>
                    <a:pt x="2392" y="827"/>
                  </a:lnTo>
                  <a:lnTo>
                    <a:pt x="2395" y="819"/>
                  </a:lnTo>
                  <a:lnTo>
                    <a:pt x="2397" y="810"/>
                  </a:lnTo>
                  <a:lnTo>
                    <a:pt x="2398" y="801"/>
                  </a:lnTo>
                  <a:lnTo>
                    <a:pt x="2398" y="790"/>
                  </a:lnTo>
                  <a:close/>
                </a:path>
              </a:pathLst>
            </a:custGeom>
            <a:grpFill/>
            <a:ln w="3175" cmpd="sng">
              <a:solidFill>
                <a:srgbClr val="FCF6F6"/>
              </a:solidFill>
              <a:round/>
              <a:headEnd/>
              <a:tailEnd/>
            </a:ln>
          </p:spPr>
          <p:txBody>
            <a:bodyPr/>
            <a:lstStyle/>
            <a:p>
              <a:endParaRPr lang="pt-BR"/>
            </a:p>
          </p:txBody>
        </p:sp>
        <p:sp>
          <p:nvSpPr>
            <p:cNvPr id="29" name="Freeform 16"/>
            <p:cNvSpPr>
              <a:spLocks/>
            </p:cNvSpPr>
            <p:nvPr/>
          </p:nvSpPr>
          <p:spPr bwMode="auto">
            <a:xfrm>
              <a:off x="4940300" y="3427413"/>
              <a:ext cx="979488" cy="974725"/>
            </a:xfrm>
            <a:custGeom>
              <a:avLst/>
              <a:gdLst>
                <a:gd name="T0" fmla="*/ 2187 w 2494"/>
                <a:gd name="T1" fmla="*/ 340 h 2289"/>
                <a:gd name="T2" fmla="*/ 2042 w 2494"/>
                <a:gd name="T3" fmla="*/ 351 h 2289"/>
                <a:gd name="T4" fmla="*/ 1966 w 2494"/>
                <a:gd name="T5" fmla="*/ 339 h 2289"/>
                <a:gd name="T6" fmla="*/ 1890 w 2494"/>
                <a:gd name="T7" fmla="*/ 396 h 2289"/>
                <a:gd name="T8" fmla="*/ 1768 w 2494"/>
                <a:gd name="T9" fmla="*/ 384 h 2289"/>
                <a:gd name="T10" fmla="*/ 1660 w 2494"/>
                <a:gd name="T11" fmla="*/ 341 h 2289"/>
                <a:gd name="T12" fmla="*/ 1603 w 2494"/>
                <a:gd name="T13" fmla="*/ 307 h 2289"/>
                <a:gd name="T14" fmla="*/ 1448 w 2494"/>
                <a:gd name="T15" fmla="*/ 205 h 2289"/>
                <a:gd name="T16" fmla="*/ 1352 w 2494"/>
                <a:gd name="T17" fmla="*/ 272 h 2289"/>
                <a:gd name="T18" fmla="*/ 1079 w 2494"/>
                <a:gd name="T19" fmla="*/ 178 h 2289"/>
                <a:gd name="T20" fmla="*/ 1062 w 2494"/>
                <a:gd name="T21" fmla="*/ 9 h 2289"/>
                <a:gd name="T22" fmla="*/ 976 w 2494"/>
                <a:gd name="T23" fmla="*/ 116 h 2289"/>
                <a:gd name="T24" fmla="*/ 822 w 2494"/>
                <a:gd name="T25" fmla="*/ 268 h 2289"/>
                <a:gd name="T26" fmla="*/ 809 w 2494"/>
                <a:gd name="T27" fmla="*/ 429 h 2289"/>
                <a:gd name="T28" fmla="*/ 771 w 2494"/>
                <a:gd name="T29" fmla="*/ 562 h 2289"/>
                <a:gd name="T30" fmla="*/ 704 w 2494"/>
                <a:gd name="T31" fmla="*/ 728 h 2289"/>
                <a:gd name="T32" fmla="*/ 625 w 2494"/>
                <a:gd name="T33" fmla="*/ 743 h 2289"/>
                <a:gd name="T34" fmla="*/ 495 w 2494"/>
                <a:gd name="T35" fmla="*/ 965 h 2289"/>
                <a:gd name="T36" fmla="*/ 346 w 2494"/>
                <a:gd name="T37" fmla="*/ 1050 h 2289"/>
                <a:gd name="T38" fmla="*/ 262 w 2494"/>
                <a:gd name="T39" fmla="*/ 1160 h 2289"/>
                <a:gd name="T40" fmla="*/ 174 w 2494"/>
                <a:gd name="T41" fmla="*/ 1315 h 2289"/>
                <a:gd name="T42" fmla="*/ 70 w 2494"/>
                <a:gd name="T43" fmla="*/ 1410 h 2289"/>
                <a:gd name="T44" fmla="*/ 18 w 2494"/>
                <a:gd name="T45" fmla="*/ 1520 h 2289"/>
                <a:gd name="T46" fmla="*/ 34 w 2494"/>
                <a:gd name="T47" fmla="*/ 1670 h 2289"/>
                <a:gd name="T48" fmla="*/ 20 w 2494"/>
                <a:gd name="T49" fmla="*/ 1841 h 2289"/>
                <a:gd name="T50" fmla="*/ 125 w 2494"/>
                <a:gd name="T51" fmla="*/ 1896 h 2289"/>
                <a:gd name="T52" fmla="*/ 105 w 2494"/>
                <a:gd name="T53" fmla="*/ 1954 h 2289"/>
                <a:gd name="T54" fmla="*/ 118 w 2494"/>
                <a:gd name="T55" fmla="*/ 2006 h 2289"/>
                <a:gd name="T56" fmla="*/ 291 w 2494"/>
                <a:gd name="T57" fmla="*/ 2060 h 2289"/>
                <a:gd name="T58" fmla="*/ 419 w 2494"/>
                <a:gd name="T59" fmla="*/ 2140 h 2289"/>
                <a:gd name="T60" fmla="*/ 604 w 2494"/>
                <a:gd name="T61" fmla="*/ 2187 h 2289"/>
                <a:gd name="T62" fmla="*/ 693 w 2494"/>
                <a:gd name="T63" fmla="*/ 2240 h 2289"/>
                <a:gd name="T64" fmla="*/ 799 w 2494"/>
                <a:gd name="T65" fmla="*/ 2220 h 2289"/>
                <a:gd name="T66" fmla="*/ 901 w 2494"/>
                <a:gd name="T67" fmla="*/ 2165 h 2289"/>
                <a:gd name="T68" fmla="*/ 1032 w 2494"/>
                <a:gd name="T69" fmla="*/ 2020 h 2289"/>
                <a:gd name="T70" fmla="*/ 1201 w 2494"/>
                <a:gd name="T71" fmla="*/ 1989 h 2289"/>
                <a:gd name="T72" fmla="*/ 1280 w 2494"/>
                <a:gd name="T73" fmla="*/ 2014 h 2289"/>
                <a:gd name="T74" fmla="*/ 1355 w 2494"/>
                <a:gd name="T75" fmla="*/ 1936 h 2289"/>
                <a:gd name="T76" fmla="*/ 1552 w 2494"/>
                <a:gd name="T77" fmla="*/ 1926 h 2289"/>
                <a:gd name="T78" fmla="*/ 1755 w 2494"/>
                <a:gd name="T79" fmla="*/ 1967 h 2289"/>
                <a:gd name="T80" fmla="*/ 1896 w 2494"/>
                <a:gd name="T81" fmla="*/ 1893 h 2289"/>
                <a:gd name="T82" fmla="*/ 1982 w 2494"/>
                <a:gd name="T83" fmla="*/ 1845 h 2289"/>
                <a:gd name="T84" fmla="*/ 1981 w 2494"/>
                <a:gd name="T85" fmla="*/ 1749 h 2289"/>
                <a:gd name="T86" fmla="*/ 1987 w 2494"/>
                <a:gd name="T87" fmla="*/ 1651 h 2289"/>
                <a:gd name="T88" fmla="*/ 1911 w 2494"/>
                <a:gd name="T89" fmla="*/ 1614 h 2289"/>
                <a:gd name="T90" fmla="*/ 2013 w 2494"/>
                <a:gd name="T91" fmla="*/ 1499 h 2289"/>
                <a:gd name="T92" fmla="*/ 2003 w 2494"/>
                <a:gd name="T93" fmla="*/ 1349 h 2289"/>
                <a:gd name="T94" fmla="*/ 1979 w 2494"/>
                <a:gd name="T95" fmla="*/ 1235 h 2289"/>
                <a:gd name="T96" fmla="*/ 2002 w 2494"/>
                <a:gd name="T97" fmla="*/ 1124 h 2289"/>
                <a:gd name="T98" fmla="*/ 2133 w 2494"/>
                <a:gd name="T99" fmla="*/ 1091 h 2289"/>
                <a:gd name="T100" fmla="*/ 2141 w 2494"/>
                <a:gd name="T101" fmla="*/ 992 h 2289"/>
                <a:gd name="T102" fmla="*/ 2152 w 2494"/>
                <a:gd name="T103" fmla="*/ 897 h 2289"/>
                <a:gd name="T104" fmla="*/ 2206 w 2494"/>
                <a:gd name="T105" fmla="*/ 788 h 2289"/>
                <a:gd name="T106" fmla="*/ 2267 w 2494"/>
                <a:gd name="T107" fmla="*/ 765 h 2289"/>
                <a:gd name="T108" fmla="*/ 2322 w 2494"/>
                <a:gd name="T109" fmla="*/ 689 h 2289"/>
                <a:gd name="T110" fmla="*/ 2418 w 2494"/>
                <a:gd name="T111" fmla="*/ 755 h 2289"/>
                <a:gd name="T112" fmla="*/ 2493 w 2494"/>
                <a:gd name="T113" fmla="*/ 657 h 2289"/>
                <a:gd name="T114" fmla="*/ 2434 w 2494"/>
                <a:gd name="T115" fmla="*/ 508 h 2289"/>
                <a:gd name="T116" fmla="*/ 2377 w 2494"/>
                <a:gd name="T117" fmla="*/ 371 h 2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94" h="2289">
                  <a:moveTo>
                    <a:pt x="2372" y="352"/>
                  </a:moveTo>
                  <a:lnTo>
                    <a:pt x="2351" y="350"/>
                  </a:lnTo>
                  <a:lnTo>
                    <a:pt x="2328" y="350"/>
                  </a:lnTo>
                  <a:lnTo>
                    <a:pt x="2303" y="350"/>
                  </a:lnTo>
                  <a:lnTo>
                    <a:pt x="2279" y="349"/>
                  </a:lnTo>
                  <a:lnTo>
                    <a:pt x="2255" y="347"/>
                  </a:lnTo>
                  <a:lnTo>
                    <a:pt x="2234" y="344"/>
                  </a:lnTo>
                  <a:lnTo>
                    <a:pt x="2224" y="342"/>
                  </a:lnTo>
                  <a:lnTo>
                    <a:pt x="2215" y="339"/>
                  </a:lnTo>
                  <a:lnTo>
                    <a:pt x="2205" y="335"/>
                  </a:lnTo>
                  <a:lnTo>
                    <a:pt x="2198" y="331"/>
                  </a:lnTo>
                  <a:lnTo>
                    <a:pt x="2192" y="336"/>
                  </a:lnTo>
                  <a:lnTo>
                    <a:pt x="2187" y="340"/>
                  </a:lnTo>
                  <a:lnTo>
                    <a:pt x="2181" y="344"/>
                  </a:lnTo>
                  <a:lnTo>
                    <a:pt x="2176" y="346"/>
                  </a:lnTo>
                  <a:lnTo>
                    <a:pt x="2164" y="351"/>
                  </a:lnTo>
                  <a:lnTo>
                    <a:pt x="2152" y="353"/>
                  </a:lnTo>
                  <a:lnTo>
                    <a:pt x="2139" y="353"/>
                  </a:lnTo>
                  <a:lnTo>
                    <a:pt x="2127" y="353"/>
                  </a:lnTo>
                  <a:lnTo>
                    <a:pt x="2114" y="352"/>
                  </a:lnTo>
                  <a:lnTo>
                    <a:pt x="2101" y="350"/>
                  </a:lnTo>
                  <a:lnTo>
                    <a:pt x="2087" y="349"/>
                  </a:lnTo>
                  <a:lnTo>
                    <a:pt x="2074" y="348"/>
                  </a:lnTo>
                  <a:lnTo>
                    <a:pt x="2061" y="348"/>
                  </a:lnTo>
                  <a:lnTo>
                    <a:pt x="2048" y="350"/>
                  </a:lnTo>
                  <a:lnTo>
                    <a:pt x="2042" y="351"/>
                  </a:lnTo>
                  <a:lnTo>
                    <a:pt x="2036" y="353"/>
                  </a:lnTo>
                  <a:lnTo>
                    <a:pt x="2030" y="355"/>
                  </a:lnTo>
                  <a:lnTo>
                    <a:pt x="2023" y="358"/>
                  </a:lnTo>
                  <a:lnTo>
                    <a:pt x="2017" y="362"/>
                  </a:lnTo>
                  <a:lnTo>
                    <a:pt x="2011" y="367"/>
                  </a:lnTo>
                  <a:lnTo>
                    <a:pt x="2005" y="373"/>
                  </a:lnTo>
                  <a:lnTo>
                    <a:pt x="1999" y="379"/>
                  </a:lnTo>
                  <a:lnTo>
                    <a:pt x="1995" y="369"/>
                  </a:lnTo>
                  <a:lnTo>
                    <a:pt x="1991" y="361"/>
                  </a:lnTo>
                  <a:lnTo>
                    <a:pt x="1986" y="354"/>
                  </a:lnTo>
                  <a:lnTo>
                    <a:pt x="1980" y="348"/>
                  </a:lnTo>
                  <a:lnTo>
                    <a:pt x="1974" y="343"/>
                  </a:lnTo>
                  <a:lnTo>
                    <a:pt x="1966" y="339"/>
                  </a:lnTo>
                  <a:lnTo>
                    <a:pt x="1957" y="335"/>
                  </a:lnTo>
                  <a:lnTo>
                    <a:pt x="1946" y="331"/>
                  </a:lnTo>
                  <a:lnTo>
                    <a:pt x="1942" y="337"/>
                  </a:lnTo>
                  <a:lnTo>
                    <a:pt x="1938" y="343"/>
                  </a:lnTo>
                  <a:lnTo>
                    <a:pt x="1933" y="348"/>
                  </a:lnTo>
                  <a:lnTo>
                    <a:pt x="1928" y="353"/>
                  </a:lnTo>
                  <a:lnTo>
                    <a:pt x="1919" y="361"/>
                  </a:lnTo>
                  <a:lnTo>
                    <a:pt x="1909" y="369"/>
                  </a:lnTo>
                  <a:lnTo>
                    <a:pt x="1905" y="374"/>
                  </a:lnTo>
                  <a:lnTo>
                    <a:pt x="1900" y="379"/>
                  </a:lnTo>
                  <a:lnTo>
                    <a:pt x="1896" y="384"/>
                  </a:lnTo>
                  <a:lnTo>
                    <a:pt x="1893" y="390"/>
                  </a:lnTo>
                  <a:lnTo>
                    <a:pt x="1890" y="396"/>
                  </a:lnTo>
                  <a:lnTo>
                    <a:pt x="1887" y="403"/>
                  </a:lnTo>
                  <a:lnTo>
                    <a:pt x="1885" y="411"/>
                  </a:lnTo>
                  <a:lnTo>
                    <a:pt x="1884" y="420"/>
                  </a:lnTo>
                  <a:lnTo>
                    <a:pt x="1869" y="420"/>
                  </a:lnTo>
                  <a:lnTo>
                    <a:pt x="1856" y="419"/>
                  </a:lnTo>
                  <a:lnTo>
                    <a:pt x="1843" y="418"/>
                  </a:lnTo>
                  <a:lnTo>
                    <a:pt x="1830" y="416"/>
                  </a:lnTo>
                  <a:lnTo>
                    <a:pt x="1818" y="413"/>
                  </a:lnTo>
                  <a:lnTo>
                    <a:pt x="1806" y="409"/>
                  </a:lnTo>
                  <a:lnTo>
                    <a:pt x="1796" y="404"/>
                  </a:lnTo>
                  <a:lnTo>
                    <a:pt x="1785" y="399"/>
                  </a:lnTo>
                  <a:lnTo>
                    <a:pt x="1776" y="392"/>
                  </a:lnTo>
                  <a:lnTo>
                    <a:pt x="1768" y="384"/>
                  </a:lnTo>
                  <a:lnTo>
                    <a:pt x="1759" y="375"/>
                  </a:lnTo>
                  <a:lnTo>
                    <a:pt x="1753" y="364"/>
                  </a:lnTo>
                  <a:lnTo>
                    <a:pt x="1748" y="353"/>
                  </a:lnTo>
                  <a:lnTo>
                    <a:pt x="1745" y="340"/>
                  </a:lnTo>
                  <a:lnTo>
                    <a:pt x="1742" y="326"/>
                  </a:lnTo>
                  <a:lnTo>
                    <a:pt x="1741" y="310"/>
                  </a:lnTo>
                  <a:lnTo>
                    <a:pt x="1700" y="310"/>
                  </a:lnTo>
                  <a:lnTo>
                    <a:pt x="1694" y="313"/>
                  </a:lnTo>
                  <a:lnTo>
                    <a:pt x="1689" y="318"/>
                  </a:lnTo>
                  <a:lnTo>
                    <a:pt x="1683" y="324"/>
                  </a:lnTo>
                  <a:lnTo>
                    <a:pt x="1676" y="330"/>
                  </a:lnTo>
                  <a:lnTo>
                    <a:pt x="1669" y="336"/>
                  </a:lnTo>
                  <a:lnTo>
                    <a:pt x="1660" y="341"/>
                  </a:lnTo>
                  <a:lnTo>
                    <a:pt x="1655" y="343"/>
                  </a:lnTo>
                  <a:lnTo>
                    <a:pt x="1649" y="345"/>
                  </a:lnTo>
                  <a:lnTo>
                    <a:pt x="1643" y="346"/>
                  </a:lnTo>
                  <a:lnTo>
                    <a:pt x="1636" y="346"/>
                  </a:lnTo>
                  <a:lnTo>
                    <a:pt x="1633" y="346"/>
                  </a:lnTo>
                  <a:lnTo>
                    <a:pt x="1630" y="345"/>
                  </a:lnTo>
                  <a:lnTo>
                    <a:pt x="1627" y="344"/>
                  </a:lnTo>
                  <a:lnTo>
                    <a:pt x="1624" y="342"/>
                  </a:lnTo>
                  <a:lnTo>
                    <a:pt x="1619" y="338"/>
                  </a:lnTo>
                  <a:lnTo>
                    <a:pt x="1614" y="331"/>
                  </a:lnTo>
                  <a:lnTo>
                    <a:pt x="1610" y="324"/>
                  </a:lnTo>
                  <a:lnTo>
                    <a:pt x="1606" y="316"/>
                  </a:lnTo>
                  <a:lnTo>
                    <a:pt x="1603" y="307"/>
                  </a:lnTo>
                  <a:lnTo>
                    <a:pt x="1599" y="298"/>
                  </a:lnTo>
                  <a:lnTo>
                    <a:pt x="1593" y="279"/>
                  </a:lnTo>
                  <a:lnTo>
                    <a:pt x="1587" y="261"/>
                  </a:lnTo>
                  <a:lnTo>
                    <a:pt x="1584" y="252"/>
                  </a:lnTo>
                  <a:lnTo>
                    <a:pt x="1581" y="245"/>
                  </a:lnTo>
                  <a:lnTo>
                    <a:pt x="1578" y="240"/>
                  </a:lnTo>
                  <a:lnTo>
                    <a:pt x="1574" y="236"/>
                  </a:lnTo>
                  <a:lnTo>
                    <a:pt x="1564" y="233"/>
                  </a:lnTo>
                  <a:lnTo>
                    <a:pt x="1545" y="228"/>
                  </a:lnTo>
                  <a:lnTo>
                    <a:pt x="1521" y="222"/>
                  </a:lnTo>
                  <a:lnTo>
                    <a:pt x="1496" y="216"/>
                  </a:lnTo>
                  <a:lnTo>
                    <a:pt x="1470" y="210"/>
                  </a:lnTo>
                  <a:lnTo>
                    <a:pt x="1448" y="205"/>
                  </a:lnTo>
                  <a:lnTo>
                    <a:pt x="1431" y="201"/>
                  </a:lnTo>
                  <a:lnTo>
                    <a:pt x="1421" y="200"/>
                  </a:lnTo>
                  <a:lnTo>
                    <a:pt x="1413" y="201"/>
                  </a:lnTo>
                  <a:lnTo>
                    <a:pt x="1406" y="203"/>
                  </a:lnTo>
                  <a:lnTo>
                    <a:pt x="1399" y="207"/>
                  </a:lnTo>
                  <a:lnTo>
                    <a:pt x="1394" y="212"/>
                  </a:lnTo>
                  <a:lnTo>
                    <a:pt x="1388" y="218"/>
                  </a:lnTo>
                  <a:lnTo>
                    <a:pt x="1384" y="224"/>
                  </a:lnTo>
                  <a:lnTo>
                    <a:pt x="1379" y="231"/>
                  </a:lnTo>
                  <a:lnTo>
                    <a:pt x="1375" y="239"/>
                  </a:lnTo>
                  <a:lnTo>
                    <a:pt x="1367" y="253"/>
                  </a:lnTo>
                  <a:lnTo>
                    <a:pt x="1358" y="267"/>
                  </a:lnTo>
                  <a:lnTo>
                    <a:pt x="1352" y="272"/>
                  </a:lnTo>
                  <a:lnTo>
                    <a:pt x="1347" y="275"/>
                  </a:lnTo>
                  <a:lnTo>
                    <a:pt x="1340" y="278"/>
                  </a:lnTo>
                  <a:lnTo>
                    <a:pt x="1333" y="279"/>
                  </a:lnTo>
                  <a:lnTo>
                    <a:pt x="1322" y="278"/>
                  </a:lnTo>
                  <a:lnTo>
                    <a:pt x="1307" y="275"/>
                  </a:lnTo>
                  <a:lnTo>
                    <a:pt x="1290" y="270"/>
                  </a:lnTo>
                  <a:lnTo>
                    <a:pt x="1271" y="264"/>
                  </a:lnTo>
                  <a:lnTo>
                    <a:pt x="1229" y="247"/>
                  </a:lnTo>
                  <a:lnTo>
                    <a:pt x="1183" y="229"/>
                  </a:lnTo>
                  <a:lnTo>
                    <a:pt x="1141" y="210"/>
                  </a:lnTo>
                  <a:lnTo>
                    <a:pt x="1105" y="192"/>
                  </a:lnTo>
                  <a:lnTo>
                    <a:pt x="1090" y="184"/>
                  </a:lnTo>
                  <a:lnTo>
                    <a:pt x="1079" y="178"/>
                  </a:lnTo>
                  <a:lnTo>
                    <a:pt x="1075" y="175"/>
                  </a:lnTo>
                  <a:lnTo>
                    <a:pt x="1072" y="172"/>
                  </a:lnTo>
                  <a:lnTo>
                    <a:pt x="1070" y="170"/>
                  </a:lnTo>
                  <a:lnTo>
                    <a:pt x="1070" y="169"/>
                  </a:lnTo>
                  <a:lnTo>
                    <a:pt x="1070" y="159"/>
                  </a:lnTo>
                  <a:lnTo>
                    <a:pt x="1070" y="141"/>
                  </a:lnTo>
                  <a:lnTo>
                    <a:pt x="1071" y="119"/>
                  </a:lnTo>
                  <a:lnTo>
                    <a:pt x="1070" y="94"/>
                  </a:lnTo>
                  <a:lnTo>
                    <a:pt x="1070" y="68"/>
                  </a:lnTo>
                  <a:lnTo>
                    <a:pt x="1068" y="42"/>
                  </a:lnTo>
                  <a:lnTo>
                    <a:pt x="1066" y="30"/>
                  </a:lnTo>
                  <a:lnTo>
                    <a:pt x="1064" y="19"/>
                  </a:lnTo>
                  <a:lnTo>
                    <a:pt x="1062" y="9"/>
                  </a:lnTo>
                  <a:lnTo>
                    <a:pt x="1059" y="0"/>
                  </a:lnTo>
                  <a:lnTo>
                    <a:pt x="1047" y="8"/>
                  </a:lnTo>
                  <a:lnTo>
                    <a:pt x="1036" y="15"/>
                  </a:lnTo>
                  <a:lnTo>
                    <a:pt x="1028" y="22"/>
                  </a:lnTo>
                  <a:lnTo>
                    <a:pt x="1021" y="29"/>
                  </a:lnTo>
                  <a:lnTo>
                    <a:pt x="1015" y="37"/>
                  </a:lnTo>
                  <a:lnTo>
                    <a:pt x="1010" y="45"/>
                  </a:lnTo>
                  <a:lnTo>
                    <a:pt x="1006" y="52"/>
                  </a:lnTo>
                  <a:lnTo>
                    <a:pt x="1002" y="60"/>
                  </a:lnTo>
                  <a:lnTo>
                    <a:pt x="996" y="76"/>
                  </a:lnTo>
                  <a:lnTo>
                    <a:pt x="988" y="95"/>
                  </a:lnTo>
                  <a:lnTo>
                    <a:pt x="982" y="105"/>
                  </a:lnTo>
                  <a:lnTo>
                    <a:pt x="976" y="116"/>
                  </a:lnTo>
                  <a:lnTo>
                    <a:pt x="968" y="128"/>
                  </a:lnTo>
                  <a:lnTo>
                    <a:pt x="960" y="142"/>
                  </a:lnTo>
                  <a:lnTo>
                    <a:pt x="908" y="169"/>
                  </a:lnTo>
                  <a:lnTo>
                    <a:pt x="900" y="182"/>
                  </a:lnTo>
                  <a:lnTo>
                    <a:pt x="891" y="194"/>
                  </a:lnTo>
                  <a:lnTo>
                    <a:pt x="882" y="204"/>
                  </a:lnTo>
                  <a:lnTo>
                    <a:pt x="870" y="215"/>
                  </a:lnTo>
                  <a:lnTo>
                    <a:pt x="859" y="224"/>
                  </a:lnTo>
                  <a:lnTo>
                    <a:pt x="849" y="232"/>
                  </a:lnTo>
                  <a:lnTo>
                    <a:pt x="841" y="241"/>
                  </a:lnTo>
                  <a:lnTo>
                    <a:pt x="833" y="249"/>
                  </a:lnTo>
                  <a:lnTo>
                    <a:pt x="827" y="258"/>
                  </a:lnTo>
                  <a:lnTo>
                    <a:pt x="822" y="268"/>
                  </a:lnTo>
                  <a:lnTo>
                    <a:pt x="817" y="276"/>
                  </a:lnTo>
                  <a:lnTo>
                    <a:pt x="813" y="285"/>
                  </a:lnTo>
                  <a:lnTo>
                    <a:pt x="810" y="294"/>
                  </a:lnTo>
                  <a:lnTo>
                    <a:pt x="808" y="302"/>
                  </a:lnTo>
                  <a:lnTo>
                    <a:pt x="807" y="311"/>
                  </a:lnTo>
                  <a:lnTo>
                    <a:pt x="806" y="320"/>
                  </a:lnTo>
                  <a:lnTo>
                    <a:pt x="805" y="337"/>
                  </a:lnTo>
                  <a:lnTo>
                    <a:pt x="806" y="353"/>
                  </a:lnTo>
                  <a:lnTo>
                    <a:pt x="809" y="385"/>
                  </a:lnTo>
                  <a:lnTo>
                    <a:pt x="811" y="412"/>
                  </a:lnTo>
                  <a:lnTo>
                    <a:pt x="811" y="418"/>
                  </a:lnTo>
                  <a:lnTo>
                    <a:pt x="810" y="424"/>
                  </a:lnTo>
                  <a:lnTo>
                    <a:pt x="809" y="429"/>
                  </a:lnTo>
                  <a:lnTo>
                    <a:pt x="807" y="435"/>
                  </a:lnTo>
                  <a:lnTo>
                    <a:pt x="804" y="439"/>
                  </a:lnTo>
                  <a:lnTo>
                    <a:pt x="801" y="444"/>
                  </a:lnTo>
                  <a:lnTo>
                    <a:pt x="797" y="448"/>
                  </a:lnTo>
                  <a:lnTo>
                    <a:pt x="792" y="451"/>
                  </a:lnTo>
                  <a:lnTo>
                    <a:pt x="789" y="454"/>
                  </a:lnTo>
                  <a:lnTo>
                    <a:pt x="786" y="458"/>
                  </a:lnTo>
                  <a:lnTo>
                    <a:pt x="784" y="462"/>
                  </a:lnTo>
                  <a:lnTo>
                    <a:pt x="782" y="467"/>
                  </a:lnTo>
                  <a:lnTo>
                    <a:pt x="779" y="478"/>
                  </a:lnTo>
                  <a:lnTo>
                    <a:pt x="776" y="492"/>
                  </a:lnTo>
                  <a:lnTo>
                    <a:pt x="773" y="524"/>
                  </a:lnTo>
                  <a:lnTo>
                    <a:pt x="771" y="562"/>
                  </a:lnTo>
                  <a:lnTo>
                    <a:pt x="769" y="581"/>
                  </a:lnTo>
                  <a:lnTo>
                    <a:pt x="766" y="603"/>
                  </a:lnTo>
                  <a:lnTo>
                    <a:pt x="762" y="623"/>
                  </a:lnTo>
                  <a:lnTo>
                    <a:pt x="755" y="644"/>
                  </a:lnTo>
                  <a:lnTo>
                    <a:pt x="752" y="654"/>
                  </a:lnTo>
                  <a:lnTo>
                    <a:pt x="748" y="664"/>
                  </a:lnTo>
                  <a:lnTo>
                    <a:pt x="744" y="673"/>
                  </a:lnTo>
                  <a:lnTo>
                    <a:pt x="739" y="683"/>
                  </a:lnTo>
                  <a:lnTo>
                    <a:pt x="733" y="692"/>
                  </a:lnTo>
                  <a:lnTo>
                    <a:pt x="727" y="701"/>
                  </a:lnTo>
                  <a:lnTo>
                    <a:pt x="721" y="711"/>
                  </a:lnTo>
                  <a:lnTo>
                    <a:pt x="713" y="720"/>
                  </a:lnTo>
                  <a:lnTo>
                    <a:pt x="704" y="728"/>
                  </a:lnTo>
                  <a:lnTo>
                    <a:pt x="696" y="734"/>
                  </a:lnTo>
                  <a:lnTo>
                    <a:pt x="689" y="738"/>
                  </a:lnTo>
                  <a:lnTo>
                    <a:pt x="682" y="741"/>
                  </a:lnTo>
                  <a:lnTo>
                    <a:pt x="676" y="742"/>
                  </a:lnTo>
                  <a:lnTo>
                    <a:pt x="671" y="742"/>
                  </a:lnTo>
                  <a:lnTo>
                    <a:pt x="666" y="741"/>
                  </a:lnTo>
                  <a:lnTo>
                    <a:pt x="661" y="740"/>
                  </a:lnTo>
                  <a:lnTo>
                    <a:pt x="656" y="739"/>
                  </a:lnTo>
                  <a:lnTo>
                    <a:pt x="651" y="738"/>
                  </a:lnTo>
                  <a:lnTo>
                    <a:pt x="645" y="737"/>
                  </a:lnTo>
                  <a:lnTo>
                    <a:pt x="639" y="738"/>
                  </a:lnTo>
                  <a:lnTo>
                    <a:pt x="633" y="740"/>
                  </a:lnTo>
                  <a:lnTo>
                    <a:pt x="625" y="743"/>
                  </a:lnTo>
                  <a:lnTo>
                    <a:pt x="617" y="748"/>
                  </a:lnTo>
                  <a:lnTo>
                    <a:pt x="608" y="756"/>
                  </a:lnTo>
                  <a:lnTo>
                    <a:pt x="580" y="784"/>
                  </a:lnTo>
                  <a:lnTo>
                    <a:pt x="557" y="809"/>
                  </a:lnTo>
                  <a:lnTo>
                    <a:pt x="537" y="832"/>
                  </a:lnTo>
                  <a:lnTo>
                    <a:pt x="523" y="851"/>
                  </a:lnTo>
                  <a:lnTo>
                    <a:pt x="513" y="869"/>
                  </a:lnTo>
                  <a:lnTo>
                    <a:pt x="505" y="885"/>
                  </a:lnTo>
                  <a:lnTo>
                    <a:pt x="501" y="899"/>
                  </a:lnTo>
                  <a:lnTo>
                    <a:pt x="498" y="912"/>
                  </a:lnTo>
                  <a:lnTo>
                    <a:pt x="496" y="935"/>
                  </a:lnTo>
                  <a:lnTo>
                    <a:pt x="496" y="955"/>
                  </a:lnTo>
                  <a:lnTo>
                    <a:pt x="495" y="965"/>
                  </a:lnTo>
                  <a:lnTo>
                    <a:pt x="493" y="975"/>
                  </a:lnTo>
                  <a:lnTo>
                    <a:pt x="489" y="986"/>
                  </a:lnTo>
                  <a:lnTo>
                    <a:pt x="482" y="997"/>
                  </a:lnTo>
                  <a:lnTo>
                    <a:pt x="474" y="1009"/>
                  </a:lnTo>
                  <a:lnTo>
                    <a:pt x="465" y="1018"/>
                  </a:lnTo>
                  <a:lnTo>
                    <a:pt x="456" y="1026"/>
                  </a:lnTo>
                  <a:lnTo>
                    <a:pt x="447" y="1032"/>
                  </a:lnTo>
                  <a:lnTo>
                    <a:pt x="438" y="1037"/>
                  </a:lnTo>
                  <a:lnTo>
                    <a:pt x="429" y="1042"/>
                  </a:lnTo>
                  <a:lnTo>
                    <a:pt x="419" y="1044"/>
                  </a:lnTo>
                  <a:lnTo>
                    <a:pt x="410" y="1046"/>
                  </a:lnTo>
                  <a:lnTo>
                    <a:pt x="376" y="1047"/>
                  </a:lnTo>
                  <a:lnTo>
                    <a:pt x="346" y="1050"/>
                  </a:lnTo>
                  <a:lnTo>
                    <a:pt x="338" y="1056"/>
                  </a:lnTo>
                  <a:lnTo>
                    <a:pt x="327" y="1066"/>
                  </a:lnTo>
                  <a:lnTo>
                    <a:pt x="314" y="1079"/>
                  </a:lnTo>
                  <a:lnTo>
                    <a:pt x="300" y="1092"/>
                  </a:lnTo>
                  <a:lnTo>
                    <a:pt x="288" y="1107"/>
                  </a:lnTo>
                  <a:lnTo>
                    <a:pt x="277" y="1120"/>
                  </a:lnTo>
                  <a:lnTo>
                    <a:pt x="273" y="1126"/>
                  </a:lnTo>
                  <a:lnTo>
                    <a:pt x="270" y="1131"/>
                  </a:lnTo>
                  <a:lnTo>
                    <a:pt x="268" y="1135"/>
                  </a:lnTo>
                  <a:lnTo>
                    <a:pt x="267" y="1139"/>
                  </a:lnTo>
                  <a:lnTo>
                    <a:pt x="267" y="1145"/>
                  </a:lnTo>
                  <a:lnTo>
                    <a:pt x="265" y="1153"/>
                  </a:lnTo>
                  <a:lnTo>
                    <a:pt x="262" y="1160"/>
                  </a:lnTo>
                  <a:lnTo>
                    <a:pt x="258" y="1167"/>
                  </a:lnTo>
                  <a:lnTo>
                    <a:pt x="246" y="1182"/>
                  </a:lnTo>
                  <a:lnTo>
                    <a:pt x="231" y="1199"/>
                  </a:lnTo>
                  <a:lnTo>
                    <a:pt x="223" y="1208"/>
                  </a:lnTo>
                  <a:lnTo>
                    <a:pt x="215" y="1218"/>
                  </a:lnTo>
                  <a:lnTo>
                    <a:pt x="207" y="1229"/>
                  </a:lnTo>
                  <a:lnTo>
                    <a:pt x="199" y="1241"/>
                  </a:lnTo>
                  <a:lnTo>
                    <a:pt x="192" y="1254"/>
                  </a:lnTo>
                  <a:lnTo>
                    <a:pt x="186" y="1270"/>
                  </a:lnTo>
                  <a:lnTo>
                    <a:pt x="181" y="1285"/>
                  </a:lnTo>
                  <a:lnTo>
                    <a:pt x="178" y="1302"/>
                  </a:lnTo>
                  <a:lnTo>
                    <a:pt x="176" y="1309"/>
                  </a:lnTo>
                  <a:lnTo>
                    <a:pt x="174" y="1315"/>
                  </a:lnTo>
                  <a:lnTo>
                    <a:pt x="172" y="1320"/>
                  </a:lnTo>
                  <a:lnTo>
                    <a:pt x="169" y="1325"/>
                  </a:lnTo>
                  <a:lnTo>
                    <a:pt x="163" y="1333"/>
                  </a:lnTo>
                  <a:lnTo>
                    <a:pt x="156" y="1339"/>
                  </a:lnTo>
                  <a:lnTo>
                    <a:pt x="140" y="1349"/>
                  </a:lnTo>
                  <a:lnTo>
                    <a:pt x="121" y="1357"/>
                  </a:lnTo>
                  <a:lnTo>
                    <a:pt x="112" y="1362"/>
                  </a:lnTo>
                  <a:lnTo>
                    <a:pt x="102" y="1369"/>
                  </a:lnTo>
                  <a:lnTo>
                    <a:pt x="92" y="1378"/>
                  </a:lnTo>
                  <a:lnTo>
                    <a:pt x="82" y="1388"/>
                  </a:lnTo>
                  <a:lnTo>
                    <a:pt x="78" y="1395"/>
                  </a:lnTo>
                  <a:lnTo>
                    <a:pt x="74" y="1402"/>
                  </a:lnTo>
                  <a:lnTo>
                    <a:pt x="70" y="1410"/>
                  </a:lnTo>
                  <a:lnTo>
                    <a:pt x="66" y="1419"/>
                  </a:lnTo>
                  <a:lnTo>
                    <a:pt x="62" y="1428"/>
                  </a:lnTo>
                  <a:lnTo>
                    <a:pt x="58" y="1439"/>
                  </a:lnTo>
                  <a:lnTo>
                    <a:pt x="55" y="1451"/>
                  </a:lnTo>
                  <a:lnTo>
                    <a:pt x="52" y="1464"/>
                  </a:lnTo>
                  <a:lnTo>
                    <a:pt x="50" y="1472"/>
                  </a:lnTo>
                  <a:lnTo>
                    <a:pt x="47" y="1479"/>
                  </a:lnTo>
                  <a:lnTo>
                    <a:pt x="44" y="1486"/>
                  </a:lnTo>
                  <a:lnTo>
                    <a:pt x="41" y="1491"/>
                  </a:lnTo>
                  <a:lnTo>
                    <a:pt x="34" y="1500"/>
                  </a:lnTo>
                  <a:lnTo>
                    <a:pt x="26" y="1509"/>
                  </a:lnTo>
                  <a:lnTo>
                    <a:pt x="22" y="1514"/>
                  </a:lnTo>
                  <a:lnTo>
                    <a:pt x="18" y="1520"/>
                  </a:lnTo>
                  <a:lnTo>
                    <a:pt x="14" y="1527"/>
                  </a:lnTo>
                  <a:lnTo>
                    <a:pt x="11" y="1535"/>
                  </a:lnTo>
                  <a:lnTo>
                    <a:pt x="8" y="1545"/>
                  </a:lnTo>
                  <a:lnTo>
                    <a:pt x="5" y="1556"/>
                  </a:lnTo>
                  <a:lnTo>
                    <a:pt x="2" y="1569"/>
                  </a:lnTo>
                  <a:lnTo>
                    <a:pt x="0" y="1585"/>
                  </a:lnTo>
                  <a:lnTo>
                    <a:pt x="0" y="1598"/>
                  </a:lnTo>
                  <a:lnTo>
                    <a:pt x="1" y="1608"/>
                  </a:lnTo>
                  <a:lnTo>
                    <a:pt x="4" y="1618"/>
                  </a:lnTo>
                  <a:lnTo>
                    <a:pt x="8" y="1627"/>
                  </a:lnTo>
                  <a:lnTo>
                    <a:pt x="18" y="1644"/>
                  </a:lnTo>
                  <a:lnTo>
                    <a:pt x="28" y="1661"/>
                  </a:lnTo>
                  <a:lnTo>
                    <a:pt x="34" y="1670"/>
                  </a:lnTo>
                  <a:lnTo>
                    <a:pt x="38" y="1680"/>
                  </a:lnTo>
                  <a:lnTo>
                    <a:pt x="42" y="1691"/>
                  </a:lnTo>
                  <a:lnTo>
                    <a:pt x="45" y="1703"/>
                  </a:lnTo>
                  <a:lnTo>
                    <a:pt x="47" y="1717"/>
                  </a:lnTo>
                  <a:lnTo>
                    <a:pt x="47" y="1732"/>
                  </a:lnTo>
                  <a:lnTo>
                    <a:pt x="45" y="1749"/>
                  </a:lnTo>
                  <a:lnTo>
                    <a:pt x="42" y="1769"/>
                  </a:lnTo>
                  <a:lnTo>
                    <a:pt x="34" y="1784"/>
                  </a:lnTo>
                  <a:lnTo>
                    <a:pt x="29" y="1797"/>
                  </a:lnTo>
                  <a:lnTo>
                    <a:pt x="25" y="1810"/>
                  </a:lnTo>
                  <a:lnTo>
                    <a:pt x="22" y="1822"/>
                  </a:lnTo>
                  <a:lnTo>
                    <a:pt x="20" y="1832"/>
                  </a:lnTo>
                  <a:lnTo>
                    <a:pt x="20" y="1841"/>
                  </a:lnTo>
                  <a:lnTo>
                    <a:pt x="20" y="1849"/>
                  </a:lnTo>
                  <a:lnTo>
                    <a:pt x="22" y="1856"/>
                  </a:lnTo>
                  <a:lnTo>
                    <a:pt x="24" y="1862"/>
                  </a:lnTo>
                  <a:lnTo>
                    <a:pt x="28" y="1868"/>
                  </a:lnTo>
                  <a:lnTo>
                    <a:pt x="32" y="1872"/>
                  </a:lnTo>
                  <a:lnTo>
                    <a:pt x="36" y="1876"/>
                  </a:lnTo>
                  <a:lnTo>
                    <a:pt x="41" y="1880"/>
                  </a:lnTo>
                  <a:lnTo>
                    <a:pt x="47" y="1883"/>
                  </a:lnTo>
                  <a:lnTo>
                    <a:pt x="53" y="1885"/>
                  </a:lnTo>
                  <a:lnTo>
                    <a:pt x="60" y="1887"/>
                  </a:lnTo>
                  <a:lnTo>
                    <a:pt x="87" y="1891"/>
                  </a:lnTo>
                  <a:lnTo>
                    <a:pt x="114" y="1894"/>
                  </a:lnTo>
                  <a:lnTo>
                    <a:pt x="125" y="1896"/>
                  </a:lnTo>
                  <a:lnTo>
                    <a:pt x="134" y="1899"/>
                  </a:lnTo>
                  <a:lnTo>
                    <a:pt x="137" y="1901"/>
                  </a:lnTo>
                  <a:lnTo>
                    <a:pt x="139" y="1904"/>
                  </a:lnTo>
                  <a:lnTo>
                    <a:pt x="141" y="1907"/>
                  </a:lnTo>
                  <a:lnTo>
                    <a:pt x="141" y="1910"/>
                  </a:lnTo>
                  <a:lnTo>
                    <a:pt x="140" y="1917"/>
                  </a:lnTo>
                  <a:lnTo>
                    <a:pt x="138" y="1923"/>
                  </a:lnTo>
                  <a:lnTo>
                    <a:pt x="136" y="1928"/>
                  </a:lnTo>
                  <a:lnTo>
                    <a:pt x="133" y="1933"/>
                  </a:lnTo>
                  <a:lnTo>
                    <a:pt x="127" y="1940"/>
                  </a:lnTo>
                  <a:lnTo>
                    <a:pt x="120" y="1944"/>
                  </a:lnTo>
                  <a:lnTo>
                    <a:pt x="113" y="1949"/>
                  </a:lnTo>
                  <a:lnTo>
                    <a:pt x="105" y="1954"/>
                  </a:lnTo>
                  <a:lnTo>
                    <a:pt x="102" y="1958"/>
                  </a:lnTo>
                  <a:lnTo>
                    <a:pt x="99" y="1962"/>
                  </a:lnTo>
                  <a:lnTo>
                    <a:pt x="97" y="1967"/>
                  </a:lnTo>
                  <a:lnTo>
                    <a:pt x="95" y="1974"/>
                  </a:lnTo>
                  <a:lnTo>
                    <a:pt x="93" y="1978"/>
                  </a:lnTo>
                  <a:lnTo>
                    <a:pt x="93" y="1983"/>
                  </a:lnTo>
                  <a:lnTo>
                    <a:pt x="95" y="1986"/>
                  </a:lnTo>
                  <a:lnTo>
                    <a:pt x="97" y="1990"/>
                  </a:lnTo>
                  <a:lnTo>
                    <a:pt x="99" y="1993"/>
                  </a:lnTo>
                  <a:lnTo>
                    <a:pt x="102" y="1996"/>
                  </a:lnTo>
                  <a:lnTo>
                    <a:pt x="105" y="1999"/>
                  </a:lnTo>
                  <a:lnTo>
                    <a:pt x="109" y="2002"/>
                  </a:lnTo>
                  <a:lnTo>
                    <a:pt x="118" y="2006"/>
                  </a:lnTo>
                  <a:lnTo>
                    <a:pt x="129" y="2009"/>
                  </a:lnTo>
                  <a:lnTo>
                    <a:pt x="141" y="2012"/>
                  </a:lnTo>
                  <a:lnTo>
                    <a:pt x="155" y="2015"/>
                  </a:lnTo>
                  <a:lnTo>
                    <a:pt x="184" y="2019"/>
                  </a:lnTo>
                  <a:lnTo>
                    <a:pt x="215" y="2023"/>
                  </a:lnTo>
                  <a:lnTo>
                    <a:pt x="229" y="2025"/>
                  </a:lnTo>
                  <a:lnTo>
                    <a:pt x="243" y="2028"/>
                  </a:lnTo>
                  <a:lnTo>
                    <a:pt x="256" y="2032"/>
                  </a:lnTo>
                  <a:lnTo>
                    <a:pt x="267" y="2036"/>
                  </a:lnTo>
                  <a:lnTo>
                    <a:pt x="272" y="2046"/>
                  </a:lnTo>
                  <a:lnTo>
                    <a:pt x="278" y="2052"/>
                  </a:lnTo>
                  <a:lnTo>
                    <a:pt x="284" y="2057"/>
                  </a:lnTo>
                  <a:lnTo>
                    <a:pt x="291" y="2060"/>
                  </a:lnTo>
                  <a:lnTo>
                    <a:pt x="305" y="2065"/>
                  </a:lnTo>
                  <a:lnTo>
                    <a:pt x="323" y="2068"/>
                  </a:lnTo>
                  <a:lnTo>
                    <a:pt x="332" y="2070"/>
                  </a:lnTo>
                  <a:lnTo>
                    <a:pt x="341" y="2074"/>
                  </a:lnTo>
                  <a:lnTo>
                    <a:pt x="351" y="2078"/>
                  </a:lnTo>
                  <a:lnTo>
                    <a:pt x="362" y="2084"/>
                  </a:lnTo>
                  <a:lnTo>
                    <a:pt x="373" y="2092"/>
                  </a:lnTo>
                  <a:lnTo>
                    <a:pt x="384" y="2102"/>
                  </a:lnTo>
                  <a:lnTo>
                    <a:pt x="396" y="2115"/>
                  </a:lnTo>
                  <a:lnTo>
                    <a:pt x="409" y="2131"/>
                  </a:lnTo>
                  <a:lnTo>
                    <a:pt x="411" y="2134"/>
                  </a:lnTo>
                  <a:lnTo>
                    <a:pt x="415" y="2137"/>
                  </a:lnTo>
                  <a:lnTo>
                    <a:pt x="419" y="2140"/>
                  </a:lnTo>
                  <a:lnTo>
                    <a:pt x="424" y="2142"/>
                  </a:lnTo>
                  <a:lnTo>
                    <a:pt x="436" y="2146"/>
                  </a:lnTo>
                  <a:lnTo>
                    <a:pt x="449" y="2150"/>
                  </a:lnTo>
                  <a:lnTo>
                    <a:pt x="479" y="2156"/>
                  </a:lnTo>
                  <a:lnTo>
                    <a:pt x="512" y="2161"/>
                  </a:lnTo>
                  <a:lnTo>
                    <a:pt x="529" y="2163"/>
                  </a:lnTo>
                  <a:lnTo>
                    <a:pt x="546" y="2166"/>
                  </a:lnTo>
                  <a:lnTo>
                    <a:pt x="561" y="2168"/>
                  </a:lnTo>
                  <a:lnTo>
                    <a:pt x="574" y="2172"/>
                  </a:lnTo>
                  <a:lnTo>
                    <a:pt x="586" y="2176"/>
                  </a:lnTo>
                  <a:lnTo>
                    <a:pt x="596" y="2181"/>
                  </a:lnTo>
                  <a:lnTo>
                    <a:pt x="600" y="2184"/>
                  </a:lnTo>
                  <a:lnTo>
                    <a:pt x="604" y="2187"/>
                  </a:lnTo>
                  <a:lnTo>
                    <a:pt x="606" y="2190"/>
                  </a:lnTo>
                  <a:lnTo>
                    <a:pt x="608" y="2194"/>
                  </a:lnTo>
                  <a:lnTo>
                    <a:pt x="610" y="2199"/>
                  </a:lnTo>
                  <a:lnTo>
                    <a:pt x="613" y="2203"/>
                  </a:lnTo>
                  <a:lnTo>
                    <a:pt x="616" y="2207"/>
                  </a:lnTo>
                  <a:lnTo>
                    <a:pt x="619" y="2210"/>
                  </a:lnTo>
                  <a:lnTo>
                    <a:pt x="627" y="2217"/>
                  </a:lnTo>
                  <a:lnTo>
                    <a:pt x="636" y="2222"/>
                  </a:lnTo>
                  <a:lnTo>
                    <a:pt x="646" y="2226"/>
                  </a:lnTo>
                  <a:lnTo>
                    <a:pt x="658" y="2230"/>
                  </a:lnTo>
                  <a:lnTo>
                    <a:pt x="669" y="2233"/>
                  </a:lnTo>
                  <a:lnTo>
                    <a:pt x="681" y="2237"/>
                  </a:lnTo>
                  <a:lnTo>
                    <a:pt x="693" y="2240"/>
                  </a:lnTo>
                  <a:lnTo>
                    <a:pt x="705" y="2244"/>
                  </a:lnTo>
                  <a:lnTo>
                    <a:pt x="717" y="2249"/>
                  </a:lnTo>
                  <a:lnTo>
                    <a:pt x="728" y="2254"/>
                  </a:lnTo>
                  <a:lnTo>
                    <a:pt x="739" y="2260"/>
                  </a:lnTo>
                  <a:lnTo>
                    <a:pt x="749" y="2269"/>
                  </a:lnTo>
                  <a:lnTo>
                    <a:pt x="753" y="2273"/>
                  </a:lnTo>
                  <a:lnTo>
                    <a:pt x="758" y="2278"/>
                  </a:lnTo>
                  <a:lnTo>
                    <a:pt x="763" y="2283"/>
                  </a:lnTo>
                  <a:lnTo>
                    <a:pt x="766" y="2289"/>
                  </a:lnTo>
                  <a:lnTo>
                    <a:pt x="778" y="2259"/>
                  </a:lnTo>
                  <a:lnTo>
                    <a:pt x="789" y="2237"/>
                  </a:lnTo>
                  <a:lnTo>
                    <a:pt x="794" y="2228"/>
                  </a:lnTo>
                  <a:lnTo>
                    <a:pt x="799" y="2220"/>
                  </a:lnTo>
                  <a:lnTo>
                    <a:pt x="804" y="2212"/>
                  </a:lnTo>
                  <a:lnTo>
                    <a:pt x="809" y="2206"/>
                  </a:lnTo>
                  <a:lnTo>
                    <a:pt x="814" y="2201"/>
                  </a:lnTo>
                  <a:lnTo>
                    <a:pt x="819" y="2197"/>
                  </a:lnTo>
                  <a:lnTo>
                    <a:pt x="824" y="2193"/>
                  </a:lnTo>
                  <a:lnTo>
                    <a:pt x="829" y="2191"/>
                  </a:lnTo>
                  <a:lnTo>
                    <a:pt x="838" y="2187"/>
                  </a:lnTo>
                  <a:lnTo>
                    <a:pt x="847" y="2184"/>
                  </a:lnTo>
                  <a:lnTo>
                    <a:pt x="864" y="2182"/>
                  </a:lnTo>
                  <a:lnTo>
                    <a:pt x="881" y="2179"/>
                  </a:lnTo>
                  <a:lnTo>
                    <a:pt x="889" y="2175"/>
                  </a:lnTo>
                  <a:lnTo>
                    <a:pt x="897" y="2169"/>
                  </a:lnTo>
                  <a:lnTo>
                    <a:pt x="901" y="2165"/>
                  </a:lnTo>
                  <a:lnTo>
                    <a:pt x="905" y="2160"/>
                  </a:lnTo>
                  <a:lnTo>
                    <a:pt x="909" y="2154"/>
                  </a:lnTo>
                  <a:lnTo>
                    <a:pt x="913" y="2146"/>
                  </a:lnTo>
                  <a:lnTo>
                    <a:pt x="939" y="2063"/>
                  </a:lnTo>
                  <a:lnTo>
                    <a:pt x="949" y="2054"/>
                  </a:lnTo>
                  <a:lnTo>
                    <a:pt x="958" y="2046"/>
                  </a:lnTo>
                  <a:lnTo>
                    <a:pt x="968" y="2039"/>
                  </a:lnTo>
                  <a:lnTo>
                    <a:pt x="978" y="2034"/>
                  </a:lnTo>
                  <a:lnTo>
                    <a:pt x="989" y="2029"/>
                  </a:lnTo>
                  <a:lnTo>
                    <a:pt x="998" y="2026"/>
                  </a:lnTo>
                  <a:lnTo>
                    <a:pt x="1007" y="2023"/>
                  </a:lnTo>
                  <a:lnTo>
                    <a:pt x="1016" y="2022"/>
                  </a:lnTo>
                  <a:lnTo>
                    <a:pt x="1032" y="2020"/>
                  </a:lnTo>
                  <a:lnTo>
                    <a:pt x="1046" y="2020"/>
                  </a:lnTo>
                  <a:lnTo>
                    <a:pt x="1057" y="2020"/>
                  </a:lnTo>
                  <a:lnTo>
                    <a:pt x="1065" y="2020"/>
                  </a:lnTo>
                  <a:lnTo>
                    <a:pt x="1084" y="2020"/>
                  </a:lnTo>
                  <a:lnTo>
                    <a:pt x="1104" y="2019"/>
                  </a:lnTo>
                  <a:lnTo>
                    <a:pt x="1123" y="2017"/>
                  </a:lnTo>
                  <a:lnTo>
                    <a:pt x="1141" y="2015"/>
                  </a:lnTo>
                  <a:lnTo>
                    <a:pt x="1158" y="2010"/>
                  </a:lnTo>
                  <a:lnTo>
                    <a:pt x="1174" y="2005"/>
                  </a:lnTo>
                  <a:lnTo>
                    <a:pt x="1181" y="2002"/>
                  </a:lnTo>
                  <a:lnTo>
                    <a:pt x="1188" y="1998"/>
                  </a:lnTo>
                  <a:lnTo>
                    <a:pt x="1195" y="1994"/>
                  </a:lnTo>
                  <a:lnTo>
                    <a:pt x="1201" y="1989"/>
                  </a:lnTo>
                  <a:lnTo>
                    <a:pt x="1211" y="1981"/>
                  </a:lnTo>
                  <a:lnTo>
                    <a:pt x="1219" y="1975"/>
                  </a:lnTo>
                  <a:lnTo>
                    <a:pt x="1227" y="1972"/>
                  </a:lnTo>
                  <a:lnTo>
                    <a:pt x="1233" y="1971"/>
                  </a:lnTo>
                  <a:lnTo>
                    <a:pt x="1239" y="1972"/>
                  </a:lnTo>
                  <a:lnTo>
                    <a:pt x="1244" y="1975"/>
                  </a:lnTo>
                  <a:lnTo>
                    <a:pt x="1249" y="1978"/>
                  </a:lnTo>
                  <a:lnTo>
                    <a:pt x="1253" y="1983"/>
                  </a:lnTo>
                  <a:lnTo>
                    <a:pt x="1261" y="1993"/>
                  </a:lnTo>
                  <a:lnTo>
                    <a:pt x="1268" y="2004"/>
                  </a:lnTo>
                  <a:lnTo>
                    <a:pt x="1272" y="2008"/>
                  </a:lnTo>
                  <a:lnTo>
                    <a:pt x="1276" y="2012"/>
                  </a:lnTo>
                  <a:lnTo>
                    <a:pt x="1280" y="2014"/>
                  </a:lnTo>
                  <a:lnTo>
                    <a:pt x="1285" y="2015"/>
                  </a:lnTo>
                  <a:lnTo>
                    <a:pt x="1291" y="2015"/>
                  </a:lnTo>
                  <a:lnTo>
                    <a:pt x="1296" y="2013"/>
                  </a:lnTo>
                  <a:lnTo>
                    <a:pt x="1300" y="2011"/>
                  </a:lnTo>
                  <a:lnTo>
                    <a:pt x="1304" y="2008"/>
                  </a:lnTo>
                  <a:lnTo>
                    <a:pt x="1311" y="1999"/>
                  </a:lnTo>
                  <a:lnTo>
                    <a:pt x="1319" y="1989"/>
                  </a:lnTo>
                  <a:lnTo>
                    <a:pt x="1324" y="1978"/>
                  </a:lnTo>
                  <a:lnTo>
                    <a:pt x="1330" y="1967"/>
                  </a:lnTo>
                  <a:lnTo>
                    <a:pt x="1336" y="1956"/>
                  </a:lnTo>
                  <a:lnTo>
                    <a:pt x="1343" y="1948"/>
                  </a:lnTo>
                  <a:lnTo>
                    <a:pt x="1349" y="1941"/>
                  </a:lnTo>
                  <a:lnTo>
                    <a:pt x="1355" y="1936"/>
                  </a:lnTo>
                  <a:lnTo>
                    <a:pt x="1362" y="1932"/>
                  </a:lnTo>
                  <a:lnTo>
                    <a:pt x="1370" y="1928"/>
                  </a:lnTo>
                  <a:lnTo>
                    <a:pt x="1378" y="1926"/>
                  </a:lnTo>
                  <a:lnTo>
                    <a:pt x="1386" y="1924"/>
                  </a:lnTo>
                  <a:lnTo>
                    <a:pt x="1395" y="1923"/>
                  </a:lnTo>
                  <a:lnTo>
                    <a:pt x="1404" y="1922"/>
                  </a:lnTo>
                  <a:lnTo>
                    <a:pt x="1436" y="1924"/>
                  </a:lnTo>
                  <a:lnTo>
                    <a:pt x="1453" y="1926"/>
                  </a:lnTo>
                  <a:lnTo>
                    <a:pt x="1475" y="1926"/>
                  </a:lnTo>
                  <a:lnTo>
                    <a:pt x="1494" y="1926"/>
                  </a:lnTo>
                  <a:lnTo>
                    <a:pt x="1512" y="1926"/>
                  </a:lnTo>
                  <a:lnTo>
                    <a:pt x="1531" y="1926"/>
                  </a:lnTo>
                  <a:lnTo>
                    <a:pt x="1552" y="1926"/>
                  </a:lnTo>
                  <a:lnTo>
                    <a:pt x="1575" y="1926"/>
                  </a:lnTo>
                  <a:lnTo>
                    <a:pt x="1603" y="1926"/>
                  </a:lnTo>
                  <a:lnTo>
                    <a:pt x="1636" y="1926"/>
                  </a:lnTo>
                  <a:lnTo>
                    <a:pt x="1648" y="1926"/>
                  </a:lnTo>
                  <a:lnTo>
                    <a:pt x="1660" y="1928"/>
                  </a:lnTo>
                  <a:lnTo>
                    <a:pt x="1670" y="1931"/>
                  </a:lnTo>
                  <a:lnTo>
                    <a:pt x="1678" y="1933"/>
                  </a:lnTo>
                  <a:lnTo>
                    <a:pt x="1694" y="1940"/>
                  </a:lnTo>
                  <a:lnTo>
                    <a:pt x="1708" y="1948"/>
                  </a:lnTo>
                  <a:lnTo>
                    <a:pt x="1722" y="1955"/>
                  </a:lnTo>
                  <a:lnTo>
                    <a:pt x="1737" y="1962"/>
                  </a:lnTo>
                  <a:lnTo>
                    <a:pt x="1746" y="1965"/>
                  </a:lnTo>
                  <a:lnTo>
                    <a:pt x="1755" y="1967"/>
                  </a:lnTo>
                  <a:lnTo>
                    <a:pt x="1767" y="1968"/>
                  </a:lnTo>
                  <a:lnTo>
                    <a:pt x="1779" y="1968"/>
                  </a:lnTo>
                  <a:lnTo>
                    <a:pt x="1796" y="1968"/>
                  </a:lnTo>
                  <a:lnTo>
                    <a:pt x="1811" y="1965"/>
                  </a:lnTo>
                  <a:lnTo>
                    <a:pt x="1824" y="1962"/>
                  </a:lnTo>
                  <a:lnTo>
                    <a:pt x="1835" y="1957"/>
                  </a:lnTo>
                  <a:lnTo>
                    <a:pt x="1845" y="1951"/>
                  </a:lnTo>
                  <a:lnTo>
                    <a:pt x="1853" y="1944"/>
                  </a:lnTo>
                  <a:lnTo>
                    <a:pt x="1860" y="1937"/>
                  </a:lnTo>
                  <a:lnTo>
                    <a:pt x="1867" y="1930"/>
                  </a:lnTo>
                  <a:lnTo>
                    <a:pt x="1879" y="1914"/>
                  </a:lnTo>
                  <a:lnTo>
                    <a:pt x="1890" y="1899"/>
                  </a:lnTo>
                  <a:lnTo>
                    <a:pt x="1896" y="1893"/>
                  </a:lnTo>
                  <a:lnTo>
                    <a:pt x="1903" y="1887"/>
                  </a:lnTo>
                  <a:lnTo>
                    <a:pt x="1911" y="1883"/>
                  </a:lnTo>
                  <a:lnTo>
                    <a:pt x="1920" y="1879"/>
                  </a:lnTo>
                  <a:lnTo>
                    <a:pt x="1930" y="1877"/>
                  </a:lnTo>
                  <a:lnTo>
                    <a:pt x="1939" y="1874"/>
                  </a:lnTo>
                  <a:lnTo>
                    <a:pt x="1947" y="1872"/>
                  </a:lnTo>
                  <a:lnTo>
                    <a:pt x="1954" y="1868"/>
                  </a:lnTo>
                  <a:lnTo>
                    <a:pt x="1960" y="1865"/>
                  </a:lnTo>
                  <a:lnTo>
                    <a:pt x="1966" y="1862"/>
                  </a:lnTo>
                  <a:lnTo>
                    <a:pt x="1971" y="1858"/>
                  </a:lnTo>
                  <a:lnTo>
                    <a:pt x="1975" y="1854"/>
                  </a:lnTo>
                  <a:lnTo>
                    <a:pt x="1979" y="1850"/>
                  </a:lnTo>
                  <a:lnTo>
                    <a:pt x="1982" y="1845"/>
                  </a:lnTo>
                  <a:lnTo>
                    <a:pt x="1985" y="1841"/>
                  </a:lnTo>
                  <a:lnTo>
                    <a:pt x="1987" y="1837"/>
                  </a:lnTo>
                  <a:lnTo>
                    <a:pt x="1990" y="1828"/>
                  </a:lnTo>
                  <a:lnTo>
                    <a:pt x="1991" y="1818"/>
                  </a:lnTo>
                  <a:lnTo>
                    <a:pt x="1990" y="1809"/>
                  </a:lnTo>
                  <a:lnTo>
                    <a:pt x="1989" y="1800"/>
                  </a:lnTo>
                  <a:lnTo>
                    <a:pt x="1987" y="1792"/>
                  </a:lnTo>
                  <a:lnTo>
                    <a:pt x="1985" y="1785"/>
                  </a:lnTo>
                  <a:lnTo>
                    <a:pt x="1980" y="1774"/>
                  </a:lnTo>
                  <a:lnTo>
                    <a:pt x="1977" y="1769"/>
                  </a:lnTo>
                  <a:lnTo>
                    <a:pt x="1978" y="1762"/>
                  </a:lnTo>
                  <a:lnTo>
                    <a:pt x="1979" y="1755"/>
                  </a:lnTo>
                  <a:lnTo>
                    <a:pt x="1981" y="1749"/>
                  </a:lnTo>
                  <a:lnTo>
                    <a:pt x="1983" y="1742"/>
                  </a:lnTo>
                  <a:lnTo>
                    <a:pt x="1989" y="1729"/>
                  </a:lnTo>
                  <a:lnTo>
                    <a:pt x="1994" y="1716"/>
                  </a:lnTo>
                  <a:lnTo>
                    <a:pt x="1996" y="1709"/>
                  </a:lnTo>
                  <a:lnTo>
                    <a:pt x="1998" y="1702"/>
                  </a:lnTo>
                  <a:lnTo>
                    <a:pt x="2000" y="1695"/>
                  </a:lnTo>
                  <a:lnTo>
                    <a:pt x="2000" y="1688"/>
                  </a:lnTo>
                  <a:lnTo>
                    <a:pt x="2000" y="1681"/>
                  </a:lnTo>
                  <a:lnTo>
                    <a:pt x="1999" y="1674"/>
                  </a:lnTo>
                  <a:lnTo>
                    <a:pt x="1997" y="1666"/>
                  </a:lnTo>
                  <a:lnTo>
                    <a:pt x="1994" y="1659"/>
                  </a:lnTo>
                  <a:lnTo>
                    <a:pt x="1991" y="1654"/>
                  </a:lnTo>
                  <a:lnTo>
                    <a:pt x="1987" y="1651"/>
                  </a:lnTo>
                  <a:lnTo>
                    <a:pt x="1980" y="1649"/>
                  </a:lnTo>
                  <a:lnTo>
                    <a:pt x="1973" y="1648"/>
                  </a:lnTo>
                  <a:lnTo>
                    <a:pt x="1957" y="1647"/>
                  </a:lnTo>
                  <a:lnTo>
                    <a:pt x="1940" y="1645"/>
                  </a:lnTo>
                  <a:lnTo>
                    <a:pt x="1933" y="1643"/>
                  </a:lnTo>
                  <a:lnTo>
                    <a:pt x="1926" y="1641"/>
                  </a:lnTo>
                  <a:lnTo>
                    <a:pt x="1920" y="1638"/>
                  </a:lnTo>
                  <a:lnTo>
                    <a:pt x="1915" y="1633"/>
                  </a:lnTo>
                  <a:lnTo>
                    <a:pt x="1913" y="1630"/>
                  </a:lnTo>
                  <a:lnTo>
                    <a:pt x="1912" y="1627"/>
                  </a:lnTo>
                  <a:lnTo>
                    <a:pt x="1911" y="1623"/>
                  </a:lnTo>
                  <a:lnTo>
                    <a:pt x="1911" y="1619"/>
                  </a:lnTo>
                  <a:lnTo>
                    <a:pt x="1911" y="1614"/>
                  </a:lnTo>
                  <a:lnTo>
                    <a:pt x="1912" y="1609"/>
                  </a:lnTo>
                  <a:lnTo>
                    <a:pt x="1913" y="1603"/>
                  </a:lnTo>
                  <a:lnTo>
                    <a:pt x="1915" y="1596"/>
                  </a:lnTo>
                  <a:lnTo>
                    <a:pt x="1922" y="1587"/>
                  </a:lnTo>
                  <a:lnTo>
                    <a:pt x="1930" y="1579"/>
                  </a:lnTo>
                  <a:lnTo>
                    <a:pt x="1938" y="1571"/>
                  </a:lnTo>
                  <a:lnTo>
                    <a:pt x="1947" y="1564"/>
                  </a:lnTo>
                  <a:lnTo>
                    <a:pt x="1965" y="1550"/>
                  </a:lnTo>
                  <a:lnTo>
                    <a:pt x="1982" y="1535"/>
                  </a:lnTo>
                  <a:lnTo>
                    <a:pt x="1991" y="1527"/>
                  </a:lnTo>
                  <a:lnTo>
                    <a:pt x="1999" y="1519"/>
                  </a:lnTo>
                  <a:lnTo>
                    <a:pt x="2007" y="1509"/>
                  </a:lnTo>
                  <a:lnTo>
                    <a:pt x="2013" y="1499"/>
                  </a:lnTo>
                  <a:lnTo>
                    <a:pt x="2019" y="1487"/>
                  </a:lnTo>
                  <a:lnTo>
                    <a:pt x="2024" y="1473"/>
                  </a:lnTo>
                  <a:lnTo>
                    <a:pt x="2028" y="1459"/>
                  </a:lnTo>
                  <a:lnTo>
                    <a:pt x="2030" y="1443"/>
                  </a:lnTo>
                  <a:lnTo>
                    <a:pt x="2031" y="1433"/>
                  </a:lnTo>
                  <a:lnTo>
                    <a:pt x="2031" y="1424"/>
                  </a:lnTo>
                  <a:lnTo>
                    <a:pt x="2031" y="1415"/>
                  </a:lnTo>
                  <a:lnTo>
                    <a:pt x="2030" y="1407"/>
                  </a:lnTo>
                  <a:lnTo>
                    <a:pt x="2027" y="1392"/>
                  </a:lnTo>
                  <a:lnTo>
                    <a:pt x="2023" y="1379"/>
                  </a:lnTo>
                  <a:lnTo>
                    <a:pt x="2017" y="1367"/>
                  </a:lnTo>
                  <a:lnTo>
                    <a:pt x="2010" y="1357"/>
                  </a:lnTo>
                  <a:lnTo>
                    <a:pt x="2003" y="1349"/>
                  </a:lnTo>
                  <a:lnTo>
                    <a:pt x="1995" y="1341"/>
                  </a:lnTo>
                  <a:lnTo>
                    <a:pt x="1979" y="1327"/>
                  </a:lnTo>
                  <a:lnTo>
                    <a:pt x="1965" y="1315"/>
                  </a:lnTo>
                  <a:lnTo>
                    <a:pt x="1960" y="1309"/>
                  </a:lnTo>
                  <a:lnTo>
                    <a:pt x="1955" y="1302"/>
                  </a:lnTo>
                  <a:lnTo>
                    <a:pt x="1952" y="1295"/>
                  </a:lnTo>
                  <a:lnTo>
                    <a:pt x="1951" y="1286"/>
                  </a:lnTo>
                  <a:lnTo>
                    <a:pt x="1952" y="1278"/>
                  </a:lnTo>
                  <a:lnTo>
                    <a:pt x="1954" y="1271"/>
                  </a:lnTo>
                  <a:lnTo>
                    <a:pt x="1957" y="1264"/>
                  </a:lnTo>
                  <a:lnTo>
                    <a:pt x="1960" y="1257"/>
                  </a:lnTo>
                  <a:lnTo>
                    <a:pt x="1969" y="1246"/>
                  </a:lnTo>
                  <a:lnTo>
                    <a:pt x="1979" y="1235"/>
                  </a:lnTo>
                  <a:lnTo>
                    <a:pt x="1985" y="1229"/>
                  </a:lnTo>
                  <a:lnTo>
                    <a:pt x="1989" y="1222"/>
                  </a:lnTo>
                  <a:lnTo>
                    <a:pt x="1993" y="1215"/>
                  </a:lnTo>
                  <a:lnTo>
                    <a:pt x="1996" y="1206"/>
                  </a:lnTo>
                  <a:lnTo>
                    <a:pt x="1999" y="1197"/>
                  </a:lnTo>
                  <a:lnTo>
                    <a:pt x="2000" y="1186"/>
                  </a:lnTo>
                  <a:lnTo>
                    <a:pt x="2000" y="1174"/>
                  </a:lnTo>
                  <a:lnTo>
                    <a:pt x="1999" y="1160"/>
                  </a:lnTo>
                  <a:lnTo>
                    <a:pt x="1998" y="1152"/>
                  </a:lnTo>
                  <a:lnTo>
                    <a:pt x="1998" y="1143"/>
                  </a:lnTo>
                  <a:lnTo>
                    <a:pt x="1999" y="1136"/>
                  </a:lnTo>
                  <a:lnTo>
                    <a:pt x="2000" y="1130"/>
                  </a:lnTo>
                  <a:lnTo>
                    <a:pt x="2002" y="1124"/>
                  </a:lnTo>
                  <a:lnTo>
                    <a:pt x="2005" y="1120"/>
                  </a:lnTo>
                  <a:lnTo>
                    <a:pt x="2009" y="1116"/>
                  </a:lnTo>
                  <a:lnTo>
                    <a:pt x="2013" y="1112"/>
                  </a:lnTo>
                  <a:lnTo>
                    <a:pt x="2017" y="1109"/>
                  </a:lnTo>
                  <a:lnTo>
                    <a:pt x="2022" y="1107"/>
                  </a:lnTo>
                  <a:lnTo>
                    <a:pt x="2027" y="1105"/>
                  </a:lnTo>
                  <a:lnTo>
                    <a:pt x="2033" y="1103"/>
                  </a:lnTo>
                  <a:lnTo>
                    <a:pt x="2045" y="1101"/>
                  </a:lnTo>
                  <a:lnTo>
                    <a:pt x="2058" y="1100"/>
                  </a:lnTo>
                  <a:lnTo>
                    <a:pt x="2086" y="1099"/>
                  </a:lnTo>
                  <a:lnTo>
                    <a:pt x="2112" y="1097"/>
                  </a:lnTo>
                  <a:lnTo>
                    <a:pt x="2123" y="1095"/>
                  </a:lnTo>
                  <a:lnTo>
                    <a:pt x="2133" y="1091"/>
                  </a:lnTo>
                  <a:lnTo>
                    <a:pt x="2137" y="1088"/>
                  </a:lnTo>
                  <a:lnTo>
                    <a:pt x="2141" y="1085"/>
                  </a:lnTo>
                  <a:lnTo>
                    <a:pt x="2144" y="1081"/>
                  </a:lnTo>
                  <a:lnTo>
                    <a:pt x="2146" y="1076"/>
                  </a:lnTo>
                  <a:lnTo>
                    <a:pt x="2149" y="1067"/>
                  </a:lnTo>
                  <a:lnTo>
                    <a:pt x="2151" y="1057"/>
                  </a:lnTo>
                  <a:lnTo>
                    <a:pt x="2152" y="1049"/>
                  </a:lnTo>
                  <a:lnTo>
                    <a:pt x="2152" y="1040"/>
                  </a:lnTo>
                  <a:lnTo>
                    <a:pt x="2151" y="1031"/>
                  </a:lnTo>
                  <a:lnTo>
                    <a:pt x="2150" y="1023"/>
                  </a:lnTo>
                  <a:lnTo>
                    <a:pt x="2148" y="1015"/>
                  </a:lnTo>
                  <a:lnTo>
                    <a:pt x="2146" y="1007"/>
                  </a:lnTo>
                  <a:lnTo>
                    <a:pt x="2141" y="992"/>
                  </a:lnTo>
                  <a:lnTo>
                    <a:pt x="2136" y="978"/>
                  </a:lnTo>
                  <a:lnTo>
                    <a:pt x="2134" y="971"/>
                  </a:lnTo>
                  <a:lnTo>
                    <a:pt x="2132" y="964"/>
                  </a:lnTo>
                  <a:lnTo>
                    <a:pt x="2131" y="957"/>
                  </a:lnTo>
                  <a:lnTo>
                    <a:pt x="2130" y="950"/>
                  </a:lnTo>
                  <a:lnTo>
                    <a:pt x="2131" y="945"/>
                  </a:lnTo>
                  <a:lnTo>
                    <a:pt x="2131" y="939"/>
                  </a:lnTo>
                  <a:lnTo>
                    <a:pt x="2133" y="934"/>
                  </a:lnTo>
                  <a:lnTo>
                    <a:pt x="2134" y="930"/>
                  </a:lnTo>
                  <a:lnTo>
                    <a:pt x="2139" y="920"/>
                  </a:lnTo>
                  <a:lnTo>
                    <a:pt x="2143" y="912"/>
                  </a:lnTo>
                  <a:lnTo>
                    <a:pt x="2148" y="904"/>
                  </a:lnTo>
                  <a:lnTo>
                    <a:pt x="2152" y="897"/>
                  </a:lnTo>
                  <a:lnTo>
                    <a:pt x="2155" y="889"/>
                  </a:lnTo>
                  <a:lnTo>
                    <a:pt x="2156" y="882"/>
                  </a:lnTo>
                  <a:lnTo>
                    <a:pt x="2155" y="867"/>
                  </a:lnTo>
                  <a:lnTo>
                    <a:pt x="2153" y="849"/>
                  </a:lnTo>
                  <a:lnTo>
                    <a:pt x="2150" y="831"/>
                  </a:lnTo>
                  <a:lnTo>
                    <a:pt x="2146" y="819"/>
                  </a:lnTo>
                  <a:lnTo>
                    <a:pt x="2158" y="803"/>
                  </a:lnTo>
                  <a:lnTo>
                    <a:pt x="2168" y="793"/>
                  </a:lnTo>
                  <a:lnTo>
                    <a:pt x="2173" y="790"/>
                  </a:lnTo>
                  <a:lnTo>
                    <a:pt x="2180" y="788"/>
                  </a:lnTo>
                  <a:lnTo>
                    <a:pt x="2188" y="787"/>
                  </a:lnTo>
                  <a:lnTo>
                    <a:pt x="2198" y="787"/>
                  </a:lnTo>
                  <a:lnTo>
                    <a:pt x="2206" y="788"/>
                  </a:lnTo>
                  <a:lnTo>
                    <a:pt x="2217" y="792"/>
                  </a:lnTo>
                  <a:lnTo>
                    <a:pt x="2227" y="795"/>
                  </a:lnTo>
                  <a:lnTo>
                    <a:pt x="2237" y="799"/>
                  </a:lnTo>
                  <a:lnTo>
                    <a:pt x="2241" y="800"/>
                  </a:lnTo>
                  <a:lnTo>
                    <a:pt x="2246" y="801"/>
                  </a:lnTo>
                  <a:lnTo>
                    <a:pt x="2250" y="801"/>
                  </a:lnTo>
                  <a:lnTo>
                    <a:pt x="2254" y="800"/>
                  </a:lnTo>
                  <a:lnTo>
                    <a:pt x="2258" y="799"/>
                  </a:lnTo>
                  <a:lnTo>
                    <a:pt x="2261" y="796"/>
                  </a:lnTo>
                  <a:lnTo>
                    <a:pt x="2264" y="792"/>
                  </a:lnTo>
                  <a:lnTo>
                    <a:pt x="2267" y="787"/>
                  </a:lnTo>
                  <a:lnTo>
                    <a:pt x="2267" y="781"/>
                  </a:lnTo>
                  <a:lnTo>
                    <a:pt x="2267" y="765"/>
                  </a:lnTo>
                  <a:lnTo>
                    <a:pt x="2267" y="743"/>
                  </a:lnTo>
                  <a:lnTo>
                    <a:pt x="2267" y="720"/>
                  </a:lnTo>
                  <a:lnTo>
                    <a:pt x="2267" y="714"/>
                  </a:lnTo>
                  <a:lnTo>
                    <a:pt x="2270" y="707"/>
                  </a:lnTo>
                  <a:lnTo>
                    <a:pt x="2274" y="700"/>
                  </a:lnTo>
                  <a:lnTo>
                    <a:pt x="2279" y="695"/>
                  </a:lnTo>
                  <a:lnTo>
                    <a:pt x="2285" y="690"/>
                  </a:lnTo>
                  <a:lnTo>
                    <a:pt x="2291" y="686"/>
                  </a:lnTo>
                  <a:lnTo>
                    <a:pt x="2297" y="683"/>
                  </a:lnTo>
                  <a:lnTo>
                    <a:pt x="2303" y="682"/>
                  </a:lnTo>
                  <a:lnTo>
                    <a:pt x="2310" y="683"/>
                  </a:lnTo>
                  <a:lnTo>
                    <a:pt x="2316" y="685"/>
                  </a:lnTo>
                  <a:lnTo>
                    <a:pt x="2322" y="689"/>
                  </a:lnTo>
                  <a:lnTo>
                    <a:pt x="2327" y="694"/>
                  </a:lnTo>
                  <a:lnTo>
                    <a:pt x="2334" y="706"/>
                  </a:lnTo>
                  <a:lnTo>
                    <a:pt x="2342" y="720"/>
                  </a:lnTo>
                  <a:lnTo>
                    <a:pt x="2346" y="726"/>
                  </a:lnTo>
                  <a:lnTo>
                    <a:pt x="2350" y="733"/>
                  </a:lnTo>
                  <a:lnTo>
                    <a:pt x="2356" y="739"/>
                  </a:lnTo>
                  <a:lnTo>
                    <a:pt x="2362" y="745"/>
                  </a:lnTo>
                  <a:lnTo>
                    <a:pt x="2370" y="749"/>
                  </a:lnTo>
                  <a:lnTo>
                    <a:pt x="2379" y="753"/>
                  </a:lnTo>
                  <a:lnTo>
                    <a:pt x="2390" y="755"/>
                  </a:lnTo>
                  <a:lnTo>
                    <a:pt x="2403" y="756"/>
                  </a:lnTo>
                  <a:lnTo>
                    <a:pt x="2411" y="756"/>
                  </a:lnTo>
                  <a:lnTo>
                    <a:pt x="2418" y="755"/>
                  </a:lnTo>
                  <a:lnTo>
                    <a:pt x="2426" y="753"/>
                  </a:lnTo>
                  <a:lnTo>
                    <a:pt x="2434" y="751"/>
                  </a:lnTo>
                  <a:lnTo>
                    <a:pt x="2442" y="747"/>
                  </a:lnTo>
                  <a:lnTo>
                    <a:pt x="2449" y="742"/>
                  </a:lnTo>
                  <a:lnTo>
                    <a:pt x="2455" y="737"/>
                  </a:lnTo>
                  <a:lnTo>
                    <a:pt x="2462" y="732"/>
                  </a:lnTo>
                  <a:lnTo>
                    <a:pt x="2473" y="720"/>
                  </a:lnTo>
                  <a:lnTo>
                    <a:pt x="2482" y="708"/>
                  </a:lnTo>
                  <a:lnTo>
                    <a:pt x="2489" y="696"/>
                  </a:lnTo>
                  <a:lnTo>
                    <a:pt x="2492" y="687"/>
                  </a:lnTo>
                  <a:lnTo>
                    <a:pt x="2493" y="680"/>
                  </a:lnTo>
                  <a:lnTo>
                    <a:pt x="2494" y="670"/>
                  </a:lnTo>
                  <a:lnTo>
                    <a:pt x="2493" y="657"/>
                  </a:lnTo>
                  <a:lnTo>
                    <a:pt x="2491" y="643"/>
                  </a:lnTo>
                  <a:lnTo>
                    <a:pt x="2488" y="611"/>
                  </a:lnTo>
                  <a:lnTo>
                    <a:pt x="2487" y="577"/>
                  </a:lnTo>
                  <a:lnTo>
                    <a:pt x="2487" y="569"/>
                  </a:lnTo>
                  <a:lnTo>
                    <a:pt x="2486" y="562"/>
                  </a:lnTo>
                  <a:lnTo>
                    <a:pt x="2484" y="555"/>
                  </a:lnTo>
                  <a:lnTo>
                    <a:pt x="2482" y="549"/>
                  </a:lnTo>
                  <a:lnTo>
                    <a:pt x="2480" y="544"/>
                  </a:lnTo>
                  <a:lnTo>
                    <a:pt x="2477" y="540"/>
                  </a:lnTo>
                  <a:lnTo>
                    <a:pt x="2474" y="536"/>
                  </a:lnTo>
                  <a:lnTo>
                    <a:pt x="2471" y="532"/>
                  </a:lnTo>
                  <a:lnTo>
                    <a:pt x="2454" y="520"/>
                  </a:lnTo>
                  <a:lnTo>
                    <a:pt x="2434" y="508"/>
                  </a:lnTo>
                  <a:lnTo>
                    <a:pt x="2423" y="501"/>
                  </a:lnTo>
                  <a:lnTo>
                    <a:pt x="2414" y="491"/>
                  </a:lnTo>
                  <a:lnTo>
                    <a:pt x="2409" y="485"/>
                  </a:lnTo>
                  <a:lnTo>
                    <a:pt x="2404" y="478"/>
                  </a:lnTo>
                  <a:lnTo>
                    <a:pt x="2400" y="470"/>
                  </a:lnTo>
                  <a:lnTo>
                    <a:pt x="2396" y="462"/>
                  </a:lnTo>
                  <a:lnTo>
                    <a:pt x="2392" y="453"/>
                  </a:lnTo>
                  <a:lnTo>
                    <a:pt x="2389" y="442"/>
                  </a:lnTo>
                  <a:lnTo>
                    <a:pt x="2386" y="431"/>
                  </a:lnTo>
                  <a:lnTo>
                    <a:pt x="2383" y="418"/>
                  </a:lnTo>
                  <a:lnTo>
                    <a:pt x="2381" y="404"/>
                  </a:lnTo>
                  <a:lnTo>
                    <a:pt x="2379" y="388"/>
                  </a:lnTo>
                  <a:lnTo>
                    <a:pt x="2377" y="371"/>
                  </a:lnTo>
                  <a:lnTo>
                    <a:pt x="2377" y="352"/>
                  </a:lnTo>
                  <a:lnTo>
                    <a:pt x="2372" y="352"/>
                  </a:lnTo>
                  <a:close/>
                </a:path>
              </a:pathLst>
            </a:custGeom>
            <a:grpFill/>
            <a:ln w="3175" cmpd="sng">
              <a:solidFill>
                <a:srgbClr val="FCF6F6"/>
              </a:solidFill>
              <a:round/>
              <a:headEnd/>
              <a:tailEnd/>
            </a:ln>
          </p:spPr>
          <p:txBody>
            <a:bodyPr/>
            <a:lstStyle/>
            <a:p>
              <a:endParaRPr lang="pt-BR"/>
            </a:p>
          </p:txBody>
        </p:sp>
        <p:sp>
          <p:nvSpPr>
            <p:cNvPr id="30" name="Freeform 18"/>
            <p:cNvSpPr>
              <a:spLocks/>
            </p:cNvSpPr>
            <p:nvPr/>
          </p:nvSpPr>
          <p:spPr bwMode="auto">
            <a:xfrm>
              <a:off x="4765675" y="4860925"/>
              <a:ext cx="831850" cy="608013"/>
            </a:xfrm>
            <a:custGeom>
              <a:avLst/>
              <a:gdLst>
                <a:gd name="T0" fmla="*/ 338 w 2120"/>
                <a:gd name="T1" fmla="*/ 1300 h 1427"/>
                <a:gd name="T2" fmla="*/ 449 w 2120"/>
                <a:gd name="T3" fmla="*/ 1296 h 1427"/>
                <a:gd name="T4" fmla="*/ 519 w 2120"/>
                <a:gd name="T5" fmla="*/ 1327 h 1427"/>
                <a:gd name="T6" fmla="*/ 572 w 2120"/>
                <a:gd name="T7" fmla="*/ 1316 h 1427"/>
                <a:gd name="T8" fmla="*/ 719 w 2120"/>
                <a:gd name="T9" fmla="*/ 1350 h 1427"/>
                <a:gd name="T10" fmla="*/ 805 w 2120"/>
                <a:gd name="T11" fmla="*/ 1393 h 1427"/>
                <a:gd name="T12" fmla="*/ 953 w 2120"/>
                <a:gd name="T13" fmla="*/ 1414 h 1427"/>
                <a:gd name="T14" fmla="*/ 1044 w 2120"/>
                <a:gd name="T15" fmla="*/ 1425 h 1427"/>
                <a:gd name="T16" fmla="*/ 1074 w 2120"/>
                <a:gd name="T17" fmla="*/ 1329 h 1427"/>
                <a:gd name="T18" fmla="*/ 1124 w 2120"/>
                <a:gd name="T19" fmla="*/ 1291 h 1427"/>
                <a:gd name="T20" fmla="*/ 1241 w 2120"/>
                <a:gd name="T21" fmla="*/ 1262 h 1427"/>
                <a:gd name="T22" fmla="*/ 1281 w 2120"/>
                <a:gd name="T23" fmla="*/ 1218 h 1427"/>
                <a:gd name="T24" fmla="*/ 1362 w 2120"/>
                <a:gd name="T25" fmla="*/ 1228 h 1427"/>
                <a:gd name="T26" fmla="*/ 1486 w 2120"/>
                <a:gd name="T27" fmla="*/ 1214 h 1427"/>
                <a:gd name="T28" fmla="*/ 1543 w 2120"/>
                <a:gd name="T29" fmla="*/ 1249 h 1427"/>
                <a:gd name="T30" fmla="*/ 1620 w 2120"/>
                <a:gd name="T31" fmla="*/ 1295 h 1427"/>
                <a:gd name="T32" fmla="*/ 1719 w 2120"/>
                <a:gd name="T33" fmla="*/ 1219 h 1427"/>
                <a:gd name="T34" fmla="*/ 1895 w 2120"/>
                <a:gd name="T35" fmla="*/ 1205 h 1427"/>
                <a:gd name="T36" fmla="*/ 1970 w 2120"/>
                <a:gd name="T37" fmla="*/ 1112 h 1427"/>
                <a:gd name="T38" fmla="*/ 1947 w 2120"/>
                <a:gd name="T39" fmla="*/ 1092 h 1427"/>
                <a:gd name="T40" fmla="*/ 1886 w 2120"/>
                <a:gd name="T41" fmla="*/ 1075 h 1427"/>
                <a:gd name="T42" fmla="*/ 1899 w 2120"/>
                <a:gd name="T43" fmla="*/ 1049 h 1427"/>
                <a:gd name="T44" fmla="*/ 1940 w 2120"/>
                <a:gd name="T45" fmla="*/ 1028 h 1427"/>
                <a:gd name="T46" fmla="*/ 1990 w 2120"/>
                <a:gd name="T47" fmla="*/ 999 h 1427"/>
                <a:gd name="T48" fmla="*/ 1999 w 2120"/>
                <a:gd name="T49" fmla="*/ 1045 h 1427"/>
                <a:gd name="T50" fmla="*/ 2065 w 2120"/>
                <a:gd name="T51" fmla="*/ 1025 h 1427"/>
                <a:gd name="T52" fmla="*/ 2118 w 2120"/>
                <a:gd name="T53" fmla="*/ 971 h 1427"/>
                <a:gd name="T54" fmla="*/ 2059 w 2120"/>
                <a:gd name="T55" fmla="*/ 948 h 1427"/>
                <a:gd name="T56" fmla="*/ 1993 w 2120"/>
                <a:gd name="T57" fmla="*/ 868 h 1427"/>
                <a:gd name="T58" fmla="*/ 1941 w 2120"/>
                <a:gd name="T59" fmla="*/ 895 h 1427"/>
                <a:gd name="T60" fmla="*/ 1946 w 2120"/>
                <a:gd name="T61" fmla="*/ 809 h 1427"/>
                <a:gd name="T62" fmla="*/ 1865 w 2120"/>
                <a:gd name="T63" fmla="*/ 750 h 1427"/>
                <a:gd name="T64" fmla="*/ 1697 w 2120"/>
                <a:gd name="T65" fmla="*/ 694 h 1427"/>
                <a:gd name="T66" fmla="*/ 1645 w 2120"/>
                <a:gd name="T67" fmla="*/ 524 h 1427"/>
                <a:gd name="T68" fmla="*/ 1613 w 2120"/>
                <a:gd name="T69" fmla="*/ 325 h 1427"/>
                <a:gd name="T70" fmla="*/ 1572 w 2120"/>
                <a:gd name="T71" fmla="*/ 189 h 1427"/>
                <a:gd name="T72" fmla="*/ 1474 w 2120"/>
                <a:gd name="T73" fmla="*/ 123 h 1427"/>
                <a:gd name="T74" fmla="*/ 1289 w 2120"/>
                <a:gd name="T75" fmla="*/ 126 h 1427"/>
                <a:gd name="T76" fmla="*/ 1146 w 2120"/>
                <a:gd name="T77" fmla="*/ 72 h 1427"/>
                <a:gd name="T78" fmla="*/ 1030 w 2120"/>
                <a:gd name="T79" fmla="*/ 39 h 1427"/>
                <a:gd name="T80" fmla="*/ 938 w 2120"/>
                <a:gd name="T81" fmla="*/ 45 h 1427"/>
                <a:gd name="T82" fmla="*/ 805 w 2120"/>
                <a:gd name="T83" fmla="*/ 1 h 1427"/>
                <a:gd name="T84" fmla="*/ 517 w 2120"/>
                <a:gd name="T85" fmla="*/ 5 h 1427"/>
                <a:gd name="T86" fmla="*/ 382 w 2120"/>
                <a:gd name="T87" fmla="*/ 84 h 1427"/>
                <a:gd name="T88" fmla="*/ 315 w 2120"/>
                <a:gd name="T89" fmla="*/ 160 h 1427"/>
                <a:gd name="T90" fmla="*/ 266 w 2120"/>
                <a:gd name="T91" fmla="*/ 270 h 1427"/>
                <a:gd name="T92" fmla="*/ 203 w 2120"/>
                <a:gd name="T93" fmla="*/ 328 h 1427"/>
                <a:gd name="T94" fmla="*/ 178 w 2120"/>
                <a:gd name="T95" fmla="*/ 480 h 1427"/>
                <a:gd name="T96" fmla="*/ 124 w 2120"/>
                <a:gd name="T97" fmla="*/ 518 h 1427"/>
                <a:gd name="T98" fmla="*/ 90 w 2120"/>
                <a:gd name="T99" fmla="*/ 582 h 1427"/>
                <a:gd name="T100" fmla="*/ 118 w 2120"/>
                <a:gd name="T101" fmla="*/ 650 h 1427"/>
                <a:gd name="T102" fmla="*/ 71 w 2120"/>
                <a:gd name="T103" fmla="*/ 906 h 1427"/>
                <a:gd name="T104" fmla="*/ 29 w 2120"/>
                <a:gd name="T105" fmla="*/ 986 h 1427"/>
                <a:gd name="T106" fmla="*/ 0 w 2120"/>
                <a:gd name="T107" fmla="*/ 1058 h 1427"/>
                <a:gd name="T108" fmla="*/ 26 w 2120"/>
                <a:gd name="T109" fmla="*/ 1099 h 1427"/>
                <a:gd name="T110" fmla="*/ 128 w 2120"/>
                <a:gd name="T111" fmla="*/ 1063 h 1427"/>
                <a:gd name="T112" fmla="*/ 200 w 2120"/>
                <a:gd name="T113" fmla="*/ 1085 h 1427"/>
                <a:gd name="T114" fmla="*/ 268 w 2120"/>
                <a:gd name="T115" fmla="*/ 1229 h 1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0" h="1427">
                  <a:moveTo>
                    <a:pt x="280" y="1281"/>
                  </a:moveTo>
                  <a:lnTo>
                    <a:pt x="292" y="1290"/>
                  </a:lnTo>
                  <a:lnTo>
                    <a:pt x="305" y="1298"/>
                  </a:lnTo>
                  <a:lnTo>
                    <a:pt x="309" y="1300"/>
                  </a:lnTo>
                  <a:lnTo>
                    <a:pt x="314" y="1301"/>
                  </a:lnTo>
                  <a:lnTo>
                    <a:pt x="319" y="1302"/>
                  </a:lnTo>
                  <a:lnTo>
                    <a:pt x="325" y="1302"/>
                  </a:lnTo>
                  <a:lnTo>
                    <a:pt x="332" y="1302"/>
                  </a:lnTo>
                  <a:lnTo>
                    <a:pt x="338" y="1300"/>
                  </a:lnTo>
                  <a:lnTo>
                    <a:pt x="346" y="1299"/>
                  </a:lnTo>
                  <a:lnTo>
                    <a:pt x="354" y="1296"/>
                  </a:lnTo>
                  <a:lnTo>
                    <a:pt x="361" y="1294"/>
                  </a:lnTo>
                  <a:lnTo>
                    <a:pt x="368" y="1292"/>
                  </a:lnTo>
                  <a:lnTo>
                    <a:pt x="377" y="1291"/>
                  </a:lnTo>
                  <a:lnTo>
                    <a:pt x="386" y="1290"/>
                  </a:lnTo>
                  <a:lnTo>
                    <a:pt x="407" y="1290"/>
                  </a:lnTo>
                  <a:lnTo>
                    <a:pt x="428" y="1292"/>
                  </a:lnTo>
                  <a:lnTo>
                    <a:pt x="449" y="1296"/>
                  </a:lnTo>
                  <a:lnTo>
                    <a:pt x="467" y="1301"/>
                  </a:lnTo>
                  <a:lnTo>
                    <a:pt x="475" y="1303"/>
                  </a:lnTo>
                  <a:lnTo>
                    <a:pt x="481" y="1306"/>
                  </a:lnTo>
                  <a:lnTo>
                    <a:pt x="487" y="1309"/>
                  </a:lnTo>
                  <a:lnTo>
                    <a:pt x="491" y="1312"/>
                  </a:lnTo>
                  <a:lnTo>
                    <a:pt x="498" y="1318"/>
                  </a:lnTo>
                  <a:lnTo>
                    <a:pt x="505" y="1322"/>
                  </a:lnTo>
                  <a:lnTo>
                    <a:pt x="512" y="1325"/>
                  </a:lnTo>
                  <a:lnTo>
                    <a:pt x="519" y="1327"/>
                  </a:lnTo>
                  <a:lnTo>
                    <a:pt x="525" y="1327"/>
                  </a:lnTo>
                  <a:lnTo>
                    <a:pt x="531" y="1327"/>
                  </a:lnTo>
                  <a:lnTo>
                    <a:pt x="537" y="1326"/>
                  </a:lnTo>
                  <a:lnTo>
                    <a:pt x="542" y="1324"/>
                  </a:lnTo>
                  <a:lnTo>
                    <a:pt x="552" y="1320"/>
                  </a:lnTo>
                  <a:lnTo>
                    <a:pt x="561" y="1317"/>
                  </a:lnTo>
                  <a:lnTo>
                    <a:pt x="565" y="1316"/>
                  </a:lnTo>
                  <a:lnTo>
                    <a:pt x="568" y="1315"/>
                  </a:lnTo>
                  <a:lnTo>
                    <a:pt x="572" y="1316"/>
                  </a:lnTo>
                  <a:lnTo>
                    <a:pt x="575" y="1317"/>
                  </a:lnTo>
                  <a:lnTo>
                    <a:pt x="588" y="1323"/>
                  </a:lnTo>
                  <a:lnTo>
                    <a:pt x="601" y="1328"/>
                  </a:lnTo>
                  <a:lnTo>
                    <a:pt x="615" y="1332"/>
                  </a:lnTo>
                  <a:lnTo>
                    <a:pt x="630" y="1336"/>
                  </a:lnTo>
                  <a:lnTo>
                    <a:pt x="661" y="1340"/>
                  </a:lnTo>
                  <a:lnTo>
                    <a:pt x="690" y="1344"/>
                  </a:lnTo>
                  <a:lnTo>
                    <a:pt x="705" y="1346"/>
                  </a:lnTo>
                  <a:lnTo>
                    <a:pt x="719" y="1350"/>
                  </a:lnTo>
                  <a:lnTo>
                    <a:pt x="732" y="1353"/>
                  </a:lnTo>
                  <a:lnTo>
                    <a:pt x="745" y="1356"/>
                  </a:lnTo>
                  <a:lnTo>
                    <a:pt x="758" y="1360"/>
                  </a:lnTo>
                  <a:lnTo>
                    <a:pt x="770" y="1366"/>
                  </a:lnTo>
                  <a:lnTo>
                    <a:pt x="781" y="1372"/>
                  </a:lnTo>
                  <a:lnTo>
                    <a:pt x="790" y="1380"/>
                  </a:lnTo>
                  <a:lnTo>
                    <a:pt x="795" y="1385"/>
                  </a:lnTo>
                  <a:lnTo>
                    <a:pt x="800" y="1389"/>
                  </a:lnTo>
                  <a:lnTo>
                    <a:pt x="805" y="1393"/>
                  </a:lnTo>
                  <a:lnTo>
                    <a:pt x="811" y="1396"/>
                  </a:lnTo>
                  <a:lnTo>
                    <a:pt x="823" y="1401"/>
                  </a:lnTo>
                  <a:lnTo>
                    <a:pt x="837" y="1405"/>
                  </a:lnTo>
                  <a:lnTo>
                    <a:pt x="851" y="1408"/>
                  </a:lnTo>
                  <a:lnTo>
                    <a:pt x="866" y="1410"/>
                  </a:lnTo>
                  <a:lnTo>
                    <a:pt x="882" y="1411"/>
                  </a:lnTo>
                  <a:lnTo>
                    <a:pt x="898" y="1412"/>
                  </a:lnTo>
                  <a:lnTo>
                    <a:pt x="927" y="1412"/>
                  </a:lnTo>
                  <a:lnTo>
                    <a:pt x="953" y="1414"/>
                  </a:lnTo>
                  <a:lnTo>
                    <a:pt x="965" y="1416"/>
                  </a:lnTo>
                  <a:lnTo>
                    <a:pt x="975" y="1418"/>
                  </a:lnTo>
                  <a:lnTo>
                    <a:pt x="979" y="1420"/>
                  </a:lnTo>
                  <a:lnTo>
                    <a:pt x="983" y="1422"/>
                  </a:lnTo>
                  <a:lnTo>
                    <a:pt x="986" y="1425"/>
                  </a:lnTo>
                  <a:lnTo>
                    <a:pt x="990" y="1427"/>
                  </a:lnTo>
                  <a:lnTo>
                    <a:pt x="1001" y="1427"/>
                  </a:lnTo>
                  <a:lnTo>
                    <a:pt x="1019" y="1427"/>
                  </a:lnTo>
                  <a:lnTo>
                    <a:pt x="1044" y="1425"/>
                  </a:lnTo>
                  <a:lnTo>
                    <a:pt x="1073" y="1422"/>
                  </a:lnTo>
                  <a:lnTo>
                    <a:pt x="1070" y="1411"/>
                  </a:lnTo>
                  <a:lnTo>
                    <a:pt x="1068" y="1402"/>
                  </a:lnTo>
                  <a:lnTo>
                    <a:pt x="1068" y="1393"/>
                  </a:lnTo>
                  <a:lnTo>
                    <a:pt x="1069" y="1385"/>
                  </a:lnTo>
                  <a:lnTo>
                    <a:pt x="1071" y="1367"/>
                  </a:lnTo>
                  <a:lnTo>
                    <a:pt x="1073" y="1343"/>
                  </a:lnTo>
                  <a:lnTo>
                    <a:pt x="1073" y="1336"/>
                  </a:lnTo>
                  <a:lnTo>
                    <a:pt x="1074" y="1329"/>
                  </a:lnTo>
                  <a:lnTo>
                    <a:pt x="1076" y="1323"/>
                  </a:lnTo>
                  <a:lnTo>
                    <a:pt x="1078" y="1318"/>
                  </a:lnTo>
                  <a:lnTo>
                    <a:pt x="1080" y="1313"/>
                  </a:lnTo>
                  <a:lnTo>
                    <a:pt x="1084" y="1309"/>
                  </a:lnTo>
                  <a:lnTo>
                    <a:pt x="1087" y="1305"/>
                  </a:lnTo>
                  <a:lnTo>
                    <a:pt x="1091" y="1302"/>
                  </a:lnTo>
                  <a:lnTo>
                    <a:pt x="1102" y="1297"/>
                  </a:lnTo>
                  <a:lnTo>
                    <a:pt x="1112" y="1293"/>
                  </a:lnTo>
                  <a:lnTo>
                    <a:pt x="1124" y="1291"/>
                  </a:lnTo>
                  <a:lnTo>
                    <a:pt x="1136" y="1290"/>
                  </a:lnTo>
                  <a:lnTo>
                    <a:pt x="1162" y="1289"/>
                  </a:lnTo>
                  <a:lnTo>
                    <a:pt x="1188" y="1287"/>
                  </a:lnTo>
                  <a:lnTo>
                    <a:pt x="1200" y="1286"/>
                  </a:lnTo>
                  <a:lnTo>
                    <a:pt x="1212" y="1284"/>
                  </a:lnTo>
                  <a:lnTo>
                    <a:pt x="1222" y="1280"/>
                  </a:lnTo>
                  <a:lnTo>
                    <a:pt x="1231" y="1275"/>
                  </a:lnTo>
                  <a:lnTo>
                    <a:pt x="1236" y="1270"/>
                  </a:lnTo>
                  <a:lnTo>
                    <a:pt x="1241" y="1262"/>
                  </a:lnTo>
                  <a:lnTo>
                    <a:pt x="1246" y="1253"/>
                  </a:lnTo>
                  <a:lnTo>
                    <a:pt x="1252" y="1243"/>
                  </a:lnTo>
                  <a:lnTo>
                    <a:pt x="1255" y="1238"/>
                  </a:lnTo>
                  <a:lnTo>
                    <a:pt x="1258" y="1233"/>
                  </a:lnTo>
                  <a:lnTo>
                    <a:pt x="1262" y="1228"/>
                  </a:lnTo>
                  <a:lnTo>
                    <a:pt x="1266" y="1225"/>
                  </a:lnTo>
                  <a:lnTo>
                    <a:pt x="1271" y="1222"/>
                  </a:lnTo>
                  <a:lnTo>
                    <a:pt x="1276" y="1219"/>
                  </a:lnTo>
                  <a:lnTo>
                    <a:pt x="1281" y="1218"/>
                  </a:lnTo>
                  <a:lnTo>
                    <a:pt x="1288" y="1217"/>
                  </a:lnTo>
                  <a:lnTo>
                    <a:pt x="1299" y="1218"/>
                  </a:lnTo>
                  <a:lnTo>
                    <a:pt x="1307" y="1219"/>
                  </a:lnTo>
                  <a:lnTo>
                    <a:pt x="1315" y="1221"/>
                  </a:lnTo>
                  <a:lnTo>
                    <a:pt x="1323" y="1222"/>
                  </a:lnTo>
                  <a:lnTo>
                    <a:pt x="1331" y="1224"/>
                  </a:lnTo>
                  <a:lnTo>
                    <a:pt x="1339" y="1226"/>
                  </a:lnTo>
                  <a:lnTo>
                    <a:pt x="1349" y="1227"/>
                  </a:lnTo>
                  <a:lnTo>
                    <a:pt x="1362" y="1228"/>
                  </a:lnTo>
                  <a:lnTo>
                    <a:pt x="1388" y="1227"/>
                  </a:lnTo>
                  <a:lnTo>
                    <a:pt x="1414" y="1226"/>
                  </a:lnTo>
                  <a:lnTo>
                    <a:pt x="1426" y="1225"/>
                  </a:lnTo>
                  <a:lnTo>
                    <a:pt x="1440" y="1223"/>
                  </a:lnTo>
                  <a:lnTo>
                    <a:pt x="1453" y="1221"/>
                  </a:lnTo>
                  <a:lnTo>
                    <a:pt x="1467" y="1217"/>
                  </a:lnTo>
                  <a:lnTo>
                    <a:pt x="1473" y="1216"/>
                  </a:lnTo>
                  <a:lnTo>
                    <a:pt x="1480" y="1215"/>
                  </a:lnTo>
                  <a:lnTo>
                    <a:pt x="1486" y="1214"/>
                  </a:lnTo>
                  <a:lnTo>
                    <a:pt x="1491" y="1215"/>
                  </a:lnTo>
                  <a:lnTo>
                    <a:pt x="1497" y="1215"/>
                  </a:lnTo>
                  <a:lnTo>
                    <a:pt x="1502" y="1217"/>
                  </a:lnTo>
                  <a:lnTo>
                    <a:pt x="1507" y="1218"/>
                  </a:lnTo>
                  <a:lnTo>
                    <a:pt x="1511" y="1221"/>
                  </a:lnTo>
                  <a:lnTo>
                    <a:pt x="1520" y="1226"/>
                  </a:lnTo>
                  <a:lnTo>
                    <a:pt x="1528" y="1233"/>
                  </a:lnTo>
                  <a:lnTo>
                    <a:pt x="1536" y="1241"/>
                  </a:lnTo>
                  <a:lnTo>
                    <a:pt x="1543" y="1249"/>
                  </a:lnTo>
                  <a:lnTo>
                    <a:pt x="1559" y="1266"/>
                  </a:lnTo>
                  <a:lnTo>
                    <a:pt x="1575" y="1281"/>
                  </a:lnTo>
                  <a:lnTo>
                    <a:pt x="1583" y="1287"/>
                  </a:lnTo>
                  <a:lnTo>
                    <a:pt x="1592" y="1292"/>
                  </a:lnTo>
                  <a:lnTo>
                    <a:pt x="1597" y="1294"/>
                  </a:lnTo>
                  <a:lnTo>
                    <a:pt x="1602" y="1295"/>
                  </a:lnTo>
                  <a:lnTo>
                    <a:pt x="1608" y="1296"/>
                  </a:lnTo>
                  <a:lnTo>
                    <a:pt x="1613" y="1296"/>
                  </a:lnTo>
                  <a:lnTo>
                    <a:pt x="1620" y="1295"/>
                  </a:lnTo>
                  <a:lnTo>
                    <a:pt x="1627" y="1293"/>
                  </a:lnTo>
                  <a:lnTo>
                    <a:pt x="1634" y="1289"/>
                  </a:lnTo>
                  <a:lnTo>
                    <a:pt x="1640" y="1285"/>
                  </a:lnTo>
                  <a:lnTo>
                    <a:pt x="1654" y="1273"/>
                  </a:lnTo>
                  <a:lnTo>
                    <a:pt x="1669" y="1259"/>
                  </a:lnTo>
                  <a:lnTo>
                    <a:pt x="1684" y="1244"/>
                  </a:lnTo>
                  <a:lnTo>
                    <a:pt x="1701" y="1229"/>
                  </a:lnTo>
                  <a:lnTo>
                    <a:pt x="1710" y="1224"/>
                  </a:lnTo>
                  <a:lnTo>
                    <a:pt x="1719" y="1219"/>
                  </a:lnTo>
                  <a:lnTo>
                    <a:pt x="1729" y="1215"/>
                  </a:lnTo>
                  <a:lnTo>
                    <a:pt x="1739" y="1212"/>
                  </a:lnTo>
                  <a:lnTo>
                    <a:pt x="1762" y="1212"/>
                  </a:lnTo>
                  <a:lnTo>
                    <a:pt x="1785" y="1212"/>
                  </a:lnTo>
                  <a:lnTo>
                    <a:pt x="1807" y="1212"/>
                  </a:lnTo>
                  <a:lnTo>
                    <a:pt x="1829" y="1211"/>
                  </a:lnTo>
                  <a:lnTo>
                    <a:pt x="1850" y="1210"/>
                  </a:lnTo>
                  <a:lnTo>
                    <a:pt x="1872" y="1208"/>
                  </a:lnTo>
                  <a:lnTo>
                    <a:pt x="1895" y="1205"/>
                  </a:lnTo>
                  <a:lnTo>
                    <a:pt x="1918" y="1202"/>
                  </a:lnTo>
                  <a:lnTo>
                    <a:pt x="1921" y="1190"/>
                  </a:lnTo>
                  <a:lnTo>
                    <a:pt x="1926" y="1179"/>
                  </a:lnTo>
                  <a:lnTo>
                    <a:pt x="1933" y="1168"/>
                  </a:lnTo>
                  <a:lnTo>
                    <a:pt x="1940" y="1157"/>
                  </a:lnTo>
                  <a:lnTo>
                    <a:pt x="1948" y="1147"/>
                  </a:lnTo>
                  <a:lnTo>
                    <a:pt x="1956" y="1136"/>
                  </a:lnTo>
                  <a:lnTo>
                    <a:pt x="1964" y="1124"/>
                  </a:lnTo>
                  <a:lnTo>
                    <a:pt x="1970" y="1112"/>
                  </a:lnTo>
                  <a:lnTo>
                    <a:pt x="1972" y="1108"/>
                  </a:lnTo>
                  <a:lnTo>
                    <a:pt x="1972" y="1105"/>
                  </a:lnTo>
                  <a:lnTo>
                    <a:pt x="1972" y="1102"/>
                  </a:lnTo>
                  <a:lnTo>
                    <a:pt x="1972" y="1099"/>
                  </a:lnTo>
                  <a:lnTo>
                    <a:pt x="1970" y="1097"/>
                  </a:lnTo>
                  <a:lnTo>
                    <a:pt x="1968" y="1096"/>
                  </a:lnTo>
                  <a:lnTo>
                    <a:pt x="1966" y="1094"/>
                  </a:lnTo>
                  <a:lnTo>
                    <a:pt x="1963" y="1094"/>
                  </a:lnTo>
                  <a:lnTo>
                    <a:pt x="1947" y="1092"/>
                  </a:lnTo>
                  <a:lnTo>
                    <a:pt x="1928" y="1091"/>
                  </a:lnTo>
                  <a:lnTo>
                    <a:pt x="1918" y="1091"/>
                  </a:lnTo>
                  <a:lnTo>
                    <a:pt x="1908" y="1089"/>
                  </a:lnTo>
                  <a:lnTo>
                    <a:pt x="1904" y="1088"/>
                  </a:lnTo>
                  <a:lnTo>
                    <a:pt x="1899" y="1086"/>
                  </a:lnTo>
                  <a:lnTo>
                    <a:pt x="1895" y="1084"/>
                  </a:lnTo>
                  <a:lnTo>
                    <a:pt x="1892" y="1082"/>
                  </a:lnTo>
                  <a:lnTo>
                    <a:pt x="1889" y="1079"/>
                  </a:lnTo>
                  <a:lnTo>
                    <a:pt x="1886" y="1075"/>
                  </a:lnTo>
                  <a:lnTo>
                    <a:pt x="1884" y="1071"/>
                  </a:lnTo>
                  <a:lnTo>
                    <a:pt x="1882" y="1066"/>
                  </a:lnTo>
                  <a:lnTo>
                    <a:pt x="1881" y="1061"/>
                  </a:lnTo>
                  <a:lnTo>
                    <a:pt x="1880" y="1054"/>
                  </a:lnTo>
                  <a:lnTo>
                    <a:pt x="1881" y="1047"/>
                  </a:lnTo>
                  <a:lnTo>
                    <a:pt x="1882" y="1039"/>
                  </a:lnTo>
                  <a:lnTo>
                    <a:pt x="1888" y="1043"/>
                  </a:lnTo>
                  <a:lnTo>
                    <a:pt x="1893" y="1046"/>
                  </a:lnTo>
                  <a:lnTo>
                    <a:pt x="1899" y="1049"/>
                  </a:lnTo>
                  <a:lnTo>
                    <a:pt x="1904" y="1050"/>
                  </a:lnTo>
                  <a:lnTo>
                    <a:pt x="1908" y="1051"/>
                  </a:lnTo>
                  <a:lnTo>
                    <a:pt x="1912" y="1051"/>
                  </a:lnTo>
                  <a:lnTo>
                    <a:pt x="1916" y="1051"/>
                  </a:lnTo>
                  <a:lnTo>
                    <a:pt x="1920" y="1050"/>
                  </a:lnTo>
                  <a:lnTo>
                    <a:pt x="1926" y="1046"/>
                  </a:lnTo>
                  <a:lnTo>
                    <a:pt x="1931" y="1041"/>
                  </a:lnTo>
                  <a:lnTo>
                    <a:pt x="1936" y="1035"/>
                  </a:lnTo>
                  <a:lnTo>
                    <a:pt x="1940" y="1028"/>
                  </a:lnTo>
                  <a:lnTo>
                    <a:pt x="1947" y="1013"/>
                  </a:lnTo>
                  <a:lnTo>
                    <a:pt x="1955" y="1001"/>
                  </a:lnTo>
                  <a:lnTo>
                    <a:pt x="1959" y="997"/>
                  </a:lnTo>
                  <a:lnTo>
                    <a:pt x="1964" y="995"/>
                  </a:lnTo>
                  <a:lnTo>
                    <a:pt x="1966" y="994"/>
                  </a:lnTo>
                  <a:lnTo>
                    <a:pt x="1969" y="994"/>
                  </a:lnTo>
                  <a:lnTo>
                    <a:pt x="1972" y="995"/>
                  </a:lnTo>
                  <a:lnTo>
                    <a:pt x="1975" y="997"/>
                  </a:lnTo>
                  <a:lnTo>
                    <a:pt x="1990" y="999"/>
                  </a:lnTo>
                  <a:lnTo>
                    <a:pt x="2000" y="1002"/>
                  </a:lnTo>
                  <a:lnTo>
                    <a:pt x="2007" y="1005"/>
                  </a:lnTo>
                  <a:lnTo>
                    <a:pt x="2012" y="1009"/>
                  </a:lnTo>
                  <a:lnTo>
                    <a:pt x="2014" y="1013"/>
                  </a:lnTo>
                  <a:lnTo>
                    <a:pt x="2014" y="1018"/>
                  </a:lnTo>
                  <a:lnTo>
                    <a:pt x="2013" y="1022"/>
                  </a:lnTo>
                  <a:lnTo>
                    <a:pt x="2011" y="1027"/>
                  </a:lnTo>
                  <a:lnTo>
                    <a:pt x="2005" y="1036"/>
                  </a:lnTo>
                  <a:lnTo>
                    <a:pt x="1999" y="1045"/>
                  </a:lnTo>
                  <a:lnTo>
                    <a:pt x="1997" y="1050"/>
                  </a:lnTo>
                  <a:lnTo>
                    <a:pt x="1997" y="1053"/>
                  </a:lnTo>
                  <a:lnTo>
                    <a:pt x="1999" y="1057"/>
                  </a:lnTo>
                  <a:lnTo>
                    <a:pt x="2002" y="1060"/>
                  </a:lnTo>
                  <a:lnTo>
                    <a:pt x="2012" y="1057"/>
                  </a:lnTo>
                  <a:lnTo>
                    <a:pt x="2023" y="1052"/>
                  </a:lnTo>
                  <a:lnTo>
                    <a:pt x="2033" y="1046"/>
                  </a:lnTo>
                  <a:lnTo>
                    <a:pt x="2044" y="1040"/>
                  </a:lnTo>
                  <a:lnTo>
                    <a:pt x="2065" y="1025"/>
                  </a:lnTo>
                  <a:lnTo>
                    <a:pt x="2085" y="1009"/>
                  </a:lnTo>
                  <a:lnTo>
                    <a:pt x="2102" y="995"/>
                  </a:lnTo>
                  <a:lnTo>
                    <a:pt x="2114" y="982"/>
                  </a:lnTo>
                  <a:lnTo>
                    <a:pt x="2117" y="978"/>
                  </a:lnTo>
                  <a:lnTo>
                    <a:pt x="2119" y="974"/>
                  </a:lnTo>
                  <a:lnTo>
                    <a:pt x="2120" y="973"/>
                  </a:lnTo>
                  <a:lnTo>
                    <a:pt x="2120" y="972"/>
                  </a:lnTo>
                  <a:lnTo>
                    <a:pt x="2119" y="971"/>
                  </a:lnTo>
                  <a:lnTo>
                    <a:pt x="2118" y="971"/>
                  </a:lnTo>
                  <a:lnTo>
                    <a:pt x="2110" y="971"/>
                  </a:lnTo>
                  <a:lnTo>
                    <a:pt x="2102" y="970"/>
                  </a:lnTo>
                  <a:lnTo>
                    <a:pt x="2094" y="968"/>
                  </a:lnTo>
                  <a:lnTo>
                    <a:pt x="2088" y="967"/>
                  </a:lnTo>
                  <a:lnTo>
                    <a:pt x="2082" y="964"/>
                  </a:lnTo>
                  <a:lnTo>
                    <a:pt x="2077" y="962"/>
                  </a:lnTo>
                  <a:lnTo>
                    <a:pt x="2072" y="959"/>
                  </a:lnTo>
                  <a:lnTo>
                    <a:pt x="2067" y="955"/>
                  </a:lnTo>
                  <a:lnTo>
                    <a:pt x="2059" y="948"/>
                  </a:lnTo>
                  <a:lnTo>
                    <a:pt x="2052" y="939"/>
                  </a:lnTo>
                  <a:lnTo>
                    <a:pt x="2045" y="930"/>
                  </a:lnTo>
                  <a:lnTo>
                    <a:pt x="2039" y="920"/>
                  </a:lnTo>
                  <a:lnTo>
                    <a:pt x="2033" y="910"/>
                  </a:lnTo>
                  <a:lnTo>
                    <a:pt x="2027" y="900"/>
                  </a:lnTo>
                  <a:lnTo>
                    <a:pt x="2020" y="891"/>
                  </a:lnTo>
                  <a:lnTo>
                    <a:pt x="2012" y="882"/>
                  </a:lnTo>
                  <a:lnTo>
                    <a:pt x="2003" y="875"/>
                  </a:lnTo>
                  <a:lnTo>
                    <a:pt x="1993" y="868"/>
                  </a:lnTo>
                  <a:lnTo>
                    <a:pt x="1986" y="866"/>
                  </a:lnTo>
                  <a:lnTo>
                    <a:pt x="1979" y="864"/>
                  </a:lnTo>
                  <a:lnTo>
                    <a:pt x="1972" y="862"/>
                  </a:lnTo>
                  <a:lnTo>
                    <a:pt x="1965" y="861"/>
                  </a:lnTo>
                  <a:lnTo>
                    <a:pt x="1962" y="868"/>
                  </a:lnTo>
                  <a:lnTo>
                    <a:pt x="1958" y="876"/>
                  </a:lnTo>
                  <a:lnTo>
                    <a:pt x="1953" y="883"/>
                  </a:lnTo>
                  <a:lnTo>
                    <a:pt x="1947" y="889"/>
                  </a:lnTo>
                  <a:lnTo>
                    <a:pt x="1941" y="895"/>
                  </a:lnTo>
                  <a:lnTo>
                    <a:pt x="1933" y="899"/>
                  </a:lnTo>
                  <a:lnTo>
                    <a:pt x="1926" y="901"/>
                  </a:lnTo>
                  <a:lnTo>
                    <a:pt x="1918" y="902"/>
                  </a:lnTo>
                  <a:lnTo>
                    <a:pt x="1918" y="840"/>
                  </a:lnTo>
                  <a:lnTo>
                    <a:pt x="1927" y="834"/>
                  </a:lnTo>
                  <a:lnTo>
                    <a:pt x="1934" y="829"/>
                  </a:lnTo>
                  <a:lnTo>
                    <a:pt x="1939" y="823"/>
                  </a:lnTo>
                  <a:lnTo>
                    <a:pt x="1943" y="816"/>
                  </a:lnTo>
                  <a:lnTo>
                    <a:pt x="1946" y="809"/>
                  </a:lnTo>
                  <a:lnTo>
                    <a:pt x="1948" y="800"/>
                  </a:lnTo>
                  <a:lnTo>
                    <a:pt x="1949" y="789"/>
                  </a:lnTo>
                  <a:lnTo>
                    <a:pt x="1949" y="776"/>
                  </a:lnTo>
                  <a:lnTo>
                    <a:pt x="1927" y="770"/>
                  </a:lnTo>
                  <a:lnTo>
                    <a:pt x="1908" y="765"/>
                  </a:lnTo>
                  <a:lnTo>
                    <a:pt x="1898" y="763"/>
                  </a:lnTo>
                  <a:lnTo>
                    <a:pt x="1888" y="760"/>
                  </a:lnTo>
                  <a:lnTo>
                    <a:pt x="1876" y="756"/>
                  </a:lnTo>
                  <a:lnTo>
                    <a:pt x="1865" y="750"/>
                  </a:lnTo>
                  <a:lnTo>
                    <a:pt x="1724" y="750"/>
                  </a:lnTo>
                  <a:lnTo>
                    <a:pt x="1712" y="742"/>
                  </a:lnTo>
                  <a:lnTo>
                    <a:pt x="1702" y="733"/>
                  </a:lnTo>
                  <a:lnTo>
                    <a:pt x="1698" y="728"/>
                  </a:lnTo>
                  <a:lnTo>
                    <a:pt x="1695" y="723"/>
                  </a:lnTo>
                  <a:lnTo>
                    <a:pt x="1693" y="716"/>
                  </a:lnTo>
                  <a:lnTo>
                    <a:pt x="1692" y="709"/>
                  </a:lnTo>
                  <a:lnTo>
                    <a:pt x="1694" y="702"/>
                  </a:lnTo>
                  <a:lnTo>
                    <a:pt x="1697" y="694"/>
                  </a:lnTo>
                  <a:lnTo>
                    <a:pt x="1703" y="685"/>
                  </a:lnTo>
                  <a:lnTo>
                    <a:pt x="1709" y="675"/>
                  </a:lnTo>
                  <a:lnTo>
                    <a:pt x="1721" y="660"/>
                  </a:lnTo>
                  <a:lnTo>
                    <a:pt x="1729" y="651"/>
                  </a:lnTo>
                  <a:lnTo>
                    <a:pt x="1719" y="636"/>
                  </a:lnTo>
                  <a:lnTo>
                    <a:pt x="1704" y="613"/>
                  </a:lnTo>
                  <a:lnTo>
                    <a:pt x="1686" y="585"/>
                  </a:lnTo>
                  <a:lnTo>
                    <a:pt x="1666" y="554"/>
                  </a:lnTo>
                  <a:lnTo>
                    <a:pt x="1645" y="524"/>
                  </a:lnTo>
                  <a:lnTo>
                    <a:pt x="1629" y="497"/>
                  </a:lnTo>
                  <a:lnTo>
                    <a:pt x="1623" y="485"/>
                  </a:lnTo>
                  <a:lnTo>
                    <a:pt x="1618" y="475"/>
                  </a:lnTo>
                  <a:lnTo>
                    <a:pt x="1615" y="468"/>
                  </a:lnTo>
                  <a:lnTo>
                    <a:pt x="1613" y="462"/>
                  </a:lnTo>
                  <a:lnTo>
                    <a:pt x="1614" y="417"/>
                  </a:lnTo>
                  <a:lnTo>
                    <a:pt x="1615" y="371"/>
                  </a:lnTo>
                  <a:lnTo>
                    <a:pt x="1614" y="348"/>
                  </a:lnTo>
                  <a:lnTo>
                    <a:pt x="1613" y="325"/>
                  </a:lnTo>
                  <a:lnTo>
                    <a:pt x="1611" y="302"/>
                  </a:lnTo>
                  <a:lnTo>
                    <a:pt x="1608" y="280"/>
                  </a:lnTo>
                  <a:lnTo>
                    <a:pt x="1604" y="258"/>
                  </a:lnTo>
                  <a:lnTo>
                    <a:pt x="1597" y="237"/>
                  </a:lnTo>
                  <a:lnTo>
                    <a:pt x="1593" y="226"/>
                  </a:lnTo>
                  <a:lnTo>
                    <a:pt x="1589" y="216"/>
                  </a:lnTo>
                  <a:lnTo>
                    <a:pt x="1584" y="207"/>
                  </a:lnTo>
                  <a:lnTo>
                    <a:pt x="1578" y="198"/>
                  </a:lnTo>
                  <a:lnTo>
                    <a:pt x="1572" y="189"/>
                  </a:lnTo>
                  <a:lnTo>
                    <a:pt x="1565" y="180"/>
                  </a:lnTo>
                  <a:lnTo>
                    <a:pt x="1558" y="172"/>
                  </a:lnTo>
                  <a:lnTo>
                    <a:pt x="1550" y="164"/>
                  </a:lnTo>
                  <a:lnTo>
                    <a:pt x="1540" y="157"/>
                  </a:lnTo>
                  <a:lnTo>
                    <a:pt x="1530" y="150"/>
                  </a:lnTo>
                  <a:lnTo>
                    <a:pt x="1520" y="143"/>
                  </a:lnTo>
                  <a:lnTo>
                    <a:pt x="1508" y="137"/>
                  </a:lnTo>
                  <a:lnTo>
                    <a:pt x="1491" y="129"/>
                  </a:lnTo>
                  <a:lnTo>
                    <a:pt x="1474" y="123"/>
                  </a:lnTo>
                  <a:lnTo>
                    <a:pt x="1458" y="119"/>
                  </a:lnTo>
                  <a:lnTo>
                    <a:pt x="1441" y="117"/>
                  </a:lnTo>
                  <a:lnTo>
                    <a:pt x="1424" y="116"/>
                  </a:lnTo>
                  <a:lnTo>
                    <a:pt x="1408" y="116"/>
                  </a:lnTo>
                  <a:lnTo>
                    <a:pt x="1392" y="117"/>
                  </a:lnTo>
                  <a:lnTo>
                    <a:pt x="1375" y="118"/>
                  </a:lnTo>
                  <a:lnTo>
                    <a:pt x="1342" y="122"/>
                  </a:lnTo>
                  <a:lnTo>
                    <a:pt x="1307" y="126"/>
                  </a:lnTo>
                  <a:lnTo>
                    <a:pt x="1289" y="126"/>
                  </a:lnTo>
                  <a:lnTo>
                    <a:pt x="1270" y="126"/>
                  </a:lnTo>
                  <a:lnTo>
                    <a:pt x="1251" y="123"/>
                  </a:lnTo>
                  <a:lnTo>
                    <a:pt x="1231" y="120"/>
                  </a:lnTo>
                  <a:lnTo>
                    <a:pt x="1222" y="118"/>
                  </a:lnTo>
                  <a:lnTo>
                    <a:pt x="1212" y="114"/>
                  </a:lnTo>
                  <a:lnTo>
                    <a:pt x="1201" y="108"/>
                  </a:lnTo>
                  <a:lnTo>
                    <a:pt x="1191" y="102"/>
                  </a:lnTo>
                  <a:lnTo>
                    <a:pt x="1169" y="88"/>
                  </a:lnTo>
                  <a:lnTo>
                    <a:pt x="1146" y="72"/>
                  </a:lnTo>
                  <a:lnTo>
                    <a:pt x="1123" y="57"/>
                  </a:lnTo>
                  <a:lnTo>
                    <a:pt x="1100" y="44"/>
                  </a:lnTo>
                  <a:lnTo>
                    <a:pt x="1088" y="39"/>
                  </a:lnTo>
                  <a:lnTo>
                    <a:pt x="1078" y="35"/>
                  </a:lnTo>
                  <a:lnTo>
                    <a:pt x="1067" y="33"/>
                  </a:lnTo>
                  <a:lnTo>
                    <a:pt x="1057" y="32"/>
                  </a:lnTo>
                  <a:lnTo>
                    <a:pt x="1048" y="33"/>
                  </a:lnTo>
                  <a:lnTo>
                    <a:pt x="1038" y="35"/>
                  </a:lnTo>
                  <a:lnTo>
                    <a:pt x="1030" y="39"/>
                  </a:lnTo>
                  <a:lnTo>
                    <a:pt x="1021" y="42"/>
                  </a:lnTo>
                  <a:lnTo>
                    <a:pt x="1012" y="46"/>
                  </a:lnTo>
                  <a:lnTo>
                    <a:pt x="1003" y="49"/>
                  </a:lnTo>
                  <a:lnTo>
                    <a:pt x="994" y="52"/>
                  </a:lnTo>
                  <a:lnTo>
                    <a:pt x="983" y="53"/>
                  </a:lnTo>
                  <a:lnTo>
                    <a:pt x="971" y="52"/>
                  </a:lnTo>
                  <a:lnTo>
                    <a:pt x="959" y="50"/>
                  </a:lnTo>
                  <a:lnTo>
                    <a:pt x="948" y="48"/>
                  </a:lnTo>
                  <a:lnTo>
                    <a:pt x="938" y="45"/>
                  </a:lnTo>
                  <a:lnTo>
                    <a:pt x="919" y="36"/>
                  </a:lnTo>
                  <a:lnTo>
                    <a:pt x="901" y="27"/>
                  </a:lnTo>
                  <a:lnTo>
                    <a:pt x="884" y="17"/>
                  </a:lnTo>
                  <a:lnTo>
                    <a:pt x="868" y="8"/>
                  </a:lnTo>
                  <a:lnTo>
                    <a:pt x="860" y="5"/>
                  </a:lnTo>
                  <a:lnTo>
                    <a:pt x="852" y="2"/>
                  </a:lnTo>
                  <a:lnTo>
                    <a:pt x="844" y="0"/>
                  </a:lnTo>
                  <a:lnTo>
                    <a:pt x="837" y="0"/>
                  </a:lnTo>
                  <a:lnTo>
                    <a:pt x="805" y="1"/>
                  </a:lnTo>
                  <a:lnTo>
                    <a:pt x="770" y="3"/>
                  </a:lnTo>
                  <a:lnTo>
                    <a:pt x="731" y="7"/>
                  </a:lnTo>
                  <a:lnTo>
                    <a:pt x="691" y="10"/>
                  </a:lnTo>
                  <a:lnTo>
                    <a:pt x="648" y="13"/>
                  </a:lnTo>
                  <a:lnTo>
                    <a:pt x="604" y="14"/>
                  </a:lnTo>
                  <a:lnTo>
                    <a:pt x="583" y="13"/>
                  </a:lnTo>
                  <a:lnTo>
                    <a:pt x="561" y="11"/>
                  </a:lnTo>
                  <a:lnTo>
                    <a:pt x="538" y="8"/>
                  </a:lnTo>
                  <a:lnTo>
                    <a:pt x="517" y="5"/>
                  </a:lnTo>
                  <a:lnTo>
                    <a:pt x="506" y="16"/>
                  </a:lnTo>
                  <a:lnTo>
                    <a:pt x="496" y="25"/>
                  </a:lnTo>
                  <a:lnTo>
                    <a:pt x="484" y="35"/>
                  </a:lnTo>
                  <a:lnTo>
                    <a:pt x="470" y="44"/>
                  </a:lnTo>
                  <a:lnTo>
                    <a:pt x="455" y="53"/>
                  </a:lnTo>
                  <a:lnTo>
                    <a:pt x="438" y="62"/>
                  </a:lnTo>
                  <a:lnTo>
                    <a:pt x="418" y="71"/>
                  </a:lnTo>
                  <a:lnTo>
                    <a:pt x="396" y="79"/>
                  </a:lnTo>
                  <a:lnTo>
                    <a:pt x="382" y="84"/>
                  </a:lnTo>
                  <a:lnTo>
                    <a:pt x="370" y="90"/>
                  </a:lnTo>
                  <a:lnTo>
                    <a:pt x="360" y="96"/>
                  </a:lnTo>
                  <a:lnTo>
                    <a:pt x="350" y="103"/>
                  </a:lnTo>
                  <a:lnTo>
                    <a:pt x="342" y="111"/>
                  </a:lnTo>
                  <a:lnTo>
                    <a:pt x="336" y="119"/>
                  </a:lnTo>
                  <a:lnTo>
                    <a:pt x="330" y="129"/>
                  </a:lnTo>
                  <a:lnTo>
                    <a:pt x="324" y="139"/>
                  </a:lnTo>
                  <a:lnTo>
                    <a:pt x="319" y="149"/>
                  </a:lnTo>
                  <a:lnTo>
                    <a:pt x="315" y="160"/>
                  </a:lnTo>
                  <a:lnTo>
                    <a:pt x="311" y="172"/>
                  </a:lnTo>
                  <a:lnTo>
                    <a:pt x="307" y="184"/>
                  </a:lnTo>
                  <a:lnTo>
                    <a:pt x="300" y="211"/>
                  </a:lnTo>
                  <a:lnTo>
                    <a:pt x="291" y="242"/>
                  </a:lnTo>
                  <a:lnTo>
                    <a:pt x="288" y="248"/>
                  </a:lnTo>
                  <a:lnTo>
                    <a:pt x="284" y="254"/>
                  </a:lnTo>
                  <a:lnTo>
                    <a:pt x="280" y="259"/>
                  </a:lnTo>
                  <a:lnTo>
                    <a:pt x="276" y="263"/>
                  </a:lnTo>
                  <a:lnTo>
                    <a:pt x="266" y="270"/>
                  </a:lnTo>
                  <a:lnTo>
                    <a:pt x="256" y="276"/>
                  </a:lnTo>
                  <a:lnTo>
                    <a:pt x="245" y="282"/>
                  </a:lnTo>
                  <a:lnTo>
                    <a:pt x="234" y="289"/>
                  </a:lnTo>
                  <a:lnTo>
                    <a:pt x="228" y="293"/>
                  </a:lnTo>
                  <a:lnTo>
                    <a:pt x="223" y="298"/>
                  </a:lnTo>
                  <a:lnTo>
                    <a:pt x="218" y="303"/>
                  </a:lnTo>
                  <a:lnTo>
                    <a:pt x="213" y="310"/>
                  </a:lnTo>
                  <a:lnTo>
                    <a:pt x="207" y="319"/>
                  </a:lnTo>
                  <a:lnTo>
                    <a:pt x="203" y="328"/>
                  </a:lnTo>
                  <a:lnTo>
                    <a:pt x="200" y="338"/>
                  </a:lnTo>
                  <a:lnTo>
                    <a:pt x="197" y="349"/>
                  </a:lnTo>
                  <a:lnTo>
                    <a:pt x="193" y="370"/>
                  </a:lnTo>
                  <a:lnTo>
                    <a:pt x="190" y="391"/>
                  </a:lnTo>
                  <a:lnTo>
                    <a:pt x="188" y="413"/>
                  </a:lnTo>
                  <a:lnTo>
                    <a:pt x="186" y="433"/>
                  </a:lnTo>
                  <a:lnTo>
                    <a:pt x="184" y="453"/>
                  </a:lnTo>
                  <a:lnTo>
                    <a:pt x="181" y="473"/>
                  </a:lnTo>
                  <a:lnTo>
                    <a:pt x="178" y="480"/>
                  </a:lnTo>
                  <a:lnTo>
                    <a:pt x="175" y="486"/>
                  </a:lnTo>
                  <a:lnTo>
                    <a:pt x="172" y="491"/>
                  </a:lnTo>
                  <a:lnTo>
                    <a:pt x="168" y="496"/>
                  </a:lnTo>
                  <a:lnTo>
                    <a:pt x="163" y="499"/>
                  </a:lnTo>
                  <a:lnTo>
                    <a:pt x="158" y="503"/>
                  </a:lnTo>
                  <a:lnTo>
                    <a:pt x="153" y="505"/>
                  </a:lnTo>
                  <a:lnTo>
                    <a:pt x="148" y="508"/>
                  </a:lnTo>
                  <a:lnTo>
                    <a:pt x="136" y="513"/>
                  </a:lnTo>
                  <a:lnTo>
                    <a:pt x="124" y="518"/>
                  </a:lnTo>
                  <a:lnTo>
                    <a:pt x="119" y="521"/>
                  </a:lnTo>
                  <a:lnTo>
                    <a:pt x="113" y="525"/>
                  </a:lnTo>
                  <a:lnTo>
                    <a:pt x="108" y="530"/>
                  </a:lnTo>
                  <a:lnTo>
                    <a:pt x="103" y="535"/>
                  </a:lnTo>
                  <a:lnTo>
                    <a:pt x="99" y="542"/>
                  </a:lnTo>
                  <a:lnTo>
                    <a:pt x="92" y="561"/>
                  </a:lnTo>
                  <a:lnTo>
                    <a:pt x="91" y="567"/>
                  </a:lnTo>
                  <a:lnTo>
                    <a:pt x="90" y="575"/>
                  </a:lnTo>
                  <a:lnTo>
                    <a:pt x="90" y="582"/>
                  </a:lnTo>
                  <a:lnTo>
                    <a:pt x="91" y="589"/>
                  </a:lnTo>
                  <a:lnTo>
                    <a:pt x="92" y="596"/>
                  </a:lnTo>
                  <a:lnTo>
                    <a:pt x="94" y="604"/>
                  </a:lnTo>
                  <a:lnTo>
                    <a:pt x="97" y="612"/>
                  </a:lnTo>
                  <a:lnTo>
                    <a:pt x="103" y="619"/>
                  </a:lnTo>
                  <a:lnTo>
                    <a:pt x="109" y="627"/>
                  </a:lnTo>
                  <a:lnTo>
                    <a:pt x="113" y="635"/>
                  </a:lnTo>
                  <a:lnTo>
                    <a:pt x="116" y="642"/>
                  </a:lnTo>
                  <a:lnTo>
                    <a:pt x="118" y="650"/>
                  </a:lnTo>
                  <a:lnTo>
                    <a:pt x="119" y="657"/>
                  </a:lnTo>
                  <a:lnTo>
                    <a:pt x="118" y="664"/>
                  </a:lnTo>
                  <a:lnTo>
                    <a:pt x="117" y="671"/>
                  </a:lnTo>
                  <a:lnTo>
                    <a:pt x="116" y="679"/>
                  </a:lnTo>
                  <a:lnTo>
                    <a:pt x="106" y="707"/>
                  </a:lnTo>
                  <a:lnTo>
                    <a:pt x="96" y="735"/>
                  </a:lnTo>
                  <a:lnTo>
                    <a:pt x="84" y="820"/>
                  </a:lnTo>
                  <a:lnTo>
                    <a:pt x="75" y="882"/>
                  </a:lnTo>
                  <a:lnTo>
                    <a:pt x="71" y="906"/>
                  </a:lnTo>
                  <a:lnTo>
                    <a:pt x="67" y="925"/>
                  </a:lnTo>
                  <a:lnTo>
                    <a:pt x="64" y="940"/>
                  </a:lnTo>
                  <a:lnTo>
                    <a:pt x="61" y="951"/>
                  </a:lnTo>
                  <a:lnTo>
                    <a:pt x="58" y="960"/>
                  </a:lnTo>
                  <a:lnTo>
                    <a:pt x="54" y="967"/>
                  </a:lnTo>
                  <a:lnTo>
                    <a:pt x="51" y="972"/>
                  </a:lnTo>
                  <a:lnTo>
                    <a:pt x="47" y="975"/>
                  </a:lnTo>
                  <a:lnTo>
                    <a:pt x="39" y="980"/>
                  </a:lnTo>
                  <a:lnTo>
                    <a:pt x="29" y="986"/>
                  </a:lnTo>
                  <a:lnTo>
                    <a:pt x="22" y="992"/>
                  </a:lnTo>
                  <a:lnTo>
                    <a:pt x="16" y="998"/>
                  </a:lnTo>
                  <a:lnTo>
                    <a:pt x="11" y="1006"/>
                  </a:lnTo>
                  <a:lnTo>
                    <a:pt x="7" y="1015"/>
                  </a:lnTo>
                  <a:lnTo>
                    <a:pt x="4" y="1023"/>
                  </a:lnTo>
                  <a:lnTo>
                    <a:pt x="2" y="1032"/>
                  </a:lnTo>
                  <a:lnTo>
                    <a:pt x="0" y="1041"/>
                  </a:lnTo>
                  <a:lnTo>
                    <a:pt x="0" y="1050"/>
                  </a:lnTo>
                  <a:lnTo>
                    <a:pt x="0" y="1058"/>
                  </a:lnTo>
                  <a:lnTo>
                    <a:pt x="0" y="1067"/>
                  </a:lnTo>
                  <a:lnTo>
                    <a:pt x="2" y="1074"/>
                  </a:lnTo>
                  <a:lnTo>
                    <a:pt x="3" y="1081"/>
                  </a:lnTo>
                  <a:lnTo>
                    <a:pt x="5" y="1087"/>
                  </a:lnTo>
                  <a:lnTo>
                    <a:pt x="8" y="1092"/>
                  </a:lnTo>
                  <a:lnTo>
                    <a:pt x="10" y="1095"/>
                  </a:lnTo>
                  <a:lnTo>
                    <a:pt x="13" y="1097"/>
                  </a:lnTo>
                  <a:lnTo>
                    <a:pt x="19" y="1099"/>
                  </a:lnTo>
                  <a:lnTo>
                    <a:pt x="26" y="1099"/>
                  </a:lnTo>
                  <a:lnTo>
                    <a:pt x="32" y="1099"/>
                  </a:lnTo>
                  <a:lnTo>
                    <a:pt x="39" y="1097"/>
                  </a:lnTo>
                  <a:lnTo>
                    <a:pt x="54" y="1091"/>
                  </a:lnTo>
                  <a:lnTo>
                    <a:pt x="72" y="1082"/>
                  </a:lnTo>
                  <a:lnTo>
                    <a:pt x="81" y="1078"/>
                  </a:lnTo>
                  <a:lnTo>
                    <a:pt x="92" y="1074"/>
                  </a:lnTo>
                  <a:lnTo>
                    <a:pt x="103" y="1070"/>
                  </a:lnTo>
                  <a:lnTo>
                    <a:pt x="115" y="1066"/>
                  </a:lnTo>
                  <a:lnTo>
                    <a:pt x="128" y="1063"/>
                  </a:lnTo>
                  <a:lnTo>
                    <a:pt x="141" y="1061"/>
                  </a:lnTo>
                  <a:lnTo>
                    <a:pt x="155" y="1060"/>
                  </a:lnTo>
                  <a:lnTo>
                    <a:pt x="170" y="1060"/>
                  </a:lnTo>
                  <a:lnTo>
                    <a:pt x="174" y="1061"/>
                  </a:lnTo>
                  <a:lnTo>
                    <a:pt x="177" y="1063"/>
                  </a:lnTo>
                  <a:lnTo>
                    <a:pt x="181" y="1065"/>
                  </a:lnTo>
                  <a:lnTo>
                    <a:pt x="185" y="1068"/>
                  </a:lnTo>
                  <a:lnTo>
                    <a:pt x="193" y="1075"/>
                  </a:lnTo>
                  <a:lnTo>
                    <a:pt x="200" y="1085"/>
                  </a:lnTo>
                  <a:lnTo>
                    <a:pt x="210" y="1096"/>
                  </a:lnTo>
                  <a:lnTo>
                    <a:pt x="218" y="1110"/>
                  </a:lnTo>
                  <a:lnTo>
                    <a:pt x="226" y="1124"/>
                  </a:lnTo>
                  <a:lnTo>
                    <a:pt x="234" y="1141"/>
                  </a:lnTo>
                  <a:lnTo>
                    <a:pt x="241" y="1158"/>
                  </a:lnTo>
                  <a:lnTo>
                    <a:pt x="249" y="1175"/>
                  </a:lnTo>
                  <a:lnTo>
                    <a:pt x="256" y="1193"/>
                  </a:lnTo>
                  <a:lnTo>
                    <a:pt x="262" y="1211"/>
                  </a:lnTo>
                  <a:lnTo>
                    <a:pt x="268" y="1229"/>
                  </a:lnTo>
                  <a:lnTo>
                    <a:pt x="273" y="1248"/>
                  </a:lnTo>
                  <a:lnTo>
                    <a:pt x="277" y="1265"/>
                  </a:lnTo>
                  <a:lnTo>
                    <a:pt x="280" y="1281"/>
                  </a:lnTo>
                  <a:close/>
                </a:path>
              </a:pathLst>
            </a:custGeom>
            <a:grpFill/>
            <a:ln w="3175" cmpd="sng">
              <a:solidFill>
                <a:srgbClr val="FCF6F6"/>
              </a:solidFill>
              <a:round/>
              <a:headEnd/>
              <a:tailEnd/>
            </a:ln>
          </p:spPr>
          <p:txBody>
            <a:bodyPr/>
            <a:lstStyle/>
            <a:p>
              <a:endParaRPr lang="pt-BR"/>
            </a:p>
          </p:txBody>
        </p:sp>
        <p:sp>
          <p:nvSpPr>
            <p:cNvPr id="31" name="Freeform 19"/>
            <p:cNvSpPr>
              <a:spLocks/>
            </p:cNvSpPr>
            <p:nvPr/>
          </p:nvSpPr>
          <p:spPr bwMode="auto">
            <a:xfrm>
              <a:off x="4862513" y="5372100"/>
              <a:ext cx="671512" cy="506413"/>
            </a:xfrm>
            <a:custGeom>
              <a:avLst/>
              <a:gdLst>
                <a:gd name="T0" fmla="*/ 38 w 1711"/>
                <a:gd name="T1" fmla="*/ 210 h 1186"/>
                <a:gd name="T2" fmla="*/ 26 w 1711"/>
                <a:gd name="T3" fmla="*/ 374 h 1186"/>
                <a:gd name="T4" fmla="*/ 47 w 1711"/>
                <a:gd name="T5" fmla="*/ 414 h 1186"/>
                <a:gd name="T6" fmla="*/ 134 w 1711"/>
                <a:gd name="T7" fmla="*/ 381 h 1186"/>
                <a:gd name="T8" fmla="*/ 230 w 1711"/>
                <a:gd name="T9" fmla="*/ 389 h 1186"/>
                <a:gd name="T10" fmla="*/ 356 w 1711"/>
                <a:gd name="T11" fmla="*/ 430 h 1186"/>
                <a:gd name="T12" fmla="*/ 484 w 1711"/>
                <a:gd name="T13" fmla="*/ 434 h 1186"/>
                <a:gd name="T14" fmla="*/ 594 w 1711"/>
                <a:gd name="T15" fmla="*/ 495 h 1186"/>
                <a:gd name="T16" fmla="*/ 706 w 1711"/>
                <a:gd name="T17" fmla="*/ 537 h 1186"/>
                <a:gd name="T18" fmla="*/ 840 w 1711"/>
                <a:gd name="T19" fmla="*/ 626 h 1186"/>
                <a:gd name="T20" fmla="*/ 932 w 1711"/>
                <a:gd name="T21" fmla="*/ 741 h 1186"/>
                <a:gd name="T22" fmla="*/ 1025 w 1711"/>
                <a:gd name="T23" fmla="*/ 842 h 1186"/>
                <a:gd name="T24" fmla="*/ 1111 w 1711"/>
                <a:gd name="T25" fmla="*/ 866 h 1186"/>
                <a:gd name="T26" fmla="*/ 1245 w 1711"/>
                <a:gd name="T27" fmla="*/ 861 h 1186"/>
                <a:gd name="T28" fmla="*/ 1283 w 1711"/>
                <a:gd name="T29" fmla="*/ 891 h 1186"/>
                <a:gd name="T30" fmla="*/ 1276 w 1711"/>
                <a:gd name="T31" fmla="*/ 923 h 1186"/>
                <a:gd name="T32" fmla="*/ 1202 w 1711"/>
                <a:gd name="T33" fmla="*/ 995 h 1186"/>
                <a:gd name="T34" fmla="*/ 1187 w 1711"/>
                <a:gd name="T35" fmla="*/ 1073 h 1186"/>
                <a:gd name="T36" fmla="*/ 1128 w 1711"/>
                <a:gd name="T37" fmla="*/ 1128 h 1186"/>
                <a:gd name="T38" fmla="*/ 1156 w 1711"/>
                <a:gd name="T39" fmla="*/ 1158 h 1186"/>
                <a:gd name="T40" fmla="*/ 1213 w 1711"/>
                <a:gd name="T41" fmla="*/ 1134 h 1186"/>
                <a:gd name="T42" fmla="*/ 1289 w 1711"/>
                <a:gd name="T43" fmla="*/ 1178 h 1186"/>
                <a:gd name="T44" fmla="*/ 1460 w 1711"/>
                <a:gd name="T45" fmla="*/ 1003 h 1186"/>
                <a:gd name="T46" fmla="*/ 1561 w 1711"/>
                <a:gd name="T47" fmla="*/ 935 h 1186"/>
                <a:gd name="T48" fmla="*/ 1579 w 1711"/>
                <a:gd name="T49" fmla="*/ 878 h 1186"/>
                <a:gd name="T50" fmla="*/ 1610 w 1711"/>
                <a:gd name="T51" fmla="*/ 853 h 1186"/>
                <a:gd name="T52" fmla="*/ 1630 w 1711"/>
                <a:gd name="T53" fmla="*/ 720 h 1186"/>
                <a:gd name="T54" fmla="*/ 1701 w 1711"/>
                <a:gd name="T55" fmla="*/ 589 h 1186"/>
                <a:gd name="T56" fmla="*/ 1695 w 1711"/>
                <a:gd name="T57" fmla="*/ 457 h 1186"/>
                <a:gd name="T58" fmla="*/ 1644 w 1711"/>
                <a:gd name="T59" fmla="*/ 376 h 1186"/>
                <a:gd name="T60" fmla="*/ 1623 w 1711"/>
                <a:gd name="T61" fmla="*/ 290 h 1186"/>
                <a:gd name="T62" fmla="*/ 1656 w 1711"/>
                <a:gd name="T63" fmla="*/ 202 h 1186"/>
                <a:gd name="T64" fmla="*/ 1650 w 1711"/>
                <a:gd name="T65" fmla="*/ 175 h 1186"/>
                <a:gd name="T66" fmla="*/ 1630 w 1711"/>
                <a:gd name="T67" fmla="*/ 153 h 1186"/>
                <a:gd name="T68" fmla="*/ 1661 w 1711"/>
                <a:gd name="T69" fmla="*/ 119 h 1186"/>
                <a:gd name="T70" fmla="*/ 1665 w 1711"/>
                <a:gd name="T71" fmla="*/ 78 h 1186"/>
                <a:gd name="T72" fmla="*/ 1601 w 1711"/>
                <a:gd name="T73" fmla="*/ 8 h 1186"/>
                <a:gd name="T74" fmla="*/ 1461 w 1711"/>
                <a:gd name="T75" fmla="*/ 22 h 1186"/>
                <a:gd name="T76" fmla="*/ 1371 w 1711"/>
                <a:gd name="T77" fmla="*/ 93 h 1186"/>
                <a:gd name="T78" fmla="*/ 1310 w 1711"/>
                <a:gd name="T79" fmla="*/ 64 h 1186"/>
                <a:gd name="T80" fmla="*/ 1248 w 1711"/>
                <a:gd name="T81" fmla="*/ 13 h 1186"/>
                <a:gd name="T82" fmla="*/ 1177 w 1711"/>
                <a:gd name="T83" fmla="*/ 23 h 1186"/>
                <a:gd name="T84" fmla="*/ 1066 w 1711"/>
                <a:gd name="T85" fmla="*/ 19 h 1186"/>
                <a:gd name="T86" fmla="*/ 1013 w 1711"/>
                <a:gd name="T87" fmla="*/ 26 h 1186"/>
                <a:gd name="T88" fmla="*/ 973 w 1711"/>
                <a:gd name="T89" fmla="*/ 78 h 1186"/>
                <a:gd name="T90" fmla="*/ 853 w 1711"/>
                <a:gd name="T91" fmla="*/ 95 h 1186"/>
                <a:gd name="T92" fmla="*/ 824 w 1711"/>
                <a:gd name="T93" fmla="*/ 134 h 1186"/>
                <a:gd name="T94" fmla="*/ 795 w 1711"/>
                <a:gd name="T95" fmla="*/ 223 h 1186"/>
                <a:gd name="T96" fmla="*/ 716 w 1711"/>
                <a:gd name="T97" fmla="*/ 214 h 1186"/>
                <a:gd name="T98" fmla="*/ 574 w 1711"/>
                <a:gd name="T99" fmla="*/ 199 h 1186"/>
                <a:gd name="T100" fmla="*/ 509 w 1711"/>
                <a:gd name="T101" fmla="*/ 158 h 1186"/>
                <a:gd name="T102" fmla="*/ 366 w 1711"/>
                <a:gd name="T103" fmla="*/ 130 h 1186"/>
                <a:gd name="T104" fmla="*/ 303 w 1711"/>
                <a:gd name="T105" fmla="*/ 118 h 1186"/>
                <a:gd name="T106" fmla="*/ 249 w 1711"/>
                <a:gd name="T107" fmla="*/ 116 h 1186"/>
                <a:gd name="T108" fmla="*/ 158 w 1711"/>
                <a:gd name="T109" fmla="*/ 88 h 1186"/>
                <a:gd name="T110" fmla="*/ 83 w 1711"/>
                <a:gd name="T111" fmla="*/ 99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11" h="1186">
                  <a:moveTo>
                    <a:pt x="31" y="73"/>
                  </a:moveTo>
                  <a:lnTo>
                    <a:pt x="34" y="85"/>
                  </a:lnTo>
                  <a:lnTo>
                    <a:pt x="36" y="96"/>
                  </a:lnTo>
                  <a:lnTo>
                    <a:pt x="37" y="106"/>
                  </a:lnTo>
                  <a:lnTo>
                    <a:pt x="37" y="115"/>
                  </a:lnTo>
                  <a:lnTo>
                    <a:pt x="37" y="151"/>
                  </a:lnTo>
                  <a:lnTo>
                    <a:pt x="37" y="182"/>
                  </a:lnTo>
                  <a:lnTo>
                    <a:pt x="38" y="210"/>
                  </a:lnTo>
                  <a:lnTo>
                    <a:pt x="38" y="236"/>
                  </a:lnTo>
                  <a:lnTo>
                    <a:pt x="38" y="263"/>
                  </a:lnTo>
                  <a:lnTo>
                    <a:pt x="37" y="289"/>
                  </a:lnTo>
                  <a:lnTo>
                    <a:pt x="35" y="316"/>
                  </a:lnTo>
                  <a:lnTo>
                    <a:pt x="31" y="346"/>
                  </a:lnTo>
                  <a:lnTo>
                    <a:pt x="31" y="355"/>
                  </a:lnTo>
                  <a:lnTo>
                    <a:pt x="29" y="364"/>
                  </a:lnTo>
                  <a:lnTo>
                    <a:pt x="26" y="374"/>
                  </a:lnTo>
                  <a:lnTo>
                    <a:pt x="22" y="383"/>
                  </a:lnTo>
                  <a:lnTo>
                    <a:pt x="12" y="399"/>
                  </a:lnTo>
                  <a:lnTo>
                    <a:pt x="0" y="414"/>
                  </a:lnTo>
                  <a:lnTo>
                    <a:pt x="10" y="414"/>
                  </a:lnTo>
                  <a:lnTo>
                    <a:pt x="18" y="414"/>
                  </a:lnTo>
                  <a:lnTo>
                    <a:pt x="27" y="414"/>
                  </a:lnTo>
                  <a:lnTo>
                    <a:pt x="37" y="414"/>
                  </a:lnTo>
                  <a:lnTo>
                    <a:pt x="47" y="414"/>
                  </a:lnTo>
                  <a:lnTo>
                    <a:pt x="56" y="413"/>
                  </a:lnTo>
                  <a:lnTo>
                    <a:pt x="65" y="411"/>
                  </a:lnTo>
                  <a:lnTo>
                    <a:pt x="74" y="409"/>
                  </a:lnTo>
                  <a:lnTo>
                    <a:pt x="88" y="403"/>
                  </a:lnTo>
                  <a:lnTo>
                    <a:pt x="101" y="396"/>
                  </a:lnTo>
                  <a:lnTo>
                    <a:pt x="114" y="390"/>
                  </a:lnTo>
                  <a:lnTo>
                    <a:pt x="127" y="384"/>
                  </a:lnTo>
                  <a:lnTo>
                    <a:pt x="134" y="381"/>
                  </a:lnTo>
                  <a:lnTo>
                    <a:pt x="141" y="380"/>
                  </a:lnTo>
                  <a:lnTo>
                    <a:pt x="149" y="378"/>
                  </a:lnTo>
                  <a:lnTo>
                    <a:pt x="157" y="378"/>
                  </a:lnTo>
                  <a:lnTo>
                    <a:pt x="170" y="378"/>
                  </a:lnTo>
                  <a:lnTo>
                    <a:pt x="183" y="379"/>
                  </a:lnTo>
                  <a:lnTo>
                    <a:pt x="195" y="381"/>
                  </a:lnTo>
                  <a:lnTo>
                    <a:pt x="207" y="383"/>
                  </a:lnTo>
                  <a:lnTo>
                    <a:pt x="230" y="389"/>
                  </a:lnTo>
                  <a:lnTo>
                    <a:pt x="252" y="396"/>
                  </a:lnTo>
                  <a:lnTo>
                    <a:pt x="273" y="403"/>
                  </a:lnTo>
                  <a:lnTo>
                    <a:pt x="293" y="411"/>
                  </a:lnTo>
                  <a:lnTo>
                    <a:pt x="313" y="418"/>
                  </a:lnTo>
                  <a:lnTo>
                    <a:pt x="331" y="425"/>
                  </a:lnTo>
                  <a:lnTo>
                    <a:pt x="340" y="427"/>
                  </a:lnTo>
                  <a:lnTo>
                    <a:pt x="348" y="429"/>
                  </a:lnTo>
                  <a:lnTo>
                    <a:pt x="356" y="430"/>
                  </a:lnTo>
                  <a:lnTo>
                    <a:pt x="364" y="431"/>
                  </a:lnTo>
                  <a:lnTo>
                    <a:pt x="379" y="431"/>
                  </a:lnTo>
                  <a:lnTo>
                    <a:pt x="394" y="429"/>
                  </a:lnTo>
                  <a:lnTo>
                    <a:pt x="410" y="428"/>
                  </a:lnTo>
                  <a:lnTo>
                    <a:pt x="426" y="427"/>
                  </a:lnTo>
                  <a:lnTo>
                    <a:pt x="443" y="428"/>
                  </a:lnTo>
                  <a:lnTo>
                    <a:pt x="462" y="430"/>
                  </a:lnTo>
                  <a:lnTo>
                    <a:pt x="484" y="434"/>
                  </a:lnTo>
                  <a:lnTo>
                    <a:pt x="503" y="438"/>
                  </a:lnTo>
                  <a:lnTo>
                    <a:pt x="520" y="444"/>
                  </a:lnTo>
                  <a:lnTo>
                    <a:pt x="535" y="450"/>
                  </a:lnTo>
                  <a:lnTo>
                    <a:pt x="547" y="457"/>
                  </a:lnTo>
                  <a:lnTo>
                    <a:pt x="558" y="464"/>
                  </a:lnTo>
                  <a:lnTo>
                    <a:pt x="568" y="471"/>
                  </a:lnTo>
                  <a:lnTo>
                    <a:pt x="577" y="479"/>
                  </a:lnTo>
                  <a:lnTo>
                    <a:pt x="594" y="495"/>
                  </a:lnTo>
                  <a:lnTo>
                    <a:pt x="612" y="508"/>
                  </a:lnTo>
                  <a:lnTo>
                    <a:pt x="622" y="514"/>
                  </a:lnTo>
                  <a:lnTo>
                    <a:pt x="634" y="518"/>
                  </a:lnTo>
                  <a:lnTo>
                    <a:pt x="647" y="522"/>
                  </a:lnTo>
                  <a:lnTo>
                    <a:pt x="662" y="525"/>
                  </a:lnTo>
                  <a:lnTo>
                    <a:pt x="675" y="527"/>
                  </a:lnTo>
                  <a:lnTo>
                    <a:pt x="690" y="531"/>
                  </a:lnTo>
                  <a:lnTo>
                    <a:pt x="706" y="537"/>
                  </a:lnTo>
                  <a:lnTo>
                    <a:pt x="722" y="545"/>
                  </a:lnTo>
                  <a:lnTo>
                    <a:pt x="740" y="554"/>
                  </a:lnTo>
                  <a:lnTo>
                    <a:pt x="758" y="564"/>
                  </a:lnTo>
                  <a:lnTo>
                    <a:pt x="775" y="575"/>
                  </a:lnTo>
                  <a:lnTo>
                    <a:pt x="793" y="587"/>
                  </a:lnTo>
                  <a:lnTo>
                    <a:pt x="809" y="601"/>
                  </a:lnTo>
                  <a:lnTo>
                    <a:pt x="825" y="613"/>
                  </a:lnTo>
                  <a:lnTo>
                    <a:pt x="840" y="626"/>
                  </a:lnTo>
                  <a:lnTo>
                    <a:pt x="855" y="638"/>
                  </a:lnTo>
                  <a:lnTo>
                    <a:pt x="867" y="650"/>
                  </a:lnTo>
                  <a:lnTo>
                    <a:pt x="878" y="662"/>
                  </a:lnTo>
                  <a:lnTo>
                    <a:pt x="886" y="672"/>
                  </a:lnTo>
                  <a:lnTo>
                    <a:pt x="892" y="682"/>
                  </a:lnTo>
                  <a:lnTo>
                    <a:pt x="905" y="699"/>
                  </a:lnTo>
                  <a:lnTo>
                    <a:pt x="918" y="719"/>
                  </a:lnTo>
                  <a:lnTo>
                    <a:pt x="932" y="741"/>
                  </a:lnTo>
                  <a:lnTo>
                    <a:pt x="946" y="762"/>
                  </a:lnTo>
                  <a:lnTo>
                    <a:pt x="963" y="783"/>
                  </a:lnTo>
                  <a:lnTo>
                    <a:pt x="979" y="803"/>
                  </a:lnTo>
                  <a:lnTo>
                    <a:pt x="987" y="812"/>
                  </a:lnTo>
                  <a:lnTo>
                    <a:pt x="996" y="821"/>
                  </a:lnTo>
                  <a:lnTo>
                    <a:pt x="1004" y="828"/>
                  </a:lnTo>
                  <a:lnTo>
                    <a:pt x="1013" y="835"/>
                  </a:lnTo>
                  <a:lnTo>
                    <a:pt x="1025" y="842"/>
                  </a:lnTo>
                  <a:lnTo>
                    <a:pt x="1036" y="848"/>
                  </a:lnTo>
                  <a:lnTo>
                    <a:pt x="1047" y="853"/>
                  </a:lnTo>
                  <a:lnTo>
                    <a:pt x="1057" y="857"/>
                  </a:lnTo>
                  <a:lnTo>
                    <a:pt x="1066" y="860"/>
                  </a:lnTo>
                  <a:lnTo>
                    <a:pt x="1076" y="862"/>
                  </a:lnTo>
                  <a:lnTo>
                    <a:pt x="1085" y="864"/>
                  </a:lnTo>
                  <a:lnTo>
                    <a:pt x="1093" y="865"/>
                  </a:lnTo>
                  <a:lnTo>
                    <a:pt x="1111" y="866"/>
                  </a:lnTo>
                  <a:lnTo>
                    <a:pt x="1131" y="865"/>
                  </a:lnTo>
                  <a:lnTo>
                    <a:pt x="1154" y="863"/>
                  </a:lnTo>
                  <a:lnTo>
                    <a:pt x="1180" y="861"/>
                  </a:lnTo>
                  <a:lnTo>
                    <a:pt x="1197" y="859"/>
                  </a:lnTo>
                  <a:lnTo>
                    <a:pt x="1211" y="858"/>
                  </a:lnTo>
                  <a:lnTo>
                    <a:pt x="1224" y="858"/>
                  </a:lnTo>
                  <a:lnTo>
                    <a:pt x="1235" y="859"/>
                  </a:lnTo>
                  <a:lnTo>
                    <a:pt x="1245" y="861"/>
                  </a:lnTo>
                  <a:lnTo>
                    <a:pt x="1253" y="863"/>
                  </a:lnTo>
                  <a:lnTo>
                    <a:pt x="1260" y="865"/>
                  </a:lnTo>
                  <a:lnTo>
                    <a:pt x="1267" y="868"/>
                  </a:lnTo>
                  <a:lnTo>
                    <a:pt x="1272" y="872"/>
                  </a:lnTo>
                  <a:lnTo>
                    <a:pt x="1276" y="876"/>
                  </a:lnTo>
                  <a:lnTo>
                    <a:pt x="1279" y="881"/>
                  </a:lnTo>
                  <a:lnTo>
                    <a:pt x="1282" y="885"/>
                  </a:lnTo>
                  <a:lnTo>
                    <a:pt x="1283" y="891"/>
                  </a:lnTo>
                  <a:lnTo>
                    <a:pt x="1285" y="896"/>
                  </a:lnTo>
                  <a:lnTo>
                    <a:pt x="1285" y="902"/>
                  </a:lnTo>
                  <a:lnTo>
                    <a:pt x="1285" y="907"/>
                  </a:lnTo>
                  <a:lnTo>
                    <a:pt x="1285" y="910"/>
                  </a:lnTo>
                  <a:lnTo>
                    <a:pt x="1284" y="913"/>
                  </a:lnTo>
                  <a:lnTo>
                    <a:pt x="1283" y="916"/>
                  </a:lnTo>
                  <a:lnTo>
                    <a:pt x="1281" y="918"/>
                  </a:lnTo>
                  <a:lnTo>
                    <a:pt x="1276" y="923"/>
                  </a:lnTo>
                  <a:lnTo>
                    <a:pt x="1270" y="929"/>
                  </a:lnTo>
                  <a:lnTo>
                    <a:pt x="1257" y="937"/>
                  </a:lnTo>
                  <a:lnTo>
                    <a:pt x="1244" y="945"/>
                  </a:lnTo>
                  <a:lnTo>
                    <a:pt x="1231" y="956"/>
                  </a:lnTo>
                  <a:lnTo>
                    <a:pt x="1220" y="967"/>
                  </a:lnTo>
                  <a:lnTo>
                    <a:pt x="1212" y="977"/>
                  </a:lnTo>
                  <a:lnTo>
                    <a:pt x="1206" y="986"/>
                  </a:lnTo>
                  <a:lnTo>
                    <a:pt x="1202" y="995"/>
                  </a:lnTo>
                  <a:lnTo>
                    <a:pt x="1199" y="1004"/>
                  </a:lnTo>
                  <a:lnTo>
                    <a:pt x="1198" y="1012"/>
                  </a:lnTo>
                  <a:lnTo>
                    <a:pt x="1197" y="1020"/>
                  </a:lnTo>
                  <a:lnTo>
                    <a:pt x="1197" y="1035"/>
                  </a:lnTo>
                  <a:lnTo>
                    <a:pt x="1196" y="1051"/>
                  </a:lnTo>
                  <a:lnTo>
                    <a:pt x="1194" y="1058"/>
                  </a:lnTo>
                  <a:lnTo>
                    <a:pt x="1191" y="1066"/>
                  </a:lnTo>
                  <a:lnTo>
                    <a:pt x="1187" y="1073"/>
                  </a:lnTo>
                  <a:lnTo>
                    <a:pt x="1180" y="1081"/>
                  </a:lnTo>
                  <a:lnTo>
                    <a:pt x="1163" y="1092"/>
                  </a:lnTo>
                  <a:lnTo>
                    <a:pt x="1145" y="1103"/>
                  </a:lnTo>
                  <a:lnTo>
                    <a:pt x="1137" y="1109"/>
                  </a:lnTo>
                  <a:lnTo>
                    <a:pt x="1131" y="1116"/>
                  </a:lnTo>
                  <a:lnTo>
                    <a:pt x="1129" y="1120"/>
                  </a:lnTo>
                  <a:lnTo>
                    <a:pt x="1128" y="1124"/>
                  </a:lnTo>
                  <a:lnTo>
                    <a:pt x="1128" y="1128"/>
                  </a:lnTo>
                  <a:lnTo>
                    <a:pt x="1128" y="1133"/>
                  </a:lnTo>
                  <a:lnTo>
                    <a:pt x="1131" y="1142"/>
                  </a:lnTo>
                  <a:lnTo>
                    <a:pt x="1134" y="1150"/>
                  </a:lnTo>
                  <a:lnTo>
                    <a:pt x="1137" y="1155"/>
                  </a:lnTo>
                  <a:lnTo>
                    <a:pt x="1141" y="1158"/>
                  </a:lnTo>
                  <a:lnTo>
                    <a:pt x="1146" y="1159"/>
                  </a:lnTo>
                  <a:lnTo>
                    <a:pt x="1150" y="1159"/>
                  </a:lnTo>
                  <a:lnTo>
                    <a:pt x="1156" y="1158"/>
                  </a:lnTo>
                  <a:lnTo>
                    <a:pt x="1161" y="1155"/>
                  </a:lnTo>
                  <a:lnTo>
                    <a:pt x="1172" y="1148"/>
                  </a:lnTo>
                  <a:lnTo>
                    <a:pt x="1182" y="1141"/>
                  </a:lnTo>
                  <a:lnTo>
                    <a:pt x="1189" y="1138"/>
                  </a:lnTo>
                  <a:lnTo>
                    <a:pt x="1194" y="1135"/>
                  </a:lnTo>
                  <a:lnTo>
                    <a:pt x="1198" y="1134"/>
                  </a:lnTo>
                  <a:lnTo>
                    <a:pt x="1202" y="1133"/>
                  </a:lnTo>
                  <a:lnTo>
                    <a:pt x="1213" y="1134"/>
                  </a:lnTo>
                  <a:lnTo>
                    <a:pt x="1223" y="1135"/>
                  </a:lnTo>
                  <a:lnTo>
                    <a:pt x="1232" y="1138"/>
                  </a:lnTo>
                  <a:lnTo>
                    <a:pt x="1241" y="1141"/>
                  </a:lnTo>
                  <a:lnTo>
                    <a:pt x="1249" y="1145"/>
                  </a:lnTo>
                  <a:lnTo>
                    <a:pt x="1257" y="1150"/>
                  </a:lnTo>
                  <a:lnTo>
                    <a:pt x="1264" y="1155"/>
                  </a:lnTo>
                  <a:lnTo>
                    <a:pt x="1270" y="1160"/>
                  </a:lnTo>
                  <a:lnTo>
                    <a:pt x="1289" y="1178"/>
                  </a:lnTo>
                  <a:lnTo>
                    <a:pt x="1297" y="1186"/>
                  </a:lnTo>
                  <a:lnTo>
                    <a:pt x="1320" y="1154"/>
                  </a:lnTo>
                  <a:lnTo>
                    <a:pt x="1344" y="1123"/>
                  </a:lnTo>
                  <a:lnTo>
                    <a:pt x="1368" y="1095"/>
                  </a:lnTo>
                  <a:lnTo>
                    <a:pt x="1392" y="1069"/>
                  </a:lnTo>
                  <a:lnTo>
                    <a:pt x="1416" y="1045"/>
                  </a:lnTo>
                  <a:lnTo>
                    <a:pt x="1438" y="1022"/>
                  </a:lnTo>
                  <a:lnTo>
                    <a:pt x="1460" y="1003"/>
                  </a:lnTo>
                  <a:lnTo>
                    <a:pt x="1480" y="986"/>
                  </a:lnTo>
                  <a:lnTo>
                    <a:pt x="1493" y="977"/>
                  </a:lnTo>
                  <a:lnTo>
                    <a:pt x="1507" y="969"/>
                  </a:lnTo>
                  <a:lnTo>
                    <a:pt x="1522" y="961"/>
                  </a:lnTo>
                  <a:lnTo>
                    <a:pt x="1536" y="953"/>
                  </a:lnTo>
                  <a:lnTo>
                    <a:pt x="1548" y="946"/>
                  </a:lnTo>
                  <a:lnTo>
                    <a:pt x="1558" y="939"/>
                  </a:lnTo>
                  <a:lnTo>
                    <a:pt x="1561" y="935"/>
                  </a:lnTo>
                  <a:lnTo>
                    <a:pt x="1563" y="932"/>
                  </a:lnTo>
                  <a:lnTo>
                    <a:pt x="1564" y="928"/>
                  </a:lnTo>
                  <a:lnTo>
                    <a:pt x="1564" y="923"/>
                  </a:lnTo>
                  <a:lnTo>
                    <a:pt x="1565" y="916"/>
                  </a:lnTo>
                  <a:lnTo>
                    <a:pt x="1567" y="906"/>
                  </a:lnTo>
                  <a:lnTo>
                    <a:pt x="1571" y="895"/>
                  </a:lnTo>
                  <a:lnTo>
                    <a:pt x="1576" y="883"/>
                  </a:lnTo>
                  <a:lnTo>
                    <a:pt x="1579" y="878"/>
                  </a:lnTo>
                  <a:lnTo>
                    <a:pt x="1582" y="873"/>
                  </a:lnTo>
                  <a:lnTo>
                    <a:pt x="1586" y="868"/>
                  </a:lnTo>
                  <a:lnTo>
                    <a:pt x="1590" y="864"/>
                  </a:lnTo>
                  <a:lnTo>
                    <a:pt x="1595" y="860"/>
                  </a:lnTo>
                  <a:lnTo>
                    <a:pt x="1600" y="858"/>
                  </a:lnTo>
                  <a:lnTo>
                    <a:pt x="1605" y="856"/>
                  </a:lnTo>
                  <a:lnTo>
                    <a:pt x="1611" y="855"/>
                  </a:lnTo>
                  <a:lnTo>
                    <a:pt x="1610" y="853"/>
                  </a:lnTo>
                  <a:lnTo>
                    <a:pt x="1614" y="828"/>
                  </a:lnTo>
                  <a:lnTo>
                    <a:pt x="1617" y="809"/>
                  </a:lnTo>
                  <a:lnTo>
                    <a:pt x="1619" y="789"/>
                  </a:lnTo>
                  <a:lnTo>
                    <a:pt x="1621" y="767"/>
                  </a:lnTo>
                  <a:lnTo>
                    <a:pt x="1621" y="745"/>
                  </a:lnTo>
                  <a:lnTo>
                    <a:pt x="1622" y="737"/>
                  </a:lnTo>
                  <a:lnTo>
                    <a:pt x="1625" y="728"/>
                  </a:lnTo>
                  <a:lnTo>
                    <a:pt x="1630" y="720"/>
                  </a:lnTo>
                  <a:lnTo>
                    <a:pt x="1635" y="712"/>
                  </a:lnTo>
                  <a:lnTo>
                    <a:pt x="1649" y="692"/>
                  </a:lnTo>
                  <a:lnTo>
                    <a:pt x="1664" y="671"/>
                  </a:lnTo>
                  <a:lnTo>
                    <a:pt x="1673" y="658"/>
                  </a:lnTo>
                  <a:lnTo>
                    <a:pt x="1680" y="644"/>
                  </a:lnTo>
                  <a:lnTo>
                    <a:pt x="1688" y="628"/>
                  </a:lnTo>
                  <a:lnTo>
                    <a:pt x="1695" y="610"/>
                  </a:lnTo>
                  <a:lnTo>
                    <a:pt x="1701" y="589"/>
                  </a:lnTo>
                  <a:lnTo>
                    <a:pt x="1705" y="567"/>
                  </a:lnTo>
                  <a:lnTo>
                    <a:pt x="1709" y="542"/>
                  </a:lnTo>
                  <a:lnTo>
                    <a:pt x="1711" y="514"/>
                  </a:lnTo>
                  <a:lnTo>
                    <a:pt x="1710" y="501"/>
                  </a:lnTo>
                  <a:lnTo>
                    <a:pt x="1708" y="489"/>
                  </a:lnTo>
                  <a:lnTo>
                    <a:pt x="1704" y="477"/>
                  </a:lnTo>
                  <a:lnTo>
                    <a:pt x="1700" y="466"/>
                  </a:lnTo>
                  <a:lnTo>
                    <a:pt x="1695" y="457"/>
                  </a:lnTo>
                  <a:lnTo>
                    <a:pt x="1689" y="448"/>
                  </a:lnTo>
                  <a:lnTo>
                    <a:pt x="1683" y="439"/>
                  </a:lnTo>
                  <a:lnTo>
                    <a:pt x="1677" y="431"/>
                  </a:lnTo>
                  <a:lnTo>
                    <a:pt x="1664" y="415"/>
                  </a:lnTo>
                  <a:lnTo>
                    <a:pt x="1654" y="400"/>
                  </a:lnTo>
                  <a:lnTo>
                    <a:pt x="1649" y="392"/>
                  </a:lnTo>
                  <a:lnTo>
                    <a:pt x="1646" y="384"/>
                  </a:lnTo>
                  <a:lnTo>
                    <a:pt x="1644" y="376"/>
                  </a:lnTo>
                  <a:lnTo>
                    <a:pt x="1643" y="367"/>
                  </a:lnTo>
                  <a:lnTo>
                    <a:pt x="1643" y="358"/>
                  </a:lnTo>
                  <a:lnTo>
                    <a:pt x="1642" y="349"/>
                  </a:lnTo>
                  <a:lnTo>
                    <a:pt x="1640" y="341"/>
                  </a:lnTo>
                  <a:lnTo>
                    <a:pt x="1638" y="333"/>
                  </a:lnTo>
                  <a:lnTo>
                    <a:pt x="1634" y="317"/>
                  </a:lnTo>
                  <a:lnTo>
                    <a:pt x="1629" y="303"/>
                  </a:lnTo>
                  <a:lnTo>
                    <a:pt x="1623" y="290"/>
                  </a:lnTo>
                  <a:lnTo>
                    <a:pt x="1620" y="279"/>
                  </a:lnTo>
                  <a:lnTo>
                    <a:pt x="1619" y="274"/>
                  </a:lnTo>
                  <a:lnTo>
                    <a:pt x="1619" y="270"/>
                  </a:lnTo>
                  <a:lnTo>
                    <a:pt x="1620" y="266"/>
                  </a:lnTo>
                  <a:lnTo>
                    <a:pt x="1621" y="263"/>
                  </a:lnTo>
                  <a:lnTo>
                    <a:pt x="1638" y="236"/>
                  </a:lnTo>
                  <a:lnTo>
                    <a:pt x="1649" y="217"/>
                  </a:lnTo>
                  <a:lnTo>
                    <a:pt x="1656" y="202"/>
                  </a:lnTo>
                  <a:lnTo>
                    <a:pt x="1660" y="191"/>
                  </a:lnTo>
                  <a:lnTo>
                    <a:pt x="1661" y="187"/>
                  </a:lnTo>
                  <a:lnTo>
                    <a:pt x="1662" y="184"/>
                  </a:lnTo>
                  <a:lnTo>
                    <a:pt x="1662" y="181"/>
                  </a:lnTo>
                  <a:lnTo>
                    <a:pt x="1661" y="179"/>
                  </a:lnTo>
                  <a:lnTo>
                    <a:pt x="1659" y="176"/>
                  </a:lnTo>
                  <a:lnTo>
                    <a:pt x="1655" y="175"/>
                  </a:lnTo>
                  <a:lnTo>
                    <a:pt x="1650" y="175"/>
                  </a:lnTo>
                  <a:lnTo>
                    <a:pt x="1645" y="174"/>
                  </a:lnTo>
                  <a:lnTo>
                    <a:pt x="1640" y="173"/>
                  </a:lnTo>
                  <a:lnTo>
                    <a:pt x="1635" y="170"/>
                  </a:lnTo>
                  <a:lnTo>
                    <a:pt x="1634" y="168"/>
                  </a:lnTo>
                  <a:lnTo>
                    <a:pt x="1632" y="166"/>
                  </a:lnTo>
                  <a:lnTo>
                    <a:pt x="1631" y="162"/>
                  </a:lnTo>
                  <a:lnTo>
                    <a:pt x="1630" y="158"/>
                  </a:lnTo>
                  <a:lnTo>
                    <a:pt x="1630" y="153"/>
                  </a:lnTo>
                  <a:lnTo>
                    <a:pt x="1630" y="147"/>
                  </a:lnTo>
                  <a:lnTo>
                    <a:pt x="1631" y="139"/>
                  </a:lnTo>
                  <a:lnTo>
                    <a:pt x="1633" y="131"/>
                  </a:lnTo>
                  <a:lnTo>
                    <a:pt x="1638" y="124"/>
                  </a:lnTo>
                  <a:lnTo>
                    <a:pt x="1643" y="120"/>
                  </a:lnTo>
                  <a:lnTo>
                    <a:pt x="1647" y="118"/>
                  </a:lnTo>
                  <a:lnTo>
                    <a:pt x="1651" y="118"/>
                  </a:lnTo>
                  <a:lnTo>
                    <a:pt x="1661" y="119"/>
                  </a:lnTo>
                  <a:lnTo>
                    <a:pt x="1674" y="120"/>
                  </a:lnTo>
                  <a:lnTo>
                    <a:pt x="1675" y="123"/>
                  </a:lnTo>
                  <a:lnTo>
                    <a:pt x="1675" y="124"/>
                  </a:lnTo>
                  <a:lnTo>
                    <a:pt x="1674" y="124"/>
                  </a:lnTo>
                  <a:lnTo>
                    <a:pt x="1673" y="121"/>
                  </a:lnTo>
                  <a:lnTo>
                    <a:pt x="1671" y="112"/>
                  </a:lnTo>
                  <a:lnTo>
                    <a:pt x="1668" y="98"/>
                  </a:lnTo>
                  <a:lnTo>
                    <a:pt x="1665" y="78"/>
                  </a:lnTo>
                  <a:lnTo>
                    <a:pt x="1664" y="55"/>
                  </a:lnTo>
                  <a:lnTo>
                    <a:pt x="1664" y="42"/>
                  </a:lnTo>
                  <a:lnTo>
                    <a:pt x="1665" y="28"/>
                  </a:lnTo>
                  <a:lnTo>
                    <a:pt x="1667" y="14"/>
                  </a:lnTo>
                  <a:lnTo>
                    <a:pt x="1669" y="0"/>
                  </a:lnTo>
                  <a:lnTo>
                    <a:pt x="1646" y="3"/>
                  </a:lnTo>
                  <a:lnTo>
                    <a:pt x="1623" y="6"/>
                  </a:lnTo>
                  <a:lnTo>
                    <a:pt x="1601" y="8"/>
                  </a:lnTo>
                  <a:lnTo>
                    <a:pt x="1580" y="9"/>
                  </a:lnTo>
                  <a:lnTo>
                    <a:pt x="1558" y="10"/>
                  </a:lnTo>
                  <a:lnTo>
                    <a:pt x="1536" y="10"/>
                  </a:lnTo>
                  <a:lnTo>
                    <a:pt x="1513" y="10"/>
                  </a:lnTo>
                  <a:lnTo>
                    <a:pt x="1490" y="10"/>
                  </a:lnTo>
                  <a:lnTo>
                    <a:pt x="1480" y="13"/>
                  </a:lnTo>
                  <a:lnTo>
                    <a:pt x="1470" y="17"/>
                  </a:lnTo>
                  <a:lnTo>
                    <a:pt x="1461" y="22"/>
                  </a:lnTo>
                  <a:lnTo>
                    <a:pt x="1452" y="27"/>
                  </a:lnTo>
                  <a:lnTo>
                    <a:pt x="1435" y="42"/>
                  </a:lnTo>
                  <a:lnTo>
                    <a:pt x="1420" y="57"/>
                  </a:lnTo>
                  <a:lnTo>
                    <a:pt x="1405" y="71"/>
                  </a:lnTo>
                  <a:lnTo>
                    <a:pt x="1391" y="83"/>
                  </a:lnTo>
                  <a:lnTo>
                    <a:pt x="1385" y="87"/>
                  </a:lnTo>
                  <a:lnTo>
                    <a:pt x="1378" y="91"/>
                  </a:lnTo>
                  <a:lnTo>
                    <a:pt x="1371" y="93"/>
                  </a:lnTo>
                  <a:lnTo>
                    <a:pt x="1364" y="94"/>
                  </a:lnTo>
                  <a:lnTo>
                    <a:pt x="1359" y="94"/>
                  </a:lnTo>
                  <a:lnTo>
                    <a:pt x="1353" y="93"/>
                  </a:lnTo>
                  <a:lnTo>
                    <a:pt x="1348" y="92"/>
                  </a:lnTo>
                  <a:lnTo>
                    <a:pt x="1343" y="90"/>
                  </a:lnTo>
                  <a:lnTo>
                    <a:pt x="1334" y="85"/>
                  </a:lnTo>
                  <a:lnTo>
                    <a:pt x="1326" y="79"/>
                  </a:lnTo>
                  <a:lnTo>
                    <a:pt x="1310" y="64"/>
                  </a:lnTo>
                  <a:lnTo>
                    <a:pt x="1294" y="47"/>
                  </a:lnTo>
                  <a:lnTo>
                    <a:pt x="1287" y="39"/>
                  </a:lnTo>
                  <a:lnTo>
                    <a:pt x="1279" y="31"/>
                  </a:lnTo>
                  <a:lnTo>
                    <a:pt x="1271" y="24"/>
                  </a:lnTo>
                  <a:lnTo>
                    <a:pt x="1262" y="19"/>
                  </a:lnTo>
                  <a:lnTo>
                    <a:pt x="1258" y="16"/>
                  </a:lnTo>
                  <a:lnTo>
                    <a:pt x="1253" y="15"/>
                  </a:lnTo>
                  <a:lnTo>
                    <a:pt x="1248" y="13"/>
                  </a:lnTo>
                  <a:lnTo>
                    <a:pt x="1242" y="13"/>
                  </a:lnTo>
                  <a:lnTo>
                    <a:pt x="1237" y="12"/>
                  </a:lnTo>
                  <a:lnTo>
                    <a:pt x="1231" y="13"/>
                  </a:lnTo>
                  <a:lnTo>
                    <a:pt x="1224" y="14"/>
                  </a:lnTo>
                  <a:lnTo>
                    <a:pt x="1218" y="15"/>
                  </a:lnTo>
                  <a:lnTo>
                    <a:pt x="1204" y="19"/>
                  </a:lnTo>
                  <a:lnTo>
                    <a:pt x="1191" y="21"/>
                  </a:lnTo>
                  <a:lnTo>
                    <a:pt x="1177" y="23"/>
                  </a:lnTo>
                  <a:lnTo>
                    <a:pt x="1165" y="24"/>
                  </a:lnTo>
                  <a:lnTo>
                    <a:pt x="1139" y="25"/>
                  </a:lnTo>
                  <a:lnTo>
                    <a:pt x="1113" y="26"/>
                  </a:lnTo>
                  <a:lnTo>
                    <a:pt x="1100" y="25"/>
                  </a:lnTo>
                  <a:lnTo>
                    <a:pt x="1090" y="24"/>
                  </a:lnTo>
                  <a:lnTo>
                    <a:pt x="1082" y="22"/>
                  </a:lnTo>
                  <a:lnTo>
                    <a:pt x="1074" y="20"/>
                  </a:lnTo>
                  <a:lnTo>
                    <a:pt x="1066" y="19"/>
                  </a:lnTo>
                  <a:lnTo>
                    <a:pt x="1058" y="17"/>
                  </a:lnTo>
                  <a:lnTo>
                    <a:pt x="1050" y="16"/>
                  </a:lnTo>
                  <a:lnTo>
                    <a:pt x="1039" y="15"/>
                  </a:lnTo>
                  <a:lnTo>
                    <a:pt x="1032" y="16"/>
                  </a:lnTo>
                  <a:lnTo>
                    <a:pt x="1027" y="17"/>
                  </a:lnTo>
                  <a:lnTo>
                    <a:pt x="1022" y="20"/>
                  </a:lnTo>
                  <a:lnTo>
                    <a:pt x="1017" y="23"/>
                  </a:lnTo>
                  <a:lnTo>
                    <a:pt x="1013" y="26"/>
                  </a:lnTo>
                  <a:lnTo>
                    <a:pt x="1009" y="31"/>
                  </a:lnTo>
                  <a:lnTo>
                    <a:pt x="1006" y="36"/>
                  </a:lnTo>
                  <a:lnTo>
                    <a:pt x="1003" y="41"/>
                  </a:lnTo>
                  <a:lnTo>
                    <a:pt x="997" y="51"/>
                  </a:lnTo>
                  <a:lnTo>
                    <a:pt x="992" y="60"/>
                  </a:lnTo>
                  <a:lnTo>
                    <a:pt x="987" y="68"/>
                  </a:lnTo>
                  <a:lnTo>
                    <a:pt x="982" y="73"/>
                  </a:lnTo>
                  <a:lnTo>
                    <a:pt x="973" y="78"/>
                  </a:lnTo>
                  <a:lnTo>
                    <a:pt x="963" y="82"/>
                  </a:lnTo>
                  <a:lnTo>
                    <a:pt x="951" y="84"/>
                  </a:lnTo>
                  <a:lnTo>
                    <a:pt x="939" y="85"/>
                  </a:lnTo>
                  <a:lnTo>
                    <a:pt x="913" y="87"/>
                  </a:lnTo>
                  <a:lnTo>
                    <a:pt x="887" y="88"/>
                  </a:lnTo>
                  <a:lnTo>
                    <a:pt x="875" y="89"/>
                  </a:lnTo>
                  <a:lnTo>
                    <a:pt x="863" y="91"/>
                  </a:lnTo>
                  <a:lnTo>
                    <a:pt x="853" y="95"/>
                  </a:lnTo>
                  <a:lnTo>
                    <a:pt x="842" y="100"/>
                  </a:lnTo>
                  <a:lnTo>
                    <a:pt x="838" y="103"/>
                  </a:lnTo>
                  <a:lnTo>
                    <a:pt x="835" y="107"/>
                  </a:lnTo>
                  <a:lnTo>
                    <a:pt x="831" y="111"/>
                  </a:lnTo>
                  <a:lnTo>
                    <a:pt x="829" y="116"/>
                  </a:lnTo>
                  <a:lnTo>
                    <a:pt x="827" y="121"/>
                  </a:lnTo>
                  <a:lnTo>
                    <a:pt x="825" y="127"/>
                  </a:lnTo>
                  <a:lnTo>
                    <a:pt x="824" y="134"/>
                  </a:lnTo>
                  <a:lnTo>
                    <a:pt x="824" y="141"/>
                  </a:lnTo>
                  <a:lnTo>
                    <a:pt x="822" y="165"/>
                  </a:lnTo>
                  <a:lnTo>
                    <a:pt x="820" y="183"/>
                  </a:lnTo>
                  <a:lnTo>
                    <a:pt x="819" y="191"/>
                  </a:lnTo>
                  <a:lnTo>
                    <a:pt x="819" y="200"/>
                  </a:lnTo>
                  <a:lnTo>
                    <a:pt x="821" y="209"/>
                  </a:lnTo>
                  <a:lnTo>
                    <a:pt x="824" y="220"/>
                  </a:lnTo>
                  <a:lnTo>
                    <a:pt x="795" y="223"/>
                  </a:lnTo>
                  <a:lnTo>
                    <a:pt x="770" y="225"/>
                  </a:lnTo>
                  <a:lnTo>
                    <a:pt x="752" y="225"/>
                  </a:lnTo>
                  <a:lnTo>
                    <a:pt x="741" y="225"/>
                  </a:lnTo>
                  <a:lnTo>
                    <a:pt x="737" y="223"/>
                  </a:lnTo>
                  <a:lnTo>
                    <a:pt x="734" y="220"/>
                  </a:lnTo>
                  <a:lnTo>
                    <a:pt x="730" y="218"/>
                  </a:lnTo>
                  <a:lnTo>
                    <a:pt x="726" y="216"/>
                  </a:lnTo>
                  <a:lnTo>
                    <a:pt x="716" y="214"/>
                  </a:lnTo>
                  <a:lnTo>
                    <a:pt x="704" y="212"/>
                  </a:lnTo>
                  <a:lnTo>
                    <a:pt x="678" y="210"/>
                  </a:lnTo>
                  <a:lnTo>
                    <a:pt x="649" y="210"/>
                  </a:lnTo>
                  <a:lnTo>
                    <a:pt x="633" y="209"/>
                  </a:lnTo>
                  <a:lnTo>
                    <a:pt x="617" y="208"/>
                  </a:lnTo>
                  <a:lnTo>
                    <a:pt x="602" y="206"/>
                  </a:lnTo>
                  <a:lnTo>
                    <a:pt x="588" y="203"/>
                  </a:lnTo>
                  <a:lnTo>
                    <a:pt x="574" y="199"/>
                  </a:lnTo>
                  <a:lnTo>
                    <a:pt x="562" y="194"/>
                  </a:lnTo>
                  <a:lnTo>
                    <a:pt x="556" y="191"/>
                  </a:lnTo>
                  <a:lnTo>
                    <a:pt x="551" y="187"/>
                  </a:lnTo>
                  <a:lnTo>
                    <a:pt x="546" y="183"/>
                  </a:lnTo>
                  <a:lnTo>
                    <a:pt x="541" y="178"/>
                  </a:lnTo>
                  <a:lnTo>
                    <a:pt x="532" y="170"/>
                  </a:lnTo>
                  <a:lnTo>
                    <a:pt x="521" y="164"/>
                  </a:lnTo>
                  <a:lnTo>
                    <a:pt x="509" y="158"/>
                  </a:lnTo>
                  <a:lnTo>
                    <a:pt x="496" y="154"/>
                  </a:lnTo>
                  <a:lnTo>
                    <a:pt x="483" y="151"/>
                  </a:lnTo>
                  <a:lnTo>
                    <a:pt x="470" y="148"/>
                  </a:lnTo>
                  <a:lnTo>
                    <a:pt x="456" y="144"/>
                  </a:lnTo>
                  <a:lnTo>
                    <a:pt x="441" y="142"/>
                  </a:lnTo>
                  <a:lnTo>
                    <a:pt x="412" y="138"/>
                  </a:lnTo>
                  <a:lnTo>
                    <a:pt x="381" y="134"/>
                  </a:lnTo>
                  <a:lnTo>
                    <a:pt x="366" y="130"/>
                  </a:lnTo>
                  <a:lnTo>
                    <a:pt x="352" y="126"/>
                  </a:lnTo>
                  <a:lnTo>
                    <a:pt x="339" y="121"/>
                  </a:lnTo>
                  <a:lnTo>
                    <a:pt x="326" y="115"/>
                  </a:lnTo>
                  <a:lnTo>
                    <a:pt x="323" y="114"/>
                  </a:lnTo>
                  <a:lnTo>
                    <a:pt x="319" y="113"/>
                  </a:lnTo>
                  <a:lnTo>
                    <a:pt x="316" y="114"/>
                  </a:lnTo>
                  <a:lnTo>
                    <a:pt x="312" y="115"/>
                  </a:lnTo>
                  <a:lnTo>
                    <a:pt x="303" y="118"/>
                  </a:lnTo>
                  <a:lnTo>
                    <a:pt x="293" y="122"/>
                  </a:lnTo>
                  <a:lnTo>
                    <a:pt x="288" y="124"/>
                  </a:lnTo>
                  <a:lnTo>
                    <a:pt x="282" y="125"/>
                  </a:lnTo>
                  <a:lnTo>
                    <a:pt x="276" y="125"/>
                  </a:lnTo>
                  <a:lnTo>
                    <a:pt x="270" y="125"/>
                  </a:lnTo>
                  <a:lnTo>
                    <a:pt x="263" y="123"/>
                  </a:lnTo>
                  <a:lnTo>
                    <a:pt x="256" y="120"/>
                  </a:lnTo>
                  <a:lnTo>
                    <a:pt x="249" y="116"/>
                  </a:lnTo>
                  <a:lnTo>
                    <a:pt x="242" y="110"/>
                  </a:lnTo>
                  <a:lnTo>
                    <a:pt x="238" y="107"/>
                  </a:lnTo>
                  <a:lnTo>
                    <a:pt x="232" y="104"/>
                  </a:lnTo>
                  <a:lnTo>
                    <a:pt x="226" y="101"/>
                  </a:lnTo>
                  <a:lnTo>
                    <a:pt x="218" y="99"/>
                  </a:lnTo>
                  <a:lnTo>
                    <a:pt x="200" y="94"/>
                  </a:lnTo>
                  <a:lnTo>
                    <a:pt x="179" y="90"/>
                  </a:lnTo>
                  <a:lnTo>
                    <a:pt x="158" y="88"/>
                  </a:lnTo>
                  <a:lnTo>
                    <a:pt x="137" y="88"/>
                  </a:lnTo>
                  <a:lnTo>
                    <a:pt x="128" y="89"/>
                  </a:lnTo>
                  <a:lnTo>
                    <a:pt x="119" y="90"/>
                  </a:lnTo>
                  <a:lnTo>
                    <a:pt x="112" y="92"/>
                  </a:lnTo>
                  <a:lnTo>
                    <a:pt x="105" y="94"/>
                  </a:lnTo>
                  <a:lnTo>
                    <a:pt x="97" y="97"/>
                  </a:lnTo>
                  <a:lnTo>
                    <a:pt x="89" y="98"/>
                  </a:lnTo>
                  <a:lnTo>
                    <a:pt x="83" y="99"/>
                  </a:lnTo>
                  <a:lnTo>
                    <a:pt x="76" y="99"/>
                  </a:lnTo>
                  <a:lnTo>
                    <a:pt x="70" y="98"/>
                  </a:lnTo>
                  <a:lnTo>
                    <a:pt x="65" y="97"/>
                  </a:lnTo>
                  <a:lnTo>
                    <a:pt x="60" y="96"/>
                  </a:lnTo>
                  <a:lnTo>
                    <a:pt x="56" y="94"/>
                  </a:lnTo>
                  <a:lnTo>
                    <a:pt x="43" y="83"/>
                  </a:lnTo>
                  <a:lnTo>
                    <a:pt x="31" y="73"/>
                  </a:lnTo>
                  <a:close/>
                </a:path>
              </a:pathLst>
            </a:custGeom>
            <a:grpFill/>
            <a:ln w="3175" cmpd="sng">
              <a:solidFill>
                <a:srgbClr val="FCF6F6"/>
              </a:solidFill>
              <a:round/>
              <a:headEnd/>
              <a:tailEnd/>
            </a:ln>
          </p:spPr>
          <p:txBody>
            <a:bodyPr/>
            <a:lstStyle/>
            <a:p>
              <a:endParaRPr lang="pt-BR"/>
            </a:p>
          </p:txBody>
        </p:sp>
        <p:sp>
          <p:nvSpPr>
            <p:cNvPr id="32" name="Freeform 20"/>
            <p:cNvSpPr>
              <a:spLocks/>
            </p:cNvSpPr>
            <p:nvPr/>
          </p:nvSpPr>
          <p:spPr bwMode="auto">
            <a:xfrm>
              <a:off x="4411663" y="5535613"/>
              <a:ext cx="958850" cy="989012"/>
            </a:xfrm>
            <a:custGeom>
              <a:avLst/>
              <a:gdLst>
                <a:gd name="T0" fmla="*/ 984 w 2447"/>
                <a:gd name="T1" fmla="*/ 139 h 2319"/>
                <a:gd name="T2" fmla="*/ 830 w 2447"/>
                <a:gd name="T3" fmla="*/ 218 h 2319"/>
                <a:gd name="T4" fmla="*/ 709 w 2447"/>
                <a:gd name="T5" fmla="*/ 304 h 2319"/>
                <a:gd name="T6" fmla="*/ 561 w 2447"/>
                <a:gd name="T7" fmla="*/ 439 h 2319"/>
                <a:gd name="T8" fmla="*/ 385 w 2447"/>
                <a:gd name="T9" fmla="*/ 640 h 2319"/>
                <a:gd name="T10" fmla="*/ 249 w 2447"/>
                <a:gd name="T11" fmla="*/ 830 h 2319"/>
                <a:gd name="T12" fmla="*/ 97 w 2447"/>
                <a:gd name="T13" fmla="*/ 970 h 2319"/>
                <a:gd name="T14" fmla="*/ 17 w 2447"/>
                <a:gd name="T15" fmla="*/ 1123 h 2319"/>
                <a:gd name="T16" fmla="*/ 148 w 2447"/>
                <a:gd name="T17" fmla="*/ 1086 h 2319"/>
                <a:gd name="T18" fmla="*/ 259 w 2447"/>
                <a:gd name="T19" fmla="*/ 1082 h 2319"/>
                <a:gd name="T20" fmla="*/ 424 w 2447"/>
                <a:gd name="T21" fmla="*/ 1228 h 2319"/>
                <a:gd name="T22" fmla="*/ 491 w 2447"/>
                <a:gd name="T23" fmla="*/ 1401 h 2319"/>
                <a:gd name="T24" fmla="*/ 560 w 2447"/>
                <a:gd name="T25" fmla="*/ 1385 h 2319"/>
                <a:gd name="T26" fmla="*/ 636 w 2447"/>
                <a:gd name="T27" fmla="*/ 1337 h 2319"/>
                <a:gd name="T28" fmla="*/ 831 w 2447"/>
                <a:gd name="T29" fmla="*/ 1511 h 2319"/>
                <a:gd name="T30" fmla="*/ 961 w 2447"/>
                <a:gd name="T31" fmla="*/ 1592 h 2319"/>
                <a:gd name="T32" fmla="*/ 1138 w 2447"/>
                <a:gd name="T33" fmla="*/ 1709 h 2319"/>
                <a:gd name="T34" fmla="*/ 1227 w 2447"/>
                <a:gd name="T35" fmla="*/ 1868 h 2319"/>
                <a:gd name="T36" fmla="*/ 1345 w 2447"/>
                <a:gd name="T37" fmla="*/ 1987 h 2319"/>
                <a:gd name="T38" fmla="*/ 1248 w 2447"/>
                <a:gd name="T39" fmla="*/ 2102 h 2319"/>
                <a:gd name="T40" fmla="*/ 1256 w 2447"/>
                <a:gd name="T41" fmla="*/ 2283 h 2319"/>
                <a:gd name="T42" fmla="*/ 1391 w 2447"/>
                <a:gd name="T43" fmla="*/ 2222 h 2319"/>
                <a:gd name="T44" fmla="*/ 1523 w 2447"/>
                <a:gd name="T45" fmla="*/ 2090 h 2319"/>
                <a:gd name="T46" fmla="*/ 1593 w 2447"/>
                <a:gd name="T47" fmla="*/ 1903 h 2319"/>
                <a:gd name="T48" fmla="*/ 1696 w 2447"/>
                <a:gd name="T49" fmla="*/ 1751 h 2319"/>
                <a:gd name="T50" fmla="*/ 1650 w 2447"/>
                <a:gd name="T51" fmla="*/ 1729 h 2319"/>
                <a:gd name="T52" fmla="*/ 1648 w 2447"/>
                <a:gd name="T53" fmla="*/ 1647 h 2319"/>
                <a:gd name="T54" fmla="*/ 1696 w 2447"/>
                <a:gd name="T55" fmla="*/ 1531 h 2319"/>
                <a:gd name="T56" fmla="*/ 1779 w 2447"/>
                <a:gd name="T57" fmla="*/ 1463 h 2319"/>
                <a:gd name="T58" fmla="*/ 1828 w 2447"/>
                <a:gd name="T59" fmla="*/ 1424 h 2319"/>
                <a:gd name="T60" fmla="*/ 1869 w 2447"/>
                <a:gd name="T61" fmla="*/ 1343 h 2319"/>
                <a:gd name="T62" fmla="*/ 1917 w 2447"/>
                <a:gd name="T63" fmla="*/ 1299 h 2319"/>
                <a:gd name="T64" fmla="*/ 1942 w 2447"/>
                <a:gd name="T65" fmla="*/ 1217 h 2319"/>
                <a:gd name="T66" fmla="*/ 2023 w 2447"/>
                <a:gd name="T67" fmla="*/ 1159 h 2319"/>
                <a:gd name="T68" fmla="*/ 2027 w 2447"/>
                <a:gd name="T69" fmla="*/ 1086 h 2319"/>
                <a:gd name="T70" fmla="*/ 2145 w 2447"/>
                <a:gd name="T71" fmla="*/ 1126 h 2319"/>
                <a:gd name="T72" fmla="*/ 2112 w 2447"/>
                <a:gd name="T73" fmla="*/ 1167 h 2319"/>
                <a:gd name="T74" fmla="*/ 2110 w 2447"/>
                <a:gd name="T75" fmla="*/ 1286 h 2319"/>
                <a:gd name="T76" fmla="*/ 2039 w 2447"/>
                <a:gd name="T77" fmla="*/ 1321 h 2319"/>
                <a:gd name="T78" fmla="*/ 2016 w 2447"/>
                <a:gd name="T79" fmla="*/ 1400 h 2319"/>
                <a:gd name="T80" fmla="*/ 1946 w 2447"/>
                <a:gd name="T81" fmla="*/ 1491 h 2319"/>
                <a:gd name="T82" fmla="*/ 1856 w 2447"/>
                <a:gd name="T83" fmla="*/ 1574 h 2319"/>
                <a:gd name="T84" fmla="*/ 1718 w 2447"/>
                <a:gd name="T85" fmla="*/ 1644 h 2319"/>
                <a:gd name="T86" fmla="*/ 1709 w 2447"/>
                <a:gd name="T87" fmla="*/ 1726 h 2319"/>
                <a:gd name="T88" fmla="*/ 1796 w 2447"/>
                <a:gd name="T89" fmla="*/ 1652 h 2319"/>
                <a:gd name="T90" fmla="*/ 2087 w 2447"/>
                <a:gd name="T91" fmla="*/ 1413 h 2319"/>
                <a:gd name="T92" fmla="*/ 2327 w 2447"/>
                <a:gd name="T93" fmla="*/ 983 h 2319"/>
                <a:gd name="T94" fmla="*/ 2382 w 2447"/>
                <a:gd name="T95" fmla="*/ 760 h 2319"/>
                <a:gd name="T96" fmla="*/ 2291 w 2447"/>
                <a:gd name="T97" fmla="*/ 780 h 2319"/>
                <a:gd name="T98" fmla="*/ 2337 w 2447"/>
                <a:gd name="T99" fmla="*/ 695 h 2319"/>
                <a:gd name="T100" fmla="*/ 2394 w 2447"/>
                <a:gd name="T101" fmla="*/ 567 h 2319"/>
                <a:gd name="T102" fmla="*/ 2429 w 2447"/>
                <a:gd name="T103" fmla="*/ 503 h 2319"/>
                <a:gd name="T104" fmla="*/ 2281 w 2447"/>
                <a:gd name="T105" fmla="*/ 487 h 2319"/>
                <a:gd name="T106" fmla="*/ 2137 w 2447"/>
                <a:gd name="T107" fmla="*/ 434 h 2319"/>
                <a:gd name="T108" fmla="*/ 1975 w 2447"/>
                <a:gd name="T109" fmla="*/ 235 h 2319"/>
                <a:gd name="T110" fmla="*/ 1772 w 2447"/>
                <a:gd name="T111" fmla="*/ 136 h 2319"/>
                <a:gd name="T112" fmla="*/ 1576 w 2447"/>
                <a:gd name="T113" fmla="*/ 49 h 2319"/>
                <a:gd name="T114" fmla="*/ 1380 w 2447"/>
                <a:gd name="T115" fmla="*/ 11 h 2319"/>
                <a:gd name="T116" fmla="*/ 1224 w 2447"/>
                <a:gd name="T117" fmla="*/ 31 h 2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7" h="2319">
                  <a:moveTo>
                    <a:pt x="1150" y="36"/>
                  </a:moveTo>
                  <a:lnTo>
                    <a:pt x="1140" y="44"/>
                  </a:lnTo>
                  <a:lnTo>
                    <a:pt x="1129" y="52"/>
                  </a:lnTo>
                  <a:lnTo>
                    <a:pt x="1117" y="60"/>
                  </a:lnTo>
                  <a:lnTo>
                    <a:pt x="1104" y="67"/>
                  </a:lnTo>
                  <a:lnTo>
                    <a:pt x="1078" y="81"/>
                  </a:lnTo>
                  <a:lnTo>
                    <a:pt x="1050" y="94"/>
                  </a:lnTo>
                  <a:lnTo>
                    <a:pt x="1035" y="101"/>
                  </a:lnTo>
                  <a:lnTo>
                    <a:pt x="1023" y="110"/>
                  </a:lnTo>
                  <a:lnTo>
                    <a:pt x="1013" y="118"/>
                  </a:lnTo>
                  <a:lnTo>
                    <a:pt x="1004" y="125"/>
                  </a:lnTo>
                  <a:lnTo>
                    <a:pt x="994" y="132"/>
                  </a:lnTo>
                  <a:lnTo>
                    <a:pt x="984" y="139"/>
                  </a:lnTo>
                  <a:lnTo>
                    <a:pt x="971" y="146"/>
                  </a:lnTo>
                  <a:lnTo>
                    <a:pt x="956" y="152"/>
                  </a:lnTo>
                  <a:lnTo>
                    <a:pt x="942" y="155"/>
                  </a:lnTo>
                  <a:lnTo>
                    <a:pt x="925" y="159"/>
                  </a:lnTo>
                  <a:lnTo>
                    <a:pt x="906" y="164"/>
                  </a:lnTo>
                  <a:lnTo>
                    <a:pt x="885" y="170"/>
                  </a:lnTo>
                  <a:lnTo>
                    <a:pt x="867" y="177"/>
                  </a:lnTo>
                  <a:lnTo>
                    <a:pt x="852" y="186"/>
                  </a:lnTo>
                  <a:lnTo>
                    <a:pt x="846" y="190"/>
                  </a:lnTo>
                  <a:lnTo>
                    <a:pt x="841" y="194"/>
                  </a:lnTo>
                  <a:lnTo>
                    <a:pt x="837" y="199"/>
                  </a:lnTo>
                  <a:lnTo>
                    <a:pt x="835" y="204"/>
                  </a:lnTo>
                  <a:lnTo>
                    <a:pt x="830" y="218"/>
                  </a:lnTo>
                  <a:lnTo>
                    <a:pt x="825" y="229"/>
                  </a:lnTo>
                  <a:lnTo>
                    <a:pt x="820" y="239"/>
                  </a:lnTo>
                  <a:lnTo>
                    <a:pt x="815" y="247"/>
                  </a:lnTo>
                  <a:lnTo>
                    <a:pt x="809" y="255"/>
                  </a:lnTo>
                  <a:lnTo>
                    <a:pt x="804" y="261"/>
                  </a:lnTo>
                  <a:lnTo>
                    <a:pt x="797" y="267"/>
                  </a:lnTo>
                  <a:lnTo>
                    <a:pt x="790" y="272"/>
                  </a:lnTo>
                  <a:lnTo>
                    <a:pt x="783" y="276"/>
                  </a:lnTo>
                  <a:lnTo>
                    <a:pt x="774" y="280"/>
                  </a:lnTo>
                  <a:lnTo>
                    <a:pt x="765" y="284"/>
                  </a:lnTo>
                  <a:lnTo>
                    <a:pt x="756" y="288"/>
                  </a:lnTo>
                  <a:lnTo>
                    <a:pt x="735" y="295"/>
                  </a:lnTo>
                  <a:lnTo>
                    <a:pt x="709" y="304"/>
                  </a:lnTo>
                  <a:lnTo>
                    <a:pt x="696" y="312"/>
                  </a:lnTo>
                  <a:lnTo>
                    <a:pt x="678" y="326"/>
                  </a:lnTo>
                  <a:lnTo>
                    <a:pt x="656" y="341"/>
                  </a:lnTo>
                  <a:lnTo>
                    <a:pt x="633" y="358"/>
                  </a:lnTo>
                  <a:lnTo>
                    <a:pt x="611" y="376"/>
                  </a:lnTo>
                  <a:lnTo>
                    <a:pt x="593" y="392"/>
                  </a:lnTo>
                  <a:lnTo>
                    <a:pt x="585" y="400"/>
                  </a:lnTo>
                  <a:lnTo>
                    <a:pt x="579" y="407"/>
                  </a:lnTo>
                  <a:lnTo>
                    <a:pt x="575" y="414"/>
                  </a:lnTo>
                  <a:lnTo>
                    <a:pt x="573" y="419"/>
                  </a:lnTo>
                  <a:lnTo>
                    <a:pt x="571" y="424"/>
                  </a:lnTo>
                  <a:lnTo>
                    <a:pt x="567" y="431"/>
                  </a:lnTo>
                  <a:lnTo>
                    <a:pt x="561" y="439"/>
                  </a:lnTo>
                  <a:lnTo>
                    <a:pt x="553" y="446"/>
                  </a:lnTo>
                  <a:lnTo>
                    <a:pt x="534" y="463"/>
                  </a:lnTo>
                  <a:lnTo>
                    <a:pt x="513" y="481"/>
                  </a:lnTo>
                  <a:lnTo>
                    <a:pt x="491" y="500"/>
                  </a:lnTo>
                  <a:lnTo>
                    <a:pt x="471" y="518"/>
                  </a:lnTo>
                  <a:lnTo>
                    <a:pt x="461" y="527"/>
                  </a:lnTo>
                  <a:lnTo>
                    <a:pt x="454" y="535"/>
                  </a:lnTo>
                  <a:lnTo>
                    <a:pt x="447" y="543"/>
                  </a:lnTo>
                  <a:lnTo>
                    <a:pt x="441" y="551"/>
                  </a:lnTo>
                  <a:lnTo>
                    <a:pt x="428" y="573"/>
                  </a:lnTo>
                  <a:lnTo>
                    <a:pt x="414" y="595"/>
                  </a:lnTo>
                  <a:lnTo>
                    <a:pt x="400" y="618"/>
                  </a:lnTo>
                  <a:lnTo>
                    <a:pt x="385" y="640"/>
                  </a:lnTo>
                  <a:lnTo>
                    <a:pt x="370" y="661"/>
                  </a:lnTo>
                  <a:lnTo>
                    <a:pt x="355" y="681"/>
                  </a:lnTo>
                  <a:lnTo>
                    <a:pt x="347" y="690"/>
                  </a:lnTo>
                  <a:lnTo>
                    <a:pt x="339" y="698"/>
                  </a:lnTo>
                  <a:lnTo>
                    <a:pt x="329" y="706"/>
                  </a:lnTo>
                  <a:lnTo>
                    <a:pt x="321" y="713"/>
                  </a:lnTo>
                  <a:lnTo>
                    <a:pt x="308" y="725"/>
                  </a:lnTo>
                  <a:lnTo>
                    <a:pt x="297" y="738"/>
                  </a:lnTo>
                  <a:lnTo>
                    <a:pt x="288" y="751"/>
                  </a:lnTo>
                  <a:lnTo>
                    <a:pt x="280" y="764"/>
                  </a:lnTo>
                  <a:lnTo>
                    <a:pt x="266" y="791"/>
                  </a:lnTo>
                  <a:lnTo>
                    <a:pt x="255" y="818"/>
                  </a:lnTo>
                  <a:lnTo>
                    <a:pt x="249" y="830"/>
                  </a:lnTo>
                  <a:lnTo>
                    <a:pt x="243" y="843"/>
                  </a:lnTo>
                  <a:lnTo>
                    <a:pt x="237" y="855"/>
                  </a:lnTo>
                  <a:lnTo>
                    <a:pt x="229" y="866"/>
                  </a:lnTo>
                  <a:lnTo>
                    <a:pt x="221" y="876"/>
                  </a:lnTo>
                  <a:lnTo>
                    <a:pt x="210" y="887"/>
                  </a:lnTo>
                  <a:lnTo>
                    <a:pt x="198" y="895"/>
                  </a:lnTo>
                  <a:lnTo>
                    <a:pt x="184" y="903"/>
                  </a:lnTo>
                  <a:lnTo>
                    <a:pt x="167" y="911"/>
                  </a:lnTo>
                  <a:lnTo>
                    <a:pt x="151" y="921"/>
                  </a:lnTo>
                  <a:lnTo>
                    <a:pt x="136" y="932"/>
                  </a:lnTo>
                  <a:lnTo>
                    <a:pt x="122" y="944"/>
                  </a:lnTo>
                  <a:lnTo>
                    <a:pt x="110" y="957"/>
                  </a:lnTo>
                  <a:lnTo>
                    <a:pt x="97" y="970"/>
                  </a:lnTo>
                  <a:lnTo>
                    <a:pt x="87" y="984"/>
                  </a:lnTo>
                  <a:lnTo>
                    <a:pt x="77" y="999"/>
                  </a:lnTo>
                  <a:lnTo>
                    <a:pt x="58" y="1028"/>
                  </a:lnTo>
                  <a:lnTo>
                    <a:pt x="40" y="1056"/>
                  </a:lnTo>
                  <a:lnTo>
                    <a:pt x="31" y="1070"/>
                  </a:lnTo>
                  <a:lnTo>
                    <a:pt x="22" y="1083"/>
                  </a:lnTo>
                  <a:lnTo>
                    <a:pt x="12" y="1095"/>
                  </a:lnTo>
                  <a:lnTo>
                    <a:pt x="1" y="1107"/>
                  </a:lnTo>
                  <a:lnTo>
                    <a:pt x="0" y="1110"/>
                  </a:lnTo>
                  <a:lnTo>
                    <a:pt x="0" y="1113"/>
                  </a:lnTo>
                  <a:lnTo>
                    <a:pt x="2" y="1116"/>
                  </a:lnTo>
                  <a:lnTo>
                    <a:pt x="6" y="1118"/>
                  </a:lnTo>
                  <a:lnTo>
                    <a:pt x="17" y="1123"/>
                  </a:lnTo>
                  <a:lnTo>
                    <a:pt x="33" y="1126"/>
                  </a:lnTo>
                  <a:lnTo>
                    <a:pt x="50" y="1129"/>
                  </a:lnTo>
                  <a:lnTo>
                    <a:pt x="67" y="1132"/>
                  </a:lnTo>
                  <a:lnTo>
                    <a:pt x="83" y="1133"/>
                  </a:lnTo>
                  <a:lnTo>
                    <a:pt x="95" y="1133"/>
                  </a:lnTo>
                  <a:lnTo>
                    <a:pt x="102" y="1133"/>
                  </a:lnTo>
                  <a:lnTo>
                    <a:pt x="110" y="1131"/>
                  </a:lnTo>
                  <a:lnTo>
                    <a:pt x="115" y="1127"/>
                  </a:lnTo>
                  <a:lnTo>
                    <a:pt x="120" y="1123"/>
                  </a:lnTo>
                  <a:lnTo>
                    <a:pt x="129" y="1112"/>
                  </a:lnTo>
                  <a:lnTo>
                    <a:pt x="138" y="1099"/>
                  </a:lnTo>
                  <a:lnTo>
                    <a:pt x="143" y="1092"/>
                  </a:lnTo>
                  <a:lnTo>
                    <a:pt x="148" y="1086"/>
                  </a:lnTo>
                  <a:lnTo>
                    <a:pt x="154" y="1081"/>
                  </a:lnTo>
                  <a:lnTo>
                    <a:pt x="161" y="1075"/>
                  </a:lnTo>
                  <a:lnTo>
                    <a:pt x="169" y="1071"/>
                  </a:lnTo>
                  <a:lnTo>
                    <a:pt x="178" y="1068"/>
                  </a:lnTo>
                  <a:lnTo>
                    <a:pt x="188" y="1066"/>
                  </a:lnTo>
                  <a:lnTo>
                    <a:pt x="200" y="1065"/>
                  </a:lnTo>
                  <a:lnTo>
                    <a:pt x="210" y="1064"/>
                  </a:lnTo>
                  <a:lnTo>
                    <a:pt x="221" y="1065"/>
                  </a:lnTo>
                  <a:lnTo>
                    <a:pt x="230" y="1067"/>
                  </a:lnTo>
                  <a:lnTo>
                    <a:pt x="238" y="1070"/>
                  </a:lnTo>
                  <a:lnTo>
                    <a:pt x="246" y="1074"/>
                  </a:lnTo>
                  <a:lnTo>
                    <a:pt x="252" y="1078"/>
                  </a:lnTo>
                  <a:lnTo>
                    <a:pt x="259" y="1082"/>
                  </a:lnTo>
                  <a:lnTo>
                    <a:pt x="264" y="1087"/>
                  </a:lnTo>
                  <a:lnTo>
                    <a:pt x="273" y="1097"/>
                  </a:lnTo>
                  <a:lnTo>
                    <a:pt x="279" y="1107"/>
                  </a:lnTo>
                  <a:lnTo>
                    <a:pt x="283" y="1114"/>
                  </a:lnTo>
                  <a:lnTo>
                    <a:pt x="284" y="1118"/>
                  </a:lnTo>
                  <a:lnTo>
                    <a:pt x="297" y="1131"/>
                  </a:lnTo>
                  <a:lnTo>
                    <a:pt x="311" y="1144"/>
                  </a:lnTo>
                  <a:lnTo>
                    <a:pt x="326" y="1157"/>
                  </a:lnTo>
                  <a:lnTo>
                    <a:pt x="343" y="1169"/>
                  </a:lnTo>
                  <a:lnTo>
                    <a:pt x="375" y="1191"/>
                  </a:lnTo>
                  <a:lnTo>
                    <a:pt x="405" y="1211"/>
                  </a:lnTo>
                  <a:lnTo>
                    <a:pt x="415" y="1220"/>
                  </a:lnTo>
                  <a:lnTo>
                    <a:pt x="424" y="1228"/>
                  </a:lnTo>
                  <a:lnTo>
                    <a:pt x="432" y="1235"/>
                  </a:lnTo>
                  <a:lnTo>
                    <a:pt x="439" y="1244"/>
                  </a:lnTo>
                  <a:lnTo>
                    <a:pt x="446" y="1252"/>
                  </a:lnTo>
                  <a:lnTo>
                    <a:pt x="452" y="1260"/>
                  </a:lnTo>
                  <a:lnTo>
                    <a:pt x="458" y="1269"/>
                  </a:lnTo>
                  <a:lnTo>
                    <a:pt x="462" y="1277"/>
                  </a:lnTo>
                  <a:lnTo>
                    <a:pt x="470" y="1294"/>
                  </a:lnTo>
                  <a:lnTo>
                    <a:pt x="475" y="1311"/>
                  </a:lnTo>
                  <a:lnTo>
                    <a:pt x="480" y="1328"/>
                  </a:lnTo>
                  <a:lnTo>
                    <a:pt x="483" y="1343"/>
                  </a:lnTo>
                  <a:lnTo>
                    <a:pt x="486" y="1371"/>
                  </a:lnTo>
                  <a:lnTo>
                    <a:pt x="489" y="1393"/>
                  </a:lnTo>
                  <a:lnTo>
                    <a:pt x="491" y="1401"/>
                  </a:lnTo>
                  <a:lnTo>
                    <a:pt x="494" y="1407"/>
                  </a:lnTo>
                  <a:lnTo>
                    <a:pt x="496" y="1409"/>
                  </a:lnTo>
                  <a:lnTo>
                    <a:pt x="499" y="1411"/>
                  </a:lnTo>
                  <a:lnTo>
                    <a:pt x="501" y="1411"/>
                  </a:lnTo>
                  <a:lnTo>
                    <a:pt x="505" y="1411"/>
                  </a:lnTo>
                  <a:lnTo>
                    <a:pt x="512" y="1411"/>
                  </a:lnTo>
                  <a:lnTo>
                    <a:pt x="518" y="1410"/>
                  </a:lnTo>
                  <a:lnTo>
                    <a:pt x="524" y="1409"/>
                  </a:lnTo>
                  <a:lnTo>
                    <a:pt x="529" y="1407"/>
                  </a:lnTo>
                  <a:lnTo>
                    <a:pt x="539" y="1403"/>
                  </a:lnTo>
                  <a:lnTo>
                    <a:pt x="547" y="1398"/>
                  </a:lnTo>
                  <a:lnTo>
                    <a:pt x="553" y="1392"/>
                  </a:lnTo>
                  <a:lnTo>
                    <a:pt x="560" y="1385"/>
                  </a:lnTo>
                  <a:lnTo>
                    <a:pt x="564" y="1377"/>
                  </a:lnTo>
                  <a:lnTo>
                    <a:pt x="569" y="1369"/>
                  </a:lnTo>
                  <a:lnTo>
                    <a:pt x="573" y="1362"/>
                  </a:lnTo>
                  <a:lnTo>
                    <a:pt x="577" y="1354"/>
                  </a:lnTo>
                  <a:lnTo>
                    <a:pt x="582" y="1347"/>
                  </a:lnTo>
                  <a:lnTo>
                    <a:pt x="587" y="1341"/>
                  </a:lnTo>
                  <a:lnTo>
                    <a:pt x="593" y="1336"/>
                  </a:lnTo>
                  <a:lnTo>
                    <a:pt x="600" y="1331"/>
                  </a:lnTo>
                  <a:lnTo>
                    <a:pt x="609" y="1329"/>
                  </a:lnTo>
                  <a:lnTo>
                    <a:pt x="620" y="1328"/>
                  </a:lnTo>
                  <a:lnTo>
                    <a:pt x="624" y="1329"/>
                  </a:lnTo>
                  <a:lnTo>
                    <a:pt x="630" y="1332"/>
                  </a:lnTo>
                  <a:lnTo>
                    <a:pt x="636" y="1337"/>
                  </a:lnTo>
                  <a:lnTo>
                    <a:pt x="643" y="1343"/>
                  </a:lnTo>
                  <a:lnTo>
                    <a:pt x="657" y="1359"/>
                  </a:lnTo>
                  <a:lnTo>
                    <a:pt x="674" y="1378"/>
                  </a:lnTo>
                  <a:lnTo>
                    <a:pt x="701" y="1413"/>
                  </a:lnTo>
                  <a:lnTo>
                    <a:pt x="715" y="1432"/>
                  </a:lnTo>
                  <a:lnTo>
                    <a:pt x="718" y="1437"/>
                  </a:lnTo>
                  <a:lnTo>
                    <a:pt x="723" y="1444"/>
                  </a:lnTo>
                  <a:lnTo>
                    <a:pt x="730" y="1451"/>
                  </a:lnTo>
                  <a:lnTo>
                    <a:pt x="738" y="1458"/>
                  </a:lnTo>
                  <a:lnTo>
                    <a:pt x="759" y="1472"/>
                  </a:lnTo>
                  <a:lnTo>
                    <a:pt x="783" y="1487"/>
                  </a:lnTo>
                  <a:lnTo>
                    <a:pt x="808" y="1500"/>
                  </a:lnTo>
                  <a:lnTo>
                    <a:pt x="831" y="1511"/>
                  </a:lnTo>
                  <a:lnTo>
                    <a:pt x="842" y="1515"/>
                  </a:lnTo>
                  <a:lnTo>
                    <a:pt x="851" y="1519"/>
                  </a:lnTo>
                  <a:lnTo>
                    <a:pt x="860" y="1521"/>
                  </a:lnTo>
                  <a:lnTo>
                    <a:pt x="866" y="1521"/>
                  </a:lnTo>
                  <a:lnTo>
                    <a:pt x="879" y="1522"/>
                  </a:lnTo>
                  <a:lnTo>
                    <a:pt x="891" y="1525"/>
                  </a:lnTo>
                  <a:lnTo>
                    <a:pt x="902" y="1530"/>
                  </a:lnTo>
                  <a:lnTo>
                    <a:pt x="913" y="1536"/>
                  </a:lnTo>
                  <a:lnTo>
                    <a:pt x="922" y="1543"/>
                  </a:lnTo>
                  <a:lnTo>
                    <a:pt x="931" y="1552"/>
                  </a:lnTo>
                  <a:lnTo>
                    <a:pt x="940" y="1561"/>
                  </a:lnTo>
                  <a:lnTo>
                    <a:pt x="947" y="1571"/>
                  </a:lnTo>
                  <a:lnTo>
                    <a:pt x="961" y="1592"/>
                  </a:lnTo>
                  <a:lnTo>
                    <a:pt x="973" y="1612"/>
                  </a:lnTo>
                  <a:lnTo>
                    <a:pt x="984" y="1631"/>
                  </a:lnTo>
                  <a:lnTo>
                    <a:pt x="992" y="1647"/>
                  </a:lnTo>
                  <a:lnTo>
                    <a:pt x="995" y="1652"/>
                  </a:lnTo>
                  <a:lnTo>
                    <a:pt x="1002" y="1657"/>
                  </a:lnTo>
                  <a:lnTo>
                    <a:pt x="1010" y="1663"/>
                  </a:lnTo>
                  <a:lnTo>
                    <a:pt x="1019" y="1667"/>
                  </a:lnTo>
                  <a:lnTo>
                    <a:pt x="1042" y="1677"/>
                  </a:lnTo>
                  <a:lnTo>
                    <a:pt x="1067" y="1686"/>
                  </a:lnTo>
                  <a:lnTo>
                    <a:pt x="1094" y="1694"/>
                  </a:lnTo>
                  <a:lnTo>
                    <a:pt x="1119" y="1702"/>
                  </a:lnTo>
                  <a:lnTo>
                    <a:pt x="1129" y="1706"/>
                  </a:lnTo>
                  <a:lnTo>
                    <a:pt x="1138" y="1709"/>
                  </a:lnTo>
                  <a:lnTo>
                    <a:pt x="1145" y="1713"/>
                  </a:lnTo>
                  <a:lnTo>
                    <a:pt x="1150" y="1716"/>
                  </a:lnTo>
                  <a:lnTo>
                    <a:pt x="1157" y="1723"/>
                  </a:lnTo>
                  <a:lnTo>
                    <a:pt x="1163" y="1730"/>
                  </a:lnTo>
                  <a:lnTo>
                    <a:pt x="1169" y="1739"/>
                  </a:lnTo>
                  <a:lnTo>
                    <a:pt x="1175" y="1747"/>
                  </a:lnTo>
                  <a:lnTo>
                    <a:pt x="1185" y="1765"/>
                  </a:lnTo>
                  <a:lnTo>
                    <a:pt x="1194" y="1786"/>
                  </a:lnTo>
                  <a:lnTo>
                    <a:pt x="1203" y="1805"/>
                  </a:lnTo>
                  <a:lnTo>
                    <a:pt x="1210" y="1825"/>
                  </a:lnTo>
                  <a:lnTo>
                    <a:pt x="1217" y="1844"/>
                  </a:lnTo>
                  <a:lnTo>
                    <a:pt x="1224" y="1862"/>
                  </a:lnTo>
                  <a:lnTo>
                    <a:pt x="1227" y="1868"/>
                  </a:lnTo>
                  <a:lnTo>
                    <a:pt x="1231" y="1875"/>
                  </a:lnTo>
                  <a:lnTo>
                    <a:pt x="1237" y="1882"/>
                  </a:lnTo>
                  <a:lnTo>
                    <a:pt x="1244" y="1890"/>
                  </a:lnTo>
                  <a:lnTo>
                    <a:pt x="1261" y="1904"/>
                  </a:lnTo>
                  <a:lnTo>
                    <a:pt x="1281" y="1917"/>
                  </a:lnTo>
                  <a:lnTo>
                    <a:pt x="1301" y="1930"/>
                  </a:lnTo>
                  <a:lnTo>
                    <a:pt x="1320" y="1940"/>
                  </a:lnTo>
                  <a:lnTo>
                    <a:pt x="1337" y="1948"/>
                  </a:lnTo>
                  <a:lnTo>
                    <a:pt x="1350" y="1952"/>
                  </a:lnTo>
                  <a:lnTo>
                    <a:pt x="1350" y="1962"/>
                  </a:lnTo>
                  <a:lnTo>
                    <a:pt x="1349" y="1971"/>
                  </a:lnTo>
                  <a:lnTo>
                    <a:pt x="1347" y="1979"/>
                  </a:lnTo>
                  <a:lnTo>
                    <a:pt x="1345" y="1987"/>
                  </a:lnTo>
                  <a:lnTo>
                    <a:pt x="1342" y="1996"/>
                  </a:lnTo>
                  <a:lnTo>
                    <a:pt x="1339" y="2003"/>
                  </a:lnTo>
                  <a:lnTo>
                    <a:pt x="1336" y="2009"/>
                  </a:lnTo>
                  <a:lnTo>
                    <a:pt x="1331" y="2015"/>
                  </a:lnTo>
                  <a:lnTo>
                    <a:pt x="1322" y="2026"/>
                  </a:lnTo>
                  <a:lnTo>
                    <a:pt x="1313" y="2036"/>
                  </a:lnTo>
                  <a:lnTo>
                    <a:pt x="1302" y="2046"/>
                  </a:lnTo>
                  <a:lnTo>
                    <a:pt x="1292" y="2055"/>
                  </a:lnTo>
                  <a:lnTo>
                    <a:pt x="1281" y="2064"/>
                  </a:lnTo>
                  <a:lnTo>
                    <a:pt x="1271" y="2073"/>
                  </a:lnTo>
                  <a:lnTo>
                    <a:pt x="1261" y="2084"/>
                  </a:lnTo>
                  <a:lnTo>
                    <a:pt x="1252" y="2095"/>
                  </a:lnTo>
                  <a:lnTo>
                    <a:pt x="1248" y="2102"/>
                  </a:lnTo>
                  <a:lnTo>
                    <a:pt x="1245" y="2109"/>
                  </a:lnTo>
                  <a:lnTo>
                    <a:pt x="1242" y="2117"/>
                  </a:lnTo>
                  <a:lnTo>
                    <a:pt x="1239" y="2124"/>
                  </a:lnTo>
                  <a:lnTo>
                    <a:pt x="1237" y="2133"/>
                  </a:lnTo>
                  <a:lnTo>
                    <a:pt x="1236" y="2142"/>
                  </a:lnTo>
                  <a:lnTo>
                    <a:pt x="1235" y="2151"/>
                  </a:lnTo>
                  <a:lnTo>
                    <a:pt x="1234" y="2162"/>
                  </a:lnTo>
                  <a:lnTo>
                    <a:pt x="1235" y="2187"/>
                  </a:lnTo>
                  <a:lnTo>
                    <a:pt x="1238" y="2210"/>
                  </a:lnTo>
                  <a:lnTo>
                    <a:pt x="1242" y="2230"/>
                  </a:lnTo>
                  <a:lnTo>
                    <a:pt x="1246" y="2249"/>
                  </a:lnTo>
                  <a:lnTo>
                    <a:pt x="1251" y="2266"/>
                  </a:lnTo>
                  <a:lnTo>
                    <a:pt x="1256" y="2283"/>
                  </a:lnTo>
                  <a:lnTo>
                    <a:pt x="1261" y="2300"/>
                  </a:lnTo>
                  <a:lnTo>
                    <a:pt x="1266" y="2319"/>
                  </a:lnTo>
                  <a:lnTo>
                    <a:pt x="1271" y="2310"/>
                  </a:lnTo>
                  <a:lnTo>
                    <a:pt x="1278" y="2303"/>
                  </a:lnTo>
                  <a:lnTo>
                    <a:pt x="1285" y="2295"/>
                  </a:lnTo>
                  <a:lnTo>
                    <a:pt x="1293" y="2289"/>
                  </a:lnTo>
                  <a:lnTo>
                    <a:pt x="1311" y="2276"/>
                  </a:lnTo>
                  <a:lnTo>
                    <a:pt x="1331" y="2265"/>
                  </a:lnTo>
                  <a:lnTo>
                    <a:pt x="1351" y="2254"/>
                  </a:lnTo>
                  <a:lnTo>
                    <a:pt x="1369" y="2242"/>
                  </a:lnTo>
                  <a:lnTo>
                    <a:pt x="1377" y="2236"/>
                  </a:lnTo>
                  <a:lnTo>
                    <a:pt x="1385" y="2229"/>
                  </a:lnTo>
                  <a:lnTo>
                    <a:pt x="1391" y="2222"/>
                  </a:lnTo>
                  <a:lnTo>
                    <a:pt x="1397" y="2214"/>
                  </a:lnTo>
                  <a:lnTo>
                    <a:pt x="1400" y="2215"/>
                  </a:lnTo>
                  <a:lnTo>
                    <a:pt x="1404" y="2213"/>
                  </a:lnTo>
                  <a:lnTo>
                    <a:pt x="1410" y="2210"/>
                  </a:lnTo>
                  <a:lnTo>
                    <a:pt x="1417" y="2206"/>
                  </a:lnTo>
                  <a:lnTo>
                    <a:pt x="1433" y="2193"/>
                  </a:lnTo>
                  <a:lnTo>
                    <a:pt x="1452" y="2177"/>
                  </a:lnTo>
                  <a:lnTo>
                    <a:pt x="1469" y="2159"/>
                  </a:lnTo>
                  <a:lnTo>
                    <a:pt x="1485" y="2143"/>
                  </a:lnTo>
                  <a:lnTo>
                    <a:pt x="1496" y="2129"/>
                  </a:lnTo>
                  <a:lnTo>
                    <a:pt x="1502" y="2120"/>
                  </a:lnTo>
                  <a:lnTo>
                    <a:pt x="1511" y="2108"/>
                  </a:lnTo>
                  <a:lnTo>
                    <a:pt x="1523" y="2090"/>
                  </a:lnTo>
                  <a:lnTo>
                    <a:pt x="1537" y="2071"/>
                  </a:lnTo>
                  <a:lnTo>
                    <a:pt x="1551" y="2049"/>
                  </a:lnTo>
                  <a:lnTo>
                    <a:pt x="1565" y="2026"/>
                  </a:lnTo>
                  <a:lnTo>
                    <a:pt x="1576" y="2004"/>
                  </a:lnTo>
                  <a:lnTo>
                    <a:pt x="1580" y="1992"/>
                  </a:lnTo>
                  <a:lnTo>
                    <a:pt x="1583" y="1981"/>
                  </a:lnTo>
                  <a:lnTo>
                    <a:pt x="1585" y="1971"/>
                  </a:lnTo>
                  <a:lnTo>
                    <a:pt x="1586" y="1962"/>
                  </a:lnTo>
                  <a:lnTo>
                    <a:pt x="1586" y="1949"/>
                  </a:lnTo>
                  <a:lnTo>
                    <a:pt x="1587" y="1937"/>
                  </a:lnTo>
                  <a:lnTo>
                    <a:pt x="1589" y="1925"/>
                  </a:lnTo>
                  <a:lnTo>
                    <a:pt x="1591" y="1913"/>
                  </a:lnTo>
                  <a:lnTo>
                    <a:pt x="1593" y="1903"/>
                  </a:lnTo>
                  <a:lnTo>
                    <a:pt x="1596" y="1892"/>
                  </a:lnTo>
                  <a:lnTo>
                    <a:pt x="1600" y="1881"/>
                  </a:lnTo>
                  <a:lnTo>
                    <a:pt x="1604" y="1871"/>
                  </a:lnTo>
                  <a:lnTo>
                    <a:pt x="1612" y="1854"/>
                  </a:lnTo>
                  <a:lnTo>
                    <a:pt x="1622" y="1837"/>
                  </a:lnTo>
                  <a:lnTo>
                    <a:pt x="1632" y="1823"/>
                  </a:lnTo>
                  <a:lnTo>
                    <a:pt x="1642" y="1810"/>
                  </a:lnTo>
                  <a:lnTo>
                    <a:pt x="1663" y="1787"/>
                  </a:lnTo>
                  <a:lnTo>
                    <a:pt x="1681" y="1769"/>
                  </a:lnTo>
                  <a:lnTo>
                    <a:pt x="1688" y="1762"/>
                  </a:lnTo>
                  <a:lnTo>
                    <a:pt x="1693" y="1756"/>
                  </a:lnTo>
                  <a:lnTo>
                    <a:pt x="1695" y="1754"/>
                  </a:lnTo>
                  <a:lnTo>
                    <a:pt x="1696" y="1751"/>
                  </a:lnTo>
                  <a:lnTo>
                    <a:pt x="1696" y="1749"/>
                  </a:lnTo>
                  <a:lnTo>
                    <a:pt x="1696" y="1747"/>
                  </a:lnTo>
                  <a:lnTo>
                    <a:pt x="1694" y="1735"/>
                  </a:lnTo>
                  <a:lnTo>
                    <a:pt x="1690" y="1727"/>
                  </a:lnTo>
                  <a:lnTo>
                    <a:pt x="1688" y="1723"/>
                  </a:lnTo>
                  <a:lnTo>
                    <a:pt x="1686" y="1721"/>
                  </a:lnTo>
                  <a:lnTo>
                    <a:pt x="1684" y="1719"/>
                  </a:lnTo>
                  <a:lnTo>
                    <a:pt x="1681" y="1718"/>
                  </a:lnTo>
                  <a:lnTo>
                    <a:pt x="1676" y="1717"/>
                  </a:lnTo>
                  <a:lnTo>
                    <a:pt x="1671" y="1718"/>
                  </a:lnTo>
                  <a:lnTo>
                    <a:pt x="1665" y="1720"/>
                  </a:lnTo>
                  <a:lnTo>
                    <a:pt x="1659" y="1723"/>
                  </a:lnTo>
                  <a:lnTo>
                    <a:pt x="1650" y="1729"/>
                  </a:lnTo>
                  <a:lnTo>
                    <a:pt x="1643" y="1734"/>
                  </a:lnTo>
                  <a:lnTo>
                    <a:pt x="1641" y="1735"/>
                  </a:lnTo>
                  <a:lnTo>
                    <a:pt x="1640" y="1734"/>
                  </a:lnTo>
                  <a:lnTo>
                    <a:pt x="1641" y="1732"/>
                  </a:lnTo>
                  <a:lnTo>
                    <a:pt x="1643" y="1726"/>
                  </a:lnTo>
                  <a:lnTo>
                    <a:pt x="1647" y="1718"/>
                  </a:lnTo>
                  <a:lnTo>
                    <a:pt x="1649" y="1711"/>
                  </a:lnTo>
                  <a:lnTo>
                    <a:pt x="1651" y="1703"/>
                  </a:lnTo>
                  <a:lnTo>
                    <a:pt x="1652" y="1695"/>
                  </a:lnTo>
                  <a:lnTo>
                    <a:pt x="1653" y="1681"/>
                  </a:lnTo>
                  <a:lnTo>
                    <a:pt x="1652" y="1668"/>
                  </a:lnTo>
                  <a:lnTo>
                    <a:pt x="1650" y="1656"/>
                  </a:lnTo>
                  <a:lnTo>
                    <a:pt x="1648" y="1647"/>
                  </a:lnTo>
                  <a:lnTo>
                    <a:pt x="1647" y="1640"/>
                  </a:lnTo>
                  <a:lnTo>
                    <a:pt x="1648" y="1637"/>
                  </a:lnTo>
                  <a:lnTo>
                    <a:pt x="1676" y="1613"/>
                  </a:lnTo>
                  <a:lnTo>
                    <a:pt x="1692" y="1596"/>
                  </a:lnTo>
                  <a:lnTo>
                    <a:pt x="1695" y="1591"/>
                  </a:lnTo>
                  <a:lnTo>
                    <a:pt x="1697" y="1587"/>
                  </a:lnTo>
                  <a:lnTo>
                    <a:pt x="1698" y="1582"/>
                  </a:lnTo>
                  <a:lnTo>
                    <a:pt x="1699" y="1576"/>
                  </a:lnTo>
                  <a:lnTo>
                    <a:pt x="1699" y="1569"/>
                  </a:lnTo>
                  <a:lnTo>
                    <a:pt x="1699" y="1562"/>
                  </a:lnTo>
                  <a:lnTo>
                    <a:pt x="1698" y="1553"/>
                  </a:lnTo>
                  <a:lnTo>
                    <a:pt x="1696" y="1542"/>
                  </a:lnTo>
                  <a:lnTo>
                    <a:pt x="1696" y="1531"/>
                  </a:lnTo>
                  <a:lnTo>
                    <a:pt x="1698" y="1521"/>
                  </a:lnTo>
                  <a:lnTo>
                    <a:pt x="1701" y="1511"/>
                  </a:lnTo>
                  <a:lnTo>
                    <a:pt x="1706" y="1503"/>
                  </a:lnTo>
                  <a:lnTo>
                    <a:pt x="1712" y="1495"/>
                  </a:lnTo>
                  <a:lnTo>
                    <a:pt x="1719" y="1489"/>
                  </a:lnTo>
                  <a:lnTo>
                    <a:pt x="1727" y="1483"/>
                  </a:lnTo>
                  <a:lnTo>
                    <a:pt x="1734" y="1478"/>
                  </a:lnTo>
                  <a:lnTo>
                    <a:pt x="1743" y="1473"/>
                  </a:lnTo>
                  <a:lnTo>
                    <a:pt x="1751" y="1470"/>
                  </a:lnTo>
                  <a:lnTo>
                    <a:pt x="1758" y="1467"/>
                  </a:lnTo>
                  <a:lnTo>
                    <a:pt x="1766" y="1465"/>
                  </a:lnTo>
                  <a:lnTo>
                    <a:pt x="1772" y="1464"/>
                  </a:lnTo>
                  <a:lnTo>
                    <a:pt x="1779" y="1463"/>
                  </a:lnTo>
                  <a:lnTo>
                    <a:pt x="1783" y="1463"/>
                  </a:lnTo>
                  <a:lnTo>
                    <a:pt x="1786" y="1464"/>
                  </a:lnTo>
                  <a:lnTo>
                    <a:pt x="1796" y="1467"/>
                  </a:lnTo>
                  <a:lnTo>
                    <a:pt x="1805" y="1468"/>
                  </a:lnTo>
                  <a:lnTo>
                    <a:pt x="1811" y="1468"/>
                  </a:lnTo>
                  <a:lnTo>
                    <a:pt x="1816" y="1466"/>
                  </a:lnTo>
                  <a:lnTo>
                    <a:pt x="1820" y="1463"/>
                  </a:lnTo>
                  <a:lnTo>
                    <a:pt x="1823" y="1460"/>
                  </a:lnTo>
                  <a:lnTo>
                    <a:pt x="1824" y="1455"/>
                  </a:lnTo>
                  <a:lnTo>
                    <a:pt x="1825" y="1450"/>
                  </a:lnTo>
                  <a:lnTo>
                    <a:pt x="1826" y="1440"/>
                  </a:lnTo>
                  <a:lnTo>
                    <a:pt x="1827" y="1429"/>
                  </a:lnTo>
                  <a:lnTo>
                    <a:pt x="1828" y="1424"/>
                  </a:lnTo>
                  <a:lnTo>
                    <a:pt x="1830" y="1421"/>
                  </a:lnTo>
                  <a:lnTo>
                    <a:pt x="1833" y="1418"/>
                  </a:lnTo>
                  <a:lnTo>
                    <a:pt x="1838" y="1416"/>
                  </a:lnTo>
                  <a:lnTo>
                    <a:pt x="1843" y="1415"/>
                  </a:lnTo>
                  <a:lnTo>
                    <a:pt x="1848" y="1413"/>
                  </a:lnTo>
                  <a:lnTo>
                    <a:pt x="1852" y="1410"/>
                  </a:lnTo>
                  <a:lnTo>
                    <a:pt x="1856" y="1406"/>
                  </a:lnTo>
                  <a:lnTo>
                    <a:pt x="1859" y="1400"/>
                  </a:lnTo>
                  <a:lnTo>
                    <a:pt x="1861" y="1395"/>
                  </a:lnTo>
                  <a:lnTo>
                    <a:pt x="1863" y="1388"/>
                  </a:lnTo>
                  <a:lnTo>
                    <a:pt x="1865" y="1382"/>
                  </a:lnTo>
                  <a:lnTo>
                    <a:pt x="1868" y="1357"/>
                  </a:lnTo>
                  <a:lnTo>
                    <a:pt x="1869" y="1343"/>
                  </a:lnTo>
                  <a:lnTo>
                    <a:pt x="1869" y="1340"/>
                  </a:lnTo>
                  <a:lnTo>
                    <a:pt x="1871" y="1338"/>
                  </a:lnTo>
                  <a:lnTo>
                    <a:pt x="1874" y="1337"/>
                  </a:lnTo>
                  <a:lnTo>
                    <a:pt x="1877" y="1337"/>
                  </a:lnTo>
                  <a:lnTo>
                    <a:pt x="1885" y="1337"/>
                  </a:lnTo>
                  <a:lnTo>
                    <a:pt x="1895" y="1336"/>
                  </a:lnTo>
                  <a:lnTo>
                    <a:pt x="1900" y="1335"/>
                  </a:lnTo>
                  <a:lnTo>
                    <a:pt x="1904" y="1333"/>
                  </a:lnTo>
                  <a:lnTo>
                    <a:pt x="1908" y="1330"/>
                  </a:lnTo>
                  <a:lnTo>
                    <a:pt x="1911" y="1324"/>
                  </a:lnTo>
                  <a:lnTo>
                    <a:pt x="1914" y="1318"/>
                  </a:lnTo>
                  <a:lnTo>
                    <a:pt x="1916" y="1309"/>
                  </a:lnTo>
                  <a:lnTo>
                    <a:pt x="1917" y="1299"/>
                  </a:lnTo>
                  <a:lnTo>
                    <a:pt x="1917" y="1285"/>
                  </a:lnTo>
                  <a:lnTo>
                    <a:pt x="1922" y="1285"/>
                  </a:lnTo>
                  <a:lnTo>
                    <a:pt x="1926" y="1284"/>
                  </a:lnTo>
                  <a:lnTo>
                    <a:pt x="1929" y="1282"/>
                  </a:lnTo>
                  <a:lnTo>
                    <a:pt x="1932" y="1278"/>
                  </a:lnTo>
                  <a:lnTo>
                    <a:pt x="1933" y="1274"/>
                  </a:lnTo>
                  <a:lnTo>
                    <a:pt x="1935" y="1268"/>
                  </a:lnTo>
                  <a:lnTo>
                    <a:pt x="1935" y="1262"/>
                  </a:lnTo>
                  <a:lnTo>
                    <a:pt x="1936" y="1256"/>
                  </a:lnTo>
                  <a:lnTo>
                    <a:pt x="1937" y="1242"/>
                  </a:lnTo>
                  <a:lnTo>
                    <a:pt x="1938" y="1229"/>
                  </a:lnTo>
                  <a:lnTo>
                    <a:pt x="1940" y="1223"/>
                  </a:lnTo>
                  <a:lnTo>
                    <a:pt x="1942" y="1217"/>
                  </a:lnTo>
                  <a:lnTo>
                    <a:pt x="1944" y="1211"/>
                  </a:lnTo>
                  <a:lnTo>
                    <a:pt x="1948" y="1206"/>
                  </a:lnTo>
                  <a:lnTo>
                    <a:pt x="1958" y="1194"/>
                  </a:lnTo>
                  <a:lnTo>
                    <a:pt x="1972" y="1177"/>
                  </a:lnTo>
                  <a:lnTo>
                    <a:pt x="1977" y="1173"/>
                  </a:lnTo>
                  <a:lnTo>
                    <a:pt x="1982" y="1169"/>
                  </a:lnTo>
                  <a:lnTo>
                    <a:pt x="1987" y="1166"/>
                  </a:lnTo>
                  <a:lnTo>
                    <a:pt x="1993" y="1163"/>
                  </a:lnTo>
                  <a:lnTo>
                    <a:pt x="1999" y="1161"/>
                  </a:lnTo>
                  <a:lnTo>
                    <a:pt x="2007" y="1160"/>
                  </a:lnTo>
                  <a:lnTo>
                    <a:pt x="2014" y="1159"/>
                  </a:lnTo>
                  <a:lnTo>
                    <a:pt x="2022" y="1159"/>
                  </a:lnTo>
                  <a:lnTo>
                    <a:pt x="2023" y="1159"/>
                  </a:lnTo>
                  <a:lnTo>
                    <a:pt x="2023" y="1157"/>
                  </a:lnTo>
                  <a:lnTo>
                    <a:pt x="2023" y="1155"/>
                  </a:lnTo>
                  <a:lnTo>
                    <a:pt x="2022" y="1152"/>
                  </a:lnTo>
                  <a:lnTo>
                    <a:pt x="2020" y="1143"/>
                  </a:lnTo>
                  <a:lnTo>
                    <a:pt x="2016" y="1133"/>
                  </a:lnTo>
                  <a:lnTo>
                    <a:pt x="2015" y="1127"/>
                  </a:lnTo>
                  <a:lnTo>
                    <a:pt x="2014" y="1121"/>
                  </a:lnTo>
                  <a:lnTo>
                    <a:pt x="2014" y="1115"/>
                  </a:lnTo>
                  <a:lnTo>
                    <a:pt x="2014" y="1109"/>
                  </a:lnTo>
                  <a:lnTo>
                    <a:pt x="2016" y="1102"/>
                  </a:lnTo>
                  <a:lnTo>
                    <a:pt x="2018" y="1096"/>
                  </a:lnTo>
                  <a:lnTo>
                    <a:pt x="2022" y="1091"/>
                  </a:lnTo>
                  <a:lnTo>
                    <a:pt x="2027" y="1086"/>
                  </a:lnTo>
                  <a:lnTo>
                    <a:pt x="2036" y="1079"/>
                  </a:lnTo>
                  <a:lnTo>
                    <a:pt x="2045" y="1075"/>
                  </a:lnTo>
                  <a:lnTo>
                    <a:pt x="2054" y="1073"/>
                  </a:lnTo>
                  <a:lnTo>
                    <a:pt x="2062" y="1073"/>
                  </a:lnTo>
                  <a:lnTo>
                    <a:pt x="2070" y="1075"/>
                  </a:lnTo>
                  <a:lnTo>
                    <a:pt x="2078" y="1078"/>
                  </a:lnTo>
                  <a:lnTo>
                    <a:pt x="2086" y="1082"/>
                  </a:lnTo>
                  <a:lnTo>
                    <a:pt x="2093" y="1087"/>
                  </a:lnTo>
                  <a:lnTo>
                    <a:pt x="2107" y="1099"/>
                  </a:lnTo>
                  <a:lnTo>
                    <a:pt x="2123" y="1111"/>
                  </a:lnTo>
                  <a:lnTo>
                    <a:pt x="2130" y="1117"/>
                  </a:lnTo>
                  <a:lnTo>
                    <a:pt x="2137" y="1122"/>
                  </a:lnTo>
                  <a:lnTo>
                    <a:pt x="2145" y="1126"/>
                  </a:lnTo>
                  <a:lnTo>
                    <a:pt x="2153" y="1128"/>
                  </a:lnTo>
                  <a:lnTo>
                    <a:pt x="2152" y="1133"/>
                  </a:lnTo>
                  <a:lnTo>
                    <a:pt x="2149" y="1144"/>
                  </a:lnTo>
                  <a:lnTo>
                    <a:pt x="2146" y="1150"/>
                  </a:lnTo>
                  <a:lnTo>
                    <a:pt x="2142" y="1155"/>
                  </a:lnTo>
                  <a:lnTo>
                    <a:pt x="2139" y="1157"/>
                  </a:lnTo>
                  <a:lnTo>
                    <a:pt x="2135" y="1158"/>
                  </a:lnTo>
                  <a:lnTo>
                    <a:pt x="2131" y="1159"/>
                  </a:lnTo>
                  <a:lnTo>
                    <a:pt x="2127" y="1159"/>
                  </a:lnTo>
                  <a:lnTo>
                    <a:pt x="2122" y="1160"/>
                  </a:lnTo>
                  <a:lnTo>
                    <a:pt x="2118" y="1161"/>
                  </a:lnTo>
                  <a:lnTo>
                    <a:pt x="2115" y="1164"/>
                  </a:lnTo>
                  <a:lnTo>
                    <a:pt x="2112" y="1167"/>
                  </a:lnTo>
                  <a:lnTo>
                    <a:pt x="2108" y="1171"/>
                  </a:lnTo>
                  <a:lnTo>
                    <a:pt x="2106" y="1176"/>
                  </a:lnTo>
                  <a:lnTo>
                    <a:pt x="2104" y="1181"/>
                  </a:lnTo>
                  <a:lnTo>
                    <a:pt x="2103" y="1186"/>
                  </a:lnTo>
                  <a:lnTo>
                    <a:pt x="2101" y="1198"/>
                  </a:lnTo>
                  <a:lnTo>
                    <a:pt x="2100" y="1210"/>
                  </a:lnTo>
                  <a:lnTo>
                    <a:pt x="2100" y="1223"/>
                  </a:lnTo>
                  <a:lnTo>
                    <a:pt x="2100" y="1233"/>
                  </a:lnTo>
                  <a:lnTo>
                    <a:pt x="2103" y="1245"/>
                  </a:lnTo>
                  <a:lnTo>
                    <a:pt x="2108" y="1261"/>
                  </a:lnTo>
                  <a:lnTo>
                    <a:pt x="2110" y="1271"/>
                  </a:lnTo>
                  <a:lnTo>
                    <a:pt x="2112" y="1281"/>
                  </a:lnTo>
                  <a:lnTo>
                    <a:pt x="2110" y="1286"/>
                  </a:lnTo>
                  <a:lnTo>
                    <a:pt x="2109" y="1291"/>
                  </a:lnTo>
                  <a:lnTo>
                    <a:pt x="2107" y="1296"/>
                  </a:lnTo>
                  <a:lnTo>
                    <a:pt x="2105" y="1301"/>
                  </a:lnTo>
                  <a:lnTo>
                    <a:pt x="2101" y="1303"/>
                  </a:lnTo>
                  <a:lnTo>
                    <a:pt x="2097" y="1305"/>
                  </a:lnTo>
                  <a:lnTo>
                    <a:pt x="2093" y="1307"/>
                  </a:lnTo>
                  <a:lnTo>
                    <a:pt x="2087" y="1308"/>
                  </a:lnTo>
                  <a:lnTo>
                    <a:pt x="2076" y="1310"/>
                  </a:lnTo>
                  <a:lnTo>
                    <a:pt x="2063" y="1312"/>
                  </a:lnTo>
                  <a:lnTo>
                    <a:pt x="2057" y="1313"/>
                  </a:lnTo>
                  <a:lnTo>
                    <a:pt x="2051" y="1315"/>
                  </a:lnTo>
                  <a:lnTo>
                    <a:pt x="2045" y="1318"/>
                  </a:lnTo>
                  <a:lnTo>
                    <a:pt x="2039" y="1321"/>
                  </a:lnTo>
                  <a:lnTo>
                    <a:pt x="2034" y="1325"/>
                  </a:lnTo>
                  <a:lnTo>
                    <a:pt x="2029" y="1330"/>
                  </a:lnTo>
                  <a:lnTo>
                    <a:pt x="2025" y="1336"/>
                  </a:lnTo>
                  <a:lnTo>
                    <a:pt x="2022" y="1343"/>
                  </a:lnTo>
                  <a:lnTo>
                    <a:pt x="2021" y="1350"/>
                  </a:lnTo>
                  <a:lnTo>
                    <a:pt x="2021" y="1359"/>
                  </a:lnTo>
                  <a:lnTo>
                    <a:pt x="2023" y="1368"/>
                  </a:lnTo>
                  <a:lnTo>
                    <a:pt x="2024" y="1378"/>
                  </a:lnTo>
                  <a:lnTo>
                    <a:pt x="2024" y="1387"/>
                  </a:lnTo>
                  <a:lnTo>
                    <a:pt x="2023" y="1394"/>
                  </a:lnTo>
                  <a:lnTo>
                    <a:pt x="2021" y="1397"/>
                  </a:lnTo>
                  <a:lnTo>
                    <a:pt x="2019" y="1399"/>
                  </a:lnTo>
                  <a:lnTo>
                    <a:pt x="2016" y="1400"/>
                  </a:lnTo>
                  <a:lnTo>
                    <a:pt x="2011" y="1401"/>
                  </a:lnTo>
                  <a:lnTo>
                    <a:pt x="1995" y="1400"/>
                  </a:lnTo>
                  <a:lnTo>
                    <a:pt x="1983" y="1402"/>
                  </a:lnTo>
                  <a:lnTo>
                    <a:pt x="1973" y="1404"/>
                  </a:lnTo>
                  <a:lnTo>
                    <a:pt x="1966" y="1408"/>
                  </a:lnTo>
                  <a:lnTo>
                    <a:pt x="1960" y="1413"/>
                  </a:lnTo>
                  <a:lnTo>
                    <a:pt x="1956" y="1419"/>
                  </a:lnTo>
                  <a:lnTo>
                    <a:pt x="1954" y="1426"/>
                  </a:lnTo>
                  <a:lnTo>
                    <a:pt x="1952" y="1434"/>
                  </a:lnTo>
                  <a:lnTo>
                    <a:pt x="1951" y="1452"/>
                  </a:lnTo>
                  <a:lnTo>
                    <a:pt x="1949" y="1471"/>
                  </a:lnTo>
                  <a:lnTo>
                    <a:pt x="1948" y="1481"/>
                  </a:lnTo>
                  <a:lnTo>
                    <a:pt x="1946" y="1491"/>
                  </a:lnTo>
                  <a:lnTo>
                    <a:pt x="1942" y="1501"/>
                  </a:lnTo>
                  <a:lnTo>
                    <a:pt x="1937" y="1511"/>
                  </a:lnTo>
                  <a:lnTo>
                    <a:pt x="1934" y="1518"/>
                  </a:lnTo>
                  <a:lnTo>
                    <a:pt x="1930" y="1525"/>
                  </a:lnTo>
                  <a:lnTo>
                    <a:pt x="1923" y="1532"/>
                  </a:lnTo>
                  <a:lnTo>
                    <a:pt x="1915" y="1537"/>
                  </a:lnTo>
                  <a:lnTo>
                    <a:pt x="1906" y="1541"/>
                  </a:lnTo>
                  <a:lnTo>
                    <a:pt x="1895" y="1545"/>
                  </a:lnTo>
                  <a:lnTo>
                    <a:pt x="1882" y="1547"/>
                  </a:lnTo>
                  <a:lnTo>
                    <a:pt x="1869" y="1547"/>
                  </a:lnTo>
                  <a:lnTo>
                    <a:pt x="1866" y="1557"/>
                  </a:lnTo>
                  <a:lnTo>
                    <a:pt x="1862" y="1565"/>
                  </a:lnTo>
                  <a:lnTo>
                    <a:pt x="1856" y="1574"/>
                  </a:lnTo>
                  <a:lnTo>
                    <a:pt x="1849" y="1582"/>
                  </a:lnTo>
                  <a:lnTo>
                    <a:pt x="1841" y="1589"/>
                  </a:lnTo>
                  <a:lnTo>
                    <a:pt x="1832" y="1597"/>
                  </a:lnTo>
                  <a:lnTo>
                    <a:pt x="1823" y="1604"/>
                  </a:lnTo>
                  <a:lnTo>
                    <a:pt x="1813" y="1611"/>
                  </a:lnTo>
                  <a:lnTo>
                    <a:pt x="1770" y="1638"/>
                  </a:lnTo>
                  <a:lnTo>
                    <a:pt x="1733" y="1664"/>
                  </a:lnTo>
                  <a:lnTo>
                    <a:pt x="1731" y="1664"/>
                  </a:lnTo>
                  <a:lnTo>
                    <a:pt x="1729" y="1663"/>
                  </a:lnTo>
                  <a:lnTo>
                    <a:pt x="1727" y="1660"/>
                  </a:lnTo>
                  <a:lnTo>
                    <a:pt x="1725" y="1658"/>
                  </a:lnTo>
                  <a:lnTo>
                    <a:pt x="1722" y="1652"/>
                  </a:lnTo>
                  <a:lnTo>
                    <a:pt x="1718" y="1644"/>
                  </a:lnTo>
                  <a:lnTo>
                    <a:pt x="1715" y="1641"/>
                  </a:lnTo>
                  <a:lnTo>
                    <a:pt x="1713" y="1638"/>
                  </a:lnTo>
                  <a:lnTo>
                    <a:pt x="1710" y="1636"/>
                  </a:lnTo>
                  <a:lnTo>
                    <a:pt x="1707" y="1635"/>
                  </a:lnTo>
                  <a:lnTo>
                    <a:pt x="1704" y="1635"/>
                  </a:lnTo>
                  <a:lnTo>
                    <a:pt x="1700" y="1636"/>
                  </a:lnTo>
                  <a:lnTo>
                    <a:pt x="1696" y="1638"/>
                  </a:lnTo>
                  <a:lnTo>
                    <a:pt x="1691" y="1642"/>
                  </a:lnTo>
                  <a:lnTo>
                    <a:pt x="1693" y="1657"/>
                  </a:lnTo>
                  <a:lnTo>
                    <a:pt x="1699" y="1687"/>
                  </a:lnTo>
                  <a:lnTo>
                    <a:pt x="1703" y="1702"/>
                  </a:lnTo>
                  <a:lnTo>
                    <a:pt x="1706" y="1716"/>
                  </a:lnTo>
                  <a:lnTo>
                    <a:pt x="1709" y="1726"/>
                  </a:lnTo>
                  <a:lnTo>
                    <a:pt x="1712" y="1731"/>
                  </a:lnTo>
                  <a:lnTo>
                    <a:pt x="1717" y="1732"/>
                  </a:lnTo>
                  <a:lnTo>
                    <a:pt x="1721" y="1732"/>
                  </a:lnTo>
                  <a:lnTo>
                    <a:pt x="1726" y="1729"/>
                  </a:lnTo>
                  <a:lnTo>
                    <a:pt x="1731" y="1726"/>
                  </a:lnTo>
                  <a:lnTo>
                    <a:pt x="1740" y="1715"/>
                  </a:lnTo>
                  <a:lnTo>
                    <a:pt x="1749" y="1702"/>
                  </a:lnTo>
                  <a:lnTo>
                    <a:pt x="1759" y="1688"/>
                  </a:lnTo>
                  <a:lnTo>
                    <a:pt x="1770" y="1674"/>
                  </a:lnTo>
                  <a:lnTo>
                    <a:pt x="1776" y="1667"/>
                  </a:lnTo>
                  <a:lnTo>
                    <a:pt x="1783" y="1662"/>
                  </a:lnTo>
                  <a:lnTo>
                    <a:pt x="1789" y="1656"/>
                  </a:lnTo>
                  <a:lnTo>
                    <a:pt x="1796" y="1652"/>
                  </a:lnTo>
                  <a:lnTo>
                    <a:pt x="1829" y="1632"/>
                  </a:lnTo>
                  <a:lnTo>
                    <a:pt x="1860" y="1612"/>
                  </a:lnTo>
                  <a:lnTo>
                    <a:pt x="1888" y="1592"/>
                  </a:lnTo>
                  <a:lnTo>
                    <a:pt x="1916" y="1573"/>
                  </a:lnTo>
                  <a:lnTo>
                    <a:pt x="1941" y="1554"/>
                  </a:lnTo>
                  <a:lnTo>
                    <a:pt x="1964" y="1535"/>
                  </a:lnTo>
                  <a:lnTo>
                    <a:pt x="1986" y="1517"/>
                  </a:lnTo>
                  <a:lnTo>
                    <a:pt x="2007" y="1499"/>
                  </a:lnTo>
                  <a:lnTo>
                    <a:pt x="2025" y="1482"/>
                  </a:lnTo>
                  <a:lnTo>
                    <a:pt x="2042" y="1465"/>
                  </a:lnTo>
                  <a:lnTo>
                    <a:pt x="2058" y="1448"/>
                  </a:lnTo>
                  <a:lnTo>
                    <a:pt x="2073" y="1430"/>
                  </a:lnTo>
                  <a:lnTo>
                    <a:pt x="2087" y="1413"/>
                  </a:lnTo>
                  <a:lnTo>
                    <a:pt x="2100" y="1396"/>
                  </a:lnTo>
                  <a:lnTo>
                    <a:pt x="2113" y="1380"/>
                  </a:lnTo>
                  <a:lnTo>
                    <a:pt x="2124" y="1363"/>
                  </a:lnTo>
                  <a:lnTo>
                    <a:pt x="2145" y="1329"/>
                  </a:lnTo>
                  <a:lnTo>
                    <a:pt x="2164" y="1293"/>
                  </a:lnTo>
                  <a:lnTo>
                    <a:pt x="2183" y="1258"/>
                  </a:lnTo>
                  <a:lnTo>
                    <a:pt x="2201" y="1221"/>
                  </a:lnTo>
                  <a:lnTo>
                    <a:pt x="2221" y="1181"/>
                  </a:lnTo>
                  <a:lnTo>
                    <a:pt x="2243" y="1140"/>
                  </a:lnTo>
                  <a:lnTo>
                    <a:pt x="2267" y="1095"/>
                  </a:lnTo>
                  <a:lnTo>
                    <a:pt x="2294" y="1049"/>
                  </a:lnTo>
                  <a:lnTo>
                    <a:pt x="2310" y="1016"/>
                  </a:lnTo>
                  <a:lnTo>
                    <a:pt x="2327" y="983"/>
                  </a:lnTo>
                  <a:lnTo>
                    <a:pt x="2346" y="951"/>
                  </a:lnTo>
                  <a:lnTo>
                    <a:pt x="2365" y="921"/>
                  </a:lnTo>
                  <a:lnTo>
                    <a:pt x="2384" y="891"/>
                  </a:lnTo>
                  <a:lnTo>
                    <a:pt x="2404" y="861"/>
                  </a:lnTo>
                  <a:lnTo>
                    <a:pt x="2425" y="834"/>
                  </a:lnTo>
                  <a:lnTo>
                    <a:pt x="2447" y="808"/>
                  </a:lnTo>
                  <a:lnTo>
                    <a:pt x="2439" y="800"/>
                  </a:lnTo>
                  <a:lnTo>
                    <a:pt x="2420" y="782"/>
                  </a:lnTo>
                  <a:lnTo>
                    <a:pt x="2414" y="777"/>
                  </a:lnTo>
                  <a:lnTo>
                    <a:pt x="2407" y="772"/>
                  </a:lnTo>
                  <a:lnTo>
                    <a:pt x="2399" y="767"/>
                  </a:lnTo>
                  <a:lnTo>
                    <a:pt x="2391" y="763"/>
                  </a:lnTo>
                  <a:lnTo>
                    <a:pt x="2382" y="760"/>
                  </a:lnTo>
                  <a:lnTo>
                    <a:pt x="2373" y="757"/>
                  </a:lnTo>
                  <a:lnTo>
                    <a:pt x="2363" y="756"/>
                  </a:lnTo>
                  <a:lnTo>
                    <a:pt x="2352" y="755"/>
                  </a:lnTo>
                  <a:lnTo>
                    <a:pt x="2348" y="756"/>
                  </a:lnTo>
                  <a:lnTo>
                    <a:pt x="2344" y="757"/>
                  </a:lnTo>
                  <a:lnTo>
                    <a:pt x="2339" y="760"/>
                  </a:lnTo>
                  <a:lnTo>
                    <a:pt x="2332" y="763"/>
                  </a:lnTo>
                  <a:lnTo>
                    <a:pt x="2322" y="770"/>
                  </a:lnTo>
                  <a:lnTo>
                    <a:pt x="2311" y="777"/>
                  </a:lnTo>
                  <a:lnTo>
                    <a:pt x="2306" y="780"/>
                  </a:lnTo>
                  <a:lnTo>
                    <a:pt x="2300" y="781"/>
                  </a:lnTo>
                  <a:lnTo>
                    <a:pt x="2296" y="781"/>
                  </a:lnTo>
                  <a:lnTo>
                    <a:pt x="2291" y="780"/>
                  </a:lnTo>
                  <a:lnTo>
                    <a:pt x="2287" y="777"/>
                  </a:lnTo>
                  <a:lnTo>
                    <a:pt x="2284" y="772"/>
                  </a:lnTo>
                  <a:lnTo>
                    <a:pt x="2281" y="764"/>
                  </a:lnTo>
                  <a:lnTo>
                    <a:pt x="2278" y="755"/>
                  </a:lnTo>
                  <a:lnTo>
                    <a:pt x="2278" y="750"/>
                  </a:lnTo>
                  <a:lnTo>
                    <a:pt x="2278" y="746"/>
                  </a:lnTo>
                  <a:lnTo>
                    <a:pt x="2279" y="742"/>
                  </a:lnTo>
                  <a:lnTo>
                    <a:pt x="2281" y="738"/>
                  </a:lnTo>
                  <a:lnTo>
                    <a:pt x="2287" y="731"/>
                  </a:lnTo>
                  <a:lnTo>
                    <a:pt x="2295" y="725"/>
                  </a:lnTo>
                  <a:lnTo>
                    <a:pt x="2313" y="714"/>
                  </a:lnTo>
                  <a:lnTo>
                    <a:pt x="2330" y="703"/>
                  </a:lnTo>
                  <a:lnTo>
                    <a:pt x="2337" y="695"/>
                  </a:lnTo>
                  <a:lnTo>
                    <a:pt x="2341" y="688"/>
                  </a:lnTo>
                  <a:lnTo>
                    <a:pt x="2344" y="680"/>
                  </a:lnTo>
                  <a:lnTo>
                    <a:pt x="2346" y="673"/>
                  </a:lnTo>
                  <a:lnTo>
                    <a:pt x="2347" y="657"/>
                  </a:lnTo>
                  <a:lnTo>
                    <a:pt x="2347" y="642"/>
                  </a:lnTo>
                  <a:lnTo>
                    <a:pt x="2348" y="634"/>
                  </a:lnTo>
                  <a:lnTo>
                    <a:pt x="2349" y="626"/>
                  </a:lnTo>
                  <a:lnTo>
                    <a:pt x="2352" y="617"/>
                  </a:lnTo>
                  <a:lnTo>
                    <a:pt x="2356" y="608"/>
                  </a:lnTo>
                  <a:lnTo>
                    <a:pt x="2362" y="599"/>
                  </a:lnTo>
                  <a:lnTo>
                    <a:pt x="2370" y="589"/>
                  </a:lnTo>
                  <a:lnTo>
                    <a:pt x="2381" y="578"/>
                  </a:lnTo>
                  <a:lnTo>
                    <a:pt x="2394" y="567"/>
                  </a:lnTo>
                  <a:lnTo>
                    <a:pt x="2407" y="559"/>
                  </a:lnTo>
                  <a:lnTo>
                    <a:pt x="2420" y="551"/>
                  </a:lnTo>
                  <a:lnTo>
                    <a:pt x="2426" y="545"/>
                  </a:lnTo>
                  <a:lnTo>
                    <a:pt x="2431" y="540"/>
                  </a:lnTo>
                  <a:lnTo>
                    <a:pt x="2433" y="538"/>
                  </a:lnTo>
                  <a:lnTo>
                    <a:pt x="2434" y="535"/>
                  </a:lnTo>
                  <a:lnTo>
                    <a:pt x="2435" y="532"/>
                  </a:lnTo>
                  <a:lnTo>
                    <a:pt x="2435" y="529"/>
                  </a:lnTo>
                  <a:lnTo>
                    <a:pt x="2435" y="524"/>
                  </a:lnTo>
                  <a:lnTo>
                    <a:pt x="2435" y="518"/>
                  </a:lnTo>
                  <a:lnTo>
                    <a:pt x="2433" y="513"/>
                  </a:lnTo>
                  <a:lnTo>
                    <a:pt x="2432" y="507"/>
                  </a:lnTo>
                  <a:lnTo>
                    <a:pt x="2429" y="503"/>
                  </a:lnTo>
                  <a:lnTo>
                    <a:pt x="2426" y="498"/>
                  </a:lnTo>
                  <a:lnTo>
                    <a:pt x="2422" y="494"/>
                  </a:lnTo>
                  <a:lnTo>
                    <a:pt x="2417" y="490"/>
                  </a:lnTo>
                  <a:lnTo>
                    <a:pt x="2410" y="487"/>
                  </a:lnTo>
                  <a:lnTo>
                    <a:pt x="2403" y="485"/>
                  </a:lnTo>
                  <a:lnTo>
                    <a:pt x="2395" y="483"/>
                  </a:lnTo>
                  <a:lnTo>
                    <a:pt x="2385" y="481"/>
                  </a:lnTo>
                  <a:lnTo>
                    <a:pt x="2374" y="480"/>
                  </a:lnTo>
                  <a:lnTo>
                    <a:pt x="2361" y="480"/>
                  </a:lnTo>
                  <a:lnTo>
                    <a:pt x="2347" y="481"/>
                  </a:lnTo>
                  <a:lnTo>
                    <a:pt x="2330" y="483"/>
                  </a:lnTo>
                  <a:lnTo>
                    <a:pt x="2304" y="485"/>
                  </a:lnTo>
                  <a:lnTo>
                    <a:pt x="2281" y="487"/>
                  </a:lnTo>
                  <a:lnTo>
                    <a:pt x="2261" y="488"/>
                  </a:lnTo>
                  <a:lnTo>
                    <a:pt x="2243" y="487"/>
                  </a:lnTo>
                  <a:lnTo>
                    <a:pt x="2235" y="486"/>
                  </a:lnTo>
                  <a:lnTo>
                    <a:pt x="2226" y="484"/>
                  </a:lnTo>
                  <a:lnTo>
                    <a:pt x="2216" y="482"/>
                  </a:lnTo>
                  <a:lnTo>
                    <a:pt x="2207" y="479"/>
                  </a:lnTo>
                  <a:lnTo>
                    <a:pt x="2197" y="475"/>
                  </a:lnTo>
                  <a:lnTo>
                    <a:pt x="2186" y="470"/>
                  </a:lnTo>
                  <a:lnTo>
                    <a:pt x="2175" y="464"/>
                  </a:lnTo>
                  <a:lnTo>
                    <a:pt x="2163" y="457"/>
                  </a:lnTo>
                  <a:lnTo>
                    <a:pt x="2154" y="450"/>
                  </a:lnTo>
                  <a:lnTo>
                    <a:pt x="2146" y="443"/>
                  </a:lnTo>
                  <a:lnTo>
                    <a:pt x="2137" y="434"/>
                  </a:lnTo>
                  <a:lnTo>
                    <a:pt x="2129" y="425"/>
                  </a:lnTo>
                  <a:lnTo>
                    <a:pt x="2113" y="405"/>
                  </a:lnTo>
                  <a:lnTo>
                    <a:pt x="2096" y="384"/>
                  </a:lnTo>
                  <a:lnTo>
                    <a:pt x="2082" y="363"/>
                  </a:lnTo>
                  <a:lnTo>
                    <a:pt x="2068" y="341"/>
                  </a:lnTo>
                  <a:lnTo>
                    <a:pt x="2055" y="321"/>
                  </a:lnTo>
                  <a:lnTo>
                    <a:pt x="2042" y="304"/>
                  </a:lnTo>
                  <a:lnTo>
                    <a:pt x="2036" y="294"/>
                  </a:lnTo>
                  <a:lnTo>
                    <a:pt x="2028" y="284"/>
                  </a:lnTo>
                  <a:lnTo>
                    <a:pt x="2017" y="272"/>
                  </a:lnTo>
                  <a:lnTo>
                    <a:pt x="2005" y="260"/>
                  </a:lnTo>
                  <a:lnTo>
                    <a:pt x="1990" y="248"/>
                  </a:lnTo>
                  <a:lnTo>
                    <a:pt x="1975" y="235"/>
                  </a:lnTo>
                  <a:lnTo>
                    <a:pt x="1959" y="223"/>
                  </a:lnTo>
                  <a:lnTo>
                    <a:pt x="1943" y="209"/>
                  </a:lnTo>
                  <a:lnTo>
                    <a:pt x="1925" y="197"/>
                  </a:lnTo>
                  <a:lnTo>
                    <a:pt x="1908" y="186"/>
                  </a:lnTo>
                  <a:lnTo>
                    <a:pt x="1890" y="176"/>
                  </a:lnTo>
                  <a:lnTo>
                    <a:pt x="1872" y="167"/>
                  </a:lnTo>
                  <a:lnTo>
                    <a:pt x="1856" y="159"/>
                  </a:lnTo>
                  <a:lnTo>
                    <a:pt x="1840" y="153"/>
                  </a:lnTo>
                  <a:lnTo>
                    <a:pt x="1825" y="149"/>
                  </a:lnTo>
                  <a:lnTo>
                    <a:pt x="1812" y="147"/>
                  </a:lnTo>
                  <a:lnTo>
                    <a:pt x="1797" y="144"/>
                  </a:lnTo>
                  <a:lnTo>
                    <a:pt x="1784" y="140"/>
                  </a:lnTo>
                  <a:lnTo>
                    <a:pt x="1772" y="136"/>
                  </a:lnTo>
                  <a:lnTo>
                    <a:pt x="1762" y="130"/>
                  </a:lnTo>
                  <a:lnTo>
                    <a:pt x="1744" y="117"/>
                  </a:lnTo>
                  <a:lnTo>
                    <a:pt x="1727" y="101"/>
                  </a:lnTo>
                  <a:lnTo>
                    <a:pt x="1718" y="93"/>
                  </a:lnTo>
                  <a:lnTo>
                    <a:pt x="1708" y="86"/>
                  </a:lnTo>
                  <a:lnTo>
                    <a:pt x="1697" y="79"/>
                  </a:lnTo>
                  <a:lnTo>
                    <a:pt x="1685" y="72"/>
                  </a:lnTo>
                  <a:lnTo>
                    <a:pt x="1670" y="66"/>
                  </a:lnTo>
                  <a:lnTo>
                    <a:pt x="1653" y="60"/>
                  </a:lnTo>
                  <a:lnTo>
                    <a:pt x="1634" y="56"/>
                  </a:lnTo>
                  <a:lnTo>
                    <a:pt x="1612" y="52"/>
                  </a:lnTo>
                  <a:lnTo>
                    <a:pt x="1593" y="50"/>
                  </a:lnTo>
                  <a:lnTo>
                    <a:pt x="1576" y="49"/>
                  </a:lnTo>
                  <a:lnTo>
                    <a:pt x="1560" y="50"/>
                  </a:lnTo>
                  <a:lnTo>
                    <a:pt x="1544" y="51"/>
                  </a:lnTo>
                  <a:lnTo>
                    <a:pt x="1529" y="53"/>
                  </a:lnTo>
                  <a:lnTo>
                    <a:pt x="1514" y="53"/>
                  </a:lnTo>
                  <a:lnTo>
                    <a:pt x="1506" y="52"/>
                  </a:lnTo>
                  <a:lnTo>
                    <a:pt x="1498" y="51"/>
                  </a:lnTo>
                  <a:lnTo>
                    <a:pt x="1490" y="49"/>
                  </a:lnTo>
                  <a:lnTo>
                    <a:pt x="1481" y="47"/>
                  </a:lnTo>
                  <a:lnTo>
                    <a:pt x="1463" y="40"/>
                  </a:lnTo>
                  <a:lnTo>
                    <a:pt x="1443" y="33"/>
                  </a:lnTo>
                  <a:lnTo>
                    <a:pt x="1423" y="25"/>
                  </a:lnTo>
                  <a:lnTo>
                    <a:pt x="1402" y="18"/>
                  </a:lnTo>
                  <a:lnTo>
                    <a:pt x="1380" y="11"/>
                  </a:lnTo>
                  <a:lnTo>
                    <a:pt x="1357" y="5"/>
                  </a:lnTo>
                  <a:lnTo>
                    <a:pt x="1345" y="3"/>
                  </a:lnTo>
                  <a:lnTo>
                    <a:pt x="1333" y="1"/>
                  </a:lnTo>
                  <a:lnTo>
                    <a:pt x="1320" y="0"/>
                  </a:lnTo>
                  <a:lnTo>
                    <a:pt x="1307" y="0"/>
                  </a:lnTo>
                  <a:lnTo>
                    <a:pt x="1299" y="0"/>
                  </a:lnTo>
                  <a:lnTo>
                    <a:pt x="1291" y="2"/>
                  </a:lnTo>
                  <a:lnTo>
                    <a:pt x="1284" y="3"/>
                  </a:lnTo>
                  <a:lnTo>
                    <a:pt x="1277" y="6"/>
                  </a:lnTo>
                  <a:lnTo>
                    <a:pt x="1264" y="12"/>
                  </a:lnTo>
                  <a:lnTo>
                    <a:pt x="1251" y="18"/>
                  </a:lnTo>
                  <a:lnTo>
                    <a:pt x="1238" y="25"/>
                  </a:lnTo>
                  <a:lnTo>
                    <a:pt x="1224" y="31"/>
                  </a:lnTo>
                  <a:lnTo>
                    <a:pt x="1215" y="33"/>
                  </a:lnTo>
                  <a:lnTo>
                    <a:pt x="1206" y="35"/>
                  </a:lnTo>
                  <a:lnTo>
                    <a:pt x="1197" y="36"/>
                  </a:lnTo>
                  <a:lnTo>
                    <a:pt x="1187" y="36"/>
                  </a:lnTo>
                  <a:lnTo>
                    <a:pt x="1177" y="36"/>
                  </a:lnTo>
                  <a:lnTo>
                    <a:pt x="1168" y="36"/>
                  </a:lnTo>
                  <a:lnTo>
                    <a:pt x="1160" y="36"/>
                  </a:lnTo>
                  <a:lnTo>
                    <a:pt x="1150" y="36"/>
                  </a:lnTo>
                  <a:close/>
                </a:path>
              </a:pathLst>
            </a:custGeom>
            <a:grpFill/>
            <a:ln w="3175" cap="flat" cmpd="sng">
              <a:solidFill>
                <a:srgbClr val="FCF6F6"/>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pt-BR"/>
            </a:p>
          </p:txBody>
        </p:sp>
        <p:sp>
          <p:nvSpPr>
            <p:cNvPr id="33" name="Freeform 22"/>
            <p:cNvSpPr>
              <a:spLocks/>
            </p:cNvSpPr>
            <p:nvPr/>
          </p:nvSpPr>
          <p:spPr bwMode="auto">
            <a:xfrm>
              <a:off x="5229225" y="3657600"/>
              <a:ext cx="1481138" cy="1276350"/>
            </a:xfrm>
            <a:custGeom>
              <a:avLst/>
              <a:gdLst>
                <a:gd name="T0" fmla="*/ 3725 w 3773"/>
                <a:gd name="T1" fmla="*/ 794 h 2987"/>
                <a:gd name="T2" fmla="*/ 3604 w 3773"/>
                <a:gd name="T3" fmla="*/ 972 h 2987"/>
                <a:gd name="T4" fmla="*/ 3513 w 3773"/>
                <a:gd name="T5" fmla="*/ 1151 h 2987"/>
                <a:gd name="T6" fmla="*/ 3620 w 3773"/>
                <a:gd name="T7" fmla="*/ 1345 h 2987"/>
                <a:gd name="T8" fmla="*/ 3455 w 3773"/>
                <a:gd name="T9" fmla="*/ 1345 h 2987"/>
                <a:gd name="T10" fmla="*/ 3407 w 3773"/>
                <a:gd name="T11" fmla="*/ 1402 h 2987"/>
                <a:gd name="T12" fmla="*/ 3298 w 3773"/>
                <a:gd name="T13" fmla="*/ 1457 h 2987"/>
                <a:gd name="T14" fmla="*/ 3344 w 3773"/>
                <a:gd name="T15" fmla="*/ 1593 h 2987"/>
                <a:gd name="T16" fmla="*/ 3272 w 3773"/>
                <a:gd name="T17" fmla="*/ 1642 h 2987"/>
                <a:gd name="T18" fmla="*/ 3312 w 3773"/>
                <a:gd name="T19" fmla="*/ 1725 h 2987"/>
                <a:gd name="T20" fmla="*/ 3314 w 3773"/>
                <a:gd name="T21" fmla="*/ 1873 h 2987"/>
                <a:gd name="T22" fmla="*/ 3159 w 3773"/>
                <a:gd name="T23" fmla="*/ 2120 h 2987"/>
                <a:gd name="T24" fmla="*/ 3019 w 3773"/>
                <a:gd name="T25" fmla="*/ 2191 h 2987"/>
                <a:gd name="T26" fmla="*/ 2839 w 3773"/>
                <a:gd name="T27" fmla="*/ 2551 h 2987"/>
                <a:gd name="T28" fmla="*/ 2627 w 3773"/>
                <a:gd name="T29" fmla="*/ 2718 h 2987"/>
                <a:gd name="T30" fmla="*/ 2379 w 3773"/>
                <a:gd name="T31" fmla="*/ 2725 h 2987"/>
                <a:gd name="T32" fmla="*/ 1987 w 3773"/>
                <a:gd name="T33" fmla="*/ 2847 h 2987"/>
                <a:gd name="T34" fmla="*/ 1794 w 3773"/>
                <a:gd name="T35" fmla="*/ 2906 h 2987"/>
                <a:gd name="T36" fmla="*/ 1684 w 3773"/>
                <a:gd name="T37" fmla="*/ 2936 h 2987"/>
                <a:gd name="T38" fmla="*/ 1522 w 3773"/>
                <a:gd name="T39" fmla="*/ 2968 h 2987"/>
                <a:gd name="T40" fmla="*/ 1405 w 3773"/>
                <a:gd name="T41" fmla="*/ 2808 h 2987"/>
                <a:gd name="T42" fmla="*/ 1412 w 3773"/>
                <a:gd name="T43" fmla="*/ 2588 h 2987"/>
                <a:gd name="T44" fmla="*/ 1432 w 3773"/>
                <a:gd name="T45" fmla="*/ 2461 h 2987"/>
                <a:gd name="T46" fmla="*/ 1295 w 3773"/>
                <a:gd name="T47" fmla="*/ 2436 h 2987"/>
                <a:gd name="T48" fmla="*/ 1278 w 3773"/>
                <a:gd name="T49" fmla="*/ 2184 h 2987"/>
                <a:gd name="T50" fmla="*/ 1233 w 3773"/>
                <a:gd name="T51" fmla="*/ 2056 h 2987"/>
                <a:gd name="T52" fmla="*/ 1147 w 3773"/>
                <a:gd name="T53" fmla="*/ 1956 h 2987"/>
                <a:gd name="T54" fmla="*/ 1017 w 3773"/>
                <a:gd name="T55" fmla="*/ 2005 h 2987"/>
                <a:gd name="T56" fmla="*/ 812 w 3773"/>
                <a:gd name="T57" fmla="*/ 2001 h 2987"/>
                <a:gd name="T58" fmla="*/ 697 w 3773"/>
                <a:gd name="T59" fmla="*/ 2072 h 2987"/>
                <a:gd name="T60" fmla="*/ 601 w 3773"/>
                <a:gd name="T61" fmla="*/ 2050 h 2987"/>
                <a:gd name="T62" fmla="*/ 526 w 3773"/>
                <a:gd name="T63" fmla="*/ 1924 h 2987"/>
                <a:gd name="T64" fmla="*/ 204 w 3773"/>
                <a:gd name="T65" fmla="*/ 1877 h 2987"/>
                <a:gd name="T66" fmla="*/ 2 w 3773"/>
                <a:gd name="T67" fmla="*/ 1886 h 2987"/>
                <a:gd name="T68" fmla="*/ 81 w 3773"/>
                <a:gd name="T69" fmla="*/ 1653 h 2987"/>
                <a:gd name="T70" fmla="*/ 225 w 3773"/>
                <a:gd name="T71" fmla="*/ 1500 h 2987"/>
                <a:gd name="T72" fmla="*/ 455 w 3773"/>
                <a:gd name="T73" fmla="*/ 1452 h 2987"/>
                <a:gd name="T74" fmla="*/ 563 w 3773"/>
                <a:gd name="T75" fmla="*/ 1467 h 2987"/>
                <a:gd name="T76" fmla="*/ 720 w 3773"/>
                <a:gd name="T77" fmla="*/ 1380 h 2987"/>
                <a:gd name="T78" fmla="*/ 1022 w 3773"/>
                <a:gd name="T79" fmla="*/ 1421 h 2987"/>
                <a:gd name="T80" fmla="*/ 1206 w 3773"/>
                <a:gd name="T81" fmla="*/ 1328 h 2987"/>
                <a:gd name="T82" fmla="*/ 1239 w 3773"/>
                <a:gd name="T83" fmla="*/ 1218 h 2987"/>
                <a:gd name="T84" fmla="*/ 1240 w 3773"/>
                <a:gd name="T85" fmla="*/ 1100 h 2987"/>
                <a:gd name="T86" fmla="*/ 1214 w 3773"/>
                <a:gd name="T87" fmla="*/ 1016 h 2987"/>
                <a:gd name="T88" fmla="*/ 1277 w 3773"/>
                <a:gd name="T89" fmla="*/ 809 h 2987"/>
                <a:gd name="T90" fmla="*/ 1263 w 3773"/>
                <a:gd name="T91" fmla="*/ 660 h 2987"/>
                <a:gd name="T92" fmla="*/ 1325 w 3773"/>
                <a:gd name="T93" fmla="*/ 554 h 2987"/>
                <a:gd name="T94" fmla="*/ 1403 w 3773"/>
                <a:gd name="T95" fmla="*/ 432 h 2987"/>
                <a:gd name="T96" fmla="*/ 1420 w 3773"/>
                <a:gd name="T97" fmla="*/ 302 h 2987"/>
                <a:gd name="T98" fmla="*/ 1534 w 3773"/>
                <a:gd name="T99" fmla="*/ 241 h 2987"/>
                <a:gd name="T100" fmla="*/ 1609 w 3773"/>
                <a:gd name="T101" fmla="*/ 174 h 2987"/>
                <a:gd name="T102" fmla="*/ 1723 w 3773"/>
                <a:gd name="T103" fmla="*/ 245 h 2987"/>
                <a:gd name="T104" fmla="*/ 1728 w 3773"/>
                <a:gd name="T105" fmla="*/ 310 h 2987"/>
                <a:gd name="T106" fmla="*/ 1971 w 3773"/>
                <a:gd name="T107" fmla="*/ 189 h 2987"/>
                <a:gd name="T108" fmla="*/ 2121 w 3773"/>
                <a:gd name="T109" fmla="*/ 84 h 2987"/>
                <a:gd name="T110" fmla="*/ 2441 w 3773"/>
                <a:gd name="T111" fmla="*/ 16 h 2987"/>
                <a:gd name="T112" fmla="*/ 2446 w 3773"/>
                <a:gd name="T113" fmla="*/ 136 h 2987"/>
                <a:gd name="T114" fmla="*/ 2624 w 3773"/>
                <a:gd name="T115" fmla="*/ 165 h 2987"/>
                <a:gd name="T116" fmla="*/ 2861 w 3773"/>
                <a:gd name="T117" fmla="*/ 248 h 2987"/>
                <a:gd name="T118" fmla="*/ 3207 w 3773"/>
                <a:gd name="T119" fmla="*/ 395 h 2987"/>
                <a:gd name="T120" fmla="*/ 3292 w 3773"/>
                <a:gd name="T121" fmla="*/ 547 h 2987"/>
                <a:gd name="T122" fmla="*/ 3465 w 3773"/>
                <a:gd name="T123" fmla="*/ 557 h 2987"/>
                <a:gd name="T124" fmla="*/ 3678 w 3773"/>
                <a:gd name="T125" fmla="*/ 632 h 2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73" h="2987">
                  <a:moveTo>
                    <a:pt x="3717" y="661"/>
                  </a:moveTo>
                  <a:lnTo>
                    <a:pt x="3727" y="667"/>
                  </a:lnTo>
                  <a:lnTo>
                    <a:pt x="3737" y="673"/>
                  </a:lnTo>
                  <a:lnTo>
                    <a:pt x="3745" y="680"/>
                  </a:lnTo>
                  <a:lnTo>
                    <a:pt x="3752" y="687"/>
                  </a:lnTo>
                  <a:lnTo>
                    <a:pt x="3759" y="695"/>
                  </a:lnTo>
                  <a:lnTo>
                    <a:pt x="3764" y="704"/>
                  </a:lnTo>
                  <a:lnTo>
                    <a:pt x="3768" y="712"/>
                  </a:lnTo>
                  <a:lnTo>
                    <a:pt x="3771" y="722"/>
                  </a:lnTo>
                  <a:lnTo>
                    <a:pt x="3772" y="731"/>
                  </a:lnTo>
                  <a:lnTo>
                    <a:pt x="3773" y="739"/>
                  </a:lnTo>
                  <a:lnTo>
                    <a:pt x="3771" y="748"/>
                  </a:lnTo>
                  <a:lnTo>
                    <a:pt x="3769" y="756"/>
                  </a:lnTo>
                  <a:lnTo>
                    <a:pt x="3765" y="763"/>
                  </a:lnTo>
                  <a:lnTo>
                    <a:pt x="3759" y="770"/>
                  </a:lnTo>
                  <a:lnTo>
                    <a:pt x="3752" y="777"/>
                  </a:lnTo>
                  <a:lnTo>
                    <a:pt x="3743" y="782"/>
                  </a:lnTo>
                  <a:lnTo>
                    <a:pt x="3725" y="794"/>
                  </a:lnTo>
                  <a:lnTo>
                    <a:pt x="3706" y="808"/>
                  </a:lnTo>
                  <a:lnTo>
                    <a:pt x="3687" y="822"/>
                  </a:lnTo>
                  <a:lnTo>
                    <a:pt x="3670" y="838"/>
                  </a:lnTo>
                  <a:lnTo>
                    <a:pt x="3662" y="846"/>
                  </a:lnTo>
                  <a:lnTo>
                    <a:pt x="3655" y="853"/>
                  </a:lnTo>
                  <a:lnTo>
                    <a:pt x="3649" y="861"/>
                  </a:lnTo>
                  <a:lnTo>
                    <a:pt x="3643" y="868"/>
                  </a:lnTo>
                  <a:lnTo>
                    <a:pt x="3639" y="876"/>
                  </a:lnTo>
                  <a:lnTo>
                    <a:pt x="3635" y="883"/>
                  </a:lnTo>
                  <a:lnTo>
                    <a:pt x="3633" y="890"/>
                  </a:lnTo>
                  <a:lnTo>
                    <a:pt x="3633" y="897"/>
                  </a:lnTo>
                  <a:lnTo>
                    <a:pt x="3632" y="916"/>
                  </a:lnTo>
                  <a:lnTo>
                    <a:pt x="3630" y="931"/>
                  </a:lnTo>
                  <a:lnTo>
                    <a:pt x="3626" y="945"/>
                  </a:lnTo>
                  <a:lnTo>
                    <a:pt x="3622" y="955"/>
                  </a:lnTo>
                  <a:lnTo>
                    <a:pt x="3617" y="962"/>
                  </a:lnTo>
                  <a:lnTo>
                    <a:pt x="3610" y="968"/>
                  </a:lnTo>
                  <a:lnTo>
                    <a:pt x="3604" y="972"/>
                  </a:lnTo>
                  <a:lnTo>
                    <a:pt x="3597" y="974"/>
                  </a:lnTo>
                  <a:lnTo>
                    <a:pt x="3582" y="977"/>
                  </a:lnTo>
                  <a:lnTo>
                    <a:pt x="3568" y="979"/>
                  </a:lnTo>
                  <a:lnTo>
                    <a:pt x="3562" y="981"/>
                  </a:lnTo>
                  <a:lnTo>
                    <a:pt x="3557" y="983"/>
                  </a:lnTo>
                  <a:lnTo>
                    <a:pt x="3552" y="987"/>
                  </a:lnTo>
                  <a:lnTo>
                    <a:pt x="3549" y="992"/>
                  </a:lnTo>
                  <a:lnTo>
                    <a:pt x="3534" y="1015"/>
                  </a:lnTo>
                  <a:lnTo>
                    <a:pt x="3523" y="1036"/>
                  </a:lnTo>
                  <a:lnTo>
                    <a:pt x="3515" y="1056"/>
                  </a:lnTo>
                  <a:lnTo>
                    <a:pt x="3509" y="1073"/>
                  </a:lnTo>
                  <a:lnTo>
                    <a:pt x="3505" y="1089"/>
                  </a:lnTo>
                  <a:lnTo>
                    <a:pt x="3503" y="1102"/>
                  </a:lnTo>
                  <a:lnTo>
                    <a:pt x="3503" y="1115"/>
                  </a:lnTo>
                  <a:lnTo>
                    <a:pt x="3504" y="1126"/>
                  </a:lnTo>
                  <a:lnTo>
                    <a:pt x="3506" y="1135"/>
                  </a:lnTo>
                  <a:lnTo>
                    <a:pt x="3509" y="1144"/>
                  </a:lnTo>
                  <a:lnTo>
                    <a:pt x="3513" y="1151"/>
                  </a:lnTo>
                  <a:lnTo>
                    <a:pt x="3517" y="1158"/>
                  </a:lnTo>
                  <a:lnTo>
                    <a:pt x="3526" y="1171"/>
                  </a:lnTo>
                  <a:lnTo>
                    <a:pt x="3533" y="1181"/>
                  </a:lnTo>
                  <a:lnTo>
                    <a:pt x="3537" y="1191"/>
                  </a:lnTo>
                  <a:lnTo>
                    <a:pt x="3541" y="1201"/>
                  </a:lnTo>
                  <a:lnTo>
                    <a:pt x="3546" y="1210"/>
                  </a:lnTo>
                  <a:lnTo>
                    <a:pt x="3551" y="1219"/>
                  </a:lnTo>
                  <a:lnTo>
                    <a:pt x="3562" y="1235"/>
                  </a:lnTo>
                  <a:lnTo>
                    <a:pt x="3573" y="1249"/>
                  </a:lnTo>
                  <a:lnTo>
                    <a:pt x="3584" y="1263"/>
                  </a:lnTo>
                  <a:lnTo>
                    <a:pt x="3596" y="1278"/>
                  </a:lnTo>
                  <a:lnTo>
                    <a:pt x="3607" y="1292"/>
                  </a:lnTo>
                  <a:lnTo>
                    <a:pt x="3617" y="1307"/>
                  </a:lnTo>
                  <a:lnTo>
                    <a:pt x="3622" y="1319"/>
                  </a:lnTo>
                  <a:lnTo>
                    <a:pt x="3624" y="1328"/>
                  </a:lnTo>
                  <a:lnTo>
                    <a:pt x="3624" y="1334"/>
                  </a:lnTo>
                  <a:lnTo>
                    <a:pt x="3622" y="1340"/>
                  </a:lnTo>
                  <a:lnTo>
                    <a:pt x="3620" y="1345"/>
                  </a:lnTo>
                  <a:lnTo>
                    <a:pt x="3617" y="1352"/>
                  </a:lnTo>
                  <a:lnTo>
                    <a:pt x="3614" y="1359"/>
                  </a:lnTo>
                  <a:lnTo>
                    <a:pt x="3612" y="1369"/>
                  </a:lnTo>
                  <a:lnTo>
                    <a:pt x="3600" y="1363"/>
                  </a:lnTo>
                  <a:lnTo>
                    <a:pt x="3578" y="1349"/>
                  </a:lnTo>
                  <a:lnTo>
                    <a:pt x="3565" y="1342"/>
                  </a:lnTo>
                  <a:lnTo>
                    <a:pt x="3553" y="1336"/>
                  </a:lnTo>
                  <a:lnTo>
                    <a:pt x="3547" y="1334"/>
                  </a:lnTo>
                  <a:lnTo>
                    <a:pt x="3542" y="1333"/>
                  </a:lnTo>
                  <a:lnTo>
                    <a:pt x="3537" y="1332"/>
                  </a:lnTo>
                  <a:lnTo>
                    <a:pt x="3533" y="1333"/>
                  </a:lnTo>
                  <a:lnTo>
                    <a:pt x="3524" y="1336"/>
                  </a:lnTo>
                  <a:lnTo>
                    <a:pt x="3516" y="1339"/>
                  </a:lnTo>
                  <a:lnTo>
                    <a:pt x="3508" y="1341"/>
                  </a:lnTo>
                  <a:lnTo>
                    <a:pt x="3500" y="1343"/>
                  </a:lnTo>
                  <a:lnTo>
                    <a:pt x="3485" y="1344"/>
                  </a:lnTo>
                  <a:lnTo>
                    <a:pt x="3469" y="1345"/>
                  </a:lnTo>
                  <a:lnTo>
                    <a:pt x="3455" y="1345"/>
                  </a:lnTo>
                  <a:lnTo>
                    <a:pt x="3440" y="1345"/>
                  </a:lnTo>
                  <a:lnTo>
                    <a:pt x="3424" y="1346"/>
                  </a:lnTo>
                  <a:lnTo>
                    <a:pt x="3407" y="1349"/>
                  </a:lnTo>
                  <a:lnTo>
                    <a:pt x="3401" y="1350"/>
                  </a:lnTo>
                  <a:lnTo>
                    <a:pt x="3397" y="1351"/>
                  </a:lnTo>
                  <a:lnTo>
                    <a:pt x="3394" y="1353"/>
                  </a:lnTo>
                  <a:lnTo>
                    <a:pt x="3392" y="1355"/>
                  </a:lnTo>
                  <a:lnTo>
                    <a:pt x="3391" y="1358"/>
                  </a:lnTo>
                  <a:lnTo>
                    <a:pt x="3391" y="1360"/>
                  </a:lnTo>
                  <a:lnTo>
                    <a:pt x="3392" y="1363"/>
                  </a:lnTo>
                  <a:lnTo>
                    <a:pt x="3393" y="1366"/>
                  </a:lnTo>
                  <a:lnTo>
                    <a:pt x="3397" y="1373"/>
                  </a:lnTo>
                  <a:lnTo>
                    <a:pt x="3402" y="1380"/>
                  </a:lnTo>
                  <a:lnTo>
                    <a:pt x="3404" y="1385"/>
                  </a:lnTo>
                  <a:lnTo>
                    <a:pt x="3406" y="1389"/>
                  </a:lnTo>
                  <a:lnTo>
                    <a:pt x="3407" y="1392"/>
                  </a:lnTo>
                  <a:lnTo>
                    <a:pt x="3407" y="1396"/>
                  </a:lnTo>
                  <a:lnTo>
                    <a:pt x="3407" y="1402"/>
                  </a:lnTo>
                  <a:lnTo>
                    <a:pt x="3406" y="1407"/>
                  </a:lnTo>
                  <a:lnTo>
                    <a:pt x="3404" y="1411"/>
                  </a:lnTo>
                  <a:lnTo>
                    <a:pt x="3402" y="1413"/>
                  </a:lnTo>
                  <a:lnTo>
                    <a:pt x="3399" y="1415"/>
                  </a:lnTo>
                  <a:lnTo>
                    <a:pt x="3396" y="1416"/>
                  </a:lnTo>
                  <a:lnTo>
                    <a:pt x="3393" y="1416"/>
                  </a:lnTo>
                  <a:lnTo>
                    <a:pt x="3390" y="1415"/>
                  </a:lnTo>
                  <a:lnTo>
                    <a:pt x="3374" y="1410"/>
                  </a:lnTo>
                  <a:lnTo>
                    <a:pt x="3359" y="1407"/>
                  </a:lnTo>
                  <a:lnTo>
                    <a:pt x="3355" y="1407"/>
                  </a:lnTo>
                  <a:lnTo>
                    <a:pt x="3350" y="1409"/>
                  </a:lnTo>
                  <a:lnTo>
                    <a:pt x="3344" y="1412"/>
                  </a:lnTo>
                  <a:lnTo>
                    <a:pt x="3338" y="1416"/>
                  </a:lnTo>
                  <a:lnTo>
                    <a:pt x="3325" y="1426"/>
                  </a:lnTo>
                  <a:lnTo>
                    <a:pt x="3312" y="1438"/>
                  </a:lnTo>
                  <a:lnTo>
                    <a:pt x="3307" y="1444"/>
                  </a:lnTo>
                  <a:lnTo>
                    <a:pt x="3302" y="1451"/>
                  </a:lnTo>
                  <a:lnTo>
                    <a:pt x="3298" y="1457"/>
                  </a:lnTo>
                  <a:lnTo>
                    <a:pt x="3295" y="1464"/>
                  </a:lnTo>
                  <a:lnTo>
                    <a:pt x="3293" y="1470"/>
                  </a:lnTo>
                  <a:lnTo>
                    <a:pt x="3293" y="1475"/>
                  </a:lnTo>
                  <a:lnTo>
                    <a:pt x="3294" y="1480"/>
                  </a:lnTo>
                  <a:lnTo>
                    <a:pt x="3297" y="1485"/>
                  </a:lnTo>
                  <a:lnTo>
                    <a:pt x="3307" y="1493"/>
                  </a:lnTo>
                  <a:lnTo>
                    <a:pt x="3316" y="1503"/>
                  </a:lnTo>
                  <a:lnTo>
                    <a:pt x="3322" y="1511"/>
                  </a:lnTo>
                  <a:lnTo>
                    <a:pt x="3327" y="1518"/>
                  </a:lnTo>
                  <a:lnTo>
                    <a:pt x="3330" y="1526"/>
                  </a:lnTo>
                  <a:lnTo>
                    <a:pt x="3333" y="1533"/>
                  </a:lnTo>
                  <a:lnTo>
                    <a:pt x="3334" y="1540"/>
                  </a:lnTo>
                  <a:lnTo>
                    <a:pt x="3335" y="1547"/>
                  </a:lnTo>
                  <a:lnTo>
                    <a:pt x="3335" y="1560"/>
                  </a:lnTo>
                  <a:lnTo>
                    <a:pt x="3336" y="1574"/>
                  </a:lnTo>
                  <a:lnTo>
                    <a:pt x="3338" y="1580"/>
                  </a:lnTo>
                  <a:lnTo>
                    <a:pt x="3340" y="1587"/>
                  </a:lnTo>
                  <a:lnTo>
                    <a:pt x="3344" y="1593"/>
                  </a:lnTo>
                  <a:lnTo>
                    <a:pt x="3349" y="1600"/>
                  </a:lnTo>
                  <a:lnTo>
                    <a:pt x="3358" y="1612"/>
                  </a:lnTo>
                  <a:lnTo>
                    <a:pt x="3365" y="1620"/>
                  </a:lnTo>
                  <a:lnTo>
                    <a:pt x="3368" y="1627"/>
                  </a:lnTo>
                  <a:lnTo>
                    <a:pt x="3369" y="1633"/>
                  </a:lnTo>
                  <a:lnTo>
                    <a:pt x="3368" y="1635"/>
                  </a:lnTo>
                  <a:lnTo>
                    <a:pt x="3367" y="1636"/>
                  </a:lnTo>
                  <a:lnTo>
                    <a:pt x="3365" y="1638"/>
                  </a:lnTo>
                  <a:lnTo>
                    <a:pt x="3362" y="1639"/>
                  </a:lnTo>
                  <a:lnTo>
                    <a:pt x="3357" y="1641"/>
                  </a:lnTo>
                  <a:lnTo>
                    <a:pt x="3350" y="1641"/>
                  </a:lnTo>
                  <a:lnTo>
                    <a:pt x="3334" y="1642"/>
                  </a:lnTo>
                  <a:lnTo>
                    <a:pt x="3315" y="1641"/>
                  </a:lnTo>
                  <a:lnTo>
                    <a:pt x="3306" y="1640"/>
                  </a:lnTo>
                  <a:lnTo>
                    <a:pt x="3297" y="1641"/>
                  </a:lnTo>
                  <a:lnTo>
                    <a:pt x="3289" y="1641"/>
                  </a:lnTo>
                  <a:lnTo>
                    <a:pt x="3281" y="1643"/>
                  </a:lnTo>
                  <a:lnTo>
                    <a:pt x="3272" y="1642"/>
                  </a:lnTo>
                  <a:lnTo>
                    <a:pt x="3266" y="1643"/>
                  </a:lnTo>
                  <a:lnTo>
                    <a:pt x="3265" y="1644"/>
                  </a:lnTo>
                  <a:lnTo>
                    <a:pt x="3263" y="1644"/>
                  </a:lnTo>
                  <a:lnTo>
                    <a:pt x="3263" y="1645"/>
                  </a:lnTo>
                  <a:lnTo>
                    <a:pt x="3263" y="1647"/>
                  </a:lnTo>
                  <a:lnTo>
                    <a:pt x="3264" y="1650"/>
                  </a:lnTo>
                  <a:lnTo>
                    <a:pt x="3267" y="1653"/>
                  </a:lnTo>
                  <a:lnTo>
                    <a:pt x="3272" y="1657"/>
                  </a:lnTo>
                  <a:lnTo>
                    <a:pt x="3277" y="1662"/>
                  </a:lnTo>
                  <a:lnTo>
                    <a:pt x="3290" y="1671"/>
                  </a:lnTo>
                  <a:lnTo>
                    <a:pt x="3302" y="1682"/>
                  </a:lnTo>
                  <a:lnTo>
                    <a:pt x="3307" y="1687"/>
                  </a:lnTo>
                  <a:lnTo>
                    <a:pt x="3310" y="1691"/>
                  </a:lnTo>
                  <a:lnTo>
                    <a:pt x="3312" y="1696"/>
                  </a:lnTo>
                  <a:lnTo>
                    <a:pt x="3312" y="1700"/>
                  </a:lnTo>
                  <a:lnTo>
                    <a:pt x="3311" y="1709"/>
                  </a:lnTo>
                  <a:lnTo>
                    <a:pt x="3311" y="1718"/>
                  </a:lnTo>
                  <a:lnTo>
                    <a:pt x="3312" y="1725"/>
                  </a:lnTo>
                  <a:lnTo>
                    <a:pt x="3315" y="1730"/>
                  </a:lnTo>
                  <a:lnTo>
                    <a:pt x="3321" y="1740"/>
                  </a:lnTo>
                  <a:lnTo>
                    <a:pt x="3329" y="1749"/>
                  </a:lnTo>
                  <a:lnTo>
                    <a:pt x="3333" y="1754"/>
                  </a:lnTo>
                  <a:lnTo>
                    <a:pt x="3337" y="1758"/>
                  </a:lnTo>
                  <a:lnTo>
                    <a:pt x="3341" y="1764"/>
                  </a:lnTo>
                  <a:lnTo>
                    <a:pt x="3344" y="1770"/>
                  </a:lnTo>
                  <a:lnTo>
                    <a:pt x="3347" y="1777"/>
                  </a:lnTo>
                  <a:lnTo>
                    <a:pt x="3348" y="1785"/>
                  </a:lnTo>
                  <a:lnTo>
                    <a:pt x="3349" y="1794"/>
                  </a:lnTo>
                  <a:lnTo>
                    <a:pt x="3349" y="1805"/>
                  </a:lnTo>
                  <a:lnTo>
                    <a:pt x="3348" y="1812"/>
                  </a:lnTo>
                  <a:lnTo>
                    <a:pt x="3347" y="1819"/>
                  </a:lnTo>
                  <a:lnTo>
                    <a:pt x="3345" y="1825"/>
                  </a:lnTo>
                  <a:lnTo>
                    <a:pt x="3343" y="1832"/>
                  </a:lnTo>
                  <a:lnTo>
                    <a:pt x="3338" y="1843"/>
                  </a:lnTo>
                  <a:lnTo>
                    <a:pt x="3331" y="1853"/>
                  </a:lnTo>
                  <a:lnTo>
                    <a:pt x="3314" y="1873"/>
                  </a:lnTo>
                  <a:lnTo>
                    <a:pt x="3294" y="1894"/>
                  </a:lnTo>
                  <a:lnTo>
                    <a:pt x="3282" y="1906"/>
                  </a:lnTo>
                  <a:lnTo>
                    <a:pt x="3271" y="1920"/>
                  </a:lnTo>
                  <a:lnTo>
                    <a:pt x="3259" y="1935"/>
                  </a:lnTo>
                  <a:lnTo>
                    <a:pt x="3246" y="1954"/>
                  </a:lnTo>
                  <a:lnTo>
                    <a:pt x="3235" y="1975"/>
                  </a:lnTo>
                  <a:lnTo>
                    <a:pt x="3223" y="1998"/>
                  </a:lnTo>
                  <a:lnTo>
                    <a:pt x="3212" y="2026"/>
                  </a:lnTo>
                  <a:lnTo>
                    <a:pt x="3202" y="2058"/>
                  </a:lnTo>
                  <a:lnTo>
                    <a:pt x="3199" y="2069"/>
                  </a:lnTo>
                  <a:lnTo>
                    <a:pt x="3195" y="2079"/>
                  </a:lnTo>
                  <a:lnTo>
                    <a:pt x="3191" y="2088"/>
                  </a:lnTo>
                  <a:lnTo>
                    <a:pt x="3187" y="2096"/>
                  </a:lnTo>
                  <a:lnTo>
                    <a:pt x="3182" y="2103"/>
                  </a:lnTo>
                  <a:lnTo>
                    <a:pt x="3177" y="2108"/>
                  </a:lnTo>
                  <a:lnTo>
                    <a:pt x="3171" y="2113"/>
                  </a:lnTo>
                  <a:lnTo>
                    <a:pt x="3165" y="2117"/>
                  </a:lnTo>
                  <a:lnTo>
                    <a:pt x="3159" y="2120"/>
                  </a:lnTo>
                  <a:lnTo>
                    <a:pt x="3153" y="2123"/>
                  </a:lnTo>
                  <a:lnTo>
                    <a:pt x="3146" y="2124"/>
                  </a:lnTo>
                  <a:lnTo>
                    <a:pt x="3138" y="2126"/>
                  </a:lnTo>
                  <a:lnTo>
                    <a:pt x="3125" y="2127"/>
                  </a:lnTo>
                  <a:lnTo>
                    <a:pt x="3111" y="2127"/>
                  </a:lnTo>
                  <a:lnTo>
                    <a:pt x="3097" y="2127"/>
                  </a:lnTo>
                  <a:lnTo>
                    <a:pt x="3084" y="2126"/>
                  </a:lnTo>
                  <a:lnTo>
                    <a:pt x="3071" y="2127"/>
                  </a:lnTo>
                  <a:lnTo>
                    <a:pt x="3059" y="2129"/>
                  </a:lnTo>
                  <a:lnTo>
                    <a:pt x="3053" y="2130"/>
                  </a:lnTo>
                  <a:lnTo>
                    <a:pt x="3048" y="2132"/>
                  </a:lnTo>
                  <a:lnTo>
                    <a:pt x="3043" y="2135"/>
                  </a:lnTo>
                  <a:lnTo>
                    <a:pt x="3038" y="2139"/>
                  </a:lnTo>
                  <a:lnTo>
                    <a:pt x="3034" y="2143"/>
                  </a:lnTo>
                  <a:lnTo>
                    <a:pt x="3029" y="2148"/>
                  </a:lnTo>
                  <a:lnTo>
                    <a:pt x="3026" y="2154"/>
                  </a:lnTo>
                  <a:lnTo>
                    <a:pt x="3023" y="2163"/>
                  </a:lnTo>
                  <a:lnTo>
                    <a:pt x="3019" y="2191"/>
                  </a:lnTo>
                  <a:lnTo>
                    <a:pt x="3014" y="2239"/>
                  </a:lnTo>
                  <a:lnTo>
                    <a:pt x="3010" y="2284"/>
                  </a:lnTo>
                  <a:lnTo>
                    <a:pt x="3008" y="2304"/>
                  </a:lnTo>
                  <a:lnTo>
                    <a:pt x="2990" y="2323"/>
                  </a:lnTo>
                  <a:lnTo>
                    <a:pt x="2966" y="2349"/>
                  </a:lnTo>
                  <a:lnTo>
                    <a:pt x="2952" y="2364"/>
                  </a:lnTo>
                  <a:lnTo>
                    <a:pt x="2938" y="2381"/>
                  </a:lnTo>
                  <a:lnTo>
                    <a:pt x="2923" y="2399"/>
                  </a:lnTo>
                  <a:lnTo>
                    <a:pt x="2907" y="2418"/>
                  </a:lnTo>
                  <a:lnTo>
                    <a:pt x="2893" y="2437"/>
                  </a:lnTo>
                  <a:lnTo>
                    <a:pt x="2880" y="2456"/>
                  </a:lnTo>
                  <a:lnTo>
                    <a:pt x="2868" y="2477"/>
                  </a:lnTo>
                  <a:lnTo>
                    <a:pt x="2857" y="2498"/>
                  </a:lnTo>
                  <a:lnTo>
                    <a:pt x="2852" y="2509"/>
                  </a:lnTo>
                  <a:lnTo>
                    <a:pt x="2848" y="2519"/>
                  </a:lnTo>
                  <a:lnTo>
                    <a:pt x="2844" y="2530"/>
                  </a:lnTo>
                  <a:lnTo>
                    <a:pt x="2841" y="2540"/>
                  </a:lnTo>
                  <a:lnTo>
                    <a:pt x="2839" y="2551"/>
                  </a:lnTo>
                  <a:lnTo>
                    <a:pt x="2837" y="2561"/>
                  </a:lnTo>
                  <a:lnTo>
                    <a:pt x="2836" y="2571"/>
                  </a:lnTo>
                  <a:lnTo>
                    <a:pt x="2835" y="2582"/>
                  </a:lnTo>
                  <a:lnTo>
                    <a:pt x="2835" y="2590"/>
                  </a:lnTo>
                  <a:lnTo>
                    <a:pt x="2833" y="2598"/>
                  </a:lnTo>
                  <a:lnTo>
                    <a:pt x="2830" y="2605"/>
                  </a:lnTo>
                  <a:lnTo>
                    <a:pt x="2826" y="2613"/>
                  </a:lnTo>
                  <a:lnTo>
                    <a:pt x="2822" y="2620"/>
                  </a:lnTo>
                  <a:lnTo>
                    <a:pt x="2816" y="2627"/>
                  </a:lnTo>
                  <a:lnTo>
                    <a:pt x="2810" y="2634"/>
                  </a:lnTo>
                  <a:lnTo>
                    <a:pt x="2802" y="2640"/>
                  </a:lnTo>
                  <a:lnTo>
                    <a:pt x="2786" y="2652"/>
                  </a:lnTo>
                  <a:lnTo>
                    <a:pt x="2768" y="2662"/>
                  </a:lnTo>
                  <a:lnTo>
                    <a:pt x="2748" y="2672"/>
                  </a:lnTo>
                  <a:lnTo>
                    <a:pt x="2728" y="2681"/>
                  </a:lnTo>
                  <a:lnTo>
                    <a:pt x="2684" y="2698"/>
                  </a:lnTo>
                  <a:lnTo>
                    <a:pt x="2645" y="2711"/>
                  </a:lnTo>
                  <a:lnTo>
                    <a:pt x="2627" y="2718"/>
                  </a:lnTo>
                  <a:lnTo>
                    <a:pt x="2611" y="2724"/>
                  </a:lnTo>
                  <a:lnTo>
                    <a:pt x="2598" y="2730"/>
                  </a:lnTo>
                  <a:lnTo>
                    <a:pt x="2589" y="2734"/>
                  </a:lnTo>
                  <a:lnTo>
                    <a:pt x="2578" y="2740"/>
                  </a:lnTo>
                  <a:lnTo>
                    <a:pt x="2567" y="2743"/>
                  </a:lnTo>
                  <a:lnTo>
                    <a:pt x="2556" y="2745"/>
                  </a:lnTo>
                  <a:lnTo>
                    <a:pt x="2545" y="2746"/>
                  </a:lnTo>
                  <a:lnTo>
                    <a:pt x="2534" y="2746"/>
                  </a:lnTo>
                  <a:lnTo>
                    <a:pt x="2522" y="2745"/>
                  </a:lnTo>
                  <a:lnTo>
                    <a:pt x="2509" y="2743"/>
                  </a:lnTo>
                  <a:lnTo>
                    <a:pt x="2497" y="2741"/>
                  </a:lnTo>
                  <a:lnTo>
                    <a:pt x="2470" y="2736"/>
                  </a:lnTo>
                  <a:lnTo>
                    <a:pt x="2443" y="2730"/>
                  </a:lnTo>
                  <a:lnTo>
                    <a:pt x="2430" y="2728"/>
                  </a:lnTo>
                  <a:lnTo>
                    <a:pt x="2416" y="2726"/>
                  </a:lnTo>
                  <a:lnTo>
                    <a:pt x="2403" y="2725"/>
                  </a:lnTo>
                  <a:lnTo>
                    <a:pt x="2389" y="2724"/>
                  </a:lnTo>
                  <a:lnTo>
                    <a:pt x="2379" y="2725"/>
                  </a:lnTo>
                  <a:lnTo>
                    <a:pt x="2369" y="2726"/>
                  </a:lnTo>
                  <a:lnTo>
                    <a:pt x="2357" y="2728"/>
                  </a:lnTo>
                  <a:lnTo>
                    <a:pt x="2346" y="2730"/>
                  </a:lnTo>
                  <a:lnTo>
                    <a:pt x="2324" y="2736"/>
                  </a:lnTo>
                  <a:lnTo>
                    <a:pt x="2301" y="2744"/>
                  </a:lnTo>
                  <a:lnTo>
                    <a:pt x="2279" y="2752"/>
                  </a:lnTo>
                  <a:lnTo>
                    <a:pt x="2258" y="2759"/>
                  </a:lnTo>
                  <a:lnTo>
                    <a:pt x="2238" y="2766"/>
                  </a:lnTo>
                  <a:lnTo>
                    <a:pt x="2221" y="2771"/>
                  </a:lnTo>
                  <a:lnTo>
                    <a:pt x="2188" y="2780"/>
                  </a:lnTo>
                  <a:lnTo>
                    <a:pt x="2158" y="2787"/>
                  </a:lnTo>
                  <a:lnTo>
                    <a:pt x="2130" y="2795"/>
                  </a:lnTo>
                  <a:lnTo>
                    <a:pt x="2104" y="2802"/>
                  </a:lnTo>
                  <a:lnTo>
                    <a:pt x="2079" y="2811"/>
                  </a:lnTo>
                  <a:lnTo>
                    <a:pt x="2053" y="2821"/>
                  </a:lnTo>
                  <a:lnTo>
                    <a:pt x="2025" y="2834"/>
                  </a:lnTo>
                  <a:lnTo>
                    <a:pt x="1995" y="2850"/>
                  </a:lnTo>
                  <a:lnTo>
                    <a:pt x="1987" y="2847"/>
                  </a:lnTo>
                  <a:lnTo>
                    <a:pt x="1979" y="2845"/>
                  </a:lnTo>
                  <a:lnTo>
                    <a:pt x="1970" y="2845"/>
                  </a:lnTo>
                  <a:lnTo>
                    <a:pt x="1959" y="2845"/>
                  </a:lnTo>
                  <a:lnTo>
                    <a:pt x="1943" y="2845"/>
                  </a:lnTo>
                  <a:lnTo>
                    <a:pt x="1930" y="2847"/>
                  </a:lnTo>
                  <a:lnTo>
                    <a:pt x="1917" y="2850"/>
                  </a:lnTo>
                  <a:lnTo>
                    <a:pt x="1907" y="2854"/>
                  </a:lnTo>
                  <a:lnTo>
                    <a:pt x="1898" y="2859"/>
                  </a:lnTo>
                  <a:lnTo>
                    <a:pt x="1890" y="2864"/>
                  </a:lnTo>
                  <a:lnTo>
                    <a:pt x="1882" y="2870"/>
                  </a:lnTo>
                  <a:lnTo>
                    <a:pt x="1875" y="2876"/>
                  </a:lnTo>
                  <a:lnTo>
                    <a:pt x="1867" y="2882"/>
                  </a:lnTo>
                  <a:lnTo>
                    <a:pt x="1858" y="2887"/>
                  </a:lnTo>
                  <a:lnTo>
                    <a:pt x="1849" y="2893"/>
                  </a:lnTo>
                  <a:lnTo>
                    <a:pt x="1838" y="2897"/>
                  </a:lnTo>
                  <a:lnTo>
                    <a:pt x="1825" y="2901"/>
                  </a:lnTo>
                  <a:lnTo>
                    <a:pt x="1811" y="2904"/>
                  </a:lnTo>
                  <a:lnTo>
                    <a:pt x="1794" y="2906"/>
                  </a:lnTo>
                  <a:lnTo>
                    <a:pt x="1775" y="2907"/>
                  </a:lnTo>
                  <a:lnTo>
                    <a:pt x="1768" y="2906"/>
                  </a:lnTo>
                  <a:lnTo>
                    <a:pt x="1762" y="2904"/>
                  </a:lnTo>
                  <a:lnTo>
                    <a:pt x="1756" y="2901"/>
                  </a:lnTo>
                  <a:lnTo>
                    <a:pt x="1751" y="2897"/>
                  </a:lnTo>
                  <a:lnTo>
                    <a:pt x="1746" y="2893"/>
                  </a:lnTo>
                  <a:lnTo>
                    <a:pt x="1741" y="2890"/>
                  </a:lnTo>
                  <a:lnTo>
                    <a:pt x="1735" y="2887"/>
                  </a:lnTo>
                  <a:lnTo>
                    <a:pt x="1728" y="2886"/>
                  </a:lnTo>
                  <a:lnTo>
                    <a:pt x="1719" y="2887"/>
                  </a:lnTo>
                  <a:lnTo>
                    <a:pt x="1712" y="2889"/>
                  </a:lnTo>
                  <a:lnTo>
                    <a:pt x="1706" y="2893"/>
                  </a:lnTo>
                  <a:lnTo>
                    <a:pt x="1701" y="2898"/>
                  </a:lnTo>
                  <a:lnTo>
                    <a:pt x="1697" y="2903"/>
                  </a:lnTo>
                  <a:lnTo>
                    <a:pt x="1693" y="2909"/>
                  </a:lnTo>
                  <a:lnTo>
                    <a:pt x="1690" y="2916"/>
                  </a:lnTo>
                  <a:lnTo>
                    <a:pt x="1688" y="2923"/>
                  </a:lnTo>
                  <a:lnTo>
                    <a:pt x="1684" y="2936"/>
                  </a:lnTo>
                  <a:lnTo>
                    <a:pt x="1680" y="2949"/>
                  </a:lnTo>
                  <a:lnTo>
                    <a:pt x="1677" y="2953"/>
                  </a:lnTo>
                  <a:lnTo>
                    <a:pt x="1674" y="2957"/>
                  </a:lnTo>
                  <a:lnTo>
                    <a:pt x="1670" y="2959"/>
                  </a:lnTo>
                  <a:lnTo>
                    <a:pt x="1665" y="2960"/>
                  </a:lnTo>
                  <a:lnTo>
                    <a:pt x="1654" y="2961"/>
                  </a:lnTo>
                  <a:lnTo>
                    <a:pt x="1644" y="2962"/>
                  </a:lnTo>
                  <a:lnTo>
                    <a:pt x="1634" y="2964"/>
                  </a:lnTo>
                  <a:lnTo>
                    <a:pt x="1624" y="2966"/>
                  </a:lnTo>
                  <a:lnTo>
                    <a:pt x="1605" y="2972"/>
                  </a:lnTo>
                  <a:lnTo>
                    <a:pt x="1588" y="2978"/>
                  </a:lnTo>
                  <a:lnTo>
                    <a:pt x="1571" y="2983"/>
                  </a:lnTo>
                  <a:lnTo>
                    <a:pt x="1557" y="2986"/>
                  </a:lnTo>
                  <a:lnTo>
                    <a:pt x="1550" y="2987"/>
                  </a:lnTo>
                  <a:lnTo>
                    <a:pt x="1544" y="2986"/>
                  </a:lnTo>
                  <a:lnTo>
                    <a:pt x="1539" y="2984"/>
                  </a:lnTo>
                  <a:lnTo>
                    <a:pt x="1534" y="2981"/>
                  </a:lnTo>
                  <a:lnTo>
                    <a:pt x="1522" y="2968"/>
                  </a:lnTo>
                  <a:lnTo>
                    <a:pt x="1500" y="2943"/>
                  </a:lnTo>
                  <a:lnTo>
                    <a:pt x="1489" y="2929"/>
                  </a:lnTo>
                  <a:lnTo>
                    <a:pt x="1480" y="2916"/>
                  </a:lnTo>
                  <a:lnTo>
                    <a:pt x="1476" y="2910"/>
                  </a:lnTo>
                  <a:lnTo>
                    <a:pt x="1473" y="2905"/>
                  </a:lnTo>
                  <a:lnTo>
                    <a:pt x="1471" y="2900"/>
                  </a:lnTo>
                  <a:lnTo>
                    <a:pt x="1470" y="2897"/>
                  </a:lnTo>
                  <a:lnTo>
                    <a:pt x="1471" y="2881"/>
                  </a:lnTo>
                  <a:lnTo>
                    <a:pt x="1470" y="2869"/>
                  </a:lnTo>
                  <a:lnTo>
                    <a:pt x="1467" y="2858"/>
                  </a:lnTo>
                  <a:lnTo>
                    <a:pt x="1463" y="2850"/>
                  </a:lnTo>
                  <a:lnTo>
                    <a:pt x="1458" y="2843"/>
                  </a:lnTo>
                  <a:lnTo>
                    <a:pt x="1452" y="2837"/>
                  </a:lnTo>
                  <a:lnTo>
                    <a:pt x="1445" y="2832"/>
                  </a:lnTo>
                  <a:lnTo>
                    <a:pt x="1438" y="2827"/>
                  </a:lnTo>
                  <a:lnTo>
                    <a:pt x="1423" y="2821"/>
                  </a:lnTo>
                  <a:lnTo>
                    <a:pt x="1410" y="2813"/>
                  </a:lnTo>
                  <a:lnTo>
                    <a:pt x="1405" y="2808"/>
                  </a:lnTo>
                  <a:lnTo>
                    <a:pt x="1401" y="2803"/>
                  </a:lnTo>
                  <a:lnTo>
                    <a:pt x="1399" y="2799"/>
                  </a:lnTo>
                  <a:lnTo>
                    <a:pt x="1398" y="2795"/>
                  </a:lnTo>
                  <a:lnTo>
                    <a:pt x="1398" y="2791"/>
                  </a:lnTo>
                  <a:lnTo>
                    <a:pt x="1397" y="2786"/>
                  </a:lnTo>
                  <a:lnTo>
                    <a:pt x="1397" y="2766"/>
                  </a:lnTo>
                  <a:lnTo>
                    <a:pt x="1397" y="2749"/>
                  </a:lnTo>
                  <a:lnTo>
                    <a:pt x="1397" y="2732"/>
                  </a:lnTo>
                  <a:lnTo>
                    <a:pt x="1397" y="2707"/>
                  </a:lnTo>
                  <a:lnTo>
                    <a:pt x="1396" y="2704"/>
                  </a:lnTo>
                  <a:lnTo>
                    <a:pt x="1396" y="2698"/>
                  </a:lnTo>
                  <a:lnTo>
                    <a:pt x="1397" y="2689"/>
                  </a:lnTo>
                  <a:lnTo>
                    <a:pt x="1398" y="2680"/>
                  </a:lnTo>
                  <a:lnTo>
                    <a:pt x="1401" y="2658"/>
                  </a:lnTo>
                  <a:lnTo>
                    <a:pt x="1403" y="2640"/>
                  </a:lnTo>
                  <a:lnTo>
                    <a:pt x="1405" y="2620"/>
                  </a:lnTo>
                  <a:lnTo>
                    <a:pt x="1408" y="2602"/>
                  </a:lnTo>
                  <a:lnTo>
                    <a:pt x="1412" y="2588"/>
                  </a:lnTo>
                  <a:lnTo>
                    <a:pt x="1416" y="2577"/>
                  </a:lnTo>
                  <a:lnTo>
                    <a:pt x="1421" y="2567"/>
                  </a:lnTo>
                  <a:lnTo>
                    <a:pt x="1426" y="2560"/>
                  </a:lnTo>
                  <a:lnTo>
                    <a:pt x="1431" y="2554"/>
                  </a:lnTo>
                  <a:lnTo>
                    <a:pt x="1436" y="2549"/>
                  </a:lnTo>
                  <a:lnTo>
                    <a:pt x="1445" y="2540"/>
                  </a:lnTo>
                  <a:lnTo>
                    <a:pt x="1452" y="2533"/>
                  </a:lnTo>
                  <a:lnTo>
                    <a:pt x="1454" y="2528"/>
                  </a:lnTo>
                  <a:lnTo>
                    <a:pt x="1456" y="2523"/>
                  </a:lnTo>
                  <a:lnTo>
                    <a:pt x="1456" y="2517"/>
                  </a:lnTo>
                  <a:lnTo>
                    <a:pt x="1455" y="2509"/>
                  </a:lnTo>
                  <a:lnTo>
                    <a:pt x="1453" y="2499"/>
                  </a:lnTo>
                  <a:lnTo>
                    <a:pt x="1450" y="2489"/>
                  </a:lnTo>
                  <a:lnTo>
                    <a:pt x="1448" y="2481"/>
                  </a:lnTo>
                  <a:lnTo>
                    <a:pt x="1444" y="2475"/>
                  </a:lnTo>
                  <a:lnTo>
                    <a:pt x="1441" y="2469"/>
                  </a:lnTo>
                  <a:lnTo>
                    <a:pt x="1436" y="2464"/>
                  </a:lnTo>
                  <a:lnTo>
                    <a:pt x="1432" y="2461"/>
                  </a:lnTo>
                  <a:lnTo>
                    <a:pt x="1427" y="2458"/>
                  </a:lnTo>
                  <a:lnTo>
                    <a:pt x="1422" y="2455"/>
                  </a:lnTo>
                  <a:lnTo>
                    <a:pt x="1416" y="2454"/>
                  </a:lnTo>
                  <a:lnTo>
                    <a:pt x="1411" y="2453"/>
                  </a:lnTo>
                  <a:lnTo>
                    <a:pt x="1405" y="2452"/>
                  </a:lnTo>
                  <a:lnTo>
                    <a:pt x="1393" y="2452"/>
                  </a:lnTo>
                  <a:lnTo>
                    <a:pt x="1380" y="2453"/>
                  </a:lnTo>
                  <a:lnTo>
                    <a:pt x="1367" y="2455"/>
                  </a:lnTo>
                  <a:lnTo>
                    <a:pt x="1353" y="2456"/>
                  </a:lnTo>
                  <a:lnTo>
                    <a:pt x="1340" y="2457"/>
                  </a:lnTo>
                  <a:lnTo>
                    <a:pt x="1328" y="2457"/>
                  </a:lnTo>
                  <a:lnTo>
                    <a:pt x="1323" y="2456"/>
                  </a:lnTo>
                  <a:lnTo>
                    <a:pt x="1317" y="2454"/>
                  </a:lnTo>
                  <a:lnTo>
                    <a:pt x="1312" y="2452"/>
                  </a:lnTo>
                  <a:lnTo>
                    <a:pt x="1308" y="2449"/>
                  </a:lnTo>
                  <a:lnTo>
                    <a:pt x="1303" y="2446"/>
                  </a:lnTo>
                  <a:lnTo>
                    <a:pt x="1299" y="2441"/>
                  </a:lnTo>
                  <a:lnTo>
                    <a:pt x="1295" y="2436"/>
                  </a:lnTo>
                  <a:lnTo>
                    <a:pt x="1292" y="2430"/>
                  </a:lnTo>
                  <a:lnTo>
                    <a:pt x="1289" y="2420"/>
                  </a:lnTo>
                  <a:lnTo>
                    <a:pt x="1282" y="2402"/>
                  </a:lnTo>
                  <a:lnTo>
                    <a:pt x="1274" y="2375"/>
                  </a:lnTo>
                  <a:lnTo>
                    <a:pt x="1264" y="2346"/>
                  </a:lnTo>
                  <a:lnTo>
                    <a:pt x="1255" y="2317"/>
                  </a:lnTo>
                  <a:lnTo>
                    <a:pt x="1247" y="2289"/>
                  </a:lnTo>
                  <a:lnTo>
                    <a:pt x="1241" y="2266"/>
                  </a:lnTo>
                  <a:lnTo>
                    <a:pt x="1239" y="2251"/>
                  </a:lnTo>
                  <a:lnTo>
                    <a:pt x="1240" y="2245"/>
                  </a:lnTo>
                  <a:lnTo>
                    <a:pt x="1241" y="2240"/>
                  </a:lnTo>
                  <a:lnTo>
                    <a:pt x="1243" y="2234"/>
                  </a:lnTo>
                  <a:lnTo>
                    <a:pt x="1246" y="2229"/>
                  </a:lnTo>
                  <a:lnTo>
                    <a:pt x="1253" y="2219"/>
                  </a:lnTo>
                  <a:lnTo>
                    <a:pt x="1261" y="2209"/>
                  </a:lnTo>
                  <a:lnTo>
                    <a:pt x="1269" y="2200"/>
                  </a:lnTo>
                  <a:lnTo>
                    <a:pt x="1275" y="2190"/>
                  </a:lnTo>
                  <a:lnTo>
                    <a:pt x="1278" y="2184"/>
                  </a:lnTo>
                  <a:lnTo>
                    <a:pt x="1280" y="2179"/>
                  </a:lnTo>
                  <a:lnTo>
                    <a:pt x="1281" y="2174"/>
                  </a:lnTo>
                  <a:lnTo>
                    <a:pt x="1282" y="2168"/>
                  </a:lnTo>
                  <a:lnTo>
                    <a:pt x="1281" y="2160"/>
                  </a:lnTo>
                  <a:lnTo>
                    <a:pt x="1280" y="2154"/>
                  </a:lnTo>
                  <a:lnTo>
                    <a:pt x="1277" y="2150"/>
                  </a:lnTo>
                  <a:lnTo>
                    <a:pt x="1274" y="2146"/>
                  </a:lnTo>
                  <a:lnTo>
                    <a:pt x="1265" y="2141"/>
                  </a:lnTo>
                  <a:lnTo>
                    <a:pt x="1256" y="2138"/>
                  </a:lnTo>
                  <a:lnTo>
                    <a:pt x="1245" y="2135"/>
                  </a:lnTo>
                  <a:lnTo>
                    <a:pt x="1237" y="2130"/>
                  </a:lnTo>
                  <a:lnTo>
                    <a:pt x="1234" y="2127"/>
                  </a:lnTo>
                  <a:lnTo>
                    <a:pt x="1231" y="2122"/>
                  </a:lnTo>
                  <a:lnTo>
                    <a:pt x="1229" y="2117"/>
                  </a:lnTo>
                  <a:lnTo>
                    <a:pt x="1229" y="2110"/>
                  </a:lnTo>
                  <a:lnTo>
                    <a:pt x="1230" y="2097"/>
                  </a:lnTo>
                  <a:lnTo>
                    <a:pt x="1231" y="2077"/>
                  </a:lnTo>
                  <a:lnTo>
                    <a:pt x="1233" y="2056"/>
                  </a:lnTo>
                  <a:lnTo>
                    <a:pt x="1234" y="2036"/>
                  </a:lnTo>
                  <a:lnTo>
                    <a:pt x="1234" y="2027"/>
                  </a:lnTo>
                  <a:lnTo>
                    <a:pt x="1232" y="2019"/>
                  </a:lnTo>
                  <a:lnTo>
                    <a:pt x="1231" y="2012"/>
                  </a:lnTo>
                  <a:lnTo>
                    <a:pt x="1228" y="2007"/>
                  </a:lnTo>
                  <a:lnTo>
                    <a:pt x="1225" y="2002"/>
                  </a:lnTo>
                  <a:lnTo>
                    <a:pt x="1221" y="1998"/>
                  </a:lnTo>
                  <a:lnTo>
                    <a:pt x="1217" y="1994"/>
                  </a:lnTo>
                  <a:lnTo>
                    <a:pt x="1213" y="1991"/>
                  </a:lnTo>
                  <a:lnTo>
                    <a:pt x="1203" y="1985"/>
                  </a:lnTo>
                  <a:lnTo>
                    <a:pt x="1192" y="1978"/>
                  </a:lnTo>
                  <a:lnTo>
                    <a:pt x="1187" y="1974"/>
                  </a:lnTo>
                  <a:lnTo>
                    <a:pt x="1182" y="1969"/>
                  </a:lnTo>
                  <a:lnTo>
                    <a:pt x="1177" y="1964"/>
                  </a:lnTo>
                  <a:lnTo>
                    <a:pt x="1172" y="1958"/>
                  </a:lnTo>
                  <a:lnTo>
                    <a:pt x="1164" y="1956"/>
                  </a:lnTo>
                  <a:lnTo>
                    <a:pt x="1155" y="1956"/>
                  </a:lnTo>
                  <a:lnTo>
                    <a:pt x="1147" y="1956"/>
                  </a:lnTo>
                  <a:lnTo>
                    <a:pt x="1138" y="1957"/>
                  </a:lnTo>
                  <a:lnTo>
                    <a:pt x="1131" y="1959"/>
                  </a:lnTo>
                  <a:lnTo>
                    <a:pt x="1124" y="1961"/>
                  </a:lnTo>
                  <a:lnTo>
                    <a:pt x="1118" y="1965"/>
                  </a:lnTo>
                  <a:lnTo>
                    <a:pt x="1113" y="1968"/>
                  </a:lnTo>
                  <a:lnTo>
                    <a:pt x="1108" y="1964"/>
                  </a:lnTo>
                  <a:lnTo>
                    <a:pt x="1102" y="1961"/>
                  </a:lnTo>
                  <a:lnTo>
                    <a:pt x="1095" y="1959"/>
                  </a:lnTo>
                  <a:lnTo>
                    <a:pt x="1088" y="1959"/>
                  </a:lnTo>
                  <a:lnTo>
                    <a:pt x="1072" y="1959"/>
                  </a:lnTo>
                  <a:lnTo>
                    <a:pt x="1051" y="1958"/>
                  </a:lnTo>
                  <a:lnTo>
                    <a:pt x="1044" y="1979"/>
                  </a:lnTo>
                  <a:lnTo>
                    <a:pt x="1039" y="1995"/>
                  </a:lnTo>
                  <a:lnTo>
                    <a:pt x="1037" y="1998"/>
                  </a:lnTo>
                  <a:lnTo>
                    <a:pt x="1034" y="2000"/>
                  </a:lnTo>
                  <a:lnTo>
                    <a:pt x="1030" y="2002"/>
                  </a:lnTo>
                  <a:lnTo>
                    <a:pt x="1024" y="2004"/>
                  </a:lnTo>
                  <a:lnTo>
                    <a:pt x="1017" y="2005"/>
                  </a:lnTo>
                  <a:lnTo>
                    <a:pt x="1009" y="2005"/>
                  </a:lnTo>
                  <a:lnTo>
                    <a:pt x="999" y="2005"/>
                  </a:lnTo>
                  <a:lnTo>
                    <a:pt x="988" y="2005"/>
                  </a:lnTo>
                  <a:lnTo>
                    <a:pt x="979" y="2007"/>
                  </a:lnTo>
                  <a:lnTo>
                    <a:pt x="971" y="2008"/>
                  </a:lnTo>
                  <a:lnTo>
                    <a:pt x="963" y="2008"/>
                  </a:lnTo>
                  <a:lnTo>
                    <a:pt x="955" y="2007"/>
                  </a:lnTo>
                  <a:lnTo>
                    <a:pt x="940" y="2004"/>
                  </a:lnTo>
                  <a:lnTo>
                    <a:pt x="925" y="1999"/>
                  </a:lnTo>
                  <a:lnTo>
                    <a:pt x="908" y="1995"/>
                  </a:lnTo>
                  <a:lnTo>
                    <a:pt x="892" y="1991"/>
                  </a:lnTo>
                  <a:lnTo>
                    <a:pt x="884" y="1991"/>
                  </a:lnTo>
                  <a:lnTo>
                    <a:pt x="875" y="1991"/>
                  </a:lnTo>
                  <a:lnTo>
                    <a:pt x="866" y="1992"/>
                  </a:lnTo>
                  <a:lnTo>
                    <a:pt x="857" y="1994"/>
                  </a:lnTo>
                  <a:lnTo>
                    <a:pt x="840" y="1997"/>
                  </a:lnTo>
                  <a:lnTo>
                    <a:pt x="825" y="2000"/>
                  </a:lnTo>
                  <a:lnTo>
                    <a:pt x="812" y="2001"/>
                  </a:lnTo>
                  <a:lnTo>
                    <a:pt x="797" y="2002"/>
                  </a:lnTo>
                  <a:lnTo>
                    <a:pt x="768" y="2004"/>
                  </a:lnTo>
                  <a:lnTo>
                    <a:pt x="731" y="2010"/>
                  </a:lnTo>
                  <a:lnTo>
                    <a:pt x="723" y="2012"/>
                  </a:lnTo>
                  <a:lnTo>
                    <a:pt x="716" y="2015"/>
                  </a:lnTo>
                  <a:lnTo>
                    <a:pt x="711" y="2019"/>
                  </a:lnTo>
                  <a:lnTo>
                    <a:pt x="707" y="2023"/>
                  </a:lnTo>
                  <a:lnTo>
                    <a:pt x="704" y="2028"/>
                  </a:lnTo>
                  <a:lnTo>
                    <a:pt x="702" y="2032"/>
                  </a:lnTo>
                  <a:lnTo>
                    <a:pt x="701" y="2037"/>
                  </a:lnTo>
                  <a:lnTo>
                    <a:pt x="700" y="2042"/>
                  </a:lnTo>
                  <a:lnTo>
                    <a:pt x="701" y="2053"/>
                  </a:lnTo>
                  <a:lnTo>
                    <a:pt x="702" y="2061"/>
                  </a:lnTo>
                  <a:lnTo>
                    <a:pt x="704" y="2066"/>
                  </a:lnTo>
                  <a:lnTo>
                    <a:pt x="705" y="2068"/>
                  </a:lnTo>
                  <a:lnTo>
                    <a:pt x="699" y="2075"/>
                  </a:lnTo>
                  <a:lnTo>
                    <a:pt x="697" y="2076"/>
                  </a:lnTo>
                  <a:lnTo>
                    <a:pt x="697" y="2072"/>
                  </a:lnTo>
                  <a:lnTo>
                    <a:pt x="696" y="2065"/>
                  </a:lnTo>
                  <a:lnTo>
                    <a:pt x="693" y="2061"/>
                  </a:lnTo>
                  <a:lnTo>
                    <a:pt x="691" y="2057"/>
                  </a:lnTo>
                  <a:lnTo>
                    <a:pt x="688" y="2052"/>
                  </a:lnTo>
                  <a:lnTo>
                    <a:pt x="683" y="2047"/>
                  </a:lnTo>
                  <a:lnTo>
                    <a:pt x="677" y="2042"/>
                  </a:lnTo>
                  <a:lnTo>
                    <a:pt x="669" y="2038"/>
                  </a:lnTo>
                  <a:lnTo>
                    <a:pt x="659" y="2034"/>
                  </a:lnTo>
                  <a:lnTo>
                    <a:pt x="647" y="2031"/>
                  </a:lnTo>
                  <a:lnTo>
                    <a:pt x="643" y="2029"/>
                  </a:lnTo>
                  <a:lnTo>
                    <a:pt x="639" y="2029"/>
                  </a:lnTo>
                  <a:lnTo>
                    <a:pt x="635" y="2030"/>
                  </a:lnTo>
                  <a:lnTo>
                    <a:pt x="632" y="2031"/>
                  </a:lnTo>
                  <a:lnTo>
                    <a:pt x="625" y="2035"/>
                  </a:lnTo>
                  <a:lnTo>
                    <a:pt x="618" y="2040"/>
                  </a:lnTo>
                  <a:lnTo>
                    <a:pt x="611" y="2045"/>
                  </a:lnTo>
                  <a:lnTo>
                    <a:pt x="604" y="2049"/>
                  </a:lnTo>
                  <a:lnTo>
                    <a:pt x="601" y="2050"/>
                  </a:lnTo>
                  <a:lnTo>
                    <a:pt x="597" y="2050"/>
                  </a:lnTo>
                  <a:lnTo>
                    <a:pt x="593" y="2049"/>
                  </a:lnTo>
                  <a:lnTo>
                    <a:pt x="589" y="2046"/>
                  </a:lnTo>
                  <a:lnTo>
                    <a:pt x="582" y="2041"/>
                  </a:lnTo>
                  <a:lnTo>
                    <a:pt x="578" y="2036"/>
                  </a:lnTo>
                  <a:lnTo>
                    <a:pt x="574" y="2030"/>
                  </a:lnTo>
                  <a:lnTo>
                    <a:pt x="572" y="2023"/>
                  </a:lnTo>
                  <a:lnTo>
                    <a:pt x="569" y="2009"/>
                  </a:lnTo>
                  <a:lnTo>
                    <a:pt x="568" y="1994"/>
                  </a:lnTo>
                  <a:lnTo>
                    <a:pt x="568" y="1977"/>
                  </a:lnTo>
                  <a:lnTo>
                    <a:pt x="566" y="1959"/>
                  </a:lnTo>
                  <a:lnTo>
                    <a:pt x="564" y="1950"/>
                  </a:lnTo>
                  <a:lnTo>
                    <a:pt x="561" y="1941"/>
                  </a:lnTo>
                  <a:lnTo>
                    <a:pt x="557" y="1930"/>
                  </a:lnTo>
                  <a:lnTo>
                    <a:pt x="552" y="1920"/>
                  </a:lnTo>
                  <a:lnTo>
                    <a:pt x="545" y="1922"/>
                  </a:lnTo>
                  <a:lnTo>
                    <a:pt x="536" y="1923"/>
                  </a:lnTo>
                  <a:lnTo>
                    <a:pt x="526" y="1924"/>
                  </a:lnTo>
                  <a:lnTo>
                    <a:pt x="516" y="1925"/>
                  </a:lnTo>
                  <a:lnTo>
                    <a:pt x="494" y="1925"/>
                  </a:lnTo>
                  <a:lnTo>
                    <a:pt x="469" y="1924"/>
                  </a:lnTo>
                  <a:lnTo>
                    <a:pt x="446" y="1923"/>
                  </a:lnTo>
                  <a:lnTo>
                    <a:pt x="425" y="1922"/>
                  </a:lnTo>
                  <a:lnTo>
                    <a:pt x="408" y="1921"/>
                  </a:lnTo>
                  <a:lnTo>
                    <a:pt x="395" y="1920"/>
                  </a:lnTo>
                  <a:lnTo>
                    <a:pt x="383" y="1920"/>
                  </a:lnTo>
                  <a:lnTo>
                    <a:pt x="369" y="1918"/>
                  </a:lnTo>
                  <a:lnTo>
                    <a:pt x="351" y="1915"/>
                  </a:lnTo>
                  <a:lnTo>
                    <a:pt x="333" y="1912"/>
                  </a:lnTo>
                  <a:lnTo>
                    <a:pt x="296" y="1905"/>
                  </a:lnTo>
                  <a:lnTo>
                    <a:pt x="264" y="1900"/>
                  </a:lnTo>
                  <a:lnTo>
                    <a:pt x="249" y="1898"/>
                  </a:lnTo>
                  <a:lnTo>
                    <a:pt x="238" y="1895"/>
                  </a:lnTo>
                  <a:lnTo>
                    <a:pt x="229" y="1892"/>
                  </a:lnTo>
                  <a:lnTo>
                    <a:pt x="221" y="1889"/>
                  </a:lnTo>
                  <a:lnTo>
                    <a:pt x="204" y="1877"/>
                  </a:lnTo>
                  <a:lnTo>
                    <a:pt x="180" y="1858"/>
                  </a:lnTo>
                  <a:lnTo>
                    <a:pt x="176" y="1856"/>
                  </a:lnTo>
                  <a:lnTo>
                    <a:pt x="172" y="1856"/>
                  </a:lnTo>
                  <a:lnTo>
                    <a:pt x="168" y="1858"/>
                  </a:lnTo>
                  <a:lnTo>
                    <a:pt x="163" y="1862"/>
                  </a:lnTo>
                  <a:lnTo>
                    <a:pt x="152" y="1873"/>
                  </a:lnTo>
                  <a:lnTo>
                    <a:pt x="135" y="1888"/>
                  </a:lnTo>
                  <a:lnTo>
                    <a:pt x="125" y="1896"/>
                  </a:lnTo>
                  <a:lnTo>
                    <a:pt x="114" y="1905"/>
                  </a:lnTo>
                  <a:lnTo>
                    <a:pt x="101" y="1915"/>
                  </a:lnTo>
                  <a:lnTo>
                    <a:pt x="86" y="1924"/>
                  </a:lnTo>
                  <a:lnTo>
                    <a:pt x="69" y="1933"/>
                  </a:lnTo>
                  <a:lnTo>
                    <a:pt x="49" y="1942"/>
                  </a:lnTo>
                  <a:lnTo>
                    <a:pt x="26" y="1951"/>
                  </a:lnTo>
                  <a:lnTo>
                    <a:pt x="1" y="1958"/>
                  </a:lnTo>
                  <a:lnTo>
                    <a:pt x="0" y="1930"/>
                  </a:lnTo>
                  <a:lnTo>
                    <a:pt x="1" y="1906"/>
                  </a:lnTo>
                  <a:lnTo>
                    <a:pt x="2" y="1886"/>
                  </a:lnTo>
                  <a:lnTo>
                    <a:pt x="4" y="1867"/>
                  </a:lnTo>
                  <a:lnTo>
                    <a:pt x="6" y="1851"/>
                  </a:lnTo>
                  <a:lnTo>
                    <a:pt x="9" y="1837"/>
                  </a:lnTo>
                  <a:lnTo>
                    <a:pt x="11" y="1823"/>
                  </a:lnTo>
                  <a:lnTo>
                    <a:pt x="15" y="1811"/>
                  </a:lnTo>
                  <a:lnTo>
                    <a:pt x="21" y="1792"/>
                  </a:lnTo>
                  <a:lnTo>
                    <a:pt x="27" y="1774"/>
                  </a:lnTo>
                  <a:lnTo>
                    <a:pt x="30" y="1766"/>
                  </a:lnTo>
                  <a:lnTo>
                    <a:pt x="32" y="1757"/>
                  </a:lnTo>
                  <a:lnTo>
                    <a:pt x="33" y="1748"/>
                  </a:lnTo>
                  <a:lnTo>
                    <a:pt x="33" y="1737"/>
                  </a:lnTo>
                  <a:lnTo>
                    <a:pt x="45" y="1709"/>
                  </a:lnTo>
                  <a:lnTo>
                    <a:pt x="56" y="1687"/>
                  </a:lnTo>
                  <a:lnTo>
                    <a:pt x="61" y="1679"/>
                  </a:lnTo>
                  <a:lnTo>
                    <a:pt x="66" y="1671"/>
                  </a:lnTo>
                  <a:lnTo>
                    <a:pt x="71" y="1664"/>
                  </a:lnTo>
                  <a:lnTo>
                    <a:pt x="76" y="1658"/>
                  </a:lnTo>
                  <a:lnTo>
                    <a:pt x="81" y="1653"/>
                  </a:lnTo>
                  <a:lnTo>
                    <a:pt x="86" y="1649"/>
                  </a:lnTo>
                  <a:lnTo>
                    <a:pt x="91" y="1646"/>
                  </a:lnTo>
                  <a:lnTo>
                    <a:pt x="96" y="1643"/>
                  </a:lnTo>
                  <a:lnTo>
                    <a:pt x="105" y="1640"/>
                  </a:lnTo>
                  <a:lnTo>
                    <a:pt x="114" y="1638"/>
                  </a:lnTo>
                  <a:lnTo>
                    <a:pt x="131" y="1636"/>
                  </a:lnTo>
                  <a:lnTo>
                    <a:pt x="148" y="1633"/>
                  </a:lnTo>
                  <a:lnTo>
                    <a:pt x="152" y="1631"/>
                  </a:lnTo>
                  <a:lnTo>
                    <a:pt x="156" y="1629"/>
                  </a:lnTo>
                  <a:lnTo>
                    <a:pt x="160" y="1626"/>
                  </a:lnTo>
                  <a:lnTo>
                    <a:pt x="164" y="1623"/>
                  </a:lnTo>
                  <a:lnTo>
                    <a:pt x="168" y="1619"/>
                  </a:lnTo>
                  <a:lnTo>
                    <a:pt x="172" y="1614"/>
                  </a:lnTo>
                  <a:lnTo>
                    <a:pt x="176" y="1608"/>
                  </a:lnTo>
                  <a:lnTo>
                    <a:pt x="180" y="1600"/>
                  </a:lnTo>
                  <a:lnTo>
                    <a:pt x="206" y="1517"/>
                  </a:lnTo>
                  <a:lnTo>
                    <a:pt x="216" y="1508"/>
                  </a:lnTo>
                  <a:lnTo>
                    <a:pt x="225" y="1500"/>
                  </a:lnTo>
                  <a:lnTo>
                    <a:pt x="235" y="1493"/>
                  </a:lnTo>
                  <a:lnTo>
                    <a:pt x="245" y="1488"/>
                  </a:lnTo>
                  <a:lnTo>
                    <a:pt x="256" y="1483"/>
                  </a:lnTo>
                  <a:lnTo>
                    <a:pt x="265" y="1480"/>
                  </a:lnTo>
                  <a:lnTo>
                    <a:pt x="274" y="1477"/>
                  </a:lnTo>
                  <a:lnTo>
                    <a:pt x="283" y="1476"/>
                  </a:lnTo>
                  <a:lnTo>
                    <a:pt x="299" y="1474"/>
                  </a:lnTo>
                  <a:lnTo>
                    <a:pt x="313" y="1474"/>
                  </a:lnTo>
                  <a:lnTo>
                    <a:pt x="324" y="1474"/>
                  </a:lnTo>
                  <a:lnTo>
                    <a:pt x="332" y="1474"/>
                  </a:lnTo>
                  <a:lnTo>
                    <a:pt x="351" y="1474"/>
                  </a:lnTo>
                  <a:lnTo>
                    <a:pt x="371" y="1473"/>
                  </a:lnTo>
                  <a:lnTo>
                    <a:pt x="390" y="1471"/>
                  </a:lnTo>
                  <a:lnTo>
                    <a:pt x="408" y="1469"/>
                  </a:lnTo>
                  <a:lnTo>
                    <a:pt x="425" y="1464"/>
                  </a:lnTo>
                  <a:lnTo>
                    <a:pt x="441" y="1459"/>
                  </a:lnTo>
                  <a:lnTo>
                    <a:pt x="448" y="1456"/>
                  </a:lnTo>
                  <a:lnTo>
                    <a:pt x="455" y="1452"/>
                  </a:lnTo>
                  <a:lnTo>
                    <a:pt x="462" y="1448"/>
                  </a:lnTo>
                  <a:lnTo>
                    <a:pt x="468" y="1443"/>
                  </a:lnTo>
                  <a:lnTo>
                    <a:pt x="478" y="1435"/>
                  </a:lnTo>
                  <a:lnTo>
                    <a:pt x="486" y="1429"/>
                  </a:lnTo>
                  <a:lnTo>
                    <a:pt x="494" y="1426"/>
                  </a:lnTo>
                  <a:lnTo>
                    <a:pt x="500" y="1425"/>
                  </a:lnTo>
                  <a:lnTo>
                    <a:pt x="506" y="1426"/>
                  </a:lnTo>
                  <a:lnTo>
                    <a:pt x="511" y="1429"/>
                  </a:lnTo>
                  <a:lnTo>
                    <a:pt x="516" y="1432"/>
                  </a:lnTo>
                  <a:lnTo>
                    <a:pt x="520" y="1437"/>
                  </a:lnTo>
                  <a:lnTo>
                    <a:pt x="528" y="1447"/>
                  </a:lnTo>
                  <a:lnTo>
                    <a:pt x="535" y="1458"/>
                  </a:lnTo>
                  <a:lnTo>
                    <a:pt x="539" y="1462"/>
                  </a:lnTo>
                  <a:lnTo>
                    <a:pt x="543" y="1466"/>
                  </a:lnTo>
                  <a:lnTo>
                    <a:pt x="547" y="1468"/>
                  </a:lnTo>
                  <a:lnTo>
                    <a:pt x="552" y="1469"/>
                  </a:lnTo>
                  <a:lnTo>
                    <a:pt x="558" y="1469"/>
                  </a:lnTo>
                  <a:lnTo>
                    <a:pt x="563" y="1467"/>
                  </a:lnTo>
                  <a:lnTo>
                    <a:pt x="567" y="1465"/>
                  </a:lnTo>
                  <a:lnTo>
                    <a:pt x="571" y="1462"/>
                  </a:lnTo>
                  <a:lnTo>
                    <a:pt x="578" y="1453"/>
                  </a:lnTo>
                  <a:lnTo>
                    <a:pt x="586" y="1443"/>
                  </a:lnTo>
                  <a:lnTo>
                    <a:pt x="591" y="1432"/>
                  </a:lnTo>
                  <a:lnTo>
                    <a:pt x="597" y="1421"/>
                  </a:lnTo>
                  <a:lnTo>
                    <a:pt x="603" y="1410"/>
                  </a:lnTo>
                  <a:lnTo>
                    <a:pt x="610" y="1402"/>
                  </a:lnTo>
                  <a:lnTo>
                    <a:pt x="616" y="1395"/>
                  </a:lnTo>
                  <a:lnTo>
                    <a:pt x="622" y="1390"/>
                  </a:lnTo>
                  <a:lnTo>
                    <a:pt x="629" y="1386"/>
                  </a:lnTo>
                  <a:lnTo>
                    <a:pt x="637" y="1382"/>
                  </a:lnTo>
                  <a:lnTo>
                    <a:pt x="645" y="1380"/>
                  </a:lnTo>
                  <a:lnTo>
                    <a:pt x="653" y="1378"/>
                  </a:lnTo>
                  <a:lnTo>
                    <a:pt x="662" y="1377"/>
                  </a:lnTo>
                  <a:lnTo>
                    <a:pt x="671" y="1376"/>
                  </a:lnTo>
                  <a:lnTo>
                    <a:pt x="703" y="1378"/>
                  </a:lnTo>
                  <a:lnTo>
                    <a:pt x="720" y="1380"/>
                  </a:lnTo>
                  <a:lnTo>
                    <a:pt x="742" y="1380"/>
                  </a:lnTo>
                  <a:lnTo>
                    <a:pt x="761" y="1380"/>
                  </a:lnTo>
                  <a:lnTo>
                    <a:pt x="779" y="1380"/>
                  </a:lnTo>
                  <a:lnTo>
                    <a:pt x="798" y="1380"/>
                  </a:lnTo>
                  <a:lnTo>
                    <a:pt x="819" y="1380"/>
                  </a:lnTo>
                  <a:lnTo>
                    <a:pt x="842" y="1380"/>
                  </a:lnTo>
                  <a:lnTo>
                    <a:pt x="870" y="1380"/>
                  </a:lnTo>
                  <a:lnTo>
                    <a:pt x="903" y="1380"/>
                  </a:lnTo>
                  <a:lnTo>
                    <a:pt x="915" y="1380"/>
                  </a:lnTo>
                  <a:lnTo>
                    <a:pt x="927" y="1382"/>
                  </a:lnTo>
                  <a:lnTo>
                    <a:pt x="937" y="1385"/>
                  </a:lnTo>
                  <a:lnTo>
                    <a:pt x="945" y="1387"/>
                  </a:lnTo>
                  <a:lnTo>
                    <a:pt x="961" y="1394"/>
                  </a:lnTo>
                  <a:lnTo>
                    <a:pt x="975" y="1402"/>
                  </a:lnTo>
                  <a:lnTo>
                    <a:pt x="989" y="1409"/>
                  </a:lnTo>
                  <a:lnTo>
                    <a:pt x="1004" y="1416"/>
                  </a:lnTo>
                  <a:lnTo>
                    <a:pt x="1013" y="1419"/>
                  </a:lnTo>
                  <a:lnTo>
                    <a:pt x="1022" y="1421"/>
                  </a:lnTo>
                  <a:lnTo>
                    <a:pt x="1034" y="1422"/>
                  </a:lnTo>
                  <a:lnTo>
                    <a:pt x="1046" y="1422"/>
                  </a:lnTo>
                  <a:lnTo>
                    <a:pt x="1063" y="1422"/>
                  </a:lnTo>
                  <a:lnTo>
                    <a:pt x="1078" y="1419"/>
                  </a:lnTo>
                  <a:lnTo>
                    <a:pt x="1091" y="1416"/>
                  </a:lnTo>
                  <a:lnTo>
                    <a:pt x="1102" y="1411"/>
                  </a:lnTo>
                  <a:lnTo>
                    <a:pt x="1112" y="1405"/>
                  </a:lnTo>
                  <a:lnTo>
                    <a:pt x="1120" y="1398"/>
                  </a:lnTo>
                  <a:lnTo>
                    <a:pt x="1127" y="1391"/>
                  </a:lnTo>
                  <a:lnTo>
                    <a:pt x="1134" y="1384"/>
                  </a:lnTo>
                  <a:lnTo>
                    <a:pt x="1146" y="1368"/>
                  </a:lnTo>
                  <a:lnTo>
                    <a:pt x="1157" y="1353"/>
                  </a:lnTo>
                  <a:lnTo>
                    <a:pt x="1163" y="1347"/>
                  </a:lnTo>
                  <a:lnTo>
                    <a:pt x="1170" y="1341"/>
                  </a:lnTo>
                  <a:lnTo>
                    <a:pt x="1178" y="1337"/>
                  </a:lnTo>
                  <a:lnTo>
                    <a:pt x="1187" y="1333"/>
                  </a:lnTo>
                  <a:lnTo>
                    <a:pt x="1197" y="1331"/>
                  </a:lnTo>
                  <a:lnTo>
                    <a:pt x="1206" y="1328"/>
                  </a:lnTo>
                  <a:lnTo>
                    <a:pt x="1214" y="1326"/>
                  </a:lnTo>
                  <a:lnTo>
                    <a:pt x="1221" y="1322"/>
                  </a:lnTo>
                  <a:lnTo>
                    <a:pt x="1227" y="1319"/>
                  </a:lnTo>
                  <a:lnTo>
                    <a:pt x="1233" y="1316"/>
                  </a:lnTo>
                  <a:lnTo>
                    <a:pt x="1237" y="1312"/>
                  </a:lnTo>
                  <a:lnTo>
                    <a:pt x="1241" y="1308"/>
                  </a:lnTo>
                  <a:lnTo>
                    <a:pt x="1245" y="1304"/>
                  </a:lnTo>
                  <a:lnTo>
                    <a:pt x="1248" y="1299"/>
                  </a:lnTo>
                  <a:lnTo>
                    <a:pt x="1250" y="1295"/>
                  </a:lnTo>
                  <a:lnTo>
                    <a:pt x="1253" y="1290"/>
                  </a:lnTo>
                  <a:lnTo>
                    <a:pt x="1255" y="1281"/>
                  </a:lnTo>
                  <a:lnTo>
                    <a:pt x="1255" y="1272"/>
                  </a:lnTo>
                  <a:lnTo>
                    <a:pt x="1254" y="1262"/>
                  </a:lnTo>
                  <a:lnTo>
                    <a:pt x="1253" y="1253"/>
                  </a:lnTo>
                  <a:lnTo>
                    <a:pt x="1249" y="1244"/>
                  </a:lnTo>
                  <a:lnTo>
                    <a:pt x="1247" y="1237"/>
                  </a:lnTo>
                  <a:lnTo>
                    <a:pt x="1242" y="1225"/>
                  </a:lnTo>
                  <a:lnTo>
                    <a:pt x="1239" y="1218"/>
                  </a:lnTo>
                  <a:lnTo>
                    <a:pt x="1240" y="1211"/>
                  </a:lnTo>
                  <a:lnTo>
                    <a:pt x="1241" y="1204"/>
                  </a:lnTo>
                  <a:lnTo>
                    <a:pt x="1243" y="1198"/>
                  </a:lnTo>
                  <a:lnTo>
                    <a:pt x="1245" y="1192"/>
                  </a:lnTo>
                  <a:lnTo>
                    <a:pt x="1252" y="1179"/>
                  </a:lnTo>
                  <a:lnTo>
                    <a:pt x="1258" y="1167"/>
                  </a:lnTo>
                  <a:lnTo>
                    <a:pt x="1261" y="1159"/>
                  </a:lnTo>
                  <a:lnTo>
                    <a:pt x="1264" y="1153"/>
                  </a:lnTo>
                  <a:lnTo>
                    <a:pt x="1265" y="1146"/>
                  </a:lnTo>
                  <a:lnTo>
                    <a:pt x="1267" y="1139"/>
                  </a:lnTo>
                  <a:lnTo>
                    <a:pt x="1267" y="1132"/>
                  </a:lnTo>
                  <a:lnTo>
                    <a:pt x="1266" y="1124"/>
                  </a:lnTo>
                  <a:lnTo>
                    <a:pt x="1264" y="1116"/>
                  </a:lnTo>
                  <a:lnTo>
                    <a:pt x="1261" y="1107"/>
                  </a:lnTo>
                  <a:lnTo>
                    <a:pt x="1258" y="1104"/>
                  </a:lnTo>
                  <a:lnTo>
                    <a:pt x="1254" y="1102"/>
                  </a:lnTo>
                  <a:lnTo>
                    <a:pt x="1247" y="1101"/>
                  </a:lnTo>
                  <a:lnTo>
                    <a:pt x="1240" y="1100"/>
                  </a:lnTo>
                  <a:lnTo>
                    <a:pt x="1224" y="1099"/>
                  </a:lnTo>
                  <a:lnTo>
                    <a:pt x="1207" y="1098"/>
                  </a:lnTo>
                  <a:lnTo>
                    <a:pt x="1200" y="1097"/>
                  </a:lnTo>
                  <a:lnTo>
                    <a:pt x="1193" y="1095"/>
                  </a:lnTo>
                  <a:lnTo>
                    <a:pt x="1187" y="1091"/>
                  </a:lnTo>
                  <a:lnTo>
                    <a:pt x="1182" y="1087"/>
                  </a:lnTo>
                  <a:lnTo>
                    <a:pt x="1180" y="1084"/>
                  </a:lnTo>
                  <a:lnTo>
                    <a:pt x="1179" y="1081"/>
                  </a:lnTo>
                  <a:lnTo>
                    <a:pt x="1178" y="1077"/>
                  </a:lnTo>
                  <a:lnTo>
                    <a:pt x="1178" y="1073"/>
                  </a:lnTo>
                  <a:lnTo>
                    <a:pt x="1178" y="1068"/>
                  </a:lnTo>
                  <a:lnTo>
                    <a:pt x="1179" y="1063"/>
                  </a:lnTo>
                  <a:lnTo>
                    <a:pt x="1180" y="1057"/>
                  </a:lnTo>
                  <a:lnTo>
                    <a:pt x="1182" y="1050"/>
                  </a:lnTo>
                  <a:lnTo>
                    <a:pt x="1189" y="1040"/>
                  </a:lnTo>
                  <a:lnTo>
                    <a:pt x="1197" y="1031"/>
                  </a:lnTo>
                  <a:lnTo>
                    <a:pt x="1205" y="1023"/>
                  </a:lnTo>
                  <a:lnTo>
                    <a:pt x="1214" y="1016"/>
                  </a:lnTo>
                  <a:lnTo>
                    <a:pt x="1232" y="1002"/>
                  </a:lnTo>
                  <a:lnTo>
                    <a:pt x="1249" y="987"/>
                  </a:lnTo>
                  <a:lnTo>
                    <a:pt x="1258" y="980"/>
                  </a:lnTo>
                  <a:lnTo>
                    <a:pt x="1266" y="971"/>
                  </a:lnTo>
                  <a:lnTo>
                    <a:pt x="1274" y="962"/>
                  </a:lnTo>
                  <a:lnTo>
                    <a:pt x="1280" y="952"/>
                  </a:lnTo>
                  <a:lnTo>
                    <a:pt x="1286" y="941"/>
                  </a:lnTo>
                  <a:lnTo>
                    <a:pt x="1291" y="927"/>
                  </a:lnTo>
                  <a:lnTo>
                    <a:pt x="1295" y="913"/>
                  </a:lnTo>
                  <a:lnTo>
                    <a:pt x="1297" y="897"/>
                  </a:lnTo>
                  <a:lnTo>
                    <a:pt x="1298" y="887"/>
                  </a:lnTo>
                  <a:lnTo>
                    <a:pt x="1298" y="877"/>
                  </a:lnTo>
                  <a:lnTo>
                    <a:pt x="1298" y="868"/>
                  </a:lnTo>
                  <a:lnTo>
                    <a:pt x="1297" y="860"/>
                  </a:lnTo>
                  <a:lnTo>
                    <a:pt x="1294" y="844"/>
                  </a:lnTo>
                  <a:lnTo>
                    <a:pt x="1290" y="831"/>
                  </a:lnTo>
                  <a:lnTo>
                    <a:pt x="1284" y="819"/>
                  </a:lnTo>
                  <a:lnTo>
                    <a:pt x="1277" y="809"/>
                  </a:lnTo>
                  <a:lnTo>
                    <a:pt x="1270" y="800"/>
                  </a:lnTo>
                  <a:lnTo>
                    <a:pt x="1262" y="793"/>
                  </a:lnTo>
                  <a:lnTo>
                    <a:pt x="1246" y="780"/>
                  </a:lnTo>
                  <a:lnTo>
                    <a:pt x="1232" y="768"/>
                  </a:lnTo>
                  <a:lnTo>
                    <a:pt x="1227" y="762"/>
                  </a:lnTo>
                  <a:lnTo>
                    <a:pt x="1222" y="756"/>
                  </a:lnTo>
                  <a:lnTo>
                    <a:pt x="1219" y="748"/>
                  </a:lnTo>
                  <a:lnTo>
                    <a:pt x="1218" y="740"/>
                  </a:lnTo>
                  <a:lnTo>
                    <a:pt x="1219" y="732"/>
                  </a:lnTo>
                  <a:lnTo>
                    <a:pt x="1221" y="725"/>
                  </a:lnTo>
                  <a:lnTo>
                    <a:pt x="1224" y="718"/>
                  </a:lnTo>
                  <a:lnTo>
                    <a:pt x="1227" y="711"/>
                  </a:lnTo>
                  <a:lnTo>
                    <a:pt x="1236" y="700"/>
                  </a:lnTo>
                  <a:lnTo>
                    <a:pt x="1246" y="689"/>
                  </a:lnTo>
                  <a:lnTo>
                    <a:pt x="1252" y="683"/>
                  </a:lnTo>
                  <a:lnTo>
                    <a:pt x="1256" y="676"/>
                  </a:lnTo>
                  <a:lnTo>
                    <a:pt x="1260" y="669"/>
                  </a:lnTo>
                  <a:lnTo>
                    <a:pt x="1263" y="660"/>
                  </a:lnTo>
                  <a:lnTo>
                    <a:pt x="1266" y="651"/>
                  </a:lnTo>
                  <a:lnTo>
                    <a:pt x="1267" y="640"/>
                  </a:lnTo>
                  <a:lnTo>
                    <a:pt x="1267" y="628"/>
                  </a:lnTo>
                  <a:lnTo>
                    <a:pt x="1266" y="614"/>
                  </a:lnTo>
                  <a:lnTo>
                    <a:pt x="1265" y="606"/>
                  </a:lnTo>
                  <a:lnTo>
                    <a:pt x="1265" y="597"/>
                  </a:lnTo>
                  <a:lnTo>
                    <a:pt x="1266" y="590"/>
                  </a:lnTo>
                  <a:lnTo>
                    <a:pt x="1267" y="584"/>
                  </a:lnTo>
                  <a:lnTo>
                    <a:pt x="1269" y="578"/>
                  </a:lnTo>
                  <a:lnTo>
                    <a:pt x="1272" y="574"/>
                  </a:lnTo>
                  <a:lnTo>
                    <a:pt x="1276" y="570"/>
                  </a:lnTo>
                  <a:lnTo>
                    <a:pt x="1280" y="566"/>
                  </a:lnTo>
                  <a:lnTo>
                    <a:pt x="1284" y="563"/>
                  </a:lnTo>
                  <a:lnTo>
                    <a:pt x="1289" y="561"/>
                  </a:lnTo>
                  <a:lnTo>
                    <a:pt x="1294" y="559"/>
                  </a:lnTo>
                  <a:lnTo>
                    <a:pt x="1300" y="557"/>
                  </a:lnTo>
                  <a:lnTo>
                    <a:pt x="1312" y="555"/>
                  </a:lnTo>
                  <a:lnTo>
                    <a:pt x="1325" y="554"/>
                  </a:lnTo>
                  <a:lnTo>
                    <a:pt x="1353" y="553"/>
                  </a:lnTo>
                  <a:lnTo>
                    <a:pt x="1379" y="551"/>
                  </a:lnTo>
                  <a:lnTo>
                    <a:pt x="1390" y="549"/>
                  </a:lnTo>
                  <a:lnTo>
                    <a:pt x="1400" y="545"/>
                  </a:lnTo>
                  <a:lnTo>
                    <a:pt x="1404" y="542"/>
                  </a:lnTo>
                  <a:lnTo>
                    <a:pt x="1408" y="539"/>
                  </a:lnTo>
                  <a:lnTo>
                    <a:pt x="1411" y="535"/>
                  </a:lnTo>
                  <a:lnTo>
                    <a:pt x="1413" y="530"/>
                  </a:lnTo>
                  <a:lnTo>
                    <a:pt x="1416" y="521"/>
                  </a:lnTo>
                  <a:lnTo>
                    <a:pt x="1418" y="511"/>
                  </a:lnTo>
                  <a:lnTo>
                    <a:pt x="1419" y="503"/>
                  </a:lnTo>
                  <a:lnTo>
                    <a:pt x="1419" y="494"/>
                  </a:lnTo>
                  <a:lnTo>
                    <a:pt x="1418" y="485"/>
                  </a:lnTo>
                  <a:lnTo>
                    <a:pt x="1417" y="477"/>
                  </a:lnTo>
                  <a:lnTo>
                    <a:pt x="1415" y="469"/>
                  </a:lnTo>
                  <a:lnTo>
                    <a:pt x="1413" y="461"/>
                  </a:lnTo>
                  <a:lnTo>
                    <a:pt x="1408" y="446"/>
                  </a:lnTo>
                  <a:lnTo>
                    <a:pt x="1403" y="432"/>
                  </a:lnTo>
                  <a:lnTo>
                    <a:pt x="1401" y="425"/>
                  </a:lnTo>
                  <a:lnTo>
                    <a:pt x="1399" y="418"/>
                  </a:lnTo>
                  <a:lnTo>
                    <a:pt x="1398" y="411"/>
                  </a:lnTo>
                  <a:lnTo>
                    <a:pt x="1397" y="404"/>
                  </a:lnTo>
                  <a:lnTo>
                    <a:pt x="1398" y="398"/>
                  </a:lnTo>
                  <a:lnTo>
                    <a:pt x="1398" y="392"/>
                  </a:lnTo>
                  <a:lnTo>
                    <a:pt x="1400" y="386"/>
                  </a:lnTo>
                  <a:lnTo>
                    <a:pt x="1401" y="380"/>
                  </a:lnTo>
                  <a:lnTo>
                    <a:pt x="1406" y="371"/>
                  </a:lnTo>
                  <a:lnTo>
                    <a:pt x="1410" y="363"/>
                  </a:lnTo>
                  <a:lnTo>
                    <a:pt x="1415" y="355"/>
                  </a:lnTo>
                  <a:lnTo>
                    <a:pt x="1419" y="348"/>
                  </a:lnTo>
                  <a:lnTo>
                    <a:pt x="1421" y="344"/>
                  </a:lnTo>
                  <a:lnTo>
                    <a:pt x="1422" y="340"/>
                  </a:lnTo>
                  <a:lnTo>
                    <a:pt x="1423" y="335"/>
                  </a:lnTo>
                  <a:lnTo>
                    <a:pt x="1423" y="331"/>
                  </a:lnTo>
                  <a:lnTo>
                    <a:pt x="1422" y="319"/>
                  </a:lnTo>
                  <a:lnTo>
                    <a:pt x="1420" y="302"/>
                  </a:lnTo>
                  <a:lnTo>
                    <a:pt x="1417" y="285"/>
                  </a:lnTo>
                  <a:lnTo>
                    <a:pt x="1413" y="273"/>
                  </a:lnTo>
                  <a:lnTo>
                    <a:pt x="1425" y="257"/>
                  </a:lnTo>
                  <a:lnTo>
                    <a:pt x="1435" y="247"/>
                  </a:lnTo>
                  <a:lnTo>
                    <a:pt x="1440" y="244"/>
                  </a:lnTo>
                  <a:lnTo>
                    <a:pt x="1447" y="242"/>
                  </a:lnTo>
                  <a:lnTo>
                    <a:pt x="1455" y="241"/>
                  </a:lnTo>
                  <a:lnTo>
                    <a:pt x="1465" y="241"/>
                  </a:lnTo>
                  <a:lnTo>
                    <a:pt x="1482" y="246"/>
                  </a:lnTo>
                  <a:lnTo>
                    <a:pt x="1502" y="253"/>
                  </a:lnTo>
                  <a:lnTo>
                    <a:pt x="1507" y="254"/>
                  </a:lnTo>
                  <a:lnTo>
                    <a:pt x="1512" y="255"/>
                  </a:lnTo>
                  <a:lnTo>
                    <a:pt x="1516" y="255"/>
                  </a:lnTo>
                  <a:lnTo>
                    <a:pt x="1521" y="254"/>
                  </a:lnTo>
                  <a:lnTo>
                    <a:pt x="1525" y="253"/>
                  </a:lnTo>
                  <a:lnTo>
                    <a:pt x="1528" y="250"/>
                  </a:lnTo>
                  <a:lnTo>
                    <a:pt x="1531" y="246"/>
                  </a:lnTo>
                  <a:lnTo>
                    <a:pt x="1534" y="241"/>
                  </a:lnTo>
                  <a:lnTo>
                    <a:pt x="1534" y="235"/>
                  </a:lnTo>
                  <a:lnTo>
                    <a:pt x="1534" y="219"/>
                  </a:lnTo>
                  <a:lnTo>
                    <a:pt x="1534" y="197"/>
                  </a:lnTo>
                  <a:lnTo>
                    <a:pt x="1534" y="174"/>
                  </a:lnTo>
                  <a:lnTo>
                    <a:pt x="1534" y="168"/>
                  </a:lnTo>
                  <a:lnTo>
                    <a:pt x="1537" y="161"/>
                  </a:lnTo>
                  <a:lnTo>
                    <a:pt x="1541" y="154"/>
                  </a:lnTo>
                  <a:lnTo>
                    <a:pt x="1546" y="149"/>
                  </a:lnTo>
                  <a:lnTo>
                    <a:pt x="1552" y="144"/>
                  </a:lnTo>
                  <a:lnTo>
                    <a:pt x="1558" y="140"/>
                  </a:lnTo>
                  <a:lnTo>
                    <a:pt x="1564" y="137"/>
                  </a:lnTo>
                  <a:lnTo>
                    <a:pt x="1570" y="136"/>
                  </a:lnTo>
                  <a:lnTo>
                    <a:pt x="1577" y="137"/>
                  </a:lnTo>
                  <a:lnTo>
                    <a:pt x="1583" y="139"/>
                  </a:lnTo>
                  <a:lnTo>
                    <a:pt x="1589" y="143"/>
                  </a:lnTo>
                  <a:lnTo>
                    <a:pt x="1594" y="148"/>
                  </a:lnTo>
                  <a:lnTo>
                    <a:pt x="1601" y="160"/>
                  </a:lnTo>
                  <a:lnTo>
                    <a:pt x="1609" y="174"/>
                  </a:lnTo>
                  <a:lnTo>
                    <a:pt x="1613" y="180"/>
                  </a:lnTo>
                  <a:lnTo>
                    <a:pt x="1617" y="187"/>
                  </a:lnTo>
                  <a:lnTo>
                    <a:pt x="1623" y="193"/>
                  </a:lnTo>
                  <a:lnTo>
                    <a:pt x="1629" y="199"/>
                  </a:lnTo>
                  <a:lnTo>
                    <a:pt x="1637" y="203"/>
                  </a:lnTo>
                  <a:lnTo>
                    <a:pt x="1646" y="207"/>
                  </a:lnTo>
                  <a:lnTo>
                    <a:pt x="1657" y="209"/>
                  </a:lnTo>
                  <a:lnTo>
                    <a:pt x="1670" y="210"/>
                  </a:lnTo>
                  <a:lnTo>
                    <a:pt x="1681" y="209"/>
                  </a:lnTo>
                  <a:lnTo>
                    <a:pt x="1691" y="207"/>
                  </a:lnTo>
                  <a:lnTo>
                    <a:pt x="1701" y="203"/>
                  </a:lnTo>
                  <a:lnTo>
                    <a:pt x="1712" y="200"/>
                  </a:lnTo>
                  <a:lnTo>
                    <a:pt x="1713" y="208"/>
                  </a:lnTo>
                  <a:lnTo>
                    <a:pt x="1715" y="216"/>
                  </a:lnTo>
                  <a:lnTo>
                    <a:pt x="1718" y="223"/>
                  </a:lnTo>
                  <a:lnTo>
                    <a:pt x="1721" y="230"/>
                  </a:lnTo>
                  <a:lnTo>
                    <a:pt x="1723" y="237"/>
                  </a:lnTo>
                  <a:lnTo>
                    <a:pt x="1723" y="245"/>
                  </a:lnTo>
                  <a:lnTo>
                    <a:pt x="1723" y="250"/>
                  </a:lnTo>
                  <a:lnTo>
                    <a:pt x="1722" y="255"/>
                  </a:lnTo>
                  <a:lnTo>
                    <a:pt x="1720" y="261"/>
                  </a:lnTo>
                  <a:lnTo>
                    <a:pt x="1718" y="267"/>
                  </a:lnTo>
                  <a:lnTo>
                    <a:pt x="1716" y="272"/>
                  </a:lnTo>
                  <a:lnTo>
                    <a:pt x="1712" y="280"/>
                  </a:lnTo>
                  <a:lnTo>
                    <a:pt x="1710" y="285"/>
                  </a:lnTo>
                  <a:lnTo>
                    <a:pt x="1709" y="291"/>
                  </a:lnTo>
                  <a:lnTo>
                    <a:pt x="1709" y="296"/>
                  </a:lnTo>
                  <a:lnTo>
                    <a:pt x="1709" y="301"/>
                  </a:lnTo>
                  <a:lnTo>
                    <a:pt x="1710" y="304"/>
                  </a:lnTo>
                  <a:lnTo>
                    <a:pt x="1711" y="306"/>
                  </a:lnTo>
                  <a:lnTo>
                    <a:pt x="1713" y="307"/>
                  </a:lnTo>
                  <a:lnTo>
                    <a:pt x="1715" y="309"/>
                  </a:lnTo>
                  <a:lnTo>
                    <a:pt x="1717" y="310"/>
                  </a:lnTo>
                  <a:lnTo>
                    <a:pt x="1720" y="310"/>
                  </a:lnTo>
                  <a:lnTo>
                    <a:pt x="1724" y="310"/>
                  </a:lnTo>
                  <a:lnTo>
                    <a:pt x="1728" y="310"/>
                  </a:lnTo>
                  <a:lnTo>
                    <a:pt x="1739" y="307"/>
                  </a:lnTo>
                  <a:lnTo>
                    <a:pt x="1753" y="303"/>
                  </a:lnTo>
                  <a:lnTo>
                    <a:pt x="1770" y="295"/>
                  </a:lnTo>
                  <a:lnTo>
                    <a:pt x="1790" y="284"/>
                  </a:lnTo>
                  <a:lnTo>
                    <a:pt x="1805" y="270"/>
                  </a:lnTo>
                  <a:lnTo>
                    <a:pt x="1819" y="257"/>
                  </a:lnTo>
                  <a:lnTo>
                    <a:pt x="1830" y="247"/>
                  </a:lnTo>
                  <a:lnTo>
                    <a:pt x="1839" y="239"/>
                  </a:lnTo>
                  <a:lnTo>
                    <a:pt x="1848" y="233"/>
                  </a:lnTo>
                  <a:lnTo>
                    <a:pt x="1856" y="228"/>
                  </a:lnTo>
                  <a:lnTo>
                    <a:pt x="1864" y="224"/>
                  </a:lnTo>
                  <a:lnTo>
                    <a:pt x="1871" y="221"/>
                  </a:lnTo>
                  <a:lnTo>
                    <a:pt x="1887" y="216"/>
                  </a:lnTo>
                  <a:lnTo>
                    <a:pt x="1906" y="212"/>
                  </a:lnTo>
                  <a:lnTo>
                    <a:pt x="1932" y="205"/>
                  </a:lnTo>
                  <a:lnTo>
                    <a:pt x="1964" y="194"/>
                  </a:lnTo>
                  <a:lnTo>
                    <a:pt x="1968" y="192"/>
                  </a:lnTo>
                  <a:lnTo>
                    <a:pt x="1971" y="189"/>
                  </a:lnTo>
                  <a:lnTo>
                    <a:pt x="1974" y="185"/>
                  </a:lnTo>
                  <a:lnTo>
                    <a:pt x="1978" y="181"/>
                  </a:lnTo>
                  <a:lnTo>
                    <a:pt x="1984" y="172"/>
                  </a:lnTo>
                  <a:lnTo>
                    <a:pt x="1992" y="162"/>
                  </a:lnTo>
                  <a:lnTo>
                    <a:pt x="1996" y="156"/>
                  </a:lnTo>
                  <a:lnTo>
                    <a:pt x="2001" y="152"/>
                  </a:lnTo>
                  <a:lnTo>
                    <a:pt x="2007" y="147"/>
                  </a:lnTo>
                  <a:lnTo>
                    <a:pt x="2013" y="144"/>
                  </a:lnTo>
                  <a:lnTo>
                    <a:pt x="2020" y="141"/>
                  </a:lnTo>
                  <a:lnTo>
                    <a:pt x="2028" y="138"/>
                  </a:lnTo>
                  <a:lnTo>
                    <a:pt x="2038" y="137"/>
                  </a:lnTo>
                  <a:lnTo>
                    <a:pt x="2048" y="136"/>
                  </a:lnTo>
                  <a:lnTo>
                    <a:pt x="2062" y="134"/>
                  </a:lnTo>
                  <a:lnTo>
                    <a:pt x="2072" y="130"/>
                  </a:lnTo>
                  <a:lnTo>
                    <a:pt x="2080" y="126"/>
                  </a:lnTo>
                  <a:lnTo>
                    <a:pt x="2087" y="120"/>
                  </a:lnTo>
                  <a:lnTo>
                    <a:pt x="2100" y="105"/>
                  </a:lnTo>
                  <a:lnTo>
                    <a:pt x="2121" y="84"/>
                  </a:lnTo>
                  <a:lnTo>
                    <a:pt x="2139" y="70"/>
                  </a:lnTo>
                  <a:lnTo>
                    <a:pt x="2159" y="56"/>
                  </a:lnTo>
                  <a:lnTo>
                    <a:pt x="2178" y="41"/>
                  </a:lnTo>
                  <a:lnTo>
                    <a:pt x="2200" y="28"/>
                  </a:lnTo>
                  <a:lnTo>
                    <a:pt x="2211" y="22"/>
                  </a:lnTo>
                  <a:lnTo>
                    <a:pt x="2223" y="17"/>
                  </a:lnTo>
                  <a:lnTo>
                    <a:pt x="2236" y="12"/>
                  </a:lnTo>
                  <a:lnTo>
                    <a:pt x="2249" y="8"/>
                  </a:lnTo>
                  <a:lnTo>
                    <a:pt x="2264" y="5"/>
                  </a:lnTo>
                  <a:lnTo>
                    <a:pt x="2279" y="2"/>
                  </a:lnTo>
                  <a:lnTo>
                    <a:pt x="2294" y="1"/>
                  </a:lnTo>
                  <a:lnTo>
                    <a:pt x="2310" y="0"/>
                  </a:lnTo>
                  <a:lnTo>
                    <a:pt x="2348" y="0"/>
                  </a:lnTo>
                  <a:lnTo>
                    <a:pt x="2376" y="2"/>
                  </a:lnTo>
                  <a:lnTo>
                    <a:pt x="2389" y="4"/>
                  </a:lnTo>
                  <a:lnTo>
                    <a:pt x="2403" y="7"/>
                  </a:lnTo>
                  <a:lnTo>
                    <a:pt x="2420" y="10"/>
                  </a:lnTo>
                  <a:lnTo>
                    <a:pt x="2441" y="16"/>
                  </a:lnTo>
                  <a:lnTo>
                    <a:pt x="2447" y="18"/>
                  </a:lnTo>
                  <a:lnTo>
                    <a:pt x="2452" y="20"/>
                  </a:lnTo>
                  <a:lnTo>
                    <a:pt x="2457" y="23"/>
                  </a:lnTo>
                  <a:lnTo>
                    <a:pt x="2461" y="25"/>
                  </a:lnTo>
                  <a:lnTo>
                    <a:pt x="2464" y="28"/>
                  </a:lnTo>
                  <a:lnTo>
                    <a:pt x="2467" y="32"/>
                  </a:lnTo>
                  <a:lnTo>
                    <a:pt x="2469" y="35"/>
                  </a:lnTo>
                  <a:lnTo>
                    <a:pt x="2471" y="39"/>
                  </a:lnTo>
                  <a:lnTo>
                    <a:pt x="2472" y="46"/>
                  </a:lnTo>
                  <a:lnTo>
                    <a:pt x="2473" y="55"/>
                  </a:lnTo>
                  <a:lnTo>
                    <a:pt x="2471" y="64"/>
                  </a:lnTo>
                  <a:lnTo>
                    <a:pt x="2469" y="72"/>
                  </a:lnTo>
                  <a:lnTo>
                    <a:pt x="2463" y="90"/>
                  </a:lnTo>
                  <a:lnTo>
                    <a:pt x="2455" y="107"/>
                  </a:lnTo>
                  <a:lnTo>
                    <a:pt x="2452" y="115"/>
                  </a:lnTo>
                  <a:lnTo>
                    <a:pt x="2449" y="123"/>
                  </a:lnTo>
                  <a:lnTo>
                    <a:pt x="2447" y="130"/>
                  </a:lnTo>
                  <a:lnTo>
                    <a:pt x="2446" y="136"/>
                  </a:lnTo>
                  <a:lnTo>
                    <a:pt x="2447" y="141"/>
                  </a:lnTo>
                  <a:lnTo>
                    <a:pt x="2449" y="145"/>
                  </a:lnTo>
                  <a:lnTo>
                    <a:pt x="2452" y="149"/>
                  </a:lnTo>
                  <a:lnTo>
                    <a:pt x="2456" y="153"/>
                  </a:lnTo>
                  <a:lnTo>
                    <a:pt x="2467" y="160"/>
                  </a:lnTo>
                  <a:lnTo>
                    <a:pt x="2481" y="166"/>
                  </a:lnTo>
                  <a:lnTo>
                    <a:pt x="2507" y="174"/>
                  </a:lnTo>
                  <a:lnTo>
                    <a:pt x="2525" y="179"/>
                  </a:lnTo>
                  <a:lnTo>
                    <a:pt x="2539" y="185"/>
                  </a:lnTo>
                  <a:lnTo>
                    <a:pt x="2552" y="189"/>
                  </a:lnTo>
                  <a:lnTo>
                    <a:pt x="2563" y="191"/>
                  </a:lnTo>
                  <a:lnTo>
                    <a:pt x="2573" y="190"/>
                  </a:lnTo>
                  <a:lnTo>
                    <a:pt x="2582" y="188"/>
                  </a:lnTo>
                  <a:lnTo>
                    <a:pt x="2591" y="185"/>
                  </a:lnTo>
                  <a:lnTo>
                    <a:pt x="2600" y="180"/>
                  </a:lnTo>
                  <a:lnTo>
                    <a:pt x="2608" y="176"/>
                  </a:lnTo>
                  <a:lnTo>
                    <a:pt x="2616" y="170"/>
                  </a:lnTo>
                  <a:lnTo>
                    <a:pt x="2624" y="165"/>
                  </a:lnTo>
                  <a:lnTo>
                    <a:pt x="2633" y="160"/>
                  </a:lnTo>
                  <a:lnTo>
                    <a:pt x="2643" y="155"/>
                  </a:lnTo>
                  <a:lnTo>
                    <a:pt x="2653" y="152"/>
                  </a:lnTo>
                  <a:lnTo>
                    <a:pt x="2665" y="150"/>
                  </a:lnTo>
                  <a:lnTo>
                    <a:pt x="2678" y="150"/>
                  </a:lnTo>
                  <a:lnTo>
                    <a:pt x="2693" y="152"/>
                  </a:lnTo>
                  <a:lnTo>
                    <a:pt x="2708" y="154"/>
                  </a:lnTo>
                  <a:lnTo>
                    <a:pt x="2720" y="156"/>
                  </a:lnTo>
                  <a:lnTo>
                    <a:pt x="2730" y="160"/>
                  </a:lnTo>
                  <a:lnTo>
                    <a:pt x="2740" y="163"/>
                  </a:lnTo>
                  <a:lnTo>
                    <a:pt x="2748" y="166"/>
                  </a:lnTo>
                  <a:lnTo>
                    <a:pt x="2755" y="169"/>
                  </a:lnTo>
                  <a:lnTo>
                    <a:pt x="2761" y="172"/>
                  </a:lnTo>
                  <a:lnTo>
                    <a:pt x="2767" y="176"/>
                  </a:lnTo>
                  <a:lnTo>
                    <a:pt x="2788" y="194"/>
                  </a:lnTo>
                  <a:lnTo>
                    <a:pt x="2814" y="215"/>
                  </a:lnTo>
                  <a:lnTo>
                    <a:pt x="2836" y="231"/>
                  </a:lnTo>
                  <a:lnTo>
                    <a:pt x="2861" y="248"/>
                  </a:lnTo>
                  <a:lnTo>
                    <a:pt x="2888" y="265"/>
                  </a:lnTo>
                  <a:lnTo>
                    <a:pt x="2917" y="284"/>
                  </a:lnTo>
                  <a:lnTo>
                    <a:pt x="2947" y="301"/>
                  </a:lnTo>
                  <a:lnTo>
                    <a:pt x="2976" y="319"/>
                  </a:lnTo>
                  <a:lnTo>
                    <a:pt x="3004" y="335"/>
                  </a:lnTo>
                  <a:lnTo>
                    <a:pt x="3029" y="351"/>
                  </a:lnTo>
                  <a:lnTo>
                    <a:pt x="3045" y="351"/>
                  </a:lnTo>
                  <a:lnTo>
                    <a:pt x="3060" y="351"/>
                  </a:lnTo>
                  <a:lnTo>
                    <a:pt x="3075" y="351"/>
                  </a:lnTo>
                  <a:lnTo>
                    <a:pt x="3089" y="352"/>
                  </a:lnTo>
                  <a:lnTo>
                    <a:pt x="3102" y="354"/>
                  </a:lnTo>
                  <a:lnTo>
                    <a:pt x="3114" y="356"/>
                  </a:lnTo>
                  <a:lnTo>
                    <a:pt x="3126" y="359"/>
                  </a:lnTo>
                  <a:lnTo>
                    <a:pt x="3137" y="362"/>
                  </a:lnTo>
                  <a:lnTo>
                    <a:pt x="3159" y="369"/>
                  </a:lnTo>
                  <a:lnTo>
                    <a:pt x="3177" y="376"/>
                  </a:lnTo>
                  <a:lnTo>
                    <a:pt x="3193" y="386"/>
                  </a:lnTo>
                  <a:lnTo>
                    <a:pt x="3207" y="395"/>
                  </a:lnTo>
                  <a:lnTo>
                    <a:pt x="3219" y="405"/>
                  </a:lnTo>
                  <a:lnTo>
                    <a:pt x="3229" y="414"/>
                  </a:lnTo>
                  <a:lnTo>
                    <a:pt x="3237" y="422"/>
                  </a:lnTo>
                  <a:lnTo>
                    <a:pt x="3243" y="430"/>
                  </a:lnTo>
                  <a:lnTo>
                    <a:pt x="3252" y="442"/>
                  </a:lnTo>
                  <a:lnTo>
                    <a:pt x="3255" y="446"/>
                  </a:lnTo>
                  <a:lnTo>
                    <a:pt x="3265" y="454"/>
                  </a:lnTo>
                  <a:lnTo>
                    <a:pt x="3272" y="462"/>
                  </a:lnTo>
                  <a:lnTo>
                    <a:pt x="3277" y="471"/>
                  </a:lnTo>
                  <a:lnTo>
                    <a:pt x="3281" y="479"/>
                  </a:lnTo>
                  <a:lnTo>
                    <a:pt x="3284" y="488"/>
                  </a:lnTo>
                  <a:lnTo>
                    <a:pt x="3285" y="498"/>
                  </a:lnTo>
                  <a:lnTo>
                    <a:pt x="3286" y="507"/>
                  </a:lnTo>
                  <a:lnTo>
                    <a:pt x="3286" y="515"/>
                  </a:lnTo>
                  <a:lnTo>
                    <a:pt x="3287" y="524"/>
                  </a:lnTo>
                  <a:lnTo>
                    <a:pt x="3288" y="532"/>
                  </a:lnTo>
                  <a:lnTo>
                    <a:pt x="3289" y="540"/>
                  </a:lnTo>
                  <a:lnTo>
                    <a:pt x="3292" y="547"/>
                  </a:lnTo>
                  <a:lnTo>
                    <a:pt x="3296" y="554"/>
                  </a:lnTo>
                  <a:lnTo>
                    <a:pt x="3301" y="561"/>
                  </a:lnTo>
                  <a:lnTo>
                    <a:pt x="3308" y="567"/>
                  </a:lnTo>
                  <a:lnTo>
                    <a:pt x="3318" y="572"/>
                  </a:lnTo>
                  <a:lnTo>
                    <a:pt x="3323" y="574"/>
                  </a:lnTo>
                  <a:lnTo>
                    <a:pt x="3328" y="575"/>
                  </a:lnTo>
                  <a:lnTo>
                    <a:pt x="3333" y="576"/>
                  </a:lnTo>
                  <a:lnTo>
                    <a:pt x="3338" y="577"/>
                  </a:lnTo>
                  <a:lnTo>
                    <a:pt x="3348" y="576"/>
                  </a:lnTo>
                  <a:lnTo>
                    <a:pt x="3357" y="574"/>
                  </a:lnTo>
                  <a:lnTo>
                    <a:pt x="3378" y="566"/>
                  </a:lnTo>
                  <a:lnTo>
                    <a:pt x="3399" y="558"/>
                  </a:lnTo>
                  <a:lnTo>
                    <a:pt x="3410" y="555"/>
                  </a:lnTo>
                  <a:lnTo>
                    <a:pt x="3422" y="553"/>
                  </a:lnTo>
                  <a:lnTo>
                    <a:pt x="3435" y="552"/>
                  </a:lnTo>
                  <a:lnTo>
                    <a:pt x="3450" y="554"/>
                  </a:lnTo>
                  <a:lnTo>
                    <a:pt x="3457" y="555"/>
                  </a:lnTo>
                  <a:lnTo>
                    <a:pt x="3465" y="557"/>
                  </a:lnTo>
                  <a:lnTo>
                    <a:pt x="3474" y="560"/>
                  </a:lnTo>
                  <a:lnTo>
                    <a:pt x="3483" y="564"/>
                  </a:lnTo>
                  <a:lnTo>
                    <a:pt x="3492" y="568"/>
                  </a:lnTo>
                  <a:lnTo>
                    <a:pt x="3502" y="574"/>
                  </a:lnTo>
                  <a:lnTo>
                    <a:pt x="3512" y="580"/>
                  </a:lnTo>
                  <a:lnTo>
                    <a:pt x="3523" y="587"/>
                  </a:lnTo>
                  <a:lnTo>
                    <a:pt x="3530" y="592"/>
                  </a:lnTo>
                  <a:lnTo>
                    <a:pt x="3538" y="594"/>
                  </a:lnTo>
                  <a:lnTo>
                    <a:pt x="3546" y="596"/>
                  </a:lnTo>
                  <a:lnTo>
                    <a:pt x="3555" y="597"/>
                  </a:lnTo>
                  <a:lnTo>
                    <a:pt x="3573" y="597"/>
                  </a:lnTo>
                  <a:lnTo>
                    <a:pt x="3594" y="599"/>
                  </a:lnTo>
                  <a:lnTo>
                    <a:pt x="3606" y="600"/>
                  </a:lnTo>
                  <a:lnTo>
                    <a:pt x="3618" y="604"/>
                  </a:lnTo>
                  <a:lnTo>
                    <a:pt x="3631" y="608"/>
                  </a:lnTo>
                  <a:lnTo>
                    <a:pt x="3646" y="614"/>
                  </a:lnTo>
                  <a:lnTo>
                    <a:pt x="3661" y="622"/>
                  </a:lnTo>
                  <a:lnTo>
                    <a:pt x="3678" y="632"/>
                  </a:lnTo>
                  <a:lnTo>
                    <a:pt x="3696" y="645"/>
                  </a:lnTo>
                  <a:lnTo>
                    <a:pt x="3717" y="661"/>
                  </a:lnTo>
                  <a:close/>
                </a:path>
              </a:pathLst>
            </a:custGeom>
            <a:solidFill>
              <a:schemeClr val="accent2">
                <a:lumMod val="60000"/>
                <a:lumOff val="40000"/>
              </a:schemeClr>
            </a:solidFill>
            <a:ln w="3175" cmpd="sng">
              <a:solidFill>
                <a:srgbClr val="FCF6F6"/>
              </a:solidFill>
              <a:round/>
              <a:headEnd/>
              <a:tailEnd/>
            </a:ln>
          </p:spPr>
          <p:txBody>
            <a:bodyPr/>
            <a:lstStyle/>
            <a:p>
              <a:endParaRPr lang="pt-BR"/>
            </a:p>
          </p:txBody>
        </p:sp>
        <p:sp>
          <p:nvSpPr>
            <p:cNvPr id="34" name="Freeform 23"/>
            <p:cNvSpPr>
              <a:spLocks/>
            </p:cNvSpPr>
            <p:nvPr/>
          </p:nvSpPr>
          <p:spPr bwMode="auto">
            <a:xfrm>
              <a:off x="6397625" y="4227513"/>
              <a:ext cx="320675" cy="508000"/>
            </a:xfrm>
            <a:custGeom>
              <a:avLst/>
              <a:gdLst>
                <a:gd name="T0" fmla="*/ 345 w 813"/>
                <a:gd name="T1" fmla="*/ 1144 h 1191"/>
                <a:gd name="T2" fmla="*/ 346 w 813"/>
                <a:gd name="T3" fmla="*/ 1113 h 1191"/>
                <a:gd name="T4" fmla="*/ 356 w 813"/>
                <a:gd name="T5" fmla="*/ 1074 h 1191"/>
                <a:gd name="T6" fmla="*/ 380 w 813"/>
                <a:gd name="T7" fmla="*/ 1057 h 1191"/>
                <a:gd name="T8" fmla="*/ 443 w 813"/>
                <a:gd name="T9" fmla="*/ 1034 h 1191"/>
                <a:gd name="T10" fmla="*/ 494 w 813"/>
                <a:gd name="T11" fmla="*/ 982 h 1191"/>
                <a:gd name="T12" fmla="*/ 559 w 813"/>
                <a:gd name="T13" fmla="*/ 879 h 1191"/>
                <a:gd name="T14" fmla="*/ 607 w 813"/>
                <a:gd name="T15" fmla="*/ 777 h 1191"/>
                <a:gd name="T16" fmla="*/ 648 w 813"/>
                <a:gd name="T17" fmla="*/ 698 h 1191"/>
                <a:gd name="T18" fmla="*/ 690 w 813"/>
                <a:gd name="T19" fmla="*/ 671 h 1191"/>
                <a:gd name="T20" fmla="*/ 730 w 813"/>
                <a:gd name="T21" fmla="*/ 646 h 1191"/>
                <a:gd name="T22" fmla="*/ 746 w 813"/>
                <a:gd name="T23" fmla="*/ 615 h 1191"/>
                <a:gd name="T24" fmla="*/ 771 w 813"/>
                <a:gd name="T25" fmla="*/ 546 h 1191"/>
                <a:gd name="T26" fmla="*/ 794 w 813"/>
                <a:gd name="T27" fmla="*/ 231 h 1191"/>
                <a:gd name="T28" fmla="*/ 799 w 813"/>
                <a:gd name="T29" fmla="*/ 162 h 1191"/>
                <a:gd name="T30" fmla="*/ 718 w 813"/>
                <a:gd name="T31" fmla="*/ 98 h 1191"/>
                <a:gd name="T32" fmla="*/ 650 w 813"/>
                <a:gd name="T33" fmla="*/ 41 h 1191"/>
                <a:gd name="T34" fmla="*/ 575 w 813"/>
                <a:gd name="T35" fmla="*/ 5 h 1191"/>
                <a:gd name="T36" fmla="*/ 508 w 813"/>
                <a:gd name="T37" fmla="*/ 9 h 1191"/>
                <a:gd name="T38" fmla="*/ 430 w 813"/>
                <a:gd name="T39" fmla="*/ 16 h 1191"/>
                <a:gd name="T40" fmla="*/ 414 w 813"/>
                <a:gd name="T41" fmla="*/ 25 h 1191"/>
                <a:gd name="T42" fmla="*/ 425 w 813"/>
                <a:gd name="T43" fmla="*/ 47 h 1191"/>
                <a:gd name="T44" fmla="*/ 430 w 813"/>
                <a:gd name="T45" fmla="*/ 69 h 1191"/>
                <a:gd name="T46" fmla="*/ 419 w 813"/>
                <a:gd name="T47" fmla="*/ 83 h 1191"/>
                <a:gd name="T48" fmla="*/ 378 w 813"/>
                <a:gd name="T49" fmla="*/ 74 h 1191"/>
                <a:gd name="T50" fmla="*/ 335 w 813"/>
                <a:gd name="T51" fmla="*/ 105 h 1191"/>
                <a:gd name="T52" fmla="*/ 316 w 813"/>
                <a:gd name="T53" fmla="*/ 137 h 1191"/>
                <a:gd name="T54" fmla="*/ 339 w 813"/>
                <a:gd name="T55" fmla="*/ 170 h 1191"/>
                <a:gd name="T56" fmla="*/ 357 w 813"/>
                <a:gd name="T57" fmla="*/ 207 h 1191"/>
                <a:gd name="T58" fmla="*/ 363 w 813"/>
                <a:gd name="T59" fmla="*/ 254 h 1191"/>
                <a:gd name="T60" fmla="*/ 391 w 813"/>
                <a:gd name="T61" fmla="*/ 294 h 1191"/>
                <a:gd name="T62" fmla="*/ 385 w 813"/>
                <a:gd name="T63" fmla="*/ 306 h 1191"/>
                <a:gd name="T64" fmla="*/ 329 w 813"/>
                <a:gd name="T65" fmla="*/ 307 h 1191"/>
                <a:gd name="T66" fmla="*/ 289 w 813"/>
                <a:gd name="T67" fmla="*/ 310 h 1191"/>
                <a:gd name="T68" fmla="*/ 287 w 813"/>
                <a:gd name="T69" fmla="*/ 317 h 1191"/>
                <a:gd name="T70" fmla="*/ 325 w 813"/>
                <a:gd name="T71" fmla="*/ 349 h 1191"/>
                <a:gd name="T72" fmla="*/ 334 w 813"/>
                <a:gd name="T73" fmla="*/ 376 h 1191"/>
                <a:gd name="T74" fmla="*/ 352 w 813"/>
                <a:gd name="T75" fmla="*/ 416 h 1191"/>
                <a:gd name="T76" fmla="*/ 370 w 813"/>
                <a:gd name="T77" fmla="*/ 444 h 1191"/>
                <a:gd name="T78" fmla="*/ 370 w 813"/>
                <a:gd name="T79" fmla="*/ 486 h 1191"/>
                <a:gd name="T80" fmla="*/ 337 w 813"/>
                <a:gd name="T81" fmla="*/ 540 h 1191"/>
                <a:gd name="T82" fmla="*/ 269 w 813"/>
                <a:gd name="T83" fmla="*/ 621 h 1191"/>
                <a:gd name="T84" fmla="*/ 222 w 813"/>
                <a:gd name="T85" fmla="*/ 736 h 1191"/>
                <a:gd name="T86" fmla="*/ 200 w 813"/>
                <a:gd name="T87" fmla="*/ 775 h 1191"/>
                <a:gd name="T88" fmla="*/ 169 w 813"/>
                <a:gd name="T89" fmla="*/ 791 h 1191"/>
                <a:gd name="T90" fmla="*/ 107 w 813"/>
                <a:gd name="T91" fmla="*/ 793 h 1191"/>
                <a:gd name="T92" fmla="*/ 66 w 813"/>
                <a:gd name="T93" fmla="*/ 802 h 1191"/>
                <a:gd name="T94" fmla="*/ 46 w 813"/>
                <a:gd name="T95" fmla="*/ 830 h 1191"/>
                <a:gd name="T96" fmla="*/ 26 w 813"/>
                <a:gd name="T97" fmla="*/ 976 h 1191"/>
                <a:gd name="T98" fmla="*/ 31 w 813"/>
                <a:gd name="T99" fmla="*/ 994 h 1191"/>
                <a:gd name="T100" fmla="*/ 59 w 813"/>
                <a:gd name="T101" fmla="*/ 999 h 1191"/>
                <a:gd name="T102" fmla="*/ 68 w 813"/>
                <a:gd name="T103" fmla="*/ 1065 h 1191"/>
                <a:gd name="T104" fmla="*/ 96 w 813"/>
                <a:gd name="T105" fmla="*/ 1111 h 1191"/>
                <a:gd name="T106" fmla="*/ 140 w 813"/>
                <a:gd name="T107" fmla="*/ 1132 h 1191"/>
                <a:gd name="T108" fmla="*/ 254 w 813"/>
                <a:gd name="T109" fmla="*/ 1151 h 1191"/>
                <a:gd name="T110" fmla="*/ 297 w 813"/>
                <a:gd name="T111" fmla="*/ 1175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3" h="1191">
                  <a:moveTo>
                    <a:pt x="309" y="1191"/>
                  </a:moveTo>
                  <a:lnTo>
                    <a:pt x="325" y="1177"/>
                  </a:lnTo>
                  <a:lnTo>
                    <a:pt x="337" y="1161"/>
                  </a:lnTo>
                  <a:lnTo>
                    <a:pt x="342" y="1152"/>
                  </a:lnTo>
                  <a:lnTo>
                    <a:pt x="345" y="1144"/>
                  </a:lnTo>
                  <a:lnTo>
                    <a:pt x="346" y="1139"/>
                  </a:lnTo>
                  <a:lnTo>
                    <a:pt x="347" y="1134"/>
                  </a:lnTo>
                  <a:lnTo>
                    <a:pt x="347" y="1129"/>
                  </a:lnTo>
                  <a:lnTo>
                    <a:pt x="346" y="1123"/>
                  </a:lnTo>
                  <a:lnTo>
                    <a:pt x="346" y="1113"/>
                  </a:lnTo>
                  <a:lnTo>
                    <a:pt x="347" y="1103"/>
                  </a:lnTo>
                  <a:lnTo>
                    <a:pt x="348" y="1093"/>
                  </a:lnTo>
                  <a:lnTo>
                    <a:pt x="351" y="1083"/>
                  </a:lnTo>
                  <a:lnTo>
                    <a:pt x="353" y="1079"/>
                  </a:lnTo>
                  <a:lnTo>
                    <a:pt x="356" y="1074"/>
                  </a:lnTo>
                  <a:lnTo>
                    <a:pt x="359" y="1070"/>
                  </a:lnTo>
                  <a:lnTo>
                    <a:pt x="363" y="1067"/>
                  </a:lnTo>
                  <a:lnTo>
                    <a:pt x="368" y="1063"/>
                  </a:lnTo>
                  <a:lnTo>
                    <a:pt x="374" y="1060"/>
                  </a:lnTo>
                  <a:lnTo>
                    <a:pt x="380" y="1057"/>
                  </a:lnTo>
                  <a:lnTo>
                    <a:pt x="388" y="1055"/>
                  </a:lnTo>
                  <a:lnTo>
                    <a:pt x="410" y="1048"/>
                  </a:lnTo>
                  <a:lnTo>
                    <a:pt x="428" y="1042"/>
                  </a:lnTo>
                  <a:lnTo>
                    <a:pt x="435" y="1038"/>
                  </a:lnTo>
                  <a:lnTo>
                    <a:pt x="443" y="1034"/>
                  </a:lnTo>
                  <a:lnTo>
                    <a:pt x="450" y="1030"/>
                  </a:lnTo>
                  <a:lnTo>
                    <a:pt x="456" y="1025"/>
                  </a:lnTo>
                  <a:lnTo>
                    <a:pt x="468" y="1014"/>
                  </a:lnTo>
                  <a:lnTo>
                    <a:pt x="481" y="999"/>
                  </a:lnTo>
                  <a:lnTo>
                    <a:pt x="494" y="982"/>
                  </a:lnTo>
                  <a:lnTo>
                    <a:pt x="509" y="961"/>
                  </a:lnTo>
                  <a:lnTo>
                    <a:pt x="521" y="942"/>
                  </a:lnTo>
                  <a:lnTo>
                    <a:pt x="534" y="921"/>
                  </a:lnTo>
                  <a:lnTo>
                    <a:pt x="547" y="900"/>
                  </a:lnTo>
                  <a:lnTo>
                    <a:pt x="559" y="879"/>
                  </a:lnTo>
                  <a:lnTo>
                    <a:pt x="571" y="858"/>
                  </a:lnTo>
                  <a:lnTo>
                    <a:pt x="581" y="837"/>
                  </a:lnTo>
                  <a:lnTo>
                    <a:pt x="591" y="816"/>
                  </a:lnTo>
                  <a:lnTo>
                    <a:pt x="598" y="797"/>
                  </a:lnTo>
                  <a:lnTo>
                    <a:pt x="607" y="777"/>
                  </a:lnTo>
                  <a:lnTo>
                    <a:pt x="619" y="756"/>
                  </a:lnTo>
                  <a:lnTo>
                    <a:pt x="631" y="735"/>
                  </a:lnTo>
                  <a:lnTo>
                    <a:pt x="640" y="713"/>
                  </a:lnTo>
                  <a:lnTo>
                    <a:pt x="644" y="705"/>
                  </a:lnTo>
                  <a:lnTo>
                    <a:pt x="648" y="698"/>
                  </a:lnTo>
                  <a:lnTo>
                    <a:pt x="653" y="693"/>
                  </a:lnTo>
                  <a:lnTo>
                    <a:pt x="658" y="688"/>
                  </a:lnTo>
                  <a:lnTo>
                    <a:pt x="668" y="681"/>
                  </a:lnTo>
                  <a:lnTo>
                    <a:pt x="678" y="676"/>
                  </a:lnTo>
                  <a:lnTo>
                    <a:pt x="690" y="671"/>
                  </a:lnTo>
                  <a:lnTo>
                    <a:pt x="702" y="665"/>
                  </a:lnTo>
                  <a:lnTo>
                    <a:pt x="709" y="661"/>
                  </a:lnTo>
                  <a:lnTo>
                    <a:pt x="715" y="657"/>
                  </a:lnTo>
                  <a:lnTo>
                    <a:pt x="723" y="652"/>
                  </a:lnTo>
                  <a:lnTo>
                    <a:pt x="730" y="646"/>
                  </a:lnTo>
                  <a:lnTo>
                    <a:pt x="733" y="641"/>
                  </a:lnTo>
                  <a:lnTo>
                    <a:pt x="736" y="637"/>
                  </a:lnTo>
                  <a:lnTo>
                    <a:pt x="739" y="632"/>
                  </a:lnTo>
                  <a:lnTo>
                    <a:pt x="742" y="627"/>
                  </a:lnTo>
                  <a:lnTo>
                    <a:pt x="746" y="615"/>
                  </a:lnTo>
                  <a:lnTo>
                    <a:pt x="750" y="601"/>
                  </a:lnTo>
                  <a:lnTo>
                    <a:pt x="754" y="588"/>
                  </a:lnTo>
                  <a:lnTo>
                    <a:pt x="759" y="574"/>
                  </a:lnTo>
                  <a:lnTo>
                    <a:pt x="764" y="560"/>
                  </a:lnTo>
                  <a:lnTo>
                    <a:pt x="771" y="546"/>
                  </a:lnTo>
                  <a:lnTo>
                    <a:pt x="787" y="310"/>
                  </a:lnTo>
                  <a:lnTo>
                    <a:pt x="787" y="289"/>
                  </a:lnTo>
                  <a:lnTo>
                    <a:pt x="789" y="268"/>
                  </a:lnTo>
                  <a:lnTo>
                    <a:pt x="791" y="249"/>
                  </a:lnTo>
                  <a:lnTo>
                    <a:pt x="794" y="231"/>
                  </a:lnTo>
                  <a:lnTo>
                    <a:pt x="798" y="214"/>
                  </a:lnTo>
                  <a:lnTo>
                    <a:pt x="802" y="198"/>
                  </a:lnTo>
                  <a:lnTo>
                    <a:pt x="807" y="182"/>
                  </a:lnTo>
                  <a:lnTo>
                    <a:pt x="813" y="168"/>
                  </a:lnTo>
                  <a:lnTo>
                    <a:pt x="799" y="162"/>
                  </a:lnTo>
                  <a:lnTo>
                    <a:pt x="787" y="154"/>
                  </a:lnTo>
                  <a:lnTo>
                    <a:pt x="774" y="146"/>
                  </a:lnTo>
                  <a:lnTo>
                    <a:pt x="763" y="137"/>
                  </a:lnTo>
                  <a:lnTo>
                    <a:pt x="740" y="118"/>
                  </a:lnTo>
                  <a:lnTo>
                    <a:pt x="718" y="98"/>
                  </a:lnTo>
                  <a:lnTo>
                    <a:pt x="698" y="79"/>
                  </a:lnTo>
                  <a:lnTo>
                    <a:pt x="679" y="62"/>
                  </a:lnTo>
                  <a:lnTo>
                    <a:pt x="669" y="54"/>
                  </a:lnTo>
                  <a:lnTo>
                    <a:pt x="659" y="47"/>
                  </a:lnTo>
                  <a:lnTo>
                    <a:pt x="650" y="41"/>
                  </a:lnTo>
                  <a:lnTo>
                    <a:pt x="640" y="36"/>
                  </a:lnTo>
                  <a:lnTo>
                    <a:pt x="627" y="28"/>
                  </a:lnTo>
                  <a:lnTo>
                    <a:pt x="601" y="16"/>
                  </a:lnTo>
                  <a:lnTo>
                    <a:pt x="588" y="10"/>
                  </a:lnTo>
                  <a:lnTo>
                    <a:pt x="575" y="5"/>
                  </a:lnTo>
                  <a:lnTo>
                    <a:pt x="564" y="1"/>
                  </a:lnTo>
                  <a:lnTo>
                    <a:pt x="556" y="0"/>
                  </a:lnTo>
                  <a:lnTo>
                    <a:pt x="539" y="5"/>
                  </a:lnTo>
                  <a:lnTo>
                    <a:pt x="523" y="7"/>
                  </a:lnTo>
                  <a:lnTo>
                    <a:pt x="508" y="9"/>
                  </a:lnTo>
                  <a:lnTo>
                    <a:pt x="492" y="10"/>
                  </a:lnTo>
                  <a:lnTo>
                    <a:pt x="478" y="10"/>
                  </a:lnTo>
                  <a:lnTo>
                    <a:pt x="463" y="11"/>
                  </a:lnTo>
                  <a:lnTo>
                    <a:pt x="447" y="13"/>
                  </a:lnTo>
                  <a:lnTo>
                    <a:pt x="430" y="16"/>
                  </a:lnTo>
                  <a:lnTo>
                    <a:pt x="424" y="17"/>
                  </a:lnTo>
                  <a:lnTo>
                    <a:pt x="420" y="18"/>
                  </a:lnTo>
                  <a:lnTo>
                    <a:pt x="417" y="20"/>
                  </a:lnTo>
                  <a:lnTo>
                    <a:pt x="415" y="22"/>
                  </a:lnTo>
                  <a:lnTo>
                    <a:pt x="414" y="25"/>
                  </a:lnTo>
                  <a:lnTo>
                    <a:pt x="414" y="27"/>
                  </a:lnTo>
                  <a:lnTo>
                    <a:pt x="415" y="30"/>
                  </a:lnTo>
                  <a:lnTo>
                    <a:pt x="416" y="33"/>
                  </a:lnTo>
                  <a:lnTo>
                    <a:pt x="420" y="40"/>
                  </a:lnTo>
                  <a:lnTo>
                    <a:pt x="425" y="47"/>
                  </a:lnTo>
                  <a:lnTo>
                    <a:pt x="427" y="52"/>
                  </a:lnTo>
                  <a:lnTo>
                    <a:pt x="429" y="56"/>
                  </a:lnTo>
                  <a:lnTo>
                    <a:pt x="430" y="59"/>
                  </a:lnTo>
                  <a:lnTo>
                    <a:pt x="430" y="63"/>
                  </a:lnTo>
                  <a:lnTo>
                    <a:pt x="430" y="69"/>
                  </a:lnTo>
                  <a:lnTo>
                    <a:pt x="429" y="74"/>
                  </a:lnTo>
                  <a:lnTo>
                    <a:pt x="427" y="78"/>
                  </a:lnTo>
                  <a:lnTo>
                    <a:pt x="425" y="80"/>
                  </a:lnTo>
                  <a:lnTo>
                    <a:pt x="422" y="82"/>
                  </a:lnTo>
                  <a:lnTo>
                    <a:pt x="419" y="83"/>
                  </a:lnTo>
                  <a:lnTo>
                    <a:pt x="416" y="83"/>
                  </a:lnTo>
                  <a:lnTo>
                    <a:pt x="413" y="82"/>
                  </a:lnTo>
                  <a:lnTo>
                    <a:pt x="397" y="77"/>
                  </a:lnTo>
                  <a:lnTo>
                    <a:pt x="382" y="74"/>
                  </a:lnTo>
                  <a:lnTo>
                    <a:pt x="378" y="74"/>
                  </a:lnTo>
                  <a:lnTo>
                    <a:pt x="373" y="76"/>
                  </a:lnTo>
                  <a:lnTo>
                    <a:pt x="367" y="79"/>
                  </a:lnTo>
                  <a:lnTo>
                    <a:pt x="361" y="83"/>
                  </a:lnTo>
                  <a:lnTo>
                    <a:pt x="348" y="93"/>
                  </a:lnTo>
                  <a:lnTo>
                    <a:pt x="335" y="105"/>
                  </a:lnTo>
                  <a:lnTo>
                    <a:pt x="330" y="111"/>
                  </a:lnTo>
                  <a:lnTo>
                    <a:pt x="325" y="118"/>
                  </a:lnTo>
                  <a:lnTo>
                    <a:pt x="321" y="124"/>
                  </a:lnTo>
                  <a:lnTo>
                    <a:pt x="318" y="131"/>
                  </a:lnTo>
                  <a:lnTo>
                    <a:pt x="316" y="137"/>
                  </a:lnTo>
                  <a:lnTo>
                    <a:pt x="316" y="142"/>
                  </a:lnTo>
                  <a:lnTo>
                    <a:pt x="317" y="147"/>
                  </a:lnTo>
                  <a:lnTo>
                    <a:pt x="320" y="152"/>
                  </a:lnTo>
                  <a:lnTo>
                    <a:pt x="330" y="160"/>
                  </a:lnTo>
                  <a:lnTo>
                    <a:pt x="339" y="170"/>
                  </a:lnTo>
                  <a:lnTo>
                    <a:pt x="345" y="178"/>
                  </a:lnTo>
                  <a:lnTo>
                    <a:pt x="350" y="185"/>
                  </a:lnTo>
                  <a:lnTo>
                    <a:pt x="353" y="193"/>
                  </a:lnTo>
                  <a:lnTo>
                    <a:pt x="356" y="200"/>
                  </a:lnTo>
                  <a:lnTo>
                    <a:pt x="357" y="207"/>
                  </a:lnTo>
                  <a:lnTo>
                    <a:pt x="358" y="214"/>
                  </a:lnTo>
                  <a:lnTo>
                    <a:pt x="358" y="227"/>
                  </a:lnTo>
                  <a:lnTo>
                    <a:pt x="359" y="241"/>
                  </a:lnTo>
                  <a:lnTo>
                    <a:pt x="361" y="247"/>
                  </a:lnTo>
                  <a:lnTo>
                    <a:pt x="363" y="254"/>
                  </a:lnTo>
                  <a:lnTo>
                    <a:pt x="367" y="260"/>
                  </a:lnTo>
                  <a:lnTo>
                    <a:pt x="372" y="267"/>
                  </a:lnTo>
                  <a:lnTo>
                    <a:pt x="381" y="279"/>
                  </a:lnTo>
                  <a:lnTo>
                    <a:pt x="388" y="287"/>
                  </a:lnTo>
                  <a:lnTo>
                    <a:pt x="391" y="294"/>
                  </a:lnTo>
                  <a:lnTo>
                    <a:pt x="392" y="300"/>
                  </a:lnTo>
                  <a:lnTo>
                    <a:pt x="391" y="302"/>
                  </a:lnTo>
                  <a:lnTo>
                    <a:pt x="390" y="303"/>
                  </a:lnTo>
                  <a:lnTo>
                    <a:pt x="388" y="305"/>
                  </a:lnTo>
                  <a:lnTo>
                    <a:pt x="385" y="306"/>
                  </a:lnTo>
                  <a:lnTo>
                    <a:pt x="380" y="308"/>
                  </a:lnTo>
                  <a:lnTo>
                    <a:pt x="373" y="308"/>
                  </a:lnTo>
                  <a:lnTo>
                    <a:pt x="357" y="309"/>
                  </a:lnTo>
                  <a:lnTo>
                    <a:pt x="338" y="308"/>
                  </a:lnTo>
                  <a:lnTo>
                    <a:pt x="329" y="307"/>
                  </a:lnTo>
                  <a:lnTo>
                    <a:pt x="320" y="308"/>
                  </a:lnTo>
                  <a:lnTo>
                    <a:pt x="312" y="308"/>
                  </a:lnTo>
                  <a:lnTo>
                    <a:pt x="304" y="310"/>
                  </a:lnTo>
                  <a:lnTo>
                    <a:pt x="295" y="309"/>
                  </a:lnTo>
                  <a:lnTo>
                    <a:pt x="289" y="310"/>
                  </a:lnTo>
                  <a:lnTo>
                    <a:pt x="288" y="311"/>
                  </a:lnTo>
                  <a:lnTo>
                    <a:pt x="286" y="311"/>
                  </a:lnTo>
                  <a:lnTo>
                    <a:pt x="286" y="312"/>
                  </a:lnTo>
                  <a:lnTo>
                    <a:pt x="286" y="314"/>
                  </a:lnTo>
                  <a:lnTo>
                    <a:pt x="287" y="317"/>
                  </a:lnTo>
                  <a:lnTo>
                    <a:pt x="290" y="320"/>
                  </a:lnTo>
                  <a:lnTo>
                    <a:pt x="295" y="324"/>
                  </a:lnTo>
                  <a:lnTo>
                    <a:pt x="300" y="329"/>
                  </a:lnTo>
                  <a:lnTo>
                    <a:pt x="313" y="338"/>
                  </a:lnTo>
                  <a:lnTo>
                    <a:pt x="325" y="349"/>
                  </a:lnTo>
                  <a:lnTo>
                    <a:pt x="330" y="354"/>
                  </a:lnTo>
                  <a:lnTo>
                    <a:pt x="333" y="358"/>
                  </a:lnTo>
                  <a:lnTo>
                    <a:pt x="335" y="363"/>
                  </a:lnTo>
                  <a:lnTo>
                    <a:pt x="335" y="367"/>
                  </a:lnTo>
                  <a:lnTo>
                    <a:pt x="334" y="376"/>
                  </a:lnTo>
                  <a:lnTo>
                    <a:pt x="334" y="385"/>
                  </a:lnTo>
                  <a:lnTo>
                    <a:pt x="335" y="392"/>
                  </a:lnTo>
                  <a:lnTo>
                    <a:pt x="338" y="397"/>
                  </a:lnTo>
                  <a:lnTo>
                    <a:pt x="344" y="407"/>
                  </a:lnTo>
                  <a:lnTo>
                    <a:pt x="352" y="416"/>
                  </a:lnTo>
                  <a:lnTo>
                    <a:pt x="356" y="421"/>
                  </a:lnTo>
                  <a:lnTo>
                    <a:pt x="360" y="425"/>
                  </a:lnTo>
                  <a:lnTo>
                    <a:pt x="364" y="431"/>
                  </a:lnTo>
                  <a:lnTo>
                    <a:pt x="367" y="437"/>
                  </a:lnTo>
                  <a:lnTo>
                    <a:pt x="370" y="444"/>
                  </a:lnTo>
                  <a:lnTo>
                    <a:pt x="371" y="452"/>
                  </a:lnTo>
                  <a:lnTo>
                    <a:pt x="372" y="461"/>
                  </a:lnTo>
                  <a:lnTo>
                    <a:pt x="372" y="472"/>
                  </a:lnTo>
                  <a:lnTo>
                    <a:pt x="371" y="479"/>
                  </a:lnTo>
                  <a:lnTo>
                    <a:pt x="370" y="486"/>
                  </a:lnTo>
                  <a:lnTo>
                    <a:pt x="368" y="492"/>
                  </a:lnTo>
                  <a:lnTo>
                    <a:pt x="366" y="499"/>
                  </a:lnTo>
                  <a:lnTo>
                    <a:pt x="361" y="510"/>
                  </a:lnTo>
                  <a:lnTo>
                    <a:pt x="354" y="520"/>
                  </a:lnTo>
                  <a:lnTo>
                    <a:pt x="337" y="540"/>
                  </a:lnTo>
                  <a:lnTo>
                    <a:pt x="317" y="561"/>
                  </a:lnTo>
                  <a:lnTo>
                    <a:pt x="305" y="573"/>
                  </a:lnTo>
                  <a:lnTo>
                    <a:pt x="294" y="587"/>
                  </a:lnTo>
                  <a:lnTo>
                    <a:pt x="282" y="602"/>
                  </a:lnTo>
                  <a:lnTo>
                    <a:pt x="269" y="621"/>
                  </a:lnTo>
                  <a:lnTo>
                    <a:pt x="258" y="642"/>
                  </a:lnTo>
                  <a:lnTo>
                    <a:pt x="246" y="665"/>
                  </a:lnTo>
                  <a:lnTo>
                    <a:pt x="235" y="693"/>
                  </a:lnTo>
                  <a:lnTo>
                    <a:pt x="225" y="725"/>
                  </a:lnTo>
                  <a:lnTo>
                    <a:pt x="222" y="736"/>
                  </a:lnTo>
                  <a:lnTo>
                    <a:pt x="218" y="746"/>
                  </a:lnTo>
                  <a:lnTo>
                    <a:pt x="214" y="755"/>
                  </a:lnTo>
                  <a:lnTo>
                    <a:pt x="210" y="763"/>
                  </a:lnTo>
                  <a:lnTo>
                    <a:pt x="205" y="770"/>
                  </a:lnTo>
                  <a:lnTo>
                    <a:pt x="200" y="775"/>
                  </a:lnTo>
                  <a:lnTo>
                    <a:pt x="194" y="780"/>
                  </a:lnTo>
                  <a:lnTo>
                    <a:pt x="188" y="784"/>
                  </a:lnTo>
                  <a:lnTo>
                    <a:pt x="182" y="787"/>
                  </a:lnTo>
                  <a:lnTo>
                    <a:pt x="176" y="790"/>
                  </a:lnTo>
                  <a:lnTo>
                    <a:pt x="169" y="791"/>
                  </a:lnTo>
                  <a:lnTo>
                    <a:pt x="161" y="793"/>
                  </a:lnTo>
                  <a:lnTo>
                    <a:pt x="148" y="794"/>
                  </a:lnTo>
                  <a:lnTo>
                    <a:pt x="134" y="794"/>
                  </a:lnTo>
                  <a:lnTo>
                    <a:pt x="120" y="794"/>
                  </a:lnTo>
                  <a:lnTo>
                    <a:pt x="107" y="793"/>
                  </a:lnTo>
                  <a:lnTo>
                    <a:pt x="94" y="794"/>
                  </a:lnTo>
                  <a:lnTo>
                    <a:pt x="82" y="796"/>
                  </a:lnTo>
                  <a:lnTo>
                    <a:pt x="76" y="797"/>
                  </a:lnTo>
                  <a:lnTo>
                    <a:pt x="71" y="799"/>
                  </a:lnTo>
                  <a:lnTo>
                    <a:pt x="66" y="802"/>
                  </a:lnTo>
                  <a:lnTo>
                    <a:pt x="61" y="806"/>
                  </a:lnTo>
                  <a:lnTo>
                    <a:pt x="57" y="810"/>
                  </a:lnTo>
                  <a:lnTo>
                    <a:pt x="52" y="815"/>
                  </a:lnTo>
                  <a:lnTo>
                    <a:pt x="49" y="821"/>
                  </a:lnTo>
                  <a:lnTo>
                    <a:pt x="46" y="830"/>
                  </a:lnTo>
                  <a:lnTo>
                    <a:pt x="42" y="858"/>
                  </a:lnTo>
                  <a:lnTo>
                    <a:pt x="37" y="906"/>
                  </a:lnTo>
                  <a:lnTo>
                    <a:pt x="33" y="951"/>
                  </a:lnTo>
                  <a:lnTo>
                    <a:pt x="31" y="971"/>
                  </a:lnTo>
                  <a:lnTo>
                    <a:pt x="26" y="976"/>
                  </a:lnTo>
                  <a:lnTo>
                    <a:pt x="19" y="983"/>
                  </a:lnTo>
                  <a:lnTo>
                    <a:pt x="10" y="992"/>
                  </a:lnTo>
                  <a:lnTo>
                    <a:pt x="0" y="1002"/>
                  </a:lnTo>
                  <a:lnTo>
                    <a:pt x="15" y="999"/>
                  </a:lnTo>
                  <a:lnTo>
                    <a:pt x="31" y="994"/>
                  </a:lnTo>
                  <a:lnTo>
                    <a:pt x="39" y="993"/>
                  </a:lnTo>
                  <a:lnTo>
                    <a:pt x="46" y="993"/>
                  </a:lnTo>
                  <a:lnTo>
                    <a:pt x="50" y="995"/>
                  </a:lnTo>
                  <a:lnTo>
                    <a:pt x="55" y="996"/>
                  </a:lnTo>
                  <a:lnTo>
                    <a:pt x="59" y="999"/>
                  </a:lnTo>
                  <a:lnTo>
                    <a:pt x="63" y="1002"/>
                  </a:lnTo>
                  <a:lnTo>
                    <a:pt x="63" y="1020"/>
                  </a:lnTo>
                  <a:lnTo>
                    <a:pt x="63" y="1037"/>
                  </a:lnTo>
                  <a:lnTo>
                    <a:pt x="65" y="1051"/>
                  </a:lnTo>
                  <a:lnTo>
                    <a:pt x="68" y="1065"/>
                  </a:lnTo>
                  <a:lnTo>
                    <a:pt x="72" y="1077"/>
                  </a:lnTo>
                  <a:lnTo>
                    <a:pt x="77" y="1087"/>
                  </a:lnTo>
                  <a:lnTo>
                    <a:pt x="82" y="1096"/>
                  </a:lnTo>
                  <a:lnTo>
                    <a:pt x="89" y="1104"/>
                  </a:lnTo>
                  <a:lnTo>
                    <a:pt x="96" y="1111"/>
                  </a:lnTo>
                  <a:lnTo>
                    <a:pt x="104" y="1117"/>
                  </a:lnTo>
                  <a:lnTo>
                    <a:pt x="112" y="1122"/>
                  </a:lnTo>
                  <a:lnTo>
                    <a:pt x="121" y="1126"/>
                  </a:lnTo>
                  <a:lnTo>
                    <a:pt x="130" y="1129"/>
                  </a:lnTo>
                  <a:lnTo>
                    <a:pt x="140" y="1132"/>
                  </a:lnTo>
                  <a:lnTo>
                    <a:pt x="150" y="1134"/>
                  </a:lnTo>
                  <a:lnTo>
                    <a:pt x="160" y="1136"/>
                  </a:lnTo>
                  <a:lnTo>
                    <a:pt x="203" y="1141"/>
                  </a:lnTo>
                  <a:lnTo>
                    <a:pt x="245" y="1148"/>
                  </a:lnTo>
                  <a:lnTo>
                    <a:pt x="254" y="1151"/>
                  </a:lnTo>
                  <a:lnTo>
                    <a:pt x="264" y="1154"/>
                  </a:lnTo>
                  <a:lnTo>
                    <a:pt x="273" y="1158"/>
                  </a:lnTo>
                  <a:lnTo>
                    <a:pt x="282" y="1162"/>
                  </a:lnTo>
                  <a:lnTo>
                    <a:pt x="290" y="1169"/>
                  </a:lnTo>
                  <a:lnTo>
                    <a:pt x="297" y="1175"/>
                  </a:lnTo>
                  <a:lnTo>
                    <a:pt x="304" y="1183"/>
                  </a:lnTo>
                  <a:lnTo>
                    <a:pt x="309" y="1191"/>
                  </a:lnTo>
                  <a:close/>
                </a:path>
              </a:pathLst>
            </a:custGeom>
            <a:grpFill/>
            <a:ln w="3175" cmpd="sng">
              <a:solidFill>
                <a:srgbClr val="FCF6F6"/>
              </a:solidFill>
              <a:round/>
              <a:headEnd/>
              <a:tailEnd/>
            </a:ln>
          </p:spPr>
          <p:txBody>
            <a:bodyPr/>
            <a:lstStyle/>
            <a:p>
              <a:endParaRPr lang="pt-BR"/>
            </a:p>
          </p:txBody>
        </p:sp>
        <p:sp>
          <p:nvSpPr>
            <p:cNvPr id="35" name="Freeform 24"/>
            <p:cNvSpPr>
              <a:spLocks/>
            </p:cNvSpPr>
            <p:nvPr/>
          </p:nvSpPr>
          <p:spPr bwMode="auto">
            <a:xfrm>
              <a:off x="6010275" y="4649788"/>
              <a:ext cx="511175" cy="371475"/>
            </a:xfrm>
            <a:custGeom>
              <a:avLst/>
              <a:gdLst>
                <a:gd name="T0" fmla="*/ 1255 w 1307"/>
                <a:gd name="T1" fmla="*/ 161 h 870"/>
                <a:gd name="T2" fmla="*/ 1123 w 1307"/>
                <a:gd name="T3" fmla="*/ 137 h 870"/>
                <a:gd name="T4" fmla="*/ 1075 w 1307"/>
                <a:gd name="T5" fmla="*/ 113 h 870"/>
                <a:gd name="T6" fmla="*/ 1053 w 1307"/>
                <a:gd name="T7" fmla="*/ 55 h 870"/>
                <a:gd name="T8" fmla="*/ 1042 w 1307"/>
                <a:gd name="T9" fmla="*/ 2 h 870"/>
                <a:gd name="T10" fmla="*/ 971 w 1307"/>
                <a:gd name="T11" fmla="*/ 33 h 870"/>
                <a:gd name="T12" fmla="*/ 891 w 1307"/>
                <a:gd name="T13" fmla="*/ 137 h 870"/>
                <a:gd name="T14" fmla="*/ 851 w 1307"/>
                <a:gd name="T15" fmla="*/ 239 h 870"/>
                <a:gd name="T16" fmla="*/ 837 w 1307"/>
                <a:gd name="T17" fmla="*/ 294 h 870"/>
                <a:gd name="T18" fmla="*/ 763 w 1307"/>
                <a:gd name="T19" fmla="*/ 346 h 870"/>
                <a:gd name="T20" fmla="*/ 613 w 1307"/>
                <a:gd name="T21" fmla="*/ 404 h 870"/>
                <a:gd name="T22" fmla="*/ 549 w 1307"/>
                <a:gd name="T23" fmla="*/ 420 h 870"/>
                <a:gd name="T24" fmla="*/ 445 w 1307"/>
                <a:gd name="T25" fmla="*/ 402 h 870"/>
                <a:gd name="T26" fmla="*/ 372 w 1307"/>
                <a:gd name="T27" fmla="*/ 402 h 870"/>
                <a:gd name="T28" fmla="*/ 253 w 1307"/>
                <a:gd name="T29" fmla="*/ 440 h 870"/>
                <a:gd name="T30" fmla="*/ 94 w 1307"/>
                <a:gd name="T31" fmla="*/ 485 h 870"/>
                <a:gd name="T32" fmla="*/ 34 w 1307"/>
                <a:gd name="T33" fmla="*/ 538 h 870"/>
                <a:gd name="T34" fmla="*/ 88 w 1307"/>
                <a:gd name="T35" fmla="*/ 579 h 870"/>
                <a:gd name="T36" fmla="*/ 219 w 1307"/>
                <a:gd name="T37" fmla="*/ 594 h 870"/>
                <a:gd name="T38" fmla="*/ 211 w 1307"/>
                <a:gd name="T39" fmla="*/ 635 h 870"/>
                <a:gd name="T40" fmla="*/ 169 w 1307"/>
                <a:gd name="T41" fmla="*/ 662 h 870"/>
                <a:gd name="T42" fmla="*/ 91 w 1307"/>
                <a:gd name="T43" fmla="*/ 680 h 870"/>
                <a:gd name="T44" fmla="*/ 27 w 1307"/>
                <a:gd name="T45" fmla="*/ 702 h 870"/>
                <a:gd name="T46" fmla="*/ 6 w 1307"/>
                <a:gd name="T47" fmla="*/ 734 h 870"/>
                <a:gd name="T48" fmla="*/ 0 w 1307"/>
                <a:gd name="T49" fmla="*/ 782 h 870"/>
                <a:gd name="T50" fmla="*/ 44 w 1307"/>
                <a:gd name="T51" fmla="*/ 860 h 870"/>
                <a:gd name="T52" fmla="*/ 95 w 1307"/>
                <a:gd name="T53" fmla="*/ 843 h 870"/>
                <a:gd name="T54" fmla="*/ 105 w 1307"/>
                <a:gd name="T55" fmla="*/ 814 h 870"/>
                <a:gd name="T56" fmla="*/ 84 w 1307"/>
                <a:gd name="T57" fmla="*/ 792 h 870"/>
                <a:gd name="T58" fmla="*/ 69 w 1307"/>
                <a:gd name="T59" fmla="*/ 763 h 870"/>
                <a:gd name="T60" fmla="*/ 89 w 1307"/>
                <a:gd name="T61" fmla="*/ 746 h 870"/>
                <a:gd name="T62" fmla="*/ 132 w 1307"/>
                <a:gd name="T63" fmla="*/ 730 h 870"/>
                <a:gd name="T64" fmla="*/ 160 w 1307"/>
                <a:gd name="T65" fmla="*/ 722 h 870"/>
                <a:gd name="T66" fmla="*/ 172 w 1307"/>
                <a:gd name="T67" fmla="*/ 747 h 870"/>
                <a:gd name="T68" fmla="*/ 211 w 1307"/>
                <a:gd name="T69" fmla="*/ 759 h 870"/>
                <a:gd name="T70" fmla="*/ 253 w 1307"/>
                <a:gd name="T71" fmla="*/ 732 h 870"/>
                <a:gd name="T72" fmla="*/ 309 w 1307"/>
                <a:gd name="T73" fmla="*/ 718 h 870"/>
                <a:gd name="T74" fmla="*/ 328 w 1307"/>
                <a:gd name="T75" fmla="*/ 737 h 870"/>
                <a:gd name="T76" fmla="*/ 282 w 1307"/>
                <a:gd name="T77" fmla="*/ 751 h 870"/>
                <a:gd name="T78" fmla="*/ 364 w 1307"/>
                <a:gd name="T79" fmla="*/ 762 h 870"/>
                <a:gd name="T80" fmla="*/ 530 w 1307"/>
                <a:gd name="T81" fmla="*/ 671 h 870"/>
                <a:gd name="T82" fmla="*/ 565 w 1307"/>
                <a:gd name="T83" fmla="*/ 669 h 870"/>
                <a:gd name="T84" fmla="*/ 572 w 1307"/>
                <a:gd name="T85" fmla="*/ 686 h 870"/>
                <a:gd name="T86" fmla="*/ 554 w 1307"/>
                <a:gd name="T87" fmla="*/ 726 h 870"/>
                <a:gd name="T88" fmla="*/ 571 w 1307"/>
                <a:gd name="T89" fmla="*/ 753 h 870"/>
                <a:gd name="T90" fmla="*/ 679 w 1307"/>
                <a:gd name="T91" fmla="*/ 751 h 870"/>
                <a:gd name="T92" fmla="*/ 799 w 1307"/>
                <a:gd name="T93" fmla="*/ 746 h 870"/>
                <a:gd name="T94" fmla="*/ 879 w 1307"/>
                <a:gd name="T95" fmla="*/ 767 h 870"/>
                <a:gd name="T96" fmla="*/ 933 w 1307"/>
                <a:gd name="T97" fmla="*/ 742 h 870"/>
                <a:gd name="T98" fmla="*/ 933 w 1307"/>
                <a:gd name="T99" fmla="*/ 707 h 870"/>
                <a:gd name="T100" fmla="*/ 927 w 1307"/>
                <a:gd name="T101" fmla="*/ 675 h 870"/>
                <a:gd name="T102" fmla="*/ 970 w 1307"/>
                <a:gd name="T103" fmla="*/ 603 h 870"/>
                <a:gd name="T104" fmla="*/ 1060 w 1307"/>
                <a:gd name="T105" fmla="*/ 545 h 870"/>
                <a:gd name="T106" fmla="*/ 1213 w 1307"/>
                <a:gd name="T107" fmla="*/ 500 h 870"/>
                <a:gd name="T108" fmla="*/ 1263 w 1307"/>
                <a:gd name="T109" fmla="*/ 466 h 870"/>
                <a:gd name="T110" fmla="*/ 1280 w 1307"/>
                <a:gd name="T111" fmla="*/ 426 h 870"/>
                <a:gd name="T112" fmla="*/ 1279 w 1307"/>
                <a:gd name="T113" fmla="*/ 330 h 870"/>
                <a:gd name="T114" fmla="*/ 1292 w 1307"/>
                <a:gd name="T115" fmla="*/ 212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7" h="870">
                  <a:moveTo>
                    <a:pt x="1307" y="188"/>
                  </a:moveTo>
                  <a:lnTo>
                    <a:pt x="1297" y="181"/>
                  </a:lnTo>
                  <a:lnTo>
                    <a:pt x="1287" y="175"/>
                  </a:lnTo>
                  <a:lnTo>
                    <a:pt x="1277" y="169"/>
                  </a:lnTo>
                  <a:lnTo>
                    <a:pt x="1266" y="165"/>
                  </a:lnTo>
                  <a:lnTo>
                    <a:pt x="1255" y="161"/>
                  </a:lnTo>
                  <a:lnTo>
                    <a:pt x="1244" y="158"/>
                  </a:lnTo>
                  <a:lnTo>
                    <a:pt x="1233" y="155"/>
                  </a:lnTo>
                  <a:lnTo>
                    <a:pt x="1221" y="153"/>
                  </a:lnTo>
                  <a:lnTo>
                    <a:pt x="1176" y="146"/>
                  </a:lnTo>
                  <a:lnTo>
                    <a:pt x="1133" y="140"/>
                  </a:lnTo>
                  <a:lnTo>
                    <a:pt x="1123" y="137"/>
                  </a:lnTo>
                  <a:lnTo>
                    <a:pt x="1114" y="135"/>
                  </a:lnTo>
                  <a:lnTo>
                    <a:pt x="1105" y="132"/>
                  </a:lnTo>
                  <a:lnTo>
                    <a:pt x="1097" y="128"/>
                  </a:lnTo>
                  <a:lnTo>
                    <a:pt x="1089" y="124"/>
                  </a:lnTo>
                  <a:lnTo>
                    <a:pt x="1082" y="119"/>
                  </a:lnTo>
                  <a:lnTo>
                    <a:pt x="1075" y="113"/>
                  </a:lnTo>
                  <a:lnTo>
                    <a:pt x="1069" y="106"/>
                  </a:lnTo>
                  <a:lnTo>
                    <a:pt x="1064" y="98"/>
                  </a:lnTo>
                  <a:lnTo>
                    <a:pt x="1060" y="89"/>
                  </a:lnTo>
                  <a:lnTo>
                    <a:pt x="1057" y="80"/>
                  </a:lnTo>
                  <a:lnTo>
                    <a:pt x="1054" y="68"/>
                  </a:lnTo>
                  <a:lnTo>
                    <a:pt x="1053" y="55"/>
                  </a:lnTo>
                  <a:lnTo>
                    <a:pt x="1052" y="41"/>
                  </a:lnTo>
                  <a:lnTo>
                    <a:pt x="1053" y="26"/>
                  </a:lnTo>
                  <a:lnTo>
                    <a:pt x="1055" y="9"/>
                  </a:lnTo>
                  <a:lnTo>
                    <a:pt x="1051" y="6"/>
                  </a:lnTo>
                  <a:lnTo>
                    <a:pt x="1047" y="3"/>
                  </a:lnTo>
                  <a:lnTo>
                    <a:pt x="1042" y="2"/>
                  </a:lnTo>
                  <a:lnTo>
                    <a:pt x="1038" y="0"/>
                  </a:lnTo>
                  <a:lnTo>
                    <a:pt x="1031" y="0"/>
                  </a:lnTo>
                  <a:lnTo>
                    <a:pt x="1023" y="1"/>
                  </a:lnTo>
                  <a:lnTo>
                    <a:pt x="1007" y="6"/>
                  </a:lnTo>
                  <a:lnTo>
                    <a:pt x="992" y="9"/>
                  </a:lnTo>
                  <a:lnTo>
                    <a:pt x="971" y="33"/>
                  </a:lnTo>
                  <a:lnTo>
                    <a:pt x="948" y="60"/>
                  </a:lnTo>
                  <a:lnTo>
                    <a:pt x="936" y="74"/>
                  </a:lnTo>
                  <a:lnTo>
                    <a:pt x="923" y="89"/>
                  </a:lnTo>
                  <a:lnTo>
                    <a:pt x="912" y="105"/>
                  </a:lnTo>
                  <a:lnTo>
                    <a:pt x="901" y="121"/>
                  </a:lnTo>
                  <a:lnTo>
                    <a:pt x="891" y="137"/>
                  </a:lnTo>
                  <a:lnTo>
                    <a:pt x="881" y="154"/>
                  </a:lnTo>
                  <a:lnTo>
                    <a:pt x="872" y="171"/>
                  </a:lnTo>
                  <a:lnTo>
                    <a:pt x="865" y="188"/>
                  </a:lnTo>
                  <a:lnTo>
                    <a:pt x="859" y="205"/>
                  </a:lnTo>
                  <a:lnTo>
                    <a:pt x="854" y="222"/>
                  </a:lnTo>
                  <a:lnTo>
                    <a:pt x="851" y="239"/>
                  </a:lnTo>
                  <a:lnTo>
                    <a:pt x="850" y="256"/>
                  </a:lnTo>
                  <a:lnTo>
                    <a:pt x="850" y="264"/>
                  </a:lnTo>
                  <a:lnTo>
                    <a:pt x="848" y="272"/>
                  </a:lnTo>
                  <a:lnTo>
                    <a:pt x="845" y="279"/>
                  </a:lnTo>
                  <a:lnTo>
                    <a:pt x="841" y="287"/>
                  </a:lnTo>
                  <a:lnTo>
                    <a:pt x="837" y="294"/>
                  </a:lnTo>
                  <a:lnTo>
                    <a:pt x="831" y="301"/>
                  </a:lnTo>
                  <a:lnTo>
                    <a:pt x="825" y="308"/>
                  </a:lnTo>
                  <a:lnTo>
                    <a:pt x="817" y="314"/>
                  </a:lnTo>
                  <a:lnTo>
                    <a:pt x="801" y="326"/>
                  </a:lnTo>
                  <a:lnTo>
                    <a:pt x="783" y="336"/>
                  </a:lnTo>
                  <a:lnTo>
                    <a:pt x="763" y="346"/>
                  </a:lnTo>
                  <a:lnTo>
                    <a:pt x="743" y="355"/>
                  </a:lnTo>
                  <a:lnTo>
                    <a:pt x="699" y="372"/>
                  </a:lnTo>
                  <a:lnTo>
                    <a:pt x="660" y="385"/>
                  </a:lnTo>
                  <a:lnTo>
                    <a:pt x="642" y="392"/>
                  </a:lnTo>
                  <a:lnTo>
                    <a:pt x="626" y="398"/>
                  </a:lnTo>
                  <a:lnTo>
                    <a:pt x="613" y="404"/>
                  </a:lnTo>
                  <a:lnTo>
                    <a:pt x="604" y="408"/>
                  </a:lnTo>
                  <a:lnTo>
                    <a:pt x="593" y="414"/>
                  </a:lnTo>
                  <a:lnTo>
                    <a:pt x="582" y="417"/>
                  </a:lnTo>
                  <a:lnTo>
                    <a:pt x="571" y="419"/>
                  </a:lnTo>
                  <a:lnTo>
                    <a:pt x="560" y="420"/>
                  </a:lnTo>
                  <a:lnTo>
                    <a:pt x="549" y="420"/>
                  </a:lnTo>
                  <a:lnTo>
                    <a:pt x="537" y="419"/>
                  </a:lnTo>
                  <a:lnTo>
                    <a:pt x="524" y="417"/>
                  </a:lnTo>
                  <a:lnTo>
                    <a:pt x="512" y="415"/>
                  </a:lnTo>
                  <a:lnTo>
                    <a:pt x="485" y="410"/>
                  </a:lnTo>
                  <a:lnTo>
                    <a:pt x="458" y="404"/>
                  </a:lnTo>
                  <a:lnTo>
                    <a:pt x="445" y="402"/>
                  </a:lnTo>
                  <a:lnTo>
                    <a:pt x="431" y="400"/>
                  </a:lnTo>
                  <a:lnTo>
                    <a:pt x="418" y="399"/>
                  </a:lnTo>
                  <a:lnTo>
                    <a:pt x="404" y="398"/>
                  </a:lnTo>
                  <a:lnTo>
                    <a:pt x="394" y="399"/>
                  </a:lnTo>
                  <a:lnTo>
                    <a:pt x="384" y="400"/>
                  </a:lnTo>
                  <a:lnTo>
                    <a:pt x="372" y="402"/>
                  </a:lnTo>
                  <a:lnTo>
                    <a:pt x="361" y="404"/>
                  </a:lnTo>
                  <a:lnTo>
                    <a:pt x="339" y="410"/>
                  </a:lnTo>
                  <a:lnTo>
                    <a:pt x="316" y="418"/>
                  </a:lnTo>
                  <a:lnTo>
                    <a:pt x="294" y="426"/>
                  </a:lnTo>
                  <a:lnTo>
                    <a:pt x="273" y="433"/>
                  </a:lnTo>
                  <a:lnTo>
                    <a:pt x="253" y="440"/>
                  </a:lnTo>
                  <a:lnTo>
                    <a:pt x="236" y="445"/>
                  </a:lnTo>
                  <a:lnTo>
                    <a:pt x="203" y="454"/>
                  </a:lnTo>
                  <a:lnTo>
                    <a:pt x="173" y="461"/>
                  </a:lnTo>
                  <a:lnTo>
                    <a:pt x="145" y="469"/>
                  </a:lnTo>
                  <a:lnTo>
                    <a:pt x="119" y="476"/>
                  </a:lnTo>
                  <a:lnTo>
                    <a:pt x="94" y="485"/>
                  </a:lnTo>
                  <a:lnTo>
                    <a:pt x="68" y="495"/>
                  </a:lnTo>
                  <a:lnTo>
                    <a:pt x="40" y="508"/>
                  </a:lnTo>
                  <a:lnTo>
                    <a:pt x="10" y="524"/>
                  </a:lnTo>
                  <a:lnTo>
                    <a:pt x="19" y="528"/>
                  </a:lnTo>
                  <a:lnTo>
                    <a:pt x="27" y="533"/>
                  </a:lnTo>
                  <a:lnTo>
                    <a:pt x="34" y="538"/>
                  </a:lnTo>
                  <a:lnTo>
                    <a:pt x="41" y="543"/>
                  </a:lnTo>
                  <a:lnTo>
                    <a:pt x="54" y="556"/>
                  </a:lnTo>
                  <a:lnTo>
                    <a:pt x="68" y="571"/>
                  </a:lnTo>
                  <a:lnTo>
                    <a:pt x="73" y="574"/>
                  </a:lnTo>
                  <a:lnTo>
                    <a:pt x="80" y="577"/>
                  </a:lnTo>
                  <a:lnTo>
                    <a:pt x="88" y="579"/>
                  </a:lnTo>
                  <a:lnTo>
                    <a:pt x="98" y="581"/>
                  </a:lnTo>
                  <a:lnTo>
                    <a:pt x="119" y="583"/>
                  </a:lnTo>
                  <a:lnTo>
                    <a:pt x="143" y="584"/>
                  </a:lnTo>
                  <a:lnTo>
                    <a:pt x="189" y="585"/>
                  </a:lnTo>
                  <a:lnTo>
                    <a:pt x="215" y="586"/>
                  </a:lnTo>
                  <a:lnTo>
                    <a:pt x="219" y="594"/>
                  </a:lnTo>
                  <a:lnTo>
                    <a:pt x="221" y="601"/>
                  </a:lnTo>
                  <a:lnTo>
                    <a:pt x="222" y="609"/>
                  </a:lnTo>
                  <a:lnTo>
                    <a:pt x="221" y="615"/>
                  </a:lnTo>
                  <a:lnTo>
                    <a:pt x="218" y="623"/>
                  </a:lnTo>
                  <a:lnTo>
                    <a:pt x="215" y="629"/>
                  </a:lnTo>
                  <a:lnTo>
                    <a:pt x="211" y="635"/>
                  </a:lnTo>
                  <a:lnTo>
                    <a:pt x="206" y="640"/>
                  </a:lnTo>
                  <a:lnTo>
                    <a:pt x="200" y="645"/>
                  </a:lnTo>
                  <a:lnTo>
                    <a:pt x="194" y="649"/>
                  </a:lnTo>
                  <a:lnTo>
                    <a:pt x="188" y="653"/>
                  </a:lnTo>
                  <a:lnTo>
                    <a:pt x="181" y="657"/>
                  </a:lnTo>
                  <a:lnTo>
                    <a:pt x="169" y="662"/>
                  </a:lnTo>
                  <a:lnTo>
                    <a:pt x="158" y="665"/>
                  </a:lnTo>
                  <a:lnTo>
                    <a:pt x="144" y="670"/>
                  </a:lnTo>
                  <a:lnTo>
                    <a:pt x="131" y="673"/>
                  </a:lnTo>
                  <a:lnTo>
                    <a:pt x="117" y="676"/>
                  </a:lnTo>
                  <a:lnTo>
                    <a:pt x="104" y="678"/>
                  </a:lnTo>
                  <a:lnTo>
                    <a:pt x="91" y="680"/>
                  </a:lnTo>
                  <a:lnTo>
                    <a:pt x="78" y="683"/>
                  </a:lnTo>
                  <a:lnTo>
                    <a:pt x="65" y="685"/>
                  </a:lnTo>
                  <a:lnTo>
                    <a:pt x="53" y="689"/>
                  </a:lnTo>
                  <a:lnTo>
                    <a:pt x="41" y="693"/>
                  </a:lnTo>
                  <a:lnTo>
                    <a:pt x="31" y="699"/>
                  </a:lnTo>
                  <a:lnTo>
                    <a:pt x="27" y="702"/>
                  </a:lnTo>
                  <a:lnTo>
                    <a:pt x="22" y="706"/>
                  </a:lnTo>
                  <a:lnTo>
                    <a:pt x="18" y="710"/>
                  </a:lnTo>
                  <a:lnTo>
                    <a:pt x="15" y="715"/>
                  </a:lnTo>
                  <a:lnTo>
                    <a:pt x="11" y="720"/>
                  </a:lnTo>
                  <a:lnTo>
                    <a:pt x="8" y="726"/>
                  </a:lnTo>
                  <a:lnTo>
                    <a:pt x="6" y="734"/>
                  </a:lnTo>
                  <a:lnTo>
                    <a:pt x="4" y="741"/>
                  </a:lnTo>
                  <a:lnTo>
                    <a:pt x="2" y="748"/>
                  </a:lnTo>
                  <a:lnTo>
                    <a:pt x="1" y="757"/>
                  </a:lnTo>
                  <a:lnTo>
                    <a:pt x="0" y="766"/>
                  </a:lnTo>
                  <a:lnTo>
                    <a:pt x="0" y="776"/>
                  </a:lnTo>
                  <a:lnTo>
                    <a:pt x="0" y="782"/>
                  </a:lnTo>
                  <a:lnTo>
                    <a:pt x="2" y="789"/>
                  </a:lnTo>
                  <a:lnTo>
                    <a:pt x="5" y="796"/>
                  </a:lnTo>
                  <a:lnTo>
                    <a:pt x="8" y="803"/>
                  </a:lnTo>
                  <a:lnTo>
                    <a:pt x="16" y="819"/>
                  </a:lnTo>
                  <a:lnTo>
                    <a:pt x="26" y="834"/>
                  </a:lnTo>
                  <a:lnTo>
                    <a:pt x="44" y="860"/>
                  </a:lnTo>
                  <a:lnTo>
                    <a:pt x="53" y="870"/>
                  </a:lnTo>
                  <a:lnTo>
                    <a:pt x="62" y="866"/>
                  </a:lnTo>
                  <a:lnTo>
                    <a:pt x="72" y="861"/>
                  </a:lnTo>
                  <a:lnTo>
                    <a:pt x="81" y="856"/>
                  </a:lnTo>
                  <a:lnTo>
                    <a:pt x="89" y="850"/>
                  </a:lnTo>
                  <a:lnTo>
                    <a:pt x="95" y="843"/>
                  </a:lnTo>
                  <a:lnTo>
                    <a:pt x="100" y="835"/>
                  </a:lnTo>
                  <a:lnTo>
                    <a:pt x="102" y="831"/>
                  </a:lnTo>
                  <a:lnTo>
                    <a:pt x="104" y="826"/>
                  </a:lnTo>
                  <a:lnTo>
                    <a:pt x="104" y="822"/>
                  </a:lnTo>
                  <a:lnTo>
                    <a:pt x="105" y="817"/>
                  </a:lnTo>
                  <a:lnTo>
                    <a:pt x="105" y="814"/>
                  </a:lnTo>
                  <a:lnTo>
                    <a:pt x="105" y="812"/>
                  </a:lnTo>
                  <a:lnTo>
                    <a:pt x="104" y="809"/>
                  </a:lnTo>
                  <a:lnTo>
                    <a:pt x="102" y="807"/>
                  </a:lnTo>
                  <a:lnTo>
                    <a:pt x="97" y="802"/>
                  </a:lnTo>
                  <a:lnTo>
                    <a:pt x="90" y="798"/>
                  </a:lnTo>
                  <a:lnTo>
                    <a:pt x="84" y="792"/>
                  </a:lnTo>
                  <a:lnTo>
                    <a:pt x="77" y="786"/>
                  </a:lnTo>
                  <a:lnTo>
                    <a:pt x="74" y="783"/>
                  </a:lnTo>
                  <a:lnTo>
                    <a:pt x="72" y="779"/>
                  </a:lnTo>
                  <a:lnTo>
                    <a:pt x="70" y="775"/>
                  </a:lnTo>
                  <a:lnTo>
                    <a:pt x="68" y="770"/>
                  </a:lnTo>
                  <a:lnTo>
                    <a:pt x="69" y="763"/>
                  </a:lnTo>
                  <a:lnTo>
                    <a:pt x="70" y="758"/>
                  </a:lnTo>
                  <a:lnTo>
                    <a:pt x="73" y="754"/>
                  </a:lnTo>
                  <a:lnTo>
                    <a:pt x="76" y="751"/>
                  </a:lnTo>
                  <a:lnTo>
                    <a:pt x="80" y="748"/>
                  </a:lnTo>
                  <a:lnTo>
                    <a:pt x="84" y="747"/>
                  </a:lnTo>
                  <a:lnTo>
                    <a:pt x="89" y="746"/>
                  </a:lnTo>
                  <a:lnTo>
                    <a:pt x="94" y="745"/>
                  </a:lnTo>
                  <a:lnTo>
                    <a:pt x="105" y="743"/>
                  </a:lnTo>
                  <a:lnTo>
                    <a:pt x="117" y="740"/>
                  </a:lnTo>
                  <a:lnTo>
                    <a:pt x="122" y="738"/>
                  </a:lnTo>
                  <a:lnTo>
                    <a:pt x="127" y="734"/>
                  </a:lnTo>
                  <a:lnTo>
                    <a:pt x="132" y="730"/>
                  </a:lnTo>
                  <a:lnTo>
                    <a:pt x="136" y="723"/>
                  </a:lnTo>
                  <a:lnTo>
                    <a:pt x="143" y="720"/>
                  </a:lnTo>
                  <a:lnTo>
                    <a:pt x="148" y="718"/>
                  </a:lnTo>
                  <a:lnTo>
                    <a:pt x="153" y="718"/>
                  </a:lnTo>
                  <a:lnTo>
                    <a:pt x="157" y="719"/>
                  </a:lnTo>
                  <a:lnTo>
                    <a:pt x="160" y="722"/>
                  </a:lnTo>
                  <a:lnTo>
                    <a:pt x="162" y="725"/>
                  </a:lnTo>
                  <a:lnTo>
                    <a:pt x="163" y="730"/>
                  </a:lnTo>
                  <a:lnTo>
                    <a:pt x="165" y="734"/>
                  </a:lnTo>
                  <a:lnTo>
                    <a:pt x="167" y="738"/>
                  </a:lnTo>
                  <a:lnTo>
                    <a:pt x="169" y="743"/>
                  </a:lnTo>
                  <a:lnTo>
                    <a:pt x="172" y="747"/>
                  </a:lnTo>
                  <a:lnTo>
                    <a:pt x="176" y="751"/>
                  </a:lnTo>
                  <a:lnTo>
                    <a:pt x="181" y="755"/>
                  </a:lnTo>
                  <a:lnTo>
                    <a:pt x="187" y="758"/>
                  </a:lnTo>
                  <a:lnTo>
                    <a:pt x="195" y="759"/>
                  </a:lnTo>
                  <a:lnTo>
                    <a:pt x="205" y="760"/>
                  </a:lnTo>
                  <a:lnTo>
                    <a:pt x="211" y="759"/>
                  </a:lnTo>
                  <a:lnTo>
                    <a:pt x="217" y="758"/>
                  </a:lnTo>
                  <a:lnTo>
                    <a:pt x="222" y="756"/>
                  </a:lnTo>
                  <a:lnTo>
                    <a:pt x="227" y="753"/>
                  </a:lnTo>
                  <a:lnTo>
                    <a:pt x="235" y="747"/>
                  </a:lnTo>
                  <a:lnTo>
                    <a:pt x="244" y="739"/>
                  </a:lnTo>
                  <a:lnTo>
                    <a:pt x="253" y="732"/>
                  </a:lnTo>
                  <a:lnTo>
                    <a:pt x="265" y="724"/>
                  </a:lnTo>
                  <a:lnTo>
                    <a:pt x="272" y="721"/>
                  </a:lnTo>
                  <a:lnTo>
                    <a:pt x="280" y="719"/>
                  </a:lnTo>
                  <a:lnTo>
                    <a:pt x="289" y="718"/>
                  </a:lnTo>
                  <a:lnTo>
                    <a:pt x="299" y="717"/>
                  </a:lnTo>
                  <a:lnTo>
                    <a:pt x="309" y="718"/>
                  </a:lnTo>
                  <a:lnTo>
                    <a:pt x="322" y="721"/>
                  </a:lnTo>
                  <a:lnTo>
                    <a:pt x="328" y="723"/>
                  </a:lnTo>
                  <a:lnTo>
                    <a:pt x="334" y="726"/>
                  </a:lnTo>
                  <a:lnTo>
                    <a:pt x="338" y="730"/>
                  </a:lnTo>
                  <a:lnTo>
                    <a:pt x="341" y="734"/>
                  </a:lnTo>
                  <a:lnTo>
                    <a:pt x="328" y="737"/>
                  </a:lnTo>
                  <a:lnTo>
                    <a:pt x="306" y="740"/>
                  </a:lnTo>
                  <a:lnTo>
                    <a:pt x="300" y="741"/>
                  </a:lnTo>
                  <a:lnTo>
                    <a:pt x="294" y="743"/>
                  </a:lnTo>
                  <a:lnTo>
                    <a:pt x="289" y="745"/>
                  </a:lnTo>
                  <a:lnTo>
                    <a:pt x="285" y="748"/>
                  </a:lnTo>
                  <a:lnTo>
                    <a:pt x="282" y="751"/>
                  </a:lnTo>
                  <a:lnTo>
                    <a:pt x="279" y="755"/>
                  </a:lnTo>
                  <a:lnTo>
                    <a:pt x="278" y="760"/>
                  </a:lnTo>
                  <a:lnTo>
                    <a:pt x="278" y="765"/>
                  </a:lnTo>
                  <a:lnTo>
                    <a:pt x="305" y="765"/>
                  </a:lnTo>
                  <a:lnTo>
                    <a:pt x="334" y="764"/>
                  </a:lnTo>
                  <a:lnTo>
                    <a:pt x="364" y="762"/>
                  </a:lnTo>
                  <a:lnTo>
                    <a:pt x="396" y="760"/>
                  </a:lnTo>
                  <a:lnTo>
                    <a:pt x="427" y="758"/>
                  </a:lnTo>
                  <a:lnTo>
                    <a:pt x="458" y="756"/>
                  </a:lnTo>
                  <a:lnTo>
                    <a:pt x="487" y="755"/>
                  </a:lnTo>
                  <a:lnTo>
                    <a:pt x="514" y="755"/>
                  </a:lnTo>
                  <a:lnTo>
                    <a:pt x="530" y="671"/>
                  </a:lnTo>
                  <a:lnTo>
                    <a:pt x="539" y="671"/>
                  </a:lnTo>
                  <a:lnTo>
                    <a:pt x="547" y="671"/>
                  </a:lnTo>
                  <a:lnTo>
                    <a:pt x="555" y="670"/>
                  </a:lnTo>
                  <a:lnTo>
                    <a:pt x="561" y="669"/>
                  </a:lnTo>
                  <a:lnTo>
                    <a:pt x="563" y="669"/>
                  </a:lnTo>
                  <a:lnTo>
                    <a:pt x="565" y="669"/>
                  </a:lnTo>
                  <a:lnTo>
                    <a:pt x="567" y="670"/>
                  </a:lnTo>
                  <a:lnTo>
                    <a:pt x="569" y="671"/>
                  </a:lnTo>
                  <a:lnTo>
                    <a:pt x="570" y="674"/>
                  </a:lnTo>
                  <a:lnTo>
                    <a:pt x="571" y="677"/>
                  </a:lnTo>
                  <a:lnTo>
                    <a:pt x="571" y="681"/>
                  </a:lnTo>
                  <a:lnTo>
                    <a:pt x="572" y="686"/>
                  </a:lnTo>
                  <a:lnTo>
                    <a:pt x="571" y="692"/>
                  </a:lnTo>
                  <a:lnTo>
                    <a:pt x="568" y="698"/>
                  </a:lnTo>
                  <a:lnTo>
                    <a:pt x="565" y="704"/>
                  </a:lnTo>
                  <a:lnTo>
                    <a:pt x="561" y="711"/>
                  </a:lnTo>
                  <a:lnTo>
                    <a:pt x="557" y="718"/>
                  </a:lnTo>
                  <a:lnTo>
                    <a:pt x="554" y="726"/>
                  </a:lnTo>
                  <a:lnTo>
                    <a:pt x="552" y="735"/>
                  </a:lnTo>
                  <a:lnTo>
                    <a:pt x="551" y="744"/>
                  </a:lnTo>
                  <a:lnTo>
                    <a:pt x="555" y="747"/>
                  </a:lnTo>
                  <a:lnTo>
                    <a:pt x="559" y="749"/>
                  </a:lnTo>
                  <a:lnTo>
                    <a:pt x="565" y="751"/>
                  </a:lnTo>
                  <a:lnTo>
                    <a:pt x="571" y="753"/>
                  </a:lnTo>
                  <a:lnTo>
                    <a:pt x="585" y="755"/>
                  </a:lnTo>
                  <a:lnTo>
                    <a:pt x="602" y="755"/>
                  </a:lnTo>
                  <a:lnTo>
                    <a:pt x="620" y="755"/>
                  </a:lnTo>
                  <a:lnTo>
                    <a:pt x="639" y="754"/>
                  </a:lnTo>
                  <a:lnTo>
                    <a:pt x="659" y="753"/>
                  </a:lnTo>
                  <a:lnTo>
                    <a:pt x="679" y="751"/>
                  </a:lnTo>
                  <a:lnTo>
                    <a:pt x="721" y="747"/>
                  </a:lnTo>
                  <a:lnTo>
                    <a:pt x="758" y="744"/>
                  </a:lnTo>
                  <a:lnTo>
                    <a:pt x="774" y="744"/>
                  </a:lnTo>
                  <a:lnTo>
                    <a:pt x="788" y="745"/>
                  </a:lnTo>
                  <a:lnTo>
                    <a:pt x="794" y="745"/>
                  </a:lnTo>
                  <a:lnTo>
                    <a:pt x="799" y="746"/>
                  </a:lnTo>
                  <a:lnTo>
                    <a:pt x="804" y="748"/>
                  </a:lnTo>
                  <a:lnTo>
                    <a:pt x="808" y="750"/>
                  </a:lnTo>
                  <a:lnTo>
                    <a:pt x="829" y="758"/>
                  </a:lnTo>
                  <a:lnTo>
                    <a:pt x="848" y="763"/>
                  </a:lnTo>
                  <a:lnTo>
                    <a:pt x="864" y="766"/>
                  </a:lnTo>
                  <a:lnTo>
                    <a:pt x="879" y="767"/>
                  </a:lnTo>
                  <a:lnTo>
                    <a:pt x="892" y="766"/>
                  </a:lnTo>
                  <a:lnTo>
                    <a:pt x="904" y="763"/>
                  </a:lnTo>
                  <a:lnTo>
                    <a:pt x="914" y="759"/>
                  </a:lnTo>
                  <a:lnTo>
                    <a:pt x="922" y="754"/>
                  </a:lnTo>
                  <a:lnTo>
                    <a:pt x="928" y="748"/>
                  </a:lnTo>
                  <a:lnTo>
                    <a:pt x="933" y="742"/>
                  </a:lnTo>
                  <a:lnTo>
                    <a:pt x="938" y="735"/>
                  </a:lnTo>
                  <a:lnTo>
                    <a:pt x="940" y="728"/>
                  </a:lnTo>
                  <a:lnTo>
                    <a:pt x="940" y="721"/>
                  </a:lnTo>
                  <a:lnTo>
                    <a:pt x="940" y="715"/>
                  </a:lnTo>
                  <a:lnTo>
                    <a:pt x="938" y="711"/>
                  </a:lnTo>
                  <a:lnTo>
                    <a:pt x="933" y="707"/>
                  </a:lnTo>
                  <a:lnTo>
                    <a:pt x="931" y="704"/>
                  </a:lnTo>
                  <a:lnTo>
                    <a:pt x="929" y="701"/>
                  </a:lnTo>
                  <a:lnTo>
                    <a:pt x="927" y="698"/>
                  </a:lnTo>
                  <a:lnTo>
                    <a:pt x="926" y="694"/>
                  </a:lnTo>
                  <a:lnTo>
                    <a:pt x="925" y="685"/>
                  </a:lnTo>
                  <a:lnTo>
                    <a:pt x="927" y="675"/>
                  </a:lnTo>
                  <a:lnTo>
                    <a:pt x="930" y="664"/>
                  </a:lnTo>
                  <a:lnTo>
                    <a:pt x="936" y="653"/>
                  </a:lnTo>
                  <a:lnTo>
                    <a:pt x="942" y="641"/>
                  </a:lnTo>
                  <a:lnTo>
                    <a:pt x="950" y="628"/>
                  </a:lnTo>
                  <a:lnTo>
                    <a:pt x="960" y="615"/>
                  </a:lnTo>
                  <a:lnTo>
                    <a:pt x="970" y="603"/>
                  </a:lnTo>
                  <a:lnTo>
                    <a:pt x="983" y="591"/>
                  </a:lnTo>
                  <a:lnTo>
                    <a:pt x="996" y="579"/>
                  </a:lnTo>
                  <a:lnTo>
                    <a:pt x="1010" y="569"/>
                  </a:lnTo>
                  <a:lnTo>
                    <a:pt x="1026" y="560"/>
                  </a:lnTo>
                  <a:lnTo>
                    <a:pt x="1042" y="551"/>
                  </a:lnTo>
                  <a:lnTo>
                    <a:pt x="1060" y="545"/>
                  </a:lnTo>
                  <a:lnTo>
                    <a:pt x="1101" y="533"/>
                  </a:lnTo>
                  <a:lnTo>
                    <a:pt x="1141" y="522"/>
                  </a:lnTo>
                  <a:lnTo>
                    <a:pt x="1161" y="517"/>
                  </a:lnTo>
                  <a:lnTo>
                    <a:pt x="1180" y="512"/>
                  </a:lnTo>
                  <a:lnTo>
                    <a:pt x="1197" y="507"/>
                  </a:lnTo>
                  <a:lnTo>
                    <a:pt x="1213" y="500"/>
                  </a:lnTo>
                  <a:lnTo>
                    <a:pt x="1228" y="493"/>
                  </a:lnTo>
                  <a:lnTo>
                    <a:pt x="1242" y="485"/>
                  </a:lnTo>
                  <a:lnTo>
                    <a:pt x="1248" y="481"/>
                  </a:lnTo>
                  <a:lnTo>
                    <a:pt x="1253" y="476"/>
                  </a:lnTo>
                  <a:lnTo>
                    <a:pt x="1258" y="471"/>
                  </a:lnTo>
                  <a:lnTo>
                    <a:pt x="1263" y="466"/>
                  </a:lnTo>
                  <a:lnTo>
                    <a:pt x="1267" y="461"/>
                  </a:lnTo>
                  <a:lnTo>
                    <a:pt x="1272" y="455"/>
                  </a:lnTo>
                  <a:lnTo>
                    <a:pt x="1275" y="448"/>
                  </a:lnTo>
                  <a:lnTo>
                    <a:pt x="1277" y="441"/>
                  </a:lnTo>
                  <a:lnTo>
                    <a:pt x="1279" y="434"/>
                  </a:lnTo>
                  <a:lnTo>
                    <a:pt x="1280" y="426"/>
                  </a:lnTo>
                  <a:lnTo>
                    <a:pt x="1281" y="417"/>
                  </a:lnTo>
                  <a:lnTo>
                    <a:pt x="1281" y="408"/>
                  </a:lnTo>
                  <a:lnTo>
                    <a:pt x="1280" y="388"/>
                  </a:lnTo>
                  <a:lnTo>
                    <a:pt x="1280" y="369"/>
                  </a:lnTo>
                  <a:lnTo>
                    <a:pt x="1279" y="350"/>
                  </a:lnTo>
                  <a:lnTo>
                    <a:pt x="1279" y="330"/>
                  </a:lnTo>
                  <a:lnTo>
                    <a:pt x="1278" y="310"/>
                  </a:lnTo>
                  <a:lnTo>
                    <a:pt x="1278" y="288"/>
                  </a:lnTo>
                  <a:lnTo>
                    <a:pt x="1279" y="265"/>
                  </a:lnTo>
                  <a:lnTo>
                    <a:pt x="1281" y="240"/>
                  </a:lnTo>
                  <a:lnTo>
                    <a:pt x="1285" y="227"/>
                  </a:lnTo>
                  <a:lnTo>
                    <a:pt x="1292" y="212"/>
                  </a:lnTo>
                  <a:lnTo>
                    <a:pt x="1295" y="205"/>
                  </a:lnTo>
                  <a:lnTo>
                    <a:pt x="1299" y="198"/>
                  </a:lnTo>
                  <a:lnTo>
                    <a:pt x="1303" y="193"/>
                  </a:lnTo>
                  <a:lnTo>
                    <a:pt x="1307" y="188"/>
                  </a:lnTo>
                  <a:close/>
                </a:path>
              </a:pathLst>
            </a:custGeom>
            <a:grpFill/>
            <a:ln w="3175" cmpd="sng">
              <a:solidFill>
                <a:srgbClr val="FCF6F6"/>
              </a:solidFill>
              <a:round/>
              <a:headEnd/>
              <a:tailEnd/>
            </a:ln>
          </p:spPr>
          <p:txBody>
            <a:bodyPr/>
            <a:lstStyle/>
            <a:p>
              <a:endParaRPr lang="pt-BR"/>
            </a:p>
          </p:txBody>
        </p:sp>
        <p:sp>
          <p:nvSpPr>
            <p:cNvPr id="36" name="Freeform 26"/>
            <p:cNvSpPr>
              <a:spLocks/>
            </p:cNvSpPr>
            <p:nvPr/>
          </p:nvSpPr>
          <p:spPr bwMode="auto">
            <a:xfrm>
              <a:off x="2146300" y="1200150"/>
              <a:ext cx="2365375" cy="1814513"/>
            </a:xfrm>
            <a:custGeom>
              <a:avLst/>
              <a:gdLst>
                <a:gd name="T0" fmla="*/ 5353 w 6024"/>
                <a:gd name="T1" fmla="*/ 3471 h 4253"/>
                <a:gd name="T2" fmla="*/ 5352 w 6024"/>
                <a:gd name="T3" fmla="*/ 3796 h 4253"/>
                <a:gd name="T4" fmla="*/ 4103 w 6024"/>
                <a:gd name="T5" fmla="*/ 3781 h 4253"/>
                <a:gd name="T6" fmla="*/ 3840 w 6024"/>
                <a:gd name="T7" fmla="*/ 3595 h 4253"/>
                <a:gd name="T8" fmla="*/ 3514 w 6024"/>
                <a:gd name="T9" fmla="*/ 3617 h 4253"/>
                <a:gd name="T10" fmla="*/ 3424 w 6024"/>
                <a:gd name="T11" fmla="*/ 3680 h 4253"/>
                <a:gd name="T12" fmla="*/ 3368 w 6024"/>
                <a:gd name="T13" fmla="*/ 3827 h 4253"/>
                <a:gd name="T14" fmla="*/ 3133 w 6024"/>
                <a:gd name="T15" fmla="*/ 3944 h 4253"/>
                <a:gd name="T16" fmla="*/ 2962 w 6024"/>
                <a:gd name="T17" fmla="*/ 4073 h 4253"/>
                <a:gd name="T18" fmla="*/ 2769 w 6024"/>
                <a:gd name="T19" fmla="*/ 4091 h 4253"/>
                <a:gd name="T20" fmla="*/ 2525 w 6024"/>
                <a:gd name="T21" fmla="*/ 4177 h 4253"/>
                <a:gd name="T22" fmla="*/ 1609 w 6024"/>
                <a:gd name="T23" fmla="*/ 3939 h 4253"/>
                <a:gd name="T24" fmla="*/ 884 w 6024"/>
                <a:gd name="T25" fmla="*/ 3680 h 4253"/>
                <a:gd name="T26" fmla="*/ 134 w 6024"/>
                <a:gd name="T27" fmla="*/ 3483 h 4253"/>
                <a:gd name="T28" fmla="*/ 60 w 6024"/>
                <a:gd name="T29" fmla="*/ 3339 h 4253"/>
                <a:gd name="T30" fmla="*/ 193 w 6024"/>
                <a:gd name="T31" fmla="*/ 3171 h 4253"/>
                <a:gd name="T32" fmla="*/ 266 w 6024"/>
                <a:gd name="T33" fmla="*/ 2930 h 4253"/>
                <a:gd name="T34" fmla="*/ 362 w 6024"/>
                <a:gd name="T35" fmla="*/ 2713 h 4253"/>
                <a:gd name="T36" fmla="*/ 795 w 6024"/>
                <a:gd name="T37" fmla="*/ 2468 h 4253"/>
                <a:gd name="T38" fmla="*/ 1005 w 6024"/>
                <a:gd name="T39" fmla="*/ 2377 h 4253"/>
                <a:gd name="T40" fmla="*/ 1224 w 6024"/>
                <a:gd name="T41" fmla="*/ 2442 h 4253"/>
                <a:gd name="T42" fmla="*/ 1413 w 6024"/>
                <a:gd name="T43" fmla="*/ 1568 h 4253"/>
                <a:gd name="T44" fmla="*/ 1373 w 6024"/>
                <a:gd name="T45" fmla="*/ 1194 h 4253"/>
                <a:gd name="T46" fmla="*/ 1324 w 6024"/>
                <a:gd name="T47" fmla="*/ 1048 h 4253"/>
                <a:gd name="T48" fmla="*/ 1254 w 6024"/>
                <a:gd name="T49" fmla="*/ 708 h 4253"/>
                <a:gd name="T50" fmla="*/ 1393 w 6024"/>
                <a:gd name="T51" fmla="*/ 653 h 4253"/>
                <a:gd name="T52" fmla="*/ 1486 w 6024"/>
                <a:gd name="T53" fmla="*/ 695 h 4253"/>
                <a:gd name="T54" fmla="*/ 1481 w 6024"/>
                <a:gd name="T55" fmla="*/ 538 h 4253"/>
                <a:gd name="T56" fmla="*/ 1277 w 6024"/>
                <a:gd name="T57" fmla="*/ 391 h 4253"/>
                <a:gd name="T58" fmla="*/ 1584 w 6024"/>
                <a:gd name="T59" fmla="*/ 292 h 4253"/>
                <a:gd name="T60" fmla="*/ 1830 w 6024"/>
                <a:gd name="T61" fmla="*/ 196 h 4253"/>
                <a:gd name="T62" fmla="*/ 1916 w 6024"/>
                <a:gd name="T63" fmla="*/ 266 h 4253"/>
                <a:gd name="T64" fmla="*/ 2095 w 6024"/>
                <a:gd name="T65" fmla="*/ 131 h 4253"/>
                <a:gd name="T66" fmla="*/ 2250 w 6024"/>
                <a:gd name="T67" fmla="*/ 363 h 4253"/>
                <a:gd name="T68" fmla="*/ 2354 w 6024"/>
                <a:gd name="T69" fmla="*/ 463 h 4253"/>
                <a:gd name="T70" fmla="*/ 2647 w 6024"/>
                <a:gd name="T71" fmla="*/ 560 h 4253"/>
                <a:gd name="T72" fmla="*/ 2779 w 6024"/>
                <a:gd name="T73" fmla="*/ 592 h 4253"/>
                <a:gd name="T74" fmla="*/ 2906 w 6024"/>
                <a:gd name="T75" fmla="*/ 512 h 4253"/>
                <a:gd name="T76" fmla="*/ 3031 w 6024"/>
                <a:gd name="T77" fmla="*/ 402 h 4253"/>
                <a:gd name="T78" fmla="*/ 3194 w 6024"/>
                <a:gd name="T79" fmla="*/ 338 h 4253"/>
                <a:gd name="T80" fmla="*/ 3303 w 6024"/>
                <a:gd name="T81" fmla="*/ 183 h 4253"/>
                <a:gd name="T82" fmla="*/ 3471 w 6024"/>
                <a:gd name="T83" fmla="*/ 80 h 4253"/>
                <a:gd name="T84" fmla="*/ 3596 w 6024"/>
                <a:gd name="T85" fmla="*/ 40 h 4253"/>
                <a:gd name="T86" fmla="*/ 3810 w 6024"/>
                <a:gd name="T87" fmla="*/ 322 h 4253"/>
                <a:gd name="T88" fmla="*/ 3867 w 6024"/>
                <a:gd name="T89" fmla="*/ 695 h 4253"/>
                <a:gd name="T90" fmla="*/ 3918 w 6024"/>
                <a:gd name="T91" fmla="*/ 994 h 4253"/>
                <a:gd name="T92" fmla="*/ 3883 w 6024"/>
                <a:gd name="T93" fmla="*/ 1060 h 4253"/>
                <a:gd name="T94" fmla="*/ 4140 w 6024"/>
                <a:gd name="T95" fmla="*/ 1237 h 4253"/>
                <a:gd name="T96" fmla="*/ 4195 w 6024"/>
                <a:gd name="T97" fmla="*/ 1043 h 4253"/>
                <a:gd name="T98" fmla="*/ 4380 w 6024"/>
                <a:gd name="T99" fmla="*/ 935 h 4253"/>
                <a:gd name="T100" fmla="*/ 4512 w 6024"/>
                <a:gd name="T101" fmla="*/ 1057 h 4253"/>
                <a:gd name="T102" fmla="*/ 4621 w 6024"/>
                <a:gd name="T103" fmla="*/ 934 h 4253"/>
                <a:gd name="T104" fmla="*/ 4724 w 6024"/>
                <a:gd name="T105" fmla="*/ 796 h 4253"/>
                <a:gd name="T106" fmla="*/ 4909 w 6024"/>
                <a:gd name="T107" fmla="*/ 664 h 4253"/>
                <a:gd name="T108" fmla="*/ 5221 w 6024"/>
                <a:gd name="T109" fmla="*/ 989 h 4253"/>
                <a:gd name="T110" fmla="*/ 5397 w 6024"/>
                <a:gd name="T111" fmla="*/ 1254 h 4253"/>
                <a:gd name="T112" fmla="*/ 5603 w 6024"/>
                <a:gd name="T113" fmla="*/ 1350 h 4253"/>
                <a:gd name="T114" fmla="*/ 5845 w 6024"/>
                <a:gd name="T115" fmla="*/ 1429 h 4253"/>
                <a:gd name="T116" fmla="*/ 5990 w 6024"/>
                <a:gd name="T117" fmla="*/ 1498 h 4253"/>
                <a:gd name="T118" fmla="*/ 5357 w 6024"/>
                <a:gd name="T119" fmla="*/ 3136 h 4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24" h="4253">
                  <a:moveTo>
                    <a:pt x="5437" y="3292"/>
                  </a:moveTo>
                  <a:lnTo>
                    <a:pt x="5434" y="3296"/>
                  </a:lnTo>
                  <a:lnTo>
                    <a:pt x="5432" y="3300"/>
                  </a:lnTo>
                  <a:lnTo>
                    <a:pt x="5432" y="3306"/>
                  </a:lnTo>
                  <a:lnTo>
                    <a:pt x="5431" y="3312"/>
                  </a:lnTo>
                  <a:lnTo>
                    <a:pt x="5430" y="3327"/>
                  </a:lnTo>
                  <a:lnTo>
                    <a:pt x="5429" y="3344"/>
                  </a:lnTo>
                  <a:lnTo>
                    <a:pt x="5428" y="3364"/>
                  </a:lnTo>
                  <a:lnTo>
                    <a:pt x="5425" y="3383"/>
                  </a:lnTo>
                  <a:lnTo>
                    <a:pt x="5423" y="3394"/>
                  </a:lnTo>
                  <a:lnTo>
                    <a:pt x="5421" y="3404"/>
                  </a:lnTo>
                  <a:lnTo>
                    <a:pt x="5418" y="3414"/>
                  </a:lnTo>
                  <a:lnTo>
                    <a:pt x="5415" y="3424"/>
                  </a:lnTo>
                  <a:lnTo>
                    <a:pt x="5401" y="3432"/>
                  </a:lnTo>
                  <a:lnTo>
                    <a:pt x="5380" y="3444"/>
                  </a:lnTo>
                  <a:lnTo>
                    <a:pt x="5369" y="3450"/>
                  </a:lnTo>
                  <a:lnTo>
                    <a:pt x="5361" y="3458"/>
                  </a:lnTo>
                  <a:lnTo>
                    <a:pt x="5357" y="3462"/>
                  </a:lnTo>
                  <a:lnTo>
                    <a:pt x="5355" y="3466"/>
                  </a:lnTo>
                  <a:lnTo>
                    <a:pt x="5353" y="3471"/>
                  </a:lnTo>
                  <a:lnTo>
                    <a:pt x="5352" y="3477"/>
                  </a:lnTo>
                  <a:lnTo>
                    <a:pt x="5353" y="3482"/>
                  </a:lnTo>
                  <a:lnTo>
                    <a:pt x="5354" y="3488"/>
                  </a:lnTo>
                  <a:lnTo>
                    <a:pt x="5356" y="3493"/>
                  </a:lnTo>
                  <a:lnTo>
                    <a:pt x="5358" y="3498"/>
                  </a:lnTo>
                  <a:lnTo>
                    <a:pt x="5364" y="3508"/>
                  </a:lnTo>
                  <a:lnTo>
                    <a:pt x="5371" y="3518"/>
                  </a:lnTo>
                  <a:lnTo>
                    <a:pt x="5377" y="3528"/>
                  </a:lnTo>
                  <a:lnTo>
                    <a:pt x="5383" y="3538"/>
                  </a:lnTo>
                  <a:lnTo>
                    <a:pt x="5385" y="3543"/>
                  </a:lnTo>
                  <a:lnTo>
                    <a:pt x="5387" y="3548"/>
                  </a:lnTo>
                  <a:lnTo>
                    <a:pt x="5388" y="3554"/>
                  </a:lnTo>
                  <a:lnTo>
                    <a:pt x="5389" y="3560"/>
                  </a:lnTo>
                  <a:lnTo>
                    <a:pt x="5388" y="3572"/>
                  </a:lnTo>
                  <a:lnTo>
                    <a:pt x="5385" y="3585"/>
                  </a:lnTo>
                  <a:lnTo>
                    <a:pt x="5381" y="3595"/>
                  </a:lnTo>
                  <a:lnTo>
                    <a:pt x="5376" y="3605"/>
                  </a:lnTo>
                  <a:lnTo>
                    <a:pt x="5365" y="3625"/>
                  </a:lnTo>
                  <a:lnTo>
                    <a:pt x="5352" y="3649"/>
                  </a:lnTo>
                  <a:lnTo>
                    <a:pt x="5352" y="3796"/>
                  </a:lnTo>
                  <a:lnTo>
                    <a:pt x="5344" y="3801"/>
                  </a:lnTo>
                  <a:lnTo>
                    <a:pt x="5333" y="3808"/>
                  </a:lnTo>
                  <a:lnTo>
                    <a:pt x="5321" y="3817"/>
                  </a:lnTo>
                  <a:lnTo>
                    <a:pt x="5310" y="3828"/>
                  </a:lnTo>
                  <a:lnTo>
                    <a:pt x="4292" y="3828"/>
                  </a:lnTo>
                  <a:lnTo>
                    <a:pt x="4289" y="3824"/>
                  </a:lnTo>
                  <a:lnTo>
                    <a:pt x="4284" y="3820"/>
                  </a:lnTo>
                  <a:lnTo>
                    <a:pt x="4278" y="3816"/>
                  </a:lnTo>
                  <a:lnTo>
                    <a:pt x="4270" y="3813"/>
                  </a:lnTo>
                  <a:lnTo>
                    <a:pt x="4251" y="3805"/>
                  </a:lnTo>
                  <a:lnTo>
                    <a:pt x="4229" y="3798"/>
                  </a:lnTo>
                  <a:lnTo>
                    <a:pt x="4206" y="3793"/>
                  </a:lnTo>
                  <a:lnTo>
                    <a:pt x="4184" y="3789"/>
                  </a:lnTo>
                  <a:lnTo>
                    <a:pt x="4165" y="3786"/>
                  </a:lnTo>
                  <a:lnTo>
                    <a:pt x="4150" y="3785"/>
                  </a:lnTo>
                  <a:lnTo>
                    <a:pt x="4139" y="3787"/>
                  </a:lnTo>
                  <a:lnTo>
                    <a:pt x="4128" y="3787"/>
                  </a:lnTo>
                  <a:lnTo>
                    <a:pt x="4119" y="3786"/>
                  </a:lnTo>
                  <a:lnTo>
                    <a:pt x="4111" y="3784"/>
                  </a:lnTo>
                  <a:lnTo>
                    <a:pt x="4103" y="3781"/>
                  </a:lnTo>
                  <a:lnTo>
                    <a:pt x="4095" y="3777"/>
                  </a:lnTo>
                  <a:lnTo>
                    <a:pt x="4088" y="3772"/>
                  </a:lnTo>
                  <a:lnTo>
                    <a:pt x="4080" y="3767"/>
                  </a:lnTo>
                  <a:lnTo>
                    <a:pt x="4062" y="3756"/>
                  </a:lnTo>
                  <a:lnTo>
                    <a:pt x="4039" y="3743"/>
                  </a:lnTo>
                  <a:lnTo>
                    <a:pt x="4025" y="3736"/>
                  </a:lnTo>
                  <a:lnTo>
                    <a:pt x="4008" y="3730"/>
                  </a:lnTo>
                  <a:lnTo>
                    <a:pt x="3988" y="3724"/>
                  </a:lnTo>
                  <a:lnTo>
                    <a:pt x="3966" y="3718"/>
                  </a:lnTo>
                  <a:lnTo>
                    <a:pt x="3957" y="3715"/>
                  </a:lnTo>
                  <a:lnTo>
                    <a:pt x="3949" y="3711"/>
                  </a:lnTo>
                  <a:lnTo>
                    <a:pt x="3940" y="3706"/>
                  </a:lnTo>
                  <a:lnTo>
                    <a:pt x="3932" y="3702"/>
                  </a:lnTo>
                  <a:lnTo>
                    <a:pt x="3917" y="3690"/>
                  </a:lnTo>
                  <a:lnTo>
                    <a:pt x="3903" y="3678"/>
                  </a:lnTo>
                  <a:lnTo>
                    <a:pt x="3890" y="3664"/>
                  </a:lnTo>
                  <a:lnTo>
                    <a:pt x="3877" y="3650"/>
                  </a:lnTo>
                  <a:lnTo>
                    <a:pt x="3866" y="3636"/>
                  </a:lnTo>
                  <a:lnTo>
                    <a:pt x="3856" y="3622"/>
                  </a:lnTo>
                  <a:lnTo>
                    <a:pt x="3840" y="3595"/>
                  </a:lnTo>
                  <a:lnTo>
                    <a:pt x="3826" y="3571"/>
                  </a:lnTo>
                  <a:lnTo>
                    <a:pt x="3821" y="3562"/>
                  </a:lnTo>
                  <a:lnTo>
                    <a:pt x="3817" y="3555"/>
                  </a:lnTo>
                  <a:lnTo>
                    <a:pt x="3813" y="3551"/>
                  </a:lnTo>
                  <a:lnTo>
                    <a:pt x="3809" y="3549"/>
                  </a:lnTo>
                  <a:lnTo>
                    <a:pt x="3780" y="3550"/>
                  </a:lnTo>
                  <a:lnTo>
                    <a:pt x="3747" y="3551"/>
                  </a:lnTo>
                  <a:lnTo>
                    <a:pt x="3712" y="3553"/>
                  </a:lnTo>
                  <a:lnTo>
                    <a:pt x="3676" y="3555"/>
                  </a:lnTo>
                  <a:lnTo>
                    <a:pt x="3640" y="3556"/>
                  </a:lnTo>
                  <a:lnTo>
                    <a:pt x="3606" y="3558"/>
                  </a:lnTo>
                  <a:lnTo>
                    <a:pt x="3575" y="3559"/>
                  </a:lnTo>
                  <a:lnTo>
                    <a:pt x="3547" y="3560"/>
                  </a:lnTo>
                  <a:lnTo>
                    <a:pt x="3547" y="3566"/>
                  </a:lnTo>
                  <a:lnTo>
                    <a:pt x="3544" y="3573"/>
                  </a:lnTo>
                  <a:lnTo>
                    <a:pt x="3542" y="3579"/>
                  </a:lnTo>
                  <a:lnTo>
                    <a:pt x="3539" y="3586"/>
                  </a:lnTo>
                  <a:lnTo>
                    <a:pt x="3532" y="3597"/>
                  </a:lnTo>
                  <a:lnTo>
                    <a:pt x="3523" y="3608"/>
                  </a:lnTo>
                  <a:lnTo>
                    <a:pt x="3514" y="3617"/>
                  </a:lnTo>
                  <a:lnTo>
                    <a:pt x="3507" y="3625"/>
                  </a:lnTo>
                  <a:lnTo>
                    <a:pt x="3504" y="3629"/>
                  </a:lnTo>
                  <a:lnTo>
                    <a:pt x="3502" y="3632"/>
                  </a:lnTo>
                  <a:lnTo>
                    <a:pt x="3500" y="3636"/>
                  </a:lnTo>
                  <a:lnTo>
                    <a:pt x="3500" y="3639"/>
                  </a:lnTo>
                  <a:lnTo>
                    <a:pt x="3501" y="3644"/>
                  </a:lnTo>
                  <a:lnTo>
                    <a:pt x="3501" y="3648"/>
                  </a:lnTo>
                  <a:lnTo>
                    <a:pt x="3501" y="3652"/>
                  </a:lnTo>
                  <a:lnTo>
                    <a:pt x="3500" y="3656"/>
                  </a:lnTo>
                  <a:lnTo>
                    <a:pt x="3498" y="3659"/>
                  </a:lnTo>
                  <a:lnTo>
                    <a:pt x="3496" y="3661"/>
                  </a:lnTo>
                  <a:lnTo>
                    <a:pt x="3494" y="3664"/>
                  </a:lnTo>
                  <a:lnTo>
                    <a:pt x="3491" y="3666"/>
                  </a:lnTo>
                  <a:lnTo>
                    <a:pt x="3483" y="3669"/>
                  </a:lnTo>
                  <a:lnTo>
                    <a:pt x="3475" y="3671"/>
                  </a:lnTo>
                  <a:lnTo>
                    <a:pt x="3465" y="3672"/>
                  </a:lnTo>
                  <a:lnTo>
                    <a:pt x="3455" y="3674"/>
                  </a:lnTo>
                  <a:lnTo>
                    <a:pt x="3445" y="3675"/>
                  </a:lnTo>
                  <a:lnTo>
                    <a:pt x="3435" y="3677"/>
                  </a:lnTo>
                  <a:lnTo>
                    <a:pt x="3424" y="3680"/>
                  </a:lnTo>
                  <a:lnTo>
                    <a:pt x="3415" y="3684"/>
                  </a:lnTo>
                  <a:lnTo>
                    <a:pt x="3411" y="3687"/>
                  </a:lnTo>
                  <a:lnTo>
                    <a:pt x="3407" y="3689"/>
                  </a:lnTo>
                  <a:lnTo>
                    <a:pt x="3404" y="3693"/>
                  </a:lnTo>
                  <a:lnTo>
                    <a:pt x="3401" y="3697"/>
                  </a:lnTo>
                  <a:lnTo>
                    <a:pt x="3399" y="3702"/>
                  </a:lnTo>
                  <a:lnTo>
                    <a:pt x="3397" y="3706"/>
                  </a:lnTo>
                  <a:lnTo>
                    <a:pt x="3395" y="3712"/>
                  </a:lnTo>
                  <a:lnTo>
                    <a:pt x="3395" y="3718"/>
                  </a:lnTo>
                  <a:lnTo>
                    <a:pt x="3392" y="3731"/>
                  </a:lnTo>
                  <a:lnTo>
                    <a:pt x="3389" y="3740"/>
                  </a:lnTo>
                  <a:lnTo>
                    <a:pt x="3386" y="3746"/>
                  </a:lnTo>
                  <a:lnTo>
                    <a:pt x="3382" y="3752"/>
                  </a:lnTo>
                  <a:lnTo>
                    <a:pt x="3379" y="3757"/>
                  </a:lnTo>
                  <a:lnTo>
                    <a:pt x="3376" y="3763"/>
                  </a:lnTo>
                  <a:lnTo>
                    <a:pt x="3374" y="3772"/>
                  </a:lnTo>
                  <a:lnTo>
                    <a:pt x="3374" y="3785"/>
                  </a:lnTo>
                  <a:lnTo>
                    <a:pt x="3373" y="3803"/>
                  </a:lnTo>
                  <a:lnTo>
                    <a:pt x="3370" y="3820"/>
                  </a:lnTo>
                  <a:lnTo>
                    <a:pt x="3368" y="3827"/>
                  </a:lnTo>
                  <a:lnTo>
                    <a:pt x="3366" y="3834"/>
                  </a:lnTo>
                  <a:lnTo>
                    <a:pt x="3363" y="3840"/>
                  </a:lnTo>
                  <a:lnTo>
                    <a:pt x="3360" y="3846"/>
                  </a:lnTo>
                  <a:lnTo>
                    <a:pt x="3352" y="3857"/>
                  </a:lnTo>
                  <a:lnTo>
                    <a:pt x="3344" y="3867"/>
                  </a:lnTo>
                  <a:lnTo>
                    <a:pt x="3334" y="3875"/>
                  </a:lnTo>
                  <a:lnTo>
                    <a:pt x="3322" y="3882"/>
                  </a:lnTo>
                  <a:lnTo>
                    <a:pt x="3310" y="3888"/>
                  </a:lnTo>
                  <a:lnTo>
                    <a:pt x="3298" y="3893"/>
                  </a:lnTo>
                  <a:lnTo>
                    <a:pt x="3285" y="3898"/>
                  </a:lnTo>
                  <a:lnTo>
                    <a:pt x="3272" y="3901"/>
                  </a:lnTo>
                  <a:lnTo>
                    <a:pt x="3244" y="3907"/>
                  </a:lnTo>
                  <a:lnTo>
                    <a:pt x="3217" y="3911"/>
                  </a:lnTo>
                  <a:lnTo>
                    <a:pt x="3202" y="3914"/>
                  </a:lnTo>
                  <a:lnTo>
                    <a:pt x="3189" y="3917"/>
                  </a:lnTo>
                  <a:lnTo>
                    <a:pt x="3176" y="3922"/>
                  </a:lnTo>
                  <a:lnTo>
                    <a:pt x="3165" y="3926"/>
                  </a:lnTo>
                  <a:lnTo>
                    <a:pt x="3154" y="3932"/>
                  </a:lnTo>
                  <a:lnTo>
                    <a:pt x="3143" y="3937"/>
                  </a:lnTo>
                  <a:lnTo>
                    <a:pt x="3133" y="3944"/>
                  </a:lnTo>
                  <a:lnTo>
                    <a:pt x="3124" y="3951"/>
                  </a:lnTo>
                  <a:lnTo>
                    <a:pt x="3106" y="3965"/>
                  </a:lnTo>
                  <a:lnTo>
                    <a:pt x="3090" y="3981"/>
                  </a:lnTo>
                  <a:lnTo>
                    <a:pt x="3076" y="3997"/>
                  </a:lnTo>
                  <a:lnTo>
                    <a:pt x="3064" y="4013"/>
                  </a:lnTo>
                  <a:lnTo>
                    <a:pt x="3043" y="4044"/>
                  </a:lnTo>
                  <a:lnTo>
                    <a:pt x="3025" y="4067"/>
                  </a:lnTo>
                  <a:lnTo>
                    <a:pt x="3020" y="4072"/>
                  </a:lnTo>
                  <a:lnTo>
                    <a:pt x="3016" y="4076"/>
                  </a:lnTo>
                  <a:lnTo>
                    <a:pt x="3012" y="4079"/>
                  </a:lnTo>
                  <a:lnTo>
                    <a:pt x="3008" y="4081"/>
                  </a:lnTo>
                  <a:lnTo>
                    <a:pt x="3004" y="4082"/>
                  </a:lnTo>
                  <a:lnTo>
                    <a:pt x="3000" y="4082"/>
                  </a:lnTo>
                  <a:lnTo>
                    <a:pt x="2995" y="4081"/>
                  </a:lnTo>
                  <a:lnTo>
                    <a:pt x="2991" y="4080"/>
                  </a:lnTo>
                  <a:lnTo>
                    <a:pt x="2985" y="4077"/>
                  </a:lnTo>
                  <a:lnTo>
                    <a:pt x="2980" y="4075"/>
                  </a:lnTo>
                  <a:lnTo>
                    <a:pt x="2976" y="4074"/>
                  </a:lnTo>
                  <a:lnTo>
                    <a:pt x="2971" y="4073"/>
                  </a:lnTo>
                  <a:lnTo>
                    <a:pt x="2962" y="4073"/>
                  </a:lnTo>
                  <a:lnTo>
                    <a:pt x="2952" y="4075"/>
                  </a:lnTo>
                  <a:lnTo>
                    <a:pt x="2943" y="4078"/>
                  </a:lnTo>
                  <a:lnTo>
                    <a:pt x="2934" y="4083"/>
                  </a:lnTo>
                  <a:lnTo>
                    <a:pt x="2924" y="4088"/>
                  </a:lnTo>
                  <a:lnTo>
                    <a:pt x="2914" y="4094"/>
                  </a:lnTo>
                  <a:lnTo>
                    <a:pt x="2904" y="4100"/>
                  </a:lnTo>
                  <a:lnTo>
                    <a:pt x="2893" y="4105"/>
                  </a:lnTo>
                  <a:lnTo>
                    <a:pt x="2882" y="4110"/>
                  </a:lnTo>
                  <a:lnTo>
                    <a:pt x="2870" y="4115"/>
                  </a:lnTo>
                  <a:lnTo>
                    <a:pt x="2858" y="4118"/>
                  </a:lnTo>
                  <a:lnTo>
                    <a:pt x="2845" y="4119"/>
                  </a:lnTo>
                  <a:lnTo>
                    <a:pt x="2838" y="4119"/>
                  </a:lnTo>
                  <a:lnTo>
                    <a:pt x="2832" y="4119"/>
                  </a:lnTo>
                  <a:lnTo>
                    <a:pt x="2825" y="4118"/>
                  </a:lnTo>
                  <a:lnTo>
                    <a:pt x="2817" y="4116"/>
                  </a:lnTo>
                  <a:lnTo>
                    <a:pt x="2807" y="4112"/>
                  </a:lnTo>
                  <a:lnTo>
                    <a:pt x="2798" y="4107"/>
                  </a:lnTo>
                  <a:lnTo>
                    <a:pt x="2789" y="4101"/>
                  </a:lnTo>
                  <a:lnTo>
                    <a:pt x="2780" y="4096"/>
                  </a:lnTo>
                  <a:lnTo>
                    <a:pt x="2769" y="4091"/>
                  </a:lnTo>
                  <a:lnTo>
                    <a:pt x="2755" y="4086"/>
                  </a:lnTo>
                  <a:lnTo>
                    <a:pt x="2739" y="4082"/>
                  </a:lnTo>
                  <a:lnTo>
                    <a:pt x="2718" y="4080"/>
                  </a:lnTo>
                  <a:lnTo>
                    <a:pt x="2704" y="4079"/>
                  </a:lnTo>
                  <a:lnTo>
                    <a:pt x="2690" y="4078"/>
                  </a:lnTo>
                  <a:lnTo>
                    <a:pt x="2678" y="4079"/>
                  </a:lnTo>
                  <a:lnTo>
                    <a:pt x="2667" y="4080"/>
                  </a:lnTo>
                  <a:lnTo>
                    <a:pt x="2656" y="4081"/>
                  </a:lnTo>
                  <a:lnTo>
                    <a:pt x="2645" y="4083"/>
                  </a:lnTo>
                  <a:lnTo>
                    <a:pt x="2636" y="4086"/>
                  </a:lnTo>
                  <a:lnTo>
                    <a:pt x="2627" y="4090"/>
                  </a:lnTo>
                  <a:lnTo>
                    <a:pt x="2619" y="4093"/>
                  </a:lnTo>
                  <a:lnTo>
                    <a:pt x="2611" y="4098"/>
                  </a:lnTo>
                  <a:lnTo>
                    <a:pt x="2603" y="4103"/>
                  </a:lnTo>
                  <a:lnTo>
                    <a:pt x="2596" y="4108"/>
                  </a:lnTo>
                  <a:lnTo>
                    <a:pt x="2583" y="4119"/>
                  </a:lnTo>
                  <a:lnTo>
                    <a:pt x="2569" y="4132"/>
                  </a:lnTo>
                  <a:lnTo>
                    <a:pt x="2556" y="4147"/>
                  </a:lnTo>
                  <a:lnTo>
                    <a:pt x="2540" y="4162"/>
                  </a:lnTo>
                  <a:lnTo>
                    <a:pt x="2525" y="4177"/>
                  </a:lnTo>
                  <a:lnTo>
                    <a:pt x="2507" y="4192"/>
                  </a:lnTo>
                  <a:lnTo>
                    <a:pt x="2488" y="4208"/>
                  </a:lnTo>
                  <a:lnTo>
                    <a:pt x="2465" y="4223"/>
                  </a:lnTo>
                  <a:lnTo>
                    <a:pt x="2452" y="4231"/>
                  </a:lnTo>
                  <a:lnTo>
                    <a:pt x="2439" y="4238"/>
                  </a:lnTo>
                  <a:lnTo>
                    <a:pt x="2423" y="4245"/>
                  </a:lnTo>
                  <a:lnTo>
                    <a:pt x="2408" y="4253"/>
                  </a:lnTo>
                  <a:lnTo>
                    <a:pt x="2341" y="4230"/>
                  </a:lnTo>
                  <a:lnTo>
                    <a:pt x="2273" y="4208"/>
                  </a:lnTo>
                  <a:lnTo>
                    <a:pt x="2205" y="4184"/>
                  </a:lnTo>
                  <a:lnTo>
                    <a:pt x="2140" y="4160"/>
                  </a:lnTo>
                  <a:lnTo>
                    <a:pt x="2074" y="4135"/>
                  </a:lnTo>
                  <a:lnTo>
                    <a:pt x="2010" y="4110"/>
                  </a:lnTo>
                  <a:lnTo>
                    <a:pt x="1947" y="4085"/>
                  </a:lnTo>
                  <a:lnTo>
                    <a:pt x="1886" y="4060"/>
                  </a:lnTo>
                  <a:lnTo>
                    <a:pt x="1826" y="4035"/>
                  </a:lnTo>
                  <a:lnTo>
                    <a:pt x="1769" y="4010"/>
                  </a:lnTo>
                  <a:lnTo>
                    <a:pt x="1713" y="3986"/>
                  </a:lnTo>
                  <a:lnTo>
                    <a:pt x="1660" y="3962"/>
                  </a:lnTo>
                  <a:lnTo>
                    <a:pt x="1609" y="3939"/>
                  </a:lnTo>
                  <a:lnTo>
                    <a:pt x="1561" y="3916"/>
                  </a:lnTo>
                  <a:lnTo>
                    <a:pt x="1516" y="3895"/>
                  </a:lnTo>
                  <a:lnTo>
                    <a:pt x="1474" y="3875"/>
                  </a:lnTo>
                  <a:lnTo>
                    <a:pt x="1401" y="3840"/>
                  </a:lnTo>
                  <a:lnTo>
                    <a:pt x="1340" y="3809"/>
                  </a:lnTo>
                  <a:lnTo>
                    <a:pt x="1285" y="3782"/>
                  </a:lnTo>
                  <a:lnTo>
                    <a:pt x="1234" y="3759"/>
                  </a:lnTo>
                  <a:lnTo>
                    <a:pt x="1208" y="3749"/>
                  </a:lnTo>
                  <a:lnTo>
                    <a:pt x="1183" y="3740"/>
                  </a:lnTo>
                  <a:lnTo>
                    <a:pt x="1157" y="3731"/>
                  </a:lnTo>
                  <a:lnTo>
                    <a:pt x="1130" y="3724"/>
                  </a:lnTo>
                  <a:lnTo>
                    <a:pt x="1102" y="3717"/>
                  </a:lnTo>
                  <a:lnTo>
                    <a:pt x="1070" y="3711"/>
                  </a:lnTo>
                  <a:lnTo>
                    <a:pt x="1038" y="3706"/>
                  </a:lnTo>
                  <a:lnTo>
                    <a:pt x="1002" y="3702"/>
                  </a:lnTo>
                  <a:lnTo>
                    <a:pt x="988" y="3701"/>
                  </a:lnTo>
                  <a:lnTo>
                    <a:pt x="970" y="3698"/>
                  </a:lnTo>
                  <a:lnTo>
                    <a:pt x="952" y="3694"/>
                  </a:lnTo>
                  <a:lnTo>
                    <a:pt x="932" y="3690"/>
                  </a:lnTo>
                  <a:lnTo>
                    <a:pt x="884" y="3680"/>
                  </a:lnTo>
                  <a:lnTo>
                    <a:pt x="827" y="3669"/>
                  </a:lnTo>
                  <a:lnTo>
                    <a:pt x="758" y="3655"/>
                  </a:lnTo>
                  <a:lnTo>
                    <a:pt x="680" y="3641"/>
                  </a:lnTo>
                  <a:lnTo>
                    <a:pt x="635" y="3634"/>
                  </a:lnTo>
                  <a:lnTo>
                    <a:pt x="587" y="3627"/>
                  </a:lnTo>
                  <a:lnTo>
                    <a:pt x="536" y="3620"/>
                  </a:lnTo>
                  <a:lnTo>
                    <a:pt x="482" y="3613"/>
                  </a:lnTo>
                  <a:lnTo>
                    <a:pt x="463" y="3610"/>
                  </a:lnTo>
                  <a:lnTo>
                    <a:pt x="444" y="3607"/>
                  </a:lnTo>
                  <a:lnTo>
                    <a:pt x="425" y="3603"/>
                  </a:lnTo>
                  <a:lnTo>
                    <a:pt x="407" y="3598"/>
                  </a:lnTo>
                  <a:lnTo>
                    <a:pt x="372" y="3588"/>
                  </a:lnTo>
                  <a:lnTo>
                    <a:pt x="339" y="3576"/>
                  </a:lnTo>
                  <a:lnTo>
                    <a:pt x="306" y="3563"/>
                  </a:lnTo>
                  <a:lnTo>
                    <a:pt x="276" y="3549"/>
                  </a:lnTo>
                  <a:lnTo>
                    <a:pt x="246" y="3535"/>
                  </a:lnTo>
                  <a:lnTo>
                    <a:pt x="218" y="3521"/>
                  </a:lnTo>
                  <a:lnTo>
                    <a:pt x="189" y="3508"/>
                  </a:lnTo>
                  <a:lnTo>
                    <a:pt x="161" y="3495"/>
                  </a:lnTo>
                  <a:lnTo>
                    <a:pt x="134" y="3483"/>
                  </a:lnTo>
                  <a:lnTo>
                    <a:pt x="108" y="3471"/>
                  </a:lnTo>
                  <a:lnTo>
                    <a:pt x="93" y="3466"/>
                  </a:lnTo>
                  <a:lnTo>
                    <a:pt x="80" y="3462"/>
                  </a:lnTo>
                  <a:lnTo>
                    <a:pt x="67" y="3459"/>
                  </a:lnTo>
                  <a:lnTo>
                    <a:pt x="54" y="3455"/>
                  </a:lnTo>
                  <a:lnTo>
                    <a:pt x="40" y="3453"/>
                  </a:lnTo>
                  <a:lnTo>
                    <a:pt x="27" y="3451"/>
                  </a:lnTo>
                  <a:lnTo>
                    <a:pt x="13" y="3450"/>
                  </a:lnTo>
                  <a:lnTo>
                    <a:pt x="0" y="3450"/>
                  </a:lnTo>
                  <a:lnTo>
                    <a:pt x="0" y="3436"/>
                  </a:lnTo>
                  <a:lnTo>
                    <a:pt x="2" y="3423"/>
                  </a:lnTo>
                  <a:lnTo>
                    <a:pt x="5" y="3411"/>
                  </a:lnTo>
                  <a:lnTo>
                    <a:pt x="9" y="3400"/>
                  </a:lnTo>
                  <a:lnTo>
                    <a:pt x="14" y="3390"/>
                  </a:lnTo>
                  <a:lnTo>
                    <a:pt x="20" y="3380"/>
                  </a:lnTo>
                  <a:lnTo>
                    <a:pt x="27" y="3371"/>
                  </a:lnTo>
                  <a:lnTo>
                    <a:pt x="34" y="3362"/>
                  </a:lnTo>
                  <a:lnTo>
                    <a:pt x="42" y="3353"/>
                  </a:lnTo>
                  <a:lnTo>
                    <a:pt x="51" y="3346"/>
                  </a:lnTo>
                  <a:lnTo>
                    <a:pt x="60" y="3339"/>
                  </a:lnTo>
                  <a:lnTo>
                    <a:pt x="69" y="3332"/>
                  </a:lnTo>
                  <a:lnTo>
                    <a:pt x="89" y="3320"/>
                  </a:lnTo>
                  <a:lnTo>
                    <a:pt x="110" y="3308"/>
                  </a:lnTo>
                  <a:lnTo>
                    <a:pt x="130" y="3297"/>
                  </a:lnTo>
                  <a:lnTo>
                    <a:pt x="149" y="3286"/>
                  </a:lnTo>
                  <a:lnTo>
                    <a:pt x="166" y="3275"/>
                  </a:lnTo>
                  <a:lnTo>
                    <a:pt x="181" y="3263"/>
                  </a:lnTo>
                  <a:lnTo>
                    <a:pt x="187" y="3256"/>
                  </a:lnTo>
                  <a:lnTo>
                    <a:pt x="193" y="3249"/>
                  </a:lnTo>
                  <a:lnTo>
                    <a:pt x="197" y="3241"/>
                  </a:lnTo>
                  <a:lnTo>
                    <a:pt x="201" y="3234"/>
                  </a:lnTo>
                  <a:lnTo>
                    <a:pt x="203" y="3226"/>
                  </a:lnTo>
                  <a:lnTo>
                    <a:pt x="205" y="3217"/>
                  </a:lnTo>
                  <a:lnTo>
                    <a:pt x="205" y="3208"/>
                  </a:lnTo>
                  <a:lnTo>
                    <a:pt x="204" y="3198"/>
                  </a:lnTo>
                  <a:lnTo>
                    <a:pt x="201" y="3196"/>
                  </a:lnTo>
                  <a:lnTo>
                    <a:pt x="199" y="3193"/>
                  </a:lnTo>
                  <a:lnTo>
                    <a:pt x="197" y="3189"/>
                  </a:lnTo>
                  <a:lnTo>
                    <a:pt x="195" y="3184"/>
                  </a:lnTo>
                  <a:lnTo>
                    <a:pt x="193" y="3171"/>
                  </a:lnTo>
                  <a:lnTo>
                    <a:pt x="193" y="3156"/>
                  </a:lnTo>
                  <a:lnTo>
                    <a:pt x="193" y="3122"/>
                  </a:lnTo>
                  <a:lnTo>
                    <a:pt x="193" y="3093"/>
                  </a:lnTo>
                  <a:lnTo>
                    <a:pt x="194" y="3081"/>
                  </a:lnTo>
                  <a:lnTo>
                    <a:pt x="196" y="3070"/>
                  </a:lnTo>
                  <a:lnTo>
                    <a:pt x="200" y="3061"/>
                  </a:lnTo>
                  <a:lnTo>
                    <a:pt x="205" y="3052"/>
                  </a:lnTo>
                  <a:lnTo>
                    <a:pt x="211" y="3044"/>
                  </a:lnTo>
                  <a:lnTo>
                    <a:pt x="217" y="3037"/>
                  </a:lnTo>
                  <a:lnTo>
                    <a:pt x="224" y="3030"/>
                  </a:lnTo>
                  <a:lnTo>
                    <a:pt x="231" y="3022"/>
                  </a:lnTo>
                  <a:lnTo>
                    <a:pt x="237" y="3015"/>
                  </a:lnTo>
                  <a:lnTo>
                    <a:pt x="244" y="3008"/>
                  </a:lnTo>
                  <a:lnTo>
                    <a:pt x="250" y="3000"/>
                  </a:lnTo>
                  <a:lnTo>
                    <a:pt x="256" y="2992"/>
                  </a:lnTo>
                  <a:lnTo>
                    <a:pt x="260" y="2984"/>
                  </a:lnTo>
                  <a:lnTo>
                    <a:pt x="264" y="2974"/>
                  </a:lnTo>
                  <a:lnTo>
                    <a:pt x="266" y="2963"/>
                  </a:lnTo>
                  <a:lnTo>
                    <a:pt x="267" y="2951"/>
                  </a:lnTo>
                  <a:lnTo>
                    <a:pt x="266" y="2930"/>
                  </a:lnTo>
                  <a:lnTo>
                    <a:pt x="263" y="2909"/>
                  </a:lnTo>
                  <a:lnTo>
                    <a:pt x="260" y="2891"/>
                  </a:lnTo>
                  <a:lnTo>
                    <a:pt x="258" y="2873"/>
                  </a:lnTo>
                  <a:lnTo>
                    <a:pt x="257" y="2864"/>
                  </a:lnTo>
                  <a:lnTo>
                    <a:pt x="257" y="2855"/>
                  </a:lnTo>
                  <a:lnTo>
                    <a:pt x="257" y="2845"/>
                  </a:lnTo>
                  <a:lnTo>
                    <a:pt x="258" y="2834"/>
                  </a:lnTo>
                  <a:lnTo>
                    <a:pt x="260" y="2823"/>
                  </a:lnTo>
                  <a:lnTo>
                    <a:pt x="263" y="2811"/>
                  </a:lnTo>
                  <a:lnTo>
                    <a:pt x="267" y="2797"/>
                  </a:lnTo>
                  <a:lnTo>
                    <a:pt x="272" y="2783"/>
                  </a:lnTo>
                  <a:lnTo>
                    <a:pt x="278" y="2770"/>
                  </a:lnTo>
                  <a:lnTo>
                    <a:pt x="284" y="2760"/>
                  </a:lnTo>
                  <a:lnTo>
                    <a:pt x="292" y="2750"/>
                  </a:lnTo>
                  <a:lnTo>
                    <a:pt x="301" y="2743"/>
                  </a:lnTo>
                  <a:lnTo>
                    <a:pt x="310" y="2736"/>
                  </a:lnTo>
                  <a:lnTo>
                    <a:pt x="321" y="2730"/>
                  </a:lnTo>
                  <a:lnTo>
                    <a:pt x="331" y="2726"/>
                  </a:lnTo>
                  <a:lnTo>
                    <a:pt x="341" y="2721"/>
                  </a:lnTo>
                  <a:lnTo>
                    <a:pt x="362" y="2713"/>
                  </a:lnTo>
                  <a:lnTo>
                    <a:pt x="382" y="2705"/>
                  </a:lnTo>
                  <a:lnTo>
                    <a:pt x="391" y="2700"/>
                  </a:lnTo>
                  <a:lnTo>
                    <a:pt x="400" y="2694"/>
                  </a:lnTo>
                  <a:lnTo>
                    <a:pt x="407" y="2686"/>
                  </a:lnTo>
                  <a:lnTo>
                    <a:pt x="414" y="2678"/>
                  </a:lnTo>
                  <a:lnTo>
                    <a:pt x="423" y="2667"/>
                  </a:lnTo>
                  <a:lnTo>
                    <a:pt x="433" y="2656"/>
                  </a:lnTo>
                  <a:lnTo>
                    <a:pt x="444" y="2645"/>
                  </a:lnTo>
                  <a:lnTo>
                    <a:pt x="455" y="2634"/>
                  </a:lnTo>
                  <a:lnTo>
                    <a:pt x="478" y="2613"/>
                  </a:lnTo>
                  <a:lnTo>
                    <a:pt x="503" y="2593"/>
                  </a:lnTo>
                  <a:lnTo>
                    <a:pt x="531" y="2573"/>
                  </a:lnTo>
                  <a:lnTo>
                    <a:pt x="560" y="2555"/>
                  </a:lnTo>
                  <a:lnTo>
                    <a:pt x="591" y="2539"/>
                  </a:lnTo>
                  <a:lnTo>
                    <a:pt x="622" y="2523"/>
                  </a:lnTo>
                  <a:lnTo>
                    <a:pt x="656" y="2509"/>
                  </a:lnTo>
                  <a:lnTo>
                    <a:pt x="690" y="2496"/>
                  </a:lnTo>
                  <a:lnTo>
                    <a:pt x="724" y="2485"/>
                  </a:lnTo>
                  <a:lnTo>
                    <a:pt x="759" y="2476"/>
                  </a:lnTo>
                  <a:lnTo>
                    <a:pt x="795" y="2468"/>
                  </a:lnTo>
                  <a:lnTo>
                    <a:pt x="831" y="2462"/>
                  </a:lnTo>
                  <a:lnTo>
                    <a:pt x="848" y="2460"/>
                  </a:lnTo>
                  <a:lnTo>
                    <a:pt x="866" y="2459"/>
                  </a:lnTo>
                  <a:lnTo>
                    <a:pt x="885" y="2458"/>
                  </a:lnTo>
                  <a:lnTo>
                    <a:pt x="902" y="2458"/>
                  </a:lnTo>
                  <a:lnTo>
                    <a:pt x="908" y="2458"/>
                  </a:lnTo>
                  <a:lnTo>
                    <a:pt x="913" y="2458"/>
                  </a:lnTo>
                  <a:lnTo>
                    <a:pt x="918" y="2457"/>
                  </a:lnTo>
                  <a:lnTo>
                    <a:pt x="922" y="2456"/>
                  </a:lnTo>
                  <a:lnTo>
                    <a:pt x="929" y="2452"/>
                  </a:lnTo>
                  <a:lnTo>
                    <a:pt x="935" y="2447"/>
                  </a:lnTo>
                  <a:lnTo>
                    <a:pt x="946" y="2433"/>
                  </a:lnTo>
                  <a:lnTo>
                    <a:pt x="956" y="2417"/>
                  </a:lnTo>
                  <a:lnTo>
                    <a:pt x="961" y="2409"/>
                  </a:lnTo>
                  <a:lnTo>
                    <a:pt x="968" y="2401"/>
                  </a:lnTo>
                  <a:lnTo>
                    <a:pt x="976" y="2393"/>
                  </a:lnTo>
                  <a:lnTo>
                    <a:pt x="986" y="2386"/>
                  </a:lnTo>
                  <a:lnTo>
                    <a:pt x="992" y="2383"/>
                  </a:lnTo>
                  <a:lnTo>
                    <a:pt x="998" y="2380"/>
                  </a:lnTo>
                  <a:lnTo>
                    <a:pt x="1005" y="2377"/>
                  </a:lnTo>
                  <a:lnTo>
                    <a:pt x="1012" y="2375"/>
                  </a:lnTo>
                  <a:lnTo>
                    <a:pt x="1020" y="2373"/>
                  </a:lnTo>
                  <a:lnTo>
                    <a:pt x="1029" y="2371"/>
                  </a:lnTo>
                  <a:lnTo>
                    <a:pt x="1039" y="2370"/>
                  </a:lnTo>
                  <a:lnTo>
                    <a:pt x="1049" y="2369"/>
                  </a:lnTo>
                  <a:lnTo>
                    <a:pt x="1062" y="2368"/>
                  </a:lnTo>
                  <a:lnTo>
                    <a:pt x="1075" y="2368"/>
                  </a:lnTo>
                  <a:lnTo>
                    <a:pt x="1087" y="2369"/>
                  </a:lnTo>
                  <a:lnTo>
                    <a:pt x="1098" y="2370"/>
                  </a:lnTo>
                  <a:lnTo>
                    <a:pt x="1110" y="2372"/>
                  </a:lnTo>
                  <a:lnTo>
                    <a:pt x="1120" y="2375"/>
                  </a:lnTo>
                  <a:lnTo>
                    <a:pt x="1130" y="2378"/>
                  </a:lnTo>
                  <a:lnTo>
                    <a:pt x="1139" y="2381"/>
                  </a:lnTo>
                  <a:lnTo>
                    <a:pt x="1155" y="2389"/>
                  </a:lnTo>
                  <a:lnTo>
                    <a:pt x="1170" y="2399"/>
                  </a:lnTo>
                  <a:lnTo>
                    <a:pt x="1183" y="2408"/>
                  </a:lnTo>
                  <a:lnTo>
                    <a:pt x="1195" y="2418"/>
                  </a:lnTo>
                  <a:lnTo>
                    <a:pt x="1205" y="2427"/>
                  </a:lnTo>
                  <a:lnTo>
                    <a:pt x="1216" y="2435"/>
                  </a:lnTo>
                  <a:lnTo>
                    <a:pt x="1224" y="2442"/>
                  </a:lnTo>
                  <a:lnTo>
                    <a:pt x="1232" y="2446"/>
                  </a:lnTo>
                  <a:lnTo>
                    <a:pt x="1235" y="2447"/>
                  </a:lnTo>
                  <a:lnTo>
                    <a:pt x="1239" y="2448"/>
                  </a:lnTo>
                  <a:lnTo>
                    <a:pt x="1242" y="2447"/>
                  </a:lnTo>
                  <a:lnTo>
                    <a:pt x="1246" y="2446"/>
                  </a:lnTo>
                  <a:lnTo>
                    <a:pt x="1249" y="2444"/>
                  </a:lnTo>
                  <a:lnTo>
                    <a:pt x="1252" y="2441"/>
                  </a:lnTo>
                  <a:lnTo>
                    <a:pt x="1256" y="2437"/>
                  </a:lnTo>
                  <a:lnTo>
                    <a:pt x="1259" y="2432"/>
                  </a:lnTo>
                  <a:lnTo>
                    <a:pt x="1269" y="2386"/>
                  </a:lnTo>
                  <a:lnTo>
                    <a:pt x="1280" y="2327"/>
                  </a:lnTo>
                  <a:lnTo>
                    <a:pt x="1294" y="2257"/>
                  </a:lnTo>
                  <a:lnTo>
                    <a:pt x="1308" y="2178"/>
                  </a:lnTo>
                  <a:lnTo>
                    <a:pt x="1324" y="2093"/>
                  </a:lnTo>
                  <a:lnTo>
                    <a:pt x="1340" y="2003"/>
                  </a:lnTo>
                  <a:lnTo>
                    <a:pt x="1356" y="1911"/>
                  </a:lnTo>
                  <a:lnTo>
                    <a:pt x="1371" y="1820"/>
                  </a:lnTo>
                  <a:lnTo>
                    <a:pt x="1386" y="1731"/>
                  </a:lnTo>
                  <a:lnTo>
                    <a:pt x="1400" y="1646"/>
                  </a:lnTo>
                  <a:lnTo>
                    <a:pt x="1413" y="1568"/>
                  </a:lnTo>
                  <a:lnTo>
                    <a:pt x="1424" y="1500"/>
                  </a:lnTo>
                  <a:lnTo>
                    <a:pt x="1435" y="1442"/>
                  </a:lnTo>
                  <a:lnTo>
                    <a:pt x="1442" y="1399"/>
                  </a:lnTo>
                  <a:lnTo>
                    <a:pt x="1447" y="1371"/>
                  </a:lnTo>
                  <a:lnTo>
                    <a:pt x="1448" y="1362"/>
                  </a:lnTo>
                  <a:lnTo>
                    <a:pt x="1449" y="1349"/>
                  </a:lnTo>
                  <a:lnTo>
                    <a:pt x="1449" y="1338"/>
                  </a:lnTo>
                  <a:lnTo>
                    <a:pt x="1448" y="1327"/>
                  </a:lnTo>
                  <a:lnTo>
                    <a:pt x="1448" y="1318"/>
                  </a:lnTo>
                  <a:lnTo>
                    <a:pt x="1446" y="1309"/>
                  </a:lnTo>
                  <a:lnTo>
                    <a:pt x="1444" y="1300"/>
                  </a:lnTo>
                  <a:lnTo>
                    <a:pt x="1442" y="1292"/>
                  </a:lnTo>
                  <a:lnTo>
                    <a:pt x="1440" y="1284"/>
                  </a:lnTo>
                  <a:lnTo>
                    <a:pt x="1433" y="1271"/>
                  </a:lnTo>
                  <a:lnTo>
                    <a:pt x="1425" y="1259"/>
                  </a:lnTo>
                  <a:lnTo>
                    <a:pt x="1418" y="1248"/>
                  </a:lnTo>
                  <a:lnTo>
                    <a:pt x="1409" y="1237"/>
                  </a:lnTo>
                  <a:lnTo>
                    <a:pt x="1393" y="1220"/>
                  </a:lnTo>
                  <a:lnTo>
                    <a:pt x="1378" y="1203"/>
                  </a:lnTo>
                  <a:lnTo>
                    <a:pt x="1373" y="1194"/>
                  </a:lnTo>
                  <a:lnTo>
                    <a:pt x="1368" y="1185"/>
                  </a:lnTo>
                  <a:lnTo>
                    <a:pt x="1366" y="1179"/>
                  </a:lnTo>
                  <a:lnTo>
                    <a:pt x="1365" y="1174"/>
                  </a:lnTo>
                  <a:lnTo>
                    <a:pt x="1364" y="1168"/>
                  </a:lnTo>
                  <a:lnTo>
                    <a:pt x="1364" y="1162"/>
                  </a:lnTo>
                  <a:lnTo>
                    <a:pt x="1366" y="1158"/>
                  </a:lnTo>
                  <a:lnTo>
                    <a:pt x="1372" y="1153"/>
                  </a:lnTo>
                  <a:lnTo>
                    <a:pt x="1375" y="1148"/>
                  </a:lnTo>
                  <a:lnTo>
                    <a:pt x="1377" y="1142"/>
                  </a:lnTo>
                  <a:lnTo>
                    <a:pt x="1379" y="1131"/>
                  </a:lnTo>
                  <a:lnTo>
                    <a:pt x="1380" y="1119"/>
                  </a:lnTo>
                  <a:lnTo>
                    <a:pt x="1379" y="1115"/>
                  </a:lnTo>
                  <a:lnTo>
                    <a:pt x="1378" y="1110"/>
                  </a:lnTo>
                  <a:lnTo>
                    <a:pt x="1376" y="1105"/>
                  </a:lnTo>
                  <a:lnTo>
                    <a:pt x="1374" y="1100"/>
                  </a:lnTo>
                  <a:lnTo>
                    <a:pt x="1367" y="1089"/>
                  </a:lnTo>
                  <a:lnTo>
                    <a:pt x="1359" y="1079"/>
                  </a:lnTo>
                  <a:lnTo>
                    <a:pt x="1348" y="1069"/>
                  </a:lnTo>
                  <a:lnTo>
                    <a:pt x="1336" y="1058"/>
                  </a:lnTo>
                  <a:lnTo>
                    <a:pt x="1324" y="1048"/>
                  </a:lnTo>
                  <a:lnTo>
                    <a:pt x="1309" y="1038"/>
                  </a:lnTo>
                  <a:lnTo>
                    <a:pt x="1281" y="1018"/>
                  </a:lnTo>
                  <a:lnTo>
                    <a:pt x="1253" y="999"/>
                  </a:lnTo>
                  <a:lnTo>
                    <a:pt x="1241" y="991"/>
                  </a:lnTo>
                  <a:lnTo>
                    <a:pt x="1230" y="982"/>
                  </a:lnTo>
                  <a:lnTo>
                    <a:pt x="1220" y="975"/>
                  </a:lnTo>
                  <a:lnTo>
                    <a:pt x="1212" y="968"/>
                  </a:lnTo>
                  <a:lnTo>
                    <a:pt x="1209" y="956"/>
                  </a:lnTo>
                  <a:lnTo>
                    <a:pt x="1207" y="928"/>
                  </a:lnTo>
                  <a:lnTo>
                    <a:pt x="1206" y="888"/>
                  </a:lnTo>
                  <a:lnTo>
                    <a:pt x="1205" y="843"/>
                  </a:lnTo>
                  <a:lnTo>
                    <a:pt x="1205" y="797"/>
                  </a:lnTo>
                  <a:lnTo>
                    <a:pt x="1206" y="756"/>
                  </a:lnTo>
                  <a:lnTo>
                    <a:pt x="1207" y="740"/>
                  </a:lnTo>
                  <a:lnTo>
                    <a:pt x="1208" y="726"/>
                  </a:lnTo>
                  <a:lnTo>
                    <a:pt x="1209" y="716"/>
                  </a:lnTo>
                  <a:lnTo>
                    <a:pt x="1212" y="711"/>
                  </a:lnTo>
                  <a:lnTo>
                    <a:pt x="1225" y="709"/>
                  </a:lnTo>
                  <a:lnTo>
                    <a:pt x="1244" y="709"/>
                  </a:lnTo>
                  <a:lnTo>
                    <a:pt x="1254" y="708"/>
                  </a:lnTo>
                  <a:lnTo>
                    <a:pt x="1264" y="706"/>
                  </a:lnTo>
                  <a:lnTo>
                    <a:pt x="1269" y="704"/>
                  </a:lnTo>
                  <a:lnTo>
                    <a:pt x="1273" y="702"/>
                  </a:lnTo>
                  <a:lnTo>
                    <a:pt x="1277" y="699"/>
                  </a:lnTo>
                  <a:lnTo>
                    <a:pt x="1280" y="695"/>
                  </a:lnTo>
                  <a:lnTo>
                    <a:pt x="1292" y="684"/>
                  </a:lnTo>
                  <a:lnTo>
                    <a:pt x="1306" y="673"/>
                  </a:lnTo>
                  <a:lnTo>
                    <a:pt x="1314" y="669"/>
                  </a:lnTo>
                  <a:lnTo>
                    <a:pt x="1322" y="666"/>
                  </a:lnTo>
                  <a:lnTo>
                    <a:pt x="1326" y="666"/>
                  </a:lnTo>
                  <a:lnTo>
                    <a:pt x="1330" y="666"/>
                  </a:lnTo>
                  <a:lnTo>
                    <a:pt x="1334" y="667"/>
                  </a:lnTo>
                  <a:lnTo>
                    <a:pt x="1338" y="668"/>
                  </a:lnTo>
                  <a:lnTo>
                    <a:pt x="1345" y="670"/>
                  </a:lnTo>
                  <a:lnTo>
                    <a:pt x="1351" y="670"/>
                  </a:lnTo>
                  <a:lnTo>
                    <a:pt x="1357" y="670"/>
                  </a:lnTo>
                  <a:lnTo>
                    <a:pt x="1363" y="669"/>
                  </a:lnTo>
                  <a:lnTo>
                    <a:pt x="1374" y="665"/>
                  </a:lnTo>
                  <a:lnTo>
                    <a:pt x="1384" y="659"/>
                  </a:lnTo>
                  <a:lnTo>
                    <a:pt x="1393" y="653"/>
                  </a:lnTo>
                  <a:lnTo>
                    <a:pt x="1400" y="648"/>
                  </a:lnTo>
                  <a:lnTo>
                    <a:pt x="1406" y="644"/>
                  </a:lnTo>
                  <a:lnTo>
                    <a:pt x="1411" y="642"/>
                  </a:lnTo>
                  <a:lnTo>
                    <a:pt x="1420" y="643"/>
                  </a:lnTo>
                  <a:lnTo>
                    <a:pt x="1426" y="645"/>
                  </a:lnTo>
                  <a:lnTo>
                    <a:pt x="1429" y="648"/>
                  </a:lnTo>
                  <a:lnTo>
                    <a:pt x="1431" y="653"/>
                  </a:lnTo>
                  <a:lnTo>
                    <a:pt x="1433" y="658"/>
                  </a:lnTo>
                  <a:lnTo>
                    <a:pt x="1436" y="664"/>
                  </a:lnTo>
                  <a:lnTo>
                    <a:pt x="1438" y="668"/>
                  </a:lnTo>
                  <a:lnTo>
                    <a:pt x="1440" y="671"/>
                  </a:lnTo>
                  <a:lnTo>
                    <a:pt x="1444" y="675"/>
                  </a:lnTo>
                  <a:lnTo>
                    <a:pt x="1448" y="679"/>
                  </a:lnTo>
                  <a:lnTo>
                    <a:pt x="1453" y="685"/>
                  </a:lnTo>
                  <a:lnTo>
                    <a:pt x="1459" y="690"/>
                  </a:lnTo>
                  <a:lnTo>
                    <a:pt x="1464" y="693"/>
                  </a:lnTo>
                  <a:lnTo>
                    <a:pt x="1470" y="695"/>
                  </a:lnTo>
                  <a:lnTo>
                    <a:pt x="1475" y="696"/>
                  </a:lnTo>
                  <a:lnTo>
                    <a:pt x="1481" y="696"/>
                  </a:lnTo>
                  <a:lnTo>
                    <a:pt x="1486" y="695"/>
                  </a:lnTo>
                  <a:lnTo>
                    <a:pt x="1492" y="693"/>
                  </a:lnTo>
                  <a:lnTo>
                    <a:pt x="1501" y="688"/>
                  </a:lnTo>
                  <a:lnTo>
                    <a:pt x="1509" y="684"/>
                  </a:lnTo>
                  <a:lnTo>
                    <a:pt x="1514" y="680"/>
                  </a:lnTo>
                  <a:lnTo>
                    <a:pt x="1516" y="679"/>
                  </a:lnTo>
                  <a:lnTo>
                    <a:pt x="1518" y="671"/>
                  </a:lnTo>
                  <a:lnTo>
                    <a:pt x="1521" y="662"/>
                  </a:lnTo>
                  <a:lnTo>
                    <a:pt x="1522" y="651"/>
                  </a:lnTo>
                  <a:lnTo>
                    <a:pt x="1523" y="640"/>
                  </a:lnTo>
                  <a:lnTo>
                    <a:pt x="1524" y="628"/>
                  </a:lnTo>
                  <a:lnTo>
                    <a:pt x="1523" y="615"/>
                  </a:lnTo>
                  <a:lnTo>
                    <a:pt x="1522" y="603"/>
                  </a:lnTo>
                  <a:lnTo>
                    <a:pt x="1519" y="590"/>
                  </a:lnTo>
                  <a:lnTo>
                    <a:pt x="1515" y="578"/>
                  </a:lnTo>
                  <a:lnTo>
                    <a:pt x="1510" y="566"/>
                  </a:lnTo>
                  <a:lnTo>
                    <a:pt x="1504" y="556"/>
                  </a:lnTo>
                  <a:lnTo>
                    <a:pt x="1496" y="547"/>
                  </a:lnTo>
                  <a:lnTo>
                    <a:pt x="1492" y="544"/>
                  </a:lnTo>
                  <a:lnTo>
                    <a:pt x="1487" y="540"/>
                  </a:lnTo>
                  <a:lnTo>
                    <a:pt x="1481" y="538"/>
                  </a:lnTo>
                  <a:lnTo>
                    <a:pt x="1476" y="535"/>
                  </a:lnTo>
                  <a:lnTo>
                    <a:pt x="1469" y="534"/>
                  </a:lnTo>
                  <a:lnTo>
                    <a:pt x="1463" y="532"/>
                  </a:lnTo>
                  <a:lnTo>
                    <a:pt x="1456" y="532"/>
                  </a:lnTo>
                  <a:lnTo>
                    <a:pt x="1448" y="532"/>
                  </a:lnTo>
                  <a:lnTo>
                    <a:pt x="1427" y="533"/>
                  </a:lnTo>
                  <a:lnTo>
                    <a:pt x="1407" y="533"/>
                  </a:lnTo>
                  <a:lnTo>
                    <a:pt x="1387" y="533"/>
                  </a:lnTo>
                  <a:lnTo>
                    <a:pt x="1366" y="531"/>
                  </a:lnTo>
                  <a:lnTo>
                    <a:pt x="1345" y="530"/>
                  </a:lnTo>
                  <a:lnTo>
                    <a:pt x="1324" y="528"/>
                  </a:lnTo>
                  <a:lnTo>
                    <a:pt x="1301" y="527"/>
                  </a:lnTo>
                  <a:lnTo>
                    <a:pt x="1280" y="527"/>
                  </a:lnTo>
                  <a:lnTo>
                    <a:pt x="1278" y="525"/>
                  </a:lnTo>
                  <a:lnTo>
                    <a:pt x="1277" y="519"/>
                  </a:lnTo>
                  <a:lnTo>
                    <a:pt x="1276" y="510"/>
                  </a:lnTo>
                  <a:lnTo>
                    <a:pt x="1275" y="498"/>
                  </a:lnTo>
                  <a:lnTo>
                    <a:pt x="1275" y="467"/>
                  </a:lnTo>
                  <a:lnTo>
                    <a:pt x="1276" y="430"/>
                  </a:lnTo>
                  <a:lnTo>
                    <a:pt x="1277" y="391"/>
                  </a:lnTo>
                  <a:lnTo>
                    <a:pt x="1278" y="354"/>
                  </a:lnTo>
                  <a:lnTo>
                    <a:pt x="1279" y="323"/>
                  </a:lnTo>
                  <a:lnTo>
                    <a:pt x="1280" y="301"/>
                  </a:lnTo>
                  <a:lnTo>
                    <a:pt x="1284" y="298"/>
                  </a:lnTo>
                  <a:lnTo>
                    <a:pt x="1295" y="294"/>
                  </a:lnTo>
                  <a:lnTo>
                    <a:pt x="1312" y="289"/>
                  </a:lnTo>
                  <a:lnTo>
                    <a:pt x="1337" y="284"/>
                  </a:lnTo>
                  <a:lnTo>
                    <a:pt x="1351" y="283"/>
                  </a:lnTo>
                  <a:lnTo>
                    <a:pt x="1367" y="281"/>
                  </a:lnTo>
                  <a:lnTo>
                    <a:pt x="1384" y="281"/>
                  </a:lnTo>
                  <a:lnTo>
                    <a:pt x="1401" y="281"/>
                  </a:lnTo>
                  <a:lnTo>
                    <a:pt x="1420" y="282"/>
                  </a:lnTo>
                  <a:lnTo>
                    <a:pt x="1441" y="284"/>
                  </a:lnTo>
                  <a:lnTo>
                    <a:pt x="1463" y="287"/>
                  </a:lnTo>
                  <a:lnTo>
                    <a:pt x="1485" y="291"/>
                  </a:lnTo>
                  <a:lnTo>
                    <a:pt x="1495" y="292"/>
                  </a:lnTo>
                  <a:lnTo>
                    <a:pt x="1508" y="293"/>
                  </a:lnTo>
                  <a:lnTo>
                    <a:pt x="1524" y="294"/>
                  </a:lnTo>
                  <a:lnTo>
                    <a:pt x="1542" y="294"/>
                  </a:lnTo>
                  <a:lnTo>
                    <a:pt x="1584" y="292"/>
                  </a:lnTo>
                  <a:lnTo>
                    <a:pt x="1631" y="289"/>
                  </a:lnTo>
                  <a:lnTo>
                    <a:pt x="1681" y="286"/>
                  </a:lnTo>
                  <a:lnTo>
                    <a:pt x="1730" y="283"/>
                  </a:lnTo>
                  <a:lnTo>
                    <a:pt x="1778" y="281"/>
                  </a:lnTo>
                  <a:lnTo>
                    <a:pt x="1820" y="280"/>
                  </a:lnTo>
                  <a:lnTo>
                    <a:pt x="1826" y="280"/>
                  </a:lnTo>
                  <a:lnTo>
                    <a:pt x="1831" y="278"/>
                  </a:lnTo>
                  <a:lnTo>
                    <a:pt x="1834" y="276"/>
                  </a:lnTo>
                  <a:lnTo>
                    <a:pt x="1836" y="273"/>
                  </a:lnTo>
                  <a:lnTo>
                    <a:pt x="1837" y="269"/>
                  </a:lnTo>
                  <a:lnTo>
                    <a:pt x="1836" y="265"/>
                  </a:lnTo>
                  <a:lnTo>
                    <a:pt x="1835" y="260"/>
                  </a:lnTo>
                  <a:lnTo>
                    <a:pt x="1834" y="255"/>
                  </a:lnTo>
                  <a:lnTo>
                    <a:pt x="1825" y="233"/>
                  </a:lnTo>
                  <a:lnTo>
                    <a:pt x="1820" y="217"/>
                  </a:lnTo>
                  <a:lnTo>
                    <a:pt x="1821" y="213"/>
                  </a:lnTo>
                  <a:lnTo>
                    <a:pt x="1822" y="208"/>
                  </a:lnTo>
                  <a:lnTo>
                    <a:pt x="1824" y="204"/>
                  </a:lnTo>
                  <a:lnTo>
                    <a:pt x="1827" y="200"/>
                  </a:lnTo>
                  <a:lnTo>
                    <a:pt x="1830" y="196"/>
                  </a:lnTo>
                  <a:lnTo>
                    <a:pt x="1834" y="194"/>
                  </a:lnTo>
                  <a:lnTo>
                    <a:pt x="1837" y="192"/>
                  </a:lnTo>
                  <a:lnTo>
                    <a:pt x="1841" y="191"/>
                  </a:lnTo>
                  <a:lnTo>
                    <a:pt x="1849" y="190"/>
                  </a:lnTo>
                  <a:lnTo>
                    <a:pt x="1855" y="190"/>
                  </a:lnTo>
                  <a:lnTo>
                    <a:pt x="1861" y="191"/>
                  </a:lnTo>
                  <a:lnTo>
                    <a:pt x="1866" y="192"/>
                  </a:lnTo>
                  <a:lnTo>
                    <a:pt x="1871" y="193"/>
                  </a:lnTo>
                  <a:lnTo>
                    <a:pt x="1875" y="195"/>
                  </a:lnTo>
                  <a:lnTo>
                    <a:pt x="1880" y="198"/>
                  </a:lnTo>
                  <a:lnTo>
                    <a:pt x="1883" y="200"/>
                  </a:lnTo>
                  <a:lnTo>
                    <a:pt x="1888" y="207"/>
                  </a:lnTo>
                  <a:lnTo>
                    <a:pt x="1892" y="214"/>
                  </a:lnTo>
                  <a:lnTo>
                    <a:pt x="1895" y="222"/>
                  </a:lnTo>
                  <a:lnTo>
                    <a:pt x="1897" y="231"/>
                  </a:lnTo>
                  <a:lnTo>
                    <a:pt x="1900" y="239"/>
                  </a:lnTo>
                  <a:lnTo>
                    <a:pt x="1903" y="248"/>
                  </a:lnTo>
                  <a:lnTo>
                    <a:pt x="1908" y="256"/>
                  </a:lnTo>
                  <a:lnTo>
                    <a:pt x="1913" y="263"/>
                  </a:lnTo>
                  <a:lnTo>
                    <a:pt x="1916" y="266"/>
                  </a:lnTo>
                  <a:lnTo>
                    <a:pt x="1920" y="269"/>
                  </a:lnTo>
                  <a:lnTo>
                    <a:pt x="1925" y="271"/>
                  </a:lnTo>
                  <a:lnTo>
                    <a:pt x="1930" y="273"/>
                  </a:lnTo>
                  <a:lnTo>
                    <a:pt x="1935" y="274"/>
                  </a:lnTo>
                  <a:lnTo>
                    <a:pt x="1942" y="275"/>
                  </a:lnTo>
                  <a:lnTo>
                    <a:pt x="1949" y="275"/>
                  </a:lnTo>
                  <a:lnTo>
                    <a:pt x="1957" y="275"/>
                  </a:lnTo>
                  <a:lnTo>
                    <a:pt x="1966" y="269"/>
                  </a:lnTo>
                  <a:lnTo>
                    <a:pt x="1975" y="261"/>
                  </a:lnTo>
                  <a:lnTo>
                    <a:pt x="1985" y="252"/>
                  </a:lnTo>
                  <a:lnTo>
                    <a:pt x="1994" y="240"/>
                  </a:lnTo>
                  <a:lnTo>
                    <a:pt x="2012" y="217"/>
                  </a:lnTo>
                  <a:lnTo>
                    <a:pt x="2030" y="192"/>
                  </a:lnTo>
                  <a:lnTo>
                    <a:pt x="2039" y="179"/>
                  </a:lnTo>
                  <a:lnTo>
                    <a:pt x="2048" y="168"/>
                  </a:lnTo>
                  <a:lnTo>
                    <a:pt x="2058" y="157"/>
                  </a:lnTo>
                  <a:lnTo>
                    <a:pt x="2068" y="148"/>
                  </a:lnTo>
                  <a:lnTo>
                    <a:pt x="2079" y="140"/>
                  </a:lnTo>
                  <a:lnTo>
                    <a:pt x="2090" y="134"/>
                  </a:lnTo>
                  <a:lnTo>
                    <a:pt x="2095" y="131"/>
                  </a:lnTo>
                  <a:lnTo>
                    <a:pt x="2102" y="129"/>
                  </a:lnTo>
                  <a:lnTo>
                    <a:pt x="2108" y="128"/>
                  </a:lnTo>
                  <a:lnTo>
                    <a:pt x="2115" y="128"/>
                  </a:lnTo>
                  <a:lnTo>
                    <a:pt x="2118" y="128"/>
                  </a:lnTo>
                  <a:lnTo>
                    <a:pt x="2122" y="129"/>
                  </a:lnTo>
                  <a:lnTo>
                    <a:pt x="2126" y="131"/>
                  </a:lnTo>
                  <a:lnTo>
                    <a:pt x="2130" y="134"/>
                  </a:lnTo>
                  <a:lnTo>
                    <a:pt x="2139" y="141"/>
                  </a:lnTo>
                  <a:lnTo>
                    <a:pt x="2148" y="150"/>
                  </a:lnTo>
                  <a:lnTo>
                    <a:pt x="2158" y="161"/>
                  </a:lnTo>
                  <a:lnTo>
                    <a:pt x="2168" y="174"/>
                  </a:lnTo>
                  <a:lnTo>
                    <a:pt x="2178" y="187"/>
                  </a:lnTo>
                  <a:lnTo>
                    <a:pt x="2188" y="202"/>
                  </a:lnTo>
                  <a:lnTo>
                    <a:pt x="2207" y="232"/>
                  </a:lnTo>
                  <a:lnTo>
                    <a:pt x="2226" y="263"/>
                  </a:lnTo>
                  <a:lnTo>
                    <a:pt x="2241" y="290"/>
                  </a:lnTo>
                  <a:lnTo>
                    <a:pt x="2251" y="312"/>
                  </a:lnTo>
                  <a:lnTo>
                    <a:pt x="2252" y="323"/>
                  </a:lnTo>
                  <a:lnTo>
                    <a:pt x="2252" y="341"/>
                  </a:lnTo>
                  <a:lnTo>
                    <a:pt x="2250" y="363"/>
                  </a:lnTo>
                  <a:lnTo>
                    <a:pt x="2249" y="386"/>
                  </a:lnTo>
                  <a:lnTo>
                    <a:pt x="2248" y="408"/>
                  </a:lnTo>
                  <a:lnTo>
                    <a:pt x="2247" y="427"/>
                  </a:lnTo>
                  <a:lnTo>
                    <a:pt x="2247" y="435"/>
                  </a:lnTo>
                  <a:lnTo>
                    <a:pt x="2248" y="441"/>
                  </a:lnTo>
                  <a:lnTo>
                    <a:pt x="2249" y="446"/>
                  </a:lnTo>
                  <a:lnTo>
                    <a:pt x="2251" y="448"/>
                  </a:lnTo>
                  <a:lnTo>
                    <a:pt x="2254" y="451"/>
                  </a:lnTo>
                  <a:lnTo>
                    <a:pt x="2258" y="453"/>
                  </a:lnTo>
                  <a:lnTo>
                    <a:pt x="2262" y="454"/>
                  </a:lnTo>
                  <a:lnTo>
                    <a:pt x="2266" y="454"/>
                  </a:lnTo>
                  <a:lnTo>
                    <a:pt x="2275" y="451"/>
                  </a:lnTo>
                  <a:lnTo>
                    <a:pt x="2285" y="447"/>
                  </a:lnTo>
                  <a:lnTo>
                    <a:pt x="2296" y="443"/>
                  </a:lnTo>
                  <a:lnTo>
                    <a:pt x="2306" y="440"/>
                  </a:lnTo>
                  <a:lnTo>
                    <a:pt x="2311" y="439"/>
                  </a:lnTo>
                  <a:lnTo>
                    <a:pt x="2315" y="439"/>
                  </a:lnTo>
                  <a:lnTo>
                    <a:pt x="2320" y="440"/>
                  </a:lnTo>
                  <a:lnTo>
                    <a:pt x="2325" y="443"/>
                  </a:lnTo>
                  <a:lnTo>
                    <a:pt x="2354" y="463"/>
                  </a:lnTo>
                  <a:lnTo>
                    <a:pt x="2383" y="486"/>
                  </a:lnTo>
                  <a:lnTo>
                    <a:pt x="2411" y="508"/>
                  </a:lnTo>
                  <a:lnTo>
                    <a:pt x="2439" y="529"/>
                  </a:lnTo>
                  <a:lnTo>
                    <a:pt x="2464" y="549"/>
                  </a:lnTo>
                  <a:lnTo>
                    <a:pt x="2488" y="565"/>
                  </a:lnTo>
                  <a:lnTo>
                    <a:pt x="2499" y="572"/>
                  </a:lnTo>
                  <a:lnTo>
                    <a:pt x="2509" y="578"/>
                  </a:lnTo>
                  <a:lnTo>
                    <a:pt x="2519" y="582"/>
                  </a:lnTo>
                  <a:lnTo>
                    <a:pt x="2528" y="585"/>
                  </a:lnTo>
                  <a:lnTo>
                    <a:pt x="2538" y="587"/>
                  </a:lnTo>
                  <a:lnTo>
                    <a:pt x="2548" y="588"/>
                  </a:lnTo>
                  <a:lnTo>
                    <a:pt x="2557" y="589"/>
                  </a:lnTo>
                  <a:lnTo>
                    <a:pt x="2566" y="589"/>
                  </a:lnTo>
                  <a:lnTo>
                    <a:pt x="2574" y="588"/>
                  </a:lnTo>
                  <a:lnTo>
                    <a:pt x="2583" y="587"/>
                  </a:lnTo>
                  <a:lnTo>
                    <a:pt x="2591" y="585"/>
                  </a:lnTo>
                  <a:lnTo>
                    <a:pt x="2600" y="582"/>
                  </a:lnTo>
                  <a:lnTo>
                    <a:pt x="2616" y="575"/>
                  </a:lnTo>
                  <a:lnTo>
                    <a:pt x="2632" y="568"/>
                  </a:lnTo>
                  <a:lnTo>
                    <a:pt x="2647" y="560"/>
                  </a:lnTo>
                  <a:lnTo>
                    <a:pt x="2662" y="551"/>
                  </a:lnTo>
                  <a:lnTo>
                    <a:pt x="2690" y="533"/>
                  </a:lnTo>
                  <a:lnTo>
                    <a:pt x="2715" y="517"/>
                  </a:lnTo>
                  <a:lnTo>
                    <a:pt x="2727" y="512"/>
                  </a:lnTo>
                  <a:lnTo>
                    <a:pt x="2739" y="507"/>
                  </a:lnTo>
                  <a:lnTo>
                    <a:pt x="2744" y="506"/>
                  </a:lnTo>
                  <a:lnTo>
                    <a:pt x="2749" y="505"/>
                  </a:lnTo>
                  <a:lnTo>
                    <a:pt x="2754" y="505"/>
                  </a:lnTo>
                  <a:lnTo>
                    <a:pt x="2759" y="506"/>
                  </a:lnTo>
                  <a:lnTo>
                    <a:pt x="2765" y="512"/>
                  </a:lnTo>
                  <a:lnTo>
                    <a:pt x="2770" y="518"/>
                  </a:lnTo>
                  <a:lnTo>
                    <a:pt x="2773" y="524"/>
                  </a:lnTo>
                  <a:lnTo>
                    <a:pt x="2775" y="531"/>
                  </a:lnTo>
                  <a:lnTo>
                    <a:pt x="2775" y="544"/>
                  </a:lnTo>
                  <a:lnTo>
                    <a:pt x="2775" y="558"/>
                  </a:lnTo>
                  <a:lnTo>
                    <a:pt x="2774" y="565"/>
                  </a:lnTo>
                  <a:lnTo>
                    <a:pt x="2774" y="572"/>
                  </a:lnTo>
                  <a:lnTo>
                    <a:pt x="2775" y="579"/>
                  </a:lnTo>
                  <a:lnTo>
                    <a:pt x="2776" y="586"/>
                  </a:lnTo>
                  <a:lnTo>
                    <a:pt x="2779" y="592"/>
                  </a:lnTo>
                  <a:lnTo>
                    <a:pt x="2783" y="599"/>
                  </a:lnTo>
                  <a:lnTo>
                    <a:pt x="2789" y="605"/>
                  </a:lnTo>
                  <a:lnTo>
                    <a:pt x="2797" y="611"/>
                  </a:lnTo>
                  <a:lnTo>
                    <a:pt x="2804" y="611"/>
                  </a:lnTo>
                  <a:lnTo>
                    <a:pt x="2809" y="609"/>
                  </a:lnTo>
                  <a:lnTo>
                    <a:pt x="2814" y="606"/>
                  </a:lnTo>
                  <a:lnTo>
                    <a:pt x="2818" y="601"/>
                  </a:lnTo>
                  <a:lnTo>
                    <a:pt x="2824" y="589"/>
                  </a:lnTo>
                  <a:lnTo>
                    <a:pt x="2830" y="573"/>
                  </a:lnTo>
                  <a:lnTo>
                    <a:pt x="2833" y="565"/>
                  </a:lnTo>
                  <a:lnTo>
                    <a:pt x="2837" y="557"/>
                  </a:lnTo>
                  <a:lnTo>
                    <a:pt x="2842" y="548"/>
                  </a:lnTo>
                  <a:lnTo>
                    <a:pt x="2849" y="541"/>
                  </a:lnTo>
                  <a:lnTo>
                    <a:pt x="2856" y="533"/>
                  </a:lnTo>
                  <a:lnTo>
                    <a:pt x="2866" y="527"/>
                  </a:lnTo>
                  <a:lnTo>
                    <a:pt x="2877" y="521"/>
                  </a:lnTo>
                  <a:lnTo>
                    <a:pt x="2891" y="516"/>
                  </a:lnTo>
                  <a:lnTo>
                    <a:pt x="2897" y="516"/>
                  </a:lnTo>
                  <a:lnTo>
                    <a:pt x="2902" y="515"/>
                  </a:lnTo>
                  <a:lnTo>
                    <a:pt x="2906" y="512"/>
                  </a:lnTo>
                  <a:lnTo>
                    <a:pt x="2910" y="509"/>
                  </a:lnTo>
                  <a:lnTo>
                    <a:pt x="2914" y="506"/>
                  </a:lnTo>
                  <a:lnTo>
                    <a:pt x="2917" y="502"/>
                  </a:lnTo>
                  <a:lnTo>
                    <a:pt x="2919" y="497"/>
                  </a:lnTo>
                  <a:lnTo>
                    <a:pt x="2922" y="492"/>
                  </a:lnTo>
                  <a:lnTo>
                    <a:pt x="2926" y="482"/>
                  </a:lnTo>
                  <a:lnTo>
                    <a:pt x="2929" y="470"/>
                  </a:lnTo>
                  <a:lnTo>
                    <a:pt x="2931" y="458"/>
                  </a:lnTo>
                  <a:lnTo>
                    <a:pt x="2933" y="448"/>
                  </a:lnTo>
                  <a:lnTo>
                    <a:pt x="2942" y="447"/>
                  </a:lnTo>
                  <a:lnTo>
                    <a:pt x="2951" y="446"/>
                  </a:lnTo>
                  <a:lnTo>
                    <a:pt x="2959" y="444"/>
                  </a:lnTo>
                  <a:lnTo>
                    <a:pt x="2966" y="441"/>
                  </a:lnTo>
                  <a:lnTo>
                    <a:pt x="2979" y="434"/>
                  </a:lnTo>
                  <a:lnTo>
                    <a:pt x="2992" y="426"/>
                  </a:lnTo>
                  <a:lnTo>
                    <a:pt x="3003" y="418"/>
                  </a:lnTo>
                  <a:lnTo>
                    <a:pt x="3014" y="410"/>
                  </a:lnTo>
                  <a:lnTo>
                    <a:pt x="3019" y="407"/>
                  </a:lnTo>
                  <a:lnTo>
                    <a:pt x="3025" y="404"/>
                  </a:lnTo>
                  <a:lnTo>
                    <a:pt x="3031" y="402"/>
                  </a:lnTo>
                  <a:lnTo>
                    <a:pt x="3038" y="401"/>
                  </a:lnTo>
                  <a:lnTo>
                    <a:pt x="3050" y="401"/>
                  </a:lnTo>
                  <a:lnTo>
                    <a:pt x="3061" y="399"/>
                  </a:lnTo>
                  <a:lnTo>
                    <a:pt x="3071" y="397"/>
                  </a:lnTo>
                  <a:lnTo>
                    <a:pt x="3081" y="395"/>
                  </a:lnTo>
                  <a:lnTo>
                    <a:pt x="3090" y="391"/>
                  </a:lnTo>
                  <a:lnTo>
                    <a:pt x="3098" y="387"/>
                  </a:lnTo>
                  <a:lnTo>
                    <a:pt x="3106" y="382"/>
                  </a:lnTo>
                  <a:lnTo>
                    <a:pt x="3114" y="377"/>
                  </a:lnTo>
                  <a:lnTo>
                    <a:pt x="3127" y="365"/>
                  </a:lnTo>
                  <a:lnTo>
                    <a:pt x="3141" y="350"/>
                  </a:lnTo>
                  <a:lnTo>
                    <a:pt x="3154" y="334"/>
                  </a:lnTo>
                  <a:lnTo>
                    <a:pt x="3169" y="317"/>
                  </a:lnTo>
                  <a:lnTo>
                    <a:pt x="3173" y="316"/>
                  </a:lnTo>
                  <a:lnTo>
                    <a:pt x="3176" y="316"/>
                  </a:lnTo>
                  <a:lnTo>
                    <a:pt x="3179" y="318"/>
                  </a:lnTo>
                  <a:lnTo>
                    <a:pt x="3181" y="320"/>
                  </a:lnTo>
                  <a:lnTo>
                    <a:pt x="3186" y="328"/>
                  </a:lnTo>
                  <a:lnTo>
                    <a:pt x="3191" y="335"/>
                  </a:lnTo>
                  <a:lnTo>
                    <a:pt x="3194" y="338"/>
                  </a:lnTo>
                  <a:lnTo>
                    <a:pt x="3196" y="340"/>
                  </a:lnTo>
                  <a:lnTo>
                    <a:pt x="3199" y="342"/>
                  </a:lnTo>
                  <a:lnTo>
                    <a:pt x="3203" y="342"/>
                  </a:lnTo>
                  <a:lnTo>
                    <a:pt x="3206" y="340"/>
                  </a:lnTo>
                  <a:lnTo>
                    <a:pt x="3212" y="336"/>
                  </a:lnTo>
                  <a:lnTo>
                    <a:pt x="3216" y="330"/>
                  </a:lnTo>
                  <a:lnTo>
                    <a:pt x="3222" y="322"/>
                  </a:lnTo>
                  <a:lnTo>
                    <a:pt x="3236" y="314"/>
                  </a:lnTo>
                  <a:lnTo>
                    <a:pt x="3263" y="298"/>
                  </a:lnTo>
                  <a:lnTo>
                    <a:pt x="3277" y="288"/>
                  </a:lnTo>
                  <a:lnTo>
                    <a:pt x="3288" y="277"/>
                  </a:lnTo>
                  <a:lnTo>
                    <a:pt x="3293" y="272"/>
                  </a:lnTo>
                  <a:lnTo>
                    <a:pt x="3297" y="266"/>
                  </a:lnTo>
                  <a:lnTo>
                    <a:pt x="3299" y="260"/>
                  </a:lnTo>
                  <a:lnTo>
                    <a:pt x="3300" y="254"/>
                  </a:lnTo>
                  <a:lnTo>
                    <a:pt x="3300" y="236"/>
                  </a:lnTo>
                  <a:lnTo>
                    <a:pt x="3300" y="220"/>
                  </a:lnTo>
                  <a:lnTo>
                    <a:pt x="3300" y="204"/>
                  </a:lnTo>
                  <a:lnTo>
                    <a:pt x="3302" y="190"/>
                  </a:lnTo>
                  <a:lnTo>
                    <a:pt x="3303" y="183"/>
                  </a:lnTo>
                  <a:lnTo>
                    <a:pt x="3305" y="177"/>
                  </a:lnTo>
                  <a:lnTo>
                    <a:pt x="3308" y="171"/>
                  </a:lnTo>
                  <a:lnTo>
                    <a:pt x="3311" y="166"/>
                  </a:lnTo>
                  <a:lnTo>
                    <a:pt x="3315" y="161"/>
                  </a:lnTo>
                  <a:lnTo>
                    <a:pt x="3319" y="156"/>
                  </a:lnTo>
                  <a:lnTo>
                    <a:pt x="3326" y="153"/>
                  </a:lnTo>
                  <a:lnTo>
                    <a:pt x="3332" y="149"/>
                  </a:lnTo>
                  <a:lnTo>
                    <a:pt x="3343" y="151"/>
                  </a:lnTo>
                  <a:lnTo>
                    <a:pt x="3353" y="152"/>
                  </a:lnTo>
                  <a:lnTo>
                    <a:pt x="3363" y="150"/>
                  </a:lnTo>
                  <a:lnTo>
                    <a:pt x="3373" y="147"/>
                  </a:lnTo>
                  <a:lnTo>
                    <a:pt x="3383" y="144"/>
                  </a:lnTo>
                  <a:lnTo>
                    <a:pt x="3392" y="139"/>
                  </a:lnTo>
                  <a:lnTo>
                    <a:pt x="3402" y="133"/>
                  </a:lnTo>
                  <a:lnTo>
                    <a:pt x="3411" y="126"/>
                  </a:lnTo>
                  <a:lnTo>
                    <a:pt x="3428" y="112"/>
                  </a:lnTo>
                  <a:lnTo>
                    <a:pt x="3446" y="98"/>
                  </a:lnTo>
                  <a:lnTo>
                    <a:pt x="3455" y="91"/>
                  </a:lnTo>
                  <a:lnTo>
                    <a:pt x="3463" y="85"/>
                  </a:lnTo>
                  <a:lnTo>
                    <a:pt x="3471" y="80"/>
                  </a:lnTo>
                  <a:lnTo>
                    <a:pt x="3479" y="76"/>
                  </a:lnTo>
                  <a:lnTo>
                    <a:pt x="3531" y="76"/>
                  </a:lnTo>
                  <a:lnTo>
                    <a:pt x="3535" y="70"/>
                  </a:lnTo>
                  <a:lnTo>
                    <a:pt x="3539" y="63"/>
                  </a:lnTo>
                  <a:lnTo>
                    <a:pt x="3543" y="54"/>
                  </a:lnTo>
                  <a:lnTo>
                    <a:pt x="3548" y="44"/>
                  </a:lnTo>
                  <a:lnTo>
                    <a:pt x="3551" y="35"/>
                  </a:lnTo>
                  <a:lnTo>
                    <a:pt x="3553" y="26"/>
                  </a:lnTo>
                  <a:lnTo>
                    <a:pt x="3554" y="17"/>
                  </a:lnTo>
                  <a:lnTo>
                    <a:pt x="3553" y="12"/>
                  </a:lnTo>
                  <a:lnTo>
                    <a:pt x="3551" y="7"/>
                  </a:lnTo>
                  <a:lnTo>
                    <a:pt x="3550" y="3"/>
                  </a:lnTo>
                  <a:lnTo>
                    <a:pt x="3551" y="1"/>
                  </a:lnTo>
                  <a:lnTo>
                    <a:pt x="3552" y="0"/>
                  </a:lnTo>
                  <a:lnTo>
                    <a:pt x="3555" y="1"/>
                  </a:lnTo>
                  <a:lnTo>
                    <a:pt x="3559" y="3"/>
                  </a:lnTo>
                  <a:lnTo>
                    <a:pt x="3563" y="6"/>
                  </a:lnTo>
                  <a:lnTo>
                    <a:pt x="3569" y="11"/>
                  </a:lnTo>
                  <a:lnTo>
                    <a:pt x="3581" y="24"/>
                  </a:lnTo>
                  <a:lnTo>
                    <a:pt x="3596" y="40"/>
                  </a:lnTo>
                  <a:lnTo>
                    <a:pt x="3612" y="58"/>
                  </a:lnTo>
                  <a:lnTo>
                    <a:pt x="3630" y="78"/>
                  </a:lnTo>
                  <a:lnTo>
                    <a:pt x="3667" y="122"/>
                  </a:lnTo>
                  <a:lnTo>
                    <a:pt x="3699" y="165"/>
                  </a:lnTo>
                  <a:lnTo>
                    <a:pt x="3713" y="184"/>
                  </a:lnTo>
                  <a:lnTo>
                    <a:pt x="3724" y="200"/>
                  </a:lnTo>
                  <a:lnTo>
                    <a:pt x="3732" y="213"/>
                  </a:lnTo>
                  <a:lnTo>
                    <a:pt x="3736" y="222"/>
                  </a:lnTo>
                  <a:lnTo>
                    <a:pt x="3738" y="234"/>
                  </a:lnTo>
                  <a:lnTo>
                    <a:pt x="3742" y="246"/>
                  </a:lnTo>
                  <a:lnTo>
                    <a:pt x="3746" y="255"/>
                  </a:lnTo>
                  <a:lnTo>
                    <a:pt x="3751" y="263"/>
                  </a:lnTo>
                  <a:lnTo>
                    <a:pt x="3757" y="270"/>
                  </a:lnTo>
                  <a:lnTo>
                    <a:pt x="3763" y="277"/>
                  </a:lnTo>
                  <a:lnTo>
                    <a:pt x="3771" y="283"/>
                  </a:lnTo>
                  <a:lnTo>
                    <a:pt x="3778" y="288"/>
                  </a:lnTo>
                  <a:lnTo>
                    <a:pt x="3790" y="299"/>
                  </a:lnTo>
                  <a:lnTo>
                    <a:pt x="3802" y="309"/>
                  </a:lnTo>
                  <a:lnTo>
                    <a:pt x="3806" y="315"/>
                  </a:lnTo>
                  <a:lnTo>
                    <a:pt x="3810" y="322"/>
                  </a:lnTo>
                  <a:lnTo>
                    <a:pt x="3813" y="329"/>
                  </a:lnTo>
                  <a:lnTo>
                    <a:pt x="3815" y="338"/>
                  </a:lnTo>
                  <a:lnTo>
                    <a:pt x="3819" y="357"/>
                  </a:lnTo>
                  <a:lnTo>
                    <a:pt x="3824" y="373"/>
                  </a:lnTo>
                  <a:lnTo>
                    <a:pt x="3829" y="387"/>
                  </a:lnTo>
                  <a:lnTo>
                    <a:pt x="3834" y="399"/>
                  </a:lnTo>
                  <a:lnTo>
                    <a:pt x="3845" y="421"/>
                  </a:lnTo>
                  <a:lnTo>
                    <a:pt x="3856" y="443"/>
                  </a:lnTo>
                  <a:lnTo>
                    <a:pt x="3860" y="457"/>
                  </a:lnTo>
                  <a:lnTo>
                    <a:pt x="3863" y="473"/>
                  </a:lnTo>
                  <a:lnTo>
                    <a:pt x="3866" y="491"/>
                  </a:lnTo>
                  <a:lnTo>
                    <a:pt x="3868" y="513"/>
                  </a:lnTo>
                  <a:lnTo>
                    <a:pt x="3868" y="539"/>
                  </a:lnTo>
                  <a:lnTo>
                    <a:pt x="3868" y="569"/>
                  </a:lnTo>
                  <a:lnTo>
                    <a:pt x="3865" y="606"/>
                  </a:lnTo>
                  <a:lnTo>
                    <a:pt x="3861" y="647"/>
                  </a:lnTo>
                  <a:lnTo>
                    <a:pt x="3862" y="658"/>
                  </a:lnTo>
                  <a:lnTo>
                    <a:pt x="3863" y="670"/>
                  </a:lnTo>
                  <a:lnTo>
                    <a:pt x="3865" y="682"/>
                  </a:lnTo>
                  <a:lnTo>
                    <a:pt x="3867" y="695"/>
                  </a:lnTo>
                  <a:lnTo>
                    <a:pt x="3873" y="720"/>
                  </a:lnTo>
                  <a:lnTo>
                    <a:pt x="3880" y="746"/>
                  </a:lnTo>
                  <a:lnTo>
                    <a:pt x="3886" y="772"/>
                  </a:lnTo>
                  <a:lnTo>
                    <a:pt x="3891" y="799"/>
                  </a:lnTo>
                  <a:lnTo>
                    <a:pt x="3893" y="813"/>
                  </a:lnTo>
                  <a:lnTo>
                    <a:pt x="3894" y="826"/>
                  </a:lnTo>
                  <a:lnTo>
                    <a:pt x="3894" y="839"/>
                  </a:lnTo>
                  <a:lnTo>
                    <a:pt x="3894" y="852"/>
                  </a:lnTo>
                  <a:lnTo>
                    <a:pt x="3893" y="862"/>
                  </a:lnTo>
                  <a:lnTo>
                    <a:pt x="3893" y="873"/>
                  </a:lnTo>
                  <a:lnTo>
                    <a:pt x="3896" y="885"/>
                  </a:lnTo>
                  <a:lnTo>
                    <a:pt x="3899" y="896"/>
                  </a:lnTo>
                  <a:lnTo>
                    <a:pt x="3907" y="921"/>
                  </a:lnTo>
                  <a:lnTo>
                    <a:pt x="3915" y="945"/>
                  </a:lnTo>
                  <a:lnTo>
                    <a:pt x="3918" y="956"/>
                  </a:lnTo>
                  <a:lnTo>
                    <a:pt x="3921" y="967"/>
                  </a:lnTo>
                  <a:lnTo>
                    <a:pt x="3921" y="977"/>
                  </a:lnTo>
                  <a:lnTo>
                    <a:pt x="3921" y="986"/>
                  </a:lnTo>
                  <a:lnTo>
                    <a:pt x="3919" y="990"/>
                  </a:lnTo>
                  <a:lnTo>
                    <a:pt x="3918" y="994"/>
                  </a:lnTo>
                  <a:lnTo>
                    <a:pt x="3915" y="997"/>
                  </a:lnTo>
                  <a:lnTo>
                    <a:pt x="3913" y="1000"/>
                  </a:lnTo>
                  <a:lnTo>
                    <a:pt x="3909" y="1003"/>
                  </a:lnTo>
                  <a:lnTo>
                    <a:pt x="3905" y="1005"/>
                  </a:lnTo>
                  <a:lnTo>
                    <a:pt x="3899" y="1008"/>
                  </a:lnTo>
                  <a:lnTo>
                    <a:pt x="3894" y="1009"/>
                  </a:lnTo>
                  <a:lnTo>
                    <a:pt x="3884" y="1009"/>
                  </a:lnTo>
                  <a:lnTo>
                    <a:pt x="3874" y="1010"/>
                  </a:lnTo>
                  <a:lnTo>
                    <a:pt x="3868" y="1011"/>
                  </a:lnTo>
                  <a:lnTo>
                    <a:pt x="3863" y="1014"/>
                  </a:lnTo>
                  <a:lnTo>
                    <a:pt x="3859" y="1017"/>
                  </a:lnTo>
                  <a:lnTo>
                    <a:pt x="3857" y="1021"/>
                  </a:lnTo>
                  <a:lnTo>
                    <a:pt x="3856" y="1026"/>
                  </a:lnTo>
                  <a:lnTo>
                    <a:pt x="3856" y="1031"/>
                  </a:lnTo>
                  <a:lnTo>
                    <a:pt x="3858" y="1036"/>
                  </a:lnTo>
                  <a:lnTo>
                    <a:pt x="3860" y="1041"/>
                  </a:lnTo>
                  <a:lnTo>
                    <a:pt x="3864" y="1046"/>
                  </a:lnTo>
                  <a:lnTo>
                    <a:pt x="3869" y="1051"/>
                  </a:lnTo>
                  <a:lnTo>
                    <a:pt x="3875" y="1056"/>
                  </a:lnTo>
                  <a:lnTo>
                    <a:pt x="3883" y="1060"/>
                  </a:lnTo>
                  <a:lnTo>
                    <a:pt x="3890" y="1064"/>
                  </a:lnTo>
                  <a:lnTo>
                    <a:pt x="3899" y="1067"/>
                  </a:lnTo>
                  <a:lnTo>
                    <a:pt x="3915" y="1075"/>
                  </a:lnTo>
                  <a:lnTo>
                    <a:pt x="3931" y="1084"/>
                  </a:lnTo>
                  <a:lnTo>
                    <a:pt x="3946" y="1093"/>
                  </a:lnTo>
                  <a:lnTo>
                    <a:pt x="3961" y="1104"/>
                  </a:lnTo>
                  <a:lnTo>
                    <a:pt x="3975" y="1115"/>
                  </a:lnTo>
                  <a:lnTo>
                    <a:pt x="3989" y="1126"/>
                  </a:lnTo>
                  <a:lnTo>
                    <a:pt x="4002" y="1139"/>
                  </a:lnTo>
                  <a:lnTo>
                    <a:pt x="4014" y="1150"/>
                  </a:lnTo>
                  <a:lnTo>
                    <a:pt x="4033" y="1170"/>
                  </a:lnTo>
                  <a:lnTo>
                    <a:pt x="4048" y="1188"/>
                  </a:lnTo>
                  <a:lnTo>
                    <a:pt x="4058" y="1199"/>
                  </a:lnTo>
                  <a:lnTo>
                    <a:pt x="4061" y="1204"/>
                  </a:lnTo>
                  <a:lnTo>
                    <a:pt x="4076" y="1215"/>
                  </a:lnTo>
                  <a:lnTo>
                    <a:pt x="4090" y="1224"/>
                  </a:lnTo>
                  <a:lnTo>
                    <a:pt x="4105" y="1231"/>
                  </a:lnTo>
                  <a:lnTo>
                    <a:pt x="4117" y="1235"/>
                  </a:lnTo>
                  <a:lnTo>
                    <a:pt x="4129" y="1237"/>
                  </a:lnTo>
                  <a:lnTo>
                    <a:pt x="4140" y="1237"/>
                  </a:lnTo>
                  <a:lnTo>
                    <a:pt x="4145" y="1237"/>
                  </a:lnTo>
                  <a:lnTo>
                    <a:pt x="4149" y="1235"/>
                  </a:lnTo>
                  <a:lnTo>
                    <a:pt x="4154" y="1234"/>
                  </a:lnTo>
                  <a:lnTo>
                    <a:pt x="4158" y="1232"/>
                  </a:lnTo>
                  <a:lnTo>
                    <a:pt x="4166" y="1226"/>
                  </a:lnTo>
                  <a:lnTo>
                    <a:pt x="4173" y="1219"/>
                  </a:lnTo>
                  <a:lnTo>
                    <a:pt x="4179" y="1210"/>
                  </a:lnTo>
                  <a:lnTo>
                    <a:pt x="4183" y="1200"/>
                  </a:lnTo>
                  <a:lnTo>
                    <a:pt x="4187" y="1188"/>
                  </a:lnTo>
                  <a:lnTo>
                    <a:pt x="4190" y="1176"/>
                  </a:lnTo>
                  <a:lnTo>
                    <a:pt x="4191" y="1162"/>
                  </a:lnTo>
                  <a:lnTo>
                    <a:pt x="4192" y="1146"/>
                  </a:lnTo>
                  <a:lnTo>
                    <a:pt x="4190" y="1130"/>
                  </a:lnTo>
                  <a:lnTo>
                    <a:pt x="4188" y="1116"/>
                  </a:lnTo>
                  <a:lnTo>
                    <a:pt x="4187" y="1102"/>
                  </a:lnTo>
                  <a:lnTo>
                    <a:pt x="4187" y="1089"/>
                  </a:lnTo>
                  <a:lnTo>
                    <a:pt x="4188" y="1076"/>
                  </a:lnTo>
                  <a:lnTo>
                    <a:pt x="4190" y="1064"/>
                  </a:lnTo>
                  <a:lnTo>
                    <a:pt x="4192" y="1053"/>
                  </a:lnTo>
                  <a:lnTo>
                    <a:pt x="4195" y="1043"/>
                  </a:lnTo>
                  <a:lnTo>
                    <a:pt x="4198" y="1033"/>
                  </a:lnTo>
                  <a:lnTo>
                    <a:pt x="4202" y="1022"/>
                  </a:lnTo>
                  <a:lnTo>
                    <a:pt x="4207" y="1014"/>
                  </a:lnTo>
                  <a:lnTo>
                    <a:pt x="4213" y="1006"/>
                  </a:lnTo>
                  <a:lnTo>
                    <a:pt x="4219" y="998"/>
                  </a:lnTo>
                  <a:lnTo>
                    <a:pt x="4225" y="991"/>
                  </a:lnTo>
                  <a:lnTo>
                    <a:pt x="4232" y="984"/>
                  </a:lnTo>
                  <a:lnTo>
                    <a:pt x="4239" y="978"/>
                  </a:lnTo>
                  <a:lnTo>
                    <a:pt x="4246" y="972"/>
                  </a:lnTo>
                  <a:lnTo>
                    <a:pt x="4253" y="967"/>
                  </a:lnTo>
                  <a:lnTo>
                    <a:pt x="4261" y="963"/>
                  </a:lnTo>
                  <a:lnTo>
                    <a:pt x="4269" y="958"/>
                  </a:lnTo>
                  <a:lnTo>
                    <a:pt x="4286" y="951"/>
                  </a:lnTo>
                  <a:lnTo>
                    <a:pt x="4303" y="946"/>
                  </a:lnTo>
                  <a:lnTo>
                    <a:pt x="4320" y="941"/>
                  </a:lnTo>
                  <a:lnTo>
                    <a:pt x="4338" y="939"/>
                  </a:lnTo>
                  <a:lnTo>
                    <a:pt x="4355" y="937"/>
                  </a:lnTo>
                  <a:lnTo>
                    <a:pt x="4371" y="936"/>
                  </a:lnTo>
                  <a:lnTo>
                    <a:pt x="4376" y="935"/>
                  </a:lnTo>
                  <a:lnTo>
                    <a:pt x="4380" y="935"/>
                  </a:lnTo>
                  <a:lnTo>
                    <a:pt x="4385" y="936"/>
                  </a:lnTo>
                  <a:lnTo>
                    <a:pt x="4389" y="937"/>
                  </a:lnTo>
                  <a:lnTo>
                    <a:pt x="4393" y="939"/>
                  </a:lnTo>
                  <a:lnTo>
                    <a:pt x="4397" y="941"/>
                  </a:lnTo>
                  <a:lnTo>
                    <a:pt x="4401" y="944"/>
                  </a:lnTo>
                  <a:lnTo>
                    <a:pt x="4404" y="948"/>
                  </a:lnTo>
                  <a:lnTo>
                    <a:pt x="4412" y="956"/>
                  </a:lnTo>
                  <a:lnTo>
                    <a:pt x="4419" y="966"/>
                  </a:lnTo>
                  <a:lnTo>
                    <a:pt x="4426" y="977"/>
                  </a:lnTo>
                  <a:lnTo>
                    <a:pt x="4433" y="988"/>
                  </a:lnTo>
                  <a:lnTo>
                    <a:pt x="4442" y="1000"/>
                  </a:lnTo>
                  <a:lnTo>
                    <a:pt x="4450" y="1012"/>
                  </a:lnTo>
                  <a:lnTo>
                    <a:pt x="4458" y="1024"/>
                  </a:lnTo>
                  <a:lnTo>
                    <a:pt x="4467" y="1034"/>
                  </a:lnTo>
                  <a:lnTo>
                    <a:pt x="4477" y="1043"/>
                  </a:lnTo>
                  <a:lnTo>
                    <a:pt x="4487" y="1050"/>
                  </a:lnTo>
                  <a:lnTo>
                    <a:pt x="4493" y="1053"/>
                  </a:lnTo>
                  <a:lnTo>
                    <a:pt x="4499" y="1055"/>
                  </a:lnTo>
                  <a:lnTo>
                    <a:pt x="4506" y="1056"/>
                  </a:lnTo>
                  <a:lnTo>
                    <a:pt x="4512" y="1057"/>
                  </a:lnTo>
                  <a:lnTo>
                    <a:pt x="4522" y="1057"/>
                  </a:lnTo>
                  <a:lnTo>
                    <a:pt x="4531" y="1056"/>
                  </a:lnTo>
                  <a:lnTo>
                    <a:pt x="4541" y="1053"/>
                  </a:lnTo>
                  <a:lnTo>
                    <a:pt x="4551" y="1049"/>
                  </a:lnTo>
                  <a:lnTo>
                    <a:pt x="4559" y="1044"/>
                  </a:lnTo>
                  <a:lnTo>
                    <a:pt x="4567" y="1038"/>
                  </a:lnTo>
                  <a:lnTo>
                    <a:pt x="4575" y="1032"/>
                  </a:lnTo>
                  <a:lnTo>
                    <a:pt x="4582" y="1025"/>
                  </a:lnTo>
                  <a:lnTo>
                    <a:pt x="4594" y="1011"/>
                  </a:lnTo>
                  <a:lnTo>
                    <a:pt x="4604" y="1000"/>
                  </a:lnTo>
                  <a:lnTo>
                    <a:pt x="4610" y="992"/>
                  </a:lnTo>
                  <a:lnTo>
                    <a:pt x="4612" y="988"/>
                  </a:lnTo>
                  <a:lnTo>
                    <a:pt x="4611" y="996"/>
                  </a:lnTo>
                  <a:lnTo>
                    <a:pt x="4610" y="1000"/>
                  </a:lnTo>
                  <a:lnTo>
                    <a:pt x="4610" y="999"/>
                  </a:lnTo>
                  <a:lnTo>
                    <a:pt x="4610" y="996"/>
                  </a:lnTo>
                  <a:lnTo>
                    <a:pt x="4611" y="982"/>
                  </a:lnTo>
                  <a:lnTo>
                    <a:pt x="4615" y="960"/>
                  </a:lnTo>
                  <a:lnTo>
                    <a:pt x="4617" y="947"/>
                  </a:lnTo>
                  <a:lnTo>
                    <a:pt x="4621" y="934"/>
                  </a:lnTo>
                  <a:lnTo>
                    <a:pt x="4626" y="921"/>
                  </a:lnTo>
                  <a:lnTo>
                    <a:pt x="4631" y="907"/>
                  </a:lnTo>
                  <a:lnTo>
                    <a:pt x="4638" y="895"/>
                  </a:lnTo>
                  <a:lnTo>
                    <a:pt x="4645" y="884"/>
                  </a:lnTo>
                  <a:lnTo>
                    <a:pt x="4649" y="879"/>
                  </a:lnTo>
                  <a:lnTo>
                    <a:pt x="4654" y="875"/>
                  </a:lnTo>
                  <a:lnTo>
                    <a:pt x="4660" y="871"/>
                  </a:lnTo>
                  <a:lnTo>
                    <a:pt x="4665" y="868"/>
                  </a:lnTo>
                  <a:lnTo>
                    <a:pt x="4673" y="864"/>
                  </a:lnTo>
                  <a:lnTo>
                    <a:pt x="4681" y="860"/>
                  </a:lnTo>
                  <a:lnTo>
                    <a:pt x="4688" y="855"/>
                  </a:lnTo>
                  <a:lnTo>
                    <a:pt x="4694" y="851"/>
                  </a:lnTo>
                  <a:lnTo>
                    <a:pt x="4699" y="846"/>
                  </a:lnTo>
                  <a:lnTo>
                    <a:pt x="4704" y="840"/>
                  </a:lnTo>
                  <a:lnTo>
                    <a:pt x="4709" y="834"/>
                  </a:lnTo>
                  <a:lnTo>
                    <a:pt x="4713" y="828"/>
                  </a:lnTo>
                  <a:lnTo>
                    <a:pt x="4716" y="821"/>
                  </a:lnTo>
                  <a:lnTo>
                    <a:pt x="4719" y="814"/>
                  </a:lnTo>
                  <a:lnTo>
                    <a:pt x="4722" y="806"/>
                  </a:lnTo>
                  <a:lnTo>
                    <a:pt x="4724" y="796"/>
                  </a:lnTo>
                  <a:lnTo>
                    <a:pt x="4729" y="776"/>
                  </a:lnTo>
                  <a:lnTo>
                    <a:pt x="4733" y="752"/>
                  </a:lnTo>
                  <a:lnTo>
                    <a:pt x="4735" y="744"/>
                  </a:lnTo>
                  <a:lnTo>
                    <a:pt x="4739" y="735"/>
                  </a:lnTo>
                  <a:lnTo>
                    <a:pt x="4743" y="726"/>
                  </a:lnTo>
                  <a:lnTo>
                    <a:pt x="4749" y="718"/>
                  </a:lnTo>
                  <a:lnTo>
                    <a:pt x="4755" y="710"/>
                  </a:lnTo>
                  <a:lnTo>
                    <a:pt x="4762" y="703"/>
                  </a:lnTo>
                  <a:lnTo>
                    <a:pt x="4772" y="696"/>
                  </a:lnTo>
                  <a:lnTo>
                    <a:pt x="4780" y="688"/>
                  </a:lnTo>
                  <a:lnTo>
                    <a:pt x="4790" y="683"/>
                  </a:lnTo>
                  <a:lnTo>
                    <a:pt x="4800" y="678"/>
                  </a:lnTo>
                  <a:lnTo>
                    <a:pt x="4811" y="673"/>
                  </a:lnTo>
                  <a:lnTo>
                    <a:pt x="4823" y="670"/>
                  </a:lnTo>
                  <a:lnTo>
                    <a:pt x="4835" y="668"/>
                  </a:lnTo>
                  <a:lnTo>
                    <a:pt x="4848" y="667"/>
                  </a:lnTo>
                  <a:lnTo>
                    <a:pt x="4861" y="667"/>
                  </a:lnTo>
                  <a:lnTo>
                    <a:pt x="4874" y="668"/>
                  </a:lnTo>
                  <a:lnTo>
                    <a:pt x="4891" y="666"/>
                  </a:lnTo>
                  <a:lnTo>
                    <a:pt x="4909" y="664"/>
                  </a:lnTo>
                  <a:lnTo>
                    <a:pt x="4929" y="662"/>
                  </a:lnTo>
                  <a:lnTo>
                    <a:pt x="4951" y="661"/>
                  </a:lnTo>
                  <a:lnTo>
                    <a:pt x="4998" y="660"/>
                  </a:lnTo>
                  <a:lnTo>
                    <a:pt x="5043" y="660"/>
                  </a:lnTo>
                  <a:lnTo>
                    <a:pt x="5085" y="661"/>
                  </a:lnTo>
                  <a:lnTo>
                    <a:pt x="5121" y="662"/>
                  </a:lnTo>
                  <a:lnTo>
                    <a:pt x="5144" y="663"/>
                  </a:lnTo>
                  <a:lnTo>
                    <a:pt x="5153" y="663"/>
                  </a:lnTo>
                  <a:lnTo>
                    <a:pt x="5154" y="674"/>
                  </a:lnTo>
                  <a:lnTo>
                    <a:pt x="5158" y="705"/>
                  </a:lnTo>
                  <a:lnTo>
                    <a:pt x="5163" y="747"/>
                  </a:lnTo>
                  <a:lnTo>
                    <a:pt x="5170" y="797"/>
                  </a:lnTo>
                  <a:lnTo>
                    <a:pt x="5177" y="848"/>
                  </a:lnTo>
                  <a:lnTo>
                    <a:pt x="5183" y="893"/>
                  </a:lnTo>
                  <a:lnTo>
                    <a:pt x="5187" y="913"/>
                  </a:lnTo>
                  <a:lnTo>
                    <a:pt x="5190" y="929"/>
                  </a:lnTo>
                  <a:lnTo>
                    <a:pt x="5192" y="940"/>
                  </a:lnTo>
                  <a:lnTo>
                    <a:pt x="5194" y="947"/>
                  </a:lnTo>
                  <a:lnTo>
                    <a:pt x="5204" y="963"/>
                  </a:lnTo>
                  <a:lnTo>
                    <a:pt x="5221" y="989"/>
                  </a:lnTo>
                  <a:lnTo>
                    <a:pt x="5240" y="1022"/>
                  </a:lnTo>
                  <a:lnTo>
                    <a:pt x="5261" y="1059"/>
                  </a:lnTo>
                  <a:lnTo>
                    <a:pt x="5281" y="1093"/>
                  </a:lnTo>
                  <a:lnTo>
                    <a:pt x="5298" y="1123"/>
                  </a:lnTo>
                  <a:lnTo>
                    <a:pt x="5310" y="1144"/>
                  </a:lnTo>
                  <a:lnTo>
                    <a:pt x="5315" y="1152"/>
                  </a:lnTo>
                  <a:lnTo>
                    <a:pt x="5315" y="1155"/>
                  </a:lnTo>
                  <a:lnTo>
                    <a:pt x="5317" y="1164"/>
                  </a:lnTo>
                  <a:lnTo>
                    <a:pt x="5320" y="1176"/>
                  </a:lnTo>
                  <a:lnTo>
                    <a:pt x="5326" y="1191"/>
                  </a:lnTo>
                  <a:lnTo>
                    <a:pt x="5329" y="1198"/>
                  </a:lnTo>
                  <a:lnTo>
                    <a:pt x="5333" y="1205"/>
                  </a:lnTo>
                  <a:lnTo>
                    <a:pt x="5338" y="1212"/>
                  </a:lnTo>
                  <a:lnTo>
                    <a:pt x="5344" y="1217"/>
                  </a:lnTo>
                  <a:lnTo>
                    <a:pt x="5351" y="1222"/>
                  </a:lnTo>
                  <a:lnTo>
                    <a:pt x="5359" y="1226"/>
                  </a:lnTo>
                  <a:lnTo>
                    <a:pt x="5368" y="1229"/>
                  </a:lnTo>
                  <a:lnTo>
                    <a:pt x="5378" y="1230"/>
                  </a:lnTo>
                  <a:lnTo>
                    <a:pt x="5388" y="1240"/>
                  </a:lnTo>
                  <a:lnTo>
                    <a:pt x="5397" y="1254"/>
                  </a:lnTo>
                  <a:lnTo>
                    <a:pt x="5405" y="1267"/>
                  </a:lnTo>
                  <a:lnTo>
                    <a:pt x="5411" y="1279"/>
                  </a:lnTo>
                  <a:lnTo>
                    <a:pt x="5421" y="1300"/>
                  </a:lnTo>
                  <a:lnTo>
                    <a:pt x="5425" y="1309"/>
                  </a:lnTo>
                  <a:lnTo>
                    <a:pt x="5432" y="1316"/>
                  </a:lnTo>
                  <a:lnTo>
                    <a:pt x="5439" y="1321"/>
                  </a:lnTo>
                  <a:lnTo>
                    <a:pt x="5445" y="1325"/>
                  </a:lnTo>
                  <a:lnTo>
                    <a:pt x="5451" y="1327"/>
                  </a:lnTo>
                  <a:lnTo>
                    <a:pt x="5457" y="1329"/>
                  </a:lnTo>
                  <a:lnTo>
                    <a:pt x="5463" y="1329"/>
                  </a:lnTo>
                  <a:lnTo>
                    <a:pt x="5469" y="1329"/>
                  </a:lnTo>
                  <a:lnTo>
                    <a:pt x="5475" y="1329"/>
                  </a:lnTo>
                  <a:lnTo>
                    <a:pt x="5488" y="1327"/>
                  </a:lnTo>
                  <a:lnTo>
                    <a:pt x="5501" y="1325"/>
                  </a:lnTo>
                  <a:lnTo>
                    <a:pt x="5509" y="1325"/>
                  </a:lnTo>
                  <a:lnTo>
                    <a:pt x="5517" y="1326"/>
                  </a:lnTo>
                  <a:lnTo>
                    <a:pt x="5526" y="1327"/>
                  </a:lnTo>
                  <a:lnTo>
                    <a:pt x="5535" y="1329"/>
                  </a:lnTo>
                  <a:lnTo>
                    <a:pt x="5572" y="1340"/>
                  </a:lnTo>
                  <a:lnTo>
                    <a:pt x="5603" y="1350"/>
                  </a:lnTo>
                  <a:lnTo>
                    <a:pt x="5611" y="1352"/>
                  </a:lnTo>
                  <a:lnTo>
                    <a:pt x="5618" y="1353"/>
                  </a:lnTo>
                  <a:lnTo>
                    <a:pt x="5626" y="1353"/>
                  </a:lnTo>
                  <a:lnTo>
                    <a:pt x="5634" y="1353"/>
                  </a:lnTo>
                  <a:lnTo>
                    <a:pt x="5641" y="1351"/>
                  </a:lnTo>
                  <a:lnTo>
                    <a:pt x="5649" y="1349"/>
                  </a:lnTo>
                  <a:lnTo>
                    <a:pt x="5659" y="1345"/>
                  </a:lnTo>
                  <a:lnTo>
                    <a:pt x="5667" y="1340"/>
                  </a:lnTo>
                  <a:lnTo>
                    <a:pt x="5685" y="1341"/>
                  </a:lnTo>
                  <a:lnTo>
                    <a:pt x="5702" y="1344"/>
                  </a:lnTo>
                  <a:lnTo>
                    <a:pt x="5718" y="1348"/>
                  </a:lnTo>
                  <a:lnTo>
                    <a:pt x="5734" y="1354"/>
                  </a:lnTo>
                  <a:lnTo>
                    <a:pt x="5750" y="1361"/>
                  </a:lnTo>
                  <a:lnTo>
                    <a:pt x="5764" y="1369"/>
                  </a:lnTo>
                  <a:lnTo>
                    <a:pt x="5779" y="1377"/>
                  </a:lnTo>
                  <a:lnTo>
                    <a:pt x="5792" y="1385"/>
                  </a:lnTo>
                  <a:lnTo>
                    <a:pt x="5814" y="1401"/>
                  </a:lnTo>
                  <a:lnTo>
                    <a:pt x="5831" y="1415"/>
                  </a:lnTo>
                  <a:lnTo>
                    <a:pt x="5841" y="1425"/>
                  </a:lnTo>
                  <a:lnTo>
                    <a:pt x="5845" y="1429"/>
                  </a:lnTo>
                  <a:lnTo>
                    <a:pt x="5859" y="1434"/>
                  </a:lnTo>
                  <a:lnTo>
                    <a:pt x="5871" y="1438"/>
                  </a:lnTo>
                  <a:lnTo>
                    <a:pt x="5882" y="1444"/>
                  </a:lnTo>
                  <a:lnTo>
                    <a:pt x="5890" y="1449"/>
                  </a:lnTo>
                  <a:lnTo>
                    <a:pt x="5896" y="1455"/>
                  </a:lnTo>
                  <a:lnTo>
                    <a:pt x="5902" y="1461"/>
                  </a:lnTo>
                  <a:lnTo>
                    <a:pt x="5906" y="1467"/>
                  </a:lnTo>
                  <a:lnTo>
                    <a:pt x="5911" y="1474"/>
                  </a:lnTo>
                  <a:lnTo>
                    <a:pt x="5915" y="1479"/>
                  </a:lnTo>
                  <a:lnTo>
                    <a:pt x="5919" y="1484"/>
                  </a:lnTo>
                  <a:lnTo>
                    <a:pt x="5924" y="1489"/>
                  </a:lnTo>
                  <a:lnTo>
                    <a:pt x="5930" y="1492"/>
                  </a:lnTo>
                  <a:lnTo>
                    <a:pt x="5938" y="1495"/>
                  </a:lnTo>
                  <a:lnTo>
                    <a:pt x="5947" y="1497"/>
                  </a:lnTo>
                  <a:lnTo>
                    <a:pt x="5958" y="1498"/>
                  </a:lnTo>
                  <a:lnTo>
                    <a:pt x="5971" y="1498"/>
                  </a:lnTo>
                  <a:lnTo>
                    <a:pt x="5976" y="1497"/>
                  </a:lnTo>
                  <a:lnTo>
                    <a:pt x="5981" y="1497"/>
                  </a:lnTo>
                  <a:lnTo>
                    <a:pt x="5985" y="1498"/>
                  </a:lnTo>
                  <a:lnTo>
                    <a:pt x="5990" y="1498"/>
                  </a:lnTo>
                  <a:lnTo>
                    <a:pt x="5998" y="1502"/>
                  </a:lnTo>
                  <a:lnTo>
                    <a:pt x="6004" y="1507"/>
                  </a:lnTo>
                  <a:lnTo>
                    <a:pt x="6009" y="1513"/>
                  </a:lnTo>
                  <a:lnTo>
                    <a:pt x="6014" y="1520"/>
                  </a:lnTo>
                  <a:lnTo>
                    <a:pt x="6017" y="1527"/>
                  </a:lnTo>
                  <a:lnTo>
                    <a:pt x="6019" y="1536"/>
                  </a:lnTo>
                  <a:lnTo>
                    <a:pt x="6023" y="1552"/>
                  </a:lnTo>
                  <a:lnTo>
                    <a:pt x="6024" y="1567"/>
                  </a:lnTo>
                  <a:lnTo>
                    <a:pt x="6024" y="1577"/>
                  </a:lnTo>
                  <a:lnTo>
                    <a:pt x="6024" y="1582"/>
                  </a:lnTo>
                  <a:lnTo>
                    <a:pt x="5363" y="3062"/>
                  </a:lnTo>
                  <a:lnTo>
                    <a:pt x="5358" y="3072"/>
                  </a:lnTo>
                  <a:lnTo>
                    <a:pt x="5349" y="3095"/>
                  </a:lnTo>
                  <a:lnTo>
                    <a:pt x="5348" y="3101"/>
                  </a:lnTo>
                  <a:lnTo>
                    <a:pt x="5347" y="3108"/>
                  </a:lnTo>
                  <a:lnTo>
                    <a:pt x="5347" y="3115"/>
                  </a:lnTo>
                  <a:lnTo>
                    <a:pt x="5347" y="3121"/>
                  </a:lnTo>
                  <a:lnTo>
                    <a:pt x="5349" y="3127"/>
                  </a:lnTo>
                  <a:lnTo>
                    <a:pt x="5352" y="3132"/>
                  </a:lnTo>
                  <a:lnTo>
                    <a:pt x="5357" y="3136"/>
                  </a:lnTo>
                  <a:lnTo>
                    <a:pt x="5363" y="3141"/>
                  </a:lnTo>
                  <a:lnTo>
                    <a:pt x="5374" y="3146"/>
                  </a:lnTo>
                  <a:lnTo>
                    <a:pt x="5384" y="3154"/>
                  </a:lnTo>
                  <a:lnTo>
                    <a:pt x="5394" y="3162"/>
                  </a:lnTo>
                  <a:lnTo>
                    <a:pt x="5403" y="3172"/>
                  </a:lnTo>
                  <a:lnTo>
                    <a:pt x="5410" y="3183"/>
                  </a:lnTo>
                  <a:lnTo>
                    <a:pt x="5417" y="3194"/>
                  </a:lnTo>
                  <a:lnTo>
                    <a:pt x="5423" y="3206"/>
                  </a:lnTo>
                  <a:lnTo>
                    <a:pt x="5428" y="3218"/>
                  </a:lnTo>
                  <a:lnTo>
                    <a:pt x="5433" y="3230"/>
                  </a:lnTo>
                  <a:lnTo>
                    <a:pt x="5437" y="3242"/>
                  </a:lnTo>
                  <a:lnTo>
                    <a:pt x="5439" y="3254"/>
                  </a:lnTo>
                  <a:lnTo>
                    <a:pt x="5441" y="3264"/>
                  </a:lnTo>
                  <a:lnTo>
                    <a:pt x="5441" y="3273"/>
                  </a:lnTo>
                  <a:lnTo>
                    <a:pt x="5440" y="3281"/>
                  </a:lnTo>
                  <a:lnTo>
                    <a:pt x="5439" y="3288"/>
                  </a:lnTo>
                  <a:lnTo>
                    <a:pt x="5437" y="3292"/>
                  </a:lnTo>
                  <a:close/>
                </a:path>
              </a:pathLst>
            </a:custGeom>
            <a:grpFill/>
            <a:ln w="3175" cmpd="sng">
              <a:solidFill>
                <a:srgbClr val="FCF6F6"/>
              </a:solidFill>
              <a:round/>
              <a:headEnd/>
              <a:tailEnd/>
            </a:ln>
          </p:spPr>
          <p:txBody>
            <a:bodyPr/>
            <a:lstStyle/>
            <a:p>
              <a:endParaRPr lang="pt-BR"/>
            </a:p>
          </p:txBody>
        </p:sp>
        <p:sp>
          <p:nvSpPr>
            <p:cNvPr id="37" name="Freeform 27"/>
            <p:cNvSpPr>
              <a:spLocks/>
            </p:cNvSpPr>
            <p:nvPr/>
          </p:nvSpPr>
          <p:spPr bwMode="auto">
            <a:xfrm>
              <a:off x="2124075" y="2671763"/>
              <a:ext cx="1027113" cy="571500"/>
            </a:xfrm>
            <a:custGeom>
              <a:avLst/>
              <a:gdLst>
                <a:gd name="T0" fmla="*/ 2533 w 2614"/>
                <a:gd name="T1" fmla="*/ 877 h 1338"/>
                <a:gd name="T2" fmla="*/ 2488 w 2614"/>
                <a:gd name="T3" fmla="*/ 919 h 1338"/>
                <a:gd name="T4" fmla="*/ 2422 w 2614"/>
                <a:gd name="T5" fmla="*/ 984 h 1338"/>
                <a:gd name="T6" fmla="*/ 2334 w 2614"/>
                <a:gd name="T7" fmla="*/ 1023 h 1338"/>
                <a:gd name="T8" fmla="*/ 2247 w 2614"/>
                <a:gd name="T9" fmla="*/ 1092 h 1338"/>
                <a:gd name="T10" fmla="*/ 2196 w 2614"/>
                <a:gd name="T11" fmla="*/ 1145 h 1338"/>
                <a:gd name="T12" fmla="*/ 2127 w 2614"/>
                <a:gd name="T13" fmla="*/ 1156 h 1338"/>
                <a:gd name="T14" fmla="*/ 2066 w 2614"/>
                <a:gd name="T15" fmla="*/ 1179 h 1338"/>
                <a:gd name="T16" fmla="*/ 2021 w 2614"/>
                <a:gd name="T17" fmla="*/ 1234 h 1338"/>
                <a:gd name="T18" fmla="*/ 1975 w 2614"/>
                <a:gd name="T19" fmla="*/ 1292 h 1338"/>
                <a:gd name="T20" fmla="*/ 1910 w 2614"/>
                <a:gd name="T21" fmla="*/ 1318 h 1338"/>
                <a:gd name="T22" fmla="*/ 1855 w 2614"/>
                <a:gd name="T23" fmla="*/ 1315 h 1338"/>
                <a:gd name="T24" fmla="*/ 1786 w 2614"/>
                <a:gd name="T25" fmla="*/ 1279 h 1338"/>
                <a:gd name="T26" fmla="*/ 1645 w 2614"/>
                <a:gd name="T27" fmla="*/ 1277 h 1338"/>
                <a:gd name="T28" fmla="*/ 1438 w 2614"/>
                <a:gd name="T29" fmla="*/ 1275 h 1338"/>
                <a:gd name="T30" fmla="*/ 1375 w 2614"/>
                <a:gd name="T31" fmla="*/ 1306 h 1338"/>
                <a:gd name="T32" fmla="*/ 1312 w 2614"/>
                <a:gd name="T33" fmla="*/ 1338 h 1338"/>
                <a:gd name="T34" fmla="*/ 1259 w 2614"/>
                <a:gd name="T35" fmla="*/ 1322 h 1338"/>
                <a:gd name="T36" fmla="*/ 1209 w 2614"/>
                <a:gd name="T37" fmla="*/ 1299 h 1338"/>
                <a:gd name="T38" fmla="*/ 1190 w 2614"/>
                <a:gd name="T39" fmla="*/ 1260 h 1338"/>
                <a:gd name="T40" fmla="*/ 1191 w 2614"/>
                <a:gd name="T41" fmla="*/ 1122 h 1338"/>
                <a:gd name="T42" fmla="*/ 1194 w 2614"/>
                <a:gd name="T43" fmla="*/ 841 h 1338"/>
                <a:gd name="T44" fmla="*/ 1141 w 2614"/>
                <a:gd name="T45" fmla="*/ 815 h 1338"/>
                <a:gd name="T46" fmla="*/ 1049 w 2614"/>
                <a:gd name="T47" fmla="*/ 923 h 1338"/>
                <a:gd name="T48" fmla="*/ 994 w 2614"/>
                <a:gd name="T49" fmla="*/ 971 h 1338"/>
                <a:gd name="T50" fmla="*/ 906 w 2614"/>
                <a:gd name="T51" fmla="*/ 1002 h 1338"/>
                <a:gd name="T52" fmla="*/ 778 w 2614"/>
                <a:gd name="T53" fmla="*/ 1008 h 1338"/>
                <a:gd name="T54" fmla="*/ 656 w 2614"/>
                <a:gd name="T55" fmla="*/ 1002 h 1338"/>
                <a:gd name="T56" fmla="*/ 623 w 2614"/>
                <a:gd name="T57" fmla="*/ 883 h 1338"/>
                <a:gd name="T58" fmla="*/ 541 w 2614"/>
                <a:gd name="T59" fmla="*/ 832 h 1338"/>
                <a:gd name="T60" fmla="*/ 408 w 2614"/>
                <a:gd name="T61" fmla="*/ 825 h 1338"/>
                <a:gd name="T62" fmla="*/ 319 w 2614"/>
                <a:gd name="T63" fmla="*/ 828 h 1338"/>
                <a:gd name="T64" fmla="*/ 331 w 2614"/>
                <a:gd name="T65" fmla="*/ 790 h 1338"/>
                <a:gd name="T66" fmla="*/ 376 w 2614"/>
                <a:gd name="T67" fmla="*/ 725 h 1338"/>
                <a:gd name="T68" fmla="*/ 371 w 2614"/>
                <a:gd name="T69" fmla="*/ 682 h 1338"/>
                <a:gd name="T70" fmla="*/ 307 w 2614"/>
                <a:gd name="T71" fmla="*/ 612 h 1338"/>
                <a:gd name="T72" fmla="*/ 236 w 2614"/>
                <a:gd name="T73" fmla="*/ 551 h 1338"/>
                <a:gd name="T74" fmla="*/ 217 w 2614"/>
                <a:gd name="T75" fmla="*/ 497 h 1338"/>
                <a:gd name="T76" fmla="*/ 174 w 2614"/>
                <a:gd name="T77" fmla="*/ 477 h 1338"/>
                <a:gd name="T78" fmla="*/ 147 w 2614"/>
                <a:gd name="T79" fmla="*/ 401 h 1338"/>
                <a:gd name="T80" fmla="*/ 106 w 2614"/>
                <a:gd name="T81" fmla="*/ 353 h 1338"/>
                <a:gd name="T82" fmla="*/ 88 w 2614"/>
                <a:gd name="T83" fmla="*/ 296 h 1338"/>
                <a:gd name="T84" fmla="*/ 85 w 2614"/>
                <a:gd name="T85" fmla="*/ 266 h 1338"/>
                <a:gd name="T86" fmla="*/ 25 w 2614"/>
                <a:gd name="T87" fmla="*/ 229 h 1338"/>
                <a:gd name="T88" fmla="*/ 2 w 2614"/>
                <a:gd name="T89" fmla="*/ 194 h 1338"/>
                <a:gd name="T90" fmla="*/ 3 w 2614"/>
                <a:gd name="T91" fmla="*/ 142 h 1338"/>
                <a:gd name="T92" fmla="*/ 39 w 2614"/>
                <a:gd name="T93" fmla="*/ 114 h 1338"/>
                <a:gd name="T94" fmla="*/ 79 w 2614"/>
                <a:gd name="T95" fmla="*/ 94 h 1338"/>
                <a:gd name="T96" fmla="*/ 57 w 2614"/>
                <a:gd name="T97" fmla="*/ 21 h 1338"/>
                <a:gd name="T98" fmla="*/ 107 w 2614"/>
                <a:gd name="T99" fmla="*/ 5 h 1338"/>
                <a:gd name="T100" fmla="*/ 214 w 2614"/>
                <a:gd name="T101" fmla="*/ 45 h 1338"/>
                <a:gd name="T102" fmla="*/ 392 w 2614"/>
                <a:gd name="T103" fmla="*/ 126 h 1338"/>
                <a:gd name="T104" fmla="*/ 535 w 2614"/>
                <a:gd name="T105" fmla="*/ 163 h 1338"/>
                <a:gd name="T106" fmla="*/ 880 w 2614"/>
                <a:gd name="T107" fmla="*/ 219 h 1338"/>
                <a:gd name="T108" fmla="*/ 1055 w 2614"/>
                <a:gd name="T109" fmla="*/ 252 h 1338"/>
                <a:gd name="T110" fmla="*/ 1236 w 2614"/>
                <a:gd name="T111" fmla="*/ 290 h 1338"/>
                <a:gd name="T112" fmla="*/ 1527 w 2614"/>
                <a:gd name="T113" fmla="*/ 425 h 1338"/>
                <a:gd name="T114" fmla="*/ 1824 w 2614"/>
                <a:gd name="T115" fmla="*/ 560 h 1338"/>
                <a:gd name="T116" fmla="*/ 2199 w 2614"/>
                <a:gd name="T117" fmla="*/ 710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14" h="1338">
                  <a:moveTo>
                    <a:pt x="2471" y="803"/>
                  </a:moveTo>
                  <a:lnTo>
                    <a:pt x="2614" y="855"/>
                  </a:lnTo>
                  <a:lnTo>
                    <a:pt x="2579" y="864"/>
                  </a:lnTo>
                  <a:lnTo>
                    <a:pt x="2548" y="871"/>
                  </a:lnTo>
                  <a:lnTo>
                    <a:pt x="2541" y="874"/>
                  </a:lnTo>
                  <a:lnTo>
                    <a:pt x="2533" y="877"/>
                  </a:lnTo>
                  <a:lnTo>
                    <a:pt x="2526" y="881"/>
                  </a:lnTo>
                  <a:lnTo>
                    <a:pt x="2518" y="886"/>
                  </a:lnTo>
                  <a:lnTo>
                    <a:pt x="2511" y="892"/>
                  </a:lnTo>
                  <a:lnTo>
                    <a:pt x="2503" y="899"/>
                  </a:lnTo>
                  <a:lnTo>
                    <a:pt x="2496" y="908"/>
                  </a:lnTo>
                  <a:lnTo>
                    <a:pt x="2488" y="919"/>
                  </a:lnTo>
                  <a:lnTo>
                    <a:pt x="2477" y="933"/>
                  </a:lnTo>
                  <a:lnTo>
                    <a:pt x="2468" y="946"/>
                  </a:lnTo>
                  <a:lnTo>
                    <a:pt x="2458" y="956"/>
                  </a:lnTo>
                  <a:lnTo>
                    <a:pt x="2447" y="966"/>
                  </a:lnTo>
                  <a:lnTo>
                    <a:pt x="2435" y="975"/>
                  </a:lnTo>
                  <a:lnTo>
                    <a:pt x="2422" y="984"/>
                  </a:lnTo>
                  <a:lnTo>
                    <a:pt x="2406" y="993"/>
                  </a:lnTo>
                  <a:lnTo>
                    <a:pt x="2388" y="1002"/>
                  </a:lnTo>
                  <a:lnTo>
                    <a:pt x="2371" y="1010"/>
                  </a:lnTo>
                  <a:lnTo>
                    <a:pt x="2357" y="1015"/>
                  </a:lnTo>
                  <a:lnTo>
                    <a:pt x="2345" y="1019"/>
                  </a:lnTo>
                  <a:lnTo>
                    <a:pt x="2334" y="1023"/>
                  </a:lnTo>
                  <a:lnTo>
                    <a:pt x="2322" y="1029"/>
                  </a:lnTo>
                  <a:lnTo>
                    <a:pt x="2308" y="1037"/>
                  </a:lnTo>
                  <a:lnTo>
                    <a:pt x="2292" y="1049"/>
                  </a:lnTo>
                  <a:lnTo>
                    <a:pt x="2273" y="1065"/>
                  </a:lnTo>
                  <a:lnTo>
                    <a:pt x="2259" y="1078"/>
                  </a:lnTo>
                  <a:lnTo>
                    <a:pt x="2247" y="1092"/>
                  </a:lnTo>
                  <a:lnTo>
                    <a:pt x="2236" y="1107"/>
                  </a:lnTo>
                  <a:lnTo>
                    <a:pt x="2224" y="1121"/>
                  </a:lnTo>
                  <a:lnTo>
                    <a:pt x="2218" y="1128"/>
                  </a:lnTo>
                  <a:lnTo>
                    <a:pt x="2211" y="1134"/>
                  </a:lnTo>
                  <a:lnTo>
                    <a:pt x="2204" y="1140"/>
                  </a:lnTo>
                  <a:lnTo>
                    <a:pt x="2196" y="1145"/>
                  </a:lnTo>
                  <a:lnTo>
                    <a:pt x="2188" y="1149"/>
                  </a:lnTo>
                  <a:lnTo>
                    <a:pt x="2179" y="1152"/>
                  </a:lnTo>
                  <a:lnTo>
                    <a:pt x="2168" y="1154"/>
                  </a:lnTo>
                  <a:lnTo>
                    <a:pt x="2157" y="1155"/>
                  </a:lnTo>
                  <a:lnTo>
                    <a:pt x="2141" y="1155"/>
                  </a:lnTo>
                  <a:lnTo>
                    <a:pt x="2127" y="1156"/>
                  </a:lnTo>
                  <a:lnTo>
                    <a:pt x="2114" y="1159"/>
                  </a:lnTo>
                  <a:lnTo>
                    <a:pt x="2103" y="1161"/>
                  </a:lnTo>
                  <a:lnTo>
                    <a:pt x="2092" y="1165"/>
                  </a:lnTo>
                  <a:lnTo>
                    <a:pt x="2083" y="1169"/>
                  </a:lnTo>
                  <a:lnTo>
                    <a:pt x="2074" y="1174"/>
                  </a:lnTo>
                  <a:lnTo>
                    <a:pt x="2066" y="1179"/>
                  </a:lnTo>
                  <a:lnTo>
                    <a:pt x="2059" y="1185"/>
                  </a:lnTo>
                  <a:lnTo>
                    <a:pt x="2053" y="1191"/>
                  </a:lnTo>
                  <a:lnTo>
                    <a:pt x="2047" y="1198"/>
                  </a:lnTo>
                  <a:lnTo>
                    <a:pt x="2042" y="1205"/>
                  </a:lnTo>
                  <a:lnTo>
                    <a:pt x="2031" y="1219"/>
                  </a:lnTo>
                  <a:lnTo>
                    <a:pt x="2021" y="1234"/>
                  </a:lnTo>
                  <a:lnTo>
                    <a:pt x="2012" y="1250"/>
                  </a:lnTo>
                  <a:lnTo>
                    <a:pt x="2002" y="1265"/>
                  </a:lnTo>
                  <a:lnTo>
                    <a:pt x="1996" y="1272"/>
                  </a:lnTo>
                  <a:lnTo>
                    <a:pt x="1990" y="1279"/>
                  </a:lnTo>
                  <a:lnTo>
                    <a:pt x="1983" y="1285"/>
                  </a:lnTo>
                  <a:lnTo>
                    <a:pt x="1975" y="1292"/>
                  </a:lnTo>
                  <a:lnTo>
                    <a:pt x="1967" y="1298"/>
                  </a:lnTo>
                  <a:lnTo>
                    <a:pt x="1958" y="1303"/>
                  </a:lnTo>
                  <a:lnTo>
                    <a:pt x="1948" y="1308"/>
                  </a:lnTo>
                  <a:lnTo>
                    <a:pt x="1937" y="1312"/>
                  </a:lnTo>
                  <a:lnTo>
                    <a:pt x="1923" y="1316"/>
                  </a:lnTo>
                  <a:lnTo>
                    <a:pt x="1910" y="1318"/>
                  </a:lnTo>
                  <a:lnTo>
                    <a:pt x="1895" y="1321"/>
                  </a:lnTo>
                  <a:lnTo>
                    <a:pt x="1879" y="1322"/>
                  </a:lnTo>
                  <a:lnTo>
                    <a:pt x="1871" y="1322"/>
                  </a:lnTo>
                  <a:lnTo>
                    <a:pt x="1865" y="1321"/>
                  </a:lnTo>
                  <a:lnTo>
                    <a:pt x="1860" y="1319"/>
                  </a:lnTo>
                  <a:lnTo>
                    <a:pt x="1855" y="1315"/>
                  </a:lnTo>
                  <a:lnTo>
                    <a:pt x="1845" y="1307"/>
                  </a:lnTo>
                  <a:lnTo>
                    <a:pt x="1832" y="1297"/>
                  </a:lnTo>
                  <a:lnTo>
                    <a:pt x="1824" y="1292"/>
                  </a:lnTo>
                  <a:lnTo>
                    <a:pt x="1813" y="1287"/>
                  </a:lnTo>
                  <a:lnTo>
                    <a:pt x="1801" y="1283"/>
                  </a:lnTo>
                  <a:lnTo>
                    <a:pt x="1786" y="1279"/>
                  </a:lnTo>
                  <a:lnTo>
                    <a:pt x="1769" y="1276"/>
                  </a:lnTo>
                  <a:lnTo>
                    <a:pt x="1748" y="1275"/>
                  </a:lnTo>
                  <a:lnTo>
                    <a:pt x="1724" y="1274"/>
                  </a:lnTo>
                  <a:lnTo>
                    <a:pt x="1695" y="1275"/>
                  </a:lnTo>
                  <a:lnTo>
                    <a:pt x="1673" y="1277"/>
                  </a:lnTo>
                  <a:lnTo>
                    <a:pt x="1645" y="1277"/>
                  </a:lnTo>
                  <a:lnTo>
                    <a:pt x="1611" y="1278"/>
                  </a:lnTo>
                  <a:lnTo>
                    <a:pt x="1574" y="1277"/>
                  </a:lnTo>
                  <a:lnTo>
                    <a:pt x="1537" y="1277"/>
                  </a:lnTo>
                  <a:lnTo>
                    <a:pt x="1500" y="1276"/>
                  </a:lnTo>
                  <a:lnTo>
                    <a:pt x="1466" y="1275"/>
                  </a:lnTo>
                  <a:lnTo>
                    <a:pt x="1438" y="1275"/>
                  </a:lnTo>
                  <a:lnTo>
                    <a:pt x="1428" y="1276"/>
                  </a:lnTo>
                  <a:lnTo>
                    <a:pt x="1418" y="1278"/>
                  </a:lnTo>
                  <a:lnTo>
                    <a:pt x="1410" y="1281"/>
                  </a:lnTo>
                  <a:lnTo>
                    <a:pt x="1402" y="1285"/>
                  </a:lnTo>
                  <a:lnTo>
                    <a:pt x="1388" y="1295"/>
                  </a:lnTo>
                  <a:lnTo>
                    <a:pt x="1375" y="1306"/>
                  </a:lnTo>
                  <a:lnTo>
                    <a:pt x="1361" y="1318"/>
                  </a:lnTo>
                  <a:lnTo>
                    <a:pt x="1348" y="1328"/>
                  </a:lnTo>
                  <a:lnTo>
                    <a:pt x="1340" y="1332"/>
                  </a:lnTo>
                  <a:lnTo>
                    <a:pt x="1331" y="1335"/>
                  </a:lnTo>
                  <a:lnTo>
                    <a:pt x="1322" y="1337"/>
                  </a:lnTo>
                  <a:lnTo>
                    <a:pt x="1312" y="1338"/>
                  </a:lnTo>
                  <a:lnTo>
                    <a:pt x="1289" y="1337"/>
                  </a:lnTo>
                  <a:lnTo>
                    <a:pt x="1274" y="1336"/>
                  </a:lnTo>
                  <a:lnTo>
                    <a:pt x="1269" y="1334"/>
                  </a:lnTo>
                  <a:lnTo>
                    <a:pt x="1265" y="1331"/>
                  </a:lnTo>
                  <a:lnTo>
                    <a:pt x="1261" y="1327"/>
                  </a:lnTo>
                  <a:lnTo>
                    <a:pt x="1259" y="1322"/>
                  </a:lnTo>
                  <a:lnTo>
                    <a:pt x="1243" y="1318"/>
                  </a:lnTo>
                  <a:lnTo>
                    <a:pt x="1229" y="1313"/>
                  </a:lnTo>
                  <a:lnTo>
                    <a:pt x="1223" y="1310"/>
                  </a:lnTo>
                  <a:lnTo>
                    <a:pt x="1218" y="1306"/>
                  </a:lnTo>
                  <a:lnTo>
                    <a:pt x="1213" y="1303"/>
                  </a:lnTo>
                  <a:lnTo>
                    <a:pt x="1209" y="1299"/>
                  </a:lnTo>
                  <a:lnTo>
                    <a:pt x="1205" y="1295"/>
                  </a:lnTo>
                  <a:lnTo>
                    <a:pt x="1202" y="1291"/>
                  </a:lnTo>
                  <a:lnTo>
                    <a:pt x="1199" y="1287"/>
                  </a:lnTo>
                  <a:lnTo>
                    <a:pt x="1196" y="1282"/>
                  </a:lnTo>
                  <a:lnTo>
                    <a:pt x="1193" y="1272"/>
                  </a:lnTo>
                  <a:lnTo>
                    <a:pt x="1190" y="1260"/>
                  </a:lnTo>
                  <a:lnTo>
                    <a:pt x="1189" y="1248"/>
                  </a:lnTo>
                  <a:lnTo>
                    <a:pt x="1188" y="1233"/>
                  </a:lnTo>
                  <a:lnTo>
                    <a:pt x="1188" y="1218"/>
                  </a:lnTo>
                  <a:lnTo>
                    <a:pt x="1189" y="1202"/>
                  </a:lnTo>
                  <a:lnTo>
                    <a:pt x="1190" y="1165"/>
                  </a:lnTo>
                  <a:lnTo>
                    <a:pt x="1191" y="1122"/>
                  </a:lnTo>
                  <a:lnTo>
                    <a:pt x="1192" y="1081"/>
                  </a:lnTo>
                  <a:lnTo>
                    <a:pt x="1192" y="1034"/>
                  </a:lnTo>
                  <a:lnTo>
                    <a:pt x="1193" y="982"/>
                  </a:lnTo>
                  <a:lnTo>
                    <a:pt x="1193" y="932"/>
                  </a:lnTo>
                  <a:lnTo>
                    <a:pt x="1194" y="883"/>
                  </a:lnTo>
                  <a:lnTo>
                    <a:pt x="1194" y="841"/>
                  </a:lnTo>
                  <a:lnTo>
                    <a:pt x="1193" y="808"/>
                  </a:lnTo>
                  <a:lnTo>
                    <a:pt x="1191" y="787"/>
                  </a:lnTo>
                  <a:lnTo>
                    <a:pt x="1177" y="793"/>
                  </a:lnTo>
                  <a:lnTo>
                    <a:pt x="1164" y="799"/>
                  </a:lnTo>
                  <a:lnTo>
                    <a:pt x="1153" y="808"/>
                  </a:lnTo>
                  <a:lnTo>
                    <a:pt x="1141" y="815"/>
                  </a:lnTo>
                  <a:lnTo>
                    <a:pt x="1131" y="823"/>
                  </a:lnTo>
                  <a:lnTo>
                    <a:pt x="1121" y="831"/>
                  </a:lnTo>
                  <a:lnTo>
                    <a:pt x="1113" y="840"/>
                  </a:lnTo>
                  <a:lnTo>
                    <a:pt x="1105" y="849"/>
                  </a:lnTo>
                  <a:lnTo>
                    <a:pt x="1076" y="886"/>
                  </a:lnTo>
                  <a:lnTo>
                    <a:pt x="1049" y="923"/>
                  </a:lnTo>
                  <a:lnTo>
                    <a:pt x="1041" y="932"/>
                  </a:lnTo>
                  <a:lnTo>
                    <a:pt x="1032" y="941"/>
                  </a:lnTo>
                  <a:lnTo>
                    <a:pt x="1024" y="949"/>
                  </a:lnTo>
                  <a:lnTo>
                    <a:pt x="1015" y="957"/>
                  </a:lnTo>
                  <a:lnTo>
                    <a:pt x="1005" y="964"/>
                  </a:lnTo>
                  <a:lnTo>
                    <a:pt x="994" y="971"/>
                  </a:lnTo>
                  <a:lnTo>
                    <a:pt x="983" y="978"/>
                  </a:lnTo>
                  <a:lnTo>
                    <a:pt x="970" y="984"/>
                  </a:lnTo>
                  <a:lnTo>
                    <a:pt x="956" y="989"/>
                  </a:lnTo>
                  <a:lnTo>
                    <a:pt x="941" y="994"/>
                  </a:lnTo>
                  <a:lnTo>
                    <a:pt x="924" y="998"/>
                  </a:lnTo>
                  <a:lnTo>
                    <a:pt x="906" y="1002"/>
                  </a:lnTo>
                  <a:lnTo>
                    <a:pt x="887" y="1004"/>
                  </a:lnTo>
                  <a:lnTo>
                    <a:pt x="866" y="1006"/>
                  </a:lnTo>
                  <a:lnTo>
                    <a:pt x="843" y="1007"/>
                  </a:lnTo>
                  <a:lnTo>
                    <a:pt x="819" y="1007"/>
                  </a:lnTo>
                  <a:lnTo>
                    <a:pt x="797" y="1007"/>
                  </a:lnTo>
                  <a:lnTo>
                    <a:pt x="778" y="1008"/>
                  </a:lnTo>
                  <a:lnTo>
                    <a:pt x="758" y="1008"/>
                  </a:lnTo>
                  <a:lnTo>
                    <a:pt x="739" y="1008"/>
                  </a:lnTo>
                  <a:lnTo>
                    <a:pt x="720" y="1008"/>
                  </a:lnTo>
                  <a:lnTo>
                    <a:pt x="699" y="1007"/>
                  </a:lnTo>
                  <a:lnTo>
                    <a:pt x="678" y="1005"/>
                  </a:lnTo>
                  <a:lnTo>
                    <a:pt x="656" y="1002"/>
                  </a:lnTo>
                  <a:lnTo>
                    <a:pt x="655" y="976"/>
                  </a:lnTo>
                  <a:lnTo>
                    <a:pt x="653" y="953"/>
                  </a:lnTo>
                  <a:lnTo>
                    <a:pt x="648" y="933"/>
                  </a:lnTo>
                  <a:lnTo>
                    <a:pt x="641" y="914"/>
                  </a:lnTo>
                  <a:lnTo>
                    <a:pt x="633" y="897"/>
                  </a:lnTo>
                  <a:lnTo>
                    <a:pt x="623" y="883"/>
                  </a:lnTo>
                  <a:lnTo>
                    <a:pt x="612" y="870"/>
                  </a:lnTo>
                  <a:lnTo>
                    <a:pt x="600" y="860"/>
                  </a:lnTo>
                  <a:lnTo>
                    <a:pt x="586" y="851"/>
                  </a:lnTo>
                  <a:lnTo>
                    <a:pt x="571" y="843"/>
                  </a:lnTo>
                  <a:lnTo>
                    <a:pt x="556" y="837"/>
                  </a:lnTo>
                  <a:lnTo>
                    <a:pt x="541" y="832"/>
                  </a:lnTo>
                  <a:lnTo>
                    <a:pt x="524" y="829"/>
                  </a:lnTo>
                  <a:lnTo>
                    <a:pt x="508" y="826"/>
                  </a:lnTo>
                  <a:lnTo>
                    <a:pt x="491" y="824"/>
                  </a:lnTo>
                  <a:lnTo>
                    <a:pt x="473" y="823"/>
                  </a:lnTo>
                  <a:lnTo>
                    <a:pt x="440" y="823"/>
                  </a:lnTo>
                  <a:lnTo>
                    <a:pt x="408" y="825"/>
                  </a:lnTo>
                  <a:lnTo>
                    <a:pt x="379" y="827"/>
                  </a:lnTo>
                  <a:lnTo>
                    <a:pt x="353" y="829"/>
                  </a:lnTo>
                  <a:lnTo>
                    <a:pt x="342" y="829"/>
                  </a:lnTo>
                  <a:lnTo>
                    <a:pt x="333" y="830"/>
                  </a:lnTo>
                  <a:lnTo>
                    <a:pt x="325" y="829"/>
                  </a:lnTo>
                  <a:lnTo>
                    <a:pt x="319" y="828"/>
                  </a:lnTo>
                  <a:lnTo>
                    <a:pt x="315" y="826"/>
                  </a:lnTo>
                  <a:lnTo>
                    <a:pt x="313" y="823"/>
                  </a:lnTo>
                  <a:lnTo>
                    <a:pt x="313" y="819"/>
                  </a:lnTo>
                  <a:lnTo>
                    <a:pt x="315" y="814"/>
                  </a:lnTo>
                  <a:lnTo>
                    <a:pt x="322" y="801"/>
                  </a:lnTo>
                  <a:lnTo>
                    <a:pt x="331" y="790"/>
                  </a:lnTo>
                  <a:lnTo>
                    <a:pt x="341" y="778"/>
                  </a:lnTo>
                  <a:lnTo>
                    <a:pt x="352" y="766"/>
                  </a:lnTo>
                  <a:lnTo>
                    <a:pt x="362" y="754"/>
                  </a:lnTo>
                  <a:lnTo>
                    <a:pt x="370" y="740"/>
                  </a:lnTo>
                  <a:lnTo>
                    <a:pt x="374" y="733"/>
                  </a:lnTo>
                  <a:lnTo>
                    <a:pt x="376" y="725"/>
                  </a:lnTo>
                  <a:lnTo>
                    <a:pt x="378" y="717"/>
                  </a:lnTo>
                  <a:lnTo>
                    <a:pt x="378" y="709"/>
                  </a:lnTo>
                  <a:lnTo>
                    <a:pt x="378" y="702"/>
                  </a:lnTo>
                  <a:lnTo>
                    <a:pt x="377" y="696"/>
                  </a:lnTo>
                  <a:lnTo>
                    <a:pt x="375" y="689"/>
                  </a:lnTo>
                  <a:lnTo>
                    <a:pt x="371" y="682"/>
                  </a:lnTo>
                  <a:lnTo>
                    <a:pt x="364" y="670"/>
                  </a:lnTo>
                  <a:lnTo>
                    <a:pt x="355" y="658"/>
                  </a:lnTo>
                  <a:lnTo>
                    <a:pt x="345" y="646"/>
                  </a:lnTo>
                  <a:lnTo>
                    <a:pt x="333" y="634"/>
                  </a:lnTo>
                  <a:lnTo>
                    <a:pt x="320" y="623"/>
                  </a:lnTo>
                  <a:lnTo>
                    <a:pt x="307" y="612"/>
                  </a:lnTo>
                  <a:lnTo>
                    <a:pt x="281" y="592"/>
                  </a:lnTo>
                  <a:lnTo>
                    <a:pt x="258" y="574"/>
                  </a:lnTo>
                  <a:lnTo>
                    <a:pt x="249" y="567"/>
                  </a:lnTo>
                  <a:lnTo>
                    <a:pt x="242" y="560"/>
                  </a:lnTo>
                  <a:lnTo>
                    <a:pt x="237" y="555"/>
                  </a:lnTo>
                  <a:lnTo>
                    <a:pt x="236" y="551"/>
                  </a:lnTo>
                  <a:lnTo>
                    <a:pt x="235" y="536"/>
                  </a:lnTo>
                  <a:lnTo>
                    <a:pt x="233" y="524"/>
                  </a:lnTo>
                  <a:lnTo>
                    <a:pt x="230" y="514"/>
                  </a:lnTo>
                  <a:lnTo>
                    <a:pt x="227" y="507"/>
                  </a:lnTo>
                  <a:lnTo>
                    <a:pt x="222" y="501"/>
                  </a:lnTo>
                  <a:lnTo>
                    <a:pt x="217" y="497"/>
                  </a:lnTo>
                  <a:lnTo>
                    <a:pt x="212" y="495"/>
                  </a:lnTo>
                  <a:lnTo>
                    <a:pt x="206" y="493"/>
                  </a:lnTo>
                  <a:lnTo>
                    <a:pt x="194" y="490"/>
                  </a:lnTo>
                  <a:lnTo>
                    <a:pt x="183" y="485"/>
                  </a:lnTo>
                  <a:lnTo>
                    <a:pt x="178" y="482"/>
                  </a:lnTo>
                  <a:lnTo>
                    <a:pt x="174" y="477"/>
                  </a:lnTo>
                  <a:lnTo>
                    <a:pt x="171" y="471"/>
                  </a:lnTo>
                  <a:lnTo>
                    <a:pt x="168" y="461"/>
                  </a:lnTo>
                  <a:lnTo>
                    <a:pt x="163" y="442"/>
                  </a:lnTo>
                  <a:lnTo>
                    <a:pt x="157" y="426"/>
                  </a:lnTo>
                  <a:lnTo>
                    <a:pt x="152" y="413"/>
                  </a:lnTo>
                  <a:lnTo>
                    <a:pt x="147" y="401"/>
                  </a:lnTo>
                  <a:lnTo>
                    <a:pt x="142" y="392"/>
                  </a:lnTo>
                  <a:lnTo>
                    <a:pt x="138" y="384"/>
                  </a:lnTo>
                  <a:lnTo>
                    <a:pt x="133" y="378"/>
                  </a:lnTo>
                  <a:lnTo>
                    <a:pt x="128" y="372"/>
                  </a:lnTo>
                  <a:lnTo>
                    <a:pt x="118" y="363"/>
                  </a:lnTo>
                  <a:lnTo>
                    <a:pt x="106" y="353"/>
                  </a:lnTo>
                  <a:lnTo>
                    <a:pt x="91" y="341"/>
                  </a:lnTo>
                  <a:lnTo>
                    <a:pt x="74" y="325"/>
                  </a:lnTo>
                  <a:lnTo>
                    <a:pt x="78" y="318"/>
                  </a:lnTo>
                  <a:lnTo>
                    <a:pt x="83" y="308"/>
                  </a:lnTo>
                  <a:lnTo>
                    <a:pt x="86" y="302"/>
                  </a:lnTo>
                  <a:lnTo>
                    <a:pt x="88" y="296"/>
                  </a:lnTo>
                  <a:lnTo>
                    <a:pt x="89" y="289"/>
                  </a:lnTo>
                  <a:lnTo>
                    <a:pt x="89" y="283"/>
                  </a:lnTo>
                  <a:lnTo>
                    <a:pt x="89" y="278"/>
                  </a:lnTo>
                  <a:lnTo>
                    <a:pt x="88" y="274"/>
                  </a:lnTo>
                  <a:lnTo>
                    <a:pt x="87" y="270"/>
                  </a:lnTo>
                  <a:lnTo>
                    <a:pt x="85" y="266"/>
                  </a:lnTo>
                  <a:lnTo>
                    <a:pt x="81" y="260"/>
                  </a:lnTo>
                  <a:lnTo>
                    <a:pt x="75" y="254"/>
                  </a:lnTo>
                  <a:lnTo>
                    <a:pt x="60" y="246"/>
                  </a:lnTo>
                  <a:lnTo>
                    <a:pt x="43" y="238"/>
                  </a:lnTo>
                  <a:lnTo>
                    <a:pt x="34" y="234"/>
                  </a:lnTo>
                  <a:lnTo>
                    <a:pt x="25" y="229"/>
                  </a:lnTo>
                  <a:lnTo>
                    <a:pt x="18" y="223"/>
                  </a:lnTo>
                  <a:lnTo>
                    <a:pt x="11" y="215"/>
                  </a:lnTo>
                  <a:lnTo>
                    <a:pt x="9" y="211"/>
                  </a:lnTo>
                  <a:lnTo>
                    <a:pt x="6" y="206"/>
                  </a:lnTo>
                  <a:lnTo>
                    <a:pt x="4" y="200"/>
                  </a:lnTo>
                  <a:lnTo>
                    <a:pt x="2" y="194"/>
                  </a:lnTo>
                  <a:lnTo>
                    <a:pt x="1" y="187"/>
                  </a:lnTo>
                  <a:lnTo>
                    <a:pt x="0" y="180"/>
                  </a:lnTo>
                  <a:lnTo>
                    <a:pt x="0" y="172"/>
                  </a:lnTo>
                  <a:lnTo>
                    <a:pt x="0" y="163"/>
                  </a:lnTo>
                  <a:lnTo>
                    <a:pt x="1" y="151"/>
                  </a:lnTo>
                  <a:lnTo>
                    <a:pt x="3" y="142"/>
                  </a:lnTo>
                  <a:lnTo>
                    <a:pt x="7" y="133"/>
                  </a:lnTo>
                  <a:lnTo>
                    <a:pt x="12" y="127"/>
                  </a:lnTo>
                  <a:lnTo>
                    <a:pt x="18" y="122"/>
                  </a:lnTo>
                  <a:lnTo>
                    <a:pt x="24" y="119"/>
                  </a:lnTo>
                  <a:lnTo>
                    <a:pt x="32" y="116"/>
                  </a:lnTo>
                  <a:lnTo>
                    <a:pt x="39" y="114"/>
                  </a:lnTo>
                  <a:lnTo>
                    <a:pt x="54" y="111"/>
                  </a:lnTo>
                  <a:lnTo>
                    <a:pt x="67" y="108"/>
                  </a:lnTo>
                  <a:lnTo>
                    <a:pt x="72" y="106"/>
                  </a:lnTo>
                  <a:lnTo>
                    <a:pt x="75" y="103"/>
                  </a:lnTo>
                  <a:lnTo>
                    <a:pt x="78" y="99"/>
                  </a:lnTo>
                  <a:lnTo>
                    <a:pt x="79" y="94"/>
                  </a:lnTo>
                  <a:lnTo>
                    <a:pt x="78" y="84"/>
                  </a:lnTo>
                  <a:lnTo>
                    <a:pt x="75" y="72"/>
                  </a:lnTo>
                  <a:lnTo>
                    <a:pt x="71" y="60"/>
                  </a:lnTo>
                  <a:lnTo>
                    <a:pt x="66" y="47"/>
                  </a:lnTo>
                  <a:lnTo>
                    <a:pt x="61" y="35"/>
                  </a:lnTo>
                  <a:lnTo>
                    <a:pt x="57" y="21"/>
                  </a:lnTo>
                  <a:lnTo>
                    <a:pt x="54" y="10"/>
                  </a:lnTo>
                  <a:lnTo>
                    <a:pt x="53" y="0"/>
                  </a:lnTo>
                  <a:lnTo>
                    <a:pt x="66" y="0"/>
                  </a:lnTo>
                  <a:lnTo>
                    <a:pt x="80" y="1"/>
                  </a:lnTo>
                  <a:lnTo>
                    <a:pt x="93" y="3"/>
                  </a:lnTo>
                  <a:lnTo>
                    <a:pt x="107" y="5"/>
                  </a:lnTo>
                  <a:lnTo>
                    <a:pt x="120" y="9"/>
                  </a:lnTo>
                  <a:lnTo>
                    <a:pt x="133" y="12"/>
                  </a:lnTo>
                  <a:lnTo>
                    <a:pt x="146" y="16"/>
                  </a:lnTo>
                  <a:lnTo>
                    <a:pt x="161" y="21"/>
                  </a:lnTo>
                  <a:lnTo>
                    <a:pt x="187" y="33"/>
                  </a:lnTo>
                  <a:lnTo>
                    <a:pt x="214" y="45"/>
                  </a:lnTo>
                  <a:lnTo>
                    <a:pt x="242" y="58"/>
                  </a:lnTo>
                  <a:lnTo>
                    <a:pt x="271" y="71"/>
                  </a:lnTo>
                  <a:lnTo>
                    <a:pt x="299" y="85"/>
                  </a:lnTo>
                  <a:lnTo>
                    <a:pt x="329" y="99"/>
                  </a:lnTo>
                  <a:lnTo>
                    <a:pt x="359" y="113"/>
                  </a:lnTo>
                  <a:lnTo>
                    <a:pt x="392" y="126"/>
                  </a:lnTo>
                  <a:lnTo>
                    <a:pt x="425" y="138"/>
                  </a:lnTo>
                  <a:lnTo>
                    <a:pt x="460" y="148"/>
                  </a:lnTo>
                  <a:lnTo>
                    <a:pt x="478" y="153"/>
                  </a:lnTo>
                  <a:lnTo>
                    <a:pt x="497" y="157"/>
                  </a:lnTo>
                  <a:lnTo>
                    <a:pt x="516" y="160"/>
                  </a:lnTo>
                  <a:lnTo>
                    <a:pt x="535" y="163"/>
                  </a:lnTo>
                  <a:lnTo>
                    <a:pt x="589" y="170"/>
                  </a:lnTo>
                  <a:lnTo>
                    <a:pt x="640" y="177"/>
                  </a:lnTo>
                  <a:lnTo>
                    <a:pt x="688" y="184"/>
                  </a:lnTo>
                  <a:lnTo>
                    <a:pt x="733" y="191"/>
                  </a:lnTo>
                  <a:lnTo>
                    <a:pt x="811" y="205"/>
                  </a:lnTo>
                  <a:lnTo>
                    <a:pt x="880" y="219"/>
                  </a:lnTo>
                  <a:lnTo>
                    <a:pt x="937" y="230"/>
                  </a:lnTo>
                  <a:lnTo>
                    <a:pt x="985" y="240"/>
                  </a:lnTo>
                  <a:lnTo>
                    <a:pt x="1005" y="244"/>
                  </a:lnTo>
                  <a:lnTo>
                    <a:pt x="1023" y="248"/>
                  </a:lnTo>
                  <a:lnTo>
                    <a:pt x="1041" y="251"/>
                  </a:lnTo>
                  <a:lnTo>
                    <a:pt x="1055" y="252"/>
                  </a:lnTo>
                  <a:lnTo>
                    <a:pt x="1091" y="256"/>
                  </a:lnTo>
                  <a:lnTo>
                    <a:pt x="1123" y="261"/>
                  </a:lnTo>
                  <a:lnTo>
                    <a:pt x="1155" y="267"/>
                  </a:lnTo>
                  <a:lnTo>
                    <a:pt x="1183" y="274"/>
                  </a:lnTo>
                  <a:lnTo>
                    <a:pt x="1210" y="281"/>
                  </a:lnTo>
                  <a:lnTo>
                    <a:pt x="1236" y="290"/>
                  </a:lnTo>
                  <a:lnTo>
                    <a:pt x="1261" y="299"/>
                  </a:lnTo>
                  <a:lnTo>
                    <a:pt x="1287" y="309"/>
                  </a:lnTo>
                  <a:lnTo>
                    <a:pt x="1338" y="332"/>
                  </a:lnTo>
                  <a:lnTo>
                    <a:pt x="1393" y="359"/>
                  </a:lnTo>
                  <a:lnTo>
                    <a:pt x="1454" y="390"/>
                  </a:lnTo>
                  <a:lnTo>
                    <a:pt x="1527" y="425"/>
                  </a:lnTo>
                  <a:lnTo>
                    <a:pt x="1569" y="445"/>
                  </a:lnTo>
                  <a:lnTo>
                    <a:pt x="1615" y="466"/>
                  </a:lnTo>
                  <a:lnTo>
                    <a:pt x="1663" y="489"/>
                  </a:lnTo>
                  <a:lnTo>
                    <a:pt x="1714" y="512"/>
                  </a:lnTo>
                  <a:lnTo>
                    <a:pt x="1767" y="536"/>
                  </a:lnTo>
                  <a:lnTo>
                    <a:pt x="1824" y="560"/>
                  </a:lnTo>
                  <a:lnTo>
                    <a:pt x="1882" y="585"/>
                  </a:lnTo>
                  <a:lnTo>
                    <a:pt x="1943" y="610"/>
                  </a:lnTo>
                  <a:lnTo>
                    <a:pt x="2004" y="635"/>
                  </a:lnTo>
                  <a:lnTo>
                    <a:pt x="2068" y="660"/>
                  </a:lnTo>
                  <a:lnTo>
                    <a:pt x="2133" y="685"/>
                  </a:lnTo>
                  <a:lnTo>
                    <a:pt x="2199" y="710"/>
                  </a:lnTo>
                  <a:lnTo>
                    <a:pt x="2267" y="734"/>
                  </a:lnTo>
                  <a:lnTo>
                    <a:pt x="2334" y="758"/>
                  </a:lnTo>
                  <a:lnTo>
                    <a:pt x="2403" y="780"/>
                  </a:lnTo>
                  <a:lnTo>
                    <a:pt x="2471" y="803"/>
                  </a:lnTo>
                  <a:close/>
                </a:path>
              </a:pathLst>
            </a:custGeom>
            <a:grpFill/>
            <a:ln w="3175" cmpd="sng">
              <a:solidFill>
                <a:srgbClr val="FCF6F6"/>
              </a:solidFill>
              <a:round/>
              <a:headEnd/>
              <a:tailEnd/>
            </a:ln>
          </p:spPr>
          <p:txBody>
            <a:bodyPr/>
            <a:lstStyle/>
            <a:p>
              <a:endParaRPr lang="pt-BR"/>
            </a:p>
          </p:txBody>
        </p:sp>
        <p:sp>
          <p:nvSpPr>
            <p:cNvPr id="38" name="Freeform 28"/>
            <p:cNvSpPr>
              <a:spLocks/>
            </p:cNvSpPr>
            <p:nvPr/>
          </p:nvSpPr>
          <p:spPr bwMode="auto">
            <a:xfrm>
              <a:off x="3346450" y="765175"/>
              <a:ext cx="822325" cy="963613"/>
            </a:xfrm>
            <a:custGeom>
              <a:avLst/>
              <a:gdLst>
                <a:gd name="T0" fmla="*/ 2085 w 2097"/>
                <a:gd name="T1" fmla="*/ 1684 h 2258"/>
                <a:gd name="T2" fmla="*/ 1776 w 2097"/>
                <a:gd name="T3" fmla="*/ 1689 h 2258"/>
                <a:gd name="T4" fmla="*/ 1676 w 2097"/>
                <a:gd name="T5" fmla="*/ 1765 h 2258"/>
                <a:gd name="T6" fmla="*/ 1629 w 2097"/>
                <a:gd name="T7" fmla="*/ 1876 h 2258"/>
                <a:gd name="T8" fmla="*/ 1558 w 2097"/>
                <a:gd name="T9" fmla="*/ 1968 h 2258"/>
                <a:gd name="T10" fmla="*/ 1516 w 2097"/>
                <a:gd name="T11" fmla="*/ 2053 h 2258"/>
                <a:gd name="T12" fmla="*/ 1418 w 2097"/>
                <a:gd name="T13" fmla="*/ 2064 h 2258"/>
                <a:gd name="T14" fmla="*/ 1334 w 2097"/>
                <a:gd name="T15" fmla="*/ 1960 h 2258"/>
                <a:gd name="T16" fmla="*/ 1202 w 2097"/>
                <a:gd name="T17" fmla="*/ 1984 h 2258"/>
                <a:gd name="T18" fmla="*/ 1133 w 2097"/>
                <a:gd name="T19" fmla="*/ 2074 h 2258"/>
                <a:gd name="T20" fmla="*/ 1120 w 2097"/>
                <a:gd name="T21" fmla="*/ 2231 h 2258"/>
                <a:gd name="T22" fmla="*/ 1017 w 2097"/>
                <a:gd name="T23" fmla="*/ 2236 h 2258"/>
                <a:gd name="T24" fmla="*/ 856 w 2097"/>
                <a:gd name="T25" fmla="*/ 2096 h 2258"/>
                <a:gd name="T26" fmla="*/ 800 w 2097"/>
                <a:gd name="T27" fmla="*/ 2038 h 2258"/>
                <a:gd name="T28" fmla="*/ 860 w 2097"/>
                <a:gd name="T29" fmla="*/ 2011 h 2258"/>
                <a:gd name="T30" fmla="*/ 835 w 2097"/>
                <a:gd name="T31" fmla="*/ 1860 h 2258"/>
                <a:gd name="T32" fmla="*/ 806 w 2097"/>
                <a:gd name="T33" fmla="*/ 1627 h 2258"/>
                <a:gd name="T34" fmla="*/ 760 w 2097"/>
                <a:gd name="T35" fmla="*/ 1378 h 2258"/>
                <a:gd name="T36" fmla="*/ 687 w 2097"/>
                <a:gd name="T37" fmla="*/ 1276 h 2258"/>
                <a:gd name="T38" fmla="*/ 526 w 2097"/>
                <a:gd name="T39" fmla="*/ 1043 h 2258"/>
                <a:gd name="T40" fmla="*/ 485 w 2097"/>
                <a:gd name="T41" fmla="*/ 1007 h 2258"/>
                <a:gd name="T42" fmla="*/ 301 w 2097"/>
                <a:gd name="T43" fmla="*/ 1005 h 2258"/>
                <a:gd name="T44" fmla="*/ 262 w 2097"/>
                <a:gd name="T45" fmla="*/ 948 h 2258"/>
                <a:gd name="T46" fmla="*/ 197 w 2097"/>
                <a:gd name="T47" fmla="*/ 794 h 2258"/>
                <a:gd name="T48" fmla="*/ 177 w 2097"/>
                <a:gd name="T49" fmla="*/ 571 h 2258"/>
                <a:gd name="T50" fmla="*/ 18 w 2097"/>
                <a:gd name="T51" fmla="*/ 453 h 2258"/>
                <a:gd name="T52" fmla="*/ 11 w 2097"/>
                <a:gd name="T53" fmla="*/ 379 h 2258"/>
                <a:gd name="T54" fmla="*/ 99 w 2097"/>
                <a:gd name="T55" fmla="*/ 419 h 2258"/>
                <a:gd name="T56" fmla="*/ 224 w 2097"/>
                <a:gd name="T57" fmla="*/ 450 h 2258"/>
                <a:gd name="T58" fmla="*/ 287 w 2097"/>
                <a:gd name="T59" fmla="*/ 496 h 2258"/>
                <a:gd name="T60" fmla="*/ 400 w 2097"/>
                <a:gd name="T61" fmla="*/ 489 h 2258"/>
                <a:gd name="T62" fmla="*/ 505 w 2097"/>
                <a:gd name="T63" fmla="*/ 472 h 2258"/>
                <a:gd name="T64" fmla="*/ 595 w 2097"/>
                <a:gd name="T65" fmla="*/ 569 h 2258"/>
                <a:gd name="T66" fmla="*/ 672 w 2097"/>
                <a:gd name="T67" fmla="*/ 594 h 2258"/>
                <a:gd name="T68" fmla="*/ 691 w 2097"/>
                <a:gd name="T69" fmla="*/ 500 h 2258"/>
                <a:gd name="T70" fmla="*/ 737 w 2097"/>
                <a:gd name="T71" fmla="*/ 433 h 2258"/>
                <a:gd name="T72" fmla="*/ 799 w 2097"/>
                <a:gd name="T73" fmla="*/ 392 h 2258"/>
                <a:gd name="T74" fmla="*/ 884 w 2097"/>
                <a:gd name="T75" fmla="*/ 411 h 2258"/>
                <a:gd name="T76" fmla="*/ 978 w 2097"/>
                <a:gd name="T77" fmla="*/ 393 h 2258"/>
                <a:gd name="T78" fmla="*/ 1044 w 2097"/>
                <a:gd name="T79" fmla="*/ 375 h 2258"/>
                <a:gd name="T80" fmla="*/ 1133 w 2097"/>
                <a:gd name="T81" fmla="*/ 331 h 2258"/>
                <a:gd name="T82" fmla="*/ 1212 w 2097"/>
                <a:gd name="T83" fmla="*/ 279 h 2258"/>
                <a:gd name="T84" fmla="*/ 1330 w 2097"/>
                <a:gd name="T85" fmla="*/ 266 h 2258"/>
                <a:gd name="T86" fmla="*/ 1412 w 2097"/>
                <a:gd name="T87" fmla="*/ 182 h 2258"/>
                <a:gd name="T88" fmla="*/ 1468 w 2097"/>
                <a:gd name="T89" fmla="*/ 95 h 2258"/>
                <a:gd name="T90" fmla="*/ 1511 w 2097"/>
                <a:gd name="T91" fmla="*/ 25 h 2258"/>
                <a:gd name="T92" fmla="*/ 1616 w 2097"/>
                <a:gd name="T93" fmla="*/ 0 h 2258"/>
                <a:gd name="T94" fmla="*/ 1682 w 2097"/>
                <a:gd name="T95" fmla="*/ 73 h 2258"/>
                <a:gd name="T96" fmla="*/ 1642 w 2097"/>
                <a:gd name="T97" fmla="*/ 218 h 2258"/>
                <a:gd name="T98" fmla="*/ 1683 w 2097"/>
                <a:gd name="T99" fmla="*/ 267 h 2258"/>
                <a:gd name="T100" fmla="*/ 1789 w 2097"/>
                <a:gd name="T101" fmla="*/ 343 h 2258"/>
                <a:gd name="T102" fmla="*/ 1833 w 2097"/>
                <a:gd name="T103" fmla="*/ 468 h 2258"/>
                <a:gd name="T104" fmla="*/ 1749 w 2097"/>
                <a:gd name="T105" fmla="*/ 563 h 2258"/>
                <a:gd name="T106" fmla="*/ 1726 w 2097"/>
                <a:gd name="T107" fmla="*/ 724 h 2258"/>
                <a:gd name="T108" fmla="*/ 1698 w 2097"/>
                <a:gd name="T109" fmla="*/ 939 h 2258"/>
                <a:gd name="T110" fmla="*/ 1786 w 2097"/>
                <a:gd name="T111" fmla="*/ 1052 h 2258"/>
                <a:gd name="T112" fmla="*/ 1784 w 2097"/>
                <a:gd name="T113" fmla="*/ 1146 h 2258"/>
                <a:gd name="T114" fmla="*/ 1973 w 2097"/>
                <a:gd name="T115" fmla="*/ 1334 h 2258"/>
                <a:gd name="T116" fmla="*/ 2068 w 2097"/>
                <a:gd name="T117" fmla="*/ 1385 h 2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7" h="2258">
                  <a:moveTo>
                    <a:pt x="2089" y="1679"/>
                  </a:moveTo>
                  <a:lnTo>
                    <a:pt x="2093" y="1704"/>
                  </a:lnTo>
                  <a:lnTo>
                    <a:pt x="2096" y="1718"/>
                  </a:lnTo>
                  <a:lnTo>
                    <a:pt x="2097" y="1720"/>
                  </a:lnTo>
                  <a:lnTo>
                    <a:pt x="2097" y="1720"/>
                  </a:lnTo>
                  <a:lnTo>
                    <a:pt x="2097" y="1719"/>
                  </a:lnTo>
                  <a:lnTo>
                    <a:pt x="2097" y="1716"/>
                  </a:lnTo>
                  <a:lnTo>
                    <a:pt x="2096" y="1706"/>
                  </a:lnTo>
                  <a:lnTo>
                    <a:pt x="2095" y="1696"/>
                  </a:lnTo>
                  <a:lnTo>
                    <a:pt x="2094" y="1687"/>
                  </a:lnTo>
                  <a:lnTo>
                    <a:pt x="2094" y="1684"/>
                  </a:lnTo>
                  <a:lnTo>
                    <a:pt x="2085" y="1684"/>
                  </a:lnTo>
                  <a:lnTo>
                    <a:pt x="2062" y="1683"/>
                  </a:lnTo>
                  <a:lnTo>
                    <a:pt x="2026" y="1682"/>
                  </a:lnTo>
                  <a:lnTo>
                    <a:pt x="1984" y="1681"/>
                  </a:lnTo>
                  <a:lnTo>
                    <a:pt x="1939" y="1681"/>
                  </a:lnTo>
                  <a:lnTo>
                    <a:pt x="1892" y="1682"/>
                  </a:lnTo>
                  <a:lnTo>
                    <a:pt x="1870" y="1683"/>
                  </a:lnTo>
                  <a:lnTo>
                    <a:pt x="1850" y="1685"/>
                  </a:lnTo>
                  <a:lnTo>
                    <a:pt x="1832" y="1687"/>
                  </a:lnTo>
                  <a:lnTo>
                    <a:pt x="1815" y="1689"/>
                  </a:lnTo>
                  <a:lnTo>
                    <a:pt x="1802" y="1688"/>
                  </a:lnTo>
                  <a:lnTo>
                    <a:pt x="1789" y="1688"/>
                  </a:lnTo>
                  <a:lnTo>
                    <a:pt x="1776" y="1689"/>
                  </a:lnTo>
                  <a:lnTo>
                    <a:pt x="1764" y="1691"/>
                  </a:lnTo>
                  <a:lnTo>
                    <a:pt x="1752" y="1694"/>
                  </a:lnTo>
                  <a:lnTo>
                    <a:pt x="1741" y="1699"/>
                  </a:lnTo>
                  <a:lnTo>
                    <a:pt x="1731" y="1704"/>
                  </a:lnTo>
                  <a:lnTo>
                    <a:pt x="1721" y="1709"/>
                  </a:lnTo>
                  <a:lnTo>
                    <a:pt x="1713" y="1717"/>
                  </a:lnTo>
                  <a:lnTo>
                    <a:pt x="1703" y="1724"/>
                  </a:lnTo>
                  <a:lnTo>
                    <a:pt x="1696" y="1731"/>
                  </a:lnTo>
                  <a:lnTo>
                    <a:pt x="1690" y="1739"/>
                  </a:lnTo>
                  <a:lnTo>
                    <a:pt x="1684" y="1747"/>
                  </a:lnTo>
                  <a:lnTo>
                    <a:pt x="1680" y="1756"/>
                  </a:lnTo>
                  <a:lnTo>
                    <a:pt x="1676" y="1765"/>
                  </a:lnTo>
                  <a:lnTo>
                    <a:pt x="1674" y="1773"/>
                  </a:lnTo>
                  <a:lnTo>
                    <a:pt x="1670" y="1797"/>
                  </a:lnTo>
                  <a:lnTo>
                    <a:pt x="1665" y="1817"/>
                  </a:lnTo>
                  <a:lnTo>
                    <a:pt x="1663" y="1827"/>
                  </a:lnTo>
                  <a:lnTo>
                    <a:pt x="1660" y="1835"/>
                  </a:lnTo>
                  <a:lnTo>
                    <a:pt x="1657" y="1842"/>
                  </a:lnTo>
                  <a:lnTo>
                    <a:pt x="1654" y="1849"/>
                  </a:lnTo>
                  <a:lnTo>
                    <a:pt x="1650" y="1855"/>
                  </a:lnTo>
                  <a:lnTo>
                    <a:pt x="1645" y="1861"/>
                  </a:lnTo>
                  <a:lnTo>
                    <a:pt x="1640" y="1867"/>
                  </a:lnTo>
                  <a:lnTo>
                    <a:pt x="1635" y="1872"/>
                  </a:lnTo>
                  <a:lnTo>
                    <a:pt x="1629" y="1876"/>
                  </a:lnTo>
                  <a:lnTo>
                    <a:pt x="1622" y="1881"/>
                  </a:lnTo>
                  <a:lnTo>
                    <a:pt x="1614" y="1885"/>
                  </a:lnTo>
                  <a:lnTo>
                    <a:pt x="1606" y="1889"/>
                  </a:lnTo>
                  <a:lnTo>
                    <a:pt x="1601" y="1892"/>
                  </a:lnTo>
                  <a:lnTo>
                    <a:pt x="1595" y="1896"/>
                  </a:lnTo>
                  <a:lnTo>
                    <a:pt x="1590" y="1900"/>
                  </a:lnTo>
                  <a:lnTo>
                    <a:pt x="1586" y="1905"/>
                  </a:lnTo>
                  <a:lnTo>
                    <a:pt x="1579" y="1916"/>
                  </a:lnTo>
                  <a:lnTo>
                    <a:pt x="1572" y="1928"/>
                  </a:lnTo>
                  <a:lnTo>
                    <a:pt x="1567" y="1942"/>
                  </a:lnTo>
                  <a:lnTo>
                    <a:pt x="1562" y="1955"/>
                  </a:lnTo>
                  <a:lnTo>
                    <a:pt x="1558" y="1968"/>
                  </a:lnTo>
                  <a:lnTo>
                    <a:pt x="1556" y="1981"/>
                  </a:lnTo>
                  <a:lnTo>
                    <a:pt x="1552" y="2003"/>
                  </a:lnTo>
                  <a:lnTo>
                    <a:pt x="1551" y="2017"/>
                  </a:lnTo>
                  <a:lnTo>
                    <a:pt x="1551" y="2020"/>
                  </a:lnTo>
                  <a:lnTo>
                    <a:pt x="1551" y="2021"/>
                  </a:lnTo>
                  <a:lnTo>
                    <a:pt x="1552" y="2017"/>
                  </a:lnTo>
                  <a:lnTo>
                    <a:pt x="1553" y="2009"/>
                  </a:lnTo>
                  <a:lnTo>
                    <a:pt x="1551" y="2013"/>
                  </a:lnTo>
                  <a:lnTo>
                    <a:pt x="1545" y="2021"/>
                  </a:lnTo>
                  <a:lnTo>
                    <a:pt x="1535" y="2032"/>
                  </a:lnTo>
                  <a:lnTo>
                    <a:pt x="1523" y="2046"/>
                  </a:lnTo>
                  <a:lnTo>
                    <a:pt x="1516" y="2053"/>
                  </a:lnTo>
                  <a:lnTo>
                    <a:pt x="1508" y="2059"/>
                  </a:lnTo>
                  <a:lnTo>
                    <a:pt x="1500" y="2065"/>
                  </a:lnTo>
                  <a:lnTo>
                    <a:pt x="1492" y="2070"/>
                  </a:lnTo>
                  <a:lnTo>
                    <a:pt x="1482" y="2074"/>
                  </a:lnTo>
                  <a:lnTo>
                    <a:pt x="1472" y="2077"/>
                  </a:lnTo>
                  <a:lnTo>
                    <a:pt x="1463" y="2078"/>
                  </a:lnTo>
                  <a:lnTo>
                    <a:pt x="1453" y="2078"/>
                  </a:lnTo>
                  <a:lnTo>
                    <a:pt x="1447" y="2077"/>
                  </a:lnTo>
                  <a:lnTo>
                    <a:pt x="1440" y="2076"/>
                  </a:lnTo>
                  <a:lnTo>
                    <a:pt x="1434" y="2074"/>
                  </a:lnTo>
                  <a:lnTo>
                    <a:pt x="1428" y="2071"/>
                  </a:lnTo>
                  <a:lnTo>
                    <a:pt x="1418" y="2064"/>
                  </a:lnTo>
                  <a:lnTo>
                    <a:pt x="1408" y="2055"/>
                  </a:lnTo>
                  <a:lnTo>
                    <a:pt x="1399" y="2045"/>
                  </a:lnTo>
                  <a:lnTo>
                    <a:pt x="1391" y="2033"/>
                  </a:lnTo>
                  <a:lnTo>
                    <a:pt x="1383" y="2021"/>
                  </a:lnTo>
                  <a:lnTo>
                    <a:pt x="1374" y="2009"/>
                  </a:lnTo>
                  <a:lnTo>
                    <a:pt x="1367" y="1998"/>
                  </a:lnTo>
                  <a:lnTo>
                    <a:pt x="1360" y="1987"/>
                  </a:lnTo>
                  <a:lnTo>
                    <a:pt x="1353" y="1977"/>
                  </a:lnTo>
                  <a:lnTo>
                    <a:pt x="1345" y="1969"/>
                  </a:lnTo>
                  <a:lnTo>
                    <a:pt x="1342" y="1965"/>
                  </a:lnTo>
                  <a:lnTo>
                    <a:pt x="1338" y="1962"/>
                  </a:lnTo>
                  <a:lnTo>
                    <a:pt x="1334" y="1960"/>
                  </a:lnTo>
                  <a:lnTo>
                    <a:pt x="1330" y="1958"/>
                  </a:lnTo>
                  <a:lnTo>
                    <a:pt x="1326" y="1957"/>
                  </a:lnTo>
                  <a:lnTo>
                    <a:pt x="1321" y="1956"/>
                  </a:lnTo>
                  <a:lnTo>
                    <a:pt x="1317" y="1956"/>
                  </a:lnTo>
                  <a:lnTo>
                    <a:pt x="1312" y="1957"/>
                  </a:lnTo>
                  <a:lnTo>
                    <a:pt x="1296" y="1958"/>
                  </a:lnTo>
                  <a:lnTo>
                    <a:pt x="1279" y="1960"/>
                  </a:lnTo>
                  <a:lnTo>
                    <a:pt x="1261" y="1962"/>
                  </a:lnTo>
                  <a:lnTo>
                    <a:pt x="1244" y="1967"/>
                  </a:lnTo>
                  <a:lnTo>
                    <a:pt x="1227" y="1972"/>
                  </a:lnTo>
                  <a:lnTo>
                    <a:pt x="1210" y="1979"/>
                  </a:lnTo>
                  <a:lnTo>
                    <a:pt x="1202" y="1984"/>
                  </a:lnTo>
                  <a:lnTo>
                    <a:pt x="1194" y="1988"/>
                  </a:lnTo>
                  <a:lnTo>
                    <a:pt x="1187" y="1993"/>
                  </a:lnTo>
                  <a:lnTo>
                    <a:pt x="1180" y="1999"/>
                  </a:lnTo>
                  <a:lnTo>
                    <a:pt x="1173" y="2005"/>
                  </a:lnTo>
                  <a:lnTo>
                    <a:pt x="1166" y="2012"/>
                  </a:lnTo>
                  <a:lnTo>
                    <a:pt x="1160" y="2019"/>
                  </a:lnTo>
                  <a:lnTo>
                    <a:pt x="1154" y="2027"/>
                  </a:lnTo>
                  <a:lnTo>
                    <a:pt x="1148" y="2035"/>
                  </a:lnTo>
                  <a:lnTo>
                    <a:pt x="1143" y="2043"/>
                  </a:lnTo>
                  <a:lnTo>
                    <a:pt x="1139" y="2054"/>
                  </a:lnTo>
                  <a:lnTo>
                    <a:pt x="1136" y="2064"/>
                  </a:lnTo>
                  <a:lnTo>
                    <a:pt x="1133" y="2074"/>
                  </a:lnTo>
                  <a:lnTo>
                    <a:pt x="1131" y="2085"/>
                  </a:lnTo>
                  <a:lnTo>
                    <a:pt x="1129" y="2097"/>
                  </a:lnTo>
                  <a:lnTo>
                    <a:pt x="1128" y="2110"/>
                  </a:lnTo>
                  <a:lnTo>
                    <a:pt x="1128" y="2123"/>
                  </a:lnTo>
                  <a:lnTo>
                    <a:pt x="1129" y="2137"/>
                  </a:lnTo>
                  <a:lnTo>
                    <a:pt x="1131" y="2151"/>
                  </a:lnTo>
                  <a:lnTo>
                    <a:pt x="1133" y="2167"/>
                  </a:lnTo>
                  <a:lnTo>
                    <a:pt x="1132" y="2183"/>
                  </a:lnTo>
                  <a:lnTo>
                    <a:pt x="1131" y="2197"/>
                  </a:lnTo>
                  <a:lnTo>
                    <a:pt x="1128" y="2209"/>
                  </a:lnTo>
                  <a:lnTo>
                    <a:pt x="1124" y="2221"/>
                  </a:lnTo>
                  <a:lnTo>
                    <a:pt x="1120" y="2231"/>
                  </a:lnTo>
                  <a:lnTo>
                    <a:pt x="1114" y="2240"/>
                  </a:lnTo>
                  <a:lnTo>
                    <a:pt x="1107" y="2247"/>
                  </a:lnTo>
                  <a:lnTo>
                    <a:pt x="1099" y="2253"/>
                  </a:lnTo>
                  <a:lnTo>
                    <a:pt x="1095" y="2255"/>
                  </a:lnTo>
                  <a:lnTo>
                    <a:pt x="1090" y="2256"/>
                  </a:lnTo>
                  <a:lnTo>
                    <a:pt x="1086" y="2258"/>
                  </a:lnTo>
                  <a:lnTo>
                    <a:pt x="1081" y="2258"/>
                  </a:lnTo>
                  <a:lnTo>
                    <a:pt x="1070" y="2258"/>
                  </a:lnTo>
                  <a:lnTo>
                    <a:pt x="1058" y="2256"/>
                  </a:lnTo>
                  <a:lnTo>
                    <a:pt x="1046" y="2252"/>
                  </a:lnTo>
                  <a:lnTo>
                    <a:pt x="1031" y="2245"/>
                  </a:lnTo>
                  <a:lnTo>
                    <a:pt x="1017" y="2236"/>
                  </a:lnTo>
                  <a:lnTo>
                    <a:pt x="1002" y="2225"/>
                  </a:lnTo>
                  <a:lnTo>
                    <a:pt x="999" y="2220"/>
                  </a:lnTo>
                  <a:lnTo>
                    <a:pt x="989" y="2209"/>
                  </a:lnTo>
                  <a:lnTo>
                    <a:pt x="974" y="2191"/>
                  </a:lnTo>
                  <a:lnTo>
                    <a:pt x="955" y="2171"/>
                  </a:lnTo>
                  <a:lnTo>
                    <a:pt x="943" y="2160"/>
                  </a:lnTo>
                  <a:lnTo>
                    <a:pt x="930" y="2147"/>
                  </a:lnTo>
                  <a:lnTo>
                    <a:pt x="916" y="2136"/>
                  </a:lnTo>
                  <a:lnTo>
                    <a:pt x="902" y="2125"/>
                  </a:lnTo>
                  <a:lnTo>
                    <a:pt x="887" y="2114"/>
                  </a:lnTo>
                  <a:lnTo>
                    <a:pt x="872" y="2105"/>
                  </a:lnTo>
                  <a:lnTo>
                    <a:pt x="856" y="2096"/>
                  </a:lnTo>
                  <a:lnTo>
                    <a:pt x="840" y="2088"/>
                  </a:lnTo>
                  <a:lnTo>
                    <a:pt x="831" y="2085"/>
                  </a:lnTo>
                  <a:lnTo>
                    <a:pt x="824" y="2081"/>
                  </a:lnTo>
                  <a:lnTo>
                    <a:pt x="816" y="2077"/>
                  </a:lnTo>
                  <a:lnTo>
                    <a:pt x="810" y="2072"/>
                  </a:lnTo>
                  <a:lnTo>
                    <a:pt x="805" y="2067"/>
                  </a:lnTo>
                  <a:lnTo>
                    <a:pt x="801" y="2062"/>
                  </a:lnTo>
                  <a:lnTo>
                    <a:pt x="799" y="2057"/>
                  </a:lnTo>
                  <a:lnTo>
                    <a:pt x="797" y="2052"/>
                  </a:lnTo>
                  <a:lnTo>
                    <a:pt x="797" y="2047"/>
                  </a:lnTo>
                  <a:lnTo>
                    <a:pt x="798" y="2042"/>
                  </a:lnTo>
                  <a:lnTo>
                    <a:pt x="800" y="2038"/>
                  </a:lnTo>
                  <a:lnTo>
                    <a:pt x="804" y="2035"/>
                  </a:lnTo>
                  <a:lnTo>
                    <a:pt x="809" y="2032"/>
                  </a:lnTo>
                  <a:lnTo>
                    <a:pt x="815" y="2031"/>
                  </a:lnTo>
                  <a:lnTo>
                    <a:pt x="825" y="2030"/>
                  </a:lnTo>
                  <a:lnTo>
                    <a:pt x="835" y="2030"/>
                  </a:lnTo>
                  <a:lnTo>
                    <a:pt x="840" y="2029"/>
                  </a:lnTo>
                  <a:lnTo>
                    <a:pt x="846" y="2026"/>
                  </a:lnTo>
                  <a:lnTo>
                    <a:pt x="850" y="2024"/>
                  </a:lnTo>
                  <a:lnTo>
                    <a:pt x="854" y="2021"/>
                  </a:lnTo>
                  <a:lnTo>
                    <a:pt x="856" y="2018"/>
                  </a:lnTo>
                  <a:lnTo>
                    <a:pt x="859" y="2015"/>
                  </a:lnTo>
                  <a:lnTo>
                    <a:pt x="860" y="2011"/>
                  </a:lnTo>
                  <a:lnTo>
                    <a:pt x="862" y="2007"/>
                  </a:lnTo>
                  <a:lnTo>
                    <a:pt x="862" y="1998"/>
                  </a:lnTo>
                  <a:lnTo>
                    <a:pt x="862" y="1988"/>
                  </a:lnTo>
                  <a:lnTo>
                    <a:pt x="859" y="1977"/>
                  </a:lnTo>
                  <a:lnTo>
                    <a:pt x="856" y="1966"/>
                  </a:lnTo>
                  <a:lnTo>
                    <a:pt x="848" y="1942"/>
                  </a:lnTo>
                  <a:lnTo>
                    <a:pt x="840" y="1917"/>
                  </a:lnTo>
                  <a:lnTo>
                    <a:pt x="837" y="1906"/>
                  </a:lnTo>
                  <a:lnTo>
                    <a:pt x="834" y="1894"/>
                  </a:lnTo>
                  <a:lnTo>
                    <a:pt x="834" y="1883"/>
                  </a:lnTo>
                  <a:lnTo>
                    <a:pt x="835" y="1873"/>
                  </a:lnTo>
                  <a:lnTo>
                    <a:pt x="835" y="1860"/>
                  </a:lnTo>
                  <a:lnTo>
                    <a:pt x="835" y="1847"/>
                  </a:lnTo>
                  <a:lnTo>
                    <a:pt x="834" y="1834"/>
                  </a:lnTo>
                  <a:lnTo>
                    <a:pt x="832" y="1820"/>
                  </a:lnTo>
                  <a:lnTo>
                    <a:pt x="827" y="1793"/>
                  </a:lnTo>
                  <a:lnTo>
                    <a:pt x="821" y="1767"/>
                  </a:lnTo>
                  <a:lnTo>
                    <a:pt x="814" y="1741"/>
                  </a:lnTo>
                  <a:lnTo>
                    <a:pt x="808" y="1716"/>
                  </a:lnTo>
                  <a:lnTo>
                    <a:pt x="806" y="1703"/>
                  </a:lnTo>
                  <a:lnTo>
                    <a:pt x="804" y="1691"/>
                  </a:lnTo>
                  <a:lnTo>
                    <a:pt x="803" y="1679"/>
                  </a:lnTo>
                  <a:lnTo>
                    <a:pt x="802" y="1668"/>
                  </a:lnTo>
                  <a:lnTo>
                    <a:pt x="806" y="1627"/>
                  </a:lnTo>
                  <a:lnTo>
                    <a:pt x="809" y="1590"/>
                  </a:lnTo>
                  <a:lnTo>
                    <a:pt x="809" y="1560"/>
                  </a:lnTo>
                  <a:lnTo>
                    <a:pt x="809" y="1534"/>
                  </a:lnTo>
                  <a:lnTo>
                    <a:pt x="807" y="1512"/>
                  </a:lnTo>
                  <a:lnTo>
                    <a:pt x="804" y="1494"/>
                  </a:lnTo>
                  <a:lnTo>
                    <a:pt x="801" y="1478"/>
                  </a:lnTo>
                  <a:lnTo>
                    <a:pt x="797" y="1464"/>
                  </a:lnTo>
                  <a:lnTo>
                    <a:pt x="786" y="1442"/>
                  </a:lnTo>
                  <a:lnTo>
                    <a:pt x="775" y="1420"/>
                  </a:lnTo>
                  <a:lnTo>
                    <a:pt x="770" y="1408"/>
                  </a:lnTo>
                  <a:lnTo>
                    <a:pt x="765" y="1394"/>
                  </a:lnTo>
                  <a:lnTo>
                    <a:pt x="760" y="1378"/>
                  </a:lnTo>
                  <a:lnTo>
                    <a:pt x="756" y="1359"/>
                  </a:lnTo>
                  <a:lnTo>
                    <a:pt x="754" y="1350"/>
                  </a:lnTo>
                  <a:lnTo>
                    <a:pt x="751" y="1343"/>
                  </a:lnTo>
                  <a:lnTo>
                    <a:pt x="747" y="1336"/>
                  </a:lnTo>
                  <a:lnTo>
                    <a:pt x="743" y="1330"/>
                  </a:lnTo>
                  <a:lnTo>
                    <a:pt x="731" y="1320"/>
                  </a:lnTo>
                  <a:lnTo>
                    <a:pt x="719" y="1309"/>
                  </a:lnTo>
                  <a:lnTo>
                    <a:pt x="712" y="1304"/>
                  </a:lnTo>
                  <a:lnTo>
                    <a:pt x="704" y="1298"/>
                  </a:lnTo>
                  <a:lnTo>
                    <a:pt x="698" y="1291"/>
                  </a:lnTo>
                  <a:lnTo>
                    <a:pt x="692" y="1284"/>
                  </a:lnTo>
                  <a:lnTo>
                    <a:pt x="687" y="1276"/>
                  </a:lnTo>
                  <a:lnTo>
                    <a:pt x="683" y="1267"/>
                  </a:lnTo>
                  <a:lnTo>
                    <a:pt x="679" y="1255"/>
                  </a:lnTo>
                  <a:lnTo>
                    <a:pt x="677" y="1243"/>
                  </a:lnTo>
                  <a:lnTo>
                    <a:pt x="673" y="1234"/>
                  </a:lnTo>
                  <a:lnTo>
                    <a:pt x="665" y="1221"/>
                  </a:lnTo>
                  <a:lnTo>
                    <a:pt x="654" y="1205"/>
                  </a:lnTo>
                  <a:lnTo>
                    <a:pt x="641" y="1186"/>
                  </a:lnTo>
                  <a:lnTo>
                    <a:pt x="609" y="1142"/>
                  </a:lnTo>
                  <a:lnTo>
                    <a:pt x="574" y="1098"/>
                  </a:lnTo>
                  <a:lnTo>
                    <a:pt x="556" y="1078"/>
                  </a:lnTo>
                  <a:lnTo>
                    <a:pt x="541" y="1059"/>
                  </a:lnTo>
                  <a:lnTo>
                    <a:pt x="526" y="1043"/>
                  </a:lnTo>
                  <a:lnTo>
                    <a:pt x="514" y="1030"/>
                  </a:lnTo>
                  <a:lnTo>
                    <a:pt x="505" y="1021"/>
                  </a:lnTo>
                  <a:lnTo>
                    <a:pt x="498" y="1018"/>
                  </a:lnTo>
                  <a:lnTo>
                    <a:pt x="497" y="1018"/>
                  </a:lnTo>
                  <a:lnTo>
                    <a:pt x="496" y="1020"/>
                  </a:lnTo>
                  <a:lnTo>
                    <a:pt x="497" y="1023"/>
                  </a:lnTo>
                  <a:lnTo>
                    <a:pt x="499" y="1028"/>
                  </a:lnTo>
                  <a:lnTo>
                    <a:pt x="498" y="1022"/>
                  </a:lnTo>
                  <a:lnTo>
                    <a:pt x="496" y="1017"/>
                  </a:lnTo>
                  <a:lnTo>
                    <a:pt x="494" y="1012"/>
                  </a:lnTo>
                  <a:lnTo>
                    <a:pt x="490" y="1009"/>
                  </a:lnTo>
                  <a:lnTo>
                    <a:pt x="485" y="1007"/>
                  </a:lnTo>
                  <a:lnTo>
                    <a:pt x="481" y="1005"/>
                  </a:lnTo>
                  <a:lnTo>
                    <a:pt x="476" y="1004"/>
                  </a:lnTo>
                  <a:lnTo>
                    <a:pt x="470" y="1004"/>
                  </a:lnTo>
                  <a:lnTo>
                    <a:pt x="449" y="1005"/>
                  </a:lnTo>
                  <a:lnTo>
                    <a:pt x="435" y="1007"/>
                  </a:lnTo>
                  <a:lnTo>
                    <a:pt x="421" y="1007"/>
                  </a:lnTo>
                  <a:lnTo>
                    <a:pt x="392" y="1007"/>
                  </a:lnTo>
                  <a:lnTo>
                    <a:pt x="355" y="1007"/>
                  </a:lnTo>
                  <a:lnTo>
                    <a:pt x="320" y="1007"/>
                  </a:lnTo>
                  <a:lnTo>
                    <a:pt x="313" y="1007"/>
                  </a:lnTo>
                  <a:lnTo>
                    <a:pt x="307" y="1006"/>
                  </a:lnTo>
                  <a:lnTo>
                    <a:pt x="301" y="1005"/>
                  </a:lnTo>
                  <a:lnTo>
                    <a:pt x="296" y="1003"/>
                  </a:lnTo>
                  <a:lnTo>
                    <a:pt x="291" y="1001"/>
                  </a:lnTo>
                  <a:lnTo>
                    <a:pt x="286" y="998"/>
                  </a:lnTo>
                  <a:lnTo>
                    <a:pt x="282" y="995"/>
                  </a:lnTo>
                  <a:lnTo>
                    <a:pt x="278" y="991"/>
                  </a:lnTo>
                  <a:lnTo>
                    <a:pt x="274" y="986"/>
                  </a:lnTo>
                  <a:lnTo>
                    <a:pt x="271" y="981"/>
                  </a:lnTo>
                  <a:lnTo>
                    <a:pt x="269" y="976"/>
                  </a:lnTo>
                  <a:lnTo>
                    <a:pt x="267" y="970"/>
                  </a:lnTo>
                  <a:lnTo>
                    <a:pt x="265" y="963"/>
                  </a:lnTo>
                  <a:lnTo>
                    <a:pt x="263" y="956"/>
                  </a:lnTo>
                  <a:lnTo>
                    <a:pt x="262" y="948"/>
                  </a:lnTo>
                  <a:lnTo>
                    <a:pt x="262" y="940"/>
                  </a:lnTo>
                  <a:lnTo>
                    <a:pt x="263" y="918"/>
                  </a:lnTo>
                  <a:lnTo>
                    <a:pt x="262" y="900"/>
                  </a:lnTo>
                  <a:lnTo>
                    <a:pt x="259" y="884"/>
                  </a:lnTo>
                  <a:lnTo>
                    <a:pt x="255" y="871"/>
                  </a:lnTo>
                  <a:lnTo>
                    <a:pt x="249" y="859"/>
                  </a:lnTo>
                  <a:lnTo>
                    <a:pt x="243" y="849"/>
                  </a:lnTo>
                  <a:lnTo>
                    <a:pt x="236" y="840"/>
                  </a:lnTo>
                  <a:lnTo>
                    <a:pt x="229" y="833"/>
                  </a:lnTo>
                  <a:lnTo>
                    <a:pt x="215" y="817"/>
                  </a:lnTo>
                  <a:lnTo>
                    <a:pt x="202" y="802"/>
                  </a:lnTo>
                  <a:lnTo>
                    <a:pt x="197" y="794"/>
                  </a:lnTo>
                  <a:lnTo>
                    <a:pt x="192" y="784"/>
                  </a:lnTo>
                  <a:lnTo>
                    <a:pt x="190" y="773"/>
                  </a:lnTo>
                  <a:lnTo>
                    <a:pt x="189" y="761"/>
                  </a:lnTo>
                  <a:lnTo>
                    <a:pt x="189" y="747"/>
                  </a:lnTo>
                  <a:lnTo>
                    <a:pt x="189" y="718"/>
                  </a:lnTo>
                  <a:lnTo>
                    <a:pt x="189" y="682"/>
                  </a:lnTo>
                  <a:lnTo>
                    <a:pt x="189" y="650"/>
                  </a:lnTo>
                  <a:lnTo>
                    <a:pt x="189" y="621"/>
                  </a:lnTo>
                  <a:lnTo>
                    <a:pt x="187" y="598"/>
                  </a:lnTo>
                  <a:lnTo>
                    <a:pt x="185" y="588"/>
                  </a:lnTo>
                  <a:lnTo>
                    <a:pt x="182" y="579"/>
                  </a:lnTo>
                  <a:lnTo>
                    <a:pt x="177" y="571"/>
                  </a:lnTo>
                  <a:lnTo>
                    <a:pt x="171" y="563"/>
                  </a:lnTo>
                  <a:lnTo>
                    <a:pt x="164" y="556"/>
                  </a:lnTo>
                  <a:lnTo>
                    <a:pt x="155" y="548"/>
                  </a:lnTo>
                  <a:lnTo>
                    <a:pt x="142" y="540"/>
                  </a:lnTo>
                  <a:lnTo>
                    <a:pt x="129" y="532"/>
                  </a:lnTo>
                  <a:lnTo>
                    <a:pt x="94" y="512"/>
                  </a:lnTo>
                  <a:lnTo>
                    <a:pt x="48" y="488"/>
                  </a:lnTo>
                  <a:lnTo>
                    <a:pt x="40" y="483"/>
                  </a:lnTo>
                  <a:lnTo>
                    <a:pt x="34" y="477"/>
                  </a:lnTo>
                  <a:lnTo>
                    <a:pt x="28" y="469"/>
                  </a:lnTo>
                  <a:lnTo>
                    <a:pt x="22" y="461"/>
                  </a:lnTo>
                  <a:lnTo>
                    <a:pt x="18" y="453"/>
                  </a:lnTo>
                  <a:lnTo>
                    <a:pt x="13" y="444"/>
                  </a:lnTo>
                  <a:lnTo>
                    <a:pt x="9" y="434"/>
                  </a:lnTo>
                  <a:lnTo>
                    <a:pt x="6" y="425"/>
                  </a:lnTo>
                  <a:lnTo>
                    <a:pt x="4" y="416"/>
                  </a:lnTo>
                  <a:lnTo>
                    <a:pt x="2" y="407"/>
                  </a:lnTo>
                  <a:lnTo>
                    <a:pt x="0" y="399"/>
                  </a:lnTo>
                  <a:lnTo>
                    <a:pt x="0" y="392"/>
                  </a:lnTo>
                  <a:lnTo>
                    <a:pt x="0" y="386"/>
                  </a:lnTo>
                  <a:lnTo>
                    <a:pt x="1" y="382"/>
                  </a:lnTo>
                  <a:lnTo>
                    <a:pt x="2" y="379"/>
                  </a:lnTo>
                  <a:lnTo>
                    <a:pt x="5" y="378"/>
                  </a:lnTo>
                  <a:lnTo>
                    <a:pt x="11" y="379"/>
                  </a:lnTo>
                  <a:lnTo>
                    <a:pt x="17" y="380"/>
                  </a:lnTo>
                  <a:lnTo>
                    <a:pt x="22" y="382"/>
                  </a:lnTo>
                  <a:lnTo>
                    <a:pt x="27" y="385"/>
                  </a:lnTo>
                  <a:lnTo>
                    <a:pt x="35" y="391"/>
                  </a:lnTo>
                  <a:lnTo>
                    <a:pt x="44" y="399"/>
                  </a:lnTo>
                  <a:lnTo>
                    <a:pt x="50" y="406"/>
                  </a:lnTo>
                  <a:lnTo>
                    <a:pt x="57" y="413"/>
                  </a:lnTo>
                  <a:lnTo>
                    <a:pt x="61" y="416"/>
                  </a:lnTo>
                  <a:lnTo>
                    <a:pt x="65" y="418"/>
                  </a:lnTo>
                  <a:lnTo>
                    <a:pt x="69" y="419"/>
                  </a:lnTo>
                  <a:lnTo>
                    <a:pt x="74" y="420"/>
                  </a:lnTo>
                  <a:lnTo>
                    <a:pt x="99" y="419"/>
                  </a:lnTo>
                  <a:lnTo>
                    <a:pt x="130" y="417"/>
                  </a:lnTo>
                  <a:lnTo>
                    <a:pt x="162" y="415"/>
                  </a:lnTo>
                  <a:lnTo>
                    <a:pt x="184" y="414"/>
                  </a:lnTo>
                  <a:lnTo>
                    <a:pt x="189" y="415"/>
                  </a:lnTo>
                  <a:lnTo>
                    <a:pt x="194" y="415"/>
                  </a:lnTo>
                  <a:lnTo>
                    <a:pt x="198" y="417"/>
                  </a:lnTo>
                  <a:lnTo>
                    <a:pt x="202" y="418"/>
                  </a:lnTo>
                  <a:lnTo>
                    <a:pt x="208" y="423"/>
                  </a:lnTo>
                  <a:lnTo>
                    <a:pt x="213" y="428"/>
                  </a:lnTo>
                  <a:lnTo>
                    <a:pt x="218" y="435"/>
                  </a:lnTo>
                  <a:lnTo>
                    <a:pt x="221" y="442"/>
                  </a:lnTo>
                  <a:lnTo>
                    <a:pt x="224" y="450"/>
                  </a:lnTo>
                  <a:lnTo>
                    <a:pt x="227" y="459"/>
                  </a:lnTo>
                  <a:lnTo>
                    <a:pt x="232" y="475"/>
                  </a:lnTo>
                  <a:lnTo>
                    <a:pt x="238" y="490"/>
                  </a:lnTo>
                  <a:lnTo>
                    <a:pt x="242" y="496"/>
                  </a:lnTo>
                  <a:lnTo>
                    <a:pt x="247" y="500"/>
                  </a:lnTo>
                  <a:lnTo>
                    <a:pt x="250" y="502"/>
                  </a:lnTo>
                  <a:lnTo>
                    <a:pt x="254" y="503"/>
                  </a:lnTo>
                  <a:lnTo>
                    <a:pt x="258" y="504"/>
                  </a:lnTo>
                  <a:lnTo>
                    <a:pt x="262" y="504"/>
                  </a:lnTo>
                  <a:lnTo>
                    <a:pt x="271" y="503"/>
                  </a:lnTo>
                  <a:lnTo>
                    <a:pt x="279" y="500"/>
                  </a:lnTo>
                  <a:lnTo>
                    <a:pt x="287" y="496"/>
                  </a:lnTo>
                  <a:lnTo>
                    <a:pt x="297" y="491"/>
                  </a:lnTo>
                  <a:lnTo>
                    <a:pt x="307" y="486"/>
                  </a:lnTo>
                  <a:lnTo>
                    <a:pt x="318" y="481"/>
                  </a:lnTo>
                  <a:lnTo>
                    <a:pt x="325" y="479"/>
                  </a:lnTo>
                  <a:lnTo>
                    <a:pt x="331" y="478"/>
                  </a:lnTo>
                  <a:lnTo>
                    <a:pt x="338" y="477"/>
                  </a:lnTo>
                  <a:lnTo>
                    <a:pt x="346" y="477"/>
                  </a:lnTo>
                  <a:lnTo>
                    <a:pt x="360" y="478"/>
                  </a:lnTo>
                  <a:lnTo>
                    <a:pt x="371" y="479"/>
                  </a:lnTo>
                  <a:lnTo>
                    <a:pt x="382" y="482"/>
                  </a:lnTo>
                  <a:lnTo>
                    <a:pt x="391" y="486"/>
                  </a:lnTo>
                  <a:lnTo>
                    <a:pt x="400" y="489"/>
                  </a:lnTo>
                  <a:lnTo>
                    <a:pt x="410" y="491"/>
                  </a:lnTo>
                  <a:lnTo>
                    <a:pt x="421" y="493"/>
                  </a:lnTo>
                  <a:lnTo>
                    <a:pt x="435" y="493"/>
                  </a:lnTo>
                  <a:lnTo>
                    <a:pt x="443" y="493"/>
                  </a:lnTo>
                  <a:lnTo>
                    <a:pt x="450" y="490"/>
                  </a:lnTo>
                  <a:lnTo>
                    <a:pt x="457" y="487"/>
                  </a:lnTo>
                  <a:lnTo>
                    <a:pt x="465" y="482"/>
                  </a:lnTo>
                  <a:lnTo>
                    <a:pt x="472" y="478"/>
                  </a:lnTo>
                  <a:lnTo>
                    <a:pt x="480" y="475"/>
                  </a:lnTo>
                  <a:lnTo>
                    <a:pt x="489" y="473"/>
                  </a:lnTo>
                  <a:lnTo>
                    <a:pt x="499" y="472"/>
                  </a:lnTo>
                  <a:lnTo>
                    <a:pt x="505" y="472"/>
                  </a:lnTo>
                  <a:lnTo>
                    <a:pt x="511" y="473"/>
                  </a:lnTo>
                  <a:lnTo>
                    <a:pt x="516" y="475"/>
                  </a:lnTo>
                  <a:lnTo>
                    <a:pt x="521" y="477"/>
                  </a:lnTo>
                  <a:lnTo>
                    <a:pt x="531" y="483"/>
                  </a:lnTo>
                  <a:lnTo>
                    <a:pt x="540" y="492"/>
                  </a:lnTo>
                  <a:lnTo>
                    <a:pt x="548" y="502"/>
                  </a:lnTo>
                  <a:lnTo>
                    <a:pt x="556" y="512"/>
                  </a:lnTo>
                  <a:lnTo>
                    <a:pt x="563" y="523"/>
                  </a:lnTo>
                  <a:lnTo>
                    <a:pt x="571" y="535"/>
                  </a:lnTo>
                  <a:lnTo>
                    <a:pt x="579" y="547"/>
                  </a:lnTo>
                  <a:lnTo>
                    <a:pt x="587" y="558"/>
                  </a:lnTo>
                  <a:lnTo>
                    <a:pt x="595" y="569"/>
                  </a:lnTo>
                  <a:lnTo>
                    <a:pt x="606" y="578"/>
                  </a:lnTo>
                  <a:lnTo>
                    <a:pt x="611" y="582"/>
                  </a:lnTo>
                  <a:lnTo>
                    <a:pt x="616" y="586"/>
                  </a:lnTo>
                  <a:lnTo>
                    <a:pt x="622" y="589"/>
                  </a:lnTo>
                  <a:lnTo>
                    <a:pt x="628" y="592"/>
                  </a:lnTo>
                  <a:lnTo>
                    <a:pt x="634" y="594"/>
                  </a:lnTo>
                  <a:lnTo>
                    <a:pt x="641" y="597"/>
                  </a:lnTo>
                  <a:lnTo>
                    <a:pt x="648" y="598"/>
                  </a:lnTo>
                  <a:lnTo>
                    <a:pt x="656" y="598"/>
                  </a:lnTo>
                  <a:lnTo>
                    <a:pt x="661" y="598"/>
                  </a:lnTo>
                  <a:lnTo>
                    <a:pt x="667" y="597"/>
                  </a:lnTo>
                  <a:lnTo>
                    <a:pt x="672" y="594"/>
                  </a:lnTo>
                  <a:lnTo>
                    <a:pt x="677" y="592"/>
                  </a:lnTo>
                  <a:lnTo>
                    <a:pt x="686" y="585"/>
                  </a:lnTo>
                  <a:lnTo>
                    <a:pt x="693" y="578"/>
                  </a:lnTo>
                  <a:lnTo>
                    <a:pt x="700" y="570"/>
                  </a:lnTo>
                  <a:lnTo>
                    <a:pt x="704" y="562"/>
                  </a:lnTo>
                  <a:lnTo>
                    <a:pt x="707" y="556"/>
                  </a:lnTo>
                  <a:lnTo>
                    <a:pt x="709" y="551"/>
                  </a:lnTo>
                  <a:lnTo>
                    <a:pt x="703" y="537"/>
                  </a:lnTo>
                  <a:lnTo>
                    <a:pt x="695" y="518"/>
                  </a:lnTo>
                  <a:lnTo>
                    <a:pt x="693" y="513"/>
                  </a:lnTo>
                  <a:lnTo>
                    <a:pt x="692" y="507"/>
                  </a:lnTo>
                  <a:lnTo>
                    <a:pt x="691" y="500"/>
                  </a:lnTo>
                  <a:lnTo>
                    <a:pt x="690" y="494"/>
                  </a:lnTo>
                  <a:lnTo>
                    <a:pt x="691" y="486"/>
                  </a:lnTo>
                  <a:lnTo>
                    <a:pt x="692" y="478"/>
                  </a:lnTo>
                  <a:lnTo>
                    <a:pt x="694" y="470"/>
                  </a:lnTo>
                  <a:lnTo>
                    <a:pt x="697" y="461"/>
                  </a:lnTo>
                  <a:lnTo>
                    <a:pt x="701" y="453"/>
                  </a:lnTo>
                  <a:lnTo>
                    <a:pt x="705" y="447"/>
                  </a:lnTo>
                  <a:lnTo>
                    <a:pt x="711" y="442"/>
                  </a:lnTo>
                  <a:lnTo>
                    <a:pt x="717" y="438"/>
                  </a:lnTo>
                  <a:lnTo>
                    <a:pt x="723" y="436"/>
                  </a:lnTo>
                  <a:lnTo>
                    <a:pt x="730" y="434"/>
                  </a:lnTo>
                  <a:lnTo>
                    <a:pt x="737" y="433"/>
                  </a:lnTo>
                  <a:lnTo>
                    <a:pt x="743" y="433"/>
                  </a:lnTo>
                  <a:lnTo>
                    <a:pt x="756" y="435"/>
                  </a:lnTo>
                  <a:lnTo>
                    <a:pt x="766" y="437"/>
                  </a:lnTo>
                  <a:lnTo>
                    <a:pt x="774" y="439"/>
                  </a:lnTo>
                  <a:lnTo>
                    <a:pt x="776" y="440"/>
                  </a:lnTo>
                  <a:lnTo>
                    <a:pt x="777" y="433"/>
                  </a:lnTo>
                  <a:lnTo>
                    <a:pt x="782" y="416"/>
                  </a:lnTo>
                  <a:lnTo>
                    <a:pt x="784" y="411"/>
                  </a:lnTo>
                  <a:lnTo>
                    <a:pt x="787" y="406"/>
                  </a:lnTo>
                  <a:lnTo>
                    <a:pt x="790" y="401"/>
                  </a:lnTo>
                  <a:lnTo>
                    <a:pt x="794" y="397"/>
                  </a:lnTo>
                  <a:lnTo>
                    <a:pt x="799" y="392"/>
                  </a:lnTo>
                  <a:lnTo>
                    <a:pt x="804" y="389"/>
                  </a:lnTo>
                  <a:lnTo>
                    <a:pt x="811" y="386"/>
                  </a:lnTo>
                  <a:lnTo>
                    <a:pt x="818" y="383"/>
                  </a:lnTo>
                  <a:lnTo>
                    <a:pt x="826" y="383"/>
                  </a:lnTo>
                  <a:lnTo>
                    <a:pt x="832" y="383"/>
                  </a:lnTo>
                  <a:lnTo>
                    <a:pt x="837" y="384"/>
                  </a:lnTo>
                  <a:lnTo>
                    <a:pt x="842" y="386"/>
                  </a:lnTo>
                  <a:lnTo>
                    <a:pt x="852" y="391"/>
                  </a:lnTo>
                  <a:lnTo>
                    <a:pt x="861" y="397"/>
                  </a:lnTo>
                  <a:lnTo>
                    <a:pt x="869" y="403"/>
                  </a:lnTo>
                  <a:lnTo>
                    <a:pt x="879" y="409"/>
                  </a:lnTo>
                  <a:lnTo>
                    <a:pt x="884" y="411"/>
                  </a:lnTo>
                  <a:lnTo>
                    <a:pt x="890" y="413"/>
                  </a:lnTo>
                  <a:lnTo>
                    <a:pt x="896" y="414"/>
                  </a:lnTo>
                  <a:lnTo>
                    <a:pt x="902" y="414"/>
                  </a:lnTo>
                  <a:lnTo>
                    <a:pt x="913" y="414"/>
                  </a:lnTo>
                  <a:lnTo>
                    <a:pt x="921" y="411"/>
                  </a:lnTo>
                  <a:lnTo>
                    <a:pt x="928" y="408"/>
                  </a:lnTo>
                  <a:lnTo>
                    <a:pt x="935" y="404"/>
                  </a:lnTo>
                  <a:lnTo>
                    <a:pt x="942" y="400"/>
                  </a:lnTo>
                  <a:lnTo>
                    <a:pt x="949" y="397"/>
                  </a:lnTo>
                  <a:lnTo>
                    <a:pt x="959" y="395"/>
                  </a:lnTo>
                  <a:lnTo>
                    <a:pt x="971" y="394"/>
                  </a:lnTo>
                  <a:lnTo>
                    <a:pt x="978" y="393"/>
                  </a:lnTo>
                  <a:lnTo>
                    <a:pt x="983" y="392"/>
                  </a:lnTo>
                  <a:lnTo>
                    <a:pt x="988" y="390"/>
                  </a:lnTo>
                  <a:lnTo>
                    <a:pt x="992" y="388"/>
                  </a:lnTo>
                  <a:lnTo>
                    <a:pt x="996" y="387"/>
                  </a:lnTo>
                  <a:lnTo>
                    <a:pt x="1000" y="385"/>
                  </a:lnTo>
                  <a:lnTo>
                    <a:pt x="1005" y="384"/>
                  </a:lnTo>
                  <a:lnTo>
                    <a:pt x="1012" y="383"/>
                  </a:lnTo>
                  <a:lnTo>
                    <a:pt x="1019" y="383"/>
                  </a:lnTo>
                  <a:lnTo>
                    <a:pt x="1025" y="382"/>
                  </a:lnTo>
                  <a:lnTo>
                    <a:pt x="1030" y="381"/>
                  </a:lnTo>
                  <a:lnTo>
                    <a:pt x="1034" y="379"/>
                  </a:lnTo>
                  <a:lnTo>
                    <a:pt x="1044" y="375"/>
                  </a:lnTo>
                  <a:lnTo>
                    <a:pt x="1053" y="369"/>
                  </a:lnTo>
                  <a:lnTo>
                    <a:pt x="1063" y="364"/>
                  </a:lnTo>
                  <a:lnTo>
                    <a:pt x="1076" y="360"/>
                  </a:lnTo>
                  <a:lnTo>
                    <a:pt x="1083" y="359"/>
                  </a:lnTo>
                  <a:lnTo>
                    <a:pt x="1092" y="357"/>
                  </a:lnTo>
                  <a:lnTo>
                    <a:pt x="1101" y="357"/>
                  </a:lnTo>
                  <a:lnTo>
                    <a:pt x="1112" y="356"/>
                  </a:lnTo>
                  <a:lnTo>
                    <a:pt x="1118" y="353"/>
                  </a:lnTo>
                  <a:lnTo>
                    <a:pt x="1123" y="349"/>
                  </a:lnTo>
                  <a:lnTo>
                    <a:pt x="1126" y="345"/>
                  </a:lnTo>
                  <a:lnTo>
                    <a:pt x="1129" y="341"/>
                  </a:lnTo>
                  <a:lnTo>
                    <a:pt x="1133" y="331"/>
                  </a:lnTo>
                  <a:lnTo>
                    <a:pt x="1136" y="321"/>
                  </a:lnTo>
                  <a:lnTo>
                    <a:pt x="1139" y="316"/>
                  </a:lnTo>
                  <a:lnTo>
                    <a:pt x="1142" y="312"/>
                  </a:lnTo>
                  <a:lnTo>
                    <a:pt x="1147" y="307"/>
                  </a:lnTo>
                  <a:lnTo>
                    <a:pt x="1152" y="304"/>
                  </a:lnTo>
                  <a:lnTo>
                    <a:pt x="1161" y="300"/>
                  </a:lnTo>
                  <a:lnTo>
                    <a:pt x="1170" y="297"/>
                  </a:lnTo>
                  <a:lnTo>
                    <a:pt x="1182" y="295"/>
                  </a:lnTo>
                  <a:lnTo>
                    <a:pt x="1196" y="294"/>
                  </a:lnTo>
                  <a:lnTo>
                    <a:pt x="1201" y="288"/>
                  </a:lnTo>
                  <a:lnTo>
                    <a:pt x="1206" y="283"/>
                  </a:lnTo>
                  <a:lnTo>
                    <a:pt x="1212" y="279"/>
                  </a:lnTo>
                  <a:lnTo>
                    <a:pt x="1217" y="275"/>
                  </a:lnTo>
                  <a:lnTo>
                    <a:pt x="1227" y="270"/>
                  </a:lnTo>
                  <a:lnTo>
                    <a:pt x="1238" y="266"/>
                  </a:lnTo>
                  <a:lnTo>
                    <a:pt x="1249" y="263"/>
                  </a:lnTo>
                  <a:lnTo>
                    <a:pt x="1259" y="261"/>
                  </a:lnTo>
                  <a:lnTo>
                    <a:pt x="1271" y="261"/>
                  </a:lnTo>
                  <a:lnTo>
                    <a:pt x="1281" y="263"/>
                  </a:lnTo>
                  <a:lnTo>
                    <a:pt x="1299" y="265"/>
                  </a:lnTo>
                  <a:lnTo>
                    <a:pt x="1314" y="268"/>
                  </a:lnTo>
                  <a:lnTo>
                    <a:pt x="1321" y="268"/>
                  </a:lnTo>
                  <a:lnTo>
                    <a:pt x="1326" y="267"/>
                  </a:lnTo>
                  <a:lnTo>
                    <a:pt x="1330" y="266"/>
                  </a:lnTo>
                  <a:lnTo>
                    <a:pt x="1333" y="263"/>
                  </a:lnTo>
                  <a:lnTo>
                    <a:pt x="1339" y="250"/>
                  </a:lnTo>
                  <a:lnTo>
                    <a:pt x="1345" y="239"/>
                  </a:lnTo>
                  <a:lnTo>
                    <a:pt x="1351" y="230"/>
                  </a:lnTo>
                  <a:lnTo>
                    <a:pt x="1357" y="221"/>
                  </a:lnTo>
                  <a:lnTo>
                    <a:pt x="1363" y="214"/>
                  </a:lnTo>
                  <a:lnTo>
                    <a:pt x="1369" y="208"/>
                  </a:lnTo>
                  <a:lnTo>
                    <a:pt x="1375" y="202"/>
                  </a:lnTo>
                  <a:lnTo>
                    <a:pt x="1381" y="198"/>
                  </a:lnTo>
                  <a:lnTo>
                    <a:pt x="1392" y="191"/>
                  </a:lnTo>
                  <a:lnTo>
                    <a:pt x="1402" y="186"/>
                  </a:lnTo>
                  <a:lnTo>
                    <a:pt x="1412" y="182"/>
                  </a:lnTo>
                  <a:lnTo>
                    <a:pt x="1421" y="180"/>
                  </a:lnTo>
                  <a:lnTo>
                    <a:pt x="1430" y="177"/>
                  </a:lnTo>
                  <a:lnTo>
                    <a:pt x="1438" y="174"/>
                  </a:lnTo>
                  <a:lnTo>
                    <a:pt x="1446" y="170"/>
                  </a:lnTo>
                  <a:lnTo>
                    <a:pt x="1453" y="164"/>
                  </a:lnTo>
                  <a:lnTo>
                    <a:pt x="1456" y="160"/>
                  </a:lnTo>
                  <a:lnTo>
                    <a:pt x="1459" y="155"/>
                  </a:lnTo>
                  <a:lnTo>
                    <a:pt x="1462" y="148"/>
                  </a:lnTo>
                  <a:lnTo>
                    <a:pt x="1465" y="142"/>
                  </a:lnTo>
                  <a:lnTo>
                    <a:pt x="1470" y="125"/>
                  </a:lnTo>
                  <a:lnTo>
                    <a:pt x="1474" y="105"/>
                  </a:lnTo>
                  <a:lnTo>
                    <a:pt x="1468" y="95"/>
                  </a:lnTo>
                  <a:lnTo>
                    <a:pt x="1463" y="84"/>
                  </a:lnTo>
                  <a:lnTo>
                    <a:pt x="1459" y="74"/>
                  </a:lnTo>
                  <a:lnTo>
                    <a:pt x="1455" y="64"/>
                  </a:lnTo>
                  <a:lnTo>
                    <a:pt x="1452" y="55"/>
                  </a:lnTo>
                  <a:lnTo>
                    <a:pt x="1450" y="46"/>
                  </a:lnTo>
                  <a:lnTo>
                    <a:pt x="1449" y="37"/>
                  </a:lnTo>
                  <a:lnTo>
                    <a:pt x="1448" y="31"/>
                  </a:lnTo>
                  <a:lnTo>
                    <a:pt x="1456" y="28"/>
                  </a:lnTo>
                  <a:lnTo>
                    <a:pt x="1464" y="26"/>
                  </a:lnTo>
                  <a:lnTo>
                    <a:pt x="1473" y="25"/>
                  </a:lnTo>
                  <a:lnTo>
                    <a:pt x="1484" y="24"/>
                  </a:lnTo>
                  <a:lnTo>
                    <a:pt x="1511" y="25"/>
                  </a:lnTo>
                  <a:lnTo>
                    <a:pt x="1548" y="26"/>
                  </a:lnTo>
                  <a:lnTo>
                    <a:pt x="1553" y="25"/>
                  </a:lnTo>
                  <a:lnTo>
                    <a:pt x="1559" y="24"/>
                  </a:lnTo>
                  <a:lnTo>
                    <a:pt x="1563" y="23"/>
                  </a:lnTo>
                  <a:lnTo>
                    <a:pt x="1568" y="22"/>
                  </a:lnTo>
                  <a:lnTo>
                    <a:pt x="1576" y="17"/>
                  </a:lnTo>
                  <a:lnTo>
                    <a:pt x="1584" y="13"/>
                  </a:lnTo>
                  <a:lnTo>
                    <a:pt x="1592" y="8"/>
                  </a:lnTo>
                  <a:lnTo>
                    <a:pt x="1602" y="4"/>
                  </a:lnTo>
                  <a:lnTo>
                    <a:pt x="1606" y="2"/>
                  </a:lnTo>
                  <a:lnTo>
                    <a:pt x="1611" y="1"/>
                  </a:lnTo>
                  <a:lnTo>
                    <a:pt x="1616" y="0"/>
                  </a:lnTo>
                  <a:lnTo>
                    <a:pt x="1622" y="0"/>
                  </a:lnTo>
                  <a:lnTo>
                    <a:pt x="1630" y="0"/>
                  </a:lnTo>
                  <a:lnTo>
                    <a:pt x="1638" y="3"/>
                  </a:lnTo>
                  <a:lnTo>
                    <a:pt x="1646" y="6"/>
                  </a:lnTo>
                  <a:lnTo>
                    <a:pt x="1653" y="11"/>
                  </a:lnTo>
                  <a:lnTo>
                    <a:pt x="1659" y="17"/>
                  </a:lnTo>
                  <a:lnTo>
                    <a:pt x="1664" y="24"/>
                  </a:lnTo>
                  <a:lnTo>
                    <a:pt x="1669" y="32"/>
                  </a:lnTo>
                  <a:lnTo>
                    <a:pt x="1674" y="42"/>
                  </a:lnTo>
                  <a:lnTo>
                    <a:pt x="1677" y="52"/>
                  </a:lnTo>
                  <a:lnTo>
                    <a:pt x="1680" y="62"/>
                  </a:lnTo>
                  <a:lnTo>
                    <a:pt x="1682" y="73"/>
                  </a:lnTo>
                  <a:lnTo>
                    <a:pt x="1683" y="84"/>
                  </a:lnTo>
                  <a:lnTo>
                    <a:pt x="1683" y="95"/>
                  </a:lnTo>
                  <a:lnTo>
                    <a:pt x="1683" y="107"/>
                  </a:lnTo>
                  <a:lnTo>
                    <a:pt x="1681" y="119"/>
                  </a:lnTo>
                  <a:lnTo>
                    <a:pt x="1679" y="131"/>
                  </a:lnTo>
                  <a:lnTo>
                    <a:pt x="1674" y="148"/>
                  </a:lnTo>
                  <a:lnTo>
                    <a:pt x="1669" y="164"/>
                  </a:lnTo>
                  <a:lnTo>
                    <a:pt x="1662" y="177"/>
                  </a:lnTo>
                  <a:lnTo>
                    <a:pt x="1656" y="188"/>
                  </a:lnTo>
                  <a:lnTo>
                    <a:pt x="1650" y="199"/>
                  </a:lnTo>
                  <a:lnTo>
                    <a:pt x="1644" y="211"/>
                  </a:lnTo>
                  <a:lnTo>
                    <a:pt x="1642" y="218"/>
                  </a:lnTo>
                  <a:lnTo>
                    <a:pt x="1640" y="225"/>
                  </a:lnTo>
                  <a:lnTo>
                    <a:pt x="1638" y="232"/>
                  </a:lnTo>
                  <a:lnTo>
                    <a:pt x="1637" y="241"/>
                  </a:lnTo>
                  <a:lnTo>
                    <a:pt x="1637" y="244"/>
                  </a:lnTo>
                  <a:lnTo>
                    <a:pt x="1638" y="247"/>
                  </a:lnTo>
                  <a:lnTo>
                    <a:pt x="1639" y="250"/>
                  </a:lnTo>
                  <a:lnTo>
                    <a:pt x="1641" y="252"/>
                  </a:lnTo>
                  <a:lnTo>
                    <a:pt x="1646" y="256"/>
                  </a:lnTo>
                  <a:lnTo>
                    <a:pt x="1653" y="260"/>
                  </a:lnTo>
                  <a:lnTo>
                    <a:pt x="1662" y="263"/>
                  </a:lnTo>
                  <a:lnTo>
                    <a:pt x="1672" y="265"/>
                  </a:lnTo>
                  <a:lnTo>
                    <a:pt x="1683" y="267"/>
                  </a:lnTo>
                  <a:lnTo>
                    <a:pt x="1695" y="268"/>
                  </a:lnTo>
                  <a:lnTo>
                    <a:pt x="1720" y="269"/>
                  </a:lnTo>
                  <a:lnTo>
                    <a:pt x="1743" y="271"/>
                  </a:lnTo>
                  <a:lnTo>
                    <a:pt x="1753" y="272"/>
                  </a:lnTo>
                  <a:lnTo>
                    <a:pt x="1761" y="274"/>
                  </a:lnTo>
                  <a:lnTo>
                    <a:pt x="1768" y="276"/>
                  </a:lnTo>
                  <a:lnTo>
                    <a:pt x="1773" y="278"/>
                  </a:lnTo>
                  <a:lnTo>
                    <a:pt x="1778" y="295"/>
                  </a:lnTo>
                  <a:lnTo>
                    <a:pt x="1783" y="315"/>
                  </a:lnTo>
                  <a:lnTo>
                    <a:pt x="1786" y="324"/>
                  </a:lnTo>
                  <a:lnTo>
                    <a:pt x="1787" y="334"/>
                  </a:lnTo>
                  <a:lnTo>
                    <a:pt x="1789" y="343"/>
                  </a:lnTo>
                  <a:lnTo>
                    <a:pt x="1789" y="351"/>
                  </a:lnTo>
                  <a:lnTo>
                    <a:pt x="1790" y="360"/>
                  </a:lnTo>
                  <a:lnTo>
                    <a:pt x="1791" y="368"/>
                  </a:lnTo>
                  <a:lnTo>
                    <a:pt x="1794" y="377"/>
                  </a:lnTo>
                  <a:lnTo>
                    <a:pt x="1797" y="385"/>
                  </a:lnTo>
                  <a:lnTo>
                    <a:pt x="1805" y="400"/>
                  </a:lnTo>
                  <a:lnTo>
                    <a:pt x="1814" y="414"/>
                  </a:lnTo>
                  <a:lnTo>
                    <a:pt x="1823" y="429"/>
                  </a:lnTo>
                  <a:lnTo>
                    <a:pt x="1830" y="444"/>
                  </a:lnTo>
                  <a:lnTo>
                    <a:pt x="1832" y="452"/>
                  </a:lnTo>
                  <a:lnTo>
                    <a:pt x="1833" y="460"/>
                  </a:lnTo>
                  <a:lnTo>
                    <a:pt x="1833" y="468"/>
                  </a:lnTo>
                  <a:lnTo>
                    <a:pt x="1832" y="477"/>
                  </a:lnTo>
                  <a:lnTo>
                    <a:pt x="1827" y="495"/>
                  </a:lnTo>
                  <a:lnTo>
                    <a:pt x="1821" y="509"/>
                  </a:lnTo>
                  <a:lnTo>
                    <a:pt x="1814" y="520"/>
                  </a:lnTo>
                  <a:lnTo>
                    <a:pt x="1807" y="529"/>
                  </a:lnTo>
                  <a:lnTo>
                    <a:pt x="1801" y="536"/>
                  </a:lnTo>
                  <a:lnTo>
                    <a:pt x="1794" y="542"/>
                  </a:lnTo>
                  <a:lnTo>
                    <a:pt x="1787" y="546"/>
                  </a:lnTo>
                  <a:lnTo>
                    <a:pt x="1780" y="549"/>
                  </a:lnTo>
                  <a:lnTo>
                    <a:pt x="1767" y="554"/>
                  </a:lnTo>
                  <a:lnTo>
                    <a:pt x="1755" y="560"/>
                  </a:lnTo>
                  <a:lnTo>
                    <a:pt x="1749" y="563"/>
                  </a:lnTo>
                  <a:lnTo>
                    <a:pt x="1745" y="568"/>
                  </a:lnTo>
                  <a:lnTo>
                    <a:pt x="1740" y="574"/>
                  </a:lnTo>
                  <a:lnTo>
                    <a:pt x="1737" y="582"/>
                  </a:lnTo>
                  <a:lnTo>
                    <a:pt x="1738" y="602"/>
                  </a:lnTo>
                  <a:lnTo>
                    <a:pt x="1740" y="626"/>
                  </a:lnTo>
                  <a:lnTo>
                    <a:pt x="1741" y="649"/>
                  </a:lnTo>
                  <a:lnTo>
                    <a:pt x="1742" y="666"/>
                  </a:lnTo>
                  <a:lnTo>
                    <a:pt x="1742" y="679"/>
                  </a:lnTo>
                  <a:lnTo>
                    <a:pt x="1740" y="690"/>
                  </a:lnTo>
                  <a:lnTo>
                    <a:pt x="1737" y="699"/>
                  </a:lnTo>
                  <a:lnTo>
                    <a:pt x="1734" y="709"/>
                  </a:lnTo>
                  <a:lnTo>
                    <a:pt x="1726" y="724"/>
                  </a:lnTo>
                  <a:lnTo>
                    <a:pt x="1716" y="740"/>
                  </a:lnTo>
                  <a:lnTo>
                    <a:pt x="1711" y="749"/>
                  </a:lnTo>
                  <a:lnTo>
                    <a:pt x="1706" y="758"/>
                  </a:lnTo>
                  <a:lnTo>
                    <a:pt x="1701" y="770"/>
                  </a:lnTo>
                  <a:lnTo>
                    <a:pt x="1697" y="783"/>
                  </a:lnTo>
                  <a:lnTo>
                    <a:pt x="1694" y="798"/>
                  </a:lnTo>
                  <a:lnTo>
                    <a:pt x="1691" y="815"/>
                  </a:lnTo>
                  <a:lnTo>
                    <a:pt x="1690" y="837"/>
                  </a:lnTo>
                  <a:lnTo>
                    <a:pt x="1689" y="860"/>
                  </a:lnTo>
                  <a:lnTo>
                    <a:pt x="1691" y="891"/>
                  </a:lnTo>
                  <a:lnTo>
                    <a:pt x="1694" y="917"/>
                  </a:lnTo>
                  <a:lnTo>
                    <a:pt x="1698" y="939"/>
                  </a:lnTo>
                  <a:lnTo>
                    <a:pt x="1703" y="956"/>
                  </a:lnTo>
                  <a:lnTo>
                    <a:pt x="1710" y="971"/>
                  </a:lnTo>
                  <a:lnTo>
                    <a:pt x="1717" y="982"/>
                  </a:lnTo>
                  <a:lnTo>
                    <a:pt x="1724" y="991"/>
                  </a:lnTo>
                  <a:lnTo>
                    <a:pt x="1731" y="997"/>
                  </a:lnTo>
                  <a:lnTo>
                    <a:pt x="1746" y="1007"/>
                  </a:lnTo>
                  <a:lnTo>
                    <a:pt x="1761" y="1016"/>
                  </a:lnTo>
                  <a:lnTo>
                    <a:pt x="1768" y="1021"/>
                  </a:lnTo>
                  <a:lnTo>
                    <a:pt x="1774" y="1027"/>
                  </a:lnTo>
                  <a:lnTo>
                    <a:pt x="1779" y="1034"/>
                  </a:lnTo>
                  <a:lnTo>
                    <a:pt x="1784" y="1045"/>
                  </a:lnTo>
                  <a:lnTo>
                    <a:pt x="1786" y="1052"/>
                  </a:lnTo>
                  <a:lnTo>
                    <a:pt x="1787" y="1059"/>
                  </a:lnTo>
                  <a:lnTo>
                    <a:pt x="1787" y="1066"/>
                  </a:lnTo>
                  <a:lnTo>
                    <a:pt x="1787" y="1073"/>
                  </a:lnTo>
                  <a:lnTo>
                    <a:pt x="1784" y="1086"/>
                  </a:lnTo>
                  <a:lnTo>
                    <a:pt x="1781" y="1099"/>
                  </a:lnTo>
                  <a:lnTo>
                    <a:pt x="1779" y="1105"/>
                  </a:lnTo>
                  <a:lnTo>
                    <a:pt x="1778" y="1112"/>
                  </a:lnTo>
                  <a:lnTo>
                    <a:pt x="1777" y="1118"/>
                  </a:lnTo>
                  <a:lnTo>
                    <a:pt x="1777" y="1125"/>
                  </a:lnTo>
                  <a:lnTo>
                    <a:pt x="1778" y="1132"/>
                  </a:lnTo>
                  <a:lnTo>
                    <a:pt x="1781" y="1139"/>
                  </a:lnTo>
                  <a:lnTo>
                    <a:pt x="1784" y="1146"/>
                  </a:lnTo>
                  <a:lnTo>
                    <a:pt x="1789" y="1155"/>
                  </a:lnTo>
                  <a:lnTo>
                    <a:pt x="1803" y="1174"/>
                  </a:lnTo>
                  <a:lnTo>
                    <a:pt x="1824" y="1199"/>
                  </a:lnTo>
                  <a:lnTo>
                    <a:pt x="1849" y="1227"/>
                  </a:lnTo>
                  <a:lnTo>
                    <a:pt x="1877" y="1256"/>
                  </a:lnTo>
                  <a:lnTo>
                    <a:pt x="1891" y="1271"/>
                  </a:lnTo>
                  <a:lnTo>
                    <a:pt x="1906" y="1284"/>
                  </a:lnTo>
                  <a:lnTo>
                    <a:pt x="1920" y="1297"/>
                  </a:lnTo>
                  <a:lnTo>
                    <a:pt x="1935" y="1309"/>
                  </a:lnTo>
                  <a:lnTo>
                    <a:pt x="1949" y="1319"/>
                  </a:lnTo>
                  <a:lnTo>
                    <a:pt x="1961" y="1327"/>
                  </a:lnTo>
                  <a:lnTo>
                    <a:pt x="1973" y="1334"/>
                  </a:lnTo>
                  <a:lnTo>
                    <a:pt x="1983" y="1338"/>
                  </a:lnTo>
                  <a:lnTo>
                    <a:pt x="2006" y="1338"/>
                  </a:lnTo>
                  <a:lnTo>
                    <a:pt x="2027" y="1338"/>
                  </a:lnTo>
                  <a:lnTo>
                    <a:pt x="2032" y="1339"/>
                  </a:lnTo>
                  <a:lnTo>
                    <a:pt x="2037" y="1341"/>
                  </a:lnTo>
                  <a:lnTo>
                    <a:pt x="2042" y="1344"/>
                  </a:lnTo>
                  <a:lnTo>
                    <a:pt x="2048" y="1347"/>
                  </a:lnTo>
                  <a:lnTo>
                    <a:pt x="2053" y="1352"/>
                  </a:lnTo>
                  <a:lnTo>
                    <a:pt x="2058" y="1358"/>
                  </a:lnTo>
                  <a:lnTo>
                    <a:pt x="2063" y="1365"/>
                  </a:lnTo>
                  <a:lnTo>
                    <a:pt x="2068" y="1374"/>
                  </a:lnTo>
                  <a:lnTo>
                    <a:pt x="2068" y="1385"/>
                  </a:lnTo>
                  <a:lnTo>
                    <a:pt x="2069" y="1410"/>
                  </a:lnTo>
                  <a:lnTo>
                    <a:pt x="2070" y="1447"/>
                  </a:lnTo>
                  <a:lnTo>
                    <a:pt x="2072" y="1494"/>
                  </a:lnTo>
                  <a:lnTo>
                    <a:pt x="2075" y="1544"/>
                  </a:lnTo>
                  <a:lnTo>
                    <a:pt x="2079" y="1593"/>
                  </a:lnTo>
                  <a:lnTo>
                    <a:pt x="2083" y="1640"/>
                  </a:lnTo>
                  <a:lnTo>
                    <a:pt x="2089" y="1679"/>
                  </a:lnTo>
                  <a:close/>
                </a:path>
              </a:pathLst>
            </a:custGeom>
            <a:grpFill/>
            <a:ln w="3175" cmpd="sng">
              <a:solidFill>
                <a:srgbClr val="FCF6F6"/>
              </a:solidFill>
              <a:round/>
              <a:headEnd/>
              <a:tailEnd/>
            </a:ln>
          </p:spPr>
          <p:txBody>
            <a:bodyPr/>
            <a:lstStyle/>
            <a:p>
              <a:endParaRPr lang="pt-BR"/>
            </a:p>
          </p:txBody>
        </p:sp>
        <p:sp>
          <p:nvSpPr>
            <p:cNvPr id="39" name="Freeform 29"/>
            <p:cNvSpPr>
              <a:spLocks/>
            </p:cNvSpPr>
            <p:nvPr/>
          </p:nvSpPr>
          <p:spPr bwMode="auto">
            <a:xfrm>
              <a:off x="4738688" y="885825"/>
              <a:ext cx="669925" cy="800100"/>
            </a:xfrm>
            <a:custGeom>
              <a:avLst/>
              <a:gdLst>
                <a:gd name="T0" fmla="*/ 1086 w 1706"/>
                <a:gd name="T1" fmla="*/ 1769 h 1877"/>
                <a:gd name="T2" fmla="*/ 1114 w 1706"/>
                <a:gd name="T3" fmla="*/ 1696 h 1877"/>
                <a:gd name="T4" fmla="*/ 1212 w 1706"/>
                <a:gd name="T5" fmla="*/ 1594 h 1877"/>
                <a:gd name="T6" fmla="*/ 1255 w 1706"/>
                <a:gd name="T7" fmla="*/ 1522 h 1877"/>
                <a:gd name="T8" fmla="*/ 1317 w 1706"/>
                <a:gd name="T9" fmla="*/ 1467 h 1877"/>
                <a:gd name="T10" fmla="*/ 1435 w 1706"/>
                <a:gd name="T11" fmla="*/ 1409 h 1877"/>
                <a:gd name="T12" fmla="*/ 1536 w 1706"/>
                <a:gd name="T13" fmla="*/ 1256 h 1877"/>
                <a:gd name="T14" fmla="*/ 1597 w 1706"/>
                <a:gd name="T15" fmla="*/ 1189 h 1877"/>
                <a:gd name="T16" fmla="*/ 1651 w 1706"/>
                <a:gd name="T17" fmla="*/ 1186 h 1877"/>
                <a:gd name="T18" fmla="*/ 1692 w 1706"/>
                <a:gd name="T19" fmla="*/ 1130 h 1877"/>
                <a:gd name="T20" fmla="*/ 1706 w 1706"/>
                <a:gd name="T21" fmla="*/ 1013 h 1877"/>
                <a:gd name="T22" fmla="*/ 1690 w 1706"/>
                <a:gd name="T23" fmla="*/ 940 h 1877"/>
                <a:gd name="T24" fmla="*/ 1653 w 1706"/>
                <a:gd name="T25" fmla="*/ 904 h 1877"/>
                <a:gd name="T26" fmla="*/ 1524 w 1706"/>
                <a:gd name="T27" fmla="*/ 878 h 1877"/>
                <a:gd name="T28" fmla="*/ 1485 w 1706"/>
                <a:gd name="T29" fmla="*/ 837 h 1877"/>
                <a:gd name="T30" fmla="*/ 1430 w 1706"/>
                <a:gd name="T31" fmla="*/ 774 h 1877"/>
                <a:gd name="T32" fmla="*/ 1384 w 1706"/>
                <a:gd name="T33" fmla="*/ 616 h 1877"/>
                <a:gd name="T34" fmla="*/ 1316 w 1706"/>
                <a:gd name="T35" fmla="*/ 448 h 1877"/>
                <a:gd name="T36" fmla="*/ 1275 w 1706"/>
                <a:gd name="T37" fmla="*/ 203 h 1877"/>
                <a:gd name="T38" fmla="*/ 1226 w 1706"/>
                <a:gd name="T39" fmla="*/ 63 h 1877"/>
                <a:gd name="T40" fmla="*/ 1174 w 1706"/>
                <a:gd name="T41" fmla="*/ 17 h 1877"/>
                <a:gd name="T42" fmla="*/ 1125 w 1706"/>
                <a:gd name="T43" fmla="*/ 1 h 1877"/>
                <a:gd name="T44" fmla="*/ 1130 w 1706"/>
                <a:gd name="T45" fmla="*/ 47 h 1877"/>
                <a:gd name="T46" fmla="*/ 1123 w 1706"/>
                <a:gd name="T47" fmla="*/ 74 h 1877"/>
                <a:gd name="T48" fmla="*/ 1119 w 1706"/>
                <a:gd name="T49" fmla="*/ 105 h 1877"/>
                <a:gd name="T50" fmla="*/ 1087 w 1706"/>
                <a:gd name="T51" fmla="*/ 95 h 1877"/>
                <a:gd name="T52" fmla="*/ 1069 w 1706"/>
                <a:gd name="T53" fmla="*/ 162 h 1877"/>
                <a:gd name="T54" fmla="*/ 1023 w 1706"/>
                <a:gd name="T55" fmla="*/ 183 h 1877"/>
                <a:gd name="T56" fmla="*/ 955 w 1706"/>
                <a:gd name="T57" fmla="*/ 277 h 1877"/>
                <a:gd name="T58" fmla="*/ 881 w 1706"/>
                <a:gd name="T59" fmla="*/ 398 h 1877"/>
                <a:gd name="T60" fmla="*/ 844 w 1706"/>
                <a:gd name="T61" fmla="*/ 461 h 1877"/>
                <a:gd name="T62" fmla="*/ 811 w 1706"/>
                <a:gd name="T63" fmla="*/ 528 h 1877"/>
                <a:gd name="T64" fmla="*/ 769 w 1706"/>
                <a:gd name="T65" fmla="*/ 622 h 1877"/>
                <a:gd name="T66" fmla="*/ 700 w 1706"/>
                <a:gd name="T67" fmla="*/ 718 h 1877"/>
                <a:gd name="T68" fmla="*/ 627 w 1706"/>
                <a:gd name="T69" fmla="*/ 761 h 1877"/>
                <a:gd name="T70" fmla="*/ 540 w 1706"/>
                <a:gd name="T71" fmla="*/ 757 h 1877"/>
                <a:gd name="T72" fmla="*/ 473 w 1706"/>
                <a:gd name="T73" fmla="*/ 720 h 1877"/>
                <a:gd name="T74" fmla="*/ 420 w 1706"/>
                <a:gd name="T75" fmla="*/ 743 h 1877"/>
                <a:gd name="T76" fmla="*/ 372 w 1706"/>
                <a:gd name="T77" fmla="*/ 721 h 1877"/>
                <a:gd name="T78" fmla="*/ 321 w 1706"/>
                <a:gd name="T79" fmla="*/ 715 h 1877"/>
                <a:gd name="T80" fmla="*/ 260 w 1706"/>
                <a:gd name="T81" fmla="*/ 763 h 1877"/>
                <a:gd name="T82" fmla="*/ 162 w 1706"/>
                <a:gd name="T83" fmla="*/ 765 h 1877"/>
                <a:gd name="T84" fmla="*/ 70 w 1706"/>
                <a:gd name="T85" fmla="*/ 711 h 1877"/>
                <a:gd name="T86" fmla="*/ 9 w 1706"/>
                <a:gd name="T87" fmla="*/ 852 h 1877"/>
                <a:gd name="T88" fmla="*/ 104 w 1706"/>
                <a:gd name="T89" fmla="*/ 849 h 1877"/>
                <a:gd name="T90" fmla="*/ 169 w 1706"/>
                <a:gd name="T91" fmla="*/ 866 h 1877"/>
                <a:gd name="T92" fmla="*/ 240 w 1706"/>
                <a:gd name="T93" fmla="*/ 934 h 1877"/>
                <a:gd name="T94" fmla="*/ 282 w 1706"/>
                <a:gd name="T95" fmla="*/ 954 h 1877"/>
                <a:gd name="T96" fmla="*/ 320 w 1706"/>
                <a:gd name="T97" fmla="*/ 990 h 1877"/>
                <a:gd name="T98" fmla="*/ 402 w 1706"/>
                <a:gd name="T99" fmla="*/ 995 h 1877"/>
                <a:gd name="T100" fmla="*/ 439 w 1706"/>
                <a:gd name="T101" fmla="*/ 1038 h 1877"/>
                <a:gd name="T102" fmla="*/ 471 w 1706"/>
                <a:gd name="T103" fmla="*/ 1160 h 1877"/>
                <a:gd name="T104" fmla="*/ 522 w 1706"/>
                <a:gd name="T105" fmla="*/ 1184 h 1877"/>
                <a:gd name="T106" fmla="*/ 577 w 1706"/>
                <a:gd name="T107" fmla="*/ 1217 h 1877"/>
                <a:gd name="T108" fmla="*/ 594 w 1706"/>
                <a:gd name="T109" fmla="*/ 1327 h 1877"/>
                <a:gd name="T110" fmla="*/ 596 w 1706"/>
                <a:gd name="T111" fmla="*/ 1458 h 1877"/>
                <a:gd name="T112" fmla="*/ 624 w 1706"/>
                <a:gd name="T113" fmla="*/ 1513 h 1877"/>
                <a:gd name="T114" fmla="*/ 683 w 1706"/>
                <a:gd name="T115" fmla="*/ 1539 h 1877"/>
                <a:gd name="T116" fmla="*/ 745 w 1706"/>
                <a:gd name="T117" fmla="*/ 1596 h 1877"/>
                <a:gd name="T118" fmla="*/ 757 w 1706"/>
                <a:gd name="T119" fmla="*/ 1674 h 1877"/>
                <a:gd name="T120" fmla="*/ 810 w 1706"/>
                <a:gd name="T121" fmla="*/ 1781 h 1877"/>
                <a:gd name="T122" fmla="*/ 909 w 1706"/>
                <a:gd name="T123" fmla="*/ 1869 h 1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6" h="1877">
                  <a:moveTo>
                    <a:pt x="1082" y="1877"/>
                  </a:moveTo>
                  <a:lnTo>
                    <a:pt x="1081" y="1854"/>
                  </a:lnTo>
                  <a:lnTo>
                    <a:pt x="1081" y="1834"/>
                  </a:lnTo>
                  <a:lnTo>
                    <a:pt x="1081" y="1816"/>
                  </a:lnTo>
                  <a:lnTo>
                    <a:pt x="1082" y="1799"/>
                  </a:lnTo>
                  <a:lnTo>
                    <a:pt x="1084" y="1783"/>
                  </a:lnTo>
                  <a:lnTo>
                    <a:pt x="1086" y="1769"/>
                  </a:lnTo>
                  <a:lnTo>
                    <a:pt x="1089" y="1755"/>
                  </a:lnTo>
                  <a:lnTo>
                    <a:pt x="1092" y="1743"/>
                  </a:lnTo>
                  <a:lnTo>
                    <a:pt x="1096" y="1732"/>
                  </a:lnTo>
                  <a:lnTo>
                    <a:pt x="1099" y="1722"/>
                  </a:lnTo>
                  <a:lnTo>
                    <a:pt x="1104" y="1712"/>
                  </a:lnTo>
                  <a:lnTo>
                    <a:pt x="1109" y="1704"/>
                  </a:lnTo>
                  <a:lnTo>
                    <a:pt x="1114" y="1696"/>
                  </a:lnTo>
                  <a:lnTo>
                    <a:pt x="1119" y="1688"/>
                  </a:lnTo>
                  <a:lnTo>
                    <a:pt x="1124" y="1681"/>
                  </a:lnTo>
                  <a:lnTo>
                    <a:pt x="1130" y="1675"/>
                  </a:lnTo>
                  <a:lnTo>
                    <a:pt x="1156" y="1650"/>
                  </a:lnTo>
                  <a:lnTo>
                    <a:pt x="1184" y="1625"/>
                  </a:lnTo>
                  <a:lnTo>
                    <a:pt x="1198" y="1611"/>
                  </a:lnTo>
                  <a:lnTo>
                    <a:pt x="1212" y="1594"/>
                  </a:lnTo>
                  <a:lnTo>
                    <a:pt x="1219" y="1585"/>
                  </a:lnTo>
                  <a:lnTo>
                    <a:pt x="1226" y="1575"/>
                  </a:lnTo>
                  <a:lnTo>
                    <a:pt x="1232" y="1564"/>
                  </a:lnTo>
                  <a:lnTo>
                    <a:pt x="1239" y="1552"/>
                  </a:lnTo>
                  <a:lnTo>
                    <a:pt x="1244" y="1540"/>
                  </a:lnTo>
                  <a:lnTo>
                    <a:pt x="1249" y="1531"/>
                  </a:lnTo>
                  <a:lnTo>
                    <a:pt x="1255" y="1522"/>
                  </a:lnTo>
                  <a:lnTo>
                    <a:pt x="1261" y="1514"/>
                  </a:lnTo>
                  <a:lnTo>
                    <a:pt x="1267" y="1506"/>
                  </a:lnTo>
                  <a:lnTo>
                    <a:pt x="1273" y="1499"/>
                  </a:lnTo>
                  <a:lnTo>
                    <a:pt x="1281" y="1493"/>
                  </a:lnTo>
                  <a:lnTo>
                    <a:pt x="1288" y="1487"/>
                  </a:lnTo>
                  <a:lnTo>
                    <a:pt x="1302" y="1476"/>
                  </a:lnTo>
                  <a:lnTo>
                    <a:pt x="1317" y="1467"/>
                  </a:lnTo>
                  <a:lnTo>
                    <a:pt x="1332" y="1460"/>
                  </a:lnTo>
                  <a:lnTo>
                    <a:pt x="1347" y="1453"/>
                  </a:lnTo>
                  <a:lnTo>
                    <a:pt x="1377" y="1441"/>
                  </a:lnTo>
                  <a:lnTo>
                    <a:pt x="1406" y="1428"/>
                  </a:lnTo>
                  <a:lnTo>
                    <a:pt x="1418" y="1421"/>
                  </a:lnTo>
                  <a:lnTo>
                    <a:pt x="1430" y="1414"/>
                  </a:lnTo>
                  <a:lnTo>
                    <a:pt x="1435" y="1409"/>
                  </a:lnTo>
                  <a:lnTo>
                    <a:pt x="1440" y="1404"/>
                  </a:lnTo>
                  <a:lnTo>
                    <a:pt x="1444" y="1399"/>
                  </a:lnTo>
                  <a:lnTo>
                    <a:pt x="1449" y="1394"/>
                  </a:lnTo>
                  <a:lnTo>
                    <a:pt x="1472" y="1361"/>
                  </a:lnTo>
                  <a:lnTo>
                    <a:pt x="1494" y="1325"/>
                  </a:lnTo>
                  <a:lnTo>
                    <a:pt x="1516" y="1289"/>
                  </a:lnTo>
                  <a:lnTo>
                    <a:pt x="1536" y="1256"/>
                  </a:lnTo>
                  <a:lnTo>
                    <a:pt x="1546" y="1241"/>
                  </a:lnTo>
                  <a:lnTo>
                    <a:pt x="1556" y="1227"/>
                  </a:lnTo>
                  <a:lnTo>
                    <a:pt x="1565" y="1215"/>
                  </a:lnTo>
                  <a:lnTo>
                    <a:pt x="1575" y="1204"/>
                  </a:lnTo>
                  <a:lnTo>
                    <a:pt x="1584" y="1197"/>
                  </a:lnTo>
                  <a:lnTo>
                    <a:pt x="1593" y="1191"/>
                  </a:lnTo>
                  <a:lnTo>
                    <a:pt x="1597" y="1189"/>
                  </a:lnTo>
                  <a:lnTo>
                    <a:pt x="1602" y="1188"/>
                  </a:lnTo>
                  <a:lnTo>
                    <a:pt x="1606" y="1188"/>
                  </a:lnTo>
                  <a:lnTo>
                    <a:pt x="1612" y="1189"/>
                  </a:lnTo>
                  <a:lnTo>
                    <a:pt x="1623" y="1190"/>
                  </a:lnTo>
                  <a:lnTo>
                    <a:pt x="1633" y="1190"/>
                  </a:lnTo>
                  <a:lnTo>
                    <a:pt x="1643" y="1189"/>
                  </a:lnTo>
                  <a:lnTo>
                    <a:pt x="1651" y="1186"/>
                  </a:lnTo>
                  <a:lnTo>
                    <a:pt x="1659" y="1183"/>
                  </a:lnTo>
                  <a:lnTo>
                    <a:pt x="1666" y="1177"/>
                  </a:lnTo>
                  <a:lnTo>
                    <a:pt x="1672" y="1171"/>
                  </a:lnTo>
                  <a:lnTo>
                    <a:pt x="1678" y="1163"/>
                  </a:lnTo>
                  <a:lnTo>
                    <a:pt x="1683" y="1153"/>
                  </a:lnTo>
                  <a:lnTo>
                    <a:pt x="1688" y="1142"/>
                  </a:lnTo>
                  <a:lnTo>
                    <a:pt x="1692" y="1130"/>
                  </a:lnTo>
                  <a:lnTo>
                    <a:pt x="1695" y="1116"/>
                  </a:lnTo>
                  <a:lnTo>
                    <a:pt x="1698" y="1100"/>
                  </a:lnTo>
                  <a:lnTo>
                    <a:pt x="1701" y="1082"/>
                  </a:lnTo>
                  <a:lnTo>
                    <a:pt x="1703" y="1063"/>
                  </a:lnTo>
                  <a:lnTo>
                    <a:pt x="1705" y="1042"/>
                  </a:lnTo>
                  <a:lnTo>
                    <a:pt x="1706" y="1027"/>
                  </a:lnTo>
                  <a:lnTo>
                    <a:pt x="1706" y="1013"/>
                  </a:lnTo>
                  <a:lnTo>
                    <a:pt x="1705" y="1000"/>
                  </a:lnTo>
                  <a:lnTo>
                    <a:pt x="1704" y="988"/>
                  </a:lnTo>
                  <a:lnTo>
                    <a:pt x="1702" y="976"/>
                  </a:lnTo>
                  <a:lnTo>
                    <a:pt x="1700" y="966"/>
                  </a:lnTo>
                  <a:lnTo>
                    <a:pt x="1697" y="956"/>
                  </a:lnTo>
                  <a:lnTo>
                    <a:pt x="1694" y="948"/>
                  </a:lnTo>
                  <a:lnTo>
                    <a:pt x="1690" y="940"/>
                  </a:lnTo>
                  <a:lnTo>
                    <a:pt x="1686" y="933"/>
                  </a:lnTo>
                  <a:lnTo>
                    <a:pt x="1681" y="927"/>
                  </a:lnTo>
                  <a:lnTo>
                    <a:pt x="1676" y="921"/>
                  </a:lnTo>
                  <a:lnTo>
                    <a:pt x="1671" y="916"/>
                  </a:lnTo>
                  <a:lnTo>
                    <a:pt x="1665" y="912"/>
                  </a:lnTo>
                  <a:lnTo>
                    <a:pt x="1659" y="908"/>
                  </a:lnTo>
                  <a:lnTo>
                    <a:pt x="1653" y="904"/>
                  </a:lnTo>
                  <a:lnTo>
                    <a:pt x="1639" y="898"/>
                  </a:lnTo>
                  <a:lnTo>
                    <a:pt x="1625" y="894"/>
                  </a:lnTo>
                  <a:lnTo>
                    <a:pt x="1609" y="891"/>
                  </a:lnTo>
                  <a:lnTo>
                    <a:pt x="1594" y="888"/>
                  </a:lnTo>
                  <a:lnTo>
                    <a:pt x="1563" y="885"/>
                  </a:lnTo>
                  <a:lnTo>
                    <a:pt x="1533" y="880"/>
                  </a:lnTo>
                  <a:lnTo>
                    <a:pt x="1524" y="878"/>
                  </a:lnTo>
                  <a:lnTo>
                    <a:pt x="1516" y="875"/>
                  </a:lnTo>
                  <a:lnTo>
                    <a:pt x="1509" y="870"/>
                  </a:lnTo>
                  <a:lnTo>
                    <a:pt x="1503" y="864"/>
                  </a:lnTo>
                  <a:lnTo>
                    <a:pt x="1496" y="858"/>
                  </a:lnTo>
                  <a:lnTo>
                    <a:pt x="1492" y="851"/>
                  </a:lnTo>
                  <a:lnTo>
                    <a:pt x="1488" y="844"/>
                  </a:lnTo>
                  <a:lnTo>
                    <a:pt x="1485" y="837"/>
                  </a:lnTo>
                  <a:lnTo>
                    <a:pt x="1476" y="808"/>
                  </a:lnTo>
                  <a:lnTo>
                    <a:pt x="1469" y="791"/>
                  </a:lnTo>
                  <a:lnTo>
                    <a:pt x="1456" y="791"/>
                  </a:lnTo>
                  <a:lnTo>
                    <a:pt x="1453" y="791"/>
                  </a:lnTo>
                  <a:lnTo>
                    <a:pt x="1450" y="791"/>
                  </a:lnTo>
                  <a:lnTo>
                    <a:pt x="1433" y="791"/>
                  </a:lnTo>
                  <a:lnTo>
                    <a:pt x="1430" y="774"/>
                  </a:lnTo>
                  <a:lnTo>
                    <a:pt x="1428" y="750"/>
                  </a:lnTo>
                  <a:lnTo>
                    <a:pt x="1426" y="726"/>
                  </a:lnTo>
                  <a:lnTo>
                    <a:pt x="1423" y="706"/>
                  </a:lnTo>
                  <a:lnTo>
                    <a:pt x="1413" y="681"/>
                  </a:lnTo>
                  <a:lnTo>
                    <a:pt x="1403" y="658"/>
                  </a:lnTo>
                  <a:lnTo>
                    <a:pt x="1394" y="636"/>
                  </a:lnTo>
                  <a:lnTo>
                    <a:pt x="1384" y="616"/>
                  </a:lnTo>
                  <a:lnTo>
                    <a:pt x="1366" y="579"/>
                  </a:lnTo>
                  <a:lnTo>
                    <a:pt x="1350" y="545"/>
                  </a:lnTo>
                  <a:lnTo>
                    <a:pt x="1342" y="526"/>
                  </a:lnTo>
                  <a:lnTo>
                    <a:pt x="1335" y="508"/>
                  </a:lnTo>
                  <a:lnTo>
                    <a:pt x="1328" y="490"/>
                  </a:lnTo>
                  <a:lnTo>
                    <a:pt x="1322" y="470"/>
                  </a:lnTo>
                  <a:lnTo>
                    <a:pt x="1316" y="448"/>
                  </a:lnTo>
                  <a:lnTo>
                    <a:pt x="1311" y="424"/>
                  </a:lnTo>
                  <a:lnTo>
                    <a:pt x="1306" y="398"/>
                  </a:lnTo>
                  <a:lnTo>
                    <a:pt x="1302" y="370"/>
                  </a:lnTo>
                  <a:lnTo>
                    <a:pt x="1295" y="320"/>
                  </a:lnTo>
                  <a:lnTo>
                    <a:pt x="1287" y="262"/>
                  </a:lnTo>
                  <a:lnTo>
                    <a:pt x="1282" y="233"/>
                  </a:lnTo>
                  <a:lnTo>
                    <a:pt x="1275" y="203"/>
                  </a:lnTo>
                  <a:lnTo>
                    <a:pt x="1269" y="174"/>
                  </a:lnTo>
                  <a:lnTo>
                    <a:pt x="1261" y="147"/>
                  </a:lnTo>
                  <a:lnTo>
                    <a:pt x="1253" y="121"/>
                  </a:lnTo>
                  <a:lnTo>
                    <a:pt x="1243" y="96"/>
                  </a:lnTo>
                  <a:lnTo>
                    <a:pt x="1238" y="84"/>
                  </a:lnTo>
                  <a:lnTo>
                    <a:pt x="1232" y="73"/>
                  </a:lnTo>
                  <a:lnTo>
                    <a:pt x="1226" y="63"/>
                  </a:lnTo>
                  <a:lnTo>
                    <a:pt x="1220" y="54"/>
                  </a:lnTo>
                  <a:lnTo>
                    <a:pt x="1213" y="45"/>
                  </a:lnTo>
                  <a:lnTo>
                    <a:pt x="1206" y="38"/>
                  </a:lnTo>
                  <a:lnTo>
                    <a:pt x="1199" y="31"/>
                  </a:lnTo>
                  <a:lnTo>
                    <a:pt x="1191" y="25"/>
                  </a:lnTo>
                  <a:lnTo>
                    <a:pt x="1183" y="21"/>
                  </a:lnTo>
                  <a:lnTo>
                    <a:pt x="1174" y="17"/>
                  </a:lnTo>
                  <a:lnTo>
                    <a:pt x="1164" y="15"/>
                  </a:lnTo>
                  <a:lnTo>
                    <a:pt x="1154" y="14"/>
                  </a:lnTo>
                  <a:lnTo>
                    <a:pt x="1145" y="7"/>
                  </a:lnTo>
                  <a:lnTo>
                    <a:pt x="1138" y="3"/>
                  </a:lnTo>
                  <a:lnTo>
                    <a:pt x="1133" y="1"/>
                  </a:lnTo>
                  <a:lnTo>
                    <a:pt x="1128" y="0"/>
                  </a:lnTo>
                  <a:lnTo>
                    <a:pt x="1125" y="1"/>
                  </a:lnTo>
                  <a:lnTo>
                    <a:pt x="1123" y="4"/>
                  </a:lnTo>
                  <a:lnTo>
                    <a:pt x="1122" y="7"/>
                  </a:lnTo>
                  <a:lnTo>
                    <a:pt x="1122" y="11"/>
                  </a:lnTo>
                  <a:lnTo>
                    <a:pt x="1125" y="30"/>
                  </a:lnTo>
                  <a:lnTo>
                    <a:pt x="1128" y="40"/>
                  </a:lnTo>
                  <a:lnTo>
                    <a:pt x="1130" y="44"/>
                  </a:lnTo>
                  <a:lnTo>
                    <a:pt x="1130" y="47"/>
                  </a:lnTo>
                  <a:lnTo>
                    <a:pt x="1130" y="50"/>
                  </a:lnTo>
                  <a:lnTo>
                    <a:pt x="1130" y="53"/>
                  </a:lnTo>
                  <a:lnTo>
                    <a:pt x="1128" y="58"/>
                  </a:lnTo>
                  <a:lnTo>
                    <a:pt x="1125" y="63"/>
                  </a:lnTo>
                  <a:lnTo>
                    <a:pt x="1124" y="66"/>
                  </a:lnTo>
                  <a:lnTo>
                    <a:pt x="1123" y="70"/>
                  </a:lnTo>
                  <a:lnTo>
                    <a:pt x="1123" y="74"/>
                  </a:lnTo>
                  <a:lnTo>
                    <a:pt x="1123" y="78"/>
                  </a:lnTo>
                  <a:lnTo>
                    <a:pt x="1124" y="83"/>
                  </a:lnTo>
                  <a:lnTo>
                    <a:pt x="1126" y="88"/>
                  </a:lnTo>
                  <a:lnTo>
                    <a:pt x="1129" y="96"/>
                  </a:lnTo>
                  <a:lnTo>
                    <a:pt x="1134" y="103"/>
                  </a:lnTo>
                  <a:lnTo>
                    <a:pt x="1129" y="104"/>
                  </a:lnTo>
                  <a:lnTo>
                    <a:pt x="1119" y="105"/>
                  </a:lnTo>
                  <a:lnTo>
                    <a:pt x="1112" y="103"/>
                  </a:lnTo>
                  <a:lnTo>
                    <a:pt x="1105" y="99"/>
                  </a:lnTo>
                  <a:lnTo>
                    <a:pt x="1102" y="96"/>
                  </a:lnTo>
                  <a:lnTo>
                    <a:pt x="1098" y="91"/>
                  </a:lnTo>
                  <a:lnTo>
                    <a:pt x="1095" y="87"/>
                  </a:lnTo>
                  <a:lnTo>
                    <a:pt x="1092" y="81"/>
                  </a:lnTo>
                  <a:lnTo>
                    <a:pt x="1087" y="95"/>
                  </a:lnTo>
                  <a:lnTo>
                    <a:pt x="1084" y="108"/>
                  </a:lnTo>
                  <a:lnTo>
                    <a:pt x="1082" y="121"/>
                  </a:lnTo>
                  <a:lnTo>
                    <a:pt x="1080" y="134"/>
                  </a:lnTo>
                  <a:lnTo>
                    <a:pt x="1078" y="145"/>
                  </a:lnTo>
                  <a:lnTo>
                    <a:pt x="1074" y="155"/>
                  </a:lnTo>
                  <a:lnTo>
                    <a:pt x="1072" y="159"/>
                  </a:lnTo>
                  <a:lnTo>
                    <a:pt x="1069" y="162"/>
                  </a:lnTo>
                  <a:lnTo>
                    <a:pt x="1065" y="164"/>
                  </a:lnTo>
                  <a:lnTo>
                    <a:pt x="1061" y="166"/>
                  </a:lnTo>
                  <a:lnTo>
                    <a:pt x="1052" y="167"/>
                  </a:lnTo>
                  <a:lnTo>
                    <a:pt x="1044" y="170"/>
                  </a:lnTo>
                  <a:lnTo>
                    <a:pt x="1037" y="173"/>
                  </a:lnTo>
                  <a:lnTo>
                    <a:pt x="1030" y="178"/>
                  </a:lnTo>
                  <a:lnTo>
                    <a:pt x="1023" y="183"/>
                  </a:lnTo>
                  <a:lnTo>
                    <a:pt x="1016" y="189"/>
                  </a:lnTo>
                  <a:lnTo>
                    <a:pt x="1009" y="196"/>
                  </a:lnTo>
                  <a:lnTo>
                    <a:pt x="1002" y="203"/>
                  </a:lnTo>
                  <a:lnTo>
                    <a:pt x="990" y="220"/>
                  </a:lnTo>
                  <a:lnTo>
                    <a:pt x="977" y="238"/>
                  </a:lnTo>
                  <a:lnTo>
                    <a:pt x="966" y="257"/>
                  </a:lnTo>
                  <a:lnTo>
                    <a:pt x="955" y="277"/>
                  </a:lnTo>
                  <a:lnTo>
                    <a:pt x="934" y="315"/>
                  </a:lnTo>
                  <a:lnTo>
                    <a:pt x="918" y="351"/>
                  </a:lnTo>
                  <a:lnTo>
                    <a:pt x="910" y="366"/>
                  </a:lnTo>
                  <a:lnTo>
                    <a:pt x="904" y="378"/>
                  </a:lnTo>
                  <a:lnTo>
                    <a:pt x="898" y="386"/>
                  </a:lnTo>
                  <a:lnTo>
                    <a:pt x="892" y="391"/>
                  </a:lnTo>
                  <a:lnTo>
                    <a:pt x="881" y="398"/>
                  </a:lnTo>
                  <a:lnTo>
                    <a:pt x="871" y="406"/>
                  </a:lnTo>
                  <a:lnTo>
                    <a:pt x="864" y="415"/>
                  </a:lnTo>
                  <a:lnTo>
                    <a:pt x="858" y="423"/>
                  </a:lnTo>
                  <a:lnTo>
                    <a:pt x="853" y="433"/>
                  </a:lnTo>
                  <a:lnTo>
                    <a:pt x="849" y="443"/>
                  </a:lnTo>
                  <a:lnTo>
                    <a:pt x="846" y="452"/>
                  </a:lnTo>
                  <a:lnTo>
                    <a:pt x="844" y="461"/>
                  </a:lnTo>
                  <a:lnTo>
                    <a:pt x="841" y="479"/>
                  </a:lnTo>
                  <a:lnTo>
                    <a:pt x="837" y="496"/>
                  </a:lnTo>
                  <a:lnTo>
                    <a:pt x="834" y="504"/>
                  </a:lnTo>
                  <a:lnTo>
                    <a:pt x="829" y="511"/>
                  </a:lnTo>
                  <a:lnTo>
                    <a:pt x="825" y="517"/>
                  </a:lnTo>
                  <a:lnTo>
                    <a:pt x="819" y="522"/>
                  </a:lnTo>
                  <a:lnTo>
                    <a:pt x="811" y="528"/>
                  </a:lnTo>
                  <a:lnTo>
                    <a:pt x="805" y="535"/>
                  </a:lnTo>
                  <a:lnTo>
                    <a:pt x="799" y="543"/>
                  </a:lnTo>
                  <a:lnTo>
                    <a:pt x="795" y="551"/>
                  </a:lnTo>
                  <a:lnTo>
                    <a:pt x="787" y="567"/>
                  </a:lnTo>
                  <a:lnTo>
                    <a:pt x="781" y="585"/>
                  </a:lnTo>
                  <a:lnTo>
                    <a:pt x="775" y="603"/>
                  </a:lnTo>
                  <a:lnTo>
                    <a:pt x="769" y="622"/>
                  </a:lnTo>
                  <a:lnTo>
                    <a:pt x="765" y="631"/>
                  </a:lnTo>
                  <a:lnTo>
                    <a:pt x="761" y="641"/>
                  </a:lnTo>
                  <a:lnTo>
                    <a:pt x="756" y="651"/>
                  </a:lnTo>
                  <a:lnTo>
                    <a:pt x="751" y="660"/>
                  </a:lnTo>
                  <a:lnTo>
                    <a:pt x="735" y="680"/>
                  </a:lnTo>
                  <a:lnTo>
                    <a:pt x="717" y="700"/>
                  </a:lnTo>
                  <a:lnTo>
                    <a:pt x="700" y="718"/>
                  </a:lnTo>
                  <a:lnTo>
                    <a:pt x="682" y="733"/>
                  </a:lnTo>
                  <a:lnTo>
                    <a:pt x="673" y="740"/>
                  </a:lnTo>
                  <a:lnTo>
                    <a:pt x="664" y="746"/>
                  </a:lnTo>
                  <a:lnTo>
                    <a:pt x="654" y="751"/>
                  </a:lnTo>
                  <a:lnTo>
                    <a:pt x="645" y="755"/>
                  </a:lnTo>
                  <a:lnTo>
                    <a:pt x="636" y="759"/>
                  </a:lnTo>
                  <a:lnTo>
                    <a:pt x="627" y="761"/>
                  </a:lnTo>
                  <a:lnTo>
                    <a:pt x="618" y="764"/>
                  </a:lnTo>
                  <a:lnTo>
                    <a:pt x="610" y="765"/>
                  </a:lnTo>
                  <a:lnTo>
                    <a:pt x="583" y="764"/>
                  </a:lnTo>
                  <a:lnTo>
                    <a:pt x="562" y="763"/>
                  </a:lnTo>
                  <a:lnTo>
                    <a:pt x="554" y="761"/>
                  </a:lnTo>
                  <a:lnTo>
                    <a:pt x="546" y="759"/>
                  </a:lnTo>
                  <a:lnTo>
                    <a:pt x="540" y="757"/>
                  </a:lnTo>
                  <a:lnTo>
                    <a:pt x="536" y="753"/>
                  </a:lnTo>
                  <a:lnTo>
                    <a:pt x="515" y="717"/>
                  </a:lnTo>
                  <a:lnTo>
                    <a:pt x="507" y="715"/>
                  </a:lnTo>
                  <a:lnTo>
                    <a:pt x="499" y="715"/>
                  </a:lnTo>
                  <a:lnTo>
                    <a:pt x="491" y="715"/>
                  </a:lnTo>
                  <a:lnTo>
                    <a:pt x="485" y="716"/>
                  </a:lnTo>
                  <a:lnTo>
                    <a:pt x="473" y="720"/>
                  </a:lnTo>
                  <a:lnTo>
                    <a:pt x="463" y="726"/>
                  </a:lnTo>
                  <a:lnTo>
                    <a:pt x="454" y="732"/>
                  </a:lnTo>
                  <a:lnTo>
                    <a:pt x="444" y="737"/>
                  </a:lnTo>
                  <a:lnTo>
                    <a:pt x="438" y="739"/>
                  </a:lnTo>
                  <a:lnTo>
                    <a:pt x="433" y="741"/>
                  </a:lnTo>
                  <a:lnTo>
                    <a:pt x="427" y="742"/>
                  </a:lnTo>
                  <a:lnTo>
                    <a:pt x="420" y="743"/>
                  </a:lnTo>
                  <a:lnTo>
                    <a:pt x="414" y="742"/>
                  </a:lnTo>
                  <a:lnTo>
                    <a:pt x="408" y="741"/>
                  </a:lnTo>
                  <a:lnTo>
                    <a:pt x="403" y="740"/>
                  </a:lnTo>
                  <a:lnTo>
                    <a:pt x="398" y="738"/>
                  </a:lnTo>
                  <a:lnTo>
                    <a:pt x="389" y="733"/>
                  </a:lnTo>
                  <a:lnTo>
                    <a:pt x="380" y="727"/>
                  </a:lnTo>
                  <a:lnTo>
                    <a:pt x="372" y="721"/>
                  </a:lnTo>
                  <a:lnTo>
                    <a:pt x="364" y="716"/>
                  </a:lnTo>
                  <a:lnTo>
                    <a:pt x="359" y="714"/>
                  </a:lnTo>
                  <a:lnTo>
                    <a:pt x="354" y="713"/>
                  </a:lnTo>
                  <a:lnTo>
                    <a:pt x="348" y="712"/>
                  </a:lnTo>
                  <a:lnTo>
                    <a:pt x="341" y="712"/>
                  </a:lnTo>
                  <a:lnTo>
                    <a:pt x="330" y="712"/>
                  </a:lnTo>
                  <a:lnTo>
                    <a:pt x="321" y="715"/>
                  </a:lnTo>
                  <a:lnTo>
                    <a:pt x="314" y="718"/>
                  </a:lnTo>
                  <a:lnTo>
                    <a:pt x="307" y="723"/>
                  </a:lnTo>
                  <a:lnTo>
                    <a:pt x="295" y="734"/>
                  </a:lnTo>
                  <a:lnTo>
                    <a:pt x="283" y="746"/>
                  </a:lnTo>
                  <a:lnTo>
                    <a:pt x="277" y="752"/>
                  </a:lnTo>
                  <a:lnTo>
                    <a:pt x="269" y="757"/>
                  </a:lnTo>
                  <a:lnTo>
                    <a:pt x="260" y="763"/>
                  </a:lnTo>
                  <a:lnTo>
                    <a:pt x="250" y="767"/>
                  </a:lnTo>
                  <a:lnTo>
                    <a:pt x="239" y="770"/>
                  </a:lnTo>
                  <a:lnTo>
                    <a:pt x="225" y="772"/>
                  </a:lnTo>
                  <a:lnTo>
                    <a:pt x="208" y="772"/>
                  </a:lnTo>
                  <a:lnTo>
                    <a:pt x="189" y="770"/>
                  </a:lnTo>
                  <a:lnTo>
                    <a:pt x="175" y="768"/>
                  </a:lnTo>
                  <a:lnTo>
                    <a:pt x="162" y="765"/>
                  </a:lnTo>
                  <a:lnTo>
                    <a:pt x="150" y="760"/>
                  </a:lnTo>
                  <a:lnTo>
                    <a:pt x="139" y="755"/>
                  </a:lnTo>
                  <a:lnTo>
                    <a:pt x="119" y="742"/>
                  </a:lnTo>
                  <a:lnTo>
                    <a:pt x="99" y="729"/>
                  </a:lnTo>
                  <a:lnTo>
                    <a:pt x="90" y="723"/>
                  </a:lnTo>
                  <a:lnTo>
                    <a:pt x="80" y="717"/>
                  </a:lnTo>
                  <a:lnTo>
                    <a:pt x="70" y="711"/>
                  </a:lnTo>
                  <a:lnTo>
                    <a:pt x="59" y="707"/>
                  </a:lnTo>
                  <a:lnTo>
                    <a:pt x="46" y="703"/>
                  </a:lnTo>
                  <a:lnTo>
                    <a:pt x="34" y="701"/>
                  </a:lnTo>
                  <a:lnTo>
                    <a:pt x="20" y="700"/>
                  </a:lnTo>
                  <a:lnTo>
                    <a:pt x="5" y="701"/>
                  </a:lnTo>
                  <a:lnTo>
                    <a:pt x="0" y="848"/>
                  </a:lnTo>
                  <a:lnTo>
                    <a:pt x="9" y="852"/>
                  </a:lnTo>
                  <a:lnTo>
                    <a:pt x="18" y="855"/>
                  </a:lnTo>
                  <a:lnTo>
                    <a:pt x="26" y="857"/>
                  </a:lnTo>
                  <a:lnTo>
                    <a:pt x="35" y="857"/>
                  </a:lnTo>
                  <a:lnTo>
                    <a:pt x="52" y="857"/>
                  </a:lnTo>
                  <a:lnTo>
                    <a:pt x="69" y="854"/>
                  </a:lnTo>
                  <a:lnTo>
                    <a:pt x="87" y="851"/>
                  </a:lnTo>
                  <a:lnTo>
                    <a:pt x="104" y="849"/>
                  </a:lnTo>
                  <a:lnTo>
                    <a:pt x="113" y="849"/>
                  </a:lnTo>
                  <a:lnTo>
                    <a:pt x="123" y="849"/>
                  </a:lnTo>
                  <a:lnTo>
                    <a:pt x="132" y="851"/>
                  </a:lnTo>
                  <a:lnTo>
                    <a:pt x="142" y="853"/>
                  </a:lnTo>
                  <a:lnTo>
                    <a:pt x="151" y="856"/>
                  </a:lnTo>
                  <a:lnTo>
                    <a:pt x="160" y="861"/>
                  </a:lnTo>
                  <a:lnTo>
                    <a:pt x="169" y="866"/>
                  </a:lnTo>
                  <a:lnTo>
                    <a:pt x="177" y="874"/>
                  </a:lnTo>
                  <a:lnTo>
                    <a:pt x="192" y="887"/>
                  </a:lnTo>
                  <a:lnTo>
                    <a:pt x="205" y="901"/>
                  </a:lnTo>
                  <a:lnTo>
                    <a:pt x="217" y="915"/>
                  </a:lnTo>
                  <a:lnTo>
                    <a:pt x="229" y="926"/>
                  </a:lnTo>
                  <a:lnTo>
                    <a:pt x="235" y="931"/>
                  </a:lnTo>
                  <a:lnTo>
                    <a:pt x="240" y="934"/>
                  </a:lnTo>
                  <a:lnTo>
                    <a:pt x="246" y="936"/>
                  </a:lnTo>
                  <a:lnTo>
                    <a:pt x="252" y="937"/>
                  </a:lnTo>
                  <a:lnTo>
                    <a:pt x="258" y="938"/>
                  </a:lnTo>
                  <a:lnTo>
                    <a:pt x="263" y="939"/>
                  </a:lnTo>
                  <a:lnTo>
                    <a:pt x="268" y="942"/>
                  </a:lnTo>
                  <a:lnTo>
                    <a:pt x="273" y="945"/>
                  </a:lnTo>
                  <a:lnTo>
                    <a:pt x="282" y="954"/>
                  </a:lnTo>
                  <a:lnTo>
                    <a:pt x="291" y="963"/>
                  </a:lnTo>
                  <a:lnTo>
                    <a:pt x="298" y="973"/>
                  </a:lnTo>
                  <a:lnTo>
                    <a:pt x="306" y="981"/>
                  </a:lnTo>
                  <a:lnTo>
                    <a:pt x="309" y="985"/>
                  </a:lnTo>
                  <a:lnTo>
                    <a:pt x="313" y="988"/>
                  </a:lnTo>
                  <a:lnTo>
                    <a:pt x="317" y="990"/>
                  </a:lnTo>
                  <a:lnTo>
                    <a:pt x="320" y="990"/>
                  </a:lnTo>
                  <a:lnTo>
                    <a:pt x="337" y="990"/>
                  </a:lnTo>
                  <a:lnTo>
                    <a:pt x="344" y="990"/>
                  </a:lnTo>
                  <a:lnTo>
                    <a:pt x="351" y="990"/>
                  </a:lnTo>
                  <a:lnTo>
                    <a:pt x="367" y="990"/>
                  </a:lnTo>
                  <a:lnTo>
                    <a:pt x="383" y="991"/>
                  </a:lnTo>
                  <a:lnTo>
                    <a:pt x="397" y="993"/>
                  </a:lnTo>
                  <a:lnTo>
                    <a:pt x="402" y="995"/>
                  </a:lnTo>
                  <a:lnTo>
                    <a:pt x="408" y="997"/>
                  </a:lnTo>
                  <a:lnTo>
                    <a:pt x="412" y="1000"/>
                  </a:lnTo>
                  <a:lnTo>
                    <a:pt x="417" y="1003"/>
                  </a:lnTo>
                  <a:lnTo>
                    <a:pt x="424" y="1010"/>
                  </a:lnTo>
                  <a:lnTo>
                    <a:pt x="430" y="1018"/>
                  </a:lnTo>
                  <a:lnTo>
                    <a:pt x="435" y="1027"/>
                  </a:lnTo>
                  <a:lnTo>
                    <a:pt x="439" y="1038"/>
                  </a:lnTo>
                  <a:lnTo>
                    <a:pt x="445" y="1062"/>
                  </a:lnTo>
                  <a:lnTo>
                    <a:pt x="451" y="1089"/>
                  </a:lnTo>
                  <a:lnTo>
                    <a:pt x="454" y="1105"/>
                  </a:lnTo>
                  <a:lnTo>
                    <a:pt x="458" y="1120"/>
                  </a:lnTo>
                  <a:lnTo>
                    <a:pt x="462" y="1136"/>
                  </a:lnTo>
                  <a:lnTo>
                    <a:pt x="467" y="1152"/>
                  </a:lnTo>
                  <a:lnTo>
                    <a:pt x="471" y="1160"/>
                  </a:lnTo>
                  <a:lnTo>
                    <a:pt x="476" y="1165"/>
                  </a:lnTo>
                  <a:lnTo>
                    <a:pt x="482" y="1170"/>
                  </a:lnTo>
                  <a:lnTo>
                    <a:pt x="488" y="1174"/>
                  </a:lnTo>
                  <a:lnTo>
                    <a:pt x="496" y="1178"/>
                  </a:lnTo>
                  <a:lnTo>
                    <a:pt x="505" y="1180"/>
                  </a:lnTo>
                  <a:lnTo>
                    <a:pt x="514" y="1182"/>
                  </a:lnTo>
                  <a:lnTo>
                    <a:pt x="522" y="1184"/>
                  </a:lnTo>
                  <a:lnTo>
                    <a:pt x="539" y="1187"/>
                  </a:lnTo>
                  <a:lnTo>
                    <a:pt x="554" y="1191"/>
                  </a:lnTo>
                  <a:lnTo>
                    <a:pt x="560" y="1193"/>
                  </a:lnTo>
                  <a:lnTo>
                    <a:pt x="565" y="1196"/>
                  </a:lnTo>
                  <a:lnTo>
                    <a:pt x="569" y="1200"/>
                  </a:lnTo>
                  <a:lnTo>
                    <a:pt x="572" y="1204"/>
                  </a:lnTo>
                  <a:lnTo>
                    <a:pt x="577" y="1217"/>
                  </a:lnTo>
                  <a:lnTo>
                    <a:pt x="582" y="1230"/>
                  </a:lnTo>
                  <a:lnTo>
                    <a:pt x="586" y="1244"/>
                  </a:lnTo>
                  <a:lnTo>
                    <a:pt x="589" y="1260"/>
                  </a:lnTo>
                  <a:lnTo>
                    <a:pt x="591" y="1276"/>
                  </a:lnTo>
                  <a:lnTo>
                    <a:pt x="592" y="1292"/>
                  </a:lnTo>
                  <a:lnTo>
                    <a:pt x="594" y="1309"/>
                  </a:lnTo>
                  <a:lnTo>
                    <a:pt x="594" y="1327"/>
                  </a:lnTo>
                  <a:lnTo>
                    <a:pt x="595" y="1361"/>
                  </a:lnTo>
                  <a:lnTo>
                    <a:pt x="594" y="1392"/>
                  </a:lnTo>
                  <a:lnTo>
                    <a:pt x="593" y="1419"/>
                  </a:lnTo>
                  <a:lnTo>
                    <a:pt x="593" y="1441"/>
                  </a:lnTo>
                  <a:lnTo>
                    <a:pt x="593" y="1447"/>
                  </a:lnTo>
                  <a:lnTo>
                    <a:pt x="594" y="1453"/>
                  </a:lnTo>
                  <a:lnTo>
                    <a:pt x="596" y="1458"/>
                  </a:lnTo>
                  <a:lnTo>
                    <a:pt x="598" y="1463"/>
                  </a:lnTo>
                  <a:lnTo>
                    <a:pt x="603" y="1473"/>
                  </a:lnTo>
                  <a:lnTo>
                    <a:pt x="610" y="1483"/>
                  </a:lnTo>
                  <a:lnTo>
                    <a:pt x="615" y="1493"/>
                  </a:lnTo>
                  <a:lnTo>
                    <a:pt x="620" y="1503"/>
                  </a:lnTo>
                  <a:lnTo>
                    <a:pt x="622" y="1508"/>
                  </a:lnTo>
                  <a:lnTo>
                    <a:pt x="624" y="1513"/>
                  </a:lnTo>
                  <a:lnTo>
                    <a:pt x="625" y="1519"/>
                  </a:lnTo>
                  <a:lnTo>
                    <a:pt x="625" y="1525"/>
                  </a:lnTo>
                  <a:lnTo>
                    <a:pt x="637" y="1525"/>
                  </a:lnTo>
                  <a:lnTo>
                    <a:pt x="649" y="1527"/>
                  </a:lnTo>
                  <a:lnTo>
                    <a:pt x="660" y="1530"/>
                  </a:lnTo>
                  <a:lnTo>
                    <a:pt x="672" y="1534"/>
                  </a:lnTo>
                  <a:lnTo>
                    <a:pt x="683" y="1539"/>
                  </a:lnTo>
                  <a:lnTo>
                    <a:pt x="694" y="1546"/>
                  </a:lnTo>
                  <a:lnTo>
                    <a:pt x="704" y="1553"/>
                  </a:lnTo>
                  <a:lnTo>
                    <a:pt x="714" y="1561"/>
                  </a:lnTo>
                  <a:lnTo>
                    <a:pt x="723" y="1569"/>
                  </a:lnTo>
                  <a:lnTo>
                    <a:pt x="731" y="1577"/>
                  </a:lnTo>
                  <a:lnTo>
                    <a:pt x="739" y="1586"/>
                  </a:lnTo>
                  <a:lnTo>
                    <a:pt x="745" y="1596"/>
                  </a:lnTo>
                  <a:lnTo>
                    <a:pt x="749" y="1605"/>
                  </a:lnTo>
                  <a:lnTo>
                    <a:pt x="753" y="1615"/>
                  </a:lnTo>
                  <a:lnTo>
                    <a:pt x="755" y="1625"/>
                  </a:lnTo>
                  <a:lnTo>
                    <a:pt x="756" y="1635"/>
                  </a:lnTo>
                  <a:lnTo>
                    <a:pt x="756" y="1648"/>
                  </a:lnTo>
                  <a:lnTo>
                    <a:pt x="756" y="1662"/>
                  </a:lnTo>
                  <a:lnTo>
                    <a:pt x="757" y="1674"/>
                  </a:lnTo>
                  <a:lnTo>
                    <a:pt x="760" y="1688"/>
                  </a:lnTo>
                  <a:lnTo>
                    <a:pt x="765" y="1702"/>
                  </a:lnTo>
                  <a:lnTo>
                    <a:pt x="771" y="1717"/>
                  </a:lnTo>
                  <a:lnTo>
                    <a:pt x="779" y="1733"/>
                  </a:lnTo>
                  <a:lnTo>
                    <a:pt x="788" y="1748"/>
                  </a:lnTo>
                  <a:lnTo>
                    <a:pt x="799" y="1765"/>
                  </a:lnTo>
                  <a:lnTo>
                    <a:pt x="810" y="1781"/>
                  </a:lnTo>
                  <a:lnTo>
                    <a:pt x="822" y="1797"/>
                  </a:lnTo>
                  <a:lnTo>
                    <a:pt x="837" y="1811"/>
                  </a:lnTo>
                  <a:lnTo>
                    <a:pt x="850" y="1825"/>
                  </a:lnTo>
                  <a:lnTo>
                    <a:pt x="865" y="1838"/>
                  </a:lnTo>
                  <a:lnTo>
                    <a:pt x="879" y="1850"/>
                  </a:lnTo>
                  <a:lnTo>
                    <a:pt x="894" y="1860"/>
                  </a:lnTo>
                  <a:lnTo>
                    <a:pt x="909" y="1869"/>
                  </a:lnTo>
                  <a:lnTo>
                    <a:pt x="924" y="1877"/>
                  </a:lnTo>
                  <a:lnTo>
                    <a:pt x="1082" y="1877"/>
                  </a:lnTo>
                  <a:close/>
                </a:path>
              </a:pathLst>
            </a:custGeom>
            <a:grpFill/>
            <a:ln w="3175" cmpd="sng">
              <a:solidFill>
                <a:srgbClr val="FCF6F6"/>
              </a:solidFill>
              <a:round/>
              <a:headEnd/>
              <a:tailEnd/>
            </a:ln>
          </p:spPr>
          <p:txBody>
            <a:bodyPr/>
            <a:lstStyle/>
            <a:p>
              <a:endParaRPr lang="pt-BR"/>
            </a:p>
          </p:txBody>
        </p:sp>
        <p:sp>
          <p:nvSpPr>
            <p:cNvPr id="40" name="Freeform 30"/>
            <p:cNvSpPr>
              <a:spLocks/>
            </p:cNvSpPr>
            <p:nvPr/>
          </p:nvSpPr>
          <p:spPr bwMode="auto">
            <a:xfrm>
              <a:off x="5284788" y="1547813"/>
              <a:ext cx="334962" cy="254000"/>
            </a:xfrm>
            <a:custGeom>
              <a:avLst/>
              <a:gdLst>
                <a:gd name="T0" fmla="*/ 391 w 857"/>
                <a:gd name="T1" fmla="*/ 35 h 597"/>
                <a:gd name="T2" fmla="*/ 253 w 857"/>
                <a:gd name="T3" fmla="*/ 3 h 597"/>
                <a:gd name="T4" fmla="*/ 167 w 857"/>
                <a:gd name="T5" fmla="*/ 1 h 597"/>
                <a:gd name="T6" fmla="*/ 95 w 857"/>
                <a:gd name="T7" fmla="*/ 18 h 597"/>
                <a:gd name="T8" fmla="*/ 46 w 857"/>
                <a:gd name="T9" fmla="*/ 54 h 597"/>
                <a:gd name="T10" fmla="*/ 33 w 857"/>
                <a:gd name="T11" fmla="*/ 111 h 597"/>
                <a:gd name="T12" fmla="*/ 44 w 857"/>
                <a:gd name="T13" fmla="*/ 152 h 597"/>
                <a:gd name="T14" fmla="*/ 56 w 857"/>
                <a:gd name="T15" fmla="*/ 167 h 597"/>
                <a:gd name="T16" fmla="*/ 39 w 857"/>
                <a:gd name="T17" fmla="*/ 174 h 597"/>
                <a:gd name="T18" fmla="*/ 9 w 857"/>
                <a:gd name="T19" fmla="*/ 156 h 597"/>
                <a:gd name="T20" fmla="*/ 1 w 857"/>
                <a:gd name="T21" fmla="*/ 170 h 597"/>
                <a:gd name="T22" fmla="*/ 5 w 857"/>
                <a:gd name="T23" fmla="*/ 238 h 597"/>
                <a:gd name="T24" fmla="*/ 15 w 857"/>
                <a:gd name="T25" fmla="*/ 312 h 597"/>
                <a:gd name="T26" fmla="*/ 63 w 857"/>
                <a:gd name="T27" fmla="*/ 324 h 597"/>
                <a:gd name="T28" fmla="*/ 79 w 857"/>
                <a:gd name="T29" fmla="*/ 341 h 597"/>
                <a:gd name="T30" fmla="*/ 26 w 857"/>
                <a:gd name="T31" fmla="*/ 352 h 597"/>
                <a:gd name="T32" fmla="*/ 15 w 857"/>
                <a:gd name="T33" fmla="*/ 381 h 597"/>
                <a:gd name="T34" fmla="*/ 21 w 857"/>
                <a:gd name="T35" fmla="*/ 438 h 597"/>
                <a:gd name="T36" fmla="*/ 47 w 857"/>
                <a:gd name="T37" fmla="*/ 508 h 597"/>
                <a:gd name="T38" fmla="*/ 67 w 857"/>
                <a:gd name="T39" fmla="*/ 517 h 597"/>
                <a:gd name="T40" fmla="*/ 77 w 857"/>
                <a:gd name="T41" fmla="*/ 549 h 597"/>
                <a:gd name="T42" fmla="*/ 97 w 857"/>
                <a:gd name="T43" fmla="*/ 587 h 597"/>
                <a:gd name="T44" fmla="*/ 122 w 857"/>
                <a:gd name="T45" fmla="*/ 597 h 597"/>
                <a:gd name="T46" fmla="*/ 152 w 857"/>
                <a:gd name="T47" fmla="*/ 586 h 597"/>
                <a:gd name="T48" fmla="*/ 174 w 857"/>
                <a:gd name="T49" fmla="*/ 563 h 597"/>
                <a:gd name="T50" fmla="*/ 192 w 857"/>
                <a:gd name="T51" fmla="*/ 568 h 597"/>
                <a:gd name="T52" fmla="*/ 216 w 857"/>
                <a:gd name="T53" fmla="*/ 582 h 597"/>
                <a:gd name="T54" fmla="*/ 247 w 857"/>
                <a:gd name="T55" fmla="*/ 564 h 597"/>
                <a:gd name="T56" fmla="*/ 281 w 857"/>
                <a:gd name="T57" fmla="*/ 580 h 597"/>
                <a:gd name="T58" fmla="*/ 328 w 857"/>
                <a:gd name="T59" fmla="*/ 592 h 597"/>
                <a:gd name="T60" fmla="*/ 361 w 857"/>
                <a:gd name="T61" fmla="*/ 571 h 597"/>
                <a:gd name="T62" fmla="*/ 380 w 857"/>
                <a:gd name="T63" fmla="*/ 551 h 597"/>
                <a:gd name="T64" fmla="*/ 420 w 857"/>
                <a:gd name="T65" fmla="*/ 553 h 597"/>
                <a:gd name="T66" fmla="*/ 439 w 857"/>
                <a:gd name="T67" fmla="*/ 533 h 597"/>
                <a:gd name="T68" fmla="*/ 457 w 857"/>
                <a:gd name="T69" fmla="*/ 509 h 597"/>
                <a:gd name="T70" fmla="*/ 482 w 857"/>
                <a:gd name="T71" fmla="*/ 495 h 597"/>
                <a:gd name="T72" fmla="*/ 510 w 857"/>
                <a:gd name="T73" fmla="*/ 494 h 597"/>
                <a:gd name="T74" fmla="*/ 539 w 857"/>
                <a:gd name="T75" fmla="*/ 502 h 597"/>
                <a:gd name="T76" fmla="*/ 563 w 857"/>
                <a:gd name="T77" fmla="*/ 482 h 597"/>
                <a:gd name="T78" fmla="*/ 597 w 857"/>
                <a:gd name="T79" fmla="*/ 479 h 597"/>
                <a:gd name="T80" fmla="*/ 636 w 857"/>
                <a:gd name="T81" fmla="*/ 487 h 597"/>
                <a:gd name="T82" fmla="*/ 673 w 857"/>
                <a:gd name="T83" fmla="*/ 476 h 597"/>
                <a:gd name="T84" fmla="*/ 679 w 857"/>
                <a:gd name="T85" fmla="*/ 448 h 597"/>
                <a:gd name="T86" fmla="*/ 699 w 857"/>
                <a:gd name="T87" fmla="*/ 388 h 597"/>
                <a:gd name="T88" fmla="*/ 714 w 857"/>
                <a:gd name="T89" fmla="*/ 372 h 597"/>
                <a:gd name="T90" fmla="*/ 751 w 857"/>
                <a:gd name="T91" fmla="*/ 353 h 597"/>
                <a:gd name="T92" fmla="*/ 756 w 857"/>
                <a:gd name="T93" fmla="*/ 316 h 597"/>
                <a:gd name="T94" fmla="*/ 794 w 857"/>
                <a:gd name="T95" fmla="*/ 295 h 597"/>
                <a:gd name="T96" fmla="*/ 809 w 857"/>
                <a:gd name="T97" fmla="*/ 272 h 597"/>
                <a:gd name="T98" fmla="*/ 798 w 857"/>
                <a:gd name="T99" fmla="*/ 230 h 597"/>
                <a:gd name="T100" fmla="*/ 816 w 857"/>
                <a:gd name="T101" fmla="*/ 181 h 597"/>
                <a:gd name="T102" fmla="*/ 823 w 857"/>
                <a:gd name="T103" fmla="*/ 143 h 597"/>
                <a:gd name="T104" fmla="*/ 840 w 857"/>
                <a:gd name="T105" fmla="*/ 126 h 597"/>
                <a:gd name="T106" fmla="*/ 855 w 857"/>
                <a:gd name="T107" fmla="*/ 111 h 597"/>
                <a:gd name="T108" fmla="*/ 854 w 857"/>
                <a:gd name="T109" fmla="*/ 77 h 597"/>
                <a:gd name="T110" fmla="*/ 842 w 857"/>
                <a:gd name="T111" fmla="*/ 58 h 597"/>
                <a:gd name="T112" fmla="*/ 800 w 857"/>
                <a:gd name="T113" fmla="*/ 44 h 597"/>
                <a:gd name="T114" fmla="*/ 692 w 857"/>
                <a:gd name="T115" fmla="*/ 46 h 597"/>
                <a:gd name="T116" fmla="*/ 625 w 857"/>
                <a:gd name="T117" fmla="*/ 26 h 597"/>
                <a:gd name="T118" fmla="*/ 560 w 857"/>
                <a:gd name="T119" fmla="*/ 5 h 597"/>
                <a:gd name="T120" fmla="*/ 523 w 857"/>
                <a:gd name="T121" fmla="*/ 10 h 597"/>
                <a:gd name="T122" fmla="*/ 490 w 857"/>
                <a:gd name="T123" fmla="*/ 28 h 597"/>
                <a:gd name="T124" fmla="*/ 458 w 857"/>
                <a:gd name="T125" fmla="*/ 41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7" h="597">
                  <a:moveTo>
                    <a:pt x="458" y="41"/>
                  </a:moveTo>
                  <a:lnTo>
                    <a:pt x="440" y="41"/>
                  </a:lnTo>
                  <a:lnTo>
                    <a:pt x="423" y="39"/>
                  </a:lnTo>
                  <a:lnTo>
                    <a:pt x="407" y="37"/>
                  </a:lnTo>
                  <a:lnTo>
                    <a:pt x="391" y="35"/>
                  </a:lnTo>
                  <a:lnTo>
                    <a:pt x="361" y="28"/>
                  </a:lnTo>
                  <a:lnTo>
                    <a:pt x="330" y="20"/>
                  </a:lnTo>
                  <a:lnTo>
                    <a:pt x="300" y="13"/>
                  </a:lnTo>
                  <a:lnTo>
                    <a:pt x="269" y="6"/>
                  </a:lnTo>
                  <a:lnTo>
                    <a:pt x="253" y="3"/>
                  </a:lnTo>
                  <a:lnTo>
                    <a:pt x="236" y="1"/>
                  </a:lnTo>
                  <a:lnTo>
                    <a:pt x="218" y="0"/>
                  </a:lnTo>
                  <a:lnTo>
                    <a:pt x="200" y="0"/>
                  </a:lnTo>
                  <a:lnTo>
                    <a:pt x="184" y="0"/>
                  </a:lnTo>
                  <a:lnTo>
                    <a:pt x="167" y="1"/>
                  </a:lnTo>
                  <a:lnTo>
                    <a:pt x="152" y="3"/>
                  </a:lnTo>
                  <a:lnTo>
                    <a:pt x="137" y="6"/>
                  </a:lnTo>
                  <a:lnTo>
                    <a:pt x="122" y="9"/>
                  </a:lnTo>
                  <a:lnTo>
                    <a:pt x="107" y="13"/>
                  </a:lnTo>
                  <a:lnTo>
                    <a:pt x="95" y="18"/>
                  </a:lnTo>
                  <a:lnTo>
                    <a:pt x="83" y="24"/>
                  </a:lnTo>
                  <a:lnTo>
                    <a:pt x="72" y="30"/>
                  </a:lnTo>
                  <a:lnTo>
                    <a:pt x="62" y="37"/>
                  </a:lnTo>
                  <a:lnTo>
                    <a:pt x="53" y="46"/>
                  </a:lnTo>
                  <a:lnTo>
                    <a:pt x="46" y="54"/>
                  </a:lnTo>
                  <a:lnTo>
                    <a:pt x="40" y="64"/>
                  </a:lnTo>
                  <a:lnTo>
                    <a:pt x="36" y="75"/>
                  </a:lnTo>
                  <a:lnTo>
                    <a:pt x="33" y="86"/>
                  </a:lnTo>
                  <a:lnTo>
                    <a:pt x="33" y="98"/>
                  </a:lnTo>
                  <a:lnTo>
                    <a:pt x="33" y="111"/>
                  </a:lnTo>
                  <a:lnTo>
                    <a:pt x="33" y="121"/>
                  </a:lnTo>
                  <a:lnTo>
                    <a:pt x="34" y="130"/>
                  </a:lnTo>
                  <a:lnTo>
                    <a:pt x="36" y="138"/>
                  </a:lnTo>
                  <a:lnTo>
                    <a:pt x="39" y="146"/>
                  </a:lnTo>
                  <a:lnTo>
                    <a:pt x="44" y="152"/>
                  </a:lnTo>
                  <a:lnTo>
                    <a:pt x="47" y="155"/>
                  </a:lnTo>
                  <a:lnTo>
                    <a:pt x="50" y="157"/>
                  </a:lnTo>
                  <a:lnTo>
                    <a:pt x="54" y="160"/>
                  </a:lnTo>
                  <a:lnTo>
                    <a:pt x="59" y="162"/>
                  </a:lnTo>
                  <a:lnTo>
                    <a:pt x="56" y="167"/>
                  </a:lnTo>
                  <a:lnTo>
                    <a:pt x="54" y="171"/>
                  </a:lnTo>
                  <a:lnTo>
                    <a:pt x="50" y="173"/>
                  </a:lnTo>
                  <a:lnTo>
                    <a:pt x="47" y="174"/>
                  </a:lnTo>
                  <a:lnTo>
                    <a:pt x="43" y="174"/>
                  </a:lnTo>
                  <a:lnTo>
                    <a:pt x="39" y="174"/>
                  </a:lnTo>
                  <a:lnTo>
                    <a:pt x="35" y="173"/>
                  </a:lnTo>
                  <a:lnTo>
                    <a:pt x="31" y="171"/>
                  </a:lnTo>
                  <a:lnTo>
                    <a:pt x="18" y="162"/>
                  </a:lnTo>
                  <a:lnTo>
                    <a:pt x="12" y="157"/>
                  </a:lnTo>
                  <a:lnTo>
                    <a:pt x="9" y="156"/>
                  </a:lnTo>
                  <a:lnTo>
                    <a:pt x="7" y="156"/>
                  </a:lnTo>
                  <a:lnTo>
                    <a:pt x="6" y="157"/>
                  </a:lnTo>
                  <a:lnTo>
                    <a:pt x="4" y="158"/>
                  </a:lnTo>
                  <a:lnTo>
                    <a:pt x="2" y="163"/>
                  </a:lnTo>
                  <a:lnTo>
                    <a:pt x="1" y="170"/>
                  </a:lnTo>
                  <a:lnTo>
                    <a:pt x="0" y="178"/>
                  </a:lnTo>
                  <a:lnTo>
                    <a:pt x="0" y="189"/>
                  </a:lnTo>
                  <a:lnTo>
                    <a:pt x="1" y="200"/>
                  </a:lnTo>
                  <a:lnTo>
                    <a:pt x="2" y="213"/>
                  </a:lnTo>
                  <a:lnTo>
                    <a:pt x="5" y="238"/>
                  </a:lnTo>
                  <a:lnTo>
                    <a:pt x="8" y="264"/>
                  </a:lnTo>
                  <a:lnTo>
                    <a:pt x="11" y="286"/>
                  </a:lnTo>
                  <a:lnTo>
                    <a:pt x="12" y="303"/>
                  </a:lnTo>
                  <a:lnTo>
                    <a:pt x="13" y="308"/>
                  </a:lnTo>
                  <a:lnTo>
                    <a:pt x="15" y="312"/>
                  </a:lnTo>
                  <a:lnTo>
                    <a:pt x="19" y="316"/>
                  </a:lnTo>
                  <a:lnTo>
                    <a:pt x="24" y="318"/>
                  </a:lnTo>
                  <a:lnTo>
                    <a:pt x="36" y="320"/>
                  </a:lnTo>
                  <a:lnTo>
                    <a:pt x="49" y="321"/>
                  </a:lnTo>
                  <a:lnTo>
                    <a:pt x="63" y="324"/>
                  </a:lnTo>
                  <a:lnTo>
                    <a:pt x="73" y="326"/>
                  </a:lnTo>
                  <a:lnTo>
                    <a:pt x="77" y="328"/>
                  </a:lnTo>
                  <a:lnTo>
                    <a:pt x="79" y="331"/>
                  </a:lnTo>
                  <a:lnTo>
                    <a:pt x="80" y="335"/>
                  </a:lnTo>
                  <a:lnTo>
                    <a:pt x="79" y="341"/>
                  </a:lnTo>
                  <a:lnTo>
                    <a:pt x="73" y="343"/>
                  </a:lnTo>
                  <a:lnTo>
                    <a:pt x="56" y="348"/>
                  </a:lnTo>
                  <a:lnTo>
                    <a:pt x="46" y="350"/>
                  </a:lnTo>
                  <a:lnTo>
                    <a:pt x="36" y="352"/>
                  </a:lnTo>
                  <a:lnTo>
                    <a:pt x="26" y="352"/>
                  </a:lnTo>
                  <a:lnTo>
                    <a:pt x="17" y="351"/>
                  </a:lnTo>
                  <a:lnTo>
                    <a:pt x="15" y="359"/>
                  </a:lnTo>
                  <a:lnTo>
                    <a:pt x="15" y="367"/>
                  </a:lnTo>
                  <a:lnTo>
                    <a:pt x="15" y="374"/>
                  </a:lnTo>
                  <a:lnTo>
                    <a:pt x="15" y="381"/>
                  </a:lnTo>
                  <a:lnTo>
                    <a:pt x="16" y="393"/>
                  </a:lnTo>
                  <a:lnTo>
                    <a:pt x="17" y="403"/>
                  </a:lnTo>
                  <a:lnTo>
                    <a:pt x="17" y="413"/>
                  </a:lnTo>
                  <a:lnTo>
                    <a:pt x="19" y="425"/>
                  </a:lnTo>
                  <a:lnTo>
                    <a:pt x="21" y="438"/>
                  </a:lnTo>
                  <a:lnTo>
                    <a:pt x="23" y="451"/>
                  </a:lnTo>
                  <a:lnTo>
                    <a:pt x="30" y="476"/>
                  </a:lnTo>
                  <a:lnTo>
                    <a:pt x="38" y="498"/>
                  </a:lnTo>
                  <a:lnTo>
                    <a:pt x="42" y="504"/>
                  </a:lnTo>
                  <a:lnTo>
                    <a:pt x="47" y="508"/>
                  </a:lnTo>
                  <a:lnTo>
                    <a:pt x="52" y="511"/>
                  </a:lnTo>
                  <a:lnTo>
                    <a:pt x="57" y="513"/>
                  </a:lnTo>
                  <a:lnTo>
                    <a:pt x="62" y="514"/>
                  </a:lnTo>
                  <a:lnTo>
                    <a:pt x="66" y="516"/>
                  </a:lnTo>
                  <a:lnTo>
                    <a:pt x="67" y="517"/>
                  </a:lnTo>
                  <a:lnTo>
                    <a:pt x="68" y="519"/>
                  </a:lnTo>
                  <a:lnTo>
                    <a:pt x="69" y="521"/>
                  </a:lnTo>
                  <a:lnTo>
                    <a:pt x="69" y="524"/>
                  </a:lnTo>
                  <a:lnTo>
                    <a:pt x="73" y="536"/>
                  </a:lnTo>
                  <a:lnTo>
                    <a:pt x="77" y="549"/>
                  </a:lnTo>
                  <a:lnTo>
                    <a:pt x="82" y="561"/>
                  </a:lnTo>
                  <a:lnTo>
                    <a:pt x="87" y="573"/>
                  </a:lnTo>
                  <a:lnTo>
                    <a:pt x="90" y="578"/>
                  </a:lnTo>
                  <a:lnTo>
                    <a:pt x="94" y="583"/>
                  </a:lnTo>
                  <a:lnTo>
                    <a:pt x="97" y="587"/>
                  </a:lnTo>
                  <a:lnTo>
                    <a:pt x="101" y="590"/>
                  </a:lnTo>
                  <a:lnTo>
                    <a:pt x="105" y="593"/>
                  </a:lnTo>
                  <a:lnTo>
                    <a:pt x="111" y="596"/>
                  </a:lnTo>
                  <a:lnTo>
                    <a:pt x="116" y="597"/>
                  </a:lnTo>
                  <a:lnTo>
                    <a:pt x="122" y="597"/>
                  </a:lnTo>
                  <a:lnTo>
                    <a:pt x="128" y="597"/>
                  </a:lnTo>
                  <a:lnTo>
                    <a:pt x="134" y="596"/>
                  </a:lnTo>
                  <a:lnTo>
                    <a:pt x="139" y="594"/>
                  </a:lnTo>
                  <a:lnTo>
                    <a:pt x="144" y="592"/>
                  </a:lnTo>
                  <a:lnTo>
                    <a:pt x="152" y="586"/>
                  </a:lnTo>
                  <a:lnTo>
                    <a:pt x="158" y="579"/>
                  </a:lnTo>
                  <a:lnTo>
                    <a:pt x="164" y="573"/>
                  </a:lnTo>
                  <a:lnTo>
                    <a:pt x="169" y="567"/>
                  </a:lnTo>
                  <a:lnTo>
                    <a:pt x="171" y="564"/>
                  </a:lnTo>
                  <a:lnTo>
                    <a:pt x="174" y="563"/>
                  </a:lnTo>
                  <a:lnTo>
                    <a:pt x="176" y="561"/>
                  </a:lnTo>
                  <a:lnTo>
                    <a:pt x="179" y="561"/>
                  </a:lnTo>
                  <a:lnTo>
                    <a:pt x="184" y="562"/>
                  </a:lnTo>
                  <a:lnTo>
                    <a:pt x="189" y="564"/>
                  </a:lnTo>
                  <a:lnTo>
                    <a:pt x="192" y="568"/>
                  </a:lnTo>
                  <a:lnTo>
                    <a:pt x="195" y="571"/>
                  </a:lnTo>
                  <a:lnTo>
                    <a:pt x="199" y="575"/>
                  </a:lnTo>
                  <a:lnTo>
                    <a:pt x="203" y="579"/>
                  </a:lnTo>
                  <a:lnTo>
                    <a:pt x="209" y="581"/>
                  </a:lnTo>
                  <a:lnTo>
                    <a:pt x="216" y="582"/>
                  </a:lnTo>
                  <a:lnTo>
                    <a:pt x="225" y="581"/>
                  </a:lnTo>
                  <a:lnTo>
                    <a:pt x="232" y="579"/>
                  </a:lnTo>
                  <a:lnTo>
                    <a:pt x="237" y="576"/>
                  </a:lnTo>
                  <a:lnTo>
                    <a:pt x="241" y="573"/>
                  </a:lnTo>
                  <a:lnTo>
                    <a:pt x="247" y="564"/>
                  </a:lnTo>
                  <a:lnTo>
                    <a:pt x="253" y="556"/>
                  </a:lnTo>
                  <a:lnTo>
                    <a:pt x="258" y="562"/>
                  </a:lnTo>
                  <a:lnTo>
                    <a:pt x="264" y="568"/>
                  </a:lnTo>
                  <a:lnTo>
                    <a:pt x="272" y="574"/>
                  </a:lnTo>
                  <a:lnTo>
                    <a:pt x="281" y="580"/>
                  </a:lnTo>
                  <a:lnTo>
                    <a:pt x="291" y="585"/>
                  </a:lnTo>
                  <a:lnTo>
                    <a:pt x="301" y="589"/>
                  </a:lnTo>
                  <a:lnTo>
                    <a:pt x="311" y="591"/>
                  </a:lnTo>
                  <a:lnTo>
                    <a:pt x="321" y="592"/>
                  </a:lnTo>
                  <a:lnTo>
                    <a:pt x="328" y="592"/>
                  </a:lnTo>
                  <a:lnTo>
                    <a:pt x="335" y="590"/>
                  </a:lnTo>
                  <a:lnTo>
                    <a:pt x="341" y="588"/>
                  </a:lnTo>
                  <a:lnTo>
                    <a:pt x="346" y="586"/>
                  </a:lnTo>
                  <a:lnTo>
                    <a:pt x="354" y="579"/>
                  </a:lnTo>
                  <a:lnTo>
                    <a:pt x="361" y="571"/>
                  </a:lnTo>
                  <a:lnTo>
                    <a:pt x="366" y="564"/>
                  </a:lnTo>
                  <a:lnTo>
                    <a:pt x="371" y="557"/>
                  </a:lnTo>
                  <a:lnTo>
                    <a:pt x="374" y="555"/>
                  </a:lnTo>
                  <a:lnTo>
                    <a:pt x="377" y="552"/>
                  </a:lnTo>
                  <a:lnTo>
                    <a:pt x="380" y="551"/>
                  </a:lnTo>
                  <a:lnTo>
                    <a:pt x="384" y="551"/>
                  </a:lnTo>
                  <a:lnTo>
                    <a:pt x="397" y="551"/>
                  </a:lnTo>
                  <a:lnTo>
                    <a:pt x="408" y="553"/>
                  </a:lnTo>
                  <a:lnTo>
                    <a:pt x="414" y="553"/>
                  </a:lnTo>
                  <a:lnTo>
                    <a:pt x="420" y="553"/>
                  </a:lnTo>
                  <a:lnTo>
                    <a:pt x="427" y="552"/>
                  </a:lnTo>
                  <a:lnTo>
                    <a:pt x="436" y="551"/>
                  </a:lnTo>
                  <a:lnTo>
                    <a:pt x="436" y="544"/>
                  </a:lnTo>
                  <a:lnTo>
                    <a:pt x="437" y="538"/>
                  </a:lnTo>
                  <a:lnTo>
                    <a:pt x="439" y="533"/>
                  </a:lnTo>
                  <a:lnTo>
                    <a:pt x="441" y="528"/>
                  </a:lnTo>
                  <a:lnTo>
                    <a:pt x="445" y="523"/>
                  </a:lnTo>
                  <a:lnTo>
                    <a:pt x="449" y="518"/>
                  </a:lnTo>
                  <a:lnTo>
                    <a:pt x="452" y="513"/>
                  </a:lnTo>
                  <a:lnTo>
                    <a:pt x="457" y="509"/>
                  </a:lnTo>
                  <a:lnTo>
                    <a:pt x="461" y="506"/>
                  </a:lnTo>
                  <a:lnTo>
                    <a:pt x="466" y="502"/>
                  </a:lnTo>
                  <a:lnTo>
                    <a:pt x="471" y="499"/>
                  </a:lnTo>
                  <a:lnTo>
                    <a:pt x="477" y="497"/>
                  </a:lnTo>
                  <a:lnTo>
                    <a:pt x="482" y="495"/>
                  </a:lnTo>
                  <a:lnTo>
                    <a:pt x="488" y="494"/>
                  </a:lnTo>
                  <a:lnTo>
                    <a:pt x="494" y="493"/>
                  </a:lnTo>
                  <a:lnTo>
                    <a:pt x="499" y="492"/>
                  </a:lnTo>
                  <a:lnTo>
                    <a:pt x="505" y="493"/>
                  </a:lnTo>
                  <a:lnTo>
                    <a:pt x="510" y="494"/>
                  </a:lnTo>
                  <a:lnTo>
                    <a:pt x="515" y="496"/>
                  </a:lnTo>
                  <a:lnTo>
                    <a:pt x="520" y="498"/>
                  </a:lnTo>
                  <a:lnTo>
                    <a:pt x="528" y="501"/>
                  </a:lnTo>
                  <a:lnTo>
                    <a:pt x="536" y="503"/>
                  </a:lnTo>
                  <a:lnTo>
                    <a:pt x="539" y="502"/>
                  </a:lnTo>
                  <a:lnTo>
                    <a:pt x="542" y="501"/>
                  </a:lnTo>
                  <a:lnTo>
                    <a:pt x="545" y="499"/>
                  </a:lnTo>
                  <a:lnTo>
                    <a:pt x="549" y="496"/>
                  </a:lnTo>
                  <a:lnTo>
                    <a:pt x="557" y="490"/>
                  </a:lnTo>
                  <a:lnTo>
                    <a:pt x="563" y="482"/>
                  </a:lnTo>
                  <a:lnTo>
                    <a:pt x="574" y="468"/>
                  </a:lnTo>
                  <a:lnTo>
                    <a:pt x="578" y="461"/>
                  </a:lnTo>
                  <a:lnTo>
                    <a:pt x="584" y="468"/>
                  </a:lnTo>
                  <a:lnTo>
                    <a:pt x="590" y="474"/>
                  </a:lnTo>
                  <a:lnTo>
                    <a:pt x="597" y="479"/>
                  </a:lnTo>
                  <a:lnTo>
                    <a:pt x="603" y="482"/>
                  </a:lnTo>
                  <a:lnTo>
                    <a:pt x="610" y="485"/>
                  </a:lnTo>
                  <a:lnTo>
                    <a:pt x="618" y="486"/>
                  </a:lnTo>
                  <a:lnTo>
                    <a:pt x="626" y="487"/>
                  </a:lnTo>
                  <a:lnTo>
                    <a:pt x="636" y="487"/>
                  </a:lnTo>
                  <a:lnTo>
                    <a:pt x="644" y="487"/>
                  </a:lnTo>
                  <a:lnTo>
                    <a:pt x="652" y="486"/>
                  </a:lnTo>
                  <a:lnTo>
                    <a:pt x="658" y="484"/>
                  </a:lnTo>
                  <a:lnTo>
                    <a:pt x="663" y="481"/>
                  </a:lnTo>
                  <a:lnTo>
                    <a:pt x="673" y="476"/>
                  </a:lnTo>
                  <a:lnTo>
                    <a:pt x="683" y="472"/>
                  </a:lnTo>
                  <a:lnTo>
                    <a:pt x="681" y="466"/>
                  </a:lnTo>
                  <a:lnTo>
                    <a:pt x="680" y="460"/>
                  </a:lnTo>
                  <a:lnTo>
                    <a:pt x="679" y="454"/>
                  </a:lnTo>
                  <a:lnTo>
                    <a:pt x="679" y="448"/>
                  </a:lnTo>
                  <a:lnTo>
                    <a:pt x="682" y="436"/>
                  </a:lnTo>
                  <a:lnTo>
                    <a:pt x="685" y="424"/>
                  </a:lnTo>
                  <a:lnTo>
                    <a:pt x="694" y="405"/>
                  </a:lnTo>
                  <a:lnTo>
                    <a:pt x="699" y="393"/>
                  </a:lnTo>
                  <a:lnTo>
                    <a:pt x="699" y="388"/>
                  </a:lnTo>
                  <a:lnTo>
                    <a:pt x="700" y="384"/>
                  </a:lnTo>
                  <a:lnTo>
                    <a:pt x="702" y="381"/>
                  </a:lnTo>
                  <a:lnTo>
                    <a:pt x="703" y="378"/>
                  </a:lnTo>
                  <a:lnTo>
                    <a:pt x="708" y="374"/>
                  </a:lnTo>
                  <a:lnTo>
                    <a:pt x="714" y="372"/>
                  </a:lnTo>
                  <a:lnTo>
                    <a:pt x="728" y="369"/>
                  </a:lnTo>
                  <a:lnTo>
                    <a:pt x="741" y="367"/>
                  </a:lnTo>
                  <a:lnTo>
                    <a:pt x="746" y="363"/>
                  </a:lnTo>
                  <a:lnTo>
                    <a:pt x="749" y="358"/>
                  </a:lnTo>
                  <a:lnTo>
                    <a:pt x="751" y="353"/>
                  </a:lnTo>
                  <a:lnTo>
                    <a:pt x="752" y="348"/>
                  </a:lnTo>
                  <a:lnTo>
                    <a:pt x="752" y="337"/>
                  </a:lnTo>
                  <a:lnTo>
                    <a:pt x="751" y="325"/>
                  </a:lnTo>
                  <a:lnTo>
                    <a:pt x="753" y="320"/>
                  </a:lnTo>
                  <a:lnTo>
                    <a:pt x="756" y="316"/>
                  </a:lnTo>
                  <a:lnTo>
                    <a:pt x="760" y="312"/>
                  </a:lnTo>
                  <a:lnTo>
                    <a:pt x="764" y="309"/>
                  </a:lnTo>
                  <a:lnTo>
                    <a:pt x="774" y="304"/>
                  </a:lnTo>
                  <a:lnTo>
                    <a:pt x="785" y="300"/>
                  </a:lnTo>
                  <a:lnTo>
                    <a:pt x="794" y="295"/>
                  </a:lnTo>
                  <a:lnTo>
                    <a:pt x="802" y="290"/>
                  </a:lnTo>
                  <a:lnTo>
                    <a:pt x="805" y="286"/>
                  </a:lnTo>
                  <a:lnTo>
                    <a:pt x="807" y="282"/>
                  </a:lnTo>
                  <a:lnTo>
                    <a:pt x="809" y="277"/>
                  </a:lnTo>
                  <a:lnTo>
                    <a:pt x="809" y="272"/>
                  </a:lnTo>
                  <a:lnTo>
                    <a:pt x="809" y="261"/>
                  </a:lnTo>
                  <a:lnTo>
                    <a:pt x="808" y="253"/>
                  </a:lnTo>
                  <a:lnTo>
                    <a:pt x="806" y="246"/>
                  </a:lnTo>
                  <a:lnTo>
                    <a:pt x="803" y="240"/>
                  </a:lnTo>
                  <a:lnTo>
                    <a:pt x="798" y="230"/>
                  </a:lnTo>
                  <a:lnTo>
                    <a:pt x="794" y="220"/>
                  </a:lnTo>
                  <a:lnTo>
                    <a:pt x="800" y="211"/>
                  </a:lnTo>
                  <a:lnTo>
                    <a:pt x="809" y="197"/>
                  </a:lnTo>
                  <a:lnTo>
                    <a:pt x="813" y="189"/>
                  </a:lnTo>
                  <a:lnTo>
                    <a:pt x="816" y="181"/>
                  </a:lnTo>
                  <a:lnTo>
                    <a:pt x="819" y="174"/>
                  </a:lnTo>
                  <a:lnTo>
                    <a:pt x="820" y="167"/>
                  </a:lnTo>
                  <a:lnTo>
                    <a:pt x="820" y="157"/>
                  </a:lnTo>
                  <a:lnTo>
                    <a:pt x="821" y="149"/>
                  </a:lnTo>
                  <a:lnTo>
                    <a:pt x="823" y="143"/>
                  </a:lnTo>
                  <a:lnTo>
                    <a:pt x="826" y="138"/>
                  </a:lnTo>
                  <a:lnTo>
                    <a:pt x="829" y="134"/>
                  </a:lnTo>
                  <a:lnTo>
                    <a:pt x="833" y="131"/>
                  </a:lnTo>
                  <a:lnTo>
                    <a:pt x="836" y="128"/>
                  </a:lnTo>
                  <a:lnTo>
                    <a:pt x="840" y="126"/>
                  </a:lnTo>
                  <a:lnTo>
                    <a:pt x="843" y="124"/>
                  </a:lnTo>
                  <a:lnTo>
                    <a:pt x="847" y="121"/>
                  </a:lnTo>
                  <a:lnTo>
                    <a:pt x="850" y="119"/>
                  </a:lnTo>
                  <a:lnTo>
                    <a:pt x="853" y="115"/>
                  </a:lnTo>
                  <a:lnTo>
                    <a:pt x="855" y="111"/>
                  </a:lnTo>
                  <a:lnTo>
                    <a:pt x="856" y="105"/>
                  </a:lnTo>
                  <a:lnTo>
                    <a:pt x="857" y="97"/>
                  </a:lnTo>
                  <a:lnTo>
                    <a:pt x="856" y="88"/>
                  </a:lnTo>
                  <a:lnTo>
                    <a:pt x="855" y="82"/>
                  </a:lnTo>
                  <a:lnTo>
                    <a:pt x="854" y="77"/>
                  </a:lnTo>
                  <a:lnTo>
                    <a:pt x="852" y="73"/>
                  </a:lnTo>
                  <a:lnTo>
                    <a:pt x="850" y="68"/>
                  </a:lnTo>
                  <a:lnTo>
                    <a:pt x="848" y="64"/>
                  </a:lnTo>
                  <a:lnTo>
                    <a:pt x="845" y="61"/>
                  </a:lnTo>
                  <a:lnTo>
                    <a:pt x="842" y="58"/>
                  </a:lnTo>
                  <a:lnTo>
                    <a:pt x="838" y="55"/>
                  </a:lnTo>
                  <a:lnTo>
                    <a:pt x="830" y="51"/>
                  </a:lnTo>
                  <a:lnTo>
                    <a:pt x="821" y="47"/>
                  </a:lnTo>
                  <a:lnTo>
                    <a:pt x="811" y="45"/>
                  </a:lnTo>
                  <a:lnTo>
                    <a:pt x="800" y="44"/>
                  </a:lnTo>
                  <a:lnTo>
                    <a:pt x="774" y="43"/>
                  </a:lnTo>
                  <a:lnTo>
                    <a:pt x="749" y="44"/>
                  </a:lnTo>
                  <a:lnTo>
                    <a:pt x="723" y="46"/>
                  </a:lnTo>
                  <a:lnTo>
                    <a:pt x="699" y="46"/>
                  </a:lnTo>
                  <a:lnTo>
                    <a:pt x="692" y="46"/>
                  </a:lnTo>
                  <a:lnTo>
                    <a:pt x="684" y="45"/>
                  </a:lnTo>
                  <a:lnTo>
                    <a:pt x="675" y="43"/>
                  </a:lnTo>
                  <a:lnTo>
                    <a:pt x="666" y="40"/>
                  </a:lnTo>
                  <a:lnTo>
                    <a:pt x="646" y="33"/>
                  </a:lnTo>
                  <a:lnTo>
                    <a:pt x="625" y="26"/>
                  </a:lnTo>
                  <a:lnTo>
                    <a:pt x="605" y="18"/>
                  </a:lnTo>
                  <a:lnTo>
                    <a:pt x="585" y="11"/>
                  </a:lnTo>
                  <a:lnTo>
                    <a:pt x="576" y="9"/>
                  </a:lnTo>
                  <a:lnTo>
                    <a:pt x="568" y="7"/>
                  </a:lnTo>
                  <a:lnTo>
                    <a:pt x="560" y="5"/>
                  </a:lnTo>
                  <a:lnTo>
                    <a:pt x="551" y="5"/>
                  </a:lnTo>
                  <a:lnTo>
                    <a:pt x="544" y="5"/>
                  </a:lnTo>
                  <a:lnTo>
                    <a:pt x="537" y="6"/>
                  </a:lnTo>
                  <a:lnTo>
                    <a:pt x="530" y="8"/>
                  </a:lnTo>
                  <a:lnTo>
                    <a:pt x="523" y="10"/>
                  </a:lnTo>
                  <a:lnTo>
                    <a:pt x="511" y="14"/>
                  </a:lnTo>
                  <a:lnTo>
                    <a:pt x="499" y="15"/>
                  </a:lnTo>
                  <a:lnTo>
                    <a:pt x="498" y="19"/>
                  </a:lnTo>
                  <a:lnTo>
                    <a:pt x="495" y="24"/>
                  </a:lnTo>
                  <a:lnTo>
                    <a:pt x="490" y="28"/>
                  </a:lnTo>
                  <a:lnTo>
                    <a:pt x="484" y="32"/>
                  </a:lnTo>
                  <a:lnTo>
                    <a:pt x="478" y="36"/>
                  </a:lnTo>
                  <a:lnTo>
                    <a:pt x="471" y="39"/>
                  </a:lnTo>
                  <a:lnTo>
                    <a:pt x="464" y="41"/>
                  </a:lnTo>
                  <a:lnTo>
                    <a:pt x="458" y="41"/>
                  </a:lnTo>
                  <a:close/>
                </a:path>
              </a:pathLst>
            </a:custGeom>
            <a:grpFill/>
            <a:ln w="3175" cmpd="sng">
              <a:solidFill>
                <a:srgbClr val="FCF6F6"/>
              </a:solidFill>
              <a:round/>
              <a:headEnd/>
              <a:tailEnd/>
            </a:ln>
          </p:spPr>
          <p:txBody>
            <a:bodyPr/>
            <a:lstStyle/>
            <a:p>
              <a:endParaRPr lang="pt-BR"/>
            </a:p>
          </p:txBody>
        </p:sp>
        <p:sp>
          <p:nvSpPr>
            <p:cNvPr id="41" name="Freeform 31"/>
            <p:cNvSpPr>
              <a:spLocks/>
            </p:cNvSpPr>
            <p:nvPr/>
          </p:nvSpPr>
          <p:spPr bwMode="auto">
            <a:xfrm>
              <a:off x="4157663" y="1154113"/>
              <a:ext cx="1782762" cy="1817687"/>
            </a:xfrm>
            <a:custGeom>
              <a:avLst/>
              <a:gdLst>
                <a:gd name="T0" fmla="*/ 4445 w 4539"/>
                <a:gd name="T1" fmla="*/ 1241 h 4267"/>
                <a:gd name="T2" fmla="*/ 4347 w 4539"/>
                <a:gd name="T3" fmla="*/ 1194 h 4267"/>
                <a:gd name="T4" fmla="*/ 4232 w 4539"/>
                <a:gd name="T5" fmla="*/ 1169 h 4267"/>
                <a:gd name="T6" fmla="*/ 4124 w 4539"/>
                <a:gd name="T7" fmla="*/ 1130 h 4267"/>
                <a:gd name="T8" fmla="*/ 3998 w 4539"/>
                <a:gd name="T9" fmla="*/ 1099 h 4267"/>
                <a:gd name="T10" fmla="*/ 3900 w 4539"/>
                <a:gd name="T11" fmla="*/ 1128 h 4267"/>
                <a:gd name="T12" fmla="*/ 3730 w 4539"/>
                <a:gd name="T13" fmla="*/ 1244 h 4267"/>
                <a:gd name="T14" fmla="*/ 3627 w 4539"/>
                <a:gd name="T15" fmla="*/ 1390 h 4267"/>
                <a:gd name="T16" fmla="*/ 3513 w 4539"/>
                <a:gd name="T17" fmla="*/ 1534 h 4267"/>
                <a:gd name="T18" fmla="*/ 3320 w 4539"/>
                <a:gd name="T19" fmla="*/ 1782 h 4267"/>
                <a:gd name="T20" fmla="*/ 3391 w 4539"/>
                <a:gd name="T21" fmla="*/ 1558 h 4267"/>
                <a:gd name="T22" fmla="*/ 3333 w 4539"/>
                <a:gd name="T23" fmla="*/ 1497 h 4267"/>
                <a:gd name="T24" fmla="*/ 3185 w 4539"/>
                <a:gd name="T25" fmla="*/ 1556 h 4267"/>
                <a:gd name="T26" fmla="*/ 3004 w 4539"/>
                <a:gd name="T27" fmla="*/ 1581 h 4267"/>
                <a:gd name="T28" fmla="*/ 2859 w 4539"/>
                <a:gd name="T29" fmla="*/ 1318 h 4267"/>
                <a:gd name="T30" fmla="*/ 2848 w 4539"/>
                <a:gd name="T31" fmla="*/ 1235 h 4267"/>
                <a:gd name="T32" fmla="*/ 2623 w 4539"/>
                <a:gd name="T33" fmla="*/ 1353 h 4267"/>
                <a:gd name="T34" fmla="*/ 2457 w 4539"/>
                <a:gd name="T35" fmla="*/ 1381 h 4267"/>
                <a:gd name="T36" fmla="*/ 2558 w 4539"/>
                <a:gd name="T37" fmla="*/ 1267 h 4267"/>
                <a:gd name="T38" fmla="*/ 2239 w 4539"/>
                <a:gd name="T39" fmla="*/ 1061 h 4267"/>
                <a:gd name="T40" fmla="*/ 2116 w 4539"/>
                <a:gd name="T41" fmla="*/ 898 h 4267"/>
                <a:gd name="T42" fmla="*/ 2071 w 4539"/>
                <a:gd name="T43" fmla="*/ 665 h 4267"/>
                <a:gd name="T44" fmla="*/ 1950 w 4539"/>
                <a:gd name="T45" fmla="*/ 533 h 4267"/>
                <a:gd name="T46" fmla="*/ 1823 w 4539"/>
                <a:gd name="T47" fmla="*/ 363 h 4267"/>
                <a:gd name="T48" fmla="*/ 1696 w 4539"/>
                <a:gd name="T49" fmla="*/ 288 h 4267"/>
                <a:gd name="T50" fmla="*/ 1479 w 4539"/>
                <a:gd name="T51" fmla="*/ 221 h 4267"/>
                <a:gd name="T52" fmla="*/ 1402 w 4539"/>
                <a:gd name="T53" fmla="*/ 4 h 4267"/>
                <a:gd name="T54" fmla="*/ 1142 w 4539"/>
                <a:gd name="T55" fmla="*/ 52 h 4267"/>
                <a:gd name="T56" fmla="*/ 1005 w 4539"/>
                <a:gd name="T57" fmla="*/ 88 h 4267"/>
                <a:gd name="T58" fmla="*/ 1061 w 4539"/>
                <a:gd name="T59" fmla="*/ 237 h 4267"/>
                <a:gd name="T60" fmla="*/ 850 w 4539"/>
                <a:gd name="T61" fmla="*/ 217 h 4267"/>
                <a:gd name="T62" fmla="*/ 649 w 4539"/>
                <a:gd name="T63" fmla="*/ 208 h 4267"/>
                <a:gd name="T64" fmla="*/ 442 w 4539"/>
                <a:gd name="T65" fmla="*/ 303 h 4267"/>
                <a:gd name="T66" fmla="*/ 270 w 4539"/>
                <a:gd name="T67" fmla="*/ 373 h 4267"/>
                <a:gd name="T68" fmla="*/ 158 w 4539"/>
                <a:gd name="T69" fmla="*/ 399 h 4267"/>
                <a:gd name="T70" fmla="*/ 11 w 4539"/>
                <a:gd name="T71" fmla="*/ 480 h 4267"/>
                <a:gd name="T72" fmla="*/ 63 w 4539"/>
                <a:gd name="T73" fmla="*/ 1043 h 4267"/>
                <a:gd name="T74" fmla="*/ 224 w 4539"/>
                <a:gd name="T75" fmla="*/ 1336 h 4267"/>
                <a:gd name="T76" fmla="*/ 374 w 4539"/>
                <a:gd name="T77" fmla="*/ 1439 h 4267"/>
                <a:gd name="T78" fmla="*/ 623 w 4539"/>
                <a:gd name="T79" fmla="*/ 1475 h 4267"/>
                <a:gd name="T80" fmla="*/ 803 w 4539"/>
                <a:gd name="T81" fmla="*/ 1606 h 4267"/>
                <a:gd name="T82" fmla="*/ 236 w 4539"/>
                <a:gd name="T83" fmla="*/ 3176 h 4267"/>
                <a:gd name="T84" fmla="*/ 306 w 4539"/>
                <a:gd name="T85" fmla="*/ 3344 h 4267"/>
                <a:gd name="T86" fmla="*/ 454 w 4539"/>
                <a:gd name="T87" fmla="*/ 3713 h 4267"/>
                <a:gd name="T88" fmla="*/ 655 w 4539"/>
                <a:gd name="T89" fmla="*/ 3972 h 4267"/>
                <a:gd name="T90" fmla="*/ 3050 w 4539"/>
                <a:gd name="T91" fmla="*/ 4259 h 4267"/>
                <a:gd name="T92" fmla="*/ 3256 w 4539"/>
                <a:gd name="T93" fmla="*/ 3941 h 4267"/>
                <a:gd name="T94" fmla="*/ 3425 w 4539"/>
                <a:gd name="T95" fmla="*/ 3588 h 4267"/>
                <a:gd name="T96" fmla="*/ 3397 w 4539"/>
                <a:gd name="T97" fmla="*/ 3422 h 4267"/>
                <a:gd name="T98" fmla="*/ 3452 w 4539"/>
                <a:gd name="T99" fmla="*/ 3242 h 4267"/>
                <a:gd name="T100" fmla="*/ 3615 w 4539"/>
                <a:gd name="T101" fmla="*/ 3127 h 4267"/>
                <a:gd name="T102" fmla="*/ 3714 w 4539"/>
                <a:gd name="T103" fmla="*/ 3005 h 4267"/>
                <a:gd name="T104" fmla="*/ 3782 w 4539"/>
                <a:gd name="T105" fmla="*/ 2826 h 4267"/>
                <a:gd name="T106" fmla="*/ 3620 w 4539"/>
                <a:gd name="T107" fmla="*/ 2733 h 4267"/>
                <a:gd name="T108" fmla="*/ 3889 w 4539"/>
                <a:gd name="T109" fmla="*/ 2490 h 4267"/>
                <a:gd name="T110" fmla="*/ 4062 w 4539"/>
                <a:gd name="T111" fmla="*/ 2352 h 4267"/>
                <a:gd name="T112" fmla="*/ 4179 w 4539"/>
                <a:gd name="T113" fmla="*/ 2224 h 4267"/>
                <a:gd name="T114" fmla="*/ 4298 w 4539"/>
                <a:gd name="T115" fmla="*/ 2010 h 4267"/>
                <a:gd name="T116" fmla="*/ 4374 w 4539"/>
                <a:gd name="T117" fmla="*/ 1790 h 4267"/>
                <a:gd name="T118" fmla="*/ 4452 w 4539"/>
                <a:gd name="T119" fmla="*/ 1642 h 4267"/>
                <a:gd name="T120" fmla="*/ 4482 w 4539"/>
                <a:gd name="T121" fmla="*/ 1475 h 4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39" h="4267">
                  <a:moveTo>
                    <a:pt x="4539" y="1286"/>
                  </a:moveTo>
                  <a:lnTo>
                    <a:pt x="4530" y="1286"/>
                  </a:lnTo>
                  <a:lnTo>
                    <a:pt x="4523" y="1286"/>
                  </a:lnTo>
                  <a:lnTo>
                    <a:pt x="4515" y="1286"/>
                  </a:lnTo>
                  <a:lnTo>
                    <a:pt x="4507" y="1286"/>
                  </a:lnTo>
                  <a:lnTo>
                    <a:pt x="4506" y="1280"/>
                  </a:lnTo>
                  <a:lnTo>
                    <a:pt x="4505" y="1276"/>
                  </a:lnTo>
                  <a:lnTo>
                    <a:pt x="4503" y="1273"/>
                  </a:lnTo>
                  <a:lnTo>
                    <a:pt x="4501" y="1271"/>
                  </a:lnTo>
                  <a:lnTo>
                    <a:pt x="4499" y="1267"/>
                  </a:lnTo>
                  <a:lnTo>
                    <a:pt x="4496" y="1262"/>
                  </a:lnTo>
                  <a:lnTo>
                    <a:pt x="4493" y="1253"/>
                  </a:lnTo>
                  <a:lnTo>
                    <a:pt x="4491" y="1239"/>
                  </a:lnTo>
                  <a:lnTo>
                    <a:pt x="4474" y="1234"/>
                  </a:lnTo>
                  <a:lnTo>
                    <a:pt x="4462" y="1233"/>
                  </a:lnTo>
                  <a:lnTo>
                    <a:pt x="4454" y="1233"/>
                  </a:lnTo>
                  <a:lnTo>
                    <a:pt x="4448" y="1235"/>
                  </a:lnTo>
                  <a:lnTo>
                    <a:pt x="4446" y="1238"/>
                  </a:lnTo>
                  <a:lnTo>
                    <a:pt x="4445" y="1241"/>
                  </a:lnTo>
                  <a:lnTo>
                    <a:pt x="4444" y="1243"/>
                  </a:lnTo>
                  <a:lnTo>
                    <a:pt x="4445" y="1244"/>
                  </a:lnTo>
                  <a:lnTo>
                    <a:pt x="4444" y="1249"/>
                  </a:lnTo>
                  <a:lnTo>
                    <a:pt x="4443" y="1251"/>
                  </a:lnTo>
                  <a:lnTo>
                    <a:pt x="4441" y="1251"/>
                  </a:lnTo>
                  <a:lnTo>
                    <a:pt x="4438" y="1250"/>
                  </a:lnTo>
                  <a:lnTo>
                    <a:pt x="4430" y="1243"/>
                  </a:lnTo>
                  <a:lnTo>
                    <a:pt x="4419" y="1236"/>
                  </a:lnTo>
                  <a:lnTo>
                    <a:pt x="4413" y="1232"/>
                  </a:lnTo>
                  <a:lnTo>
                    <a:pt x="4406" y="1229"/>
                  </a:lnTo>
                  <a:lnTo>
                    <a:pt x="4399" y="1226"/>
                  </a:lnTo>
                  <a:lnTo>
                    <a:pt x="4391" y="1223"/>
                  </a:lnTo>
                  <a:lnTo>
                    <a:pt x="4383" y="1222"/>
                  </a:lnTo>
                  <a:lnTo>
                    <a:pt x="4374" y="1223"/>
                  </a:lnTo>
                  <a:lnTo>
                    <a:pt x="4365" y="1224"/>
                  </a:lnTo>
                  <a:lnTo>
                    <a:pt x="4355" y="1228"/>
                  </a:lnTo>
                  <a:lnTo>
                    <a:pt x="4352" y="1210"/>
                  </a:lnTo>
                  <a:lnTo>
                    <a:pt x="4348" y="1198"/>
                  </a:lnTo>
                  <a:lnTo>
                    <a:pt x="4347" y="1194"/>
                  </a:lnTo>
                  <a:lnTo>
                    <a:pt x="4345" y="1192"/>
                  </a:lnTo>
                  <a:lnTo>
                    <a:pt x="4343" y="1190"/>
                  </a:lnTo>
                  <a:lnTo>
                    <a:pt x="4340" y="1189"/>
                  </a:lnTo>
                  <a:lnTo>
                    <a:pt x="4325" y="1189"/>
                  </a:lnTo>
                  <a:lnTo>
                    <a:pt x="4297" y="1192"/>
                  </a:lnTo>
                  <a:lnTo>
                    <a:pt x="4290" y="1191"/>
                  </a:lnTo>
                  <a:lnTo>
                    <a:pt x="4285" y="1190"/>
                  </a:lnTo>
                  <a:lnTo>
                    <a:pt x="4275" y="1190"/>
                  </a:lnTo>
                  <a:lnTo>
                    <a:pt x="4250" y="1192"/>
                  </a:lnTo>
                  <a:lnTo>
                    <a:pt x="4251" y="1189"/>
                  </a:lnTo>
                  <a:lnTo>
                    <a:pt x="4251" y="1187"/>
                  </a:lnTo>
                  <a:lnTo>
                    <a:pt x="4251" y="1185"/>
                  </a:lnTo>
                  <a:lnTo>
                    <a:pt x="4250" y="1184"/>
                  </a:lnTo>
                  <a:lnTo>
                    <a:pt x="4247" y="1182"/>
                  </a:lnTo>
                  <a:lnTo>
                    <a:pt x="4244" y="1180"/>
                  </a:lnTo>
                  <a:lnTo>
                    <a:pt x="4240" y="1178"/>
                  </a:lnTo>
                  <a:lnTo>
                    <a:pt x="4235" y="1174"/>
                  </a:lnTo>
                  <a:lnTo>
                    <a:pt x="4234" y="1172"/>
                  </a:lnTo>
                  <a:lnTo>
                    <a:pt x="4232" y="1169"/>
                  </a:lnTo>
                  <a:lnTo>
                    <a:pt x="4230" y="1165"/>
                  </a:lnTo>
                  <a:lnTo>
                    <a:pt x="4229" y="1161"/>
                  </a:lnTo>
                  <a:lnTo>
                    <a:pt x="4223" y="1156"/>
                  </a:lnTo>
                  <a:lnTo>
                    <a:pt x="4217" y="1153"/>
                  </a:lnTo>
                  <a:lnTo>
                    <a:pt x="4212" y="1151"/>
                  </a:lnTo>
                  <a:lnTo>
                    <a:pt x="4208" y="1150"/>
                  </a:lnTo>
                  <a:lnTo>
                    <a:pt x="4199" y="1150"/>
                  </a:lnTo>
                  <a:lnTo>
                    <a:pt x="4193" y="1152"/>
                  </a:lnTo>
                  <a:lnTo>
                    <a:pt x="4186" y="1155"/>
                  </a:lnTo>
                  <a:lnTo>
                    <a:pt x="4179" y="1157"/>
                  </a:lnTo>
                  <a:lnTo>
                    <a:pt x="4175" y="1158"/>
                  </a:lnTo>
                  <a:lnTo>
                    <a:pt x="4171" y="1158"/>
                  </a:lnTo>
                  <a:lnTo>
                    <a:pt x="4166" y="1157"/>
                  </a:lnTo>
                  <a:lnTo>
                    <a:pt x="4161" y="1155"/>
                  </a:lnTo>
                  <a:lnTo>
                    <a:pt x="4153" y="1152"/>
                  </a:lnTo>
                  <a:lnTo>
                    <a:pt x="4146" y="1147"/>
                  </a:lnTo>
                  <a:lnTo>
                    <a:pt x="4138" y="1141"/>
                  </a:lnTo>
                  <a:lnTo>
                    <a:pt x="4129" y="1133"/>
                  </a:lnTo>
                  <a:lnTo>
                    <a:pt x="4124" y="1130"/>
                  </a:lnTo>
                  <a:lnTo>
                    <a:pt x="4119" y="1127"/>
                  </a:lnTo>
                  <a:lnTo>
                    <a:pt x="4112" y="1125"/>
                  </a:lnTo>
                  <a:lnTo>
                    <a:pt x="4105" y="1123"/>
                  </a:lnTo>
                  <a:lnTo>
                    <a:pt x="4097" y="1122"/>
                  </a:lnTo>
                  <a:lnTo>
                    <a:pt x="4087" y="1121"/>
                  </a:lnTo>
                  <a:lnTo>
                    <a:pt x="4077" y="1122"/>
                  </a:lnTo>
                  <a:lnTo>
                    <a:pt x="4066" y="1123"/>
                  </a:lnTo>
                  <a:lnTo>
                    <a:pt x="4047" y="1127"/>
                  </a:lnTo>
                  <a:lnTo>
                    <a:pt x="4032" y="1130"/>
                  </a:lnTo>
                  <a:lnTo>
                    <a:pt x="4021" y="1131"/>
                  </a:lnTo>
                  <a:lnTo>
                    <a:pt x="4012" y="1130"/>
                  </a:lnTo>
                  <a:lnTo>
                    <a:pt x="4005" y="1129"/>
                  </a:lnTo>
                  <a:lnTo>
                    <a:pt x="4001" y="1126"/>
                  </a:lnTo>
                  <a:lnTo>
                    <a:pt x="3998" y="1123"/>
                  </a:lnTo>
                  <a:lnTo>
                    <a:pt x="3997" y="1120"/>
                  </a:lnTo>
                  <a:lnTo>
                    <a:pt x="3997" y="1112"/>
                  </a:lnTo>
                  <a:lnTo>
                    <a:pt x="3998" y="1105"/>
                  </a:lnTo>
                  <a:lnTo>
                    <a:pt x="3998" y="1102"/>
                  </a:lnTo>
                  <a:lnTo>
                    <a:pt x="3998" y="1099"/>
                  </a:lnTo>
                  <a:lnTo>
                    <a:pt x="3996" y="1098"/>
                  </a:lnTo>
                  <a:lnTo>
                    <a:pt x="3993" y="1097"/>
                  </a:lnTo>
                  <a:lnTo>
                    <a:pt x="3983" y="1097"/>
                  </a:lnTo>
                  <a:lnTo>
                    <a:pt x="3973" y="1097"/>
                  </a:lnTo>
                  <a:lnTo>
                    <a:pt x="3966" y="1099"/>
                  </a:lnTo>
                  <a:lnTo>
                    <a:pt x="3960" y="1101"/>
                  </a:lnTo>
                  <a:lnTo>
                    <a:pt x="3956" y="1103"/>
                  </a:lnTo>
                  <a:lnTo>
                    <a:pt x="3953" y="1106"/>
                  </a:lnTo>
                  <a:lnTo>
                    <a:pt x="3950" y="1109"/>
                  </a:lnTo>
                  <a:lnTo>
                    <a:pt x="3947" y="1113"/>
                  </a:lnTo>
                  <a:lnTo>
                    <a:pt x="3943" y="1119"/>
                  </a:lnTo>
                  <a:lnTo>
                    <a:pt x="3937" y="1125"/>
                  </a:lnTo>
                  <a:lnTo>
                    <a:pt x="3934" y="1127"/>
                  </a:lnTo>
                  <a:lnTo>
                    <a:pt x="3929" y="1128"/>
                  </a:lnTo>
                  <a:lnTo>
                    <a:pt x="3922" y="1129"/>
                  </a:lnTo>
                  <a:lnTo>
                    <a:pt x="3914" y="1128"/>
                  </a:lnTo>
                  <a:lnTo>
                    <a:pt x="3909" y="1128"/>
                  </a:lnTo>
                  <a:lnTo>
                    <a:pt x="3904" y="1128"/>
                  </a:lnTo>
                  <a:lnTo>
                    <a:pt x="3900" y="1128"/>
                  </a:lnTo>
                  <a:lnTo>
                    <a:pt x="3896" y="1129"/>
                  </a:lnTo>
                  <a:lnTo>
                    <a:pt x="3889" y="1132"/>
                  </a:lnTo>
                  <a:lnTo>
                    <a:pt x="3883" y="1134"/>
                  </a:lnTo>
                  <a:lnTo>
                    <a:pt x="3877" y="1136"/>
                  </a:lnTo>
                  <a:lnTo>
                    <a:pt x="3870" y="1136"/>
                  </a:lnTo>
                  <a:lnTo>
                    <a:pt x="3866" y="1136"/>
                  </a:lnTo>
                  <a:lnTo>
                    <a:pt x="3861" y="1134"/>
                  </a:lnTo>
                  <a:lnTo>
                    <a:pt x="3856" y="1132"/>
                  </a:lnTo>
                  <a:lnTo>
                    <a:pt x="3851" y="1128"/>
                  </a:lnTo>
                  <a:lnTo>
                    <a:pt x="3849" y="1127"/>
                  </a:lnTo>
                  <a:lnTo>
                    <a:pt x="3847" y="1127"/>
                  </a:lnTo>
                  <a:lnTo>
                    <a:pt x="3845" y="1127"/>
                  </a:lnTo>
                  <a:lnTo>
                    <a:pt x="3842" y="1128"/>
                  </a:lnTo>
                  <a:lnTo>
                    <a:pt x="3835" y="1132"/>
                  </a:lnTo>
                  <a:lnTo>
                    <a:pt x="3828" y="1139"/>
                  </a:lnTo>
                  <a:lnTo>
                    <a:pt x="3810" y="1155"/>
                  </a:lnTo>
                  <a:lnTo>
                    <a:pt x="3791" y="1175"/>
                  </a:lnTo>
                  <a:lnTo>
                    <a:pt x="3753" y="1217"/>
                  </a:lnTo>
                  <a:lnTo>
                    <a:pt x="3730" y="1244"/>
                  </a:lnTo>
                  <a:lnTo>
                    <a:pt x="3721" y="1256"/>
                  </a:lnTo>
                  <a:lnTo>
                    <a:pt x="3714" y="1266"/>
                  </a:lnTo>
                  <a:lnTo>
                    <a:pt x="3708" y="1276"/>
                  </a:lnTo>
                  <a:lnTo>
                    <a:pt x="3704" y="1286"/>
                  </a:lnTo>
                  <a:lnTo>
                    <a:pt x="3701" y="1296"/>
                  </a:lnTo>
                  <a:lnTo>
                    <a:pt x="3699" y="1306"/>
                  </a:lnTo>
                  <a:lnTo>
                    <a:pt x="3697" y="1315"/>
                  </a:lnTo>
                  <a:lnTo>
                    <a:pt x="3696" y="1324"/>
                  </a:lnTo>
                  <a:lnTo>
                    <a:pt x="3696" y="1340"/>
                  </a:lnTo>
                  <a:lnTo>
                    <a:pt x="3697" y="1354"/>
                  </a:lnTo>
                  <a:lnTo>
                    <a:pt x="3697" y="1361"/>
                  </a:lnTo>
                  <a:lnTo>
                    <a:pt x="3696" y="1367"/>
                  </a:lnTo>
                  <a:lnTo>
                    <a:pt x="3695" y="1372"/>
                  </a:lnTo>
                  <a:lnTo>
                    <a:pt x="3694" y="1376"/>
                  </a:lnTo>
                  <a:lnTo>
                    <a:pt x="3676" y="1377"/>
                  </a:lnTo>
                  <a:lnTo>
                    <a:pt x="3661" y="1378"/>
                  </a:lnTo>
                  <a:lnTo>
                    <a:pt x="3648" y="1381"/>
                  </a:lnTo>
                  <a:lnTo>
                    <a:pt x="3636" y="1385"/>
                  </a:lnTo>
                  <a:lnTo>
                    <a:pt x="3627" y="1390"/>
                  </a:lnTo>
                  <a:lnTo>
                    <a:pt x="3619" y="1396"/>
                  </a:lnTo>
                  <a:lnTo>
                    <a:pt x="3613" y="1402"/>
                  </a:lnTo>
                  <a:lnTo>
                    <a:pt x="3608" y="1408"/>
                  </a:lnTo>
                  <a:lnTo>
                    <a:pt x="3598" y="1423"/>
                  </a:lnTo>
                  <a:lnTo>
                    <a:pt x="3588" y="1437"/>
                  </a:lnTo>
                  <a:lnTo>
                    <a:pt x="3582" y="1445"/>
                  </a:lnTo>
                  <a:lnTo>
                    <a:pt x="3576" y="1452"/>
                  </a:lnTo>
                  <a:lnTo>
                    <a:pt x="3567" y="1458"/>
                  </a:lnTo>
                  <a:lnTo>
                    <a:pt x="3558" y="1464"/>
                  </a:lnTo>
                  <a:lnTo>
                    <a:pt x="3548" y="1472"/>
                  </a:lnTo>
                  <a:lnTo>
                    <a:pt x="3541" y="1478"/>
                  </a:lnTo>
                  <a:lnTo>
                    <a:pt x="3538" y="1483"/>
                  </a:lnTo>
                  <a:lnTo>
                    <a:pt x="3536" y="1489"/>
                  </a:lnTo>
                  <a:lnTo>
                    <a:pt x="3536" y="1499"/>
                  </a:lnTo>
                  <a:lnTo>
                    <a:pt x="3536" y="1509"/>
                  </a:lnTo>
                  <a:lnTo>
                    <a:pt x="3534" y="1515"/>
                  </a:lnTo>
                  <a:lnTo>
                    <a:pt x="3529" y="1521"/>
                  </a:lnTo>
                  <a:lnTo>
                    <a:pt x="3523" y="1527"/>
                  </a:lnTo>
                  <a:lnTo>
                    <a:pt x="3513" y="1534"/>
                  </a:lnTo>
                  <a:lnTo>
                    <a:pt x="3499" y="1542"/>
                  </a:lnTo>
                  <a:lnTo>
                    <a:pt x="3480" y="1550"/>
                  </a:lnTo>
                  <a:lnTo>
                    <a:pt x="3457" y="1559"/>
                  </a:lnTo>
                  <a:lnTo>
                    <a:pt x="3427" y="1569"/>
                  </a:lnTo>
                  <a:lnTo>
                    <a:pt x="3423" y="1571"/>
                  </a:lnTo>
                  <a:lnTo>
                    <a:pt x="3418" y="1575"/>
                  </a:lnTo>
                  <a:lnTo>
                    <a:pt x="3414" y="1579"/>
                  </a:lnTo>
                  <a:lnTo>
                    <a:pt x="3410" y="1585"/>
                  </a:lnTo>
                  <a:lnTo>
                    <a:pt x="3402" y="1598"/>
                  </a:lnTo>
                  <a:lnTo>
                    <a:pt x="3394" y="1615"/>
                  </a:lnTo>
                  <a:lnTo>
                    <a:pt x="3379" y="1653"/>
                  </a:lnTo>
                  <a:lnTo>
                    <a:pt x="3363" y="1695"/>
                  </a:lnTo>
                  <a:lnTo>
                    <a:pt x="3355" y="1716"/>
                  </a:lnTo>
                  <a:lnTo>
                    <a:pt x="3348" y="1735"/>
                  </a:lnTo>
                  <a:lnTo>
                    <a:pt x="3340" y="1752"/>
                  </a:lnTo>
                  <a:lnTo>
                    <a:pt x="3332" y="1767"/>
                  </a:lnTo>
                  <a:lnTo>
                    <a:pt x="3328" y="1773"/>
                  </a:lnTo>
                  <a:lnTo>
                    <a:pt x="3324" y="1778"/>
                  </a:lnTo>
                  <a:lnTo>
                    <a:pt x="3320" y="1782"/>
                  </a:lnTo>
                  <a:lnTo>
                    <a:pt x="3316" y="1785"/>
                  </a:lnTo>
                  <a:lnTo>
                    <a:pt x="3313" y="1787"/>
                  </a:lnTo>
                  <a:lnTo>
                    <a:pt x="3308" y="1787"/>
                  </a:lnTo>
                  <a:lnTo>
                    <a:pt x="3304" y="1787"/>
                  </a:lnTo>
                  <a:lnTo>
                    <a:pt x="3300" y="1785"/>
                  </a:lnTo>
                  <a:lnTo>
                    <a:pt x="3296" y="1783"/>
                  </a:lnTo>
                  <a:lnTo>
                    <a:pt x="3293" y="1781"/>
                  </a:lnTo>
                  <a:lnTo>
                    <a:pt x="3292" y="1777"/>
                  </a:lnTo>
                  <a:lnTo>
                    <a:pt x="3291" y="1772"/>
                  </a:lnTo>
                  <a:lnTo>
                    <a:pt x="3292" y="1767"/>
                  </a:lnTo>
                  <a:lnTo>
                    <a:pt x="3293" y="1760"/>
                  </a:lnTo>
                  <a:lnTo>
                    <a:pt x="3296" y="1752"/>
                  </a:lnTo>
                  <a:lnTo>
                    <a:pt x="3299" y="1743"/>
                  </a:lnTo>
                  <a:lnTo>
                    <a:pt x="3306" y="1724"/>
                  </a:lnTo>
                  <a:lnTo>
                    <a:pt x="3318" y="1703"/>
                  </a:lnTo>
                  <a:lnTo>
                    <a:pt x="3329" y="1678"/>
                  </a:lnTo>
                  <a:lnTo>
                    <a:pt x="3342" y="1654"/>
                  </a:lnTo>
                  <a:lnTo>
                    <a:pt x="3368" y="1605"/>
                  </a:lnTo>
                  <a:lnTo>
                    <a:pt x="3391" y="1558"/>
                  </a:lnTo>
                  <a:lnTo>
                    <a:pt x="3400" y="1538"/>
                  </a:lnTo>
                  <a:lnTo>
                    <a:pt x="3406" y="1521"/>
                  </a:lnTo>
                  <a:lnTo>
                    <a:pt x="3409" y="1513"/>
                  </a:lnTo>
                  <a:lnTo>
                    <a:pt x="3410" y="1506"/>
                  </a:lnTo>
                  <a:lnTo>
                    <a:pt x="3410" y="1501"/>
                  </a:lnTo>
                  <a:lnTo>
                    <a:pt x="3410" y="1496"/>
                  </a:lnTo>
                  <a:lnTo>
                    <a:pt x="3409" y="1492"/>
                  </a:lnTo>
                  <a:lnTo>
                    <a:pt x="3407" y="1489"/>
                  </a:lnTo>
                  <a:lnTo>
                    <a:pt x="3405" y="1486"/>
                  </a:lnTo>
                  <a:lnTo>
                    <a:pt x="3402" y="1484"/>
                  </a:lnTo>
                  <a:lnTo>
                    <a:pt x="3398" y="1482"/>
                  </a:lnTo>
                  <a:lnTo>
                    <a:pt x="3395" y="1481"/>
                  </a:lnTo>
                  <a:lnTo>
                    <a:pt x="3391" y="1481"/>
                  </a:lnTo>
                  <a:lnTo>
                    <a:pt x="3386" y="1480"/>
                  </a:lnTo>
                  <a:lnTo>
                    <a:pt x="3376" y="1481"/>
                  </a:lnTo>
                  <a:lnTo>
                    <a:pt x="3366" y="1484"/>
                  </a:lnTo>
                  <a:lnTo>
                    <a:pt x="3355" y="1487"/>
                  </a:lnTo>
                  <a:lnTo>
                    <a:pt x="3344" y="1492"/>
                  </a:lnTo>
                  <a:lnTo>
                    <a:pt x="3333" y="1497"/>
                  </a:lnTo>
                  <a:lnTo>
                    <a:pt x="3322" y="1503"/>
                  </a:lnTo>
                  <a:lnTo>
                    <a:pt x="3312" y="1510"/>
                  </a:lnTo>
                  <a:lnTo>
                    <a:pt x="3302" y="1516"/>
                  </a:lnTo>
                  <a:lnTo>
                    <a:pt x="3295" y="1523"/>
                  </a:lnTo>
                  <a:lnTo>
                    <a:pt x="3289" y="1528"/>
                  </a:lnTo>
                  <a:lnTo>
                    <a:pt x="3286" y="1534"/>
                  </a:lnTo>
                  <a:lnTo>
                    <a:pt x="3284" y="1538"/>
                  </a:lnTo>
                  <a:lnTo>
                    <a:pt x="3260" y="1538"/>
                  </a:lnTo>
                  <a:lnTo>
                    <a:pt x="3240" y="1540"/>
                  </a:lnTo>
                  <a:lnTo>
                    <a:pt x="3232" y="1542"/>
                  </a:lnTo>
                  <a:lnTo>
                    <a:pt x="3224" y="1545"/>
                  </a:lnTo>
                  <a:lnTo>
                    <a:pt x="3218" y="1549"/>
                  </a:lnTo>
                  <a:lnTo>
                    <a:pt x="3211" y="1554"/>
                  </a:lnTo>
                  <a:lnTo>
                    <a:pt x="3207" y="1558"/>
                  </a:lnTo>
                  <a:lnTo>
                    <a:pt x="3203" y="1561"/>
                  </a:lnTo>
                  <a:lnTo>
                    <a:pt x="3198" y="1562"/>
                  </a:lnTo>
                  <a:lnTo>
                    <a:pt x="3194" y="1561"/>
                  </a:lnTo>
                  <a:lnTo>
                    <a:pt x="3189" y="1559"/>
                  </a:lnTo>
                  <a:lnTo>
                    <a:pt x="3185" y="1556"/>
                  </a:lnTo>
                  <a:lnTo>
                    <a:pt x="3180" y="1552"/>
                  </a:lnTo>
                  <a:lnTo>
                    <a:pt x="3175" y="1547"/>
                  </a:lnTo>
                  <a:lnTo>
                    <a:pt x="3165" y="1537"/>
                  </a:lnTo>
                  <a:lnTo>
                    <a:pt x="3155" y="1527"/>
                  </a:lnTo>
                  <a:lnTo>
                    <a:pt x="3149" y="1523"/>
                  </a:lnTo>
                  <a:lnTo>
                    <a:pt x="3144" y="1520"/>
                  </a:lnTo>
                  <a:lnTo>
                    <a:pt x="3138" y="1518"/>
                  </a:lnTo>
                  <a:lnTo>
                    <a:pt x="3132" y="1517"/>
                  </a:lnTo>
                  <a:lnTo>
                    <a:pt x="3124" y="1518"/>
                  </a:lnTo>
                  <a:lnTo>
                    <a:pt x="3115" y="1519"/>
                  </a:lnTo>
                  <a:lnTo>
                    <a:pt x="3106" y="1521"/>
                  </a:lnTo>
                  <a:lnTo>
                    <a:pt x="3097" y="1523"/>
                  </a:lnTo>
                  <a:lnTo>
                    <a:pt x="3078" y="1530"/>
                  </a:lnTo>
                  <a:lnTo>
                    <a:pt x="3061" y="1539"/>
                  </a:lnTo>
                  <a:lnTo>
                    <a:pt x="3045" y="1549"/>
                  </a:lnTo>
                  <a:lnTo>
                    <a:pt x="3030" y="1559"/>
                  </a:lnTo>
                  <a:lnTo>
                    <a:pt x="3017" y="1570"/>
                  </a:lnTo>
                  <a:lnTo>
                    <a:pt x="3007" y="1580"/>
                  </a:lnTo>
                  <a:lnTo>
                    <a:pt x="3004" y="1581"/>
                  </a:lnTo>
                  <a:lnTo>
                    <a:pt x="3001" y="1581"/>
                  </a:lnTo>
                  <a:lnTo>
                    <a:pt x="2997" y="1581"/>
                  </a:lnTo>
                  <a:lnTo>
                    <a:pt x="2993" y="1579"/>
                  </a:lnTo>
                  <a:lnTo>
                    <a:pt x="2983" y="1572"/>
                  </a:lnTo>
                  <a:lnTo>
                    <a:pt x="2972" y="1562"/>
                  </a:lnTo>
                  <a:lnTo>
                    <a:pt x="2960" y="1550"/>
                  </a:lnTo>
                  <a:lnTo>
                    <a:pt x="2948" y="1534"/>
                  </a:lnTo>
                  <a:lnTo>
                    <a:pt x="2936" y="1516"/>
                  </a:lnTo>
                  <a:lnTo>
                    <a:pt x="2923" y="1496"/>
                  </a:lnTo>
                  <a:lnTo>
                    <a:pt x="2911" y="1475"/>
                  </a:lnTo>
                  <a:lnTo>
                    <a:pt x="2899" y="1452"/>
                  </a:lnTo>
                  <a:lnTo>
                    <a:pt x="2889" y="1429"/>
                  </a:lnTo>
                  <a:lnTo>
                    <a:pt x="2879" y="1406"/>
                  </a:lnTo>
                  <a:lnTo>
                    <a:pt x="2871" y="1383"/>
                  </a:lnTo>
                  <a:lnTo>
                    <a:pt x="2864" y="1361"/>
                  </a:lnTo>
                  <a:lnTo>
                    <a:pt x="2862" y="1349"/>
                  </a:lnTo>
                  <a:lnTo>
                    <a:pt x="2860" y="1338"/>
                  </a:lnTo>
                  <a:lnTo>
                    <a:pt x="2859" y="1328"/>
                  </a:lnTo>
                  <a:lnTo>
                    <a:pt x="2859" y="1318"/>
                  </a:lnTo>
                  <a:lnTo>
                    <a:pt x="2858" y="1316"/>
                  </a:lnTo>
                  <a:lnTo>
                    <a:pt x="2857" y="1314"/>
                  </a:lnTo>
                  <a:lnTo>
                    <a:pt x="2855" y="1312"/>
                  </a:lnTo>
                  <a:lnTo>
                    <a:pt x="2852" y="1310"/>
                  </a:lnTo>
                  <a:lnTo>
                    <a:pt x="2845" y="1306"/>
                  </a:lnTo>
                  <a:lnTo>
                    <a:pt x="2838" y="1301"/>
                  </a:lnTo>
                  <a:lnTo>
                    <a:pt x="2835" y="1299"/>
                  </a:lnTo>
                  <a:lnTo>
                    <a:pt x="2832" y="1295"/>
                  </a:lnTo>
                  <a:lnTo>
                    <a:pt x="2830" y="1292"/>
                  </a:lnTo>
                  <a:lnTo>
                    <a:pt x="2828" y="1288"/>
                  </a:lnTo>
                  <a:lnTo>
                    <a:pt x="2828" y="1283"/>
                  </a:lnTo>
                  <a:lnTo>
                    <a:pt x="2828" y="1278"/>
                  </a:lnTo>
                  <a:lnTo>
                    <a:pt x="2830" y="1272"/>
                  </a:lnTo>
                  <a:lnTo>
                    <a:pt x="2833" y="1266"/>
                  </a:lnTo>
                  <a:lnTo>
                    <a:pt x="2838" y="1260"/>
                  </a:lnTo>
                  <a:lnTo>
                    <a:pt x="2842" y="1254"/>
                  </a:lnTo>
                  <a:lnTo>
                    <a:pt x="2845" y="1247"/>
                  </a:lnTo>
                  <a:lnTo>
                    <a:pt x="2847" y="1241"/>
                  </a:lnTo>
                  <a:lnTo>
                    <a:pt x="2848" y="1235"/>
                  </a:lnTo>
                  <a:lnTo>
                    <a:pt x="2849" y="1230"/>
                  </a:lnTo>
                  <a:lnTo>
                    <a:pt x="2848" y="1225"/>
                  </a:lnTo>
                  <a:lnTo>
                    <a:pt x="2847" y="1220"/>
                  </a:lnTo>
                  <a:lnTo>
                    <a:pt x="2845" y="1216"/>
                  </a:lnTo>
                  <a:lnTo>
                    <a:pt x="2842" y="1213"/>
                  </a:lnTo>
                  <a:lnTo>
                    <a:pt x="2839" y="1210"/>
                  </a:lnTo>
                  <a:lnTo>
                    <a:pt x="2835" y="1208"/>
                  </a:lnTo>
                  <a:lnTo>
                    <a:pt x="2831" y="1206"/>
                  </a:lnTo>
                  <a:lnTo>
                    <a:pt x="2827" y="1206"/>
                  </a:lnTo>
                  <a:lnTo>
                    <a:pt x="2822" y="1206"/>
                  </a:lnTo>
                  <a:lnTo>
                    <a:pt x="2817" y="1207"/>
                  </a:lnTo>
                  <a:lnTo>
                    <a:pt x="2804" y="1214"/>
                  </a:lnTo>
                  <a:lnTo>
                    <a:pt x="2788" y="1224"/>
                  </a:lnTo>
                  <a:lnTo>
                    <a:pt x="2771" y="1236"/>
                  </a:lnTo>
                  <a:lnTo>
                    <a:pt x="2752" y="1251"/>
                  </a:lnTo>
                  <a:lnTo>
                    <a:pt x="2711" y="1284"/>
                  </a:lnTo>
                  <a:lnTo>
                    <a:pt x="2668" y="1319"/>
                  </a:lnTo>
                  <a:lnTo>
                    <a:pt x="2646" y="1336"/>
                  </a:lnTo>
                  <a:lnTo>
                    <a:pt x="2623" y="1353"/>
                  </a:lnTo>
                  <a:lnTo>
                    <a:pt x="2601" y="1369"/>
                  </a:lnTo>
                  <a:lnTo>
                    <a:pt x="2580" y="1382"/>
                  </a:lnTo>
                  <a:lnTo>
                    <a:pt x="2569" y="1388"/>
                  </a:lnTo>
                  <a:lnTo>
                    <a:pt x="2559" y="1393"/>
                  </a:lnTo>
                  <a:lnTo>
                    <a:pt x="2549" y="1397"/>
                  </a:lnTo>
                  <a:lnTo>
                    <a:pt x="2539" y="1401"/>
                  </a:lnTo>
                  <a:lnTo>
                    <a:pt x="2529" y="1404"/>
                  </a:lnTo>
                  <a:lnTo>
                    <a:pt x="2520" y="1406"/>
                  </a:lnTo>
                  <a:lnTo>
                    <a:pt x="2511" y="1407"/>
                  </a:lnTo>
                  <a:lnTo>
                    <a:pt x="2502" y="1407"/>
                  </a:lnTo>
                  <a:lnTo>
                    <a:pt x="2496" y="1407"/>
                  </a:lnTo>
                  <a:lnTo>
                    <a:pt x="2489" y="1406"/>
                  </a:lnTo>
                  <a:lnTo>
                    <a:pt x="2482" y="1404"/>
                  </a:lnTo>
                  <a:lnTo>
                    <a:pt x="2475" y="1401"/>
                  </a:lnTo>
                  <a:lnTo>
                    <a:pt x="2469" y="1397"/>
                  </a:lnTo>
                  <a:lnTo>
                    <a:pt x="2463" y="1392"/>
                  </a:lnTo>
                  <a:lnTo>
                    <a:pt x="2460" y="1388"/>
                  </a:lnTo>
                  <a:lnTo>
                    <a:pt x="2458" y="1385"/>
                  </a:lnTo>
                  <a:lnTo>
                    <a:pt x="2457" y="1381"/>
                  </a:lnTo>
                  <a:lnTo>
                    <a:pt x="2456" y="1376"/>
                  </a:lnTo>
                  <a:lnTo>
                    <a:pt x="2456" y="1366"/>
                  </a:lnTo>
                  <a:lnTo>
                    <a:pt x="2457" y="1355"/>
                  </a:lnTo>
                  <a:lnTo>
                    <a:pt x="2458" y="1347"/>
                  </a:lnTo>
                  <a:lnTo>
                    <a:pt x="2460" y="1339"/>
                  </a:lnTo>
                  <a:lnTo>
                    <a:pt x="2463" y="1332"/>
                  </a:lnTo>
                  <a:lnTo>
                    <a:pt x="2466" y="1326"/>
                  </a:lnTo>
                  <a:lnTo>
                    <a:pt x="2469" y="1320"/>
                  </a:lnTo>
                  <a:lnTo>
                    <a:pt x="2473" y="1315"/>
                  </a:lnTo>
                  <a:lnTo>
                    <a:pt x="2481" y="1307"/>
                  </a:lnTo>
                  <a:lnTo>
                    <a:pt x="2490" y="1300"/>
                  </a:lnTo>
                  <a:lnTo>
                    <a:pt x="2500" y="1295"/>
                  </a:lnTo>
                  <a:lnTo>
                    <a:pt x="2509" y="1291"/>
                  </a:lnTo>
                  <a:lnTo>
                    <a:pt x="2529" y="1285"/>
                  </a:lnTo>
                  <a:lnTo>
                    <a:pt x="2546" y="1278"/>
                  </a:lnTo>
                  <a:lnTo>
                    <a:pt x="2550" y="1275"/>
                  </a:lnTo>
                  <a:lnTo>
                    <a:pt x="2553" y="1273"/>
                  </a:lnTo>
                  <a:lnTo>
                    <a:pt x="2555" y="1270"/>
                  </a:lnTo>
                  <a:lnTo>
                    <a:pt x="2558" y="1267"/>
                  </a:lnTo>
                  <a:lnTo>
                    <a:pt x="2559" y="1264"/>
                  </a:lnTo>
                  <a:lnTo>
                    <a:pt x="2560" y="1260"/>
                  </a:lnTo>
                  <a:lnTo>
                    <a:pt x="2561" y="1255"/>
                  </a:lnTo>
                  <a:lnTo>
                    <a:pt x="2561" y="1250"/>
                  </a:lnTo>
                  <a:lnTo>
                    <a:pt x="2403" y="1250"/>
                  </a:lnTo>
                  <a:lnTo>
                    <a:pt x="2388" y="1242"/>
                  </a:lnTo>
                  <a:lnTo>
                    <a:pt x="2373" y="1233"/>
                  </a:lnTo>
                  <a:lnTo>
                    <a:pt x="2358" y="1223"/>
                  </a:lnTo>
                  <a:lnTo>
                    <a:pt x="2344" y="1211"/>
                  </a:lnTo>
                  <a:lnTo>
                    <a:pt x="2329" y="1198"/>
                  </a:lnTo>
                  <a:lnTo>
                    <a:pt x="2316" y="1184"/>
                  </a:lnTo>
                  <a:lnTo>
                    <a:pt x="2301" y="1170"/>
                  </a:lnTo>
                  <a:lnTo>
                    <a:pt x="2289" y="1154"/>
                  </a:lnTo>
                  <a:lnTo>
                    <a:pt x="2278" y="1138"/>
                  </a:lnTo>
                  <a:lnTo>
                    <a:pt x="2267" y="1121"/>
                  </a:lnTo>
                  <a:lnTo>
                    <a:pt x="2258" y="1106"/>
                  </a:lnTo>
                  <a:lnTo>
                    <a:pt x="2250" y="1090"/>
                  </a:lnTo>
                  <a:lnTo>
                    <a:pt x="2244" y="1075"/>
                  </a:lnTo>
                  <a:lnTo>
                    <a:pt x="2239" y="1061"/>
                  </a:lnTo>
                  <a:lnTo>
                    <a:pt x="2236" y="1047"/>
                  </a:lnTo>
                  <a:lnTo>
                    <a:pt x="2235" y="1035"/>
                  </a:lnTo>
                  <a:lnTo>
                    <a:pt x="2235" y="1021"/>
                  </a:lnTo>
                  <a:lnTo>
                    <a:pt x="2235" y="1008"/>
                  </a:lnTo>
                  <a:lnTo>
                    <a:pt x="2234" y="998"/>
                  </a:lnTo>
                  <a:lnTo>
                    <a:pt x="2232" y="988"/>
                  </a:lnTo>
                  <a:lnTo>
                    <a:pt x="2228" y="978"/>
                  </a:lnTo>
                  <a:lnTo>
                    <a:pt x="2224" y="969"/>
                  </a:lnTo>
                  <a:lnTo>
                    <a:pt x="2218" y="959"/>
                  </a:lnTo>
                  <a:lnTo>
                    <a:pt x="2210" y="950"/>
                  </a:lnTo>
                  <a:lnTo>
                    <a:pt x="2202" y="942"/>
                  </a:lnTo>
                  <a:lnTo>
                    <a:pt x="2193" y="934"/>
                  </a:lnTo>
                  <a:lnTo>
                    <a:pt x="2183" y="926"/>
                  </a:lnTo>
                  <a:lnTo>
                    <a:pt x="2173" y="919"/>
                  </a:lnTo>
                  <a:lnTo>
                    <a:pt x="2162" y="912"/>
                  </a:lnTo>
                  <a:lnTo>
                    <a:pt x="2151" y="907"/>
                  </a:lnTo>
                  <a:lnTo>
                    <a:pt x="2139" y="903"/>
                  </a:lnTo>
                  <a:lnTo>
                    <a:pt x="2128" y="900"/>
                  </a:lnTo>
                  <a:lnTo>
                    <a:pt x="2116" y="898"/>
                  </a:lnTo>
                  <a:lnTo>
                    <a:pt x="2104" y="898"/>
                  </a:lnTo>
                  <a:lnTo>
                    <a:pt x="2104" y="892"/>
                  </a:lnTo>
                  <a:lnTo>
                    <a:pt x="2103" y="886"/>
                  </a:lnTo>
                  <a:lnTo>
                    <a:pt x="2101" y="881"/>
                  </a:lnTo>
                  <a:lnTo>
                    <a:pt x="2099" y="876"/>
                  </a:lnTo>
                  <a:lnTo>
                    <a:pt x="2094" y="866"/>
                  </a:lnTo>
                  <a:lnTo>
                    <a:pt x="2089" y="856"/>
                  </a:lnTo>
                  <a:lnTo>
                    <a:pt x="2082" y="846"/>
                  </a:lnTo>
                  <a:lnTo>
                    <a:pt x="2077" y="836"/>
                  </a:lnTo>
                  <a:lnTo>
                    <a:pt x="2075" y="831"/>
                  </a:lnTo>
                  <a:lnTo>
                    <a:pt x="2073" y="826"/>
                  </a:lnTo>
                  <a:lnTo>
                    <a:pt x="2072" y="820"/>
                  </a:lnTo>
                  <a:lnTo>
                    <a:pt x="2072" y="814"/>
                  </a:lnTo>
                  <a:lnTo>
                    <a:pt x="2072" y="792"/>
                  </a:lnTo>
                  <a:lnTo>
                    <a:pt x="2073" y="765"/>
                  </a:lnTo>
                  <a:lnTo>
                    <a:pt x="2074" y="734"/>
                  </a:lnTo>
                  <a:lnTo>
                    <a:pt x="2073" y="700"/>
                  </a:lnTo>
                  <a:lnTo>
                    <a:pt x="2073" y="682"/>
                  </a:lnTo>
                  <a:lnTo>
                    <a:pt x="2071" y="665"/>
                  </a:lnTo>
                  <a:lnTo>
                    <a:pt x="2070" y="649"/>
                  </a:lnTo>
                  <a:lnTo>
                    <a:pt x="2068" y="633"/>
                  </a:lnTo>
                  <a:lnTo>
                    <a:pt x="2065" y="617"/>
                  </a:lnTo>
                  <a:lnTo>
                    <a:pt x="2061" y="603"/>
                  </a:lnTo>
                  <a:lnTo>
                    <a:pt x="2056" y="590"/>
                  </a:lnTo>
                  <a:lnTo>
                    <a:pt x="2051" y="577"/>
                  </a:lnTo>
                  <a:lnTo>
                    <a:pt x="2048" y="573"/>
                  </a:lnTo>
                  <a:lnTo>
                    <a:pt x="2044" y="569"/>
                  </a:lnTo>
                  <a:lnTo>
                    <a:pt x="2039" y="566"/>
                  </a:lnTo>
                  <a:lnTo>
                    <a:pt x="2033" y="564"/>
                  </a:lnTo>
                  <a:lnTo>
                    <a:pt x="2018" y="560"/>
                  </a:lnTo>
                  <a:lnTo>
                    <a:pt x="2001" y="557"/>
                  </a:lnTo>
                  <a:lnTo>
                    <a:pt x="1993" y="555"/>
                  </a:lnTo>
                  <a:lnTo>
                    <a:pt x="1984" y="553"/>
                  </a:lnTo>
                  <a:lnTo>
                    <a:pt x="1975" y="551"/>
                  </a:lnTo>
                  <a:lnTo>
                    <a:pt x="1967" y="547"/>
                  </a:lnTo>
                  <a:lnTo>
                    <a:pt x="1961" y="543"/>
                  </a:lnTo>
                  <a:lnTo>
                    <a:pt x="1955" y="538"/>
                  </a:lnTo>
                  <a:lnTo>
                    <a:pt x="1950" y="533"/>
                  </a:lnTo>
                  <a:lnTo>
                    <a:pt x="1946" y="525"/>
                  </a:lnTo>
                  <a:lnTo>
                    <a:pt x="1941" y="509"/>
                  </a:lnTo>
                  <a:lnTo>
                    <a:pt x="1937" y="493"/>
                  </a:lnTo>
                  <a:lnTo>
                    <a:pt x="1933" y="478"/>
                  </a:lnTo>
                  <a:lnTo>
                    <a:pt x="1930" y="462"/>
                  </a:lnTo>
                  <a:lnTo>
                    <a:pt x="1924" y="435"/>
                  </a:lnTo>
                  <a:lnTo>
                    <a:pt x="1918" y="411"/>
                  </a:lnTo>
                  <a:lnTo>
                    <a:pt x="1914" y="400"/>
                  </a:lnTo>
                  <a:lnTo>
                    <a:pt x="1909" y="391"/>
                  </a:lnTo>
                  <a:lnTo>
                    <a:pt x="1903" y="383"/>
                  </a:lnTo>
                  <a:lnTo>
                    <a:pt x="1896" y="376"/>
                  </a:lnTo>
                  <a:lnTo>
                    <a:pt x="1891" y="373"/>
                  </a:lnTo>
                  <a:lnTo>
                    <a:pt x="1887" y="370"/>
                  </a:lnTo>
                  <a:lnTo>
                    <a:pt x="1881" y="368"/>
                  </a:lnTo>
                  <a:lnTo>
                    <a:pt x="1876" y="366"/>
                  </a:lnTo>
                  <a:lnTo>
                    <a:pt x="1862" y="364"/>
                  </a:lnTo>
                  <a:lnTo>
                    <a:pt x="1846" y="363"/>
                  </a:lnTo>
                  <a:lnTo>
                    <a:pt x="1830" y="363"/>
                  </a:lnTo>
                  <a:lnTo>
                    <a:pt x="1823" y="363"/>
                  </a:lnTo>
                  <a:lnTo>
                    <a:pt x="1816" y="363"/>
                  </a:lnTo>
                  <a:lnTo>
                    <a:pt x="1799" y="363"/>
                  </a:lnTo>
                  <a:lnTo>
                    <a:pt x="1796" y="363"/>
                  </a:lnTo>
                  <a:lnTo>
                    <a:pt x="1792" y="361"/>
                  </a:lnTo>
                  <a:lnTo>
                    <a:pt x="1788" y="358"/>
                  </a:lnTo>
                  <a:lnTo>
                    <a:pt x="1785" y="354"/>
                  </a:lnTo>
                  <a:lnTo>
                    <a:pt x="1777" y="346"/>
                  </a:lnTo>
                  <a:lnTo>
                    <a:pt x="1770" y="336"/>
                  </a:lnTo>
                  <a:lnTo>
                    <a:pt x="1761" y="327"/>
                  </a:lnTo>
                  <a:lnTo>
                    <a:pt x="1752" y="318"/>
                  </a:lnTo>
                  <a:lnTo>
                    <a:pt x="1747" y="315"/>
                  </a:lnTo>
                  <a:lnTo>
                    <a:pt x="1742" y="312"/>
                  </a:lnTo>
                  <a:lnTo>
                    <a:pt x="1737" y="311"/>
                  </a:lnTo>
                  <a:lnTo>
                    <a:pt x="1731" y="310"/>
                  </a:lnTo>
                  <a:lnTo>
                    <a:pt x="1725" y="309"/>
                  </a:lnTo>
                  <a:lnTo>
                    <a:pt x="1719" y="307"/>
                  </a:lnTo>
                  <a:lnTo>
                    <a:pt x="1714" y="304"/>
                  </a:lnTo>
                  <a:lnTo>
                    <a:pt x="1708" y="299"/>
                  </a:lnTo>
                  <a:lnTo>
                    <a:pt x="1696" y="288"/>
                  </a:lnTo>
                  <a:lnTo>
                    <a:pt x="1684" y="274"/>
                  </a:lnTo>
                  <a:lnTo>
                    <a:pt x="1671" y="260"/>
                  </a:lnTo>
                  <a:lnTo>
                    <a:pt x="1656" y="247"/>
                  </a:lnTo>
                  <a:lnTo>
                    <a:pt x="1648" y="239"/>
                  </a:lnTo>
                  <a:lnTo>
                    <a:pt x="1639" y="234"/>
                  </a:lnTo>
                  <a:lnTo>
                    <a:pt x="1630" y="229"/>
                  </a:lnTo>
                  <a:lnTo>
                    <a:pt x="1621" y="226"/>
                  </a:lnTo>
                  <a:lnTo>
                    <a:pt x="1611" y="224"/>
                  </a:lnTo>
                  <a:lnTo>
                    <a:pt x="1602" y="222"/>
                  </a:lnTo>
                  <a:lnTo>
                    <a:pt x="1592" y="222"/>
                  </a:lnTo>
                  <a:lnTo>
                    <a:pt x="1583" y="222"/>
                  </a:lnTo>
                  <a:lnTo>
                    <a:pt x="1566" y="224"/>
                  </a:lnTo>
                  <a:lnTo>
                    <a:pt x="1548" y="227"/>
                  </a:lnTo>
                  <a:lnTo>
                    <a:pt x="1531" y="230"/>
                  </a:lnTo>
                  <a:lnTo>
                    <a:pt x="1514" y="230"/>
                  </a:lnTo>
                  <a:lnTo>
                    <a:pt x="1505" y="230"/>
                  </a:lnTo>
                  <a:lnTo>
                    <a:pt x="1497" y="228"/>
                  </a:lnTo>
                  <a:lnTo>
                    <a:pt x="1488" y="225"/>
                  </a:lnTo>
                  <a:lnTo>
                    <a:pt x="1479" y="221"/>
                  </a:lnTo>
                  <a:lnTo>
                    <a:pt x="1484" y="74"/>
                  </a:lnTo>
                  <a:lnTo>
                    <a:pt x="1483" y="68"/>
                  </a:lnTo>
                  <a:lnTo>
                    <a:pt x="1478" y="55"/>
                  </a:lnTo>
                  <a:lnTo>
                    <a:pt x="1473" y="48"/>
                  </a:lnTo>
                  <a:lnTo>
                    <a:pt x="1467" y="41"/>
                  </a:lnTo>
                  <a:lnTo>
                    <a:pt x="1463" y="38"/>
                  </a:lnTo>
                  <a:lnTo>
                    <a:pt x="1459" y="36"/>
                  </a:lnTo>
                  <a:lnTo>
                    <a:pt x="1454" y="34"/>
                  </a:lnTo>
                  <a:lnTo>
                    <a:pt x="1448" y="33"/>
                  </a:lnTo>
                  <a:lnTo>
                    <a:pt x="1438" y="31"/>
                  </a:lnTo>
                  <a:lnTo>
                    <a:pt x="1431" y="30"/>
                  </a:lnTo>
                  <a:lnTo>
                    <a:pt x="1425" y="28"/>
                  </a:lnTo>
                  <a:lnTo>
                    <a:pt x="1419" y="25"/>
                  </a:lnTo>
                  <a:lnTo>
                    <a:pt x="1415" y="22"/>
                  </a:lnTo>
                  <a:lnTo>
                    <a:pt x="1413" y="19"/>
                  </a:lnTo>
                  <a:lnTo>
                    <a:pt x="1411" y="17"/>
                  </a:lnTo>
                  <a:lnTo>
                    <a:pt x="1409" y="14"/>
                  </a:lnTo>
                  <a:lnTo>
                    <a:pt x="1406" y="9"/>
                  </a:lnTo>
                  <a:lnTo>
                    <a:pt x="1402" y="4"/>
                  </a:lnTo>
                  <a:lnTo>
                    <a:pt x="1398" y="3"/>
                  </a:lnTo>
                  <a:lnTo>
                    <a:pt x="1393" y="1"/>
                  </a:lnTo>
                  <a:lnTo>
                    <a:pt x="1387" y="1"/>
                  </a:lnTo>
                  <a:lnTo>
                    <a:pt x="1379" y="0"/>
                  </a:lnTo>
                  <a:lnTo>
                    <a:pt x="1362" y="1"/>
                  </a:lnTo>
                  <a:lnTo>
                    <a:pt x="1348" y="3"/>
                  </a:lnTo>
                  <a:lnTo>
                    <a:pt x="1336" y="6"/>
                  </a:lnTo>
                  <a:lnTo>
                    <a:pt x="1326" y="11"/>
                  </a:lnTo>
                  <a:lnTo>
                    <a:pt x="1308" y="21"/>
                  </a:lnTo>
                  <a:lnTo>
                    <a:pt x="1291" y="33"/>
                  </a:lnTo>
                  <a:lnTo>
                    <a:pt x="1282" y="39"/>
                  </a:lnTo>
                  <a:lnTo>
                    <a:pt x="1271" y="44"/>
                  </a:lnTo>
                  <a:lnTo>
                    <a:pt x="1259" y="48"/>
                  </a:lnTo>
                  <a:lnTo>
                    <a:pt x="1244" y="52"/>
                  </a:lnTo>
                  <a:lnTo>
                    <a:pt x="1226" y="54"/>
                  </a:lnTo>
                  <a:lnTo>
                    <a:pt x="1205" y="56"/>
                  </a:lnTo>
                  <a:lnTo>
                    <a:pt x="1178" y="55"/>
                  </a:lnTo>
                  <a:lnTo>
                    <a:pt x="1149" y="53"/>
                  </a:lnTo>
                  <a:lnTo>
                    <a:pt x="1142" y="52"/>
                  </a:lnTo>
                  <a:lnTo>
                    <a:pt x="1134" y="49"/>
                  </a:lnTo>
                  <a:lnTo>
                    <a:pt x="1127" y="46"/>
                  </a:lnTo>
                  <a:lnTo>
                    <a:pt x="1119" y="43"/>
                  </a:lnTo>
                  <a:lnTo>
                    <a:pt x="1103" y="36"/>
                  </a:lnTo>
                  <a:lnTo>
                    <a:pt x="1088" y="30"/>
                  </a:lnTo>
                  <a:lnTo>
                    <a:pt x="1079" y="28"/>
                  </a:lnTo>
                  <a:lnTo>
                    <a:pt x="1071" y="27"/>
                  </a:lnTo>
                  <a:lnTo>
                    <a:pt x="1064" y="27"/>
                  </a:lnTo>
                  <a:lnTo>
                    <a:pt x="1057" y="28"/>
                  </a:lnTo>
                  <a:lnTo>
                    <a:pt x="1050" y="32"/>
                  </a:lnTo>
                  <a:lnTo>
                    <a:pt x="1044" y="37"/>
                  </a:lnTo>
                  <a:lnTo>
                    <a:pt x="1038" y="44"/>
                  </a:lnTo>
                  <a:lnTo>
                    <a:pt x="1033" y="53"/>
                  </a:lnTo>
                  <a:lnTo>
                    <a:pt x="1028" y="63"/>
                  </a:lnTo>
                  <a:lnTo>
                    <a:pt x="1022" y="71"/>
                  </a:lnTo>
                  <a:lnTo>
                    <a:pt x="1018" y="76"/>
                  </a:lnTo>
                  <a:lnTo>
                    <a:pt x="1013" y="81"/>
                  </a:lnTo>
                  <a:lnTo>
                    <a:pt x="1009" y="84"/>
                  </a:lnTo>
                  <a:lnTo>
                    <a:pt x="1005" y="88"/>
                  </a:lnTo>
                  <a:lnTo>
                    <a:pt x="1001" y="93"/>
                  </a:lnTo>
                  <a:lnTo>
                    <a:pt x="997" y="100"/>
                  </a:lnTo>
                  <a:lnTo>
                    <a:pt x="999" y="111"/>
                  </a:lnTo>
                  <a:lnTo>
                    <a:pt x="1003" y="120"/>
                  </a:lnTo>
                  <a:lnTo>
                    <a:pt x="1007" y="129"/>
                  </a:lnTo>
                  <a:lnTo>
                    <a:pt x="1012" y="137"/>
                  </a:lnTo>
                  <a:lnTo>
                    <a:pt x="1023" y="149"/>
                  </a:lnTo>
                  <a:lnTo>
                    <a:pt x="1035" y="159"/>
                  </a:lnTo>
                  <a:lnTo>
                    <a:pt x="1040" y="164"/>
                  </a:lnTo>
                  <a:lnTo>
                    <a:pt x="1046" y="170"/>
                  </a:lnTo>
                  <a:lnTo>
                    <a:pt x="1051" y="176"/>
                  </a:lnTo>
                  <a:lnTo>
                    <a:pt x="1055" y="182"/>
                  </a:lnTo>
                  <a:lnTo>
                    <a:pt x="1059" y="190"/>
                  </a:lnTo>
                  <a:lnTo>
                    <a:pt x="1062" y="199"/>
                  </a:lnTo>
                  <a:lnTo>
                    <a:pt x="1064" y="209"/>
                  </a:lnTo>
                  <a:lnTo>
                    <a:pt x="1064" y="221"/>
                  </a:lnTo>
                  <a:lnTo>
                    <a:pt x="1064" y="227"/>
                  </a:lnTo>
                  <a:lnTo>
                    <a:pt x="1063" y="233"/>
                  </a:lnTo>
                  <a:lnTo>
                    <a:pt x="1061" y="237"/>
                  </a:lnTo>
                  <a:lnTo>
                    <a:pt x="1059" y="241"/>
                  </a:lnTo>
                  <a:lnTo>
                    <a:pt x="1056" y="244"/>
                  </a:lnTo>
                  <a:lnTo>
                    <a:pt x="1053" y="248"/>
                  </a:lnTo>
                  <a:lnTo>
                    <a:pt x="1049" y="250"/>
                  </a:lnTo>
                  <a:lnTo>
                    <a:pt x="1045" y="251"/>
                  </a:lnTo>
                  <a:lnTo>
                    <a:pt x="1035" y="253"/>
                  </a:lnTo>
                  <a:lnTo>
                    <a:pt x="1025" y="253"/>
                  </a:lnTo>
                  <a:lnTo>
                    <a:pt x="1014" y="253"/>
                  </a:lnTo>
                  <a:lnTo>
                    <a:pt x="1002" y="253"/>
                  </a:lnTo>
                  <a:lnTo>
                    <a:pt x="988" y="253"/>
                  </a:lnTo>
                  <a:lnTo>
                    <a:pt x="974" y="251"/>
                  </a:lnTo>
                  <a:lnTo>
                    <a:pt x="962" y="250"/>
                  </a:lnTo>
                  <a:lnTo>
                    <a:pt x="951" y="247"/>
                  </a:lnTo>
                  <a:lnTo>
                    <a:pt x="931" y="240"/>
                  </a:lnTo>
                  <a:lnTo>
                    <a:pt x="913" y="234"/>
                  </a:lnTo>
                  <a:lnTo>
                    <a:pt x="894" y="227"/>
                  </a:lnTo>
                  <a:lnTo>
                    <a:pt x="874" y="221"/>
                  </a:lnTo>
                  <a:lnTo>
                    <a:pt x="862" y="219"/>
                  </a:lnTo>
                  <a:lnTo>
                    <a:pt x="850" y="217"/>
                  </a:lnTo>
                  <a:lnTo>
                    <a:pt x="837" y="216"/>
                  </a:lnTo>
                  <a:lnTo>
                    <a:pt x="823" y="216"/>
                  </a:lnTo>
                  <a:lnTo>
                    <a:pt x="812" y="216"/>
                  </a:lnTo>
                  <a:lnTo>
                    <a:pt x="801" y="219"/>
                  </a:lnTo>
                  <a:lnTo>
                    <a:pt x="791" y="222"/>
                  </a:lnTo>
                  <a:lnTo>
                    <a:pt x="780" y="226"/>
                  </a:lnTo>
                  <a:lnTo>
                    <a:pt x="769" y="230"/>
                  </a:lnTo>
                  <a:lnTo>
                    <a:pt x="757" y="233"/>
                  </a:lnTo>
                  <a:lnTo>
                    <a:pt x="743" y="235"/>
                  </a:lnTo>
                  <a:lnTo>
                    <a:pt x="729" y="236"/>
                  </a:lnTo>
                  <a:lnTo>
                    <a:pt x="717" y="236"/>
                  </a:lnTo>
                  <a:lnTo>
                    <a:pt x="707" y="235"/>
                  </a:lnTo>
                  <a:lnTo>
                    <a:pt x="699" y="233"/>
                  </a:lnTo>
                  <a:lnTo>
                    <a:pt x="692" y="231"/>
                  </a:lnTo>
                  <a:lnTo>
                    <a:pt x="682" y="226"/>
                  </a:lnTo>
                  <a:lnTo>
                    <a:pt x="674" y="221"/>
                  </a:lnTo>
                  <a:lnTo>
                    <a:pt x="666" y="215"/>
                  </a:lnTo>
                  <a:lnTo>
                    <a:pt x="655" y="210"/>
                  </a:lnTo>
                  <a:lnTo>
                    <a:pt x="649" y="208"/>
                  </a:lnTo>
                  <a:lnTo>
                    <a:pt x="640" y="206"/>
                  </a:lnTo>
                  <a:lnTo>
                    <a:pt x="630" y="205"/>
                  </a:lnTo>
                  <a:lnTo>
                    <a:pt x="618" y="205"/>
                  </a:lnTo>
                  <a:lnTo>
                    <a:pt x="605" y="206"/>
                  </a:lnTo>
                  <a:lnTo>
                    <a:pt x="594" y="207"/>
                  </a:lnTo>
                  <a:lnTo>
                    <a:pt x="583" y="210"/>
                  </a:lnTo>
                  <a:lnTo>
                    <a:pt x="574" y="213"/>
                  </a:lnTo>
                  <a:lnTo>
                    <a:pt x="566" y="217"/>
                  </a:lnTo>
                  <a:lnTo>
                    <a:pt x="558" y="222"/>
                  </a:lnTo>
                  <a:lnTo>
                    <a:pt x="551" y="227"/>
                  </a:lnTo>
                  <a:lnTo>
                    <a:pt x="545" y="232"/>
                  </a:lnTo>
                  <a:lnTo>
                    <a:pt x="522" y="259"/>
                  </a:lnTo>
                  <a:lnTo>
                    <a:pt x="498" y="284"/>
                  </a:lnTo>
                  <a:lnTo>
                    <a:pt x="491" y="289"/>
                  </a:lnTo>
                  <a:lnTo>
                    <a:pt x="484" y="292"/>
                  </a:lnTo>
                  <a:lnTo>
                    <a:pt x="477" y="295"/>
                  </a:lnTo>
                  <a:lnTo>
                    <a:pt x="470" y="298"/>
                  </a:lnTo>
                  <a:lnTo>
                    <a:pt x="457" y="301"/>
                  </a:lnTo>
                  <a:lnTo>
                    <a:pt x="442" y="303"/>
                  </a:lnTo>
                  <a:lnTo>
                    <a:pt x="428" y="304"/>
                  </a:lnTo>
                  <a:lnTo>
                    <a:pt x="413" y="305"/>
                  </a:lnTo>
                  <a:lnTo>
                    <a:pt x="398" y="307"/>
                  </a:lnTo>
                  <a:lnTo>
                    <a:pt x="382" y="310"/>
                  </a:lnTo>
                  <a:lnTo>
                    <a:pt x="375" y="313"/>
                  </a:lnTo>
                  <a:lnTo>
                    <a:pt x="369" y="317"/>
                  </a:lnTo>
                  <a:lnTo>
                    <a:pt x="363" y="322"/>
                  </a:lnTo>
                  <a:lnTo>
                    <a:pt x="358" y="326"/>
                  </a:lnTo>
                  <a:lnTo>
                    <a:pt x="349" y="337"/>
                  </a:lnTo>
                  <a:lnTo>
                    <a:pt x="340" y="347"/>
                  </a:lnTo>
                  <a:lnTo>
                    <a:pt x="335" y="352"/>
                  </a:lnTo>
                  <a:lnTo>
                    <a:pt x="330" y="358"/>
                  </a:lnTo>
                  <a:lnTo>
                    <a:pt x="324" y="362"/>
                  </a:lnTo>
                  <a:lnTo>
                    <a:pt x="317" y="366"/>
                  </a:lnTo>
                  <a:lnTo>
                    <a:pt x="309" y="369"/>
                  </a:lnTo>
                  <a:lnTo>
                    <a:pt x="300" y="372"/>
                  </a:lnTo>
                  <a:lnTo>
                    <a:pt x="289" y="373"/>
                  </a:lnTo>
                  <a:lnTo>
                    <a:pt x="277" y="374"/>
                  </a:lnTo>
                  <a:lnTo>
                    <a:pt x="270" y="373"/>
                  </a:lnTo>
                  <a:lnTo>
                    <a:pt x="264" y="371"/>
                  </a:lnTo>
                  <a:lnTo>
                    <a:pt x="259" y="369"/>
                  </a:lnTo>
                  <a:lnTo>
                    <a:pt x="254" y="366"/>
                  </a:lnTo>
                  <a:lnTo>
                    <a:pt x="249" y="363"/>
                  </a:lnTo>
                  <a:lnTo>
                    <a:pt x="244" y="360"/>
                  </a:lnTo>
                  <a:lnTo>
                    <a:pt x="238" y="359"/>
                  </a:lnTo>
                  <a:lnTo>
                    <a:pt x="231" y="358"/>
                  </a:lnTo>
                  <a:lnTo>
                    <a:pt x="223" y="356"/>
                  </a:lnTo>
                  <a:lnTo>
                    <a:pt x="215" y="355"/>
                  </a:lnTo>
                  <a:lnTo>
                    <a:pt x="208" y="356"/>
                  </a:lnTo>
                  <a:lnTo>
                    <a:pt x="202" y="356"/>
                  </a:lnTo>
                  <a:lnTo>
                    <a:pt x="195" y="359"/>
                  </a:lnTo>
                  <a:lnTo>
                    <a:pt x="190" y="361"/>
                  </a:lnTo>
                  <a:lnTo>
                    <a:pt x="185" y="363"/>
                  </a:lnTo>
                  <a:lnTo>
                    <a:pt x="181" y="366"/>
                  </a:lnTo>
                  <a:lnTo>
                    <a:pt x="174" y="373"/>
                  </a:lnTo>
                  <a:lnTo>
                    <a:pt x="167" y="381"/>
                  </a:lnTo>
                  <a:lnTo>
                    <a:pt x="162" y="390"/>
                  </a:lnTo>
                  <a:lnTo>
                    <a:pt x="158" y="399"/>
                  </a:lnTo>
                  <a:lnTo>
                    <a:pt x="151" y="418"/>
                  </a:lnTo>
                  <a:lnTo>
                    <a:pt x="145" y="435"/>
                  </a:lnTo>
                  <a:lnTo>
                    <a:pt x="141" y="442"/>
                  </a:lnTo>
                  <a:lnTo>
                    <a:pt x="137" y="447"/>
                  </a:lnTo>
                  <a:lnTo>
                    <a:pt x="134" y="449"/>
                  </a:lnTo>
                  <a:lnTo>
                    <a:pt x="132" y="450"/>
                  </a:lnTo>
                  <a:lnTo>
                    <a:pt x="129" y="451"/>
                  </a:lnTo>
                  <a:lnTo>
                    <a:pt x="126" y="452"/>
                  </a:lnTo>
                  <a:lnTo>
                    <a:pt x="112" y="452"/>
                  </a:lnTo>
                  <a:lnTo>
                    <a:pt x="100" y="454"/>
                  </a:lnTo>
                  <a:lnTo>
                    <a:pt x="88" y="456"/>
                  </a:lnTo>
                  <a:lnTo>
                    <a:pt x="76" y="459"/>
                  </a:lnTo>
                  <a:lnTo>
                    <a:pt x="57" y="466"/>
                  </a:lnTo>
                  <a:lnTo>
                    <a:pt x="41" y="474"/>
                  </a:lnTo>
                  <a:lnTo>
                    <a:pt x="33" y="477"/>
                  </a:lnTo>
                  <a:lnTo>
                    <a:pt x="27" y="479"/>
                  </a:lnTo>
                  <a:lnTo>
                    <a:pt x="21" y="481"/>
                  </a:lnTo>
                  <a:lnTo>
                    <a:pt x="16" y="481"/>
                  </a:lnTo>
                  <a:lnTo>
                    <a:pt x="11" y="480"/>
                  </a:lnTo>
                  <a:lnTo>
                    <a:pt x="7" y="478"/>
                  </a:lnTo>
                  <a:lnTo>
                    <a:pt x="3" y="474"/>
                  </a:lnTo>
                  <a:lnTo>
                    <a:pt x="0" y="467"/>
                  </a:lnTo>
                  <a:lnTo>
                    <a:pt x="0" y="478"/>
                  </a:lnTo>
                  <a:lnTo>
                    <a:pt x="2" y="504"/>
                  </a:lnTo>
                  <a:lnTo>
                    <a:pt x="4" y="542"/>
                  </a:lnTo>
                  <a:lnTo>
                    <a:pt x="7" y="589"/>
                  </a:lnTo>
                  <a:lnTo>
                    <a:pt x="11" y="640"/>
                  </a:lnTo>
                  <a:lnTo>
                    <a:pt x="15" y="692"/>
                  </a:lnTo>
                  <a:lnTo>
                    <a:pt x="20" y="738"/>
                  </a:lnTo>
                  <a:lnTo>
                    <a:pt x="26" y="777"/>
                  </a:lnTo>
                  <a:lnTo>
                    <a:pt x="27" y="788"/>
                  </a:lnTo>
                  <a:lnTo>
                    <a:pt x="31" y="819"/>
                  </a:lnTo>
                  <a:lnTo>
                    <a:pt x="36" y="861"/>
                  </a:lnTo>
                  <a:lnTo>
                    <a:pt x="43" y="911"/>
                  </a:lnTo>
                  <a:lnTo>
                    <a:pt x="50" y="962"/>
                  </a:lnTo>
                  <a:lnTo>
                    <a:pt x="56" y="1007"/>
                  </a:lnTo>
                  <a:lnTo>
                    <a:pt x="60" y="1027"/>
                  </a:lnTo>
                  <a:lnTo>
                    <a:pt x="63" y="1043"/>
                  </a:lnTo>
                  <a:lnTo>
                    <a:pt x="65" y="1054"/>
                  </a:lnTo>
                  <a:lnTo>
                    <a:pt x="67" y="1061"/>
                  </a:lnTo>
                  <a:lnTo>
                    <a:pt x="77" y="1077"/>
                  </a:lnTo>
                  <a:lnTo>
                    <a:pt x="94" y="1103"/>
                  </a:lnTo>
                  <a:lnTo>
                    <a:pt x="113" y="1136"/>
                  </a:lnTo>
                  <a:lnTo>
                    <a:pt x="134" y="1173"/>
                  </a:lnTo>
                  <a:lnTo>
                    <a:pt x="154" y="1207"/>
                  </a:lnTo>
                  <a:lnTo>
                    <a:pt x="171" y="1237"/>
                  </a:lnTo>
                  <a:lnTo>
                    <a:pt x="183" y="1258"/>
                  </a:lnTo>
                  <a:lnTo>
                    <a:pt x="188" y="1266"/>
                  </a:lnTo>
                  <a:lnTo>
                    <a:pt x="188" y="1269"/>
                  </a:lnTo>
                  <a:lnTo>
                    <a:pt x="190" y="1278"/>
                  </a:lnTo>
                  <a:lnTo>
                    <a:pt x="193" y="1290"/>
                  </a:lnTo>
                  <a:lnTo>
                    <a:pt x="199" y="1305"/>
                  </a:lnTo>
                  <a:lnTo>
                    <a:pt x="202" y="1312"/>
                  </a:lnTo>
                  <a:lnTo>
                    <a:pt x="206" y="1319"/>
                  </a:lnTo>
                  <a:lnTo>
                    <a:pt x="211" y="1326"/>
                  </a:lnTo>
                  <a:lnTo>
                    <a:pt x="217" y="1331"/>
                  </a:lnTo>
                  <a:lnTo>
                    <a:pt x="224" y="1336"/>
                  </a:lnTo>
                  <a:lnTo>
                    <a:pt x="232" y="1340"/>
                  </a:lnTo>
                  <a:lnTo>
                    <a:pt x="241" y="1343"/>
                  </a:lnTo>
                  <a:lnTo>
                    <a:pt x="251" y="1344"/>
                  </a:lnTo>
                  <a:lnTo>
                    <a:pt x="261" y="1354"/>
                  </a:lnTo>
                  <a:lnTo>
                    <a:pt x="270" y="1368"/>
                  </a:lnTo>
                  <a:lnTo>
                    <a:pt x="278" y="1381"/>
                  </a:lnTo>
                  <a:lnTo>
                    <a:pt x="284" y="1393"/>
                  </a:lnTo>
                  <a:lnTo>
                    <a:pt x="294" y="1414"/>
                  </a:lnTo>
                  <a:lnTo>
                    <a:pt x="298" y="1423"/>
                  </a:lnTo>
                  <a:lnTo>
                    <a:pt x="305" y="1430"/>
                  </a:lnTo>
                  <a:lnTo>
                    <a:pt x="312" y="1435"/>
                  </a:lnTo>
                  <a:lnTo>
                    <a:pt x="318" y="1439"/>
                  </a:lnTo>
                  <a:lnTo>
                    <a:pt x="324" y="1441"/>
                  </a:lnTo>
                  <a:lnTo>
                    <a:pt x="330" y="1443"/>
                  </a:lnTo>
                  <a:lnTo>
                    <a:pt x="336" y="1443"/>
                  </a:lnTo>
                  <a:lnTo>
                    <a:pt x="342" y="1443"/>
                  </a:lnTo>
                  <a:lnTo>
                    <a:pt x="348" y="1443"/>
                  </a:lnTo>
                  <a:lnTo>
                    <a:pt x="361" y="1441"/>
                  </a:lnTo>
                  <a:lnTo>
                    <a:pt x="374" y="1439"/>
                  </a:lnTo>
                  <a:lnTo>
                    <a:pt x="382" y="1439"/>
                  </a:lnTo>
                  <a:lnTo>
                    <a:pt x="390" y="1440"/>
                  </a:lnTo>
                  <a:lnTo>
                    <a:pt x="399" y="1441"/>
                  </a:lnTo>
                  <a:lnTo>
                    <a:pt x="408" y="1443"/>
                  </a:lnTo>
                  <a:lnTo>
                    <a:pt x="445" y="1454"/>
                  </a:lnTo>
                  <a:lnTo>
                    <a:pt x="476" y="1464"/>
                  </a:lnTo>
                  <a:lnTo>
                    <a:pt x="484" y="1466"/>
                  </a:lnTo>
                  <a:lnTo>
                    <a:pt x="491" y="1467"/>
                  </a:lnTo>
                  <a:lnTo>
                    <a:pt x="499" y="1467"/>
                  </a:lnTo>
                  <a:lnTo>
                    <a:pt x="507" y="1467"/>
                  </a:lnTo>
                  <a:lnTo>
                    <a:pt x="514" y="1465"/>
                  </a:lnTo>
                  <a:lnTo>
                    <a:pt x="522" y="1463"/>
                  </a:lnTo>
                  <a:lnTo>
                    <a:pt x="532" y="1459"/>
                  </a:lnTo>
                  <a:lnTo>
                    <a:pt x="540" y="1454"/>
                  </a:lnTo>
                  <a:lnTo>
                    <a:pt x="558" y="1455"/>
                  </a:lnTo>
                  <a:lnTo>
                    <a:pt x="575" y="1458"/>
                  </a:lnTo>
                  <a:lnTo>
                    <a:pt x="591" y="1462"/>
                  </a:lnTo>
                  <a:lnTo>
                    <a:pt x="607" y="1468"/>
                  </a:lnTo>
                  <a:lnTo>
                    <a:pt x="623" y="1475"/>
                  </a:lnTo>
                  <a:lnTo>
                    <a:pt x="637" y="1483"/>
                  </a:lnTo>
                  <a:lnTo>
                    <a:pt x="652" y="1491"/>
                  </a:lnTo>
                  <a:lnTo>
                    <a:pt x="665" y="1499"/>
                  </a:lnTo>
                  <a:lnTo>
                    <a:pt x="687" y="1515"/>
                  </a:lnTo>
                  <a:lnTo>
                    <a:pt x="704" y="1529"/>
                  </a:lnTo>
                  <a:lnTo>
                    <a:pt x="714" y="1539"/>
                  </a:lnTo>
                  <a:lnTo>
                    <a:pt x="718" y="1543"/>
                  </a:lnTo>
                  <a:lnTo>
                    <a:pt x="732" y="1548"/>
                  </a:lnTo>
                  <a:lnTo>
                    <a:pt x="744" y="1552"/>
                  </a:lnTo>
                  <a:lnTo>
                    <a:pt x="755" y="1558"/>
                  </a:lnTo>
                  <a:lnTo>
                    <a:pt x="763" y="1563"/>
                  </a:lnTo>
                  <a:lnTo>
                    <a:pt x="769" y="1569"/>
                  </a:lnTo>
                  <a:lnTo>
                    <a:pt x="775" y="1575"/>
                  </a:lnTo>
                  <a:lnTo>
                    <a:pt x="779" y="1581"/>
                  </a:lnTo>
                  <a:lnTo>
                    <a:pt x="784" y="1588"/>
                  </a:lnTo>
                  <a:lnTo>
                    <a:pt x="788" y="1593"/>
                  </a:lnTo>
                  <a:lnTo>
                    <a:pt x="792" y="1598"/>
                  </a:lnTo>
                  <a:lnTo>
                    <a:pt x="797" y="1603"/>
                  </a:lnTo>
                  <a:lnTo>
                    <a:pt x="803" y="1606"/>
                  </a:lnTo>
                  <a:lnTo>
                    <a:pt x="811" y="1609"/>
                  </a:lnTo>
                  <a:lnTo>
                    <a:pt x="820" y="1611"/>
                  </a:lnTo>
                  <a:lnTo>
                    <a:pt x="831" y="1612"/>
                  </a:lnTo>
                  <a:lnTo>
                    <a:pt x="844" y="1612"/>
                  </a:lnTo>
                  <a:lnTo>
                    <a:pt x="849" y="1611"/>
                  </a:lnTo>
                  <a:lnTo>
                    <a:pt x="854" y="1611"/>
                  </a:lnTo>
                  <a:lnTo>
                    <a:pt x="858" y="1612"/>
                  </a:lnTo>
                  <a:lnTo>
                    <a:pt x="863" y="1612"/>
                  </a:lnTo>
                  <a:lnTo>
                    <a:pt x="871" y="1616"/>
                  </a:lnTo>
                  <a:lnTo>
                    <a:pt x="877" y="1621"/>
                  </a:lnTo>
                  <a:lnTo>
                    <a:pt x="882" y="1627"/>
                  </a:lnTo>
                  <a:lnTo>
                    <a:pt x="887" y="1634"/>
                  </a:lnTo>
                  <a:lnTo>
                    <a:pt x="890" y="1641"/>
                  </a:lnTo>
                  <a:lnTo>
                    <a:pt x="892" y="1650"/>
                  </a:lnTo>
                  <a:lnTo>
                    <a:pt x="896" y="1666"/>
                  </a:lnTo>
                  <a:lnTo>
                    <a:pt x="897" y="1681"/>
                  </a:lnTo>
                  <a:lnTo>
                    <a:pt x="897" y="1691"/>
                  </a:lnTo>
                  <a:lnTo>
                    <a:pt x="897" y="1696"/>
                  </a:lnTo>
                  <a:lnTo>
                    <a:pt x="236" y="3176"/>
                  </a:lnTo>
                  <a:lnTo>
                    <a:pt x="231" y="3186"/>
                  </a:lnTo>
                  <a:lnTo>
                    <a:pt x="222" y="3209"/>
                  </a:lnTo>
                  <a:lnTo>
                    <a:pt x="221" y="3215"/>
                  </a:lnTo>
                  <a:lnTo>
                    <a:pt x="220" y="3222"/>
                  </a:lnTo>
                  <a:lnTo>
                    <a:pt x="220" y="3229"/>
                  </a:lnTo>
                  <a:lnTo>
                    <a:pt x="220" y="3235"/>
                  </a:lnTo>
                  <a:lnTo>
                    <a:pt x="222" y="3241"/>
                  </a:lnTo>
                  <a:lnTo>
                    <a:pt x="225" y="3246"/>
                  </a:lnTo>
                  <a:lnTo>
                    <a:pt x="230" y="3250"/>
                  </a:lnTo>
                  <a:lnTo>
                    <a:pt x="236" y="3255"/>
                  </a:lnTo>
                  <a:lnTo>
                    <a:pt x="247" y="3260"/>
                  </a:lnTo>
                  <a:lnTo>
                    <a:pt x="257" y="3268"/>
                  </a:lnTo>
                  <a:lnTo>
                    <a:pt x="267" y="3276"/>
                  </a:lnTo>
                  <a:lnTo>
                    <a:pt x="276" y="3286"/>
                  </a:lnTo>
                  <a:lnTo>
                    <a:pt x="283" y="3297"/>
                  </a:lnTo>
                  <a:lnTo>
                    <a:pt x="290" y="3308"/>
                  </a:lnTo>
                  <a:lnTo>
                    <a:pt x="296" y="3320"/>
                  </a:lnTo>
                  <a:lnTo>
                    <a:pt x="301" y="3332"/>
                  </a:lnTo>
                  <a:lnTo>
                    <a:pt x="306" y="3344"/>
                  </a:lnTo>
                  <a:lnTo>
                    <a:pt x="310" y="3356"/>
                  </a:lnTo>
                  <a:lnTo>
                    <a:pt x="312" y="3368"/>
                  </a:lnTo>
                  <a:lnTo>
                    <a:pt x="314" y="3378"/>
                  </a:lnTo>
                  <a:lnTo>
                    <a:pt x="314" y="3387"/>
                  </a:lnTo>
                  <a:lnTo>
                    <a:pt x="313" y="3395"/>
                  </a:lnTo>
                  <a:lnTo>
                    <a:pt x="312" y="3402"/>
                  </a:lnTo>
                  <a:lnTo>
                    <a:pt x="310" y="3406"/>
                  </a:lnTo>
                  <a:lnTo>
                    <a:pt x="330" y="3428"/>
                  </a:lnTo>
                  <a:lnTo>
                    <a:pt x="348" y="3450"/>
                  </a:lnTo>
                  <a:lnTo>
                    <a:pt x="365" y="3473"/>
                  </a:lnTo>
                  <a:lnTo>
                    <a:pt x="379" y="3497"/>
                  </a:lnTo>
                  <a:lnTo>
                    <a:pt x="393" y="3521"/>
                  </a:lnTo>
                  <a:lnTo>
                    <a:pt x="404" y="3545"/>
                  </a:lnTo>
                  <a:lnTo>
                    <a:pt x="415" y="3571"/>
                  </a:lnTo>
                  <a:lnTo>
                    <a:pt x="425" y="3598"/>
                  </a:lnTo>
                  <a:lnTo>
                    <a:pt x="433" y="3625"/>
                  </a:lnTo>
                  <a:lnTo>
                    <a:pt x="441" y="3653"/>
                  </a:lnTo>
                  <a:lnTo>
                    <a:pt x="448" y="3682"/>
                  </a:lnTo>
                  <a:lnTo>
                    <a:pt x="454" y="3713"/>
                  </a:lnTo>
                  <a:lnTo>
                    <a:pt x="466" y="3777"/>
                  </a:lnTo>
                  <a:lnTo>
                    <a:pt x="477" y="3847"/>
                  </a:lnTo>
                  <a:lnTo>
                    <a:pt x="479" y="3860"/>
                  </a:lnTo>
                  <a:lnTo>
                    <a:pt x="483" y="3871"/>
                  </a:lnTo>
                  <a:lnTo>
                    <a:pt x="488" y="3881"/>
                  </a:lnTo>
                  <a:lnTo>
                    <a:pt x="495" y="3891"/>
                  </a:lnTo>
                  <a:lnTo>
                    <a:pt x="503" y="3900"/>
                  </a:lnTo>
                  <a:lnTo>
                    <a:pt x="512" y="3908"/>
                  </a:lnTo>
                  <a:lnTo>
                    <a:pt x="523" y="3915"/>
                  </a:lnTo>
                  <a:lnTo>
                    <a:pt x="535" y="3923"/>
                  </a:lnTo>
                  <a:lnTo>
                    <a:pt x="547" y="3929"/>
                  </a:lnTo>
                  <a:lnTo>
                    <a:pt x="560" y="3935"/>
                  </a:lnTo>
                  <a:lnTo>
                    <a:pt x="573" y="3941"/>
                  </a:lnTo>
                  <a:lnTo>
                    <a:pt x="586" y="3946"/>
                  </a:lnTo>
                  <a:lnTo>
                    <a:pt x="613" y="3955"/>
                  </a:lnTo>
                  <a:lnTo>
                    <a:pt x="639" y="3963"/>
                  </a:lnTo>
                  <a:lnTo>
                    <a:pt x="646" y="3965"/>
                  </a:lnTo>
                  <a:lnTo>
                    <a:pt x="651" y="3968"/>
                  </a:lnTo>
                  <a:lnTo>
                    <a:pt x="655" y="3972"/>
                  </a:lnTo>
                  <a:lnTo>
                    <a:pt x="659" y="3976"/>
                  </a:lnTo>
                  <a:lnTo>
                    <a:pt x="666" y="3987"/>
                  </a:lnTo>
                  <a:lnTo>
                    <a:pt x="671" y="3998"/>
                  </a:lnTo>
                  <a:lnTo>
                    <a:pt x="677" y="4021"/>
                  </a:lnTo>
                  <a:lnTo>
                    <a:pt x="682" y="4042"/>
                  </a:lnTo>
                  <a:lnTo>
                    <a:pt x="687" y="4052"/>
                  </a:lnTo>
                  <a:lnTo>
                    <a:pt x="693" y="4061"/>
                  </a:lnTo>
                  <a:lnTo>
                    <a:pt x="699" y="4068"/>
                  </a:lnTo>
                  <a:lnTo>
                    <a:pt x="706" y="4075"/>
                  </a:lnTo>
                  <a:lnTo>
                    <a:pt x="721" y="4086"/>
                  </a:lnTo>
                  <a:lnTo>
                    <a:pt x="737" y="4096"/>
                  </a:lnTo>
                  <a:lnTo>
                    <a:pt x="754" y="4105"/>
                  </a:lnTo>
                  <a:lnTo>
                    <a:pt x="770" y="4116"/>
                  </a:lnTo>
                  <a:lnTo>
                    <a:pt x="777" y="4122"/>
                  </a:lnTo>
                  <a:lnTo>
                    <a:pt x="784" y="4129"/>
                  </a:lnTo>
                  <a:lnTo>
                    <a:pt x="791" y="4137"/>
                  </a:lnTo>
                  <a:lnTo>
                    <a:pt x="797" y="4147"/>
                  </a:lnTo>
                  <a:lnTo>
                    <a:pt x="3048" y="4267"/>
                  </a:lnTo>
                  <a:lnTo>
                    <a:pt x="3050" y="4259"/>
                  </a:lnTo>
                  <a:lnTo>
                    <a:pt x="3055" y="4234"/>
                  </a:lnTo>
                  <a:lnTo>
                    <a:pt x="3059" y="4217"/>
                  </a:lnTo>
                  <a:lnTo>
                    <a:pt x="3065" y="4198"/>
                  </a:lnTo>
                  <a:lnTo>
                    <a:pt x="3073" y="4176"/>
                  </a:lnTo>
                  <a:lnTo>
                    <a:pt x="3082" y="4153"/>
                  </a:lnTo>
                  <a:lnTo>
                    <a:pt x="3094" y="4127"/>
                  </a:lnTo>
                  <a:lnTo>
                    <a:pt x="3108" y="4101"/>
                  </a:lnTo>
                  <a:lnTo>
                    <a:pt x="3123" y="4075"/>
                  </a:lnTo>
                  <a:lnTo>
                    <a:pt x="3141" y="4048"/>
                  </a:lnTo>
                  <a:lnTo>
                    <a:pt x="3151" y="4035"/>
                  </a:lnTo>
                  <a:lnTo>
                    <a:pt x="3162" y="4021"/>
                  </a:lnTo>
                  <a:lnTo>
                    <a:pt x="3173" y="4008"/>
                  </a:lnTo>
                  <a:lnTo>
                    <a:pt x="3186" y="3995"/>
                  </a:lnTo>
                  <a:lnTo>
                    <a:pt x="3198" y="3983"/>
                  </a:lnTo>
                  <a:lnTo>
                    <a:pt x="3213" y="3970"/>
                  </a:lnTo>
                  <a:lnTo>
                    <a:pt x="3227" y="3959"/>
                  </a:lnTo>
                  <a:lnTo>
                    <a:pt x="3243" y="3947"/>
                  </a:lnTo>
                  <a:lnTo>
                    <a:pt x="3249" y="3944"/>
                  </a:lnTo>
                  <a:lnTo>
                    <a:pt x="3256" y="3941"/>
                  </a:lnTo>
                  <a:lnTo>
                    <a:pt x="3263" y="3936"/>
                  </a:lnTo>
                  <a:lnTo>
                    <a:pt x="3269" y="3931"/>
                  </a:lnTo>
                  <a:lnTo>
                    <a:pt x="3282" y="3918"/>
                  </a:lnTo>
                  <a:lnTo>
                    <a:pt x="3295" y="3903"/>
                  </a:lnTo>
                  <a:lnTo>
                    <a:pt x="3307" y="3886"/>
                  </a:lnTo>
                  <a:lnTo>
                    <a:pt x="3320" y="3868"/>
                  </a:lnTo>
                  <a:lnTo>
                    <a:pt x="3331" y="3848"/>
                  </a:lnTo>
                  <a:lnTo>
                    <a:pt x="3342" y="3827"/>
                  </a:lnTo>
                  <a:lnTo>
                    <a:pt x="3363" y="3783"/>
                  </a:lnTo>
                  <a:lnTo>
                    <a:pt x="3381" y="3740"/>
                  </a:lnTo>
                  <a:lnTo>
                    <a:pt x="3397" y="3699"/>
                  </a:lnTo>
                  <a:lnTo>
                    <a:pt x="3410" y="3663"/>
                  </a:lnTo>
                  <a:lnTo>
                    <a:pt x="3418" y="3641"/>
                  </a:lnTo>
                  <a:lnTo>
                    <a:pt x="3424" y="3622"/>
                  </a:lnTo>
                  <a:lnTo>
                    <a:pt x="3425" y="3614"/>
                  </a:lnTo>
                  <a:lnTo>
                    <a:pt x="3426" y="3606"/>
                  </a:lnTo>
                  <a:lnTo>
                    <a:pt x="3426" y="3600"/>
                  </a:lnTo>
                  <a:lnTo>
                    <a:pt x="3426" y="3594"/>
                  </a:lnTo>
                  <a:lnTo>
                    <a:pt x="3425" y="3588"/>
                  </a:lnTo>
                  <a:lnTo>
                    <a:pt x="3423" y="3582"/>
                  </a:lnTo>
                  <a:lnTo>
                    <a:pt x="3420" y="3577"/>
                  </a:lnTo>
                  <a:lnTo>
                    <a:pt x="3418" y="3573"/>
                  </a:lnTo>
                  <a:lnTo>
                    <a:pt x="3413" y="3566"/>
                  </a:lnTo>
                  <a:lnTo>
                    <a:pt x="3406" y="3560"/>
                  </a:lnTo>
                  <a:lnTo>
                    <a:pt x="3392" y="3550"/>
                  </a:lnTo>
                  <a:lnTo>
                    <a:pt x="3378" y="3539"/>
                  </a:lnTo>
                  <a:lnTo>
                    <a:pt x="3372" y="3532"/>
                  </a:lnTo>
                  <a:lnTo>
                    <a:pt x="3367" y="3524"/>
                  </a:lnTo>
                  <a:lnTo>
                    <a:pt x="3366" y="3519"/>
                  </a:lnTo>
                  <a:lnTo>
                    <a:pt x="3364" y="3513"/>
                  </a:lnTo>
                  <a:lnTo>
                    <a:pt x="3364" y="3508"/>
                  </a:lnTo>
                  <a:lnTo>
                    <a:pt x="3363" y="3501"/>
                  </a:lnTo>
                  <a:lnTo>
                    <a:pt x="3364" y="3491"/>
                  </a:lnTo>
                  <a:lnTo>
                    <a:pt x="3366" y="3482"/>
                  </a:lnTo>
                  <a:lnTo>
                    <a:pt x="3370" y="3472"/>
                  </a:lnTo>
                  <a:lnTo>
                    <a:pt x="3374" y="3462"/>
                  </a:lnTo>
                  <a:lnTo>
                    <a:pt x="3385" y="3443"/>
                  </a:lnTo>
                  <a:lnTo>
                    <a:pt x="3397" y="3422"/>
                  </a:lnTo>
                  <a:lnTo>
                    <a:pt x="3403" y="3411"/>
                  </a:lnTo>
                  <a:lnTo>
                    <a:pt x="3408" y="3400"/>
                  </a:lnTo>
                  <a:lnTo>
                    <a:pt x="3412" y="3387"/>
                  </a:lnTo>
                  <a:lnTo>
                    <a:pt x="3416" y="3374"/>
                  </a:lnTo>
                  <a:lnTo>
                    <a:pt x="3418" y="3359"/>
                  </a:lnTo>
                  <a:lnTo>
                    <a:pt x="3419" y="3345"/>
                  </a:lnTo>
                  <a:lnTo>
                    <a:pt x="3418" y="3329"/>
                  </a:lnTo>
                  <a:lnTo>
                    <a:pt x="3415" y="3312"/>
                  </a:lnTo>
                  <a:lnTo>
                    <a:pt x="3414" y="3305"/>
                  </a:lnTo>
                  <a:lnTo>
                    <a:pt x="3413" y="3299"/>
                  </a:lnTo>
                  <a:lnTo>
                    <a:pt x="3413" y="3293"/>
                  </a:lnTo>
                  <a:lnTo>
                    <a:pt x="3414" y="3287"/>
                  </a:lnTo>
                  <a:lnTo>
                    <a:pt x="3415" y="3281"/>
                  </a:lnTo>
                  <a:lnTo>
                    <a:pt x="3417" y="3276"/>
                  </a:lnTo>
                  <a:lnTo>
                    <a:pt x="3419" y="3271"/>
                  </a:lnTo>
                  <a:lnTo>
                    <a:pt x="3424" y="3266"/>
                  </a:lnTo>
                  <a:lnTo>
                    <a:pt x="3431" y="3258"/>
                  </a:lnTo>
                  <a:lnTo>
                    <a:pt x="3441" y="3249"/>
                  </a:lnTo>
                  <a:lnTo>
                    <a:pt x="3452" y="3242"/>
                  </a:lnTo>
                  <a:lnTo>
                    <a:pt x="3464" y="3235"/>
                  </a:lnTo>
                  <a:lnTo>
                    <a:pt x="3476" y="3230"/>
                  </a:lnTo>
                  <a:lnTo>
                    <a:pt x="3490" y="3225"/>
                  </a:lnTo>
                  <a:lnTo>
                    <a:pt x="3503" y="3221"/>
                  </a:lnTo>
                  <a:lnTo>
                    <a:pt x="3516" y="3217"/>
                  </a:lnTo>
                  <a:lnTo>
                    <a:pt x="3542" y="3211"/>
                  </a:lnTo>
                  <a:lnTo>
                    <a:pt x="3563" y="3207"/>
                  </a:lnTo>
                  <a:lnTo>
                    <a:pt x="3572" y="3205"/>
                  </a:lnTo>
                  <a:lnTo>
                    <a:pt x="3579" y="3203"/>
                  </a:lnTo>
                  <a:lnTo>
                    <a:pt x="3586" y="3200"/>
                  </a:lnTo>
                  <a:lnTo>
                    <a:pt x="3591" y="3198"/>
                  </a:lnTo>
                  <a:lnTo>
                    <a:pt x="3595" y="3195"/>
                  </a:lnTo>
                  <a:lnTo>
                    <a:pt x="3598" y="3192"/>
                  </a:lnTo>
                  <a:lnTo>
                    <a:pt x="3600" y="3189"/>
                  </a:lnTo>
                  <a:lnTo>
                    <a:pt x="3602" y="3185"/>
                  </a:lnTo>
                  <a:lnTo>
                    <a:pt x="3605" y="3168"/>
                  </a:lnTo>
                  <a:lnTo>
                    <a:pt x="3610" y="3144"/>
                  </a:lnTo>
                  <a:lnTo>
                    <a:pt x="3612" y="3135"/>
                  </a:lnTo>
                  <a:lnTo>
                    <a:pt x="3615" y="3127"/>
                  </a:lnTo>
                  <a:lnTo>
                    <a:pt x="3619" y="3121"/>
                  </a:lnTo>
                  <a:lnTo>
                    <a:pt x="3624" y="3116"/>
                  </a:lnTo>
                  <a:lnTo>
                    <a:pt x="3635" y="3107"/>
                  </a:lnTo>
                  <a:lnTo>
                    <a:pt x="3647" y="3099"/>
                  </a:lnTo>
                  <a:lnTo>
                    <a:pt x="3653" y="3095"/>
                  </a:lnTo>
                  <a:lnTo>
                    <a:pt x="3659" y="3091"/>
                  </a:lnTo>
                  <a:lnTo>
                    <a:pt x="3664" y="3085"/>
                  </a:lnTo>
                  <a:lnTo>
                    <a:pt x="3669" y="3079"/>
                  </a:lnTo>
                  <a:lnTo>
                    <a:pt x="3674" y="3072"/>
                  </a:lnTo>
                  <a:lnTo>
                    <a:pt x="3678" y="3063"/>
                  </a:lnTo>
                  <a:lnTo>
                    <a:pt x="3681" y="3052"/>
                  </a:lnTo>
                  <a:lnTo>
                    <a:pt x="3683" y="3039"/>
                  </a:lnTo>
                  <a:lnTo>
                    <a:pt x="3683" y="3036"/>
                  </a:lnTo>
                  <a:lnTo>
                    <a:pt x="3684" y="3033"/>
                  </a:lnTo>
                  <a:lnTo>
                    <a:pt x="3686" y="3029"/>
                  </a:lnTo>
                  <a:lnTo>
                    <a:pt x="3689" y="3026"/>
                  </a:lnTo>
                  <a:lnTo>
                    <a:pt x="3698" y="3019"/>
                  </a:lnTo>
                  <a:lnTo>
                    <a:pt x="3708" y="3011"/>
                  </a:lnTo>
                  <a:lnTo>
                    <a:pt x="3714" y="3005"/>
                  </a:lnTo>
                  <a:lnTo>
                    <a:pt x="3719" y="2998"/>
                  </a:lnTo>
                  <a:lnTo>
                    <a:pt x="3724" y="2990"/>
                  </a:lnTo>
                  <a:lnTo>
                    <a:pt x="3729" y="2981"/>
                  </a:lnTo>
                  <a:lnTo>
                    <a:pt x="3733" y="2970"/>
                  </a:lnTo>
                  <a:lnTo>
                    <a:pt x="3736" y="2956"/>
                  </a:lnTo>
                  <a:lnTo>
                    <a:pt x="3739" y="2941"/>
                  </a:lnTo>
                  <a:lnTo>
                    <a:pt x="3741" y="2924"/>
                  </a:lnTo>
                  <a:lnTo>
                    <a:pt x="3741" y="2909"/>
                  </a:lnTo>
                  <a:lnTo>
                    <a:pt x="3743" y="2897"/>
                  </a:lnTo>
                  <a:lnTo>
                    <a:pt x="3746" y="2886"/>
                  </a:lnTo>
                  <a:lnTo>
                    <a:pt x="3749" y="2877"/>
                  </a:lnTo>
                  <a:lnTo>
                    <a:pt x="3753" y="2869"/>
                  </a:lnTo>
                  <a:lnTo>
                    <a:pt x="3759" y="2861"/>
                  </a:lnTo>
                  <a:lnTo>
                    <a:pt x="3763" y="2855"/>
                  </a:lnTo>
                  <a:lnTo>
                    <a:pt x="3768" y="2850"/>
                  </a:lnTo>
                  <a:lnTo>
                    <a:pt x="3776" y="2841"/>
                  </a:lnTo>
                  <a:lnTo>
                    <a:pt x="3781" y="2833"/>
                  </a:lnTo>
                  <a:lnTo>
                    <a:pt x="3782" y="2830"/>
                  </a:lnTo>
                  <a:lnTo>
                    <a:pt x="3782" y="2826"/>
                  </a:lnTo>
                  <a:lnTo>
                    <a:pt x="3781" y="2823"/>
                  </a:lnTo>
                  <a:lnTo>
                    <a:pt x="3778" y="2819"/>
                  </a:lnTo>
                  <a:lnTo>
                    <a:pt x="3758" y="2794"/>
                  </a:lnTo>
                  <a:lnTo>
                    <a:pt x="3739" y="2773"/>
                  </a:lnTo>
                  <a:lnTo>
                    <a:pt x="3735" y="2768"/>
                  </a:lnTo>
                  <a:lnTo>
                    <a:pt x="3730" y="2764"/>
                  </a:lnTo>
                  <a:lnTo>
                    <a:pt x="3725" y="2760"/>
                  </a:lnTo>
                  <a:lnTo>
                    <a:pt x="3720" y="2757"/>
                  </a:lnTo>
                  <a:lnTo>
                    <a:pt x="3714" y="2754"/>
                  </a:lnTo>
                  <a:lnTo>
                    <a:pt x="3708" y="2752"/>
                  </a:lnTo>
                  <a:lnTo>
                    <a:pt x="3701" y="2751"/>
                  </a:lnTo>
                  <a:lnTo>
                    <a:pt x="3694" y="2750"/>
                  </a:lnTo>
                  <a:lnTo>
                    <a:pt x="3671" y="2748"/>
                  </a:lnTo>
                  <a:lnTo>
                    <a:pt x="3644" y="2745"/>
                  </a:lnTo>
                  <a:lnTo>
                    <a:pt x="3638" y="2743"/>
                  </a:lnTo>
                  <a:lnTo>
                    <a:pt x="3633" y="2741"/>
                  </a:lnTo>
                  <a:lnTo>
                    <a:pt x="3628" y="2739"/>
                  </a:lnTo>
                  <a:lnTo>
                    <a:pt x="3623" y="2737"/>
                  </a:lnTo>
                  <a:lnTo>
                    <a:pt x="3620" y="2733"/>
                  </a:lnTo>
                  <a:lnTo>
                    <a:pt x="3617" y="2729"/>
                  </a:lnTo>
                  <a:lnTo>
                    <a:pt x="3615" y="2725"/>
                  </a:lnTo>
                  <a:lnTo>
                    <a:pt x="3615" y="2719"/>
                  </a:lnTo>
                  <a:lnTo>
                    <a:pt x="3615" y="2714"/>
                  </a:lnTo>
                  <a:lnTo>
                    <a:pt x="3616" y="2710"/>
                  </a:lnTo>
                  <a:lnTo>
                    <a:pt x="3618" y="2706"/>
                  </a:lnTo>
                  <a:lnTo>
                    <a:pt x="3620" y="2701"/>
                  </a:lnTo>
                  <a:lnTo>
                    <a:pt x="3626" y="2692"/>
                  </a:lnTo>
                  <a:lnTo>
                    <a:pt x="3634" y="2684"/>
                  </a:lnTo>
                  <a:lnTo>
                    <a:pt x="3655" y="2669"/>
                  </a:lnTo>
                  <a:lnTo>
                    <a:pt x="3678" y="2651"/>
                  </a:lnTo>
                  <a:lnTo>
                    <a:pt x="3700" y="2633"/>
                  </a:lnTo>
                  <a:lnTo>
                    <a:pt x="3729" y="2610"/>
                  </a:lnTo>
                  <a:lnTo>
                    <a:pt x="3764" y="2582"/>
                  </a:lnTo>
                  <a:lnTo>
                    <a:pt x="3799" y="2555"/>
                  </a:lnTo>
                  <a:lnTo>
                    <a:pt x="3833" y="2529"/>
                  </a:lnTo>
                  <a:lnTo>
                    <a:pt x="3864" y="2506"/>
                  </a:lnTo>
                  <a:lnTo>
                    <a:pt x="3878" y="2497"/>
                  </a:lnTo>
                  <a:lnTo>
                    <a:pt x="3889" y="2490"/>
                  </a:lnTo>
                  <a:lnTo>
                    <a:pt x="3898" y="2486"/>
                  </a:lnTo>
                  <a:lnTo>
                    <a:pt x="3904" y="2483"/>
                  </a:lnTo>
                  <a:lnTo>
                    <a:pt x="3917" y="2480"/>
                  </a:lnTo>
                  <a:lnTo>
                    <a:pt x="3925" y="2479"/>
                  </a:lnTo>
                  <a:lnTo>
                    <a:pt x="3930" y="2479"/>
                  </a:lnTo>
                  <a:lnTo>
                    <a:pt x="3934" y="2479"/>
                  </a:lnTo>
                  <a:lnTo>
                    <a:pt x="3938" y="2479"/>
                  </a:lnTo>
                  <a:lnTo>
                    <a:pt x="3945" y="2477"/>
                  </a:lnTo>
                  <a:lnTo>
                    <a:pt x="3955" y="2474"/>
                  </a:lnTo>
                  <a:lnTo>
                    <a:pt x="3971" y="2467"/>
                  </a:lnTo>
                  <a:lnTo>
                    <a:pt x="3979" y="2465"/>
                  </a:lnTo>
                  <a:lnTo>
                    <a:pt x="3985" y="2461"/>
                  </a:lnTo>
                  <a:lnTo>
                    <a:pt x="3991" y="2455"/>
                  </a:lnTo>
                  <a:lnTo>
                    <a:pt x="3998" y="2448"/>
                  </a:lnTo>
                  <a:lnTo>
                    <a:pt x="4012" y="2430"/>
                  </a:lnTo>
                  <a:lnTo>
                    <a:pt x="4026" y="2410"/>
                  </a:lnTo>
                  <a:lnTo>
                    <a:pt x="4039" y="2389"/>
                  </a:lnTo>
                  <a:lnTo>
                    <a:pt x="4051" y="2369"/>
                  </a:lnTo>
                  <a:lnTo>
                    <a:pt x="4062" y="2352"/>
                  </a:lnTo>
                  <a:lnTo>
                    <a:pt x="4071" y="2341"/>
                  </a:lnTo>
                  <a:lnTo>
                    <a:pt x="4082" y="2330"/>
                  </a:lnTo>
                  <a:lnTo>
                    <a:pt x="4092" y="2319"/>
                  </a:lnTo>
                  <a:lnTo>
                    <a:pt x="4099" y="2310"/>
                  </a:lnTo>
                  <a:lnTo>
                    <a:pt x="4105" y="2301"/>
                  </a:lnTo>
                  <a:lnTo>
                    <a:pt x="4114" y="2286"/>
                  </a:lnTo>
                  <a:lnTo>
                    <a:pt x="4121" y="2273"/>
                  </a:lnTo>
                  <a:lnTo>
                    <a:pt x="4124" y="2268"/>
                  </a:lnTo>
                  <a:lnTo>
                    <a:pt x="4128" y="2262"/>
                  </a:lnTo>
                  <a:lnTo>
                    <a:pt x="4131" y="2258"/>
                  </a:lnTo>
                  <a:lnTo>
                    <a:pt x="4136" y="2253"/>
                  </a:lnTo>
                  <a:lnTo>
                    <a:pt x="4141" y="2248"/>
                  </a:lnTo>
                  <a:lnTo>
                    <a:pt x="4148" y="2244"/>
                  </a:lnTo>
                  <a:lnTo>
                    <a:pt x="4156" y="2240"/>
                  </a:lnTo>
                  <a:lnTo>
                    <a:pt x="4166" y="2236"/>
                  </a:lnTo>
                  <a:lnTo>
                    <a:pt x="4170" y="2234"/>
                  </a:lnTo>
                  <a:lnTo>
                    <a:pt x="4173" y="2231"/>
                  </a:lnTo>
                  <a:lnTo>
                    <a:pt x="4176" y="2228"/>
                  </a:lnTo>
                  <a:lnTo>
                    <a:pt x="4179" y="2224"/>
                  </a:lnTo>
                  <a:lnTo>
                    <a:pt x="4183" y="2215"/>
                  </a:lnTo>
                  <a:lnTo>
                    <a:pt x="4185" y="2205"/>
                  </a:lnTo>
                  <a:lnTo>
                    <a:pt x="4189" y="2179"/>
                  </a:lnTo>
                  <a:lnTo>
                    <a:pt x="4193" y="2150"/>
                  </a:lnTo>
                  <a:lnTo>
                    <a:pt x="4197" y="2133"/>
                  </a:lnTo>
                  <a:lnTo>
                    <a:pt x="4203" y="2117"/>
                  </a:lnTo>
                  <a:lnTo>
                    <a:pt x="4206" y="2108"/>
                  </a:lnTo>
                  <a:lnTo>
                    <a:pt x="4210" y="2100"/>
                  </a:lnTo>
                  <a:lnTo>
                    <a:pt x="4214" y="2091"/>
                  </a:lnTo>
                  <a:lnTo>
                    <a:pt x="4220" y="2083"/>
                  </a:lnTo>
                  <a:lnTo>
                    <a:pt x="4225" y="2074"/>
                  </a:lnTo>
                  <a:lnTo>
                    <a:pt x="4232" y="2066"/>
                  </a:lnTo>
                  <a:lnTo>
                    <a:pt x="4240" y="2057"/>
                  </a:lnTo>
                  <a:lnTo>
                    <a:pt x="4248" y="2049"/>
                  </a:lnTo>
                  <a:lnTo>
                    <a:pt x="4257" y="2040"/>
                  </a:lnTo>
                  <a:lnTo>
                    <a:pt x="4268" y="2032"/>
                  </a:lnTo>
                  <a:lnTo>
                    <a:pt x="4279" y="2023"/>
                  </a:lnTo>
                  <a:lnTo>
                    <a:pt x="4292" y="2015"/>
                  </a:lnTo>
                  <a:lnTo>
                    <a:pt x="4298" y="2010"/>
                  </a:lnTo>
                  <a:lnTo>
                    <a:pt x="4304" y="2002"/>
                  </a:lnTo>
                  <a:lnTo>
                    <a:pt x="4310" y="1994"/>
                  </a:lnTo>
                  <a:lnTo>
                    <a:pt x="4316" y="1984"/>
                  </a:lnTo>
                  <a:lnTo>
                    <a:pt x="4325" y="1963"/>
                  </a:lnTo>
                  <a:lnTo>
                    <a:pt x="4332" y="1941"/>
                  </a:lnTo>
                  <a:lnTo>
                    <a:pt x="4342" y="1901"/>
                  </a:lnTo>
                  <a:lnTo>
                    <a:pt x="4345" y="1884"/>
                  </a:lnTo>
                  <a:lnTo>
                    <a:pt x="4342" y="1874"/>
                  </a:lnTo>
                  <a:lnTo>
                    <a:pt x="4341" y="1864"/>
                  </a:lnTo>
                  <a:lnTo>
                    <a:pt x="4340" y="1855"/>
                  </a:lnTo>
                  <a:lnTo>
                    <a:pt x="4339" y="1847"/>
                  </a:lnTo>
                  <a:lnTo>
                    <a:pt x="4340" y="1840"/>
                  </a:lnTo>
                  <a:lnTo>
                    <a:pt x="4341" y="1834"/>
                  </a:lnTo>
                  <a:lnTo>
                    <a:pt x="4342" y="1828"/>
                  </a:lnTo>
                  <a:lnTo>
                    <a:pt x="4344" y="1822"/>
                  </a:lnTo>
                  <a:lnTo>
                    <a:pt x="4350" y="1813"/>
                  </a:lnTo>
                  <a:lnTo>
                    <a:pt x="4357" y="1804"/>
                  </a:lnTo>
                  <a:lnTo>
                    <a:pt x="4365" y="1797"/>
                  </a:lnTo>
                  <a:lnTo>
                    <a:pt x="4374" y="1790"/>
                  </a:lnTo>
                  <a:lnTo>
                    <a:pt x="4383" y="1783"/>
                  </a:lnTo>
                  <a:lnTo>
                    <a:pt x="4392" y="1775"/>
                  </a:lnTo>
                  <a:lnTo>
                    <a:pt x="4401" y="1765"/>
                  </a:lnTo>
                  <a:lnTo>
                    <a:pt x="4408" y="1752"/>
                  </a:lnTo>
                  <a:lnTo>
                    <a:pt x="4412" y="1745"/>
                  </a:lnTo>
                  <a:lnTo>
                    <a:pt x="4415" y="1737"/>
                  </a:lnTo>
                  <a:lnTo>
                    <a:pt x="4417" y="1729"/>
                  </a:lnTo>
                  <a:lnTo>
                    <a:pt x="4420" y="1719"/>
                  </a:lnTo>
                  <a:lnTo>
                    <a:pt x="4421" y="1709"/>
                  </a:lnTo>
                  <a:lnTo>
                    <a:pt x="4422" y="1697"/>
                  </a:lnTo>
                  <a:lnTo>
                    <a:pt x="4424" y="1683"/>
                  </a:lnTo>
                  <a:lnTo>
                    <a:pt x="4424" y="1669"/>
                  </a:lnTo>
                  <a:lnTo>
                    <a:pt x="4424" y="1666"/>
                  </a:lnTo>
                  <a:lnTo>
                    <a:pt x="4425" y="1663"/>
                  </a:lnTo>
                  <a:lnTo>
                    <a:pt x="4427" y="1661"/>
                  </a:lnTo>
                  <a:lnTo>
                    <a:pt x="4430" y="1659"/>
                  </a:lnTo>
                  <a:lnTo>
                    <a:pt x="4437" y="1655"/>
                  </a:lnTo>
                  <a:lnTo>
                    <a:pt x="4446" y="1648"/>
                  </a:lnTo>
                  <a:lnTo>
                    <a:pt x="4452" y="1642"/>
                  </a:lnTo>
                  <a:lnTo>
                    <a:pt x="4457" y="1635"/>
                  </a:lnTo>
                  <a:lnTo>
                    <a:pt x="4464" y="1627"/>
                  </a:lnTo>
                  <a:lnTo>
                    <a:pt x="4470" y="1616"/>
                  </a:lnTo>
                  <a:lnTo>
                    <a:pt x="4476" y="1602"/>
                  </a:lnTo>
                  <a:lnTo>
                    <a:pt x="4483" y="1586"/>
                  </a:lnTo>
                  <a:lnTo>
                    <a:pt x="4490" y="1566"/>
                  </a:lnTo>
                  <a:lnTo>
                    <a:pt x="4497" y="1543"/>
                  </a:lnTo>
                  <a:lnTo>
                    <a:pt x="4498" y="1536"/>
                  </a:lnTo>
                  <a:lnTo>
                    <a:pt x="4498" y="1530"/>
                  </a:lnTo>
                  <a:lnTo>
                    <a:pt x="4497" y="1524"/>
                  </a:lnTo>
                  <a:lnTo>
                    <a:pt x="4495" y="1519"/>
                  </a:lnTo>
                  <a:lnTo>
                    <a:pt x="4490" y="1511"/>
                  </a:lnTo>
                  <a:lnTo>
                    <a:pt x="4484" y="1504"/>
                  </a:lnTo>
                  <a:lnTo>
                    <a:pt x="4482" y="1500"/>
                  </a:lnTo>
                  <a:lnTo>
                    <a:pt x="4480" y="1496"/>
                  </a:lnTo>
                  <a:lnTo>
                    <a:pt x="4478" y="1492"/>
                  </a:lnTo>
                  <a:lnTo>
                    <a:pt x="4478" y="1487"/>
                  </a:lnTo>
                  <a:lnTo>
                    <a:pt x="4479" y="1482"/>
                  </a:lnTo>
                  <a:lnTo>
                    <a:pt x="4482" y="1475"/>
                  </a:lnTo>
                  <a:lnTo>
                    <a:pt x="4486" y="1467"/>
                  </a:lnTo>
                  <a:lnTo>
                    <a:pt x="4491" y="1459"/>
                  </a:lnTo>
                  <a:lnTo>
                    <a:pt x="4497" y="1451"/>
                  </a:lnTo>
                  <a:lnTo>
                    <a:pt x="4502" y="1441"/>
                  </a:lnTo>
                  <a:lnTo>
                    <a:pt x="4506" y="1430"/>
                  </a:lnTo>
                  <a:lnTo>
                    <a:pt x="4510" y="1418"/>
                  </a:lnTo>
                  <a:lnTo>
                    <a:pt x="4517" y="1393"/>
                  </a:lnTo>
                  <a:lnTo>
                    <a:pt x="4523" y="1367"/>
                  </a:lnTo>
                  <a:lnTo>
                    <a:pt x="4527" y="1341"/>
                  </a:lnTo>
                  <a:lnTo>
                    <a:pt x="4531" y="1318"/>
                  </a:lnTo>
                  <a:lnTo>
                    <a:pt x="4535" y="1300"/>
                  </a:lnTo>
                  <a:lnTo>
                    <a:pt x="4539" y="1286"/>
                  </a:lnTo>
                  <a:close/>
                </a:path>
              </a:pathLst>
            </a:custGeom>
            <a:grpFill/>
            <a:ln w="3175" cmpd="sng">
              <a:solidFill>
                <a:srgbClr val="FCF6F6"/>
              </a:solidFill>
              <a:round/>
              <a:headEnd/>
              <a:tailEnd/>
            </a:ln>
          </p:spPr>
          <p:txBody>
            <a:bodyPr/>
            <a:lstStyle/>
            <a:p>
              <a:endParaRPr lang="pt-BR"/>
            </a:p>
          </p:txBody>
        </p:sp>
        <p:sp>
          <p:nvSpPr>
            <p:cNvPr id="42" name="Freeform 32"/>
            <p:cNvSpPr>
              <a:spLocks/>
            </p:cNvSpPr>
            <p:nvPr/>
          </p:nvSpPr>
          <p:spPr bwMode="auto">
            <a:xfrm>
              <a:off x="5284788" y="2284413"/>
              <a:ext cx="676275" cy="1320800"/>
            </a:xfrm>
            <a:custGeom>
              <a:avLst/>
              <a:gdLst>
                <a:gd name="T0" fmla="*/ 172 w 1722"/>
                <a:gd name="T1" fmla="*/ 2684 h 3101"/>
                <a:gd name="T2" fmla="*/ 200 w 1722"/>
                <a:gd name="T3" fmla="*/ 2851 h 3101"/>
                <a:gd name="T4" fmla="*/ 477 w 1722"/>
                <a:gd name="T5" fmla="*/ 2948 h 3101"/>
                <a:gd name="T6" fmla="*/ 595 w 1722"/>
                <a:gd name="T7" fmla="*/ 2890 h 3101"/>
                <a:gd name="T8" fmla="*/ 735 w 1722"/>
                <a:gd name="T9" fmla="*/ 3001 h 3101"/>
                <a:gd name="T10" fmla="*/ 819 w 1722"/>
                <a:gd name="T11" fmla="*/ 2989 h 3101"/>
                <a:gd name="T12" fmla="*/ 955 w 1722"/>
                <a:gd name="T13" fmla="*/ 3096 h 3101"/>
                <a:gd name="T14" fmla="*/ 1053 w 1722"/>
                <a:gd name="T15" fmla="*/ 3029 h 3101"/>
                <a:gd name="T16" fmla="*/ 1148 w 1722"/>
                <a:gd name="T17" fmla="*/ 3036 h 3101"/>
                <a:gd name="T18" fmla="*/ 1312 w 1722"/>
                <a:gd name="T19" fmla="*/ 3016 h 3101"/>
                <a:gd name="T20" fmla="*/ 1497 w 1722"/>
                <a:gd name="T21" fmla="*/ 3033 h 3101"/>
                <a:gd name="T22" fmla="*/ 1561 w 1722"/>
                <a:gd name="T23" fmla="*/ 2884 h 3101"/>
                <a:gd name="T24" fmla="*/ 1539 w 1722"/>
                <a:gd name="T25" fmla="*/ 2824 h 3101"/>
                <a:gd name="T26" fmla="*/ 1576 w 1722"/>
                <a:gd name="T27" fmla="*/ 2750 h 3101"/>
                <a:gd name="T28" fmla="*/ 1529 w 1722"/>
                <a:gd name="T29" fmla="*/ 2666 h 3101"/>
                <a:gd name="T30" fmla="*/ 1548 w 1722"/>
                <a:gd name="T31" fmla="*/ 2589 h 3101"/>
                <a:gd name="T32" fmla="*/ 1507 w 1722"/>
                <a:gd name="T33" fmla="*/ 2447 h 3101"/>
                <a:gd name="T34" fmla="*/ 1576 w 1722"/>
                <a:gd name="T35" fmla="*/ 2368 h 3101"/>
                <a:gd name="T36" fmla="*/ 1538 w 1722"/>
                <a:gd name="T37" fmla="*/ 2319 h 3101"/>
                <a:gd name="T38" fmla="*/ 1574 w 1722"/>
                <a:gd name="T39" fmla="*/ 2262 h 3101"/>
                <a:gd name="T40" fmla="*/ 1451 w 1722"/>
                <a:gd name="T41" fmla="*/ 2211 h 3101"/>
                <a:gd name="T42" fmla="*/ 1465 w 1722"/>
                <a:gd name="T43" fmla="*/ 2094 h 3101"/>
                <a:gd name="T44" fmla="*/ 1538 w 1722"/>
                <a:gd name="T45" fmla="*/ 1983 h 3101"/>
                <a:gd name="T46" fmla="*/ 1722 w 1722"/>
                <a:gd name="T47" fmla="*/ 1832 h 3101"/>
                <a:gd name="T48" fmla="*/ 1604 w 1722"/>
                <a:gd name="T49" fmla="*/ 1788 h 3101"/>
                <a:gd name="T50" fmla="*/ 1494 w 1722"/>
                <a:gd name="T51" fmla="*/ 1744 h 3101"/>
                <a:gd name="T52" fmla="*/ 1426 w 1722"/>
                <a:gd name="T53" fmla="*/ 1617 h 3101"/>
                <a:gd name="T54" fmla="*/ 1448 w 1722"/>
                <a:gd name="T55" fmla="*/ 1532 h 3101"/>
                <a:gd name="T56" fmla="*/ 1357 w 1722"/>
                <a:gd name="T57" fmla="*/ 1453 h 3101"/>
                <a:gd name="T58" fmla="*/ 1299 w 1722"/>
                <a:gd name="T59" fmla="*/ 1372 h 3101"/>
                <a:gd name="T60" fmla="*/ 1345 w 1722"/>
                <a:gd name="T61" fmla="*/ 1270 h 3101"/>
                <a:gd name="T62" fmla="*/ 1409 w 1722"/>
                <a:gd name="T63" fmla="*/ 1152 h 3101"/>
                <a:gd name="T64" fmla="*/ 1488 w 1722"/>
                <a:gd name="T65" fmla="*/ 1097 h 3101"/>
                <a:gd name="T66" fmla="*/ 1456 w 1722"/>
                <a:gd name="T67" fmla="*/ 986 h 3101"/>
                <a:gd name="T68" fmla="*/ 1287 w 1722"/>
                <a:gd name="T69" fmla="*/ 997 h 3101"/>
                <a:gd name="T70" fmla="*/ 1189 w 1722"/>
                <a:gd name="T71" fmla="*/ 850 h 3101"/>
                <a:gd name="T72" fmla="*/ 1123 w 1722"/>
                <a:gd name="T73" fmla="*/ 797 h 3101"/>
                <a:gd name="T74" fmla="*/ 1078 w 1722"/>
                <a:gd name="T75" fmla="*/ 750 h 3101"/>
                <a:gd name="T76" fmla="*/ 1113 w 1722"/>
                <a:gd name="T77" fmla="*/ 684 h 3101"/>
                <a:gd name="T78" fmla="*/ 1174 w 1722"/>
                <a:gd name="T79" fmla="*/ 390 h 3101"/>
                <a:gd name="T80" fmla="*/ 1113 w 1722"/>
                <a:gd name="T81" fmla="*/ 123 h 3101"/>
                <a:gd name="T82" fmla="*/ 1026 w 1722"/>
                <a:gd name="T83" fmla="*/ 68 h 3101"/>
                <a:gd name="T84" fmla="*/ 902 w 1722"/>
                <a:gd name="T85" fmla="*/ 35 h 3101"/>
                <a:gd name="T86" fmla="*/ 748 w 1722"/>
                <a:gd name="T87" fmla="*/ 77 h 3101"/>
                <a:gd name="T88" fmla="*/ 861 w 1722"/>
                <a:gd name="T89" fmla="*/ 111 h 3101"/>
                <a:gd name="T90" fmla="*/ 880 w 1722"/>
                <a:gd name="T91" fmla="*/ 225 h 3101"/>
                <a:gd name="T92" fmla="*/ 823 w 1722"/>
                <a:gd name="T93" fmla="*/ 370 h 3101"/>
                <a:gd name="T94" fmla="*/ 756 w 1722"/>
                <a:gd name="T95" fmla="*/ 462 h 3101"/>
                <a:gd name="T96" fmla="*/ 694 w 1722"/>
                <a:gd name="T97" fmla="*/ 551 h 3101"/>
                <a:gd name="T98" fmla="*/ 545 w 1722"/>
                <a:gd name="T99" fmla="*/ 634 h 3101"/>
                <a:gd name="T100" fmla="*/ 505 w 1722"/>
                <a:gd name="T101" fmla="*/ 810 h 3101"/>
                <a:gd name="T102" fmla="*/ 549 w 1722"/>
                <a:gd name="T103" fmla="*/ 919 h 3101"/>
                <a:gd name="T104" fmla="*/ 494 w 1722"/>
                <a:gd name="T105" fmla="*/ 1131 h 3101"/>
                <a:gd name="T106" fmla="*/ 344 w 1722"/>
                <a:gd name="T107" fmla="*/ 1319 h 3101"/>
                <a:gd name="T108" fmla="*/ 186 w 1722"/>
                <a:gd name="T109" fmla="*/ 1583 h 3101"/>
                <a:gd name="T110" fmla="*/ 88 w 1722"/>
                <a:gd name="T111" fmla="*/ 1834 h 3101"/>
                <a:gd name="T112" fmla="*/ 34 w 1722"/>
                <a:gd name="T113" fmla="*/ 2071 h 3101"/>
                <a:gd name="T114" fmla="*/ 16 w 1722"/>
                <a:gd name="T115" fmla="*/ 2298 h 3101"/>
                <a:gd name="T116" fmla="*/ 33 w 1722"/>
                <a:gd name="T117" fmla="*/ 2485 h 3101"/>
                <a:gd name="T118" fmla="*/ 40 w 1722"/>
                <a:gd name="T119" fmla="*/ 2650 h 3101"/>
                <a:gd name="T120" fmla="*/ 42 w 1722"/>
                <a:gd name="T121" fmla="*/ 2811 h 3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22" h="3101">
                  <a:moveTo>
                    <a:pt x="85" y="2823"/>
                  </a:moveTo>
                  <a:lnTo>
                    <a:pt x="93" y="2809"/>
                  </a:lnTo>
                  <a:lnTo>
                    <a:pt x="101" y="2796"/>
                  </a:lnTo>
                  <a:lnTo>
                    <a:pt x="107" y="2784"/>
                  </a:lnTo>
                  <a:lnTo>
                    <a:pt x="113" y="2773"/>
                  </a:lnTo>
                  <a:lnTo>
                    <a:pt x="121" y="2755"/>
                  </a:lnTo>
                  <a:lnTo>
                    <a:pt x="127" y="2738"/>
                  </a:lnTo>
                  <a:lnTo>
                    <a:pt x="131" y="2730"/>
                  </a:lnTo>
                  <a:lnTo>
                    <a:pt x="135" y="2723"/>
                  </a:lnTo>
                  <a:lnTo>
                    <a:pt x="140" y="2715"/>
                  </a:lnTo>
                  <a:lnTo>
                    <a:pt x="146" y="2707"/>
                  </a:lnTo>
                  <a:lnTo>
                    <a:pt x="153" y="2700"/>
                  </a:lnTo>
                  <a:lnTo>
                    <a:pt x="161" y="2692"/>
                  </a:lnTo>
                  <a:lnTo>
                    <a:pt x="172" y="2684"/>
                  </a:lnTo>
                  <a:lnTo>
                    <a:pt x="184" y="2676"/>
                  </a:lnTo>
                  <a:lnTo>
                    <a:pt x="187" y="2685"/>
                  </a:lnTo>
                  <a:lnTo>
                    <a:pt x="189" y="2696"/>
                  </a:lnTo>
                  <a:lnTo>
                    <a:pt x="191" y="2708"/>
                  </a:lnTo>
                  <a:lnTo>
                    <a:pt x="193" y="2721"/>
                  </a:lnTo>
                  <a:lnTo>
                    <a:pt x="195" y="2747"/>
                  </a:lnTo>
                  <a:lnTo>
                    <a:pt x="195" y="2774"/>
                  </a:lnTo>
                  <a:lnTo>
                    <a:pt x="196" y="2798"/>
                  </a:lnTo>
                  <a:lnTo>
                    <a:pt x="195" y="2820"/>
                  </a:lnTo>
                  <a:lnTo>
                    <a:pt x="195" y="2836"/>
                  </a:lnTo>
                  <a:lnTo>
                    <a:pt x="195" y="2844"/>
                  </a:lnTo>
                  <a:lnTo>
                    <a:pt x="195" y="2846"/>
                  </a:lnTo>
                  <a:lnTo>
                    <a:pt x="197" y="2848"/>
                  </a:lnTo>
                  <a:lnTo>
                    <a:pt x="200" y="2851"/>
                  </a:lnTo>
                  <a:lnTo>
                    <a:pt x="204" y="2854"/>
                  </a:lnTo>
                  <a:lnTo>
                    <a:pt x="215" y="2860"/>
                  </a:lnTo>
                  <a:lnTo>
                    <a:pt x="230" y="2868"/>
                  </a:lnTo>
                  <a:lnTo>
                    <a:pt x="266" y="2886"/>
                  </a:lnTo>
                  <a:lnTo>
                    <a:pt x="308" y="2905"/>
                  </a:lnTo>
                  <a:lnTo>
                    <a:pt x="354" y="2923"/>
                  </a:lnTo>
                  <a:lnTo>
                    <a:pt x="396" y="2939"/>
                  </a:lnTo>
                  <a:lnTo>
                    <a:pt x="415" y="2946"/>
                  </a:lnTo>
                  <a:lnTo>
                    <a:pt x="432" y="2950"/>
                  </a:lnTo>
                  <a:lnTo>
                    <a:pt x="447" y="2953"/>
                  </a:lnTo>
                  <a:lnTo>
                    <a:pt x="458" y="2955"/>
                  </a:lnTo>
                  <a:lnTo>
                    <a:pt x="465" y="2954"/>
                  </a:lnTo>
                  <a:lnTo>
                    <a:pt x="472" y="2951"/>
                  </a:lnTo>
                  <a:lnTo>
                    <a:pt x="477" y="2948"/>
                  </a:lnTo>
                  <a:lnTo>
                    <a:pt x="483" y="2943"/>
                  </a:lnTo>
                  <a:lnTo>
                    <a:pt x="492" y="2931"/>
                  </a:lnTo>
                  <a:lnTo>
                    <a:pt x="500" y="2917"/>
                  </a:lnTo>
                  <a:lnTo>
                    <a:pt x="504" y="2910"/>
                  </a:lnTo>
                  <a:lnTo>
                    <a:pt x="509" y="2904"/>
                  </a:lnTo>
                  <a:lnTo>
                    <a:pt x="513" y="2898"/>
                  </a:lnTo>
                  <a:lnTo>
                    <a:pt x="519" y="2892"/>
                  </a:lnTo>
                  <a:lnTo>
                    <a:pt x="524" y="2887"/>
                  </a:lnTo>
                  <a:lnTo>
                    <a:pt x="531" y="2884"/>
                  </a:lnTo>
                  <a:lnTo>
                    <a:pt x="538" y="2882"/>
                  </a:lnTo>
                  <a:lnTo>
                    <a:pt x="546" y="2881"/>
                  </a:lnTo>
                  <a:lnTo>
                    <a:pt x="556" y="2882"/>
                  </a:lnTo>
                  <a:lnTo>
                    <a:pt x="573" y="2885"/>
                  </a:lnTo>
                  <a:lnTo>
                    <a:pt x="595" y="2890"/>
                  </a:lnTo>
                  <a:lnTo>
                    <a:pt x="621" y="2895"/>
                  </a:lnTo>
                  <a:lnTo>
                    <a:pt x="646" y="2901"/>
                  </a:lnTo>
                  <a:lnTo>
                    <a:pt x="670" y="2907"/>
                  </a:lnTo>
                  <a:lnTo>
                    <a:pt x="689" y="2913"/>
                  </a:lnTo>
                  <a:lnTo>
                    <a:pt x="699" y="2917"/>
                  </a:lnTo>
                  <a:lnTo>
                    <a:pt x="703" y="2921"/>
                  </a:lnTo>
                  <a:lnTo>
                    <a:pt x="706" y="2926"/>
                  </a:lnTo>
                  <a:lnTo>
                    <a:pt x="709" y="2933"/>
                  </a:lnTo>
                  <a:lnTo>
                    <a:pt x="712" y="2941"/>
                  </a:lnTo>
                  <a:lnTo>
                    <a:pt x="718" y="2958"/>
                  </a:lnTo>
                  <a:lnTo>
                    <a:pt x="724" y="2976"/>
                  </a:lnTo>
                  <a:lnTo>
                    <a:pt x="728" y="2985"/>
                  </a:lnTo>
                  <a:lnTo>
                    <a:pt x="731" y="2993"/>
                  </a:lnTo>
                  <a:lnTo>
                    <a:pt x="735" y="3001"/>
                  </a:lnTo>
                  <a:lnTo>
                    <a:pt x="739" y="3008"/>
                  </a:lnTo>
                  <a:lnTo>
                    <a:pt x="744" y="3014"/>
                  </a:lnTo>
                  <a:lnTo>
                    <a:pt x="749" y="3018"/>
                  </a:lnTo>
                  <a:lnTo>
                    <a:pt x="755" y="3021"/>
                  </a:lnTo>
                  <a:lnTo>
                    <a:pt x="761" y="3022"/>
                  </a:lnTo>
                  <a:lnTo>
                    <a:pt x="768" y="3022"/>
                  </a:lnTo>
                  <a:lnTo>
                    <a:pt x="774" y="3021"/>
                  </a:lnTo>
                  <a:lnTo>
                    <a:pt x="780" y="3019"/>
                  </a:lnTo>
                  <a:lnTo>
                    <a:pt x="785" y="3017"/>
                  </a:lnTo>
                  <a:lnTo>
                    <a:pt x="794" y="3012"/>
                  </a:lnTo>
                  <a:lnTo>
                    <a:pt x="801" y="3006"/>
                  </a:lnTo>
                  <a:lnTo>
                    <a:pt x="808" y="3000"/>
                  </a:lnTo>
                  <a:lnTo>
                    <a:pt x="814" y="2994"/>
                  </a:lnTo>
                  <a:lnTo>
                    <a:pt x="819" y="2989"/>
                  </a:lnTo>
                  <a:lnTo>
                    <a:pt x="825" y="2986"/>
                  </a:lnTo>
                  <a:lnTo>
                    <a:pt x="866" y="2986"/>
                  </a:lnTo>
                  <a:lnTo>
                    <a:pt x="867" y="3002"/>
                  </a:lnTo>
                  <a:lnTo>
                    <a:pt x="870" y="3016"/>
                  </a:lnTo>
                  <a:lnTo>
                    <a:pt x="873" y="3029"/>
                  </a:lnTo>
                  <a:lnTo>
                    <a:pt x="878" y="3041"/>
                  </a:lnTo>
                  <a:lnTo>
                    <a:pt x="884" y="3052"/>
                  </a:lnTo>
                  <a:lnTo>
                    <a:pt x="893" y="3062"/>
                  </a:lnTo>
                  <a:lnTo>
                    <a:pt x="901" y="3070"/>
                  </a:lnTo>
                  <a:lnTo>
                    <a:pt x="910" y="3077"/>
                  </a:lnTo>
                  <a:lnTo>
                    <a:pt x="921" y="3083"/>
                  </a:lnTo>
                  <a:lnTo>
                    <a:pt x="931" y="3088"/>
                  </a:lnTo>
                  <a:lnTo>
                    <a:pt x="943" y="3092"/>
                  </a:lnTo>
                  <a:lnTo>
                    <a:pt x="955" y="3096"/>
                  </a:lnTo>
                  <a:lnTo>
                    <a:pt x="968" y="3098"/>
                  </a:lnTo>
                  <a:lnTo>
                    <a:pt x="981" y="3100"/>
                  </a:lnTo>
                  <a:lnTo>
                    <a:pt x="994" y="3101"/>
                  </a:lnTo>
                  <a:lnTo>
                    <a:pt x="1009" y="3101"/>
                  </a:lnTo>
                  <a:lnTo>
                    <a:pt x="1010" y="3092"/>
                  </a:lnTo>
                  <a:lnTo>
                    <a:pt x="1012" y="3084"/>
                  </a:lnTo>
                  <a:lnTo>
                    <a:pt x="1015" y="3076"/>
                  </a:lnTo>
                  <a:lnTo>
                    <a:pt x="1018" y="3070"/>
                  </a:lnTo>
                  <a:lnTo>
                    <a:pt x="1021" y="3064"/>
                  </a:lnTo>
                  <a:lnTo>
                    <a:pt x="1025" y="3058"/>
                  </a:lnTo>
                  <a:lnTo>
                    <a:pt x="1030" y="3053"/>
                  </a:lnTo>
                  <a:lnTo>
                    <a:pt x="1034" y="3048"/>
                  </a:lnTo>
                  <a:lnTo>
                    <a:pt x="1044" y="3038"/>
                  </a:lnTo>
                  <a:lnTo>
                    <a:pt x="1053" y="3029"/>
                  </a:lnTo>
                  <a:lnTo>
                    <a:pt x="1063" y="3019"/>
                  </a:lnTo>
                  <a:lnTo>
                    <a:pt x="1071" y="3007"/>
                  </a:lnTo>
                  <a:lnTo>
                    <a:pt x="1082" y="3012"/>
                  </a:lnTo>
                  <a:lnTo>
                    <a:pt x="1091" y="3017"/>
                  </a:lnTo>
                  <a:lnTo>
                    <a:pt x="1099" y="3021"/>
                  </a:lnTo>
                  <a:lnTo>
                    <a:pt x="1105" y="3026"/>
                  </a:lnTo>
                  <a:lnTo>
                    <a:pt x="1111" y="3031"/>
                  </a:lnTo>
                  <a:lnTo>
                    <a:pt x="1116" y="3037"/>
                  </a:lnTo>
                  <a:lnTo>
                    <a:pt x="1120" y="3045"/>
                  </a:lnTo>
                  <a:lnTo>
                    <a:pt x="1124" y="3054"/>
                  </a:lnTo>
                  <a:lnTo>
                    <a:pt x="1130" y="3048"/>
                  </a:lnTo>
                  <a:lnTo>
                    <a:pt x="1136" y="3043"/>
                  </a:lnTo>
                  <a:lnTo>
                    <a:pt x="1142" y="3039"/>
                  </a:lnTo>
                  <a:lnTo>
                    <a:pt x="1148" y="3036"/>
                  </a:lnTo>
                  <a:lnTo>
                    <a:pt x="1161" y="3031"/>
                  </a:lnTo>
                  <a:lnTo>
                    <a:pt x="1173" y="3028"/>
                  </a:lnTo>
                  <a:lnTo>
                    <a:pt x="1186" y="3026"/>
                  </a:lnTo>
                  <a:lnTo>
                    <a:pt x="1199" y="3026"/>
                  </a:lnTo>
                  <a:lnTo>
                    <a:pt x="1212" y="3027"/>
                  </a:lnTo>
                  <a:lnTo>
                    <a:pt x="1226" y="3028"/>
                  </a:lnTo>
                  <a:lnTo>
                    <a:pt x="1239" y="3029"/>
                  </a:lnTo>
                  <a:lnTo>
                    <a:pt x="1252" y="3030"/>
                  </a:lnTo>
                  <a:lnTo>
                    <a:pt x="1264" y="3030"/>
                  </a:lnTo>
                  <a:lnTo>
                    <a:pt x="1277" y="3029"/>
                  </a:lnTo>
                  <a:lnTo>
                    <a:pt x="1289" y="3027"/>
                  </a:lnTo>
                  <a:lnTo>
                    <a:pt x="1301" y="3022"/>
                  </a:lnTo>
                  <a:lnTo>
                    <a:pt x="1306" y="3019"/>
                  </a:lnTo>
                  <a:lnTo>
                    <a:pt x="1312" y="3016"/>
                  </a:lnTo>
                  <a:lnTo>
                    <a:pt x="1317" y="3012"/>
                  </a:lnTo>
                  <a:lnTo>
                    <a:pt x="1323" y="3007"/>
                  </a:lnTo>
                  <a:lnTo>
                    <a:pt x="1330" y="3012"/>
                  </a:lnTo>
                  <a:lnTo>
                    <a:pt x="1340" y="3016"/>
                  </a:lnTo>
                  <a:lnTo>
                    <a:pt x="1349" y="3020"/>
                  </a:lnTo>
                  <a:lnTo>
                    <a:pt x="1359" y="3023"/>
                  </a:lnTo>
                  <a:lnTo>
                    <a:pt x="1369" y="3025"/>
                  </a:lnTo>
                  <a:lnTo>
                    <a:pt x="1380" y="3027"/>
                  </a:lnTo>
                  <a:lnTo>
                    <a:pt x="1392" y="3028"/>
                  </a:lnTo>
                  <a:lnTo>
                    <a:pt x="1404" y="3029"/>
                  </a:lnTo>
                  <a:lnTo>
                    <a:pt x="1428" y="3030"/>
                  </a:lnTo>
                  <a:lnTo>
                    <a:pt x="1453" y="3031"/>
                  </a:lnTo>
                  <a:lnTo>
                    <a:pt x="1476" y="3031"/>
                  </a:lnTo>
                  <a:lnTo>
                    <a:pt x="1497" y="3033"/>
                  </a:lnTo>
                  <a:lnTo>
                    <a:pt x="1497" y="3020"/>
                  </a:lnTo>
                  <a:lnTo>
                    <a:pt x="1498" y="3009"/>
                  </a:lnTo>
                  <a:lnTo>
                    <a:pt x="1499" y="2998"/>
                  </a:lnTo>
                  <a:lnTo>
                    <a:pt x="1501" y="2987"/>
                  </a:lnTo>
                  <a:lnTo>
                    <a:pt x="1503" y="2977"/>
                  </a:lnTo>
                  <a:lnTo>
                    <a:pt x="1506" y="2968"/>
                  </a:lnTo>
                  <a:lnTo>
                    <a:pt x="1509" y="2960"/>
                  </a:lnTo>
                  <a:lnTo>
                    <a:pt x="1513" y="2951"/>
                  </a:lnTo>
                  <a:lnTo>
                    <a:pt x="1520" y="2936"/>
                  </a:lnTo>
                  <a:lnTo>
                    <a:pt x="1529" y="2923"/>
                  </a:lnTo>
                  <a:lnTo>
                    <a:pt x="1537" y="2911"/>
                  </a:lnTo>
                  <a:lnTo>
                    <a:pt x="1545" y="2901"/>
                  </a:lnTo>
                  <a:lnTo>
                    <a:pt x="1553" y="2892"/>
                  </a:lnTo>
                  <a:lnTo>
                    <a:pt x="1561" y="2884"/>
                  </a:lnTo>
                  <a:lnTo>
                    <a:pt x="1566" y="2877"/>
                  </a:lnTo>
                  <a:lnTo>
                    <a:pt x="1570" y="2870"/>
                  </a:lnTo>
                  <a:lnTo>
                    <a:pt x="1571" y="2867"/>
                  </a:lnTo>
                  <a:lnTo>
                    <a:pt x="1572" y="2864"/>
                  </a:lnTo>
                  <a:lnTo>
                    <a:pt x="1571" y="2860"/>
                  </a:lnTo>
                  <a:lnTo>
                    <a:pt x="1571" y="2857"/>
                  </a:lnTo>
                  <a:lnTo>
                    <a:pt x="1569" y="2854"/>
                  </a:lnTo>
                  <a:lnTo>
                    <a:pt x="1567" y="2851"/>
                  </a:lnTo>
                  <a:lnTo>
                    <a:pt x="1564" y="2848"/>
                  </a:lnTo>
                  <a:lnTo>
                    <a:pt x="1560" y="2844"/>
                  </a:lnTo>
                  <a:lnTo>
                    <a:pt x="1551" y="2840"/>
                  </a:lnTo>
                  <a:lnTo>
                    <a:pt x="1545" y="2836"/>
                  </a:lnTo>
                  <a:lnTo>
                    <a:pt x="1541" y="2831"/>
                  </a:lnTo>
                  <a:lnTo>
                    <a:pt x="1539" y="2824"/>
                  </a:lnTo>
                  <a:lnTo>
                    <a:pt x="1538" y="2809"/>
                  </a:lnTo>
                  <a:lnTo>
                    <a:pt x="1538" y="2786"/>
                  </a:lnTo>
                  <a:lnTo>
                    <a:pt x="1539" y="2782"/>
                  </a:lnTo>
                  <a:lnTo>
                    <a:pt x="1540" y="2779"/>
                  </a:lnTo>
                  <a:lnTo>
                    <a:pt x="1541" y="2776"/>
                  </a:lnTo>
                  <a:lnTo>
                    <a:pt x="1544" y="2774"/>
                  </a:lnTo>
                  <a:lnTo>
                    <a:pt x="1550" y="2770"/>
                  </a:lnTo>
                  <a:lnTo>
                    <a:pt x="1557" y="2766"/>
                  </a:lnTo>
                  <a:lnTo>
                    <a:pt x="1564" y="2763"/>
                  </a:lnTo>
                  <a:lnTo>
                    <a:pt x="1570" y="2759"/>
                  </a:lnTo>
                  <a:lnTo>
                    <a:pt x="1572" y="2757"/>
                  </a:lnTo>
                  <a:lnTo>
                    <a:pt x="1574" y="2755"/>
                  </a:lnTo>
                  <a:lnTo>
                    <a:pt x="1575" y="2752"/>
                  </a:lnTo>
                  <a:lnTo>
                    <a:pt x="1576" y="2750"/>
                  </a:lnTo>
                  <a:lnTo>
                    <a:pt x="1575" y="2744"/>
                  </a:lnTo>
                  <a:lnTo>
                    <a:pt x="1574" y="2739"/>
                  </a:lnTo>
                  <a:lnTo>
                    <a:pt x="1571" y="2734"/>
                  </a:lnTo>
                  <a:lnTo>
                    <a:pt x="1568" y="2730"/>
                  </a:lnTo>
                  <a:lnTo>
                    <a:pt x="1561" y="2721"/>
                  </a:lnTo>
                  <a:lnTo>
                    <a:pt x="1551" y="2712"/>
                  </a:lnTo>
                  <a:lnTo>
                    <a:pt x="1543" y="2704"/>
                  </a:lnTo>
                  <a:lnTo>
                    <a:pt x="1535" y="2696"/>
                  </a:lnTo>
                  <a:lnTo>
                    <a:pt x="1532" y="2692"/>
                  </a:lnTo>
                  <a:lnTo>
                    <a:pt x="1530" y="2687"/>
                  </a:lnTo>
                  <a:lnTo>
                    <a:pt x="1528" y="2682"/>
                  </a:lnTo>
                  <a:lnTo>
                    <a:pt x="1528" y="2676"/>
                  </a:lnTo>
                  <a:lnTo>
                    <a:pt x="1528" y="2670"/>
                  </a:lnTo>
                  <a:lnTo>
                    <a:pt x="1529" y="2666"/>
                  </a:lnTo>
                  <a:lnTo>
                    <a:pt x="1531" y="2662"/>
                  </a:lnTo>
                  <a:lnTo>
                    <a:pt x="1533" y="2658"/>
                  </a:lnTo>
                  <a:lnTo>
                    <a:pt x="1538" y="2652"/>
                  </a:lnTo>
                  <a:lnTo>
                    <a:pt x="1543" y="2646"/>
                  </a:lnTo>
                  <a:lnTo>
                    <a:pt x="1549" y="2640"/>
                  </a:lnTo>
                  <a:lnTo>
                    <a:pt x="1555" y="2632"/>
                  </a:lnTo>
                  <a:lnTo>
                    <a:pt x="1557" y="2627"/>
                  </a:lnTo>
                  <a:lnTo>
                    <a:pt x="1559" y="2622"/>
                  </a:lnTo>
                  <a:lnTo>
                    <a:pt x="1560" y="2616"/>
                  </a:lnTo>
                  <a:lnTo>
                    <a:pt x="1560" y="2608"/>
                  </a:lnTo>
                  <a:lnTo>
                    <a:pt x="1559" y="2601"/>
                  </a:lnTo>
                  <a:lnTo>
                    <a:pt x="1557" y="2596"/>
                  </a:lnTo>
                  <a:lnTo>
                    <a:pt x="1553" y="2593"/>
                  </a:lnTo>
                  <a:lnTo>
                    <a:pt x="1548" y="2589"/>
                  </a:lnTo>
                  <a:lnTo>
                    <a:pt x="1538" y="2583"/>
                  </a:lnTo>
                  <a:lnTo>
                    <a:pt x="1526" y="2575"/>
                  </a:lnTo>
                  <a:lnTo>
                    <a:pt x="1520" y="2570"/>
                  </a:lnTo>
                  <a:lnTo>
                    <a:pt x="1514" y="2564"/>
                  </a:lnTo>
                  <a:lnTo>
                    <a:pt x="1509" y="2555"/>
                  </a:lnTo>
                  <a:lnTo>
                    <a:pt x="1504" y="2545"/>
                  </a:lnTo>
                  <a:lnTo>
                    <a:pt x="1500" y="2533"/>
                  </a:lnTo>
                  <a:lnTo>
                    <a:pt x="1498" y="2517"/>
                  </a:lnTo>
                  <a:lnTo>
                    <a:pt x="1496" y="2499"/>
                  </a:lnTo>
                  <a:lnTo>
                    <a:pt x="1497" y="2476"/>
                  </a:lnTo>
                  <a:lnTo>
                    <a:pt x="1498" y="2467"/>
                  </a:lnTo>
                  <a:lnTo>
                    <a:pt x="1500" y="2459"/>
                  </a:lnTo>
                  <a:lnTo>
                    <a:pt x="1503" y="2452"/>
                  </a:lnTo>
                  <a:lnTo>
                    <a:pt x="1507" y="2447"/>
                  </a:lnTo>
                  <a:lnTo>
                    <a:pt x="1512" y="2443"/>
                  </a:lnTo>
                  <a:lnTo>
                    <a:pt x="1516" y="2440"/>
                  </a:lnTo>
                  <a:lnTo>
                    <a:pt x="1522" y="2437"/>
                  </a:lnTo>
                  <a:lnTo>
                    <a:pt x="1527" y="2435"/>
                  </a:lnTo>
                  <a:lnTo>
                    <a:pt x="1539" y="2429"/>
                  </a:lnTo>
                  <a:lnTo>
                    <a:pt x="1550" y="2422"/>
                  </a:lnTo>
                  <a:lnTo>
                    <a:pt x="1556" y="2417"/>
                  </a:lnTo>
                  <a:lnTo>
                    <a:pt x="1561" y="2411"/>
                  </a:lnTo>
                  <a:lnTo>
                    <a:pt x="1566" y="2403"/>
                  </a:lnTo>
                  <a:lnTo>
                    <a:pt x="1570" y="2393"/>
                  </a:lnTo>
                  <a:lnTo>
                    <a:pt x="1575" y="2386"/>
                  </a:lnTo>
                  <a:lnTo>
                    <a:pt x="1577" y="2379"/>
                  </a:lnTo>
                  <a:lnTo>
                    <a:pt x="1578" y="2373"/>
                  </a:lnTo>
                  <a:lnTo>
                    <a:pt x="1576" y="2368"/>
                  </a:lnTo>
                  <a:lnTo>
                    <a:pt x="1573" y="2364"/>
                  </a:lnTo>
                  <a:lnTo>
                    <a:pt x="1569" y="2361"/>
                  </a:lnTo>
                  <a:lnTo>
                    <a:pt x="1565" y="2358"/>
                  </a:lnTo>
                  <a:lnTo>
                    <a:pt x="1559" y="2355"/>
                  </a:lnTo>
                  <a:lnTo>
                    <a:pt x="1547" y="2350"/>
                  </a:lnTo>
                  <a:lnTo>
                    <a:pt x="1536" y="2345"/>
                  </a:lnTo>
                  <a:lnTo>
                    <a:pt x="1532" y="2342"/>
                  </a:lnTo>
                  <a:lnTo>
                    <a:pt x="1529" y="2338"/>
                  </a:lnTo>
                  <a:lnTo>
                    <a:pt x="1528" y="2334"/>
                  </a:lnTo>
                  <a:lnTo>
                    <a:pt x="1528" y="2330"/>
                  </a:lnTo>
                  <a:lnTo>
                    <a:pt x="1528" y="2326"/>
                  </a:lnTo>
                  <a:lnTo>
                    <a:pt x="1531" y="2323"/>
                  </a:lnTo>
                  <a:lnTo>
                    <a:pt x="1534" y="2321"/>
                  </a:lnTo>
                  <a:lnTo>
                    <a:pt x="1538" y="2319"/>
                  </a:lnTo>
                  <a:lnTo>
                    <a:pt x="1549" y="2316"/>
                  </a:lnTo>
                  <a:lnTo>
                    <a:pt x="1561" y="2313"/>
                  </a:lnTo>
                  <a:lnTo>
                    <a:pt x="1567" y="2311"/>
                  </a:lnTo>
                  <a:lnTo>
                    <a:pt x="1572" y="2309"/>
                  </a:lnTo>
                  <a:lnTo>
                    <a:pt x="1577" y="2307"/>
                  </a:lnTo>
                  <a:lnTo>
                    <a:pt x="1581" y="2305"/>
                  </a:lnTo>
                  <a:lnTo>
                    <a:pt x="1585" y="2302"/>
                  </a:lnTo>
                  <a:lnTo>
                    <a:pt x="1586" y="2298"/>
                  </a:lnTo>
                  <a:lnTo>
                    <a:pt x="1587" y="2293"/>
                  </a:lnTo>
                  <a:lnTo>
                    <a:pt x="1586" y="2288"/>
                  </a:lnTo>
                  <a:lnTo>
                    <a:pt x="1584" y="2281"/>
                  </a:lnTo>
                  <a:lnTo>
                    <a:pt x="1581" y="2274"/>
                  </a:lnTo>
                  <a:lnTo>
                    <a:pt x="1578" y="2267"/>
                  </a:lnTo>
                  <a:lnTo>
                    <a:pt x="1574" y="2262"/>
                  </a:lnTo>
                  <a:lnTo>
                    <a:pt x="1569" y="2258"/>
                  </a:lnTo>
                  <a:lnTo>
                    <a:pt x="1565" y="2254"/>
                  </a:lnTo>
                  <a:lnTo>
                    <a:pt x="1560" y="2250"/>
                  </a:lnTo>
                  <a:lnTo>
                    <a:pt x="1553" y="2247"/>
                  </a:lnTo>
                  <a:lnTo>
                    <a:pt x="1542" y="2243"/>
                  </a:lnTo>
                  <a:lnTo>
                    <a:pt x="1530" y="2239"/>
                  </a:lnTo>
                  <a:lnTo>
                    <a:pt x="1517" y="2236"/>
                  </a:lnTo>
                  <a:lnTo>
                    <a:pt x="1504" y="2234"/>
                  </a:lnTo>
                  <a:lnTo>
                    <a:pt x="1492" y="2231"/>
                  </a:lnTo>
                  <a:lnTo>
                    <a:pt x="1480" y="2228"/>
                  </a:lnTo>
                  <a:lnTo>
                    <a:pt x="1469" y="2224"/>
                  </a:lnTo>
                  <a:lnTo>
                    <a:pt x="1459" y="2218"/>
                  </a:lnTo>
                  <a:lnTo>
                    <a:pt x="1455" y="2215"/>
                  </a:lnTo>
                  <a:lnTo>
                    <a:pt x="1451" y="2211"/>
                  </a:lnTo>
                  <a:lnTo>
                    <a:pt x="1448" y="2206"/>
                  </a:lnTo>
                  <a:lnTo>
                    <a:pt x="1445" y="2201"/>
                  </a:lnTo>
                  <a:lnTo>
                    <a:pt x="1441" y="2195"/>
                  </a:lnTo>
                  <a:lnTo>
                    <a:pt x="1440" y="2188"/>
                  </a:lnTo>
                  <a:lnTo>
                    <a:pt x="1439" y="2181"/>
                  </a:lnTo>
                  <a:lnTo>
                    <a:pt x="1438" y="2173"/>
                  </a:lnTo>
                  <a:lnTo>
                    <a:pt x="1439" y="2159"/>
                  </a:lnTo>
                  <a:lnTo>
                    <a:pt x="1440" y="2147"/>
                  </a:lnTo>
                  <a:lnTo>
                    <a:pt x="1442" y="2136"/>
                  </a:lnTo>
                  <a:lnTo>
                    <a:pt x="1446" y="2126"/>
                  </a:lnTo>
                  <a:lnTo>
                    <a:pt x="1450" y="2117"/>
                  </a:lnTo>
                  <a:lnTo>
                    <a:pt x="1454" y="2108"/>
                  </a:lnTo>
                  <a:lnTo>
                    <a:pt x="1459" y="2101"/>
                  </a:lnTo>
                  <a:lnTo>
                    <a:pt x="1465" y="2094"/>
                  </a:lnTo>
                  <a:lnTo>
                    <a:pt x="1477" y="2081"/>
                  </a:lnTo>
                  <a:lnTo>
                    <a:pt x="1490" y="2069"/>
                  </a:lnTo>
                  <a:lnTo>
                    <a:pt x="1504" y="2058"/>
                  </a:lnTo>
                  <a:lnTo>
                    <a:pt x="1517" y="2046"/>
                  </a:lnTo>
                  <a:lnTo>
                    <a:pt x="1524" y="2041"/>
                  </a:lnTo>
                  <a:lnTo>
                    <a:pt x="1529" y="2036"/>
                  </a:lnTo>
                  <a:lnTo>
                    <a:pt x="1533" y="2032"/>
                  </a:lnTo>
                  <a:lnTo>
                    <a:pt x="1536" y="2027"/>
                  </a:lnTo>
                  <a:lnTo>
                    <a:pt x="1538" y="2023"/>
                  </a:lnTo>
                  <a:lnTo>
                    <a:pt x="1540" y="2019"/>
                  </a:lnTo>
                  <a:lnTo>
                    <a:pt x="1541" y="2015"/>
                  </a:lnTo>
                  <a:lnTo>
                    <a:pt x="1541" y="2011"/>
                  </a:lnTo>
                  <a:lnTo>
                    <a:pt x="1540" y="1996"/>
                  </a:lnTo>
                  <a:lnTo>
                    <a:pt x="1538" y="1983"/>
                  </a:lnTo>
                  <a:lnTo>
                    <a:pt x="1541" y="1977"/>
                  </a:lnTo>
                  <a:lnTo>
                    <a:pt x="1547" y="1971"/>
                  </a:lnTo>
                  <a:lnTo>
                    <a:pt x="1556" y="1964"/>
                  </a:lnTo>
                  <a:lnTo>
                    <a:pt x="1566" y="1957"/>
                  </a:lnTo>
                  <a:lnTo>
                    <a:pt x="1590" y="1941"/>
                  </a:lnTo>
                  <a:lnTo>
                    <a:pt x="1618" y="1923"/>
                  </a:lnTo>
                  <a:lnTo>
                    <a:pt x="1633" y="1913"/>
                  </a:lnTo>
                  <a:lnTo>
                    <a:pt x="1648" y="1903"/>
                  </a:lnTo>
                  <a:lnTo>
                    <a:pt x="1663" y="1893"/>
                  </a:lnTo>
                  <a:lnTo>
                    <a:pt x="1678" y="1882"/>
                  </a:lnTo>
                  <a:lnTo>
                    <a:pt x="1691" y="1870"/>
                  </a:lnTo>
                  <a:lnTo>
                    <a:pt x="1703" y="1858"/>
                  </a:lnTo>
                  <a:lnTo>
                    <a:pt x="1713" y="1845"/>
                  </a:lnTo>
                  <a:lnTo>
                    <a:pt x="1722" y="1832"/>
                  </a:lnTo>
                  <a:lnTo>
                    <a:pt x="1710" y="1832"/>
                  </a:lnTo>
                  <a:lnTo>
                    <a:pt x="1697" y="1832"/>
                  </a:lnTo>
                  <a:lnTo>
                    <a:pt x="1683" y="1832"/>
                  </a:lnTo>
                  <a:lnTo>
                    <a:pt x="1664" y="1832"/>
                  </a:lnTo>
                  <a:lnTo>
                    <a:pt x="1659" y="1831"/>
                  </a:lnTo>
                  <a:lnTo>
                    <a:pt x="1654" y="1829"/>
                  </a:lnTo>
                  <a:lnTo>
                    <a:pt x="1650" y="1825"/>
                  </a:lnTo>
                  <a:lnTo>
                    <a:pt x="1646" y="1822"/>
                  </a:lnTo>
                  <a:lnTo>
                    <a:pt x="1638" y="1813"/>
                  </a:lnTo>
                  <a:lnTo>
                    <a:pt x="1628" y="1805"/>
                  </a:lnTo>
                  <a:lnTo>
                    <a:pt x="1623" y="1801"/>
                  </a:lnTo>
                  <a:lnTo>
                    <a:pt x="1618" y="1796"/>
                  </a:lnTo>
                  <a:lnTo>
                    <a:pt x="1611" y="1792"/>
                  </a:lnTo>
                  <a:lnTo>
                    <a:pt x="1604" y="1788"/>
                  </a:lnTo>
                  <a:lnTo>
                    <a:pt x="1596" y="1784"/>
                  </a:lnTo>
                  <a:lnTo>
                    <a:pt x="1587" y="1781"/>
                  </a:lnTo>
                  <a:lnTo>
                    <a:pt x="1576" y="1779"/>
                  </a:lnTo>
                  <a:lnTo>
                    <a:pt x="1565" y="1779"/>
                  </a:lnTo>
                  <a:lnTo>
                    <a:pt x="1557" y="1778"/>
                  </a:lnTo>
                  <a:lnTo>
                    <a:pt x="1548" y="1777"/>
                  </a:lnTo>
                  <a:lnTo>
                    <a:pt x="1540" y="1776"/>
                  </a:lnTo>
                  <a:lnTo>
                    <a:pt x="1534" y="1774"/>
                  </a:lnTo>
                  <a:lnTo>
                    <a:pt x="1527" y="1772"/>
                  </a:lnTo>
                  <a:lnTo>
                    <a:pt x="1521" y="1769"/>
                  </a:lnTo>
                  <a:lnTo>
                    <a:pt x="1516" y="1766"/>
                  </a:lnTo>
                  <a:lnTo>
                    <a:pt x="1511" y="1762"/>
                  </a:lnTo>
                  <a:lnTo>
                    <a:pt x="1502" y="1754"/>
                  </a:lnTo>
                  <a:lnTo>
                    <a:pt x="1494" y="1744"/>
                  </a:lnTo>
                  <a:lnTo>
                    <a:pt x="1487" y="1734"/>
                  </a:lnTo>
                  <a:lnTo>
                    <a:pt x="1482" y="1723"/>
                  </a:lnTo>
                  <a:lnTo>
                    <a:pt x="1471" y="1700"/>
                  </a:lnTo>
                  <a:lnTo>
                    <a:pt x="1461" y="1679"/>
                  </a:lnTo>
                  <a:lnTo>
                    <a:pt x="1455" y="1669"/>
                  </a:lnTo>
                  <a:lnTo>
                    <a:pt x="1449" y="1661"/>
                  </a:lnTo>
                  <a:lnTo>
                    <a:pt x="1441" y="1653"/>
                  </a:lnTo>
                  <a:lnTo>
                    <a:pt x="1433" y="1648"/>
                  </a:lnTo>
                  <a:lnTo>
                    <a:pt x="1430" y="1644"/>
                  </a:lnTo>
                  <a:lnTo>
                    <a:pt x="1427" y="1640"/>
                  </a:lnTo>
                  <a:lnTo>
                    <a:pt x="1426" y="1635"/>
                  </a:lnTo>
                  <a:lnTo>
                    <a:pt x="1425" y="1629"/>
                  </a:lnTo>
                  <a:lnTo>
                    <a:pt x="1425" y="1623"/>
                  </a:lnTo>
                  <a:lnTo>
                    <a:pt x="1426" y="1617"/>
                  </a:lnTo>
                  <a:lnTo>
                    <a:pt x="1427" y="1611"/>
                  </a:lnTo>
                  <a:lnTo>
                    <a:pt x="1429" y="1603"/>
                  </a:lnTo>
                  <a:lnTo>
                    <a:pt x="1434" y="1590"/>
                  </a:lnTo>
                  <a:lnTo>
                    <a:pt x="1439" y="1579"/>
                  </a:lnTo>
                  <a:lnTo>
                    <a:pt x="1445" y="1569"/>
                  </a:lnTo>
                  <a:lnTo>
                    <a:pt x="1450" y="1563"/>
                  </a:lnTo>
                  <a:lnTo>
                    <a:pt x="1452" y="1558"/>
                  </a:lnTo>
                  <a:lnTo>
                    <a:pt x="1454" y="1554"/>
                  </a:lnTo>
                  <a:lnTo>
                    <a:pt x="1455" y="1549"/>
                  </a:lnTo>
                  <a:lnTo>
                    <a:pt x="1455" y="1545"/>
                  </a:lnTo>
                  <a:lnTo>
                    <a:pt x="1454" y="1542"/>
                  </a:lnTo>
                  <a:lnTo>
                    <a:pt x="1453" y="1538"/>
                  </a:lnTo>
                  <a:lnTo>
                    <a:pt x="1451" y="1535"/>
                  </a:lnTo>
                  <a:lnTo>
                    <a:pt x="1448" y="1532"/>
                  </a:lnTo>
                  <a:lnTo>
                    <a:pt x="1441" y="1527"/>
                  </a:lnTo>
                  <a:lnTo>
                    <a:pt x="1433" y="1522"/>
                  </a:lnTo>
                  <a:lnTo>
                    <a:pt x="1424" y="1517"/>
                  </a:lnTo>
                  <a:lnTo>
                    <a:pt x="1414" y="1513"/>
                  </a:lnTo>
                  <a:lnTo>
                    <a:pt x="1403" y="1508"/>
                  </a:lnTo>
                  <a:lnTo>
                    <a:pt x="1393" y="1502"/>
                  </a:lnTo>
                  <a:lnTo>
                    <a:pt x="1383" y="1495"/>
                  </a:lnTo>
                  <a:lnTo>
                    <a:pt x="1374" y="1486"/>
                  </a:lnTo>
                  <a:lnTo>
                    <a:pt x="1370" y="1482"/>
                  </a:lnTo>
                  <a:lnTo>
                    <a:pt x="1366" y="1477"/>
                  </a:lnTo>
                  <a:lnTo>
                    <a:pt x="1363" y="1472"/>
                  </a:lnTo>
                  <a:lnTo>
                    <a:pt x="1360" y="1466"/>
                  </a:lnTo>
                  <a:lnTo>
                    <a:pt x="1358" y="1460"/>
                  </a:lnTo>
                  <a:lnTo>
                    <a:pt x="1357" y="1453"/>
                  </a:lnTo>
                  <a:lnTo>
                    <a:pt x="1355" y="1446"/>
                  </a:lnTo>
                  <a:lnTo>
                    <a:pt x="1355" y="1438"/>
                  </a:lnTo>
                  <a:lnTo>
                    <a:pt x="1354" y="1423"/>
                  </a:lnTo>
                  <a:lnTo>
                    <a:pt x="1351" y="1410"/>
                  </a:lnTo>
                  <a:lnTo>
                    <a:pt x="1348" y="1401"/>
                  </a:lnTo>
                  <a:lnTo>
                    <a:pt x="1344" y="1393"/>
                  </a:lnTo>
                  <a:lnTo>
                    <a:pt x="1340" y="1388"/>
                  </a:lnTo>
                  <a:lnTo>
                    <a:pt x="1335" y="1384"/>
                  </a:lnTo>
                  <a:lnTo>
                    <a:pt x="1329" y="1380"/>
                  </a:lnTo>
                  <a:lnTo>
                    <a:pt x="1324" y="1379"/>
                  </a:lnTo>
                  <a:lnTo>
                    <a:pt x="1314" y="1377"/>
                  </a:lnTo>
                  <a:lnTo>
                    <a:pt x="1305" y="1376"/>
                  </a:lnTo>
                  <a:lnTo>
                    <a:pt x="1302" y="1375"/>
                  </a:lnTo>
                  <a:lnTo>
                    <a:pt x="1299" y="1372"/>
                  </a:lnTo>
                  <a:lnTo>
                    <a:pt x="1297" y="1369"/>
                  </a:lnTo>
                  <a:lnTo>
                    <a:pt x="1297" y="1364"/>
                  </a:lnTo>
                  <a:lnTo>
                    <a:pt x="1297" y="1355"/>
                  </a:lnTo>
                  <a:lnTo>
                    <a:pt x="1299" y="1347"/>
                  </a:lnTo>
                  <a:lnTo>
                    <a:pt x="1301" y="1339"/>
                  </a:lnTo>
                  <a:lnTo>
                    <a:pt x="1303" y="1333"/>
                  </a:lnTo>
                  <a:lnTo>
                    <a:pt x="1310" y="1322"/>
                  </a:lnTo>
                  <a:lnTo>
                    <a:pt x="1318" y="1313"/>
                  </a:lnTo>
                  <a:lnTo>
                    <a:pt x="1327" y="1304"/>
                  </a:lnTo>
                  <a:lnTo>
                    <a:pt x="1335" y="1295"/>
                  </a:lnTo>
                  <a:lnTo>
                    <a:pt x="1338" y="1290"/>
                  </a:lnTo>
                  <a:lnTo>
                    <a:pt x="1341" y="1284"/>
                  </a:lnTo>
                  <a:lnTo>
                    <a:pt x="1343" y="1278"/>
                  </a:lnTo>
                  <a:lnTo>
                    <a:pt x="1345" y="1270"/>
                  </a:lnTo>
                  <a:lnTo>
                    <a:pt x="1348" y="1246"/>
                  </a:lnTo>
                  <a:lnTo>
                    <a:pt x="1352" y="1217"/>
                  </a:lnTo>
                  <a:lnTo>
                    <a:pt x="1355" y="1203"/>
                  </a:lnTo>
                  <a:lnTo>
                    <a:pt x="1359" y="1189"/>
                  </a:lnTo>
                  <a:lnTo>
                    <a:pt x="1361" y="1182"/>
                  </a:lnTo>
                  <a:lnTo>
                    <a:pt x="1364" y="1176"/>
                  </a:lnTo>
                  <a:lnTo>
                    <a:pt x="1367" y="1170"/>
                  </a:lnTo>
                  <a:lnTo>
                    <a:pt x="1371" y="1165"/>
                  </a:lnTo>
                  <a:lnTo>
                    <a:pt x="1375" y="1162"/>
                  </a:lnTo>
                  <a:lnTo>
                    <a:pt x="1380" y="1159"/>
                  </a:lnTo>
                  <a:lnTo>
                    <a:pt x="1384" y="1156"/>
                  </a:lnTo>
                  <a:lnTo>
                    <a:pt x="1389" y="1154"/>
                  </a:lnTo>
                  <a:lnTo>
                    <a:pt x="1399" y="1152"/>
                  </a:lnTo>
                  <a:lnTo>
                    <a:pt x="1409" y="1152"/>
                  </a:lnTo>
                  <a:lnTo>
                    <a:pt x="1429" y="1153"/>
                  </a:lnTo>
                  <a:lnTo>
                    <a:pt x="1449" y="1153"/>
                  </a:lnTo>
                  <a:lnTo>
                    <a:pt x="1453" y="1152"/>
                  </a:lnTo>
                  <a:lnTo>
                    <a:pt x="1458" y="1151"/>
                  </a:lnTo>
                  <a:lnTo>
                    <a:pt x="1462" y="1149"/>
                  </a:lnTo>
                  <a:lnTo>
                    <a:pt x="1466" y="1147"/>
                  </a:lnTo>
                  <a:lnTo>
                    <a:pt x="1470" y="1144"/>
                  </a:lnTo>
                  <a:lnTo>
                    <a:pt x="1473" y="1140"/>
                  </a:lnTo>
                  <a:lnTo>
                    <a:pt x="1476" y="1135"/>
                  </a:lnTo>
                  <a:lnTo>
                    <a:pt x="1479" y="1130"/>
                  </a:lnTo>
                  <a:lnTo>
                    <a:pt x="1482" y="1123"/>
                  </a:lnTo>
                  <a:lnTo>
                    <a:pt x="1484" y="1116"/>
                  </a:lnTo>
                  <a:lnTo>
                    <a:pt x="1486" y="1107"/>
                  </a:lnTo>
                  <a:lnTo>
                    <a:pt x="1488" y="1097"/>
                  </a:lnTo>
                  <a:lnTo>
                    <a:pt x="1490" y="1074"/>
                  </a:lnTo>
                  <a:lnTo>
                    <a:pt x="1491" y="1044"/>
                  </a:lnTo>
                  <a:lnTo>
                    <a:pt x="1491" y="1037"/>
                  </a:lnTo>
                  <a:lnTo>
                    <a:pt x="1490" y="1030"/>
                  </a:lnTo>
                  <a:lnTo>
                    <a:pt x="1489" y="1024"/>
                  </a:lnTo>
                  <a:lnTo>
                    <a:pt x="1487" y="1018"/>
                  </a:lnTo>
                  <a:lnTo>
                    <a:pt x="1485" y="1013"/>
                  </a:lnTo>
                  <a:lnTo>
                    <a:pt x="1483" y="1008"/>
                  </a:lnTo>
                  <a:lnTo>
                    <a:pt x="1479" y="1003"/>
                  </a:lnTo>
                  <a:lnTo>
                    <a:pt x="1476" y="999"/>
                  </a:lnTo>
                  <a:lnTo>
                    <a:pt x="1472" y="995"/>
                  </a:lnTo>
                  <a:lnTo>
                    <a:pt x="1467" y="991"/>
                  </a:lnTo>
                  <a:lnTo>
                    <a:pt x="1462" y="988"/>
                  </a:lnTo>
                  <a:lnTo>
                    <a:pt x="1456" y="986"/>
                  </a:lnTo>
                  <a:lnTo>
                    <a:pt x="1450" y="984"/>
                  </a:lnTo>
                  <a:lnTo>
                    <a:pt x="1444" y="982"/>
                  </a:lnTo>
                  <a:lnTo>
                    <a:pt x="1435" y="981"/>
                  </a:lnTo>
                  <a:lnTo>
                    <a:pt x="1428" y="981"/>
                  </a:lnTo>
                  <a:lnTo>
                    <a:pt x="1408" y="982"/>
                  </a:lnTo>
                  <a:lnTo>
                    <a:pt x="1387" y="986"/>
                  </a:lnTo>
                  <a:lnTo>
                    <a:pt x="1366" y="990"/>
                  </a:lnTo>
                  <a:lnTo>
                    <a:pt x="1346" y="995"/>
                  </a:lnTo>
                  <a:lnTo>
                    <a:pt x="1326" y="999"/>
                  </a:lnTo>
                  <a:lnTo>
                    <a:pt x="1310" y="1001"/>
                  </a:lnTo>
                  <a:lnTo>
                    <a:pt x="1303" y="1001"/>
                  </a:lnTo>
                  <a:lnTo>
                    <a:pt x="1296" y="1001"/>
                  </a:lnTo>
                  <a:lnTo>
                    <a:pt x="1291" y="999"/>
                  </a:lnTo>
                  <a:lnTo>
                    <a:pt x="1287" y="997"/>
                  </a:lnTo>
                  <a:lnTo>
                    <a:pt x="1279" y="991"/>
                  </a:lnTo>
                  <a:lnTo>
                    <a:pt x="1269" y="981"/>
                  </a:lnTo>
                  <a:lnTo>
                    <a:pt x="1257" y="968"/>
                  </a:lnTo>
                  <a:lnTo>
                    <a:pt x="1245" y="953"/>
                  </a:lnTo>
                  <a:lnTo>
                    <a:pt x="1232" y="934"/>
                  </a:lnTo>
                  <a:lnTo>
                    <a:pt x="1221" y="915"/>
                  </a:lnTo>
                  <a:lnTo>
                    <a:pt x="1214" y="906"/>
                  </a:lnTo>
                  <a:lnTo>
                    <a:pt x="1210" y="896"/>
                  </a:lnTo>
                  <a:lnTo>
                    <a:pt x="1206" y="886"/>
                  </a:lnTo>
                  <a:lnTo>
                    <a:pt x="1202" y="876"/>
                  </a:lnTo>
                  <a:lnTo>
                    <a:pt x="1200" y="868"/>
                  </a:lnTo>
                  <a:lnTo>
                    <a:pt x="1197" y="861"/>
                  </a:lnTo>
                  <a:lnTo>
                    <a:pt x="1193" y="855"/>
                  </a:lnTo>
                  <a:lnTo>
                    <a:pt x="1189" y="850"/>
                  </a:lnTo>
                  <a:lnTo>
                    <a:pt x="1184" y="846"/>
                  </a:lnTo>
                  <a:lnTo>
                    <a:pt x="1179" y="842"/>
                  </a:lnTo>
                  <a:lnTo>
                    <a:pt x="1174" y="839"/>
                  </a:lnTo>
                  <a:lnTo>
                    <a:pt x="1169" y="837"/>
                  </a:lnTo>
                  <a:lnTo>
                    <a:pt x="1150" y="832"/>
                  </a:lnTo>
                  <a:lnTo>
                    <a:pt x="1140" y="829"/>
                  </a:lnTo>
                  <a:lnTo>
                    <a:pt x="1130" y="821"/>
                  </a:lnTo>
                  <a:lnTo>
                    <a:pt x="1124" y="815"/>
                  </a:lnTo>
                  <a:lnTo>
                    <a:pt x="1122" y="812"/>
                  </a:lnTo>
                  <a:lnTo>
                    <a:pt x="1121" y="809"/>
                  </a:lnTo>
                  <a:lnTo>
                    <a:pt x="1120" y="807"/>
                  </a:lnTo>
                  <a:lnTo>
                    <a:pt x="1120" y="804"/>
                  </a:lnTo>
                  <a:lnTo>
                    <a:pt x="1121" y="800"/>
                  </a:lnTo>
                  <a:lnTo>
                    <a:pt x="1123" y="797"/>
                  </a:lnTo>
                  <a:lnTo>
                    <a:pt x="1126" y="793"/>
                  </a:lnTo>
                  <a:lnTo>
                    <a:pt x="1130" y="790"/>
                  </a:lnTo>
                  <a:lnTo>
                    <a:pt x="1134" y="787"/>
                  </a:lnTo>
                  <a:lnTo>
                    <a:pt x="1136" y="784"/>
                  </a:lnTo>
                  <a:lnTo>
                    <a:pt x="1138" y="780"/>
                  </a:lnTo>
                  <a:lnTo>
                    <a:pt x="1138" y="776"/>
                  </a:lnTo>
                  <a:lnTo>
                    <a:pt x="1135" y="772"/>
                  </a:lnTo>
                  <a:lnTo>
                    <a:pt x="1130" y="767"/>
                  </a:lnTo>
                  <a:lnTo>
                    <a:pt x="1121" y="762"/>
                  </a:lnTo>
                  <a:lnTo>
                    <a:pt x="1108" y="755"/>
                  </a:lnTo>
                  <a:lnTo>
                    <a:pt x="1104" y="755"/>
                  </a:lnTo>
                  <a:lnTo>
                    <a:pt x="1096" y="754"/>
                  </a:lnTo>
                  <a:lnTo>
                    <a:pt x="1087" y="752"/>
                  </a:lnTo>
                  <a:lnTo>
                    <a:pt x="1078" y="750"/>
                  </a:lnTo>
                  <a:lnTo>
                    <a:pt x="1074" y="748"/>
                  </a:lnTo>
                  <a:lnTo>
                    <a:pt x="1070" y="746"/>
                  </a:lnTo>
                  <a:lnTo>
                    <a:pt x="1067" y="743"/>
                  </a:lnTo>
                  <a:lnTo>
                    <a:pt x="1065" y="740"/>
                  </a:lnTo>
                  <a:lnTo>
                    <a:pt x="1065" y="737"/>
                  </a:lnTo>
                  <a:lnTo>
                    <a:pt x="1065" y="733"/>
                  </a:lnTo>
                  <a:lnTo>
                    <a:pt x="1067" y="729"/>
                  </a:lnTo>
                  <a:lnTo>
                    <a:pt x="1071" y="724"/>
                  </a:lnTo>
                  <a:lnTo>
                    <a:pt x="1075" y="715"/>
                  </a:lnTo>
                  <a:lnTo>
                    <a:pt x="1079" y="707"/>
                  </a:lnTo>
                  <a:lnTo>
                    <a:pt x="1083" y="701"/>
                  </a:lnTo>
                  <a:lnTo>
                    <a:pt x="1089" y="696"/>
                  </a:lnTo>
                  <a:lnTo>
                    <a:pt x="1100" y="689"/>
                  </a:lnTo>
                  <a:lnTo>
                    <a:pt x="1113" y="684"/>
                  </a:lnTo>
                  <a:lnTo>
                    <a:pt x="1118" y="682"/>
                  </a:lnTo>
                  <a:lnTo>
                    <a:pt x="1124" y="679"/>
                  </a:lnTo>
                  <a:lnTo>
                    <a:pt x="1129" y="676"/>
                  </a:lnTo>
                  <a:lnTo>
                    <a:pt x="1134" y="672"/>
                  </a:lnTo>
                  <a:lnTo>
                    <a:pt x="1138" y="667"/>
                  </a:lnTo>
                  <a:lnTo>
                    <a:pt x="1141" y="661"/>
                  </a:lnTo>
                  <a:lnTo>
                    <a:pt x="1144" y="654"/>
                  </a:lnTo>
                  <a:lnTo>
                    <a:pt x="1145" y="645"/>
                  </a:lnTo>
                  <a:lnTo>
                    <a:pt x="1152" y="596"/>
                  </a:lnTo>
                  <a:lnTo>
                    <a:pt x="1159" y="552"/>
                  </a:lnTo>
                  <a:lnTo>
                    <a:pt x="1164" y="511"/>
                  </a:lnTo>
                  <a:lnTo>
                    <a:pt x="1168" y="470"/>
                  </a:lnTo>
                  <a:lnTo>
                    <a:pt x="1172" y="430"/>
                  </a:lnTo>
                  <a:lnTo>
                    <a:pt x="1174" y="390"/>
                  </a:lnTo>
                  <a:lnTo>
                    <a:pt x="1176" y="346"/>
                  </a:lnTo>
                  <a:lnTo>
                    <a:pt x="1176" y="299"/>
                  </a:lnTo>
                  <a:lnTo>
                    <a:pt x="1176" y="278"/>
                  </a:lnTo>
                  <a:lnTo>
                    <a:pt x="1173" y="257"/>
                  </a:lnTo>
                  <a:lnTo>
                    <a:pt x="1170" y="238"/>
                  </a:lnTo>
                  <a:lnTo>
                    <a:pt x="1165" y="221"/>
                  </a:lnTo>
                  <a:lnTo>
                    <a:pt x="1160" y="204"/>
                  </a:lnTo>
                  <a:lnTo>
                    <a:pt x="1154" y="189"/>
                  </a:lnTo>
                  <a:lnTo>
                    <a:pt x="1147" y="174"/>
                  </a:lnTo>
                  <a:lnTo>
                    <a:pt x="1141" y="162"/>
                  </a:lnTo>
                  <a:lnTo>
                    <a:pt x="1133" y="149"/>
                  </a:lnTo>
                  <a:lnTo>
                    <a:pt x="1126" y="139"/>
                  </a:lnTo>
                  <a:lnTo>
                    <a:pt x="1119" y="130"/>
                  </a:lnTo>
                  <a:lnTo>
                    <a:pt x="1113" y="123"/>
                  </a:lnTo>
                  <a:lnTo>
                    <a:pt x="1106" y="117"/>
                  </a:lnTo>
                  <a:lnTo>
                    <a:pt x="1100" y="113"/>
                  </a:lnTo>
                  <a:lnTo>
                    <a:pt x="1096" y="111"/>
                  </a:lnTo>
                  <a:lnTo>
                    <a:pt x="1092" y="110"/>
                  </a:lnTo>
                  <a:lnTo>
                    <a:pt x="1084" y="109"/>
                  </a:lnTo>
                  <a:lnTo>
                    <a:pt x="1076" y="108"/>
                  </a:lnTo>
                  <a:lnTo>
                    <a:pt x="1070" y="107"/>
                  </a:lnTo>
                  <a:lnTo>
                    <a:pt x="1064" y="105"/>
                  </a:lnTo>
                  <a:lnTo>
                    <a:pt x="1054" y="100"/>
                  </a:lnTo>
                  <a:lnTo>
                    <a:pt x="1046" y="95"/>
                  </a:lnTo>
                  <a:lnTo>
                    <a:pt x="1040" y="89"/>
                  </a:lnTo>
                  <a:lnTo>
                    <a:pt x="1034" y="82"/>
                  </a:lnTo>
                  <a:lnTo>
                    <a:pt x="1030" y="75"/>
                  </a:lnTo>
                  <a:lnTo>
                    <a:pt x="1026" y="68"/>
                  </a:lnTo>
                  <a:lnTo>
                    <a:pt x="1021" y="61"/>
                  </a:lnTo>
                  <a:lnTo>
                    <a:pt x="1016" y="54"/>
                  </a:lnTo>
                  <a:lnTo>
                    <a:pt x="1009" y="48"/>
                  </a:lnTo>
                  <a:lnTo>
                    <a:pt x="1000" y="42"/>
                  </a:lnTo>
                  <a:lnTo>
                    <a:pt x="994" y="40"/>
                  </a:lnTo>
                  <a:lnTo>
                    <a:pt x="988" y="38"/>
                  </a:lnTo>
                  <a:lnTo>
                    <a:pt x="981" y="37"/>
                  </a:lnTo>
                  <a:lnTo>
                    <a:pt x="974" y="36"/>
                  </a:lnTo>
                  <a:lnTo>
                    <a:pt x="956" y="35"/>
                  </a:lnTo>
                  <a:lnTo>
                    <a:pt x="935" y="36"/>
                  </a:lnTo>
                  <a:lnTo>
                    <a:pt x="926" y="37"/>
                  </a:lnTo>
                  <a:lnTo>
                    <a:pt x="918" y="37"/>
                  </a:lnTo>
                  <a:lnTo>
                    <a:pt x="910" y="36"/>
                  </a:lnTo>
                  <a:lnTo>
                    <a:pt x="902" y="35"/>
                  </a:lnTo>
                  <a:lnTo>
                    <a:pt x="885" y="31"/>
                  </a:lnTo>
                  <a:lnTo>
                    <a:pt x="870" y="26"/>
                  </a:lnTo>
                  <a:lnTo>
                    <a:pt x="840" y="13"/>
                  </a:lnTo>
                  <a:lnTo>
                    <a:pt x="809" y="0"/>
                  </a:lnTo>
                  <a:lnTo>
                    <a:pt x="786" y="15"/>
                  </a:lnTo>
                  <a:lnTo>
                    <a:pt x="765" y="30"/>
                  </a:lnTo>
                  <a:lnTo>
                    <a:pt x="757" y="38"/>
                  </a:lnTo>
                  <a:lnTo>
                    <a:pt x="751" y="47"/>
                  </a:lnTo>
                  <a:lnTo>
                    <a:pt x="749" y="52"/>
                  </a:lnTo>
                  <a:lnTo>
                    <a:pt x="747" y="57"/>
                  </a:lnTo>
                  <a:lnTo>
                    <a:pt x="746" y="63"/>
                  </a:lnTo>
                  <a:lnTo>
                    <a:pt x="746" y="68"/>
                  </a:lnTo>
                  <a:lnTo>
                    <a:pt x="746" y="73"/>
                  </a:lnTo>
                  <a:lnTo>
                    <a:pt x="748" y="77"/>
                  </a:lnTo>
                  <a:lnTo>
                    <a:pt x="751" y="80"/>
                  </a:lnTo>
                  <a:lnTo>
                    <a:pt x="754" y="83"/>
                  </a:lnTo>
                  <a:lnTo>
                    <a:pt x="759" y="86"/>
                  </a:lnTo>
                  <a:lnTo>
                    <a:pt x="764" y="88"/>
                  </a:lnTo>
                  <a:lnTo>
                    <a:pt x="769" y="90"/>
                  </a:lnTo>
                  <a:lnTo>
                    <a:pt x="775" y="92"/>
                  </a:lnTo>
                  <a:lnTo>
                    <a:pt x="802" y="96"/>
                  </a:lnTo>
                  <a:lnTo>
                    <a:pt x="825" y="99"/>
                  </a:lnTo>
                  <a:lnTo>
                    <a:pt x="832" y="100"/>
                  </a:lnTo>
                  <a:lnTo>
                    <a:pt x="839" y="101"/>
                  </a:lnTo>
                  <a:lnTo>
                    <a:pt x="845" y="103"/>
                  </a:lnTo>
                  <a:lnTo>
                    <a:pt x="851" y="105"/>
                  </a:lnTo>
                  <a:lnTo>
                    <a:pt x="856" y="108"/>
                  </a:lnTo>
                  <a:lnTo>
                    <a:pt x="861" y="111"/>
                  </a:lnTo>
                  <a:lnTo>
                    <a:pt x="866" y="115"/>
                  </a:lnTo>
                  <a:lnTo>
                    <a:pt x="870" y="119"/>
                  </a:lnTo>
                  <a:lnTo>
                    <a:pt x="889" y="139"/>
                  </a:lnTo>
                  <a:lnTo>
                    <a:pt x="909" y="163"/>
                  </a:lnTo>
                  <a:lnTo>
                    <a:pt x="912" y="167"/>
                  </a:lnTo>
                  <a:lnTo>
                    <a:pt x="913" y="170"/>
                  </a:lnTo>
                  <a:lnTo>
                    <a:pt x="913" y="174"/>
                  </a:lnTo>
                  <a:lnTo>
                    <a:pt x="912" y="178"/>
                  </a:lnTo>
                  <a:lnTo>
                    <a:pt x="907" y="186"/>
                  </a:lnTo>
                  <a:lnTo>
                    <a:pt x="899" y="196"/>
                  </a:lnTo>
                  <a:lnTo>
                    <a:pt x="894" y="202"/>
                  </a:lnTo>
                  <a:lnTo>
                    <a:pt x="890" y="209"/>
                  </a:lnTo>
                  <a:lnTo>
                    <a:pt x="884" y="216"/>
                  </a:lnTo>
                  <a:lnTo>
                    <a:pt x="880" y="225"/>
                  </a:lnTo>
                  <a:lnTo>
                    <a:pt x="877" y="235"/>
                  </a:lnTo>
                  <a:lnTo>
                    <a:pt x="874" y="246"/>
                  </a:lnTo>
                  <a:lnTo>
                    <a:pt x="872" y="258"/>
                  </a:lnTo>
                  <a:lnTo>
                    <a:pt x="872" y="273"/>
                  </a:lnTo>
                  <a:lnTo>
                    <a:pt x="870" y="290"/>
                  </a:lnTo>
                  <a:lnTo>
                    <a:pt x="868" y="305"/>
                  </a:lnTo>
                  <a:lnTo>
                    <a:pt x="864" y="318"/>
                  </a:lnTo>
                  <a:lnTo>
                    <a:pt x="861" y="329"/>
                  </a:lnTo>
                  <a:lnTo>
                    <a:pt x="856" y="338"/>
                  </a:lnTo>
                  <a:lnTo>
                    <a:pt x="851" y="346"/>
                  </a:lnTo>
                  <a:lnTo>
                    <a:pt x="846" y="352"/>
                  </a:lnTo>
                  <a:lnTo>
                    <a:pt x="841" y="357"/>
                  </a:lnTo>
                  <a:lnTo>
                    <a:pt x="831" y="365"/>
                  </a:lnTo>
                  <a:lnTo>
                    <a:pt x="823" y="370"/>
                  </a:lnTo>
                  <a:lnTo>
                    <a:pt x="819" y="373"/>
                  </a:lnTo>
                  <a:lnTo>
                    <a:pt x="817" y="376"/>
                  </a:lnTo>
                  <a:lnTo>
                    <a:pt x="815" y="380"/>
                  </a:lnTo>
                  <a:lnTo>
                    <a:pt x="814" y="383"/>
                  </a:lnTo>
                  <a:lnTo>
                    <a:pt x="813" y="397"/>
                  </a:lnTo>
                  <a:lnTo>
                    <a:pt x="810" y="408"/>
                  </a:lnTo>
                  <a:lnTo>
                    <a:pt x="807" y="418"/>
                  </a:lnTo>
                  <a:lnTo>
                    <a:pt x="802" y="426"/>
                  </a:lnTo>
                  <a:lnTo>
                    <a:pt x="797" y="433"/>
                  </a:lnTo>
                  <a:lnTo>
                    <a:pt x="792" y="438"/>
                  </a:lnTo>
                  <a:lnTo>
                    <a:pt x="786" y="443"/>
                  </a:lnTo>
                  <a:lnTo>
                    <a:pt x="780" y="447"/>
                  </a:lnTo>
                  <a:lnTo>
                    <a:pt x="767" y="454"/>
                  </a:lnTo>
                  <a:lnTo>
                    <a:pt x="756" y="462"/>
                  </a:lnTo>
                  <a:lnTo>
                    <a:pt x="751" y="467"/>
                  </a:lnTo>
                  <a:lnTo>
                    <a:pt x="747" y="473"/>
                  </a:lnTo>
                  <a:lnTo>
                    <a:pt x="743" y="479"/>
                  </a:lnTo>
                  <a:lnTo>
                    <a:pt x="741" y="487"/>
                  </a:lnTo>
                  <a:lnTo>
                    <a:pt x="739" y="502"/>
                  </a:lnTo>
                  <a:lnTo>
                    <a:pt x="738" y="514"/>
                  </a:lnTo>
                  <a:lnTo>
                    <a:pt x="737" y="524"/>
                  </a:lnTo>
                  <a:lnTo>
                    <a:pt x="735" y="531"/>
                  </a:lnTo>
                  <a:lnTo>
                    <a:pt x="733" y="534"/>
                  </a:lnTo>
                  <a:lnTo>
                    <a:pt x="730" y="537"/>
                  </a:lnTo>
                  <a:lnTo>
                    <a:pt x="727" y="540"/>
                  </a:lnTo>
                  <a:lnTo>
                    <a:pt x="722" y="542"/>
                  </a:lnTo>
                  <a:lnTo>
                    <a:pt x="711" y="547"/>
                  </a:lnTo>
                  <a:lnTo>
                    <a:pt x="694" y="551"/>
                  </a:lnTo>
                  <a:lnTo>
                    <a:pt x="673" y="555"/>
                  </a:lnTo>
                  <a:lnTo>
                    <a:pt x="647" y="561"/>
                  </a:lnTo>
                  <a:lnTo>
                    <a:pt x="634" y="565"/>
                  </a:lnTo>
                  <a:lnTo>
                    <a:pt x="621" y="569"/>
                  </a:lnTo>
                  <a:lnTo>
                    <a:pt x="607" y="574"/>
                  </a:lnTo>
                  <a:lnTo>
                    <a:pt x="595" y="580"/>
                  </a:lnTo>
                  <a:lnTo>
                    <a:pt x="583" y="586"/>
                  </a:lnTo>
                  <a:lnTo>
                    <a:pt x="572" y="594"/>
                  </a:lnTo>
                  <a:lnTo>
                    <a:pt x="562" y="603"/>
                  </a:lnTo>
                  <a:lnTo>
                    <a:pt x="555" y="612"/>
                  </a:lnTo>
                  <a:lnTo>
                    <a:pt x="550" y="617"/>
                  </a:lnTo>
                  <a:lnTo>
                    <a:pt x="548" y="623"/>
                  </a:lnTo>
                  <a:lnTo>
                    <a:pt x="546" y="628"/>
                  </a:lnTo>
                  <a:lnTo>
                    <a:pt x="545" y="634"/>
                  </a:lnTo>
                  <a:lnTo>
                    <a:pt x="544" y="640"/>
                  </a:lnTo>
                  <a:lnTo>
                    <a:pt x="544" y="647"/>
                  </a:lnTo>
                  <a:lnTo>
                    <a:pt x="545" y="654"/>
                  </a:lnTo>
                  <a:lnTo>
                    <a:pt x="546" y="661"/>
                  </a:lnTo>
                  <a:lnTo>
                    <a:pt x="549" y="677"/>
                  </a:lnTo>
                  <a:lnTo>
                    <a:pt x="550" y="692"/>
                  </a:lnTo>
                  <a:lnTo>
                    <a:pt x="549" y="707"/>
                  </a:lnTo>
                  <a:lnTo>
                    <a:pt x="547" y="721"/>
                  </a:lnTo>
                  <a:lnTo>
                    <a:pt x="543" y="734"/>
                  </a:lnTo>
                  <a:lnTo>
                    <a:pt x="539" y="746"/>
                  </a:lnTo>
                  <a:lnTo>
                    <a:pt x="534" y="758"/>
                  </a:lnTo>
                  <a:lnTo>
                    <a:pt x="528" y="769"/>
                  </a:lnTo>
                  <a:lnTo>
                    <a:pt x="516" y="790"/>
                  </a:lnTo>
                  <a:lnTo>
                    <a:pt x="505" y="810"/>
                  </a:lnTo>
                  <a:lnTo>
                    <a:pt x="501" y="820"/>
                  </a:lnTo>
                  <a:lnTo>
                    <a:pt x="497" y="831"/>
                  </a:lnTo>
                  <a:lnTo>
                    <a:pt x="495" y="840"/>
                  </a:lnTo>
                  <a:lnTo>
                    <a:pt x="494" y="850"/>
                  </a:lnTo>
                  <a:lnTo>
                    <a:pt x="495" y="857"/>
                  </a:lnTo>
                  <a:lnTo>
                    <a:pt x="495" y="862"/>
                  </a:lnTo>
                  <a:lnTo>
                    <a:pt x="497" y="868"/>
                  </a:lnTo>
                  <a:lnTo>
                    <a:pt x="498" y="872"/>
                  </a:lnTo>
                  <a:lnTo>
                    <a:pt x="503" y="880"/>
                  </a:lnTo>
                  <a:lnTo>
                    <a:pt x="509" y="887"/>
                  </a:lnTo>
                  <a:lnTo>
                    <a:pt x="523" y="897"/>
                  </a:lnTo>
                  <a:lnTo>
                    <a:pt x="537" y="907"/>
                  </a:lnTo>
                  <a:lnTo>
                    <a:pt x="544" y="912"/>
                  </a:lnTo>
                  <a:lnTo>
                    <a:pt x="549" y="919"/>
                  </a:lnTo>
                  <a:lnTo>
                    <a:pt x="551" y="923"/>
                  </a:lnTo>
                  <a:lnTo>
                    <a:pt x="554" y="927"/>
                  </a:lnTo>
                  <a:lnTo>
                    <a:pt x="556" y="932"/>
                  </a:lnTo>
                  <a:lnTo>
                    <a:pt x="557" y="938"/>
                  </a:lnTo>
                  <a:lnTo>
                    <a:pt x="557" y="944"/>
                  </a:lnTo>
                  <a:lnTo>
                    <a:pt x="557" y="951"/>
                  </a:lnTo>
                  <a:lnTo>
                    <a:pt x="556" y="958"/>
                  </a:lnTo>
                  <a:lnTo>
                    <a:pt x="555" y="966"/>
                  </a:lnTo>
                  <a:lnTo>
                    <a:pt x="549" y="985"/>
                  </a:lnTo>
                  <a:lnTo>
                    <a:pt x="541" y="1007"/>
                  </a:lnTo>
                  <a:lnTo>
                    <a:pt x="528" y="1044"/>
                  </a:lnTo>
                  <a:lnTo>
                    <a:pt x="512" y="1086"/>
                  </a:lnTo>
                  <a:lnTo>
                    <a:pt x="503" y="1108"/>
                  </a:lnTo>
                  <a:lnTo>
                    <a:pt x="494" y="1131"/>
                  </a:lnTo>
                  <a:lnTo>
                    <a:pt x="484" y="1153"/>
                  </a:lnTo>
                  <a:lnTo>
                    <a:pt x="473" y="1176"/>
                  </a:lnTo>
                  <a:lnTo>
                    <a:pt x="462" y="1197"/>
                  </a:lnTo>
                  <a:lnTo>
                    <a:pt x="451" y="1217"/>
                  </a:lnTo>
                  <a:lnTo>
                    <a:pt x="438" y="1235"/>
                  </a:lnTo>
                  <a:lnTo>
                    <a:pt x="426" y="1252"/>
                  </a:lnTo>
                  <a:lnTo>
                    <a:pt x="413" y="1267"/>
                  </a:lnTo>
                  <a:lnTo>
                    <a:pt x="400" y="1280"/>
                  </a:lnTo>
                  <a:lnTo>
                    <a:pt x="394" y="1285"/>
                  </a:lnTo>
                  <a:lnTo>
                    <a:pt x="387" y="1290"/>
                  </a:lnTo>
                  <a:lnTo>
                    <a:pt x="380" y="1293"/>
                  </a:lnTo>
                  <a:lnTo>
                    <a:pt x="374" y="1296"/>
                  </a:lnTo>
                  <a:lnTo>
                    <a:pt x="358" y="1308"/>
                  </a:lnTo>
                  <a:lnTo>
                    <a:pt x="344" y="1319"/>
                  </a:lnTo>
                  <a:lnTo>
                    <a:pt x="329" y="1332"/>
                  </a:lnTo>
                  <a:lnTo>
                    <a:pt x="317" y="1344"/>
                  </a:lnTo>
                  <a:lnTo>
                    <a:pt x="304" y="1357"/>
                  </a:lnTo>
                  <a:lnTo>
                    <a:pt x="293" y="1370"/>
                  </a:lnTo>
                  <a:lnTo>
                    <a:pt x="282" y="1384"/>
                  </a:lnTo>
                  <a:lnTo>
                    <a:pt x="272" y="1397"/>
                  </a:lnTo>
                  <a:lnTo>
                    <a:pt x="254" y="1424"/>
                  </a:lnTo>
                  <a:lnTo>
                    <a:pt x="239" y="1450"/>
                  </a:lnTo>
                  <a:lnTo>
                    <a:pt x="225" y="1476"/>
                  </a:lnTo>
                  <a:lnTo>
                    <a:pt x="213" y="1502"/>
                  </a:lnTo>
                  <a:lnTo>
                    <a:pt x="204" y="1525"/>
                  </a:lnTo>
                  <a:lnTo>
                    <a:pt x="196" y="1547"/>
                  </a:lnTo>
                  <a:lnTo>
                    <a:pt x="190" y="1566"/>
                  </a:lnTo>
                  <a:lnTo>
                    <a:pt x="186" y="1583"/>
                  </a:lnTo>
                  <a:lnTo>
                    <a:pt x="181" y="1608"/>
                  </a:lnTo>
                  <a:lnTo>
                    <a:pt x="179" y="1616"/>
                  </a:lnTo>
                  <a:lnTo>
                    <a:pt x="162" y="1648"/>
                  </a:lnTo>
                  <a:lnTo>
                    <a:pt x="146" y="1678"/>
                  </a:lnTo>
                  <a:lnTo>
                    <a:pt x="132" y="1705"/>
                  </a:lnTo>
                  <a:lnTo>
                    <a:pt x="119" y="1732"/>
                  </a:lnTo>
                  <a:lnTo>
                    <a:pt x="109" y="1755"/>
                  </a:lnTo>
                  <a:lnTo>
                    <a:pt x="99" y="1777"/>
                  </a:lnTo>
                  <a:lnTo>
                    <a:pt x="96" y="1787"/>
                  </a:lnTo>
                  <a:lnTo>
                    <a:pt x="93" y="1797"/>
                  </a:lnTo>
                  <a:lnTo>
                    <a:pt x="91" y="1806"/>
                  </a:lnTo>
                  <a:lnTo>
                    <a:pt x="90" y="1815"/>
                  </a:lnTo>
                  <a:lnTo>
                    <a:pt x="89" y="1825"/>
                  </a:lnTo>
                  <a:lnTo>
                    <a:pt x="88" y="1834"/>
                  </a:lnTo>
                  <a:lnTo>
                    <a:pt x="86" y="1841"/>
                  </a:lnTo>
                  <a:lnTo>
                    <a:pt x="83" y="1848"/>
                  </a:lnTo>
                  <a:lnTo>
                    <a:pt x="76" y="1861"/>
                  </a:lnTo>
                  <a:lnTo>
                    <a:pt x="68" y="1877"/>
                  </a:lnTo>
                  <a:lnTo>
                    <a:pt x="63" y="1887"/>
                  </a:lnTo>
                  <a:lnTo>
                    <a:pt x="59" y="1899"/>
                  </a:lnTo>
                  <a:lnTo>
                    <a:pt x="54" y="1914"/>
                  </a:lnTo>
                  <a:lnTo>
                    <a:pt x="50" y="1932"/>
                  </a:lnTo>
                  <a:lnTo>
                    <a:pt x="46" y="1953"/>
                  </a:lnTo>
                  <a:lnTo>
                    <a:pt x="43" y="1978"/>
                  </a:lnTo>
                  <a:lnTo>
                    <a:pt x="40" y="2007"/>
                  </a:lnTo>
                  <a:lnTo>
                    <a:pt x="38" y="2041"/>
                  </a:lnTo>
                  <a:lnTo>
                    <a:pt x="36" y="2057"/>
                  </a:lnTo>
                  <a:lnTo>
                    <a:pt x="34" y="2071"/>
                  </a:lnTo>
                  <a:lnTo>
                    <a:pt x="30" y="2084"/>
                  </a:lnTo>
                  <a:lnTo>
                    <a:pt x="26" y="2097"/>
                  </a:lnTo>
                  <a:lnTo>
                    <a:pt x="18" y="2121"/>
                  </a:lnTo>
                  <a:lnTo>
                    <a:pt x="9" y="2145"/>
                  </a:lnTo>
                  <a:lnTo>
                    <a:pt x="6" y="2158"/>
                  </a:lnTo>
                  <a:lnTo>
                    <a:pt x="3" y="2172"/>
                  </a:lnTo>
                  <a:lnTo>
                    <a:pt x="1" y="2186"/>
                  </a:lnTo>
                  <a:lnTo>
                    <a:pt x="0" y="2201"/>
                  </a:lnTo>
                  <a:lnTo>
                    <a:pt x="0" y="2218"/>
                  </a:lnTo>
                  <a:lnTo>
                    <a:pt x="2" y="2236"/>
                  </a:lnTo>
                  <a:lnTo>
                    <a:pt x="6" y="2255"/>
                  </a:lnTo>
                  <a:lnTo>
                    <a:pt x="12" y="2278"/>
                  </a:lnTo>
                  <a:lnTo>
                    <a:pt x="14" y="2288"/>
                  </a:lnTo>
                  <a:lnTo>
                    <a:pt x="16" y="2298"/>
                  </a:lnTo>
                  <a:lnTo>
                    <a:pt x="16" y="2309"/>
                  </a:lnTo>
                  <a:lnTo>
                    <a:pt x="16" y="2320"/>
                  </a:lnTo>
                  <a:lnTo>
                    <a:pt x="15" y="2342"/>
                  </a:lnTo>
                  <a:lnTo>
                    <a:pt x="12" y="2364"/>
                  </a:lnTo>
                  <a:lnTo>
                    <a:pt x="10" y="2387"/>
                  </a:lnTo>
                  <a:lnTo>
                    <a:pt x="10" y="2407"/>
                  </a:lnTo>
                  <a:lnTo>
                    <a:pt x="10" y="2416"/>
                  </a:lnTo>
                  <a:lnTo>
                    <a:pt x="11" y="2425"/>
                  </a:lnTo>
                  <a:lnTo>
                    <a:pt x="14" y="2433"/>
                  </a:lnTo>
                  <a:lnTo>
                    <a:pt x="17" y="2440"/>
                  </a:lnTo>
                  <a:lnTo>
                    <a:pt x="22" y="2452"/>
                  </a:lnTo>
                  <a:lnTo>
                    <a:pt x="27" y="2464"/>
                  </a:lnTo>
                  <a:lnTo>
                    <a:pt x="30" y="2474"/>
                  </a:lnTo>
                  <a:lnTo>
                    <a:pt x="33" y="2485"/>
                  </a:lnTo>
                  <a:lnTo>
                    <a:pt x="35" y="2495"/>
                  </a:lnTo>
                  <a:lnTo>
                    <a:pt x="37" y="2504"/>
                  </a:lnTo>
                  <a:lnTo>
                    <a:pt x="38" y="2513"/>
                  </a:lnTo>
                  <a:lnTo>
                    <a:pt x="38" y="2522"/>
                  </a:lnTo>
                  <a:lnTo>
                    <a:pt x="37" y="2538"/>
                  </a:lnTo>
                  <a:lnTo>
                    <a:pt x="35" y="2554"/>
                  </a:lnTo>
                  <a:lnTo>
                    <a:pt x="31" y="2570"/>
                  </a:lnTo>
                  <a:lnTo>
                    <a:pt x="27" y="2587"/>
                  </a:lnTo>
                  <a:lnTo>
                    <a:pt x="26" y="2600"/>
                  </a:lnTo>
                  <a:lnTo>
                    <a:pt x="27" y="2612"/>
                  </a:lnTo>
                  <a:lnTo>
                    <a:pt x="29" y="2623"/>
                  </a:lnTo>
                  <a:lnTo>
                    <a:pt x="32" y="2633"/>
                  </a:lnTo>
                  <a:lnTo>
                    <a:pt x="35" y="2642"/>
                  </a:lnTo>
                  <a:lnTo>
                    <a:pt x="40" y="2650"/>
                  </a:lnTo>
                  <a:lnTo>
                    <a:pt x="45" y="2657"/>
                  </a:lnTo>
                  <a:lnTo>
                    <a:pt x="49" y="2664"/>
                  </a:lnTo>
                  <a:lnTo>
                    <a:pt x="59" y="2677"/>
                  </a:lnTo>
                  <a:lnTo>
                    <a:pt x="65" y="2690"/>
                  </a:lnTo>
                  <a:lnTo>
                    <a:pt x="67" y="2696"/>
                  </a:lnTo>
                  <a:lnTo>
                    <a:pt x="68" y="2703"/>
                  </a:lnTo>
                  <a:lnTo>
                    <a:pt x="67" y="2710"/>
                  </a:lnTo>
                  <a:lnTo>
                    <a:pt x="64" y="2719"/>
                  </a:lnTo>
                  <a:lnTo>
                    <a:pt x="59" y="2731"/>
                  </a:lnTo>
                  <a:lnTo>
                    <a:pt x="55" y="2745"/>
                  </a:lnTo>
                  <a:lnTo>
                    <a:pt x="51" y="2761"/>
                  </a:lnTo>
                  <a:lnTo>
                    <a:pt x="48" y="2777"/>
                  </a:lnTo>
                  <a:lnTo>
                    <a:pt x="45" y="2794"/>
                  </a:lnTo>
                  <a:lnTo>
                    <a:pt x="42" y="2811"/>
                  </a:lnTo>
                  <a:lnTo>
                    <a:pt x="38" y="2827"/>
                  </a:lnTo>
                  <a:lnTo>
                    <a:pt x="33" y="2844"/>
                  </a:lnTo>
                  <a:lnTo>
                    <a:pt x="85" y="2823"/>
                  </a:lnTo>
                  <a:close/>
                </a:path>
              </a:pathLst>
            </a:custGeom>
            <a:grpFill/>
            <a:ln w="3175" cmpd="sng">
              <a:solidFill>
                <a:srgbClr val="FCF6F6"/>
              </a:solidFill>
              <a:round/>
              <a:headEnd/>
              <a:tailEnd/>
            </a:ln>
          </p:spPr>
          <p:txBody>
            <a:bodyPr/>
            <a:lstStyle/>
            <a:p>
              <a:endParaRPr lang="pt-BR"/>
            </a:p>
          </p:txBody>
        </p:sp>
        <p:sp>
          <p:nvSpPr>
            <p:cNvPr id="43" name="Freeform 33"/>
            <p:cNvSpPr>
              <a:spLocks/>
            </p:cNvSpPr>
            <p:nvPr/>
          </p:nvSpPr>
          <p:spPr bwMode="auto">
            <a:xfrm>
              <a:off x="3090863" y="2713038"/>
              <a:ext cx="965200" cy="847725"/>
            </a:xfrm>
            <a:custGeom>
              <a:avLst/>
              <a:gdLst>
                <a:gd name="T0" fmla="*/ 263 w 2457"/>
                <a:gd name="T1" fmla="*/ 716 h 1984"/>
                <a:gd name="T2" fmla="*/ 439 w 2457"/>
                <a:gd name="T3" fmla="*/ 714 h 1984"/>
                <a:gd name="T4" fmla="*/ 507 w 2457"/>
                <a:gd name="T5" fmla="*/ 667 h 1984"/>
                <a:gd name="T6" fmla="*/ 552 w 2457"/>
                <a:gd name="T7" fmla="*/ 725 h 1984"/>
                <a:gd name="T8" fmla="*/ 555 w 2457"/>
                <a:gd name="T9" fmla="*/ 870 h 1984"/>
                <a:gd name="T10" fmla="*/ 520 w 2457"/>
                <a:gd name="T11" fmla="*/ 965 h 1984"/>
                <a:gd name="T12" fmla="*/ 559 w 2457"/>
                <a:gd name="T13" fmla="*/ 1068 h 1984"/>
                <a:gd name="T14" fmla="*/ 559 w 2457"/>
                <a:gd name="T15" fmla="*/ 1184 h 1984"/>
                <a:gd name="T16" fmla="*/ 574 w 2457"/>
                <a:gd name="T17" fmla="*/ 1305 h 1984"/>
                <a:gd name="T18" fmla="*/ 634 w 2457"/>
                <a:gd name="T19" fmla="*/ 1374 h 1984"/>
                <a:gd name="T20" fmla="*/ 681 w 2457"/>
                <a:gd name="T21" fmla="*/ 1445 h 1984"/>
                <a:gd name="T22" fmla="*/ 747 w 2457"/>
                <a:gd name="T23" fmla="*/ 1484 h 1984"/>
                <a:gd name="T24" fmla="*/ 808 w 2457"/>
                <a:gd name="T25" fmla="*/ 1541 h 1984"/>
                <a:gd name="T26" fmla="*/ 873 w 2457"/>
                <a:gd name="T27" fmla="*/ 1576 h 1984"/>
                <a:gd name="T28" fmla="*/ 933 w 2457"/>
                <a:gd name="T29" fmla="*/ 1634 h 1984"/>
                <a:gd name="T30" fmla="*/ 1044 w 2457"/>
                <a:gd name="T31" fmla="*/ 1636 h 1984"/>
                <a:gd name="T32" fmla="*/ 1138 w 2457"/>
                <a:gd name="T33" fmla="*/ 1618 h 1984"/>
                <a:gd name="T34" fmla="*/ 1223 w 2457"/>
                <a:gd name="T35" fmla="*/ 1667 h 1984"/>
                <a:gd name="T36" fmla="*/ 1288 w 2457"/>
                <a:gd name="T37" fmla="*/ 1689 h 1984"/>
                <a:gd name="T38" fmla="*/ 1344 w 2457"/>
                <a:gd name="T39" fmla="*/ 1679 h 1984"/>
                <a:gd name="T40" fmla="*/ 1412 w 2457"/>
                <a:gd name="T41" fmla="*/ 1760 h 1984"/>
                <a:gd name="T42" fmla="*/ 1563 w 2457"/>
                <a:gd name="T43" fmla="*/ 1810 h 1984"/>
                <a:gd name="T44" fmla="*/ 1630 w 2457"/>
                <a:gd name="T45" fmla="*/ 1841 h 1984"/>
                <a:gd name="T46" fmla="*/ 1689 w 2457"/>
                <a:gd name="T47" fmla="*/ 1841 h 1984"/>
                <a:gd name="T48" fmla="*/ 1732 w 2457"/>
                <a:gd name="T49" fmla="*/ 1895 h 1984"/>
                <a:gd name="T50" fmla="*/ 1816 w 2457"/>
                <a:gd name="T51" fmla="*/ 1966 h 1984"/>
                <a:gd name="T52" fmla="*/ 2042 w 2457"/>
                <a:gd name="T53" fmla="*/ 1948 h 1984"/>
                <a:gd name="T54" fmla="*/ 2186 w 2457"/>
                <a:gd name="T55" fmla="*/ 1949 h 1984"/>
                <a:gd name="T56" fmla="*/ 2292 w 2457"/>
                <a:gd name="T57" fmla="*/ 1838 h 1984"/>
                <a:gd name="T58" fmla="*/ 2344 w 2457"/>
                <a:gd name="T59" fmla="*/ 1718 h 1984"/>
                <a:gd name="T60" fmla="*/ 2444 w 2457"/>
                <a:gd name="T61" fmla="*/ 1557 h 1984"/>
                <a:gd name="T62" fmla="*/ 2451 w 2457"/>
                <a:gd name="T63" fmla="*/ 1426 h 1984"/>
                <a:gd name="T64" fmla="*/ 2372 w 2457"/>
                <a:gd name="T65" fmla="*/ 1299 h 1984"/>
                <a:gd name="T66" fmla="*/ 2389 w 2457"/>
                <a:gd name="T67" fmla="*/ 1223 h 1984"/>
                <a:gd name="T68" fmla="*/ 2424 w 2457"/>
                <a:gd name="T69" fmla="*/ 1123 h 1984"/>
                <a:gd name="T70" fmla="*/ 2382 w 2457"/>
                <a:gd name="T71" fmla="*/ 1080 h 1984"/>
                <a:gd name="T72" fmla="*/ 2188 w 2457"/>
                <a:gd name="T73" fmla="*/ 1040 h 1984"/>
                <a:gd name="T74" fmla="*/ 2025 w 2457"/>
                <a:gd name="T75" fmla="*/ 1042 h 1984"/>
                <a:gd name="T76" fmla="*/ 2000 w 2457"/>
                <a:gd name="T77" fmla="*/ 1010 h 1984"/>
                <a:gd name="T78" fmla="*/ 1875 w 2457"/>
                <a:gd name="T79" fmla="*/ 877 h 1984"/>
                <a:gd name="T80" fmla="*/ 1860 w 2457"/>
                <a:gd name="T81" fmla="*/ 780 h 1984"/>
                <a:gd name="T82" fmla="*/ 1921 w 2457"/>
                <a:gd name="T83" fmla="*/ 584 h 1984"/>
                <a:gd name="T84" fmla="*/ 1885 w 2457"/>
                <a:gd name="T85" fmla="*/ 356 h 1984"/>
                <a:gd name="T86" fmla="*/ 1843 w 2457"/>
                <a:gd name="T87" fmla="*/ 256 h 1984"/>
                <a:gd name="T88" fmla="*/ 1703 w 2457"/>
                <a:gd name="T89" fmla="*/ 235 h 1984"/>
                <a:gd name="T90" fmla="*/ 1580 w 2457"/>
                <a:gd name="T91" fmla="*/ 175 h 1984"/>
                <a:gd name="T92" fmla="*/ 1469 w 2457"/>
                <a:gd name="T93" fmla="*/ 101 h 1984"/>
                <a:gd name="T94" fmla="*/ 1372 w 2457"/>
                <a:gd name="T95" fmla="*/ 1 h 1984"/>
                <a:gd name="T96" fmla="*/ 1136 w 2457"/>
                <a:gd name="T97" fmla="*/ 24 h 1984"/>
                <a:gd name="T98" fmla="*/ 1092 w 2457"/>
                <a:gd name="T99" fmla="*/ 87 h 1984"/>
                <a:gd name="T100" fmla="*/ 1083 w 2457"/>
                <a:gd name="T101" fmla="*/ 117 h 1984"/>
                <a:gd name="T102" fmla="*/ 1003 w 2457"/>
                <a:gd name="T103" fmla="*/ 138 h 1984"/>
                <a:gd name="T104" fmla="*/ 981 w 2457"/>
                <a:gd name="T105" fmla="*/ 191 h 1984"/>
                <a:gd name="T106" fmla="*/ 960 w 2457"/>
                <a:gd name="T107" fmla="*/ 278 h 1984"/>
                <a:gd name="T108" fmla="*/ 890 w 2457"/>
                <a:gd name="T109" fmla="*/ 344 h 1984"/>
                <a:gd name="T110" fmla="*/ 746 w 2457"/>
                <a:gd name="T111" fmla="*/ 383 h 1984"/>
                <a:gd name="T112" fmla="*/ 617 w 2457"/>
                <a:gd name="T113" fmla="*/ 518 h 1984"/>
                <a:gd name="T114" fmla="*/ 577 w 2457"/>
                <a:gd name="T115" fmla="*/ 528 h 1984"/>
                <a:gd name="T116" fmla="*/ 506 w 2457"/>
                <a:gd name="T117" fmla="*/ 545 h 1984"/>
                <a:gd name="T118" fmla="*/ 417 w 2457"/>
                <a:gd name="T119" fmla="*/ 569 h 1984"/>
                <a:gd name="T120" fmla="*/ 310 w 2457"/>
                <a:gd name="T121" fmla="*/ 531 h 1984"/>
                <a:gd name="T122" fmla="*/ 211 w 2457"/>
                <a:gd name="T123" fmla="*/ 544 h 1984"/>
                <a:gd name="T124" fmla="*/ 99 w 2457"/>
                <a:gd name="T125" fmla="*/ 64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57" h="1984">
                  <a:moveTo>
                    <a:pt x="153" y="756"/>
                  </a:moveTo>
                  <a:lnTo>
                    <a:pt x="173" y="748"/>
                  </a:lnTo>
                  <a:lnTo>
                    <a:pt x="189" y="741"/>
                  </a:lnTo>
                  <a:lnTo>
                    <a:pt x="202" y="734"/>
                  </a:lnTo>
                  <a:lnTo>
                    <a:pt x="214" y="728"/>
                  </a:lnTo>
                  <a:lnTo>
                    <a:pt x="227" y="722"/>
                  </a:lnTo>
                  <a:lnTo>
                    <a:pt x="243" y="718"/>
                  </a:lnTo>
                  <a:lnTo>
                    <a:pt x="253" y="717"/>
                  </a:lnTo>
                  <a:lnTo>
                    <a:pt x="263" y="716"/>
                  </a:lnTo>
                  <a:lnTo>
                    <a:pt x="275" y="715"/>
                  </a:lnTo>
                  <a:lnTo>
                    <a:pt x="289" y="715"/>
                  </a:lnTo>
                  <a:lnTo>
                    <a:pt x="333" y="714"/>
                  </a:lnTo>
                  <a:lnTo>
                    <a:pt x="364" y="713"/>
                  </a:lnTo>
                  <a:lnTo>
                    <a:pt x="378" y="712"/>
                  </a:lnTo>
                  <a:lnTo>
                    <a:pt x="392" y="712"/>
                  </a:lnTo>
                  <a:lnTo>
                    <a:pt x="409" y="713"/>
                  </a:lnTo>
                  <a:lnTo>
                    <a:pt x="430" y="715"/>
                  </a:lnTo>
                  <a:lnTo>
                    <a:pt x="439" y="714"/>
                  </a:lnTo>
                  <a:lnTo>
                    <a:pt x="446" y="712"/>
                  </a:lnTo>
                  <a:lnTo>
                    <a:pt x="453" y="710"/>
                  </a:lnTo>
                  <a:lnTo>
                    <a:pt x="459" y="707"/>
                  </a:lnTo>
                  <a:lnTo>
                    <a:pt x="469" y="697"/>
                  </a:lnTo>
                  <a:lnTo>
                    <a:pt x="479" y="688"/>
                  </a:lnTo>
                  <a:lnTo>
                    <a:pt x="488" y="679"/>
                  </a:lnTo>
                  <a:lnTo>
                    <a:pt x="497" y="672"/>
                  </a:lnTo>
                  <a:lnTo>
                    <a:pt x="502" y="669"/>
                  </a:lnTo>
                  <a:lnTo>
                    <a:pt x="507" y="667"/>
                  </a:lnTo>
                  <a:lnTo>
                    <a:pt x="513" y="666"/>
                  </a:lnTo>
                  <a:lnTo>
                    <a:pt x="520" y="667"/>
                  </a:lnTo>
                  <a:lnTo>
                    <a:pt x="529" y="676"/>
                  </a:lnTo>
                  <a:lnTo>
                    <a:pt x="536" y="685"/>
                  </a:lnTo>
                  <a:lnTo>
                    <a:pt x="541" y="694"/>
                  </a:lnTo>
                  <a:lnTo>
                    <a:pt x="546" y="702"/>
                  </a:lnTo>
                  <a:lnTo>
                    <a:pt x="549" y="710"/>
                  </a:lnTo>
                  <a:lnTo>
                    <a:pt x="551" y="718"/>
                  </a:lnTo>
                  <a:lnTo>
                    <a:pt x="552" y="725"/>
                  </a:lnTo>
                  <a:lnTo>
                    <a:pt x="552" y="732"/>
                  </a:lnTo>
                  <a:lnTo>
                    <a:pt x="549" y="758"/>
                  </a:lnTo>
                  <a:lnTo>
                    <a:pt x="546" y="787"/>
                  </a:lnTo>
                  <a:lnTo>
                    <a:pt x="547" y="809"/>
                  </a:lnTo>
                  <a:lnTo>
                    <a:pt x="551" y="832"/>
                  </a:lnTo>
                  <a:lnTo>
                    <a:pt x="554" y="849"/>
                  </a:lnTo>
                  <a:lnTo>
                    <a:pt x="556" y="856"/>
                  </a:lnTo>
                  <a:lnTo>
                    <a:pt x="556" y="863"/>
                  </a:lnTo>
                  <a:lnTo>
                    <a:pt x="555" y="870"/>
                  </a:lnTo>
                  <a:lnTo>
                    <a:pt x="553" y="877"/>
                  </a:lnTo>
                  <a:lnTo>
                    <a:pt x="550" y="883"/>
                  </a:lnTo>
                  <a:lnTo>
                    <a:pt x="545" y="894"/>
                  </a:lnTo>
                  <a:lnTo>
                    <a:pt x="538" y="906"/>
                  </a:lnTo>
                  <a:lnTo>
                    <a:pt x="531" y="919"/>
                  </a:lnTo>
                  <a:lnTo>
                    <a:pt x="525" y="935"/>
                  </a:lnTo>
                  <a:lnTo>
                    <a:pt x="523" y="944"/>
                  </a:lnTo>
                  <a:lnTo>
                    <a:pt x="521" y="954"/>
                  </a:lnTo>
                  <a:lnTo>
                    <a:pt x="520" y="965"/>
                  </a:lnTo>
                  <a:lnTo>
                    <a:pt x="520" y="977"/>
                  </a:lnTo>
                  <a:lnTo>
                    <a:pt x="520" y="989"/>
                  </a:lnTo>
                  <a:lnTo>
                    <a:pt x="522" y="999"/>
                  </a:lnTo>
                  <a:lnTo>
                    <a:pt x="524" y="1008"/>
                  </a:lnTo>
                  <a:lnTo>
                    <a:pt x="527" y="1017"/>
                  </a:lnTo>
                  <a:lnTo>
                    <a:pt x="534" y="1031"/>
                  </a:lnTo>
                  <a:lnTo>
                    <a:pt x="543" y="1044"/>
                  </a:lnTo>
                  <a:lnTo>
                    <a:pt x="552" y="1056"/>
                  </a:lnTo>
                  <a:lnTo>
                    <a:pt x="559" y="1068"/>
                  </a:lnTo>
                  <a:lnTo>
                    <a:pt x="562" y="1075"/>
                  </a:lnTo>
                  <a:lnTo>
                    <a:pt x="564" y="1083"/>
                  </a:lnTo>
                  <a:lnTo>
                    <a:pt x="566" y="1092"/>
                  </a:lnTo>
                  <a:lnTo>
                    <a:pt x="566" y="1102"/>
                  </a:lnTo>
                  <a:lnTo>
                    <a:pt x="566" y="1120"/>
                  </a:lnTo>
                  <a:lnTo>
                    <a:pt x="565" y="1136"/>
                  </a:lnTo>
                  <a:lnTo>
                    <a:pt x="563" y="1153"/>
                  </a:lnTo>
                  <a:lnTo>
                    <a:pt x="561" y="1168"/>
                  </a:lnTo>
                  <a:lnTo>
                    <a:pt x="559" y="1184"/>
                  </a:lnTo>
                  <a:lnTo>
                    <a:pt x="558" y="1200"/>
                  </a:lnTo>
                  <a:lnTo>
                    <a:pt x="557" y="1216"/>
                  </a:lnTo>
                  <a:lnTo>
                    <a:pt x="556" y="1233"/>
                  </a:lnTo>
                  <a:lnTo>
                    <a:pt x="557" y="1245"/>
                  </a:lnTo>
                  <a:lnTo>
                    <a:pt x="558" y="1257"/>
                  </a:lnTo>
                  <a:lnTo>
                    <a:pt x="561" y="1270"/>
                  </a:lnTo>
                  <a:lnTo>
                    <a:pt x="565" y="1282"/>
                  </a:lnTo>
                  <a:lnTo>
                    <a:pt x="569" y="1294"/>
                  </a:lnTo>
                  <a:lnTo>
                    <a:pt x="574" y="1305"/>
                  </a:lnTo>
                  <a:lnTo>
                    <a:pt x="580" y="1316"/>
                  </a:lnTo>
                  <a:lnTo>
                    <a:pt x="587" y="1326"/>
                  </a:lnTo>
                  <a:lnTo>
                    <a:pt x="593" y="1336"/>
                  </a:lnTo>
                  <a:lnTo>
                    <a:pt x="600" y="1345"/>
                  </a:lnTo>
                  <a:lnTo>
                    <a:pt x="607" y="1353"/>
                  </a:lnTo>
                  <a:lnTo>
                    <a:pt x="614" y="1360"/>
                  </a:lnTo>
                  <a:lnTo>
                    <a:pt x="621" y="1365"/>
                  </a:lnTo>
                  <a:lnTo>
                    <a:pt x="628" y="1370"/>
                  </a:lnTo>
                  <a:lnTo>
                    <a:pt x="634" y="1374"/>
                  </a:lnTo>
                  <a:lnTo>
                    <a:pt x="640" y="1376"/>
                  </a:lnTo>
                  <a:lnTo>
                    <a:pt x="647" y="1380"/>
                  </a:lnTo>
                  <a:lnTo>
                    <a:pt x="652" y="1384"/>
                  </a:lnTo>
                  <a:lnTo>
                    <a:pt x="657" y="1390"/>
                  </a:lnTo>
                  <a:lnTo>
                    <a:pt x="661" y="1397"/>
                  </a:lnTo>
                  <a:lnTo>
                    <a:pt x="668" y="1413"/>
                  </a:lnTo>
                  <a:lnTo>
                    <a:pt x="675" y="1429"/>
                  </a:lnTo>
                  <a:lnTo>
                    <a:pt x="678" y="1437"/>
                  </a:lnTo>
                  <a:lnTo>
                    <a:pt x="681" y="1445"/>
                  </a:lnTo>
                  <a:lnTo>
                    <a:pt x="685" y="1453"/>
                  </a:lnTo>
                  <a:lnTo>
                    <a:pt x="689" y="1459"/>
                  </a:lnTo>
                  <a:lnTo>
                    <a:pt x="695" y="1465"/>
                  </a:lnTo>
                  <a:lnTo>
                    <a:pt x="701" y="1470"/>
                  </a:lnTo>
                  <a:lnTo>
                    <a:pt x="707" y="1473"/>
                  </a:lnTo>
                  <a:lnTo>
                    <a:pt x="714" y="1475"/>
                  </a:lnTo>
                  <a:lnTo>
                    <a:pt x="727" y="1476"/>
                  </a:lnTo>
                  <a:lnTo>
                    <a:pt x="738" y="1479"/>
                  </a:lnTo>
                  <a:lnTo>
                    <a:pt x="747" y="1484"/>
                  </a:lnTo>
                  <a:lnTo>
                    <a:pt x="755" y="1488"/>
                  </a:lnTo>
                  <a:lnTo>
                    <a:pt x="761" y="1494"/>
                  </a:lnTo>
                  <a:lnTo>
                    <a:pt x="767" y="1499"/>
                  </a:lnTo>
                  <a:lnTo>
                    <a:pt x="772" y="1505"/>
                  </a:lnTo>
                  <a:lnTo>
                    <a:pt x="777" y="1511"/>
                  </a:lnTo>
                  <a:lnTo>
                    <a:pt x="785" y="1523"/>
                  </a:lnTo>
                  <a:lnTo>
                    <a:pt x="795" y="1533"/>
                  </a:lnTo>
                  <a:lnTo>
                    <a:pt x="800" y="1538"/>
                  </a:lnTo>
                  <a:lnTo>
                    <a:pt x="808" y="1541"/>
                  </a:lnTo>
                  <a:lnTo>
                    <a:pt x="815" y="1543"/>
                  </a:lnTo>
                  <a:lnTo>
                    <a:pt x="824" y="1543"/>
                  </a:lnTo>
                  <a:lnTo>
                    <a:pt x="837" y="1544"/>
                  </a:lnTo>
                  <a:lnTo>
                    <a:pt x="847" y="1547"/>
                  </a:lnTo>
                  <a:lnTo>
                    <a:pt x="854" y="1551"/>
                  </a:lnTo>
                  <a:lnTo>
                    <a:pt x="861" y="1556"/>
                  </a:lnTo>
                  <a:lnTo>
                    <a:pt x="866" y="1562"/>
                  </a:lnTo>
                  <a:lnTo>
                    <a:pt x="870" y="1569"/>
                  </a:lnTo>
                  <a:lnTo>
                    <a:pt x="873" y="1576"/>
                  </a:lnTo>
                  <a:lnTo>
                    <a:pt x="877" y="1584"/>
                  </a:lnTo>
                  <a:lnTo>
                    <a:pt x="881" y="1592"/>
                  </a:lnTo>
                  <a:lnTo>
                    <a:pt x="885" y="1601"/>
                  </a:lnTo>
                  <a:lnTo>
                    <a:pt x="891" y="1609"/>
                  </a:lnTo>
                  <a:lnTo>
                    <a:pt x="898" y="1617"/>
                  </a:lnTo>
                  <a:lnTo>
                    <a:pt x="907" y="1623"/>
                  </a:lnTo>
                  <a:lnTo>
                    <a:pt x="919" y="1629"/>
                  </a:lnTo>
                  <a:lnTo>
                    <a:pt x="926" y="1632"/>
                  </a:lnTo>
                  <a:lnTo>
                    <a:pt x="933" y="1634"/>
                  </a:lnTo>
                  <a:lnTo>
                    <a:pt x="941" y="1636"/>
                  </a:lnTo>
                  <a:lnTo>
                    <a:pt x="950" y="1638"/>
                  </a:lnTo>
                  <a:lnTo>
                    <a:pt x="969" y="1640"/>
                  </a:lnTo>
                  <a:lnTo>
                    <a:pt x="985" y="1642"/>
                  </a:lnTo>
                  <a:lnTo>
                    <a:pt x="1000" y="1642"/>
                  </a:lnTo>
                  <a:lnTo>
                    <a:pt x="1013" y="1641"/>
                  </a:lnTo>
                  <a:lnTo>
                    <a:pt x="1024" y="1640"/>
                  </a:lnTo>
                  <a:lnTo>
                    <a:pt x="1035" y="1638"/>
                  </a:lnTo>
                  <a:lnTo>
                    <a:pt x="1044" y="1636"/>
                  </a:lnTo>
                  <a:lnTo>
                    <a:pt x="1053" y="1633"/>
                  </a:lnTo>
                  <a:lnTo>
                    <a:pt x="1067" y="1628"/>
                  </a:lnTo>
                  <a:lnTo>
                    <a:pt x="1080" y="1623"/>
                  </a:lnTo>
                  <a:lnTo>
                    <a:pt x="1086" y="1620"/>
                  </a:lnTo>
                  <a:lnTo>
                    <a:pt x="1093" y="1619"/>
                  </a:lnTo>
                  <a:lnTo>
                    <a:pt x="1100" y="1618"/>
                  </a:lnTo>
                  <a:lnTo>
                    <a:pt x="1107" y="1617"/>
                  </a:lnTo>
                  <a:lnTo>
                    <a:pt x="1123" y="1617"/>
                  </a:lnTo>
                  <a:lnTo>
                    <a:pt x="1138" y="1618"/>
                  </a:lnTo>
                  <a:lnTo>
                    <a:pt x="1150" y="1619"/>
                  </a:lnTo>
                  <a:lnTo>
                    <a:pt x="1160" y="1620"/>
                  </a:lnTo>
                  <a:lnTo>
                    <a:pt x="1168" y="1622"/>
                  </a:lnTo>
                  <a:lnTo>
                    <a:pt x="1176" y="1625"/>
                  </a:lnTo>
                  <a:lnTo>
                    <a:pt x="1182" y="1628"/>
                  </a:lnTo>
                  <a:lnTo>
                    <a:pt x="1187" y="1631"/>
                  </a:lnTo>
                  <a:lnTo>
                    <a:pt x="1198" y="1640"/>
                  </a:lnTo>
                  <a:lnTo>
                    <a:pt x="1209" y="1652"/>
                  </a:lnTo>
                  <a:lnTo>
                    <a:pt x="1223" y="1667"/>
                  </a:lnTo>
                  <a:lnTo>
                    <a:pt x="1243" y="1685"/>
                  </a:lnTo>
                  <a:lnTo>
                    <a:pt x="1250" y="1689"/>
                  </a:lnTo>
                  <a:lnTo>
                    <a:pt x="1256" y="1692"/>
                  </a:lnTo>
                  <a:lnTo>
                    <a:pt x="1261" y="1693"/>
                  </a:lnTo>
                  <a:lnTo>
                    <a:pt x="1267" y="1694"/>
                  </a:lnTo>
                  <a:lnTo>
                    <a:pt x="1272" y="1694"/>
                  </a:lnTo>
                  <a:lnTo>
                    <a:pt x="1278" y="1693"/>
                  </a:lnTo>
                  <a:lnTo>
                    <a:pt x="1283" y="1691"/>
                  </a:lnTo>
                  <a:lnTo>
                    <a:pt x="1288" y="1689"/>
                  </a:lnTo>
                  <a:lnTo>
                    <a:pt x="1298" y="1684"/>
                  </a:lnTo>
                  <a:lnTo>
                    <a:pt x="1308" y="1680"/>
                  </a:lnTo>
                  <a:lnTo>
                    <a:pt x="1313" y="1678"/>
                  </a:lnTo>
                  <a:lnTo>
                    <a:pt x="1318" y="1676"/>
                  </a:lnTo>
                  <a:lnTo>
                    <a:pt x="1323" y="1675"/>
                  </a:lnTo>
                  <a:lnTo>
                    <a:pt x="1328" y="1674"/>
                  </a:lnTo>
                  <a:lnTo>
                    <a:pt x="1333" y="1675"/>
                  </a:lnTo>
                  <a:lnTo>
                    <a:pt x="1339" y="1676"/>
                  </a:lnTo>
                  <a:lnTo>
                    <a:pt x="1344" y="1679"/>
                  </a:lnTo>
                  <a:lnTo>
                    <a:pt x="1349" y="1682"/>
                  </a:lnTo>
                  <a:lnTo>
                    <a:pt x="1358" y="1690"/>
                  </a:lnTo>
                  <a:lnTo>
                    <a:pt x="1368" y="1700"/>
                  </a:lnTo>
                  <a:lnTo>
                    <a:pt x="1381" y="1721"/>
                  </a:lnTo>
                  <a:lnTo>
                    <a:pt x="1391" y="1738"/>
                  </a:lnTo>
                  <a:lnTo>
                    <a:pt x="1396" y="1744"/>
                  </a:lnTo>
                  <a:lnTo>
                    <a:pt x="1401" y="1750"/>
                  </a:lnTo>
                  <a:lnTo>
                    <a:pt x="1407" y="1756"/>
                  </a:lnTo>
                  <a:lnTo>
                    <a:pt x="1412" y="1760"/>
                  </a:lnTo>
                  <a:lnTo>
                    <a:pt x="1424" y="1769"/>
                  </a:lnTo>
                  <a:lnTo>
                    <a:pt x="1436" y="1775"/>
                  </a:lnTo>
                  <a:lnTo>
                    <a:pt x="1449" y="1780"/>
                  </a:lnTo>
                  <a:lnTo>
                    <a:pt x="1462" y="1785"/>
                  </a:lnTo>
                  <a:lnTo>
                    <a:pt x="1477" y="1788"/>
                  </a:lnTo>
                  <a:lnTo>
                    <a:pt x="1491" y="1791"/>
                  </a:lnTo>
                  <a:lnTo>
                    <a:pt x="1519" y="1797"/>
                  </a:lnTo>
                  <a:lnTo>
                    <a:pt x="1548" y="1805"/>
                  </a:lnTo>
                  <a:lnTo>
                    <a:pt x="1563" y="1810"/>
                  </a:lnTo>
                  <a:lnTo>
                    <a:pt x="1577" y="1818"/>
                  </a:lnTo>
                  <a:lnTo>
                    <a:pt x="1592" y="1827"/>
                  </a:lnTo>
                  <a:lnTo>
                    <a:pt x="1606" y="1838"/>
                  </a:lnTo>
                  <a:lnTo>
                    <a:pt x="1610" y="1840"/>
                  </a:lnTo>
                  <a:lnTo>
                    <a:pt x="1613" y="1842"/>
                  </a:lnTo>
                  <a:lnTo>
                    <a:pt x="1616" y="1843"/>
                  </a:lnTo>
                  <a:lnTo>
                    <a:pt x="1619" y="1843"/>
                  </a:lnTo>
                  <a:lnTo>
                    <a:pt x="1625" y="1843"/>
                  </a:lnTo>
                  <a:lnTo>
                    <a:pt x="1630" y="1841"/>
                  </a:lnTo>
                  <a:lnTo>
                    <a:pt x="1636" y="1838"/>
                  </a:lnTo>
                  <a:lnTo>
                    <a:pt x="1642" y="1835"/>
                  </a:lnTo>
                  <a:lnTo>
                    <a:pt x="1649" y="1833"/>
                  </a:lnTo>
                  <a:lnTo>
                    <a:pt x="1658" y="1832"/>
                  </a:lnTo>
                  <a:lnTo>
                    <a:pt x="1667" y="1832"/>
                  </a:lnTo>
                  <a:lnTo>
                    <a:pt x="1674" y="1833"/>
                  </a:lnTo>
                  <a:lnTo>
                    <a:pt x="1680" y="1835"/>
                  </a:lnTo>
                  <a:lnTo>
                    <a:pt x="1685" y="1838"/>
                  </a:lnTo>
                  <a:lnTo>
                    <a:pt x="1689" y="1841"/>
                  </a:lnTo>
                  <a:lnTo>
                    <a:pt x="1692" y="1846"/>
                  </a:lnTo>
                  <a:lnTo>
                    <a:pt x="1695" y="1851"/>
                  </a:lnTo>
                  <a:lnTo>
                    <a:pt x="1698" y="1856"/>
                  </a:lnTo>
                  <a:lnTo>
                    <a:pt x="1702" y="1867"/>
                  </a:lnTo>
                  <a:lnTo>
                    <a:pt x="1708" y="1878"/>
                  </a:lnTo>
                  <a:lnTo>
                    <a:pt x="1712" y="1883"/>
                  </a:lnTo>
                  <a:lnTo>
                    <a:pt x="1718" y="1887"/>
                  </a:lnTo>
                  <a:lnTo>
                    <a:pt x="1724" y="1891"/>
                  </a:lnTo>
                  <a:lnTo>
                    <a:pt x="1732" y="1895"/>
                  </a:lnTo>
                  <a:lnTo>
                    <a:pt x="1741" y="1909"/>
                  </a:lnTo>
                  <a:lnTo>
                    <a:pt x="1749" y="1922"/>
                  </a:lnTo>
                  <a:lnTo>
                    <a:pt x="1758" y="1934"/>
                  </a:lnTo>
                  <a:lnTo>
                    <a:pt x="1767" y="1943"/>
                  </a:lnTo>
                  <a:lnTo>
                    <a:pt x="1776" y="1950"/>
                  </a:lnTo>
                  <a:lnTo>
                    <a:pt x="1785" y="1956"/>
                  </a:lnTo>
                  <a:lnTo>
                    <a:pt x="1795" y="1961"/>
                  </a:lnTo>
                  <a:lnTo>
                    <a:pt x="1806" y="1964"/>
                  </a:lnTo>
                  <a:lnTo>
                    <a:pt x="1816" y="1966"/>
                  </a:lnTo>
                  <a:lnTo>
                    <a:pt x="1827" y="1967"/>
                  </a:lnTo>
                  <a:lnTo>
                    <a:pt x="1839" y="1967"/>
                  </a:lnTo>
                  <a:lnTo>
                    <a:pt x="1851" y="1967"/>
                  </a:lnTo>
                  <a:lnTo>
                    <a:pt x="1879" y="1963"/>
                  </a:lnTo>
                  <a:lnTo>
                    <a:pt x="1910" y="1958"/>
                  </a:lnTo>
                  <a:lnTo>
                    <a:pt x="1948" y="1954"/>
                  </a:lnTo>
                  <a:lnTo>
                    <a:pt x="1982" y="1951"/>
                  </a:lnTo>
                  <a:lnTo>
                    <a:pt x="2012" y="1949"/>
                  </a:lnTo>
                  <a:lnTo>
                    <a:pt x="2042" y="1948"/>
                  </a:lnTo>
                  <a:lnTo>
                    <a:pt x="2050" y="1948"/>
                  </a:lnTo>
                  <a:lnTo>
                    <a:pt x="2060" y="1951"/>
                  </a:lnTo>
                  <a:lnTo>
                    <a:pt x="2071" y="1954"/>
                  </a:lnTo>
                  <a:lnTo>
                    <a:pt x="2083" y="1958"/>
                  </a:lnTo>
                  <a:lnTo>
                    <a:pt x="2111" y="1970"/>
                  </a:lnTo>
                  <a:lnTo>
                    <a:pt x="2142" y="1984"/>
                  </a:lnTo>
                  <a:lnTo>
                    <a:pt x="2156" y="1971"/>
                  </a:lnTo>
                  <a:lnTo>
                    <a:pt x="2171" y="1959"/>
                  </a:lnTo>
                  <a:lnTo>
                    <a:pt x="2186" y="1949"/>
                  </a:lnTo>
                  <a:lnTo>
                    <a:pt x="2201" y="1939"/>
                  </a:lnTo>
                  <a:lnTo>
                    <a:pt x="2232" y="1919"/>
                  </a:lnTo>
                  <a:lnTo>
                    <a:pt x="2262" y="1900"/>
                  </a:lnTo>
                  <a:lnTo>
                    <a:pt x="2269" y="1895"/>
                  </a:lnTo>
                  <a:lnTo>
                    <a:pt x="2274" y="1888"/>
                  </a:lnTo>
                  <a:lnTo>
                    <a:pt x="2278" y="1881"/>
                  </a:lnTo>
                  <a:lnTo>
                    <a:pt x="2282" y="1874"/>
                  </a:lnTo>
                  <a:lnTo>
                    <a:pt x="2288" y="1856"/>
                  </a:lnTo>
                  <a:lnTo>
                    <a:pt x="2292" y="1838"/>
                  </a:lnTo>
                  <a:lnTo>
                    <a:pt x="2296" y="1818"/>
                  </a:lnTo>
                  <a:lnTo>
                    <a:pt x="2300" y="1797"/>
                  </a:lnTo>
                  <a:lnTo>
                    <a:pt x="2303" y="1787"/>
                  </a:lnTo>
                  <a:lnTo>
                    <a:pt x="2306" y="1777"/>
                  </a:lnTo>
                  <a:lnTo>
                    <a:pt x="2310" y="1768"/>
                  </a:lnTo>
                  <a:lnTo>
                    <a:pt x="2314" y="1759"/>
                  </a:lnTo>
                  <a:lnTo>
                    <a:pt x="2324" y="1744"/>
                  </a:lnTo>
                  <a:lnTo>
                    <a:pt x="2334" y="1731"/>
                  </a:lnTo>
                  <a:lnTo>
                    <a:pt x="2344" y="1718"/>
                  </a:lnTo>
                  <a:lnTo>
                    <a:pt x="2354" y="1707"/>
                  </a:lnTo>
                  <a:lnTo>
                    <a:pt x="2376" y="1684"/>
                  </a:lnTo>
                  <a:lnTo>
                    <a:pt x="2395" y="1661"/>
                  </a:lnTo>
                  <a:lnTo>
                    <a:pt x="2405" y="1649"/>
                  </a:lnTo>
                  <a:lnTo>
                    <a:pt x="2414" y="1635"/>
                  </a:lnTo>
                  <a:lnTo>
                    <a:pt x="2422" y="1619"/>
                  </a:lnTo>
                  <a:lnTo>
                    <a:pt x="2430" y="1601"/>
                  </a:lnTo>
                  <a:lnTo>
                    <a:pt x="2438" y="1580"/>
                  </a:lnTo>
                  <a:lnTo>
                    <a:pt x="2444" y="1557"/>
                  </a:lnTo>
                  <a:lnTo>
                    <a:pt x="2450" y="1531"/>
                  </a:lnTo>
                  <a:lnTo>
                    <a:pt x="2456" y="1502"/>
                  </a:lnTo>
                  <a:lnTo>
                    <a:pt x="2457" y="1489"/>
                  </a:lnTo>
                  <a:lnTo>
                    <a:pt x="2457" y="1476"/>
                  </a:lnTo>
                  <a:lnTo>
                    <a:pt x="2457" y="1465"/>
                  </a:lnTo>
                  <a:lnTo>
                    <a:pt x="2456" y="1454"/>
                  </a:lnTo>
                  <a:lnTo>
                    <a:pt x="2455" y="1444"/>
                  </a:lnTo>
                  <a:lnTo>
                    <a:pt x="2453" y="1435"/>
                  </a:lnTo>
                  <a:lnTo>
                    <a:pt x="2451" y="1426"/>
                  </a:lnTo>
                  <a:lnTo>
                    <a:pt x="2448" y="1417"/>
                  </a:lnTo>
                  <a:lnTo>
                    <a:pt x="2442" y="1402"/>
                  </a:lnTo>
                  <a:lnTo>
                    <a:pt x="2435" y="1389"/>
                  </a:lnTo>
                  <a:lnTo>
                    <a:pt x="2426" y="1376"/>
                  </a:lnTo>
                  <a:lnTo>
                    <a:pt x="2417" y="1364"/>
                  </a:lnTo>
                  <a:lnTo>
                    <a:pt x="2399" y="1343"/>
                  </a:lnTo>
                  <a:lnTo>
                    <a:pt x="2383" y="1322"/>
                  </a:lnTo>
                  <a:lnTo>
                    <a:pt x="2377" y="1311"/>
                  </a:lnTo>
                  <a:lnTo>
                    <a:pt x="2372" y="1299"/>
                  </a:lnTo>
                  <a:lnTo>
                    <a:pt x="2370" y="1292"/>
                  </a:lnTo>
                  <a:lnTo>
                    <a:pt x="2368" y="1286"/>
                  </a:lnTo>
                  <a:lnTo>
                    <a:pt x="2368" y="1278"/>
                  </a:lnTo>
                  <a:lnTo>
                    <a:pt x="2367" y="1271"/>
                  </a:lnTo>
                  <a:lnTo>
                    <a:pt x="2368" y="1261"/>
                  </a:lnTo>
                  <a:lnTo>
                    <a:pt x="2370" y="1251"/>
                  </a:lnTo>
                  <a:lnTo>
                    <a:pt x="2374" y="1243"/>
                  </a:lnTo>
                  <a:lnTo>
                    <a:pt x="2378" y="1236"/>
                  </a:lnTo>
                  <a:lnTo>
                    <a:pt x="2389" y="1223"/>
                  </a:lnTo>
                  <a:lnTo>
                    <a:pt x="2402" y="1211"/>
                  </a:lnTo>
                  <a:lnTo>
                    <a:pt x="2408" y="1204"/>
                  </a:lnTo>
                  <a:lnTo>
                    <a:pt x="2413" y="1196"/>
                  </a:lnTo>
                  <a:lnTo>
                    <a:pt x="2418" y="1188"/>
                  </a:lnTo>
                  <a:lnTo>
                    <a:pt x="2422" y="1178"/>
                  </a:lnTo>
                  <a:lnTo>
                    <a:pt x="2425" y="1168"/>
                  </a:lnTo>
                  <a:lnTo>
                    <a:pt x="2426" y="1155"/>
                  </a:lnTo>
                  <a:lnTo>
                    <a:pt x="2426" y="1140"/>
                  </a:lnTo>
                  <a:lnTo>
                    <a:pt x="2424" y="1123"/>
                  </a:lnTo>
                  <a:lnTo>
                    <a:pt x="2423" y="1117"/>
                  </a:lnTo>
                  <a:lnTo>
                    <a:pt x="2420" y="1112"/>
                  </a:lnTo>
                  <a:lnTo>
                    <a:pt x="2417" y="1106"/>
                  </a:lnTo>
                  <a:lnTo>
                    <a:pt x="2414" y="1102"/>
                  </a:lnTo>
                  <a:lnTo>
                    <a:pt x="2410" y="1097"/>
                  </a:lnTo>
                  <a:lnTo>
                    <a:pt x="2405" y="1093"/>
                  </a:lnTo>
                  <a:lnTo>
                    <a:pt x="2400" y="1089"/>
                  </a:lnTo>
                  <a:lnTo>
                    <a:pt x="2394" y="1086"/>
                  </a:lnTo>
                  <a:lnTo>
                    <a:pt x="2382" y="1080"/>
                  </a:lnTo>
                  <a:lnTo>
                    <a:pt x="2368" y="1075"/>
                  </a:lnTo>
                  <a:lnTo>
                    <a:pt x="2352" y="1071"/>
                  </a:lnTo>
                  <a:lnTo>
                    <a:pt x="2336" y="1068"/>
                  </a:lnTo>
                  <a:lnTo>
                    <a:pt x="2301" y="1062"/>
                  </a:lnTo>
                  <a:lnTo>
                    <a:pt x="2263" y="1057"/>
                  </a:lnTo>
                  <a:lnTo>
                    <a:pt x="2243" y="1054"/>
                  </a:lnTo>
                  <a:lnTo>
                    <a:pt x="2225" y="1050"/>
                  </a:lnTo>
                  <a:lnTo>
                    <a:pt x="2206" y="1045"/>
                  </a:lnTo>
                  <a:lnTo>
                    <a:pt x="2188" y="1040"/>
                  </a:lnTo>
                  <a:lnTo>
                    <a:pt x="2181" y="1038"/>
                  </a:lnTo>
                  <a:lnTo>
                    <a:pt x="2171" y="1035"/>
                  </a:lnTo>
                  <a:lnTo>
                    <a:pt x="2159" y="1035"/>
                  </a:lnTo>
                  <a:lnTo>
                    <a:pt x="2146" y="1035"/>
                  </a:lnTo>
                  <a:lnTo>
                    <a:pt x="2117" y="1036"/>
                  </a:lnTo>
                  <a:lnTo>
                    <a:pt x="2087" y="1039"/>
                  </a:lnTo>
                  <a:lnTo>
                    <a:pt x="2059" y="1042"/>
                  </a:lnTo>
                  <a:lnTo>
                    <a:pt x="2035" y="1042"/>
                  </a:lnTo>
                  <a:lnTo>
                    <a:pt x="2025" y="1042"/>
                  </a:lnTo>
                  <a:lnTo>
                    <a:pt x="2017" y="1040"/>
                  </a:lnTo>
                  <a:lnTo>
                    <a:pt x="2014" y="1039"/>
                  </a:lnTo>
                  <a:lnTo>
                    <a:pt x="2012" y="1038"/>
                  </a:lnTo>
                  <a:lnTo>
                    <a:pt x="2010" y="1036"/>
                  </a:lnTo>
                  <a:lnTo>
                    <a:pt x="2010" y="1034"/>
                  </a:lnTo>
                  <a:lnTo>
                    <a:pt x="2008" y="1028"/>
                  </a:lnTo>
                  <a:lnTo>
                    <a:pt x="2006" y="1021"/>
                  </a:lnTo>
                  <a:lnTo>
                    <a:pt x="2003" y="1015"/>
                  </a:lnTo>
                  <a:lnTo>
                    <a:pt x="2000" y="1010"/>
                  </a:lnTo>
                  <a:lnTo>
                    <a:pt x="1992" y="998"/>
                  </a:lnTo>
                  <a:lnTo>
                    <a:pt x="1982" y="987"/>
                  </a:lnTo>
                  <a:lnTo>
                    <a:pt x="1957" y="964"/>
                  </a:lnTo>
                  <a:lnTo>
                    <a:pt x="1930" y="940"/>
                  </a:lnTo>
                  <a:lnTo>
                    <a:pt x="1917" y="928"/>
                  </a:lnTo>
                  <a:lnTo>
                    <a:pt x="1903" y="914"/>
                  </a:lnTo>
                  <a:lnTo>
                    <a:pt x="1891" y="900"/>
                  </a:lnTo>
                  <a:lnTo>
                    <a:pt x="1880" y="885"/>
                  </a:lnTo>
                  <a:lnTo>
                    <a:pt x="1875" y="877"/>
                  </a:lnTo>
                  <a:lnTo>
                    <a:pt x="1871" y="869"/>
                  </a:lnTo>
                  <a:lnTo>
                    <a:pt x="1867" y="861"/>
                  </a:lnTo>
                  <a:lnTo>
                    <a:pt x="1864" y="852"/>
                  </a:lnTo>
                  <a:lnTo>
                    <a:pt x="1861" y="843"/>
                  </a:lnTo>
                  <a:lnTo>
                    <a:pt x="1859" y="834"/>
                  </a:lnTo>
                  <a:lnTo>
                    <a:pt x="1858" y="824"/>
                  </a:lnTo>
                  <a:lnTo>
                    <a:pt x="1858" y="813"/>
                  </a:lnTo>
                  <a:lnTo>
                    <a:pt x="1859" y="796"/>
                  </a:lnTo>
                  <a:lnTo>
                    <a:pt x="1860" y="780"/>
                  </a:lnTo>
                  <a:lnTo>
                    <a:pt x="1864" y="764"/>
                  </a:lnTo>
                  <a:lnTo>
                    <a:pt x="1868" y="749"/>
                  </a:lnTo>
                  <a:lnTo>
                    <a:pt x="1878" y="720"/>
                  </a:lnTo>
                  <a:lnTo>
                    <a:pt x="1889" y="690"/>
                  </a:lnTo>
                  <a:lnTo>
                    <a:pt x="1900" y="662"/>
                  </a:lnTo>
                  <a:lnTo>
                    <a:pt x="1910" y="633"/>
                  </a:lnTo>
                  <a:lnTo>
                    <a:pt x="1914" y="617"/>
                  </a:lnTo>
                  <a:lnTo>
                    <a:pt x="1919" y="602"/>
                  </a:lnTo>
                  <a:lnTo>
                    <a:pt x="1921" y="584"/>
                  </a:lnTo>
                  <a:lnTo>
                    <a:pt x="1921" y="567"/>
                  </a:lnTo>
                  <a:lnTo>
                    <a:pt x="1921" y="549"/>
                  </a:lnTo>
                  <a:lnTo>
                    <a:pt x="1919" y="531"/>
                  </a:lnTo>
                  <a:lnTo>
                    <a:pt x="1917" y="513"/>
                  </a:lnTo>
                  <a:lnTo>
                    <a:pt x="1913" y="496"/>
                  </a:lnTo>
                  <a:lnTo>
                    <a:pt x="1906" y="461"/>
                  </a:lnTo>
                  <a:lnTo>
                    <a:pt x="1898" y="427"/>
                  </a:lnTo>
                  <a:lnTo>
                    <a:pt x="1891" y="392"/>
                  </a:lnTo>
                  <a:lnTo>
                    <a:pt x="1885" y="356"/>
                  </a:lnTo>
                  <a:lnTo>
                    <a:pt x="1883" y="337"/>
                  </a:lnTo>
                  <a:lnTo>
                    <a:pt x="1882" y="319"/>
                  </a:lnTo>
                  <a:lnTo>
                    <a:pt x="1883" y="299"/>
                  </a:lnTo>
                  <a:lnTo>
                    <a:pt x="1884" y="279"/>
                  </a:lnTo>
                  <a:lnTo>
                    <a:pt x="1881" y="275"/>
                  </a:lnTo>
                  <a:lnTo>
                    <a:pt x="1876" y="271"/>
                  </a:lnTo>
                  <a:lnTo>
                    <a:pt x="1870" y="267"/>
                  </a:lnTo>
                  <a:lnTo>
                    <a:pt x="1862" y="264"/>
                  </a:lnTo>
                  <a:lnTo>
                    <a:pt x="1843" y="256"/>
                  </a:lnTo>
                  <a:lnTo>
                    <a:pt x="1821" y="249"/>
                  </a:lnTo>
                  <a:lnTo>
                    <a:pt x="1798" y="244"/>
                  </a:lnTo>
                  <a:lnTo>
                    <a:pt x="1776" y="240"/>
                  </a:lnTo>
                  <a:lnTo>
                    <a:pt x="1757" y="237"/>
                  </a:lnTo>
                  <a:lnTo>
                    <a:pt x="1742" y="236"/>
                  </a:lnTo>
                  <a:lnTo>
                    <a:pt x="1731" y="238"/>
                  </a:lnTo>
                  <a:lnTo>
                    <a:pt x="1720" y="238"/>
                  </a:lnTo>
                  <a:lnTo>
                    <a:pt x="1711" y="237"/>
                  </a:lnTo>
                  <a:lnTo>
                    <a:pt x="1703" y="235"/>
                  </a:lnTo>
                  <a:lnTo>
                    <a:pt x="1695" y="232"/>
                  </a:lnTo>
                  <a:lnTo>
                    <a:pt x="1687" y="228"/>
                  </a:lnTo>
                  <a:lnTo>
                    <a:pt x="1680" y="223"/>
                  </a:lnTo>
                  <a:lnTo>
                    <a:pt x="1672" y="218"/>
                  </a:lnTo>
                  <a:lnTo>
                    <a:pt x="1654" y="207"/>
                  </a:lnTo>
                  <a:lnTo>
                    <a:pt x="1631" y="194"/>
                  </a:lnTo>
                  <a:lnTo>
                    <a:pt x="1617" y="187"/>
                  </a:lnTo>
                  <a:lnTo>
                    <a:pt x="1600" y="181"/>
                  </a:lnTo>
                  <a:lnTo>
                    <a:pt x="1580" y="175"/>
                  </a:lnTo>
                  <a:lnTo>
                    <a:pt x="1558" y="169"/>
                  </a:lnTo>
                  <a:lnTo>
                    <a:pt x="1549" y="166"/>
                  </a:lnTo>
                  <a:lnTo>
                    <a:pt x="1541" y="162"/>
                  </a:lnTo>
                  <a:lnTo>
                    <a:pt x="1532" y="157"/>
                  </a:lnTo>
                  <a:lnTo>
                    <a:pt x="1524" y="153"/>
                  </a:lnTo>
                  <a:lnTo>
                    <a:pt x="1509" y="141"/>
                  </a:lnTo>
                  <a:lnTo>
                    <a:pt x="1495" y="129"/>
                  </a:lnTo>
                  <a:lnTo>
                    <a:pt x="1482" y="115"/>
                  </a:lnTo>
                  <a:lnTo>
                    <a:pt x="1469" y="101"/>
                  </a:lnTo>
                  <a:lnTo>
                    <a:pt x="1458" y="87"/>
                  </a:lnTo>
                  <a:lnTo>
                    <a:pt x="1448" y="73"/>
                  </a:lnTo>
                  <a:lnTo>
                    <a:pt x="1432" y="46"/>
                  </a:lnTo>
                  <a:lnTo>
                    <a:pt x="1418" y="22"/>
                  </a:lnTo>
                  <a:lnTo>
                    <a:pt x="1413" y="13"/>
                  </a:lnTo>
                  <a:lnTo>
                    <a:pt x="1409" y="6"/>
                  </a:lnTo>
                  <a:lnTo>
                    <a:pt x="1405" y="2"/>
                  </a:lnTo>
                  <a:lnTo>
                    <a:pt x="1401" y="0"/>
                  </a:lnTo>
                  <a:lnTo>
                    <a:pt x="1372" y="1"/>
                  </a:lnTo>
                  <a:lnTo>
                    <a:pt x="1339" y="2"/>
                  </a:lnTo>
                  <a:lnTo>
                    <a:pt x="1304" y="4"/>
                  </a:lnTo>
                  <a:lnTo>
                    <a:pt x="1268" y="6"/>
                  </a:lnTo>
                  <a:lnTo>
                    <a:pt x="1232" y="7"/>
                  </a:lnTo>
                  <a:lnTo>
                    <a:pt x="1198" y="9"/>
                  </a:lnTo>
                  <a:lnTo>
                    <a:pt x="1167" y="10"/>
                  </a:lnTo>
                  <a:lnTo>
                    <a:pt x="1139" y="11"/>
                  </a:lnTo>
                  <a:lnTo>
                    <a:pt x="1139" y="17"/>
                  </a:lnTo>
                  <a:lnTo>
                    <a:pt x="1136" y="24"/>
                  </a:lnTo>
                  <a:lnTo>
                    <a:pt x="1134" y="30"/>
                  </a:lnTo>
                  <a:lnTo>
                    <a:pt x="1131" y="37"/>
                  </a:lnTo>
                  <a:lnTo>
                    <a:pt x="1124" y="48"/>
                  </a:lnTo>
                  <a:lnTo>
                    <a:pt x="1115" y="59"/>
                  </a:lnTo>
                  <a:lnTo>
                    <a:pt x="1106" y="68"/>
                  </a:lnTo>
                  <a:lnTo>
                    <a:pt x="1099" y="76"/>
                  </a:lnTo>
                  <a:lnTo>
                    <a:pt x="1096" y="80"/>
                  </a:lnTo>
                  <a:lnTo>
                    <a:pt x="1094" y="83"/>
                  </a:lnTo>
                  <a:lnTo>
                    <a:pt x="1092" y="87"/>
                  </a:lnTo>
                  <a:lnTo>
                    <a:pt x="1092" y="90"/>
                  </a:lnTo>
                  <a:lnTo>
                    <a:pt x="1093" y="95"/>
                  </a:lnTo>
                  <a:lnTo>
                    <a:pt x="1093" y="99"/>
                  </a:lnTo>
                  <a:lnTo>
                    <a:pt x="1093" y="103"/>
                  </a:lnTo>
                  <a:lnTo>
                    <a:pt x="1092" y="107"/>
                  </a:lnTo>
                  <a:lnTo>
                    <a:pt x="1090" y="110"/>
                  </a:lnTo>
                  <a:lnTo>
                    <a:pt x="1088" y="112"/>
                  </a:lnTo>
                  <a:lnTo>
                    <a:pt x="1086" y="115"/>
                  </a:lnTo>
                  <a:lnTo>
                    <a:pt x="1083" y="117"/>
                  </a:lnTo>
                  <a:lnTo>
                    <a:pt x="1075" y="120"/>
                  </a:lnTo>
                  <a:lnTo>
                    <a:pt x="1067" y="122"/>
                  </a:lnTo>
                  <a:lnTo>
                    <a:pt x="1057" y="123"/>
                  </a:lnTo>
                  <a:lnTo>
                    <a:pt x="1047" y="125"/>
                  </a:lnTo>
                  <a:lnTo>
                    <a:pt x="1037" y="126"/>
                  </a:lnTo>
                  <a:lnTo>
                    <a:pt x="1027" y="128"/>
                  </a:lnTo>
                  <a:lnTo>
                    <a:pt x="1016" y="131"/>
                  </a:lnTo>
                  <a:lnTo>
                    <a:pt x="1007" y="135"/>
                  </a:lnTo>
                  <a:lnTo>
                    <a:pt x="1003" y="138"/>
                  </a:lnTo>
                  <a:lnTo>
                    <a:pt x="999" y="140"/>
                  </a:lnTo>
                  <a:lnTo>
                    <a:pt x="996" y="144"/>
                  </a:lnTo>
                  <a:lnTo>
                    <a:pt x="993" y="148"/>
                  </a:lnTo>
                  <a:lnTo>
                    <a:pt x="991" y="153"/>
                  </a:lnTo>
                  <a:lnTo>
                    <a:pt x="989" y="157"/>
                  </a:lnTo>
                  <a:lnTo>
                    <a:pt x="987" y="163"/>
                  </a:lnTo>
                  <a:lnTo>
                    <a:pt x="987" y="169"/>
                  </a:lnTo>
                  <a:lnTo>
                    <a:pt x="984" y="182"/>
                  </a:lnTo>
                  <a:lnTo>
                    <a:pt x="981" y="191"/>
                  </a:lnTo>
                  <a:lnTo>
                    <a:pt x="978" y="197"/>
                  </a:lnTo>
                  <a:lnTo>
                    <a:pt x="974" y="203"/>
                  </a:lnTo>
                  <a:lnTo>
                    <a:pt x="971" y="208"/>
                  </a:lnTo>
                  <a:lnTo>
                    <a:pt x="968" y="214"/>
                  </a:lnTo>
                  <a:lnTo>
                    <a:pt x="966" y="223"/>
                  </a:lnTo>
                  <a:lnTo>
                    <a:pt x="966" y="236"/>
                  </a:lnTo>
                  <a:lnTo>
                    <a:pt x="965" y="254"/>
                  </a:lnTo>
                  <a:lnTo>
                    <a:pt x="962" y="271"/>
                  </a:lnTo>
                  <a:lnTo>
                    <a:pt x="960" y="278"/>
                  </a:lnTo>
                  <a:lnTo>
                    <a:pt x="958" y="285"/>
                  </a:lnTo>
                  <a:lnTo>
                    <a:pt x="955" y="291"/>
                  </a:lnTo>
                  <a:lnTo>
                    <a:pt x="952" y="297"/>
                  </a:lnTo>
                  <a:lnTo>
                    <a:pt x="944" y="308"/>
                  </a:lnTo>
                  <a:lnTo>
                    <a:pt x="936" y="318"/>
                  </a:lnTo>
                  <a:lnTo>
                    <a:pt x="926" y="326"/>
                  </a:lnTo>
                  <a:lnTo>
                    <a:pt x="914" y="333"/>
                  </a:lnTo>
                  <a:lnTo>
                    <a:pt x="902" y="339"/>
                  </a:lnTo>
                  <a:lnTo>
                    <a:pt x="890" y="344"/>
                  </a:lnTo>
                  <a:lnTo>
                    <a:pt x="877" y="349"/>
                  </a:lnTo>
                  <a:lnTo>
                    <a:pt x="864" y="352"/>
                  </a:lnTo>
                  <a:lnTo>
                    <a:pt x="836" y="358"/>
                  </a:lnTo>
                  <a:lnTo>
                    <a:pt x="809" y="362"/>
                  </a:lnTo>
                  <a:lnTo>
                    <a:pt x="794" y="365"/>
                  </a:lnTo>
                  <a:lnTo>
                    <a:pt x="781" y="368"/>
                  </a:lnTo>
                  <a:lnTo>
                    <a:pt x="768" y="373"/>
                  </a:lnTo>
                  <a:lnTo>
                    <a:pt x="757" y="377"/>
                  </a:lnTo>
                  <a:lnTo>
                    <a:pt x="746" y="383"/>
                  </a:lnTo>
                  <a:lnTo>
                    <a:pt x="735" y="388"/>
                  </a:lnTo>
                  <a:lnTo>
                    <a:pt x="725" y="395"/>
                  </a:lnTo>
                  <a:lnTo>
                    <a:pt x="716" y="402"/>
                  </a:lnTo>
                  <a:lnTo>
                    <a:pt x="698" y="416"/>
                  </a:lnTo>
                  <a:lnTo>
                    <a:pt x="682" y="432"/>
                  </a:lnTo>
                  <a:lnTo>
                    <a:pt x="668" y="448"/>
                  </a:lnTo>
                  <a:lnTo>
                    <a:pt x="656" y="464"/>
                  </a:lnTo>
                  <a:lnTo>
                    <a:pt x="635" y="495"/>
                  </a:lnTo>
                  <a:lnTo>
                    <a:pt x="617" y="518"/>
                  </a:lnTo>
                  <a:lnTo>
                    <a:pt x="612" y="523"/>
                  </a:lnTo>
                  <a:lnTo>
                    <a:pt x="608" y="527"/>
                  </a:lnTo>
                  <a:lnTo>
                    <a:pt x="604" y="530"/>
                  </a:lnTo>
                  <a:lnTo>
                    <a:pt x="600" y="532"/>
                  </a:lnTo>
                  <a:lnTo>
                    <a:pt x="596" y="533"/>
                  </a:lnTo>
                  <a:lnTo>
                    <a:pt x="592" y="533"/>
                  </a:lnTo>
                  <a:lnTo>
                    <a:pt x="587" y="532"/>
                  </a:lnTo>
                  <a:lnTo>
                    <a:pt x="583" y="531"/>
                  </a:lnTo>
                  <a:lnTo>
                    <a:pt x="577" y="528"/>
                  </a:lnTo>
                  <a:lnTo>
                    <a:pt x="572" y="526"/>
                  </a:lnTo>
                  <a:lnTo>
                    <a:pt x="568" y="525"/>
                  </a:lnTo>
                  <a:lnTo>
                    <a:pt x="563" y="524"/>
                  </a:lnTo>
                  <a:lnTo>
                    <a:pt x="554" y="524"/>
                  </a:lnTo>
                  <a:lnTo>
                    <a:pt x="544" y="526"/>
                  </a:lnTo>
                  <a:lnTo>
                    <a:pt x="535" y="529"/>
                  </a:lnTo>
                  <a:lnTo>
                    <a:pt x="526" y="534"/>
                  </a:lnTo>
                  <a:lnTo>
                    <a:pt x="516" y="539"/>
                  </a:lnTo>
                  <a:lnTo>
                    <a:pt x="506" y="545"/>
                  </a:lnTo>
                  <a:lnTo>
                    <a:pt x="496" y="551"/>
                  </a:lnTo>
                  <a:lnTo>
                    <a:pt x="485" y="556"/>
                  </a:lnTo>
                  <a:lnTo>
                    <a:pt x="474" y="561"/>
                  </a:lnTo>
                  <a:lnTo>
                    <a:pt x="462" y="566"/>
                  </a:lnTo>
                  <a:lnTo>
                    <a:pt x="450" y="569"/>
                  </a:lnTo>
                  <a:lnTo>
                    <a:pt x="437" y="570"/>
                  </a:lnTo>
                  <a:lnTo>
                    <a:pt x="430" y="570"/>
                  </a:lnTo>
                  <a:lnTo>
                    <a:pt x="424" y="570"/>
                  </a:lnTo>
                  <a:lnTo>
                    <a:pt x="417" y="569"/>
                  </a:lnTo>
                  <a:lnTo>
                    <a:pt x="409" y="567"/>
                  </a:lnTo>
                  <a:lnTo>
                    <a:pt x="399" y="563"/>
                  </a:lnTo>
                  <a:lnTo>
                    <a:pt x="390" y="558"/>
                  </a:lnTo>
                  <a:lnTo>
                    <a:pt x="381" y="552"/>
                  </a:lnTo>
                  <a:lnTo>
                    <a:pt x="372" y="547"/>
                  </a:lnTo>
                  <a:lnTo>
                    <a:pt x="361" y="542"/>
                  </a:lnTo>
                  <a:lnTo>
                    <a:pt x="347" y="537"/>
                  </a:lnTo>
                  <a:lnTo>
                    <a:pt x="331" y="533"/>
                  </a:lnTo>
                  <a:lnTo>
                    <a:pt x="310" y="531"/>
                  </a:lnTo>
                  <a:lnTo>
                    <a:pt x="296" y="530"/>
                  </a:lnTo>
                  <a:lnTo>
                    <a:pt x="282" y="529"/>
                  </a:lnTo>
                  <a:lnTo>
                    <a:pt x="270" y="530"/>
                  </a:lnTo>
                  <a:lnTo>
                    <a:pt x="259" y="531"/>
                  </a:lnTo>
                  <a:lnTo>
                    <a:pt x="248" y="532"/>
                  </a:lnTo>
                  <a:lnTo>
                    <a:pt x="237" y="534"/>
                  </a:lnTo>
                  <a:lnTo>
                    <a:pt x="228" y="537"/>
                  </a:lnTo>
                  <a:lnTo>
                    <a:pt x="219" y="541"/>
                  </a:lnTo>
                  <a:lnTo>
                    <a:pt x="211" y="544"/>
                  </a:lnTo>
                  <a:lnTo>
                    <a:pt x="203" y="549"/>
                  </a:lnTo>
                  <a:lnTo>
                    <a:pt x="195" y="554"/>
                  </a:lnTo>
                  <a:lnTo>
                    <a:pt x="188" y="559"/>
                  </a:lnTo>
                  <a:lnTo>
                    <a:pt x="175" y="570"/>
                  </a:lnTo>
                  <a:lnTo>
                    <a:pt x="161" y="583"/>
                  </a:lnTo>
                  <a:lnTo>
                    <a:pt x="148" y="598"/>
                  </a:lnTo>
                  <a:lnTo>
                    <a:pt x="132" y="613"/>
                  </a:lnTo>
                  <a:lnTo>
                    <a:pt x="117" y="628"/>
                  </a:lnTo>
                  <a:lnTo>
                    <a:pt x="99" y="643"/>
                  </a:lnTo>
                  <a:lnTo>
                    <a:pt x="80" y="659"/>
                  </a:lnTo>
                  <a:lnTo>
                    <a:pt x="57" y="674"/>
                  </a:lnTo>
                  <a:lnTo>
                    <a:pt x="44" y="682"/>
                  </a:lnTo>
                  <a:lnTo>
                    <a:pt x="31" y="689"/>
                  </a:lnTo>
                  <a:lnTo>
                    <a:pt x="15" y="696"/>
                  </a:lnTo>
                  <a:lnTo>
                    <a:pt x="0" y="704"/>
                  </a:lnTo>
                  <a:lnTo>
                    <a:pt x="153" y="756"/>
                  </a:lnTo>
                  <a:close/>
                </a:path>
              </a:pathLst>
            </a:custGeom>
            <a:grpFill/>
            <a:ln w="3175" cmpd="sng">
              <a:solidFill>
                <a:srgbClr val="FCF6F6"/>
              </a:solidFill>
              <a:round/>
              <a:headEnd/>
              <a:tailEnd/>
            </a:ln>
          </p:spPr>
          <p:txBody>
            <a:bodyPr/>
            <a:lstStyle/>
            <a:p>
              <a:endParaRPr lang="pt-BR"/>
            </a:p>
          </p:txBody>
        </p:sp>
      </p:grpSp>
      <p:sp>
        <p:nvSpPr>
          <p:cNvPr id="11" name="Título 1"/>
          <p:cNvSpPr txBox="1">
            <a:spLocks/>
          </p:cNvSpPr>
          <p:nvPr/>
        </p:nvSpPr>
        <p:spPr bwMode="auto">
          <a:xfrm>
            <a:off x="683543" y="-670"/>
            <a:ext cx="864098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err="1" smtClean="0">
                <a:solidFill>
                  <a:schemeClr val="bg1">
                    <a:lumMod val="65000"/>
                  </a:schemeClr>
                </a:solidFill>
              </a:rPr>
              <a:t>Fourth</a:t>
            </a:r>
            <a:r>
              <a:rPr lang="pt-BR" b="1" dirty="0" smtClean="0">
                <a:solidFill>
                  <a:schemeClr val="bg1">
                    <a:lumMod val="65000"/>
                  </a:schemeClr>
                </a:solidFill>
              </a:rPr>
              <a:t> Case</a:t>
            </a:r>
            <a:r>
              <a:rPr lang="pt-BR" dirty="0" smtClean="0">
                <a:solidFill>
                  <a:schemeClr val="bg1">
                    <a:lumMod val="65000"/>
                  </a:schemeClr>
                </a:solidFill>
              </a:rPr>
              <a:t/>
            </a:r>
            <a:br>
              <a:rPr lang="pt-BR" dirty="0" smtClean="0">
                <a:solidFill>
                  <a:schemeClr val="bg1">
                    <a:lumMod val="65000"/>
                  </a:schemeClr>
                </a:solidFill>
              </a:rPr>
            </a:br>
            <a:r>
              <a:rPr lang="en-US" sz="2100" b="1" dirty="0" smtClean="0"/>
              <a:t>Scenarios </a:t>
            </a:r>
            <a:r>
              <a:rPr lang="en-US" sz="2100" b="1" dirty="0"/>
              <a:t>and development strategy of </a:t>
            </a:r>
            <a:r>
              <a:rPr lang="en-US" sz="2100" b="1" dirty="0" smtClean="0"/>
              <a:t>the state of Minas </a:t>
            </a:r>
            <a:r>
              <a:rPr lang="en-US" sz="2100" b="1" dirty="0" err="1"/>
              <a:t>Gerais</a:t>
            </a:r>
            <a:r>
              <a:rPr lang="en-US" sz="2100" b="1" dirty="0"/>
              <a:t> </a:t>
            </a:r>
            <a:r>
              <a:rPr lang="en-US" sz="1400" dirty="0"/>
              <a:t>(2003, 2007</a:t>
            </a:r>
            <a:r>
              <a:rPr lang="en-US" sz="1400" dirty="0" smtClean="0"/>
              <a:t>)</a:t>
            </a:r>
            <a:endParaRPr lang="pt-BR" sz="1400" dirty="0"/>
          </a:p>
        </p:txBody>
      </p:sp>
      <p:sp>
        <p:nvSpPr>
          <p:cNvPr id="12" name="Arredondar Retângulo no Mesmo Canto Lateral 11"/>
          <p:cNvSpPr/>
          <p:nvPr/>
        </p:nvSpPr>
        <p:spPr>
          <a:xfrm rot="5400000">
            <a:off x="15144" y="98884"/>
            <a:ext cx="576064" cy="611560"/>
          </a:xfrm>
          <a:prstGeom prst="round2SameRect">
            <a:avLst>
              <a:gd name="adj1" fmla="val 5000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4º</a:t>
            </a:r>
            <a:endParaRPr lang="pt-BR" sz="2000" b="1" dirty="0"/>
          </a:p>
        </p:txBody>
      </p:sp>
      <p:sp>
        <p:nvSpPr>
          <p:cNvPr id="13" name="Arredondar Retângulo no Mesmo Canto Lateral 12"/>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14" name="Conector reto 13"/>
          <p:cNvCxnSpPr/>
          <p:nvPr/>
        </p:nvCxnSpPr>
        <p:spPr>
          <a:xfrm>
            <a:off x="0" y="1340768"/>
            <a:ext cx="9144000"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 name="Retângulo de cantos arredondados 3"/>
          <p:cNvSpPr/>
          <p:nvPr/>
        </p:nvSpPr>
        <p:spPr>
          <a:xfrm>
            <a:off x="280548"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solidFill>
                <a:srgbClr val="FF0000"/>
              </a:solidFill>
            </a:endParaRPr>
          </a:p>
        </p:txBody>
      </p:sp>
      <p:sp>
        <p:nvSpPr>
          <p:cNvPr id="5" name="Retângulo de cantos arredondados 4"/>
          <p:cNvSpPr/>
          <p:nvPr/>
        </p:nvSpPr>
        <p:spPr>
          <a:xfrm>
            <a:off x="2498815"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dirty="0">
              <a:solidFill>
                <a:srgbClr val="FF0000"/>
              </a:solidFill>
            </a:endParaRPr>
          </a:p>
        </p:txBody>
      </p:sp>
      <p:sp>
        <p:nvSpPr>
          <p:cNvPr id="6" name="Retângulo de cantos arredondados 5"/>
          <p:cNvSpPr/>
          <p:nvPr/>
        </p:nvSpPr>
        <p:spPr>
          <a:xfrm>
            <a:off x="4717082"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lnSpc>
                <a:spcPct val="120000"/>
              </a:lnSpc>
            </a:pPr>
            <a:r>
              <a:rPr lang="en-US" sz="1600" dirty="0" smtClean="0">
                <a:solidFill>
                  <a:schemeClr val="tx1"/>
                </a:solidFill>
              </a:rPr>
              <a:t>“</a:t>
            </a:r>
            <a:r>
              <a:rPr lang="en-US" sz="1600" i="1" dirty="0" smtClean="0">
                <a:solidFill>
                  <a:schemeClr val="tx1"/>
                </a:solidFill>
              </a:rPr>
              <a:t>To </a:t>
            </a:r>
            <a:r>
              <a:rPr lang="en-US" sz="1600" i="1" dirty="0">
                <a:solidFill>
                  <a:schemeClr val="tx1"/>
                </a:solidFill>
              </a:rPr>
              <a:t>turn Minas </a:t>
            </a:r>
            <a:r>
              <a:rPr lang="en-US" sz="1600" i="1" dirty="0" err="1">
                <a:solidFill>
                  <a:schemeClr val="tx1"/>
                </a:solidFill>
              </a:rPr>
              <a:t>Gerais</a:t>
            </a:r>
            <a:r>
              <a:rPr lang="en-US" sz="1600" i="1" dirty="0">
                <a:solidFill>
                  <a:schemeClr val="tx1"/>
                </a:solidFill>
              </a:rPr>
              <a:t> into the best state to live in</a:t>
            </a:r>
            <a:r>
              <a:rPr lang="en-US" sz="1600" dirty="0" smtClean="0">
                <a:solidFill>
                  <a:schemeClr val="tx1"/>
                </a:solidFill>
              </a:rPr>
              <a:t>”</a:t>
            </a:r>
            <a:endParaRPr lang="en-US" sz="1600" dirty="0">
              <a:solidFill>
                <a:schemeClr val="tx1"/>
              </a:solidFill>
            </a:endParaRP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7069" y="5344188"/>
            <a:ext cx="1810073" cy="1281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 name="Imagem 15"/>
          <p:cNvPicPr>
            <a:picLocks noChangeAspect="1"/>
          </p:cNvPicPr>
          <p:nvPr/>
        </p:nvPicPr>
        <p:blipFill rotWithShape="1">
          <a:blip r:embed="rId3" cstate="print">
            <a:extLst>
              <a:ext uri="{28A0092B-C50C-407E-A947-70E740481C1C}">
                <a14:useLocalDpi xmlns:a14="http://schemas.microsoft.com/office/drawing/2010/main" xmlns="" val="0"/>
              </a:ext>
            </a:extLst>
          </a:blip>
          <a:srcRect l="772"/>
          <a:stretch/>
        </p:blipFill>
        <p:spPr>
          <a:xfrm>
            <a:off x="517525" y="1497484"/>
            <a:ext cx="1525446" cy="576064"/>
          </a:xfrm>
          <a:prstGeom prst="rect">
            <a:avLst/>
          </a:prstGeom>
        </p:spPr>
      </p:pic>
      <p:sp>
        <p:nvSpPr>
          <p:cNvPr id="45" name="Retângulo de cantos arredondados 44"/>
          <p:cNvSpPr/>
          <p:nvPr/>
        </p:nvSpPr>
        <p:spPr>
          <a:xfrm>
            <a:off x="279986" y="2334366"/>
            <a:ext cx="3168352" cy="2664296"/>
          </a:xfrm>
          <a:prstGeom prst="roundRect">
            <a:avLst>
              <a:gd name="adj" fmla="val 8604"/>
            </a:avLst>
          </a:prstGeom>
          <a:solidFill>
            <a:srgbClr val="F2D6D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smtClean="0">
                <a:solidFill>
                  <a:schemeClr val="tx1"/>
                </a:solidFill>
              </a:rPr>
              <a:t>Area: 586,528 </a:t>
            </a:r>
            <a:r>
              <a:rPr lang="en-US" cap="small" dirty="0">
                <a:solidFill>
                  <a:schemeClr val="tx1"/>
                </a:solidFill>
              </a:rPr>
              <a:t>km² (larger than France)</a:t>
            </a:r>
          </a:p>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a:solidFill>
                  <a:schemeClr val="tx1"/>
                </a:solidFill>
              </a:rPr>
              <a:t>Population: nearly 20 million </a:t>
            </a:r>
            <a:r>
              <a:rPr lang="en-US" cap="small" dirty="0" smtClean="0">
                <a:solidFill>
                  <a:schemeClr val="tx1"/>
                </a:solidFill>
              </a:rPr>
              <a:t>people</a:t>
            </a:r>
          </a:p>
          <a:p>
            <a:pPr marL="261938" indent="-261938">
              <a:lnSpc>
                <a:spcPct val="120000"/>
              </a:lnSpc>
              <a:spcBef>
                <a:spcPts val="600"/>
              </a:spcBef>
              <a:spcAft>
                <a:spcPts val="600"/>
              </a:spcAft>
              <a:buClr>
                <a:schemeClr val="accent2">
                  <a:lumMod val="75000"/>
                </a:schemeClr>
              </a:buClr>
              <a:buFont typeface="Arial" pitchFamily="34" charset="0"/>
              <a:buChar char="•"/>
            </a:pPr>
            <a:r>
              <a:rPr lang="en-US" cap="small" dirty="0" smtClean="0">
                <a:solidFill>
                  <a:schemeClr val="tx1"/>
                </a:solidFill>
              </a:rPr>
              <a:t>Economy: third among </a:t>
            </a:r>
            <a:r>
              <a:rPr lang="en-US" cap="small" dirty="0" err="1" smtClean="0">
                <a:solidFill>
                  <a:schemeClr val="tx1"/>
                </a:solidFill>
              </a:rPr>
              <a:t>brazilian</a:t>
            </a:r>
            <a:r>
              <a:rPr lang="en-US" cap="small" dirty="0" smtClean="0">
                <a:solidFill>
                  <a:schemeClr val="tx1"/>
                </a:solidFill>
              </a:rPr>
              <a:t> states </a:t>
            </a:r>
            <a:endParaRPr lang="en-US" cap="small" dirty="0">
              <a:solidFill>
                <a:schemeClr val="tx1"/>
              </a:solidFill>
            </a:endParaRPr>
          </a:p>
        </p:txBody>
      </p:sp>
      <p:sp>
        <p:nvSpPr>
          <p:cNvPr id="46" name="Forma livre 45"/>
          <p:cNvSpPr/>
          <p:nvPr/>
        </p:nvSpPr>
        <p:spPr>
          <a:xfrm>
            <a:off x="3526971" y="2728686"/>
            <a:ext cx="3875315" cy="1698171"/>
          </a:xfrm>
          <a:custGeom>
            <a:avLst/>
            <a:gdLst>
              <a:gd name="connsiteX0" fmla="*/ 0 w 3918857"/>
              <a:gd name="connsiteY0" fmla="*/ 0 h 1698171"/>
              <a:gd name="connsiteX1" fmla="*/ 885371 w 3918857"/>
              <a:gd name="connsiteY1" fmla="*/ 0 h 1698171"/>
              <a:gd name="connsiteX2" fmla="*/ 3918857 w 3918857"/>
              <a:gd name="connsiteY2" fmla="*/ 1698171 h 1698171"/>
            </a:gdLst>
            <a:ahLst/>
            <a:cxnLst>
              <a:cxn ang="0">
                <a:pos x="connsiteX0" y="connsiteY0"/>
              </a:cxn>
              <a:cxn ang="0">
                <a:pos x="connsiteX1" y="connsiteY1"/>
              </a:cxn>
              <a:cxn ang="0">
                <a:pos x="connsiteX2" y="connsiteY2"/>
              </a:cxn>
            </a:cxnLst>
            <a:rect l="l" t="t" r="r" b="b"/>
            <a:pathLst>
              <a:path w="3918857" h="1698171">
                <a:moveTo>
                  <a:pt x="0" y="0"/>
                </a:moveTo>
                <a:lnTo>
                  <a:pt x="885371" y="0"/>
                </a:lnTo>
                <a:lnTo>
                  <a:pt x="3918857" y="1698171"/>
                </a:ln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7" name="Elipse 46"/>
          <p:cNvSpPr/>
          <p:nvPr/>
        </p:nvSpPr>
        <p:spPr>
          <a:xfrm>
            <a:off x="7344229" y="4350028"/>
            <a:ext cx="165585" cy="16558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8" name="Triângulo isósceles 47"/>
          <p:cNvSpPr/>
          <p:nvPr/>
        </p:nvSpPr>
        <p:spPr>
          <a:xfrm rot="5400000">
            <a:off x="2150095"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9" name="Triângulo isósceles 48"/>
          <p:cNvSpPr/>
          <p:nvPr/>
        </p:nvSpPr>
        <p:spPr>
          <a:xfrm rot="5400000">
            <a:off x="4370782"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0" name="Triângulo isósceles 49"/>
          <p:cNvSpPr/>
          <p:nvPr/>
        </p:nvSpPr>
        <p:spPr>
          <a:xfrm rot="5400000">
            <a:off x="6591468" y="5864857"/>
            <a:ext cx="360040" cy="191193"/>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365" t="3193" r="1913" b="3603"/>
          <a:stretch/>
        </p:blipFill>
        <p:spPr bwMode="auto">
          <a:xfrm>
            <a:off x="2548384" y="5445224"/>
            <a:ext cx="1879600" cy="1079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 name="Retângulo 50"/>
          <p:cNvSpPr/>
          <p:nvPr/>
        </p:nvSpPr>
        <p:spPr>
          <a:xfrm>
            <a:off x="0" y="1368152"/>
            <a:ext cx="9144000" cy="551723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de cantos arredondados 6"/>
          <p:cNvSpPr/>
          <p:nvPr/>
        </p:nvSpPr>
        <p:spPr>
          <a:xfrm>
            <a:off x="6935348" y="5243043"/>
            <a:ext cx="1944216" cy="1399836"/>
          </a:xfrm>
          <a:prstGeom prst="round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marL="144463" indent="-144463">
              <a:lnSpc>
                <a:spcPct val="120000"/>
              </a:lnSpc>
              <a:spcBef>
                <a:spcPts val="300"/>
              </a:spcBef>
              <a:spcAft>
                <a:spcPts val="300"/>
              </a:spcAft>
              <a:buClr>
                <a:schemeClr val="accent2">
                  <a:lumMod val="75000"/>
                </a:schemeClr>
              </a:buClr>
              <a:buFont typeface="Arial" pitchFamily="34" charset="0"/>
              <a:buChar char="•"/>
            </a:pPr>
            <a:r>
              <a:rPr lang="pt-BR" sz="1600" dirty="0" err="1" smtClean="0">
                <a:solidFill>
                  <a:schemeClr val="tx1"/>
                </a:solidFill>
              </a:rPr>
              <a:t>Strategic</a:t>
            </a:r>
            <a:r>
              <a:rPr lang="pt-BR" sz="1600" dirty="0" smtClean="0">
                <a:solidFill>
                  <a:schemeClr val="tx1"/>
                </a:solidFill>
              </a:rPr>
              <a:t> </a:t>
            </a:r>
            <a:r>
              <a:rPr lang="pt-BR" sz="1600" dirty="0" err="1" smtClean="0">
                <a:solidFill>
                  <a:schemeClr val="tx1"/>
                </a:solidFill>
              </a:rPr>
              <a:t>Guidelines</a:t>
            </a:r>
            <a:endParaRPr lang="pt-BR" sz="1600" dirty="0" smtClean="0">
              <a:solidFill>
                <a:schemeClr val="tx1"/>
              </a:solidFill>
            </a:endParaRPr>
          </a:p>
          <a:p>
            <a:pPr marL="144463" indent="-144463">
              <a:lnSpc>
                <a:spcPct val="120000"/>
              </a:lnSpc>
              <a:spcBef>
                <a:spcPts val="300"/>
              </a:spcBef>
              <a:spcAft>
                <a:spcPts val="300"/>
              </a:spcAft>
              <a:buClr>
                <a:schemeClr val="accent2">
                  <a:lumMod val="75000"/>
                </a:schemeClr>
              </a:buClr>
              <a:buFont typeface="Arial" pitchFamily="34" charset="0"/>
              <a:buChar char="•"/>
            </a:pPr>
            <a:r>
              <a:rPr lang="pt-BR" sz="1600" dirty="0" err="1" smtClean="0">
                <a:solidFill>
                  <a:schemeClr val="tx1"/>
                </a:solidFill>
              </a:rPr>
              <a:t>Projects</a:t>
            </a:r>
            <a:endParaRPr lang="pt-BR" sz="1600" dirty="0">
              <a:solidFill>
                <a:schemeClr val="tx1"/>
              </a:solidFill>
            </a:endParaRPr>
          </a:p>
        </p:txBody>
      </p:sp>
      <p:sp>
        <p:nvSpPr>
          <p:cNvPr id="52" name="Retângulo de cantos arredondados 51"/>
          <p:cNvSpPr/>
          <p:nvPr/>
        </p:nvSpPr>
        <p:spPr>
          <a:xfrm>
            <a:off x="178948" y="1498358"/>
            <a:ext cx="8857548" cy="5228496"/>
          </a:xfrm>
          <a:prstGeom prst="roundRect">
            <a:avLst>
              <a:gd name="adj" fmla="val 4175"/>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4000">
              <a:lnSpc>
                <a:spcPct val="150000"/>
              </a:lnSpc>
              <a:spcBef>
                <a:spcPts val="1200"/>
              </a:spcBef>
              <a:spcAft>
                <a:spcPts val="1200"/>
              </a:spcAft>
            </a:pPr>
            <a:r>
              <a:rPr lang="pt-BR" sz="2500" cap="small" dirty="0">
                <a:solidFill>
                  <a:schemeClr val="tx1"/>
                </a:solidFill>
              </a:rPr>
              <a:t>The </a:t>
            </a:r>
            <a:r>
              <a:rPr lang="pt-BR" sz="2500" cap="small" dirty="0" err="1">
                <a:solidFill>
                  <a:schemeClr val="tx1"/>
                </a:solidFill>
              </a:rPr>
              <a:t>vision</a:t>
            </a:r>
            <a:r>
              <a:rPr lang="pt-BR" sz="2500" cap="small" dirty="0">
                <a:solidFill>
                  <a:schemeClr val="tx1"/>
                </a:solidFill>
              </a:rPr>
              <a:t> </a:t>
            </a:r>
            <a:r>
              <a:rPr lang="pt-BR" sz="2500" cap="small" dirty="0" err="1">
                <a:solidFill>
                  <a:schemeClr val="tx1"/>
                </a:solidFill>
              </a:rPr>
              <a:t>was</a:t>
            </a:r>
            <a:r>
              <a:rPr lang="pt-BR" sz="2500" cap="small" dirty="0">
                <a:solidFill>
                  <a:schemeClr val="tx1"/>
                </a:solidFill>
              </a:rPr>
              <a:t> </a:t>
            </a:r>
            <a:r>
              <a:rPr lang="pt-BR" sz="2500" cap="small" dirty="0" err="1">
                <a:solidFill>
                  <a:schemeClr val="tx1"/>
                </a:solidFill>
              </a:rPr>
              <a:t>then</a:t>
            </a:r>
            <a:r>
              <a:rPr lang="pt-BR" sz="2500" cap="small" dirty="0">
                <a:solidFill>
                  <a:schemeClr val="tx1"/>
                </a:solidFill>
              </a:rPr>
              <a:t> </a:t>
            </a:r>
            <a:r>
              <a:rPr lang="pt-BR" sz="2500" cap="small" dirty="0" err="1">
                <a:solidFill>
                  <a:schemeClr val="tx1"/>
                </a:solidFill>
              </a:rPr>
              <a:t>split</a:t>
            </a:r>
            <a:r>
              <a:rPr lang="pt-BR" sz="2500" cap="small" dirty="0">
                <a:solidFill>
                  <a:schemeClr val="tx1"/>
                </a:solidFill>
              </a:rPr>
              <a:t> </a:t>
            </a:r>
            <a:r>
              <a:rPr lang="pt-BR" sz="2500" cap="small" dirty="0" err="1">
                <a:solidFill>
                  <a:schemeClr val="tx1"/>
                </a:solidFill>
              </a:rPr>
              <a:t>into</a:t>
            </a:r>
            <a:r>
              <a:rPr lang="pt-BR" sz="2500" cap="small" dirty="0">
                <a:solidFill>
                  <a:schemeClr val="tx1"/>
                </a:solidFill>
              </a:rPr>
              <a:t>: </a:t>
            </a:r>
          </a:p>
          <a:p>
            <a:pPr marL="623888" indent="-369888">
              <a:lnSpc>
                <a:spcPct val="150000"/>
              </a:lnSpc>
              <a:spcBef>
                <a:spcPts val="1200"/>
              </a:spcBef>
              <a:spcAft>
                <a:spcPts val="1200"/>
              </a:spcAft>
              <a:buClr>
                <a:schemeClr val="accent2">
                  <a:lumMod val="75000"/>
                </a:schemeClr>
              </a:buClr>
              <a:buFont typeface="Arial" pitchFamily="34" charset="0"/>
              <a:buChar char="•"/>
            </a:pPr>
            <a:r>
              <a:rPr lang="pt-BR" sz="2500" cap="small" dirty="0" err="1">
                <a:solidFill>
                  <a:schemeClr val="tx1"/>
                </a:solidFill>
              </a:rPr>
              <a:t>Strategic</a:t>
            </a:r>
            <a:r>
              <a:rPr lang="pt-BR" sz="2500" cap="small" dirty="0">
                <a:solidFill>
                  <a:schemeClr val="tx1"/>
                </a:solidFill>
              </a:rPr>
              <a:t> </a:t>
            </a:r>
            <a:r>
              <a:rPr lang="pt-BR" sz="2500" cap="small" dirty="0" err="1">
                <a:solidFill>
                  <a:schemeClr val="tx1"/>
                </a:solidFill>
              </a:rPr>
              <a:t>guidelines</a:t>
            </a:r>
            <a:endParaRPr lang="pt-BR" sz="2500" cap="small" dirty="0">
              <a:solidFill>
                <a:schemeClr val="tx1"/>
              </a:solidFill>
            </a:endParaRPr>
          </a:p>
          <a:p>
            <a:pPr marL="623888" indent="-369888">
              <a:lnSpc>
                <a:spcPct val="150000"/>
              </a:lnSpc>
              <a:spcBef>
                <a:spcPts val="1200"/>
              </a:spcBef>
              <a:spcAft>
                <a:spcPts val="1200"/>
              </a:spcAft>
              <a:buClr>
                <a:schemeClr val="accent2">
                  <a:lumMod val="75000"/>
                </a:schemeClr>
              </a:buClr>
              <a:buFont typeface="Arial" pitchFamily="34" charset="0"/>
              <a:buChar char="•"/>
            </a:pPr>
            <a:r>
              <a:rPr lang="pt-BR" sz="2500" cap="small" dirty="0">
                <a:solidFill>
                  <a:schemeClr val="tx1"/>
                </a:solidFill>
              </a:rPr>
              <a:t>Portfolio </a:t>
            </a:r>
            <a:r>
              <a:rPr lang="pt-BR" sz="2500" cap="small" dirty="0" err="1">
                <a:solidFill>
                  <a:schemeClr val="tx1"/>
                </a:solidFill>
              </a:rPr>
              <a:t>of</a:t>
            </a:r>
            <a:r>
              <a:rPr lang="pt-BR" sz="2500" cap="small" dirty="0">
                <a:solidFill>
                  <a:schemeClr val="tx1"/>
                </a:solidFill>
              </a:rPr>
              <a:t> </a:t>
            </a:r>
            <a:r>
              <a:rPr lang="pt-BR" sz="2500" cap="small" dirty="0" err="1">
                <a:solidFill>
                  <a:schemeClr val="tx1"/>
                </a:solidFill>
              </a:rPr>
              <a:t>structuring</a:t>
            </a:r>
            <a:r>
              <a:rPr lang="pt-BR" sz="2500" cap="small" dirty="0">
                <a:solidFill>
                  <a:schemeClr val="tx1"/>
                </a:solidFill>
              </a:rPr>
              <a:t> </a:t>
            </a:r>
            <a:r>
              <a:rPr lang="pt-BR" sz="2500" cap="small" dirty="0" err="1">
                <a:solidFill>
                  <a:schemeClr val="tx1"/>
                </a:solidFill>
              </a:rPr>
              <a:t>and</a:t>
            </a:r>
            <a:r>
              <a:rPr lang="pt-BR" sz="2500" cap="small" dirty="0">
                <a:solidFill>
                  <a:schemeClr val="tx1"/>
                </a:solidFill>
              </a:rPr>
              <a:t> </a:t>
            </a:r>
            <a:r>
              <a:rPr lang="pt-BR" sz="2500" cap="small" dirty="0" err="1">
                <a:solidFill>
                  <a:schemeClr val="tx1"/>
                </a:solidFill>
              </a:rPr>
              <a:t>leveraging</a:t>
            </a:r>
            <a:r>
              <a:rPr lang="pt-BR" sz="2500" cap="small" dirty="0">
                <a:solidFill>
                  <a:schemeClr val="tx1"/>
                </a:solidFill>
              </a:rPr>
              <a:t> </a:t>
            </a:r>
            <a:r>
              <a:rPr lang="pt-BR" sz="2500" cap="small" dirty="0" err="1">
                <a:solidFill>
                  <a:schemeClr val="tx1"/>
                </a:solidFill>
              </a:rPr>
              <a:t>projects</a:t>
            </a:r>
            <a:r>
              <a:rPr lang="pt-BR" sz="2500" cap="small" dirty="0">
                <a:solidFill>
                  <a:schemeClr val="tx1"/>
                </a:solidFill>
              </a:rPr>
              <a:t> for </a:t>
            </a:r>
            <a:r>
              <a:rPr lang="pt-BR" sz="2500" cap="small" dirty="0" err="1">
                <a:solidFill>
                  <a:schemeClr val="tx1"/>
                </a:solidFill>
              </a:rPr>
              <a:t>the</a:t>
            </a:r>
            <a:r>
              <a:rPr lang="pt-BR" sz="2500" cap="small" dirty="0">
                <a:solidFill>
                  <a:schemeClr val="tx1"/>
                </a:solidFill>
              </a:rPr>
              <a:t> </a:t>
            </a:r>
            <a:r>
              <a:rPr lang="pt-BR" sz="2500" cap="small" dirty="0" err="1">
                <a:solidFill>
                  <a:schemeClr val="tx1"/>
                </a:solidFill>
              </a:rPr>
              <a:t>development</a:t>
            </a:r>
            <a:r>
              <a:rPr lang="pt-BR" sz="2500" cap="small" dirty="0">
                <a:solidFill>
                  <a:schemeClr val="tx1"/>
                </a:solidFill>
              </a:rPr>
              <a:t> </a:t>
            </a:r>
            <a:r>
              <a:rPr lang="pt-BR" sz="2500" cap="small" dirty="0" err="1">
                <a:solidFill>
                  <a:schemeClr val="tx1"/>
                </a:solidFill>
              </a:rPr>
              <a:t>of</a:t>
            </a:r>
            <a:r>
              <a:rPr lang="pt-BR" sz="2500" cap="small" dirty="0">
                <a:solidFill>
                  <a:schemeClr val="tx1"/>
                </a:solidFill>
              </a:rPr>
              <a:t> </a:t>
            </a:r>
            <a:r>
              <a:rPr lang="pt-BR" sz="2500" cap="small" dirty="0" err="1">
                <a:solidFill>
                  <a:schemeClr val="tx1"/>
                </a:solidFill>
              </a:rPr>
              <a:t>the</a:t>
            </a:r>
            <a:r>
              <a:rPr lang="pt-BR" sz="2500" cap="small" dirty="0">
                <a:solidFill>
                  <a:schemeClr val="tx1"/>
                </a:solidFill>
              </a:rPr>
              <a:t> </a:t>
            </a:r>
            <a:r>
              <a:rPr lang="pt-BR" sz="2500" cap="small" dirty="0" err="1">
                <a:solidFill>
                  <a:schemeClr val="tx1"/>
                </a:solidFill>
              </a:rPr>
              <a:t>State</a:t>
            </a:r>
            <a:endParaRPr lang="pt-BR" sz="2500" cap="small" dirty="0">
              <a:solidFill>
                <a:schemeClr val="tx1"/>
              </a:solidFill>
            </a:endParaRPr>
          </a:p>
          <a:p>
            <a:pPr algn="ctr">
              <a:lnSpc>
                <a:spcPct val="150000"/>
              </a:lnSpc>
              <a:spcBef>
                <a:spcPts val="600"/>
              </a:spcBef>
              <a:spcAft>
                <a:spcPts val="600"/>
              </a:spcAft>
            </a:pPr>
            <a:endParaRPr lang="pt-BR" sz="2800" cap="small" dirty="0">
              <a:solidFill>
                <a:srgbClr val="FF0000"/>
              </a:solidFill>
            </a:endParaRPr>
          </a:p>
        </p:txBody>
      </p:sp>
    </p:spTree>
    <p:extLst>
      <p:ext uri="{BB962C8B-B14F-4D97-AF65-F5344CB8AC3E}">
        <p14:creationId xmlns:p14="http://schemas.microsoft.com/office/powerpoint/2010/main" xmlns="" val="72689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0" y="1340768"/>
            <a:ext cx="9144000" cy="5517232"/>
          </a:xfrm>
          <a:prstGeom prst="rect">
            <a:avLst/>
          </a:prstGeom>
          <a:solidFill>
            <a:srgbClr val="FC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ítulo 1"/>
          <p:cNvSpPr txBox="1">
            <a:spLocks/>
          </p:cNvSpPr>
          <p:nvPr/>
        </p:nvSpPr>
        <p:spPr bwMode="auto">
          <a:xfrm>
            <a:off x="683543" y="-670"/>
            <a:ext cx="8640985" cy="134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83018"/>
                </a:solidFill>
                <a:latin typeface="+mj-lt"/>
                <a:ea typeface="+mj-ea"/>
                <a:cs typeface="+mj-cs"/>
              </a:defRPr>
            </a:lvl1pPr>
            <a:lvl2pPr algn="l" rtl="0" eaLnBrk="0" fontAlgn="base" hangingPunct="0">
              <a:spcBef>
                <a:spcPct val="0"/>
              </a:spcBef>
              <a:spcAft>
                <a:spcPct val="0"/>
              </a:spcAft>
              <a:defRPr sz="2800">
                <a:solidFill>
                  <a:srgbClr val="483018"/>
                </a:solidFill>
                <a:latin typeface="Calibri" pitchFamily="34" charset="0"/>
              </a:defRPr>
            </a:lvl2pPr>
            <a:lvl3pPr algn="l" rtl="0" eaLnBrk="0" fontAlgn="base" hangingPunct="0">
              <a:spcBef>
                <a:spcPct val="0"/>
              </a:spcBef>
              <a:spcAft>
                <a:spcPct val="0"/>
              </a:spcAft>
              <a:defRPr sz="2800">
                <a:solidFill>
                  <a:srgbClr val="483018"/>
                </a:solidFill>
                <a:latin typeface="Calibri" pitchFamily="34" charset="0"/>
              </a:defRPr>
            </a:lvl3pPr>
            <a:lvl4pPr algn="l" rtl="0" eaLnBrk="0" fontAlgn="base" hangingPunct="0">
              <a:spcBef>
                <a:spcPct val="0"/>
              </a:spcBef>
              <a:spcAft>
                <a:spcPct val="0"/>
              </a:spcAft>
              <a:defRPr sz="2800">
                <a:solidFill>
                  <a:srgbClr val="483018"/>
                </a:solidFill>
                <a:latin typeface="Calibri" pitchFamily="34" charset="0"/>
              </a:defRPr>
            </a:lvl4pPr>
            <a:lvl5pPr algn="l" rtl="0" eaLnBrk="0" fontAlgn="base" hangingPunct="0">
              <a:spcBef>
                <a:spcPct val="0"/>
              </a:spcBef>
              <a:spcAft>
                <a:spcPct val="0"/>
              </a:spcAft>
              <a:defRPr sz="2800">
                <a:solidFill>
                  <a:srgbClr val="483018"/>
                </a:solidFill>
                <a:latin typeface="Calibri" pitchFamily="34" charset="0"/>
              </a:defRPr>
            </a:lvl5pPr>
            <a:lvl6pPr marL="457200" algn="l" rtl="0" fontAlgn="base">
              <a:spcBef>
                <a:spcPct val="0"/>
              </a:spcBef>
              <a:spcAft>
                <a:spcPct val="0"/>
              </a:spcAft>
              <a:defRPr sz="2800">
                <a:solidFill>
                  <a:srgbClr val="483018"/>
                </a:solidFill>
                <a:latin typeface="Calibri" pitchFamily="34" charset="0"/>
              </a:defRPr>
            </a:lvl6pPr>
            <a:lvl7pPr marL="914400" algn="l" rtl="0" fontAlgn="base">
              <a:spcBef>
                <a:spcPct val="0"/>
              </a:spcBef>
              <a:spcAft>
                <a:spcPct val="0"/>
              </a:spcAft>
              <a:defRPr sz="2800">
                <a:solidFill>
                  <a:srgbClr val="483018"/>
                </a:solidFill>
                <a:latin typeface="Calibri" pitchFamily="34" charset="0"/>
              </a:defRPr>
            </a:lvl7pPr>
            <a:lvl8pPr marL="1371600" algn="l" rtl="0" fontAlgn="base">
              <a:spcBef>
                <a:spcPct val="0"/>
              </a:spcBef>
              <a:spcAft>
                <a:spcPct val="0"/>
              </a:spcAft>
              <a:defRPr sz="2800">
                <a:solidFill>
                  <a:srgbClr val="483018"/>
                </a:solidFill>
                <a:latin typeface="Calibri" pitchFamily="34" charset="0"/>
              </a:defRPr>
            </a:lvl8pPr>
            <a:lvl9pPr marL="1828800" algn="l" rtl="0" fontAlgn="base">
              <a:spcBef>
                <a:spcPct val="0"/>
              </a:spcBef>
              <a:spcAft>
                <a:spcPct val="0"/>
              </a:spcAft>
              <a:defRPr sz="2800">
                <a:solidFill>
                  <a:srgbClr val="483018"/>
                </a:solidFill>
                <a:latin typeface="Calibri" pitchFamily="34" charset="0"/>
              </a:defRPr>
            </a:lvl9pPr>
          </a:lstStyle>
          <a:p>
            <a:pPr>
              <a:lnSpc>
                <a:spcPct val="130000"/>
              </a:lnSpc>
            </a:pPr>
            <a:r>
              <a:rPr lang="pt-BR" b="1" dirty="0" err="1" smtClean="0">
                <a:solidFill>
                  <a:schemeClr val="bg1">
                    <a:lumMod val="65000"/>
                  </a:schemeClr>
                </a:solidFill>
              </a:rPr>
              <a:t>Fourth</a:t>
            </a:r>
            <a:r>
              <a:rPr lang="pt-BR" b="1" dirty="0" smtClean="0">
                <a:solidFill>
                  <a:schemeClr val="bg1">
                    <a:lumMod val="65000"/>
                  </a:schemeClr>
                </a:solidFill>
              </a:rPr>
              <a:t> Case</a:t>
            </a:r>
            <a:r>
              <a:rPr lang="pt-BR" dirty="0" smtClean="0">
                <a:solidFill>
                  <a:schemeClr val="bg1">
                    <a:lumMod val="65000"/>
                  </a:schemeClr>
                </a:solidFill>
              </a:rPr>
              <a:t/>
            </a:r>
            <a:br>
              <a:rPr lang="pt-BR" dirty="0" smtClean="0">
                <a:solidFill>
                  <a:schemeClr val="bg1">
                    <a:lumMod val="65000"/>
                  </a:schemeClr>
                </a:solidFill>
              </a:rPr>
            </a:br>
            <a:r>
              <a:rPr lang="en-US" sz="2100" b="1" dirty="0" smtClean="0"/>
              <a:t>Scenarios </a:t>
            </a:r>
            <a:r>
              <a:rPr lang="en-US" sz="2100" b="1" dirty="0"/>
              <a:t>and development strategy of the state of Minas </a:t>
            </a:r>
            <a:r>
              <a:rPr lang="en-US" sz="2100" b="1" dirty="0" err="1"/>
              <a:t>Gerais</a:t>
            </a:r>
            <a:r>
              <a:rPr lang="en-US" sz="2100" b="1" dirty="0"/>
              <a:t> </a:t>
            </a:r>
            <a:r>
              <a:rPr lang="en-US" sz="1400" dirty="0"/>
              <a:t>(2003, 2007</a:t>
            </a:r>
            <a:r>
              <a:rPr lang="en-US" sz="1400" dirty="0" smtClean="0"/>
              <a:t>)</a:t>
            </a:r>
            <a:endParaRPr lang="pt-BR" sz="1400" dirty="0"/>
          </a:p>
        </p:txBody>
      </p:sp>
      <p:sp>
        <p:nvSpPr>
          <p:cNvPr id="6" name="Arredondar Retângulo no Mesmo Canto Lateral 5"/>
          <p:cNvSpPr/>
          <p:nvPr/>
        </p:nvSpPr>
        <p:spPr>
          <a:xfrm rot="5400000">
            <a:off x="15144" y="98884"/>
            <a:ext cx="576064" cy="611560"/>
          </a:xfrm>
          <a:prstGeom prst="round2SameRect">
            <a:avLst>
              <a:gd name="adj1" fmla="val 5000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2000" b="1" dirty="0" smtClean="0"/>
              <a:t>4º</a:t>
            </a:r>
            <a:endParaRPr lang="pt-BR" sz="2000" b="1" dirty="0"/>
          </a:p>
        </p:txBody>
      </p:sp>
      <p:sp>
        <p:nvSpPr>
          <p:cNvPr id="7" name="Arredondar Retângulo no Mesmo Canto Lateral 6"/>
          <p:cNvSpPr/>
          <p:nvPr/>
        </p:nvSpPr>
        <p:spPr>
          <a:xfrm rot="10800000">
            <a:off x="251520" y="1340768"/>
            <a:ext cx="2088232" cy="864096"/>
          </a:xfrm>
          <a:prstGeom prst="round2SameRect">
            <a:avLst>
              <a:gd name="adj1" fmla="val 24804"/>
              <a:gd name="adj2" fmla="val 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pt-BR" sz="2000" b="1" dirty="0"/>
          </a:p>
        </p:txBody>
      </p:sp>
      <p:cxnSp>
        <p:nvCxnSpPr>
          <p:cNvPr id="8" name="Conector reto 7"/>
          <p:cNvCxnSpPr/>
          <p:nvPr/>
        </p:nvCxnSpPr>
        <p:spPr>
          <a:xfrm>
            <a:off x="0" y="1340768"/>
            <a:ext cx="9144000"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Imagem 8"/>
          <p:cNvPicPr>
            <a:picLocks noChangeAspect="1"/>
          </p:cNvPicPr>
          <p:nvPr/>
        </p:nvPicPr>
        <p:blipFill rotWithShape="1">
          <a:blip r:embed="rId2" cstate="print">
            <a:extLst>
              <a:ext uri="{28A0092B-C50C-407E-A947-70E740481C1C}">
                <a14:useLocalDpi xmlns:a14="http://schemas.microsoft.com/office/drawing/2010/main" xmlns="" val="0"/>
              </a:ext>
            </a:extLst>
          </a:blip>
          <a:srcRect l="772"/>
          <a:stretch/>
        </p:blipFill>
        <p:spPr>
          <a:xfrm>
            <a:off x="517525" y="1497484"/>
            <a:ext cx="1525446" cy="576064"/>
          </a:xfrm>
          <a:prstGeom prst="rect">
            <a:avLst/>
          </a:prstGeom>
        </p:spPr>
      </p:pic>
      <p:sp>
        <p:nvSpPr>
          <p:cNvPr id="3" name="Espaço Reservado para Conteúdo 2"/>
          <p:cNvSpPr>
            <a:spLocks noGrp="1"/>
          </p:cNvSpPr>
          <p:nvPr>
            <p:ph idx="1"/>
          </p:nvPr>
        </p:nvSpPr>
        <p:spPr>
          <a:xfrm>
            <a:off x="366508" y="2305900"/>
            <a:ext cx="8291264" cy="4392216"/>
          </a:xfrm>
        </p:spPr>
        <p:txBody>
          <a:bodyPr>
            <a:noAutofit/>
          </a:bodyPr>
          <a:lstStyle/>
          <a:p>
            <a:pPr>
              <a:lnSpc>
                <a:spcPct val="130000"/>
              </a:lnSpc>
              <a:spcBef>
                <a:spcPts val="600"/>
              </a:spcBef>
              <a:spcAft>
                <a:spcPts val="400"/>
              </a:spcAft>
              <a:buNone/>
            </a:pPr>
            <a:r>
              <a:rPr lang="pt-BR" sz="1800" b="1" dirty="0" smtClean="0"/>
              <a:t>ANTICIPATION</a:t>
            </a:r>
          </a:p>
          <a:p>
            <a:pPr>
              <a:lnSpc>
                <a:spcPct val="130000"/>
              </a:lnSpc>
              <a:spcBef>
                <a:spcPts val="600"/>
              </a:spcBef>
              <a:spcAft>
                <a:spcPts val="400"/>
              </a:spcAft>
              <a:buClr>
                <a:schemeClr val="accent2">
                  <a:lumMod val="75000"/>
                </a:schemeClr>
              </a:buClr>
              <a:buFont typeface="Courier New" pitchFamily="49" charset="0"/>
              <a:buChar char="»"/>
            </a:pPr>
            <a:r>
              <a:rPr lang="en-US" sz="1600" dirty="0"/>
              <a:t>The threat of losing many opportunities unless  making severe adjustments in the state and its government</a:t>
            </a:r>
          </a:p>
          <a:p>
            <a:pPr fontAlgn="auto">
              <a:lnSpc>
                <a:spcPct val="130000"/>
              </a:lnSpc>
              <a:spcBef>
                <a:spcPts val="600"/>
              </a:spcBef>
              <a:spcAft>
                <a:spcPts val="400"/>
              </a:spcAft>
              <a:buNone/>
            </a:pPr>
            <a:r>
              <a:rPr lang="en-US" sz="1800" b="1" dirty="0" smtClean="0"/>
              <a:t>APPROPRIATION</a:t>
            </a:r>
            <a:endParaRPr lang="pt-BR" sz="1800" b="1" dirty="0" smtClean="0"/>
          </a:p>
          <a:p>
            <a:pPr>
              <a:lnSpc>
                <a:spcPct val="130000"/>
              </a:lnSpc>
              <a:spcBef>
                <a:spcPts val="600"/>
              </a:spcBef>
              <a:spcAft>
                <a:spcPts val="400"/>
              </a:spcAft>
              <a:buClr>
                <a:schemeClr val="accent2">
                  <a:lumMod val="75000"/>
                </a:schemeClr>
              </a:buClr>
              <a:buFont typeface="Courier New" pitchFamily="49" charset="0"/>
              <a:buChar char="»"/>
            </a:pPr>
            <a:r>
              <a:rPr lang="en-US" sz="1600" dirty="0"/>
              <a:t>Choice of strategies aligned with the scenarios</a:t>
            </a:r>
            <a:endParaRPr lang="pt-BR" sz="1600" dirty="0"/>
          </a:p>
          <a:p>
            <a:pPr>
              <a:lnSpc>
                <a:spcPct val="130000"/>
              </a:lnSpc>
              <a:spcBef>
                <a:spcPts val="600"/>
              </a:spcBef>
              <a:spcAft>
                <a:spcPts val="400"/>
              </a:spcAft>
              <a:buClr>
                <a:schemeClr val="accent2">
                  <a:lumMod val="75000"/>
                </a:schemeClr>
              </a:buClr>
              <a:buFont typeface="Courier New" pitchFamily="49" charset="0"/>
              <a:buChar char="»"/>
            </a:pPr>
            <a:r>
              <a:rPr lang="en-US" sz="1600" dirty="0"/>
              <a:t>Realization of the urgent need for modernization of  the state government toward higher  efficiency</a:t>
            </a:r>
          </a:p>
          <a:p>
            <a:pPr fontAlgn="t">
              <a:lnSpc>
                <a:spcPct val="130000"/>
              </a:lnSpc>
              <a:spcBef>
                <a:spcPts val="600"/>
              </a:spcBef>
              <a:spcAft>
                <a:spcPts val="400"/>
              </a:spcAft>
              <a:buNone/>
            </a:pPr>
            <a:r>
              <a:rPr lang="en-US" sz="1800" b="1" dirty="0" smtClean="0"/>
              <a:t>ACTION AND CONSEQUENCES</a:t>
            </a:r>
            <a:endParaRPr lang="pt-BR" sz="1800" b="1" dirty="0" smtClean="0"/>
          </a:p>
          <a:p>
            <a:pPr>
              <a:lnSpc>
                <a:spcPct val="130000"/>
              </a:lnSpc>
              <a:spcBef>
                <a:spcPts val="600"/>
              </a:spcBef>
              <a:spcAft>
                <a:spcPts val="400"/>
              </a:spcAft>
              <a:buClr>
                <a:schemeClr val="accent2">
                  <a:lumMod val="75000"/>
                </a:schemeClr>
              </a:buClr>
              <a:buFont typeface="Courier New" pitchFamily="49" charset="0"/>
              <a:buChar char="»"/>
            </a:pPr>
            <a:r>
              <a:rPr lang="en-US" sz="1600" dirty="0"/>
              <a:t>Public policies aligned with  the scenarios </a:t>
            </a:r>
            <a:endParaRPr lang="pt-BR" sz="1600" dirty="0"/>
          </a:p>
          <a:p>
            <a:pPr>
              <a:lnSpc>
                <a:spcPct val="130000"/>
              </a:lnSpc>
              <a:spcBef>
                <a:spcPts val="600"/>
              </a:spcBef>
              <a:spcAft>
                <a:spcPts val="400"/>
              </a:spcAft>
              <a:buClr>
                <a:schemeClr val="accent2">
                  <a:lumMod val="75000"/>
                </a:schemeClr>
              </a:buClr>
              <a:buFont typeface="Courier New" pitchFamily="49" charset="0"/>
              <a:buChar char="»"/>
            </a:pPr>
            <a:r>
              <a:rPr lang="en-US" sz="1600" dirty="0"/>
              <a:t>“The shock of management” in state </a:t>
            </a:r>
            <a:r>
              <a:rPr lang="en-US" sz="1600" dirty="0" smtClean="0"/>
              <a:t>government</a:t>
            </a:r>
            <a:endParaRPr lang="pt-BR" sz="16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Brazil in transition - </a:t>
            </a:r>
            <a:r>
              <a:rPr lang="en-US" dirty="0" smtClean="0">
                <a:solidFill>
                  <a:schemeClr val="tx1"/>
                </a:solidFill>
              </a:rPr>
              <a:t>current landscape </a:t>
            </a:r>
            <a:r>
              <a:rPr lang="en-US" dirty="0" smtClean="0"/>
              <a:t>and future trends 2011-2022</a:t>
            </a:r>
            <a:endParaRPr lang="pt-BR" dirty="0"/>
          </a:p>
        </p:txBody>
      </p:sp>
      <p:sp>
        <p:nvSpPr>
          <p:cNvPr id="4" name="Retângulo de cantos arredondados 3"/>
          <p:cNvSpPr/>
          <p:nvPr/>
        </p:nvSpPr>
        <p:spPr>
          <a:xfrm>
            <a:off x="611560" y="1484784"/>
            <a:ext cx="7992888" cy="5184576"/>
          </a:xfrm>
          <a:prstGeom prst="roundRect">
            <a:avLst>
              <a:gd name="adj" fmla="val 1778"/>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ext Box 51"/>
          <p:cNvSpPr txBox="1">
            <a:spLocks noChangeArrowheads="1"/>
          </p:cNvSpPr>
          <p:nvPr/>
        </p:nvSpPr>
        <p:spPr bwMode="auto">
          <a:xfrm rot="-5400000">
            <a:off x="-1060226" y="3889000"/>
            <a:ext cx="4191000" cy="3046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spAutoFit/>
          </a:bodyPr>
          <a:lstStyle>
            <a:lvl1pPr defTabSz="909638" eaLnBrk="0" hangingPunct="0">
              <a:defRPr>
                <a:solidFill>
                  <a:schemeClr val="tx1"/>
                </a:solidFill>
                <a:latin typeface="Arial" charset="0"/>
                <a:cs typeface="Arial" charset="0"/>
              </a:defRPr>
            </a:lvl1pPr>
            <a:lvl2pPr marL="742950" indent="-285750" defTabSz="909638" eaLnBrk="0" hangingPunct="0">
              <a:defRPr>
                <a:solidFill>
                  <a:schemeClr val="tx1"/>
                </a:solidFill>
                <a:latin typeface="Arial" charset="0"/>
                <a:cs typeface="Arial" charset="0"/>
              </a:defRPr>
            </a:lvl2pPr>
            <a:lvl3pPr marL="1143000" indent="-228600" defTabSz="909638" eaLnBrk="0" hangingPunct="0">
              <a:defRPr>
                <a:solidFill>
                  <a:schemeClr val="tx1"/>
                </a:solidFill>
                <a:latin typeface="Arial" charset="0"/>
                <a:cs typeface="Arial" charset="0"/>
              </a:defRPr>
            </a:lvl3pPr>
            <a:lvl4pPr marL="1600200" indent="-228600" defTabSz="909638" eaLnBrk="0" hangingPunct="0">
              <a:defRPr>
                <a:solidFill>
                  <a:schemeClr val="tx1"/>
                </a:solidFill>
                <a:latin typeface="Arial" charset="0"/>
                <a:cs typeface="Arial" charset="0"/>
              </a:defRPr>
            </a:lvl4pPr>
            <a:lvl5pPr marL="2057400" indent="-228600" defTabSz="909638" eaLnBrk="0" hangingPunct="0">
              <a:defRPr>
                <a:solidFill>
                  <a:schemeClr val="tx1"/>
                </a:solidFill>
                <a:latin typeface="Arial" charset="0"/>
                <a:cs typeface="Arial" charset="0"/>
              </a:defRPr>
            </a:lvl5pPr>
            <a:lvl6pPr marL="2514600" indent="-228600" defTabSz="909638" eaLnBrk="0" fontAlgn="base" hangingPunct="0">
              <a:spcBef>
                <a:spcPct val="0"/>
              </a:spcBef>
              <a:spcAft>
                <a:spcPct val="0"/>
              </a:spcAft>
              <a:defRPr>
                <a:solidFill>
                  <a:schemeClr val="tx1"/>
                </a:solidFill>
                <a:latin typeface="Arial" charset="0"/>
                <a:cs typeface="Arial" charset="0"/>
              </a:defRPr>
            </a:lvl6pPr>
            <a:lvl7pPr marL="2971800" indent="-228600" defTabSz="909638" eaLnBrk="0" fontAlgn="base" hangingPunct="0">
              <a:spcBef>
                <a:spcPct val="0"/>
              </a:spcBef>
              <a:spcAft>
                <a:spcPct val="0"/>
              </a:spcAft>
              <a:defRPr>
                <a:solidFill>
                  <a:schemeClr val="tx1"/>
                </a:solidFill>
                <a:latin typeface="Arial" charset="0"/>
                <a:cs typeface="Arial" charset="0"/>
              </a:defRPr>
            </a:lvl7pPr>
            <a:lvl8pPr marL="3429000" indent="-228600" defTabSz="909638" eaLnBrk="0" fontAlgn="base" hangingPunct="0">
              <a:spcBef>
                <a:spcPct val="0"/>
              </a:spcBef>
              <a:spcAft>
                <a:spcPct val="0"/>
              </a:spcAft>
              <a:defRPr>
                <a:solidFill>
                  <a:schemeClr val="tx1"/>
                </a:solidFill>
                <a:latin typeface="Arial" charset="0"/>
                <a:cs typeface="Arial" charset="0"/>
              </a:defRPr>
            </a:lvl8pPr>
            <a:lvl9pPr marL="3886200" indent="-228600" defTabSz="909638" eaLnBrk="0" fontAlgn="base" hangingPunct="0">
              <a:spcBef>
                <a:spcPct val="0"/>
              </a:spcBef>
              <a:spcAft>
                <a:spcPct val="0"/>
              </a:spcAft>
              <a:defRPr>
                <a:solidFill>
                  <a:schemeClr val="tx1"/>
                </a:solidFill>
                <a:latin typeface="Arial" charset="0"/>
                <a:cs typeface="Arial" charset="0"/>
              </a:defRPr>
            </a:lvl9pPr>
          </a:lstStyle>
          <a:p>
            <a:pPr algn="ctr" fontAlgn="t">
              <a:lnSpc>
                <a:spcPct val="110000"/>
              </a:lnSpc>
            </a:pPr>
            <a:r>
              <a:rPr lang="en-US" b="1" dirty="0">
                <a:latin typeface="+mj-lt"/>
              </a:rPr>
              <a:t>Insertion of Brazil in </a:t>
            </a:r>
            <a:r>
              <a:rPr lang="en-US" b="1" dirty="0" smtClean="0">
                <a:latin typeface="+mj-lt"/>
              </a:rPr>
              <a:t>global economy</a:t>
            </a:r>
            <a:endParaRPr lang="pt-BR" b="1" dirty="0">
              <a:solidFill>
                <a:schemeClr val="tx1">
                  <a:lumMod val="75000"/>
                  <a:lumOff val="25000"/>
                </a:schemeClr>
              </a:solidFill>
              <a:latin typeface="+mj-lt"/>
              <a:cs typeface="Calibri" pitchFamily="34" charset="0"/>
            </a:endParaRPr>
          </a:p>
        </p:txBody>
      </p:sp>
      <p:grpSp>
        <p:nvGrpSpPr>
          <p:cNvPr id="6" name="Grupo 41"/>
          <p:cNvGrpSpPr>
            <a:grpSpLocks/>
          </p:cNvGrpSpPr>
          <p:nvPr/>
        </p:nvGrpSpPr>
        <p:grpSpPr bwMode="auto">
          <a:xfrm>
            <a:off x="4355976" y="1801832"/>
            <a:ext cx="533400" cy="4679801"/>
            <a:chOff x="4038600" y="990600"/>
            <a:chExt cx="533400" cy="5029200"/>
          </a:xfrm>
          <a:solidFill>
            <a:schemeClr val="bg1">
              <a:lumMod val="85000"/>
            </a:schemeClr>
          </a:solidFill>
          <a:effectLst>
            <a:outerShdw blurRad="50800" dist="38100" dir="2700000" algn="tl" rotWithShape="0">
              <a:prstClr val="black">
                <a:alpha val="40000"/>
              </a:prstClr>
            </a:outerShdw>
          </a:effectLst>
        </p:grpSpPr>
        <p:sp>
          <p:nvSpPr>
            <p:cNvPr id="7" name="Triângulo isósceles 33"/>
            <p:cNvSpPr>
              <a:spLocks noChangeArrowheads="1"/>
            </p:cNvSpPr>
            <p:nvPr/>
          </p:nvSpPr>
          <p:spPr bwMode="auto">
            <a:xfrm flipV="1">
              <a:off x="4038600" y="5562600"/>
              <a:ext cx="533400" cy="457200"/>
            </a:xfrm>
            <a:prstGeom prst="triangle">
              <a:avLst>
                <a:gd name="adj" fmla="val 50000"/>
              </a:avLst>
            </a:prstGeom>
            <a:grpFill/>
            <a:ln w="9525" algn="ctr">
              <a:noFill/>
              <a:round/>
              <a:headEnd/>
              <a:tailEnd/>
            </a:ln>
          </p:spPr>
          <p:txBody>
            <a:bodyPr/>
            <a:lstStyle/>
            <a:p>
              <a:pPr>
                <a:defRPr/>
              </a:pPr>
              <a:endParaRPr lang="pt-BR" dirty="0">
                <a:latin typeface="+mj-lt"/>
                <a:cs typeface="Calibri" pitchFamily="34" charset="0"/>
              </a:endParaRPr>
            </a:p>
          </p:txBody>
        </p:sp>
        <p:sp>
          <p:nvSpPr>
            <p:cNvPr id="8" name="Retângulo 30"/>
            <p:cNvSpPr>
              <a:spLocks noChangeArrowheads="1"/>
            </p:cNvSpPr>
            <p:nvPr/>
          </p:nvSpPr>
          <p:spPr bwMode="auto">
            <a:xfrm>
              <a:off x="4038600" y="1447800"/>
              <a:ext cx="533400" cy="4114800"/>
            </a:xfrm>
            <a:prstGeom prst="rect">
              <a:avLst/>
            </a:prstGeom>
            <a:grpFill/>
            <a:ln w="9525" algn="ctr">
              <a:noFill/>
              <a:round/>
              <a:headEnd/>
              <a:tailEnd/>
            </a:ln>
          </p:spPr>
          <p:txBody>
            <a:bodyPr/>
            <a:lstStyle/>
            <a:p>
              <a:pPr>
                <a:defRPr/>
              </a:pPr>
              <a:endParaRPr lang="pt-BR" dirty="0">
                <a:latin typeface="+mj-lt"/>
                <a:cs typeface="Calibri" pitchFamily="34" charset="0"/>
              </a:endParaRPr>
            </a:p>
          </p:txBody>
        </p:sp>
        <p:sp>
          <p:nvSpPr>
            <p:cNvPr id="9" name="Triângulo isósceles 32"/>
            <p:cNvSpPr>
              <a:spLocks noChangeArrowheads="1"/>
            </p:cNvSpPr>
            <p:nvPr/>
          </p:nvSpPr>
          <p:spPr bwMode="auto">
            <a:xfrm>
              <a:off x="4038600" y="990600"/>
              <a:ext cx="533400" cy="457200"/>
            </a:xfrm>
            <a:prstGeom prst="triangle">
              <a:avLst>
                <a:gd name="adj" fmla="val 50000"/>
              </a:avLst>
            </a:prstGeom>
            <a:grpFill/>
            <a:ln w="9525" algn="ctr">
              <a:noFill/>
              <a:round/>
              <a:headEnd/>
              <a:tailEnd/>
            </a:ln>
          </p:spPr>
          <p:txBody>
            <a:bodyPr/>
            <a:lstStyle/>
            <a:p>
              <a:pPr>
                <a:defRPr/>
              </a:pPr>
              <a:endParaRPr lang="pt-BR" dirty="0">
                <a:latin typeface="+mj-lt"/>
                <a:cs typeface="Calibri" pitchFamily="34" charset="0"/>
              </a:endParaRPr>
            </a:p>
          </p:txBody>
        </p:sp>
      </p:grpSp>
      <p:grpSp>
        <p:nvGrpSpPr>
          <p:cNvPr id="10" name="Grupo 42"/>
          <p:cNvGrpSpPr>
            <a:grpSpLocks/>
          </p:cNvGrpSpPr>
          <p:nvPr/>
        </p:nvGrpSpPr>
        <p:grpSpPr bwMode="auto">
          <a:xfrm>
            <a:off x="1376910" y="3702641"/>
            <a:ext cx="6705600" cy="533400"/>
            <a:chOff x="1524000" y="3886200"/>
            <a:chExt cx="6705600" cy="533400"/>
          </a:xfrm>
          <a:solidFill>
            <a:schemeClr val="bg1">
              <a:lumMod val="85000"/>
            </a:schemeClr>
          </a:solidFill>
          <a:effectLst>
            <a:outerShdw blurRad="50800" dist="38100" dir="2700000" algn="tl" rotWithShape="0">
              <a:prstClr val="black">
                <a:alpha val="40000"/>
              </a:prstClr>
            </a:outerShdw>
          </a:effectLst>
        </p:grpSpPr>
        <p:sp>
          <p:nvSpPr>
            <p:cNvPr id="11" name="Triângulo isósceles 36"/>
            <p:cNvSpPr>
              <a:spLocks noChangeArrowheads="1"/>
            </p:cNvSpPr>
            <p:nvPr/>
          </p:nvSpPr>
          <p:spPr bwMode="auto">
            <a:xfrm rot="16200000" flipV="1">
              <a:off x="7734300" y="3924300"/>
              <a:ext cx="533400" cy="457200"/>
            </a:xfrm>
            <a:prstGeom prst="triangle">
              <a:avLst>
                <a:gd name="adj" fmla="val 50000"/>
              </a:avLst>
            </a:prstGeom>
            <a:grpFill/>
            <a:ln w="9525" algn="ctr">
              <a:noFill/>
              <a:round/>
              <a:headEnd/>
              <a:tailEnd/>
            </a:ln>
          </p:spPr>
          <p:txBody>
            <a:bodyPr/>
            <a:lstStyle/>
            <a:p>
              <a:pPr>
                <a:defRPr/>
              </a:pPr>
              <a:endParaRPr lang="pt-BR" dirty="0">
                <a:latin typeface="+mj-lt"/>
                <a:cs typeface="Calibri" pitchFamily="34" charset="0"/>
              </a:endParaRPr>
            </a:p>
          </p:txBody>
        </p:sp>
        <p:sp>
          <p:nvSpPr>
            <p:cNvPr id="12" name="Retângulo 37"/>
            <p:cNvSpPr>
              <a:spLocks noChangeArrowheads="1"/>
            </p:cNvSpPr>
            <p:nvPr/>
          </p:nvSpPr>
          <p:spPr bwMode="auto">
            <a:xfrm rot="-5400000">
              <a:off x="4610100" y="1257300"/>
              <a:ext cx="533400" cy="5791200"/>
            </a:xfrm>
            <a:prstGeom prst="rect">
              <a:avLst/>
            </a:prstGeom>
            <a:grpFill/>
            <a:ln w="9525" algn="ctr">
              <a:noFill/>
              <a:round/>
              <a:headEnd/>
              <a:tailEnd/>
            </a:ln>
          </p:spPr>
          <p:txBody>
            <a:bodyPr/>
            <a:lstStyle/>
            <a:p>
              <a:pPr>
                <a:defRPr/>
              </a:pPr>
              <a:endParaRPr lang="pt-BR" dirty="0">
                <a:latin typeface="+mj-lt"/>
                <a:cs typeface="Calibri" pitchFamily="34" charset="0"/>
              </a:endParaRPr>
            </a:p>
          </p:txBody>
        </p:sp>
        <p:sp>
          <p:nvSpPr>
            <p:cNvPr id="13" name="Triângulo isósceles 38"/>
            <p:cNvSpPr>
              <a:spLocks noChangeArrowheads="1"/>
            </p:cNvSpPr>
            <p:nvPr/>
          </p:nvSpPr>
          <p:spPr bwMode="auto">
            <a:xfrm rot="-5400000">
              <a:off x="1485900" y="3924300"/>
              <a:ext cx="533400" cy="457200"/>
            </a:xfrm>
            <a:prstGeom prst="triangle">
              <a:avLst>
                <a:gd name="adj" fmla="val 50000"/>
              </a:avLst>
            </a:prstGeom>
            <a:grpFill/>
            <a:ln w="9525" algn="ctr">
              <a:noFill/>
              <a:round/>
              <a:headEnd/>
              <a:tailEnd/>
            </a:ln>
          </p:spPr>
          <p:txBody>
            <a:bodyPr/>
            <a:lstStyle/>
            <a:p>
              <a:pPr>
                <a:defRPr/>
              </a:pPr>
              <a:endParaRPr lang="pt-BR" dirty="0">
                <a:latin typeface="+mj-lt"/>
                <a:cs typeface="Calibri" pitchFamily="34" charset="0"/>
              </a:endParaRPr>
            </a:p>
          </p:txBody>
        </p:sp>
      </p:grpSp>
      <p:sp>
        <p:nvSpPr>
          <p:cNvPr id="14" name="Text Box 6"/>
          <p:cNvSpPr txBox="1">
            <a:spLocks noChangeArrowheads="1"/>
          </p:cNvSpPr>
          <p:nvPr/>
        </p:nvSpPr>
        <p:spPr bwMode="auto">
          <a:xfrm rot="-5400000">
            <a:off x="3867179" y="2732500"/>
            <a:ext cx="1516063" cy="2885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lIns="91435" tIns="45718" rIns="91435" bIns="45718">
            <a:spAutoFit/>
          </a:bodyPr>
          <a:lstStyle>
            <a:lvl1pPr defTabSz="909638" eaLnBrk="0" hangingPunct="0">
              <a:defRPr>
                <a:solidFill>
                  <a:schemeClr val="tx1"/>
                </a:solidFill>
                <a:latin typeface="Arial" charset="0"/>
                <a:cs typeface="Arial" charset="0"/>
              </a:defRPr>
            </a:lvl1pPr>
            <a:lvl2pPr marL="742950" indent="-285750" defTabSz="909638" eaLnBrk="0" hangingPunct="0">
              <a:defRPr>
                <a:solidFill>
                  <a:schemeClr val="tx1"/>
                </a:solidFill>
                <a:latin typeface="Arial" charset="0"/>
                <a:cs typeface="Arial" charset="0"/>
              </a:defRPr>
            </a:lvl2pPr>
            <a:lvl3pPr marL="1143000" indent="-228600" defTabSz="909638" eaLnBrk="0" hangingPunct="0">
              <a:defRPr>
                <a:solidFill>
                  <a:schemeClr val="tx1"/>
                </a:solidFill>
                <a:latin typeface="Arial" charset="0"/>
                <a:cs typeface="Arial" charset="0"/>
              </a:defRPr>
            </a:lvl3pPr>
            <a:lvl4pPr marL="1600200" indent="-228600" defTabSz="909638" eaLnBrk="0" hangingPunct="0">
              <a:defRPr>
                <a:solidFill>
                  <a:schemeClr val="tx1"/>
                </a:solidFill>
                <a:latin typeface="Arial" charset="0"/>
                <a:cs typeface="Arial" charset="0"/>
              </a:defRPr>
            </a:lvl4pPr>
            <a:lvl5pPr marL="2057400" indent="-228600" defTabSz="909638" eaLnBrk="0" hangingPunct="0">
              <a:defRPr>
                <a:solidFill>
                  <a:schemeClr val="tx1"/>
                </a:solidFill>
                <a:latin typeface="Arial" charset="0"/>
                <a:cs typeface="Arial" charset="0"/>
              </a:defRPr>
            </a:lvl5pPr>
            <a:lvl6pPr marL="2514600" indent="-228600" defTabSz="909638" eaLnBrk="0" fontAlgn="base" hangingPunct="0">
              <a:spcBef>
                <a:spcPct val="0"/>
              </a:spcBef>
              <a:spcAft>
                <a:spcPct val="0"/>
              </a:spcAft>
              <a:defRPr>
                <a:solidFill>
                  <a:schemeClr val="tx1"/>
                </a:solidFill>
                <a:latin typeface="Arial" charset="0"/>
                <a:cs typeface="Arial" charset="0"/>
              </a:defRPr>
            </a:lvl6pPr>
            <a:lvl7pPr marL="2971800" indent="-228600" defTabSz="909638" eaLnBrk="0" fontAlgn="base" hangingPunct="0">
              <a:spcBef>
                <a:spcPct val="0"/>
              </a:spcBef>
              <a:spcAft>
                <a:spcPct val="0"/>
              </a:spcAft>
              <a:defRPr>
                <a:solidFill>
                  <a:schemeClr val="tx1"/>
                </a:solidFill>
                <a:latin typeface="Arial" charset="0"/>
                <a:cs typeface="Arial" charset="0"/>
              </a:defRPr>
            </a:lvl7pPr>
            <a:lvl8pPr marL="3429000" indent="-228600" defTabSz="909638" eaLnBrk="0" fontAlgn="base" hangingPunct="0">
              <a:spcBef>
                <a:spcPct val="0"/>
              </a:spcBef>
              <a:spcAft>
                <a:spcPct val="0"/>
              </a:spcAft>
              <a:defRPr>
                <a:solidFill>
                  <a:schemeClr val="tx1"/>
                </a:solidFill>
                <a:latin typeface="Arial" charset="0"/>
                <a:cs typeface="Arial" charset="0"/>
              </a:defRPr>
            </a:lvl8pPr>
            <a:lvl9pPr marL="3886200" indent="-228600" defTabSz="909638" eaLnBrk="0" fontAlgn="base" hangingPunct="0">
              <a:spcBef>
                <a:spcPct val="0"/>
              </a:spcBef>
              <a:spcAft>
                <a:spcPct val="0"/>
              </a:spcAft>
              <a:defRPr>
                <a:solidFill>
                  <a:schemeClr val="tx1"/>
                </a:solidFill>
                <a:latin typeface="Arial" charset="0"/>
                <a:cs typeface="Arial" charset="0"/>
              </a:defRPr>
            </a:lvl9pPr>
          </a:lstStyle>
          <a:p>
            <a:pPr algn="r">
              <a:lnSpc>
                <a:spcPct val="85000"/>
              </a:lnSpc>
            </a:pPr>
            <a:r>
              <a:rPr lang="pt-BR" sz="1500" cap="small" dirty="0" smtClean="0">
                <a:solidFill>
                  <a:schemeClr val="tx1">
                    <a:lumMod val="75000"/>
                    <a:lumOff val="25000"/>
                  </a:schemeClr>
                </a:solidFill>
                <a:latin typeface="+mj-lt"/>
                <a:cs typeface="Calibri" pitchFamily="34" charset="0"/>
              </a:rPr>
              <a:t>Intense &amp; wide</a:t>
            </a:r>
            <a:endParaRPr lang="pt-BR" sz="1500" cap="small" dirty="0">
              <a:solidFill>
                <a:schemeClr val="tx1">
                  <a:lumMod val="75000"/>
                  <a:lumOff val="25000"/>
                </a:schemeClr>
              </a:solidFill>
              <a:latin typeface="+mj-lt"/>
              <a:cs typeface="Calibri" pitchFamily="34" charset="0"/>
            </a:endParaRPr>
          </a:p>
        </p:txBody>
      </p:sp>
      <p:sp>
        <p:nvSpPr>
          <p:cNvPr id="15" name="Text Box 6"/>
          <p:cNvSpPr txBox="1">
            <a:spLocks noChangeArrowheads="1"/>
          </p:cNvSpPr>
          <p:nvPr/>
        </p:nvSpPr>
        <p:spPr bwMode="auto">
          <a:xfrm rot="-5400000">
            <a:off x="3518744" y="4986875"/>
            <a:ext cx="2192978" cy="2885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lIns="91435" tIns="45718" rIns="91435" bIns="45718">
            <a:spAutoFit/>
          </a:bodyPr>
          <a:lstStyle>
            <a:lvl1pPr defTabSz="909638" eaLnBrk="0" hangingPunct="0">
              <a:defRPr>
                <a:solidFill>
                  <a:schemeClr val="tx1"/>
                </a:solidFill>
                <a:latin typeface="Arial" charset="0"/>
                <a:cs typeface="Arial" charset="0"/>
              </a:defRPr>
            </a:lvl1pPr>
            <a:lvl2pPr marL="742950" indent="-285750" defTabSz="909638" eaLnBrk="0" hangingPunct="0">
              <a:defRPr>
                <a:solidFill>
                  <a:schemeClr val="tx1"/>
                </a:solidFill>
                <a:latin typeface="Arial" charset="0"/>
                <a:cs typeface="Arial" charset="0"/>
              </a:defRPr>
            </a:lvl2pPr>
            <a:lvl3pPr marL="1143000" indent="-228600" defTabSz="909638" eaLnBrk="0" hangingPunct="0">
              <a:defRPr>
                <a:solidFill>
                  <a:schemeClr val="tx1"/>
                </a:solidFill>
                <a:latin typeface="Arial" charset="0"/>
                <a:cs typeface="Arial" charset="0"/>
              </a:defRPr>
            </a:lvl3pPr>
            <a:lvl4pPr marL="1600200" indent="-228600" defTabSz="909638" eaLnBrk="0" hangingPunct="0">
              <a:defRPr>
                <a:solidFill>
                  <a:schemeClr val="tx1"/>
                </a:solidFill>
                <a:latin typeface="Arial" charset="0"/>
                <a:cs typeface="Arial" charset="0"/>
              </a:defRPr>
            </a:lvl4pPr>
            <a:lvl5pPr marL="2057400" indent="-228600" defTabSz="909638" eaLnBrk="0" hangingPunct="0">
              <a:defRPr>
                <a:solidFill>
                  <a:schemeClr val="tx1"/>
                </a:solidFill>
                <a:latin typeface="Arial" charset="0"/>
                <a:cs typeface="Arial" charset="0"/>
              </a:defRPr>
            </a:lvl5pPr>
            <a:lvl6pPr marL="2514600" indent="-228600" defTabSz="909638" eaLnBrk="0" fontAlgn="base" hangingPunct="0">
              <a:spcBef>
                <a:spcPct val="0"/>
              </a:spcBef>
              <a:spcAft>
                <a:spcPct val="0"/>
              </a:spcAft>
              <a:defRPr>
                <a:solidFill>
                  <a:schemeClr val="tx1"/>
                </a:solidFill>
                <a:latin typeface="Arial" charset="0"/>
                <a:cs typeface="Arial" charset="0"/>
              </a:defRPr>
            </a:lvl6pPr>
            <a:lvl7pPr marL="2971800" indent="-228600" defTabSz="909638" eaLnBrk="0" fontAlgn="base" hangingPunct="0">
              <a:spcBef>
                <a:spcPct val="0"/>
              </a:spcBef>
              <a:spcAft>
                <a:spcPct val="0"/>
              </a:spcAft>
              <a:defRPr>
                <a:solidFill>
                  <a:schemeClr val="tx1"/>
                </a:solidFill>
                <a:latin typeface="Arial" charset="0"/>
                <a:cs typeface="Arial" charset="0"/>
              </a:defRPr>
            </a:lvl7pPr>
            <a:lvl8pPr marL="3429000" indent="-228600" defTabSz="909638" eaLnBrk="0" fontAlgn="base" hangingPunct="0">
              <a:spcBef>
                <a:spcPct val="0"/>
              </a:spcBef>
              <a:spcAft>
                <a:spcPct val="0"/>
              </a:spcAft>
              <a:defRPr>
                <a:solidFill>
                  <a:schemeClr val="tx1"/>
                </a:solidFill>
                <a:latin typeface="Arial" charset="0"/>
                <a:cs typeface="Arial" charset="0"/>
              </a:defRPr>
            </a:lvl8pPr>
            <a:lvl9pPr marL="3886200" indent="-228600" defTabSz="909638" eaLnBrk="0" fontAlgn="base" hangingPunct="0">
              <a:spcBef>
                <a:spcPct val="0"/>
              </a:spcBef>
              <a:spcAft>
                <a:spcPct val="0"/>
              </a:spcAft>
              <a:defRPr>
                <a:solidFill>
                  <a:schemeClr val="tx1"/>
                </a:solidFill>
                <a:latin typeface="Arial" charset="0"/>
                <a:cs typeface="Arial" charset="0"/>
              </a:defRPr>
            </a:lvl9pPr>
          </a:lstStyle>
          <a:p>
            <a:pPr>
              <a:lnSpc>
                <a:spcPct val="85000"/>
              </a:lnSpc>
            </a:pPr>
            <a:r>
              <a:rPr lang="pt-BR" sz="1500" cap="small" dirty="0" smtClean="0">
                <a:solidFill>
                  <a:schemeClr val="tx1">
                    <a:lumMod val="75000"/>
                    <a:lumOff val="25000"/>
                  </a:schemeClr>
                </a:solidFill>
                <a:latin typeface="+mj-lt"/>
                <a:cs typeface="Calibri" pitchFamily="34" charset="0"/>
              </a:rPr>
              <a:t>Moderate &amp; selective</a:t>
            </a:r>
            <a:endParaRPr lang="pt-BR" sz="1500" cap="small" dirty="0">
              <a:solidFill>
                <a:schemeClr val="tx1">
                  <a:lumMod val="75000"/>
                  <a:lumOff val="25000"/>
                </a:schemeClr>
              </a:solidFill>
              <a:latin typeface="+mj-lt"/>
              <a:cs typeface="Calibri" pitchFamily="34" charset="0"/>
            </a:endParaRPr>
          </a:p>
        </p:txBody>
      </p:sp>
      <p:sp>
        <p:nvSpPr>
          <p:cNvPr id="16" name="Text Box 7"/>
          <p:cNvSpPr txBox="1">
            <a:spLocks noChangeArrowheads="1"/>
          </p:cNvSpPr>
          <p:nvPr/>
        </p:nvSpPr>
        <p:spPr bwMode="auto">
          <a:xfrm>
            <a:off x="1799208" y="3830480"/>
            <a:ext cx="2052638" cy="2885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lIns="91435" tIns="45718" rIns="91435" bIns="45718">
            <a:spAutoFit/>
          </a:bodyPr>
          <a:lstStyle>
            <a:lvl1pPr defTabSz="909638" eaLnBrk="0" hangingPunct="0">
              <a:defRPr>
                <a:solidFill>
                  <a:schemeClr val="tx1"/>
                </a:solidFill>
                <a:latin typeface="Arial" charset="0"/>
                <a:cs typeface="Arial" charset="0"/>
              </a:defRPr>
            </a:lvl1pPr>
            <a:lvl2pPr marL="742950" indent="-285750" defTabSz="909638" eaLnBrk="0" hangingPunct="0">
              <a:defRPr>
                <a:solidFill>
                  <a:schemeClr val="tx1"/>
                </a:solidFill>
                <a:latin typeface="Arial" charset="0"/>
                <a:cs typeface="Arial" charset="0"/>
              </a:defRPr>
            </a:lvl2pPr>
            <a:lvl3pPr marL="1143000" indent="-228600" defTabSz="909638" eaLnBrk="0" hangingPunct="0">
              <a:defRPr>
                <a:solidFill>
                  <a:schemeClr val="tx1"/>
                </a:solidFill>
                <a:latin typeface="Arial" charset="0"/>
                <a:cs typeface="Arial" charset="0"/>
              </a:defRPr>
            </a:lvl3pPr>
            <a:lvl4pPr marL="1600200" indent="-228600" defTabSz="909638" eaLnBrk="0" hangingPunct="0">
              <a:defRPr>
                <a:solidFill>
                  <a:schemeClr val="tx1"/>
                </a:solidFill>
                <a:latin typeface="Arial" charset="0"/>
                <a:cs typeface="Arial" charset="0"/>
              </a:defRPr>
            </a:lvl4pPr>
            <a:lvl5pPr marL="2057400" indent="-228600" defTabSz="909638" eaLnBrk="0" hangingPunct="0">
              <a:defRPr>
                <a:solidFill>
                  <a:schemeClr val="tx1"/>
                </a:solidFill>
                <a:latin typeface="Arial" charset="0"/>
                <a:cs typeface="Arial" charset="0"/>
              </a:defRPr>
            </a:lvl5pPr>
            <a:lvl6pPr marL="2514600" indent="-228600" defTabSz="909638" eaLnBrk="0" fontAlgn="base" hangingPunct="0">
              <a:spcBef>
                <a:spcPct val="0"/>
              </a:spcBef>
              <a:spcAft>
                <a:spcPct val="0"/>
              </a:spcAft>
              <a:defRPr>
                <a:solidFill>
                  <a:schemeClr val="tx1"/>
                </a:solidFill>
                <a:latin typeface="Arial" charset="0"/>
                <a:cs typeface="Arial" charset="0"/>
              </a:defRPr>
            </a:lvl6pPr>
            <a:lvl7pPr marL="2971800" indent="-228600" defTabSz="909638" eaLnBrk="0" fontAlgn="base" hangingPunct="0">
              <a:spcBef>
                <a:spcPct val="0"/>
              </a:spcBef>
              <a:spcAft>
                <a:spcPct val="0"/>
              </a:spcAft>
              <a:defRPr>
                <a:solidFill>
                  <a:schemeClr val="tx1"/>
                </a:solidFill>
                <a:latin typeface="Arial" charset="0"/>
                <a:cs typeface="Arial" charset="0"/>
              </a:defRPr>
            </a:lvl7pPr>
            <a:lvl8pPr marL="3429000" indent="-228600" defTabSz="909638" eaLnBrk="0" fontAlgn="base" hangingPunct="0">
              <a:spcBef>
                <a:spcPct val="0"/>
              </a:spcBef>
              <a:spcAft>
                <a:spcPct val="0"/>
              </a:spcAft>
              <a:defRPr>
                <a:solidFill>
                  <a:schemeClr val="tx1"/>
                </a:solidFill>
                <a:latin typeface="Arial" charset="0"/>
                <a:cs typeface="Arial" charset="0"/>
              </a:defRPr>
            </a:lvl8pPr>
            <a:lvl9pPr marL="3886200" indent="-228600" defTabSz="909638" eaLnBrk="0" fontAlgn="base" hangingPunct="0">
              <a:spcBef>
                <a:spcPct val="0"/>
              </a:spcBef>
              <a:spcAft>
                <a:spcPct val="0"/>
              </a:spcAft>
              <a:defRPr>
                <a:solidFill>
                  <a:schemeClr val="tx1"/>
                </a:solidFill>
                <a:latin typeface="Arial" charset="0"/>
                <a:cs typeface="Arial" charset="0"/>
              </a:defRPr>
            </a:lvl9pPr>
          </a:lstStyle>
          <a:p>
            <a:pPr>
              <a:lnSpc>
                <a:spcPct val="85000"/>
              </a:lnSpc>
            </a:pPr>
            <a:r>
              <a:rPr lang="pt-BR" sz="1500" cap="small" dirty="0" err="1" smtClean="0">
                <a:solidFill>
                  <a:schemeClr val="tx1">
                    <a:lumMod val="75000"/>
                    <a:lumOff val="25000"/>
                  </a:schemeClr>
                </a:solidFill>
                <a:latin typeface="+mj-lt"/>
                <a:cs typeface="Calibri" pitchFamily="34" charset="0"/>
              </a:rPr>
              <a:t>Limited</a:t>
            </a:r>
            <a:r>
              <a:rPr lang="pt-BR" sz="1500" cap="small" dirty="0" smtClean="0">
                <a:solidFill>
                  <a:schemeClr val="tx1">
                    <a:lumMod val="75000"/>
                    <a:lumOff val="25000"/>
                  </a:schemeClr>
                </a:solidFill>
                <a:latin typeface="+mj-lt"/>
                <a:cs typeface="Calibri" pitchFamily="34" charset="0"/>
              </a:rPr>
              <a:t>, </a:t>
            </a:r>
            <a:r>
              <a:rPr lang="pt-BR" sz="1500" cap="small" dirty="0" err="1" smtClean="0">
                <a:solidFill>
                  <a:schemeClr val="tx1">
                    <a:lumMod val="75000"/>
                    <a:lumOff val="25000"/>
                  </a:schemeClr>
                </a:solidFill>
                <a:latin typeface="+mj-lt"/>
                <a:cs typeface="Calibri" pitchFamily="34" charset="0"/>
              </a:rPr>
              <a:t>moderate</a:t>
            </a:r>
            <a:endParaRPr lang="pt-BR" sz="1500" cap="small" dirty="0">
              <a:solidFill>
                <a:schemeClr val="tx1">
                  <a:lumMod val="75000"/>
                  <a:lumOff val="25000"/>
                </a:schemeClr>
              </a:solidFill>
              <a:latin typeface="+mj-lt"/>
              <a:cs typeface="Calibri" pitchFamily="34" charset="0"/>
            </a:endParaRPr>
          </a:p>
        </p:txBody>
      </p:sp>
      <p:sp>
        <p:nvSpPr>
          <p:cNvPr id="17" name="Text Box 7"/>
          <p:cNvSpPr txBox="1">
            <a:spLocks noChangeArrowheads="1"/>
          </p:cNvSpPr>
          <p:nvPr/>
        </p:nvSpPr>
        <p:spPr bwMode="auto">
          <a:xfrm>
            <a:off x="5723508" y="3832067"/>
            <a:ext cx="2036763" cy="323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lIns="91435" tIns="45718" rIns="91435" bIns="45718">
            <a:spAutoFit/>
          </a:bodyPr>
          <a:lstStyle>
            <a:lvl1pPr defTabSz="909638" eaLnBrk="0" hangingPunct="0">
              <a:defRPr>
                <a:solidFill>
                  <a:schemeClr val="tx1"/>
                </a:solidFill>
                <a:latin typeface="Arial" charset="0"/>
                <a:cs typeface="Arial" charset="0"/>
              </a:defRPr>
            </a:lvl1pPr>
            <a:lvl2pPr marL="742950" indent="-285750" defTabSz="909638" eaLnBrk="0" hangingPunct="0">
              <a:defRPr>
                <a:solidFill>
                  <a:schemeClr val="tx1"/>
                </a:solidFill>
                <a:latin typeface="Arial" charset="0"/>
                <a:cs typeface="Arial" charset="0"/>
              </a:defRPr>
            </a:lvl2pPr>
            <a:lvl3pPr marL="1143000" indent="-228600" defTabSz="909638" eaLnBrk="0" hangingPunct="0">
              <a:defRPr>
                <a:solidFill>
                  <a:schemeClr val="tx1"/>
                </a:solidFill>
                <a:latin typeface="Arial" charset="0"/>
                <a:cs typeface="Arial" charset="0"/>
              </a:defRPr>
            </a:lvl3pPr>
            <a:lvl4pPr marL="1600200" indent="-228600" defTabSz="909638" eaLnBrk="0" hangingPunct="0">
              <a:defRPr>
                <a:solidFill>
                  <a:schemeClr val="tx1"/>
                </a:solidFill>
                <a:latin typeface="Arial" charset="0"/>
                <a:cs typeface="Arial" charset="0"/>
              </a:defRPr>
            </a:lvl4pPr>
            <a:lvl5pPr marL="2057400" indent="-228600" defTabSz="909638" eaLnBrk="0" hangingPunct="0">
              <a:defRPr>
                <a:solidFill>
                  <a:schemeClr val="tx1"/>
                </a:solidFill>
                <a:latin typeface="Arial" charset="0"/>
                <a:cs typeface="Arial" charset="0"/>
              </a:defRPr>
            </a:lvl5pPr>
            <a:lvl6pPr marL="2514600" indent="-228600" defTabSz="909638" eaLnBrk="0" fontAlgn="base" hangingPunct="0">
              <a:spcBef>
                <a:spcPct val="0"/>
              </a:spcBef>
              <a:spcAft>
                <a:spcPct val="0"/>
              </a:spcAft>
              <a:defRPr>
                <a:solidFill>
                  <a:schemeClr val="tx1"/>
                </a:solidFill>
                <a:latin typeface="Arial" charset="0"/>
                <a:cs typeface="Arial" charset="0"/>
              </a:defRPr>
            </a:lvl6pPr>
            <a:lvl7pPr marL="2971800" indent="-228600" defTabSz="909638" eaLnBrk="0" fontAlgn="base" hangingPunct="0">
              <a:spcBef>
                <a:spcPct val="0"/>
              </a:spcBef>
              <a:spcAft>
                <a:spcPct val="0"/>
              </a:spcAft>
              <a:defRPr>
                <a:solidFill>
                  <a:schemeClr val="tx1"/>
                </a:solidFill>
                <a:latin typeface="Arial" charset="0"/>
                <a:cs typeface="Arial" charset="0"/>
              </a:defRPr>
            </a:lvl7pPr>
            <a:lvl8pPr marL="3429000" indent="-228600" defTabSz="909638" eaLnBrk="0" fontAlgn="base" hangingPunct="0">
              <a:spcBef>
                <a:spcPct val="0"/>
              </a:spcBef>
              <a:spcAft>
                <a:spcPct val="0"/>
              </a:spcAft>
              <a:defRPr>
                <a:solidFill>
                  <a:schemeClr val="tx1"/>
                </a:solidFill>
                <a:latin typeface="Arial" charset="0"/>
                <a:cs typeface="Arial" charset="0"/>
              </a:defRPr>
            </a:lvl8pPr>
            <a:lvl9pPr marL="3886200" indent="-228600" defTabSz="909638" eaLnBrk="0" fontAlgn="base" hangingPunct="0">
              <a:spcBef>
                <a:spcPct val="0"/>
              </a:spcBef>
              <a:spcAft>
                <a:spcPct val="0"/>
              </a:spcAft>
              <a:defRPr>
                <a:solidFill>
                  <a:schemeClr val="tx1"/>
                </a:solidFill>
                <a:latin typeface="Arial" charset="0"/>
                <a:cs typeface="Arial" charset="0"/>
              </a:defRPr>
            </a:lvl9pPr>
          </a:lstStyle>
          <a:p>
            <a:pPr algn="r"/>
            <a:r>
              <a:rPr lang="pt-BR" sz="1500" cap="small" dirty="0" smtClean="0">
                <a:solidFill>
                  <a:schemeClr val="tx1">
                    <a:lumMod val="75000"/>
                    <a:lumOff val="25000"/>
                  </a:schemeClr>
                </a:solidFill>
                <a:latin typeface="+mj-lt"/>
                <a:cs typeface="Calibri" pitchFamily="34" charset="0"/>
              </a:rPr>
              <a:t>Wide &amp; increasing</a:t>
            </a:r>
            <a:endParaRPr lang="pt-BR" sz="1500" cap="small" dirty="0">
              <a:solidFill>
                <a:schemeClr val="tx1">
                  <a:lumMod val="75000"/>
                  <a:lumOff val="25000"/>
                </a:schemeClr>
              </a:solidFill>
              <a:latin typeface="+mj-lt"/>
              <a:cs typeface="Calibri" pitchFamily="34" charset="0"/>
            </a:endParaRPr>
          </a:p>
        </p:txBody>
      </p:sp>
      <p:sp>
        <p:nvSpPr>
          <p:cNvPr id="18" name="Text Box 12"/>
          <p:cNvSpPr txBox="1">
            <a:spLocks noChangeArrowheads="1"/>
          </p:cNvSpPr>
          <p:nvPr/>
        </p:nvSpPr>
        <p:spPr bwMode="auto">
          <a:xfrm>
            <a:off x="2404046" y="2214434"/>
            <a:ext cx="1828800" cy="1360488"/>
          </a:xfrm>
          <a:prstGeom prst="roundRect">
            <a:avLst>
              <a:gd name="adj" fmla="val 5465"/>
            </a:avLst>
          </a:prstGeom>
          <a:solidFill>
            <a:srgbClr val="FBCDA7"/>
          </a:solidFill>
          <a:ln w="38100" algn="ctr">
            <a:noFill/>
            <a:miter lim="800000"/>
            <a:headEnd/>
            <a:tailEnd/>
          </a:ln>
          <a:effectLst>
            <a:outerShdw blurRad="50800" dist="50800" dir="5400000" algn="ctr" rotWithShape="0">
              <a:schemeClr val="bg1">
                <a:lumMod val="75000"/>
              </a:schemeClr>
            </a:outerShdw>
          </a:effectLst>
        </p:spPr>
        <p:txBody>
          <a:bodyPr lIns="91435" tIns="45718" rIns="91435" bIns="45718" anchor="ctr"/>
          <a:lstStyle/>
          <a:p>
            <a:pPr marL="73025" algn="ctr" eaLnBrk="0" hangingPunct="0">
              <a:lnSpc>
                <a:spcPct val="85000"/>
              </a:lnSpc>
              <a:defRPr/>
            </a:pPr>
            <a:r>
              <a:rPr lang="es-ES_tradnl" cap="small" dirty="0" smtClean="0">
                <a:latin typeface="+mj-lt"/>
                <a:cs typeface="Calibri" pitchFamily="34" charset="0"/>
              </a:rPr>
              <a:t>A. “Back </a:t>
            </a:r>
            <a:r>
              <a:rPr lang="es-ES_tradnl" cap="small" dirty="0" err="1" smtClean="0">
                <a:latin typeface="+mj-lt"/>
                <a:cs typeface="Calibri" pitchFamily="34" charset="0"/>
              </a:rPr>
              <a:t>to</a:t>
            </a:r>
            <a:r>
              <a:rPr lang="es-ES_tradnl" cap="small" dirty="0" smtClean="0">
                <a:latin typeface="+mj-lt"/>
                <a:cs typeface="Calibri" pitchFamily="34" charset="0"/>
              </a:rPr>
              <a:t> </a:t>
            </a:r>
            <a:r>
              <a:rPr lang="es-ES_tradnl" cap="small" dirty="0" err="1" smtClean="0">
                <a:latin typeface="+mj-lt"/>
                <a:cs typeface="Calibri" pitchFamily="34" charset="0"/>
              </a:rPr>
              <a:t>the</a:t>
            </a:r>
            <a:r>
              <a:rPr lang="es-ES_tradnl" cap="small" dirty="0" smtClean="0">
                <a:latin typeface="+mj-lt"/>
                <a:cs typeface="Calibri" pitchFamily="34" charset="0"/>
              </a:rPr>
              <a:t> 70´s”</a:t>
            </a:r>
            <a:endParaRPr lang="pt-BR" sz="1200" cap="small" dirty="0">
              <a:latin typeface="+mj-lt"/>
              <a:cs typeface="Calibri" pitchFamily="34" charset="0"/>
            </a:endParaRPr>
          </a:p>
        </p:txBody>
      </p:sp>
      <p:sp>
        <p:nvSpPr>
          <p:cNvPr id="19" name="Text Box 11"/>
          <p:cNvSpPr txBox="1">
            <a:spLocks noChangeArrowheads="1"/>
          </p:cNvSpPr>
          <p:nvPr/>
        </p:nvSpPr>
        <p:spPr bwMode="auto">
          <a:xfrm>
            <a:off x="5110733" y="2203322"/>
            <a:ext cx="1828800" cy="1371600"/>
          </a:xfrm>
          <a:prstGeom prst="roundRect">
            <a:avLst>
              <a:gd name="adj" fmla="val 5027"/>
            </a:avLst>
          </a:prstGeom>
          <a:solidFill>
            <a:srgbClr val="B8CFD0"/>
          </a:solidFill>
          <a:ln w="38100" algn="ctr">
            <a:noFill/>
            <a:miter lim="800000"/>
            <a:headEnd/>
            <a:tailEnd/>
          </a:ln>
          <a:effectLst>
            <a:outerShdw blurRad="50800" dist="50800" dir="5400000" algn="ctr" rotWithShape="0">
              <a:schemeClr val="bg1">
                <a:lumMod val="75000"/>
              </a:schemeClr>
            </a:outerShdw>
          </a:effectLst>
        </p:spPr>
        <p:txBody>
          <a:bodyPr lIns="91435" tIns="45718" rIns="91435" bIns="45718" anchor="ctr"/>
          <a:lstStyle/>
          <a:p>
            <a:pPr marL="73025" algn="ctr" eaLnBrk="0" hangingPunct="0">
              <a:lnSpc>
                <a:spcPct val="85000"/>
              </a:lnSpc>
              <a:defRPr/>
            </a:pPr>
            <a:r>
              <a:rPr lang="es-ES_tradnl" cap="small" dirty="0">
                <a:latin typeface="+mj-lt"/>
                <a:cs typeface="Calibri" pitchFamily="34" charset="0"/>
              </a:rPr>
              <a:t>B</a:t>
            </a:r>
            <a:r>
              <a:rPr lang="es-ES_tradnl" cap="small" dirty="0" smtClean="0">
                <a:latin typeface="+mj-lt"/>
                <a:cs typeface="Calibri" pitchFamily="34" charset="0"/>
              </a:rPr>
              <a:t>. “C</a:t>
            </a:r>
            <a:r>
              <a:rPr lang="pt-BR" cap="small" dirty="0" smtClean="0">
                <a:latin typeface="+mj-lt"/>
                <a:cs typeface="Calibri" pitchFamily="34" charset="0"/>
              </a:rPr>
              <a:t>hinese </a:t>
            </a:r>
            <a:r>
              <a:rPr lang="pt-BR" cap="small" dirty="0" err="1" smtClean="0">
                <a:latin typeface="+mj-lt"/>
                <a:cs typeface="Calibri" pitchFamily="34" charset="0"/>
              </a:rPr>
              <a:t>capitalism</a:t>
            </a:r>
            <a:r>
              <a:rPr lang="pt-BR" cap="small" dirty="0" smtClean="0">
                <a:latin typeface="+mj-lt"/>
                <a:cs typeface="Calibri" pitchFamily="34" charset="0"/>
              </a:rPr>
              <a:t> </a:t>
            </a:r>
            <a:r>
              <a:rPr lang="pt-BR" cap="small" dirty="0" err="1" smtClean="0">
                <a:latin typeface="+mj-lt"/>
                <a:cs typeface="Calibri" pitchFamily="34" charset="0"/>
              </a:rPr>
              <a:t>on</a:t>
            </a:r>
            <a:r>
              <a:rPr lang="pt-BR" cap="small" dirty="0" smtClean="0">
                <a:latin typeface="+mj-lt"/>
                <a:cs typeface="Calibri" pitchFamily="34" charset="0"/>
              </a:rPr>
              <a:t> Brazilian way”</a:t>
            </a:r>
            <a:endParaRPr lang="pt-BR" sz="1400" cap="small" dirty="0">
              <a:latin typeface="+mj-lt"/>
              <a:cs typeface="Calibri" pitchFamily="34" charset="0"/>
            </a:endParaRPr>
          </a:p>
        </p:txBody>
      </p:sp>
      <p:sp>
        <p:nvSpPr>
          <p:cNvPr id="20" name="Text Box 13"/>
          <p:cNvSpPr txBox="1">
            <a:spLocks noChangeArrowheads="1"/>
          </p:cNvSpPr>
          <p:nvPr/>
        </p:nvSpPr>
        <p:spPr bwMode="auto">
          <a:xfrm>
            <a:off x="2367533" y="4413122"/>
            <a:ext cx="1865313" cy="1387475"/>
          </a:xfrm>
          <a:prstGeom prst="roundRect">
            <a:avLst>
              <a:gd name="adj" fmla="val 4951"/>
            </a:avLst>
          </a:prstGeom>
          <a:solidFill>
            <a:srgbClr val="E6B9B8"/>
          </a:solidFill>
          <a:ln>
            <a:noFill/>
            <a:headEnd/>
            <a:tailEnd/>
          </a:ln>
          <a:effectLst>
            <a:outerShdw blurRad="50800" dist="50800" dir="5400000" algn="ctr" rotWithShape="0">
              <a:schemeClr val="bg1">
                <a:lumMod val="75000"/>
              </a:schemeClr>
            </a:outerShdw>
          </a:effectLst>
        </p:spPr>
        <p:style>
          <a:lnRef idx="3">
            <a:schemeClr val="lt1"/>
          </a:lnRef>
          <a:fillRef idx="1">
            <a:schemeClr val="accent1"/>
          </a:fillRef>
          <a:effectRef idx="1">
            <a:schemeClr val="accent1"/>
          </a:effectRef>
          <a:fontRef idx="minor">
            <a:schemeClr val="lt1"/>
          </a:fontRef>
        </p:style>
        <p:txBody>
          <a:bodyPr lIns="91435" tIns="45718" rIns="91435" bIns="45718" anchor="ctr"/>
          <a:lstStyle/>
          <a:p>
            <a:pPr marL="73025" algn="ctr" eaLnBrk="0" hangingPunct="0">
              <a:lnSpc>
                <a:spcPct val="85000"/>
              </a:lnSpc>
              <a:defRPr/>
            </a:pPr>
            <a:r>
              <a:rPr lang="pt-BR" cap="small" dirty="0" smtClean="0">
                <a:solidFill>
                  <a:schemeClr val="tx1"/>
                </a:solidFill>
                <a:latin typeface="+mj-lt"/>
                <a:cs typeface="Calibri" pitchFamily="34" charset="0"/>
              </a:rPr>
              <a:t>D. “A new </a:t>
            </a:r>
            <a:r>
              <a:rPr lang="pt-BR" cap="small" dirty="0" err="1" smtClean="0">
                <a:solidFill>
                  <a:schemeClr val="tx1"/>
                </a:solidFill>
                <a:latin typeface="+mj-lt"/>
                <a:cs typeface="Calibri" pitchFamily="34" charset="0"/>
              </a:rPr>
              <a:t>isolation</a:t>
            </a:r>
            <a:r>
              <a:rPr lang="pt-BR" cap="small" dirty="0" smtClean="0">
                <a:solidFill>
                  <a:schemeClr val="tx1"/>
                </a:solidFill>
                <a:latin typeface="+mj-lt"/>
                <a:cs typeface="Calibri" pitchFamily="34" charset="0"/>
              </a:rPr>
              <a:t>”</a:t>
            </a:r>
            <a:endParaRPr lang="pt-BR" sz="1400" cap="small" dirty="0">
              <a:solidFill>
                <a:schemeClr val="tx1"/>
              </a:solidFill>
              <a:latin typeface="+mj-lt"/>
              <a:cs typeface="Calibri" pitchFamily="34" charset="0"/>
            </a:endParaRPr>
          </a:p>
        </p:txBody>
      </p:sp>
      <p:sp>
        <p:nvSpPr>
          <p:cNvPr id="21" name="Text Box 10"/>
          <p:cNvSpPr txBox="1">
            <a:spLocks noChangeArrowheads="1"/>
          </p:cNvSpPr>
          <p:nvPr/>
        </p:nvSpPr>
        <p:spPr bwMode="auto">
          <a:xfrm>
            <a:off x="5110733" y="4413122"/>
            <a:ext cx="1828800" cy="1420812"/>
          </a:xfrm>
          <a:prstGeom prst="roundRect">
            <a:avLst>
              <a:gd name="adj" fmla="val 4409"/>
            </a:avLst>
          </a:prstGeom>
          <a:solidFill>
            <a:srgbClr val="BDA995"/>
          </a:solidFill>
          <a:ln w="38100" algn="ctr">
            <a:noFill/>
            <a:miter lim="800000"/>
            <a:headEnd/>
            <a:tailEnd/>
          </a:ln>
          <a:effectLst>
            <a:outerShdw blurRad="50800" dist="50800" dir="5400000" algn="ctr" rotWithShape="0">
              <a:schemeClr val="bg1">
                <a:lumMod val="75000"/>
              </a:schemeClr>
            </a:outerShdw>
          </a:effectLst>
        </p:spPr>
        <p:txBody>
          <a:bodyPr lIns="91435" tIns="45718" rIns="91435" bIns="45718" anchor="ctr"/>
          <a:lstStyle/>
          <a:p>
            <a:pPr marL="73025" algn="ctr" eaLnBrk="0" hangingPunct="0">
              <a:lnSpc>
                <a:spcPct val="85000"/>
              </a:lnSpc>
              <a:defRPr/>
            </a:pPr>
            <a:r>
              <a:rPr lang="es-ES_tradnl" cap="small" dirty="0" smtClean="0">
                <a:latin typeface="+mj-lt"/>
                <a:cs typeface="Calibri" pitchFamily="34" charset="0"/>
              </a:rPr>
              <a:t>C. </a:t>
            </a:r>
            <a:r>
              <a:rPr lang="pt-BR" cap="small" dirty="0" smtClean="0">
                <a:latin typeface="+mj-lt"/>
                <a:cs typeface="Calibri" pitchFamily="34" charset="0"/>
              </a:rPr>
              <a:t>“</a:t>
            </a:r>
            <a:r>
              <a:rPr lang="en-US" cap="small" dirty="0" smtClean="0">
                <a:latin typeface="+mj-lt"/>
                <a:cs typeface="Calibri" pitchFamily="34" charset="0"/>
              </a:rPr>
              <a:t>A </a:t>
            </a:r>
            <a:r>
              <a:rPr lang="en-US" cap="small" dirty="0">
                <a:latin typeface="+mj-lt"/>
                <a:cs typeface="Calibri" pitchFamily="34" charset="0"/>
              </a:rPr>
              <a:t>clash of orthodox capitalism</a:t>
            </a:r>
            <a:r>
              <a:rPr lang="pt-BR" cap="small" dirty="0" smtClean="0">
                <a:latin typeface="+mj-lt"/>
                <a:cs typeface="Calibri" pitchFamily="34" charset="0"/>
              </a:rPr>
              <a:t>”</a:t>
            </a:r>
            <a:endParaRPr lang="pt-BR" cap="small" dirty="0">
              <a:latin typeface="+mj-lt"/>
              <a:cs typeface="Calibri" pitchFamily="34" charset="0"/>
            </a:endParaRPr>
          </a:p>
        </p:txBody>
      </p:sp>
      <p:pic>
        <p:nvPicPr>
          <p:cNvPr id="22" name="Picture 2" descr="M:\Macroplan\Livro 2022\2022-cap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285702" y="144016"/>
            <a:ext cx="1649027" cy="2348880"/>
          </a:xfrm>
          <a:prstGeom prst="rect">
            <a:avLst/>
          </a:prstGeom>
          <a:noFill/>
          <a:ln w="6350">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3" name="CaixaDeTexto 2"/>
          <p:cNvSpPr txBox="1"/>
          <p:nvPr/>
        </p:nvSpPr>
        <p:spPr>
          <a:xfrm>
            <a:off x="2483768" y="6372036"/>
            <a:ext cx="4985220" cy="369332"/>
          </a:xfrm>
          <a:prstGeom prst="rect">
            <a:avLst/>
          </a:prstGeom>
          <a:noFill/>
        </p:spPr>
        <p:txBody>
          <a:bodyPr wrap="square" rtlCol="0">
            <a:spAutoFit/>
          </a:bodyPr>
          <a:lstStyle/>
          <a:p>
            <a:r>
              <a:rPr lang="pt-BR" b="1" dirty="0" err="1"/>
              <a:t>P</a:t>
            </a:r>
            <a:r>
              <a:rPr lang="pt-BR" b="1" dirty="0" err="1" smtClean="0"/>
              <a:t>resence</a:t>
            </a:r>
            <a:r>
              <a:rPr lang="pt-BR" b="1" dirty="0" smtClean="0"/>
              <a:t> </a:t>
            </a:r>
            <a:r>
              <a:rPr lang="pt-BR" b="1" dirty="0" err="1"/>
              <a:t>of</a:t>
            </a:r>
            <a:r>
              <a:rPr lang="pt-BR" b="1" dirty="0"/>
              <a:t> </a:t>
            </a:r>
            <a:r>
              <a:rPr lang="pt-BR" b="1" dirty="0" err="1"/>
              <a:t>the</a:t>
            </a:r>
            <a:r>
              <a:rPr lang="pt-BR" b="1" dirty="0"/>
              <a:t> </a:t>
            </a:r>
            <a:r>
              <a:rPr lang="pt-BR" b="1" dirty="0" err="1"/>
              <a:t>State</a:t>
            </a:r>
            <a:r>
              <a:rPr lang="pt-BR" b="1" dirty="0"/>
              <a:t> in </a:t>
            </a:r>
            <a:r>
              <a:rPr lang="pt-BR" b="1" dirty="0" err="1"/>
              <a:t>the</a:t>
            </a:r>
            <a:r>
              <a:rPr lang="pt-BR" b="1" dirty="0"/>
              <a:t> </a:t>
            </a:r>
            <a:r>
              <a:rPr lang="pt-BR" b="1" dirty="0" err="1"/>
              <a:t>e</a:t>
            </a:r>
            <a:r>
              <a:rPr lang="pt-BR" b="1" dirty="0" err="1" smtClean="0"/>
              <a:t>conomy</a:t>
            </a:r>
            <a:endParaRPr lang="pt-BR" b="1"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p:cNvSpPr>
            <a:spLocks noGrp="1"/>
          </p:cNvSpPr>
          <p:nvPr>
            <p:ph type="body" idx="1"/>
          </p:nvPr>
        </p:nvSpPr>
        <p:spPr>
          <a:xfrm>
            <a:off x="128712" y="3487589"/>
            <a:ext cx="4392488" cy="996131"/>
          </a:xfrm>
        </p:spPr>
        <p:txBody>
          <a:bodyPr/>
          <a:lstStyle/>
          <a:p>
            <a:pPr algn="r"/>
            <a:r>
              <a:rPr lang="pt-BR" sz="4800" dirty="0" err="1" smtClean="0"/>
              <a:t>Summary</a:t>
            </a:r>
            <a:r>
              <a:rPr lang="pt-BR" sz="4800" dirty="0" smtClean="0"/>
              <a:t> </a:t>
            </a:r>
            <a:r>
              <a:rPr lang="pt-BR" sz="4800" dirty="0" err="1"/>
              <a:t>and</a:t>
            </a:r>
            <a:r>
              <a:rPr lang="pt-BR" sz="4800" dirty="0"/>
              <a:t> </a:t>
            </a:r>
            <a:r>
              <a:rPr lang="pt-BR" sz="4800" dirty="0" err="1"/>
              <a:t>Conclusions</a:t>
            </a:r>
            <a:endParaRPr lang="pt-BR" sz="4800" dirty="0"/>
          </a:p>
        </p:txBody>
      </p:sp>
    </p:spTree>
    <p:extLst>
      <p:ext uri="{BB962C8B-B14F-4D97-AF65-F5344CB8AC3E}">
        <p14:creationId xmlns:p14="http://schemas.microsoft.com/office/powerpoint/2010/main" xmlns="" val="19169863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p:cNvGraphicFramePr>
            <a:graphicFrameLocks noGrp="1"/>
          </p:cNvGraphicFramePr>
          <p:nvPr>
            <p:extLst>
              <p:ext uri="{D42A27DB-BD31-4B8C-83A1-F6EECF244321}">
                <p14:modId xmlns:p14="http://schemas.microsoft.com/office/powerpoint/2010/main" xmlns="" val="2737328543"/>
              </p:ext>
            </p:extLst>
          </p:nvPr>
        </p:nvGraphicFramePr>
        <p:xfrm>
          <a:off x="2" y="0"/>
          <a:ext cx="9143998" cy="6858001"/>
        </p:xfrm>
        <a:graphic>
          <a:graphicData uri="http://schemas.openxmlformats.org/drawingml/2006/table">
            <a:tbl>
              <a:tblPr firstRow="1" bandRow="1">
                <a:tableStyleId>{5C22544A-7EE6-4342-B048-85BDC9FD1C3A}</a:tableStyleId>
              </a:tblPr>
              <a:tblGrid>
                <a:gridCol w="467542"/>
                <a:gridCol w="2169114"/>
                <a:gridCol w="2169114"/>
                <a:gridCol w="2169114"/>
                <a:gridCol w="2169114"/>
              </a:tblGrid>
              <a:tr h="627715">
                <a:tc>
                  <a:txBody>
                    <a:bodyPr/>
                    <a:lstStyle/>
                    <a:p>
                      <a:endParaRPr lang="pt-BR" sz="1600" b="1" kern="1200" dirty="0">
                        <a:solidFill>
                          <a:schemeClr val="dk1"/>
                        </a:solidFill>
                        <a:latin typeface="+mn-lt"/>
                        <a:ea typeface="+mn-ea"/>
                        <a:cs typeface="+mn-cs"/>
                      </a:endParaRPr>
                    </a:p>
                  </a:txBody>
                  <a:tcPr>
                    <a:lnL w="12700" cmpd="sng">
                      <a:noFill/>
                    </a:lnL>
                    <a:lnR w="12700" cmpd="sng">
                      <a:noFill/>
                    </a:lnR>
                    <a:lnT w="12700" cmpd="sng">
                      <a:noFill/>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lang="pt-BR" sz="1400" dirty="0" smtClean="0">
                          <a:solidFill>
                            <a:schemeClr val="tx1"/>
                          </a:solidFill>
                        </a:rPr>
                        <a:t>BNDES </a:t>
                      </a:r>
                    </a:p>
                    <a:p>
                      <a:pPr algn="l"/>
                      <a:r>
                        <a:rPr lang="pt-BR" sz="1400" dirty="0" smtClean="0">
                          <a:solidFill>
                            <a:schemeClr val="tx1"/>
                          </a:solidFill>
                        </a:rPr>
                        <a:t>(1984)</a:t>
                      </a:r>
                      <a:endParaRPr lang="pt-BR" sz="1400" dirty="0">
                        <a:solidFill>
                          <a:schemeClr val="tx1"/>
                        </a:solidFill>
                      </a:endParaRPr>
                    </a:p>
                  </a:txBody>
                  <a:tcPr anchor="ctr">
                    <a:lnL w="12700" cmpd="sng">
                      <a:noFill/>
                    </a:lnL>
                    <a:lnR w="12700" cmpd="sng">
                      <a:noFill/>
                    </a:lnR>
                    <a:lnT w="12700" cmpd="sng">
                      <a:noFill/>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a:r>
                        <a:rPr lang="pt-BR" sz="1400" dirty="0" smtClean="0">
                          <a:solidFill>
                            <a:schemeClr val="tx1"/>
                          </a:solidFill>
                        </a:rPr>
                        <a:t>ELETRONORTE </a:t>
                      </a:r>
                    </a:p>
                    <a:p>
                      <a:pPr algn="l"/>
                      <a:r>
                        <a:rPr lang="pt-BR" sz="1400" dirty="0" smtClean="0">
                          <a:solidFill>
                            <a:schemeClr val="tx1"/>
                          </a:solidFill>
                        </a:rPr>
                        <a:t>(1988, 1998)</a:t>
                      </a:r>
                      <a:endParaRPr lang="pt-BR" sz="1400" dirty="0">
                        <a:solidFill>
                          <a:schemeClr val="tx1"/>
                        </a:solidFill>
                      </a:endParaRPr>
                    </a:p>
                  </a:txBody>
                  <a:tcPr anchor="ctr">
                    <a:lnL w="12700" cmpd="sng">
                      <a:noFill/>
                    </a:lnL>
                    <a:lnR w="12700" cmpd="sng">
                      <a:noFill/>
                    </a:lnR>
                    <a:lnT w="12700" cmpd="sng">
                      <a:noFill/>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a:txBody>
                    <a:bodyPr/>
                    <a:lstStyle/>
                    <a:p>
                      <a:pPr algn="l"/>
                      <a:r>
                        <a:rPr lang="pt-BR" sz="1400" dirty="0" smtClean="0">
                          <a:solidFill>
                            <a:schemeClr val="tx1"/>
                          </a:solidFill>
                        </a:rPr>
                        <a:t>PETROBRAS </a:t>
                      </a:r>
                    </a:p>
                    <a:p>
                      <a:pPr algn="l"/>
                      <a:r>
                        <a:rPr lang="pt-BR" sz="1400" dirty="0" smtClean="0">
                          <a:solidFill>
                            <a:schemeClr val="tx1"/>
                          </a:solidFill>
                        </a:rPr>
                        <a:t>(1989, 1992, 1996)</a:t>
                      </a:r>
                      <a:endParaRPr lang="pt-BR" sz="1400" dirty="0">
                        <a:solidFill>
                          <a:schemeClr val="tx1"/>
                        </a:solidFill>
                      </a:endParaRPr>
                    </a:p>
                  </a:txBody>
                  <a:tcPr anchor="ctr">
                    <a:lnL w="12700" cmpd="sng">
                      <a:noFill/>
                    </a:lnL>
                    <a:lnR w="12700" cmpd="sng">
                      <a:noFill/>
                    </a:lnR>
                    <a:lnT w="12700" cmpd="sng">
                      <a:noFill/>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l"/>
                      <a:r>
                        <a:rPr lang="pt-BR" sz="1400" dirty="0" smtClean="0">
                          <a:solidFill>
                            <a:schemeClr val="tx1"/>
                          </a:solidFill>
                        </a:rPr>
                        <a:t>MINAS GERAIS </a:t>
                      </a:r>
                    </a:p>
                    <a:p>
                      <a:pPr algn="l"/>
                      <a:r>
                        <a:rPr lang="pt-BR" sz="1400" dirty="0" smtClean="0">
                          <a:solidFill>
                            <a:schemeClr val="tx1"/>
                          </a:solidFill>
                        </a:rPr>
                        <a:t>(2003-2023)</a:t>
                      </a:r>
                      <a:endParaRPr lang="pt-BR" sz="1400" dirty="0">
                        <a:solidFill>
                          <a:schemeClr val="tx1"/>
                        </a:solidFill>
                      </a:endParaRPr>
                    </a:p>
                  </a:txBody>
                  <a:tcPr anchor="ctr">
                    <a:lnL w="12700" cmpd="sng">
                      <a:noFill/>
                    </a:lnL>
                    <a:lnR w="12700" cmpd="sng">
                      <a:noFill/>
                    </a:lnR>
                    <a:lnT w="12700" cmpd="sng">
                      <a:noFill/>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r>
              <a:tr h="2076762">
                <a:tc>
                  <a:txBody>
                    <a:bodyPr/>
                    <a:lstStyle/>
                    <a:p>
                      <a:pPr algn="ctr"/>
                      <a:r>
                        <a:rPr lang="pt-BR" sz="1600" b="1" dirty="0" smtClean="0"/>
                        <a:t>Anticipation</a:t>
                      </a:r>
                      <a:endParaRPr lang="pt-BR" sz="1600" b="1" dirty="0"/>
                    </a:p>
                  </a:txBody>
                  <a:tcPr vert="vert270">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lang="en-US" sz="1400" noProof="0" dirty="0" smtClean="0"/>
                        <a:t>The possibility of a new cycle  of economic growth</a:t>
                      </a:r>
                      <a:endParaRPr lang="en-US" sz="1400" noProof="0" dirty="0"/>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EF1E6"/>
                    </a:solidFill>
                  </a:tcPr>
                </a:tc>
                <a:tc>
                  <a:txBody>
                    <a:bodyPr/>
                    <a:lstStyle/>
                    <a:p>
                      <a:pPr algn="l"/>
                      <a:r>
                        <a:rPr lang="en-US" sz="1400" kern="1200" dirty="0" smtClean="0">
                          <a:solidFill>
                            <a:schemeClr val="dk1"/>
                          </a:solidFill>
                          <a:latin typeface="+mn-lt"/>
                          <a:ea typeface="+mn-ea"/>
                          <a:cs typeface="+mn-cs"/>
                        </a:rPr>
                        <a:t>The anticipation of political, economic, and  environmental issues resulting from the economic exploitation of the Amazon</a:t>
                      </a:r>
                      <a:r>
                        <a:rPr lang="en-US" sz="1400" kern="1200" baseline="0" dirty="0" smtClean="0">
                          <a:solidFill>
                            <a:schemeClr val="dk1"/>
                          </a:solidFill>
                          <a:latin typeface="+mn-lt"/>
                          <a:ea typeface="+mn-ea"/>
                          <a:cs typeface="+mn-cs"/>
                        </a:rPr>
                        <a:t> Region </a:t>
                      </a:r>
                      <a:r>
                        <a:rPr lang="en-US" sz="1400" kern="1200" dirty="0" smtClean="0">
                          <a:solidFill>
                            <a:schemeClr val="dk1"/>
                          </a:solidFill>
                          <a:latin typeface="+mn-lt"/>
                          <a:ea typeface="+mn-ea"/>
                          <a:cs typeface="+mn-cs"/>
                        </a:rPr>
                        <a:t> </a:t>
                      </a:r>
                      <a:endParaRPr lang="pt-BR" sz="1400" dirty="0"/>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BF6F9"/>
                    </a:solidFill>
                  </a:tcPr>
                </a:tc>
                <a:tc>
                  <a:txBody>
                    <a:bodyPr/>
                    <a:lstStyle/>
                    <a:p>
                      <a:pPr algn="l"/>
                      <a:r>
                        <a:rPr lang="en-US" sz="1400" kern="1200" noProof="0" dirty="0" smtClean="0">
                          <a:solidFill>
                            <a:schemeClr val="dk1"/>
                          </a:solidFill>
                          <a:latin typeface="+mn-lt"/>
                          <a:ea typeface="+mn-ea"/>
                          <a:cs typeface="+mn-cs"/>
                        </a:rPr>
                        <a:t>Loss of monopoly and emergence of competition</a:t>
                      </a:r>
                    </a:p>
                    <a:p>
                      <a:pPr algn="l"/>
                      <a:endParaRPr lang="en-US" sz="1400" kern="1200" noProof="0" dirty="0" smtClean="0">
                        <a:solidFill>
                          <a:schemeClr val="dk1"/>
                        </a:solidFill>
                        <a:latin typeface="+mn-lt"/>
                        <a:ea typeface="+mn-ea"/>
                        <a:cs typeface="+mn-cs"/>
                      </a:endParaRPr>
                    </a:p>
                    <a:p>
                      <a:pPr algn="l"/>
                      <a:r>
                        <a:rPr lang="en-US" sz="1400" kern="1200" noProof="0" dirty="0" smtClean="0">
                          <a:solidFill>
                            <a:schemeClr val="dk1"/>
                          </a:solidFill>
                          <a:latin typeface="+mn-lt"/>
                          <a:ea typeface="+mn-ea"/>
                          <a:cs typeface="+mn-cs"/>
                        </a:rPr>
                        <a:t>Increasing uncertainty</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4F7E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noProof="0" dirty="0" smtClean="0">
                          <a:solidFill>
                            <a:schemeClr val="dk1"/>
                          </a:solidFill>
                          <a:latin typeface="+mn-lt"/>
                          <a:ea typeface="+mn-ea"/>
                          <a:cs typeface="+mn-cs"/>
                        </a:rPr>
                        <a:t>The threat of losing many opportunities unless  making severe adjustments in the state and its government</a:t>
                      </a:r>
                      <a:endParaRPr lang="pt-BR" sz="1400" kern="1200" dirty="0" smtClean="0">
                        <a:solidFill>
                          <a:schemeClr val="dk1"/>
                        </a:solidFill>
                        <a:latin typeface="+mn-lt"/>
                        <a:ea typeface="+mn-ea"/>
                        <a:cs typeface="+mn-cs"/>
                      </a:endParaRP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BF3F3"/>
                    </a:solidFill>
                  </a:tcPr>
                </a:tc>
              </a:tr>
              <a:tr h="2076762">
                <a:tc>
                  <a:txBody>
                    <a:bodyPr/>
                    <a:lstStyle/>
                    <a:p>
                      <a:pPr algn="ctr"/>
                      <a:r>
                        <a:rPr lang="pt-BR" sz="1600" b="1" dirty="0" smtClean="0"/>
                        <a:t>Appropriation</a:t>
                      </a:r>
                      <a:endParaRPr lang="pt-BR" sz="1600" b="1" dirty="0"/>
                    </a:p>
                  </a:txBody>
                  <a:tcPr vert="vert270">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l"/>
                      <a:r>
                        <a:rPr lang="en-US" sz="1400" kern="1200" dirty="0" smtClean="0">
                          <a:solidFill>
                            <a:schemeClr val="dk1"/>
                          </a:solidFill>
                          <a:latin typeface="+mn-lt"/>
                          <a:ea typeface="+mn-ea"/>
                          <a:cs typeface="+mn-cs"/>
                        </a:rPr>
                        <a:t>By the elected </a:t>
                      </a:r>
                      <a:r>
                        <a:rPr lang="en-US" sz="1400" kern="1200" baseline="0" dirty="0" smtClean="0">
                          <a:solidFill>
                            <a:schemeClr val="dk1"/>
                          </a:solidFill>
                          <a:latin typeface="+mn-lt"/>
                          <a:ea typeface="+mn-ea"/>
                          <a:cs typeface="+mn-cs"/>
                        </a:rPr>
                        <a:t>President (1989)</a:t>
                      </a:r>
                    </a:p>
                    <a:p>
                      <a:pPr algn="l"/>
                      <a:endParaRPr lang="en-US" sz="1400" kern="1200" baseline="0" dirty="0" smtClean="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A strong national desire to overcome recession</a:t>
                      </a:r>
                    </a:p>
                    <a:p>
                      <a:pPr algn="l"/>
                      <a:endParaRPr lang="pt-BR" sz="1400" dirty="0"/>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Contribution to a gradual formation of a political convergence concerning Amazon region’s  biggest challenge.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kern="1200" dirty="0" smtClean="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The</a:t>
                      </a:r>
                      <a:r>
                        <a:rPr lang="en-US" sz="1400" kern="1200" baseline="0" dirty="0" smtClean="0">
                          <a:solidFill>
                            <a:schemeClr val="dk1"/>
                          </a:solidFill>
                          <a:latin typeface="+mn-lt"/>
                          <a:ea typeface="+mn-ea"/>
                          <a:cs typeface="+mn-cs"/>
                        </a:rPr>
                        <a:t> potential of economic exploitation of biodiversity</a:t>
                      </a:r>
                      <a:endParaRPr lang="pt-BR" sz="1400" dirty="0"/>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FF0F5"/>
                    </a:solidFill>
                  </a:tcPr>
                </a:tc>
                <a:tc>
                  <a:txBody>
                    <a:bodyPr/>
                    <a:lstStyle/>
                    <a:p>
                      <a:pPr algn="l"/>
                      <a:r>
                        <a:rPr lang="en-US" sz="1400" kern="1200" dirty="0" smtClean="0">
                          <a:solidFill>
                            <a:schemeClr val="dk1"/>
                          </a:solidFill>
                          <a:latin typeface="+mn-lt"/>
                          <a:ea typeface="+mn-ea"/>
                          <a:cs typeface="+mn-cs"/>
                        </a:rPr>
                        <a:t>Assimilation of prospective methods by a large portion of the senior management and technical staff of the company</a:t>
                      </a:r>
                      <a:endParaRPr lang="pt-BR" sz="1400" kern="1200" dirty="0" smtClean="0">
                        <a:solidFill>
                          <a:schemeClr val="dk1"/>
                        </a:solidFill>
                        <a:latin typeface="+mn-lt"/>
                        <a:ea typeface="+mn-ea"/>
                        <a:cs typeface="+mn-cs"/>
                      </a:endParaRP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en-US" sz="1400" kern="1200" dirty="0" smtClean="0">
                          <a:solidFill>
                            <a:schemeClr val="dk1"/>
                          </a:solidFill>
                          <a:latin typeface="+mn-lt"/>
                          <a:ea typeface="+mn-ea"/>
                          <a:cs typeface="+mn-cs"/>
                        </a:rPr>
                        <a:t>Choice of strategies aligned with the scenarios</a:t>
                      </a:r>
                    </a:p>
                    <a:p>
                      <a:pPr algn="l"/>
                      <a:endParaRPr lang="en-US" sz="1400" kern="1200" dirty="0" smtClean="0">
                        <a:solidFill>
                          <a:schemeClr val="dk1"/>
                        </a:solidFill>
                        <a:latin typeface="+mn-lt"/>
                        <a:ea typeface="+mn-ea"/>
                        <a:cs typeface="+mn-cs"/>
                      </a:endParaRPr>
                    </a:p>
                    <a:p>
                      <a:pPr algn="l"/>
                      <a:r>
                        <a:rPr lang="en-US" sz="1400" kern="1200" dirty="0" smtClean="0">
                          <a:solidFill>
                            <a:schemeClr val="dk1"/>
                          </a:solidFill>
                          <a:latin typeface="+mn-lt"/>
                          <a:ea typeface="+mn-ea"/>
                          <a:cs typeface="+mn-cs"/>
                        </a:rPr>
                        <a:t>Realization of the urgent need for modernization of  the state government toward higher  efficiency</a:t>
                      </a:r>
                      <a:endParaRPr lang="pt-BR" sz="1400" kern="1200" dirty="0">
                        <a:solidFill>
                          <a:schemeClr val="dk1"/>
                        </a:solidFill>
                        <a:latin typeface="+mn-lt"/>
                        <a:ea typeface="+mn-ea"/>
                        <a:cs typeface="+mn-cs"/>
                      </a:endParaRP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8E8E8"/>
                    </a:solidFill>
                  </a:tcPr>
                </a:tc>
              </a:tr>
              <a:tr h="2076762">
                <a:tc>
                  <a:txBody>
                    <a:bodyPr/>
                    <a:lstStyle/>
                    <a:p>
                      <a:pPr algn="ctr"/>
                      <a:r>
                        <a:rPr lang="en-US" sz="1600" b="1" dirty="0" smtClean="0"/>
                        <a:t>Action </a:t>
                      </a:r>
                      <a:endParaRPr lang="pt-BR" sz="1600" b="1" dirty="0"/>
                    </a:p>
                  </a:txBody>
                  <a:tcPr vert="vert270">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lang="pt-BR" sz="1400" dirty="0" smtClean="0"/>
                        <a:t>The </a:t>
                      </a:r>
                      <a:r>
                        <a:rPr lang="en-US" sz="1400" noProof="0" dirty="0" smtClean="0"/>
                        <a:t>beginning of</a:t>
                      </a:r>
                      <a:r>
                        <a:rPr lang="en-US" sz="1400" baseline="0" noProof="0" dirty="0" smtClean="0"/>
                        <a:t> the openness of the Brazilian economy</a:t>
                      </a:r>
                      <a:endParaRPr lang="en-US" sz="1400" noProof="0" dirty="0"/>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EF1E6"/>
                    </a:solidFill>
                  </a:tcPr>
                </a:tc>
                <a:tc>
                  <a:txBody>
                    <a:bodyPr/>
                    <a:lstStyle/>
                    <a:p>
                      <a:pPr algn="l"/>
                      <a:r>
                        <a:rPr lang="en-US" sz="1400" kern="1200" dirty="0" smtClean="0">
                          <a:solidFill>
                            <a:schemeClr val="dk1"/>
                          </a:solidFill>
                          <a:latin typeface="+mn-lt"/>
                          <a:ea typeface="+mn-ea"/>
                          <a:cs typeface="+mn-cs"/>
                        </a:rPr>
                        <a:t>The search for new production standards</a:t>
                      </a:r>
                      <a:r>
                        <a:rPr lang="en-US" sz="1400" kern="1200" baseline="0" dirty="0" smtClean="0">
                          <a:solidFill>
                            <a:schemeClr val="dk1"/>
                          </a:solidFill>
                          <a:latin typeface="+mn-lt"/>
                          <a:ea typeface="+mn-ea"/>
                          <a:cs typeface="+mn-cs"/>
                        </a:rPr>
                        <a:t> </a:t>
                      </a:r>
                      <a:r>
                        <a:rPr lang="en-US" sz="1400" kern="1200" dirty="0" smtClean="0">
                          <a:solidFill>
                            <a:schemeClr val="dk1"/>
                          </a:solidFill>
                          <a:latin typeface="+mn-lt"/>
                          <a:ea typeface="+mn-ea"/>
                          <a:cs typeface="+mn-cs"/>
                        </a:rPr>
                        <a:t>on sustainable base</a:t>
                      </a:r>
                      <a:endParaRPr lang="pt-BR" sz="1400" dirty="0">
                        <a:solidFill>
                          <a:schemeClr val="tx1"/>
                        </a:solidFill>
                      </a:endParaRP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BF6F9"/>
                    </a:solidFill>
                  </a:tcPr>
                </a:tc>
                <a:tc>
                  <a:txBody>
                    <a:bodyPr/>
                    <a:lstStyle/>
                    <a:p>
                      <a:pPr algn="l">
                        <a:lnSpc>
                          <a:spcPct val="100000"/>
                        </a:lnSpc>
                        <a:spcBef>
                          <a:spcPts val="400"/>
                        </a:spcBef>
                        <a:spcAft>
                          <a:spcPts val="300"/>
                        </a:spcAft>
                      </a:pPr>
                      <a:r>
                        <a:rPr lang="en-US" sz="1400" kern="1200" dirty="0" smtClean="0">
                          <a:solidFill>
                            <a:schemeClr val="dk1"/>
                          </a:solidFill>
                          <a:latin typeface="+mn-lt"/>
                          <a:ea typeface="+mn-ea"/>
                          <a:cs typeface="+mn-cs"/>
                        </a:rPr>
                        <a:t>Preparation</a:t>
                      </a:r>
                      <a:r>
                        <a:rPr lang="en-US" sz="1400" kern="1200" baseline="0" dirty="0" smtClean="0">
                          <a:solidFill>
                            <a:schemeClr val="dk1"/>
                          </a:solidFill>
                          <a:latin typeface="+mn-lt"/>
                          <a:ea typeface="+mn-ea"/>
                          <a:cs typeface="+mn-cs"/>
                        </a:rPr>
                        <a:t> of </a:t>
                      </a:r>
                      <a:r>
                        <a:rPr lang="en-US" sz="1400" kern="1200" dirty="0" smtClean="0">
                          <a:solidFill>
                            <a:schemeClr val="dk1"/>
                          </a:solidFill>
                          <a:latin typeface="+mn-lt"/>
                          <a:ea typeface="+mn-ea"/>
                          <a:cs typeface="+mn-cs"/>
                        </a:rPr>
                        <a:t>managers and professionals to deal successfully with t</a:t>
                      </a:r>
                      <a:r>
                        <a:rPr lang="pt-BR" sz="1400" kern="1200" dirty="0" err="1" smtClean="0">
                          <a:solidFill>
                            <a:schemeClr val="dk1"/>
                          </a:solidFill>
                          <a:latin typeface="+mn-lt"/>
                          <a:ea typeface="+mn-ea"/>
                          <a:cs typeface="+mn-cs"/>
                        </a:rPr>
                        <a:t>he</a:t>
                      </a:r>
                      <a:r>
                        <a:rPr lang="pt-BR" sz="1400" kern="1200" dirty="0" smtClean="0">
                          <a:solidFill>
                            <a:schemeClr val="dk1"/>
                          </a:solidFill>
                          <a:latin typeface="+mn-lt"/>
                          <a:ea typeface="+mn-ea"/>
                          <a:cs typeface="+mn-cs"/>
                        </a:rPr>
                        <a:t> </a:t>
                      </a:r>
                      <a:r>
                        <a:rPr lang="en-US" sz="1400" kern="1200" noProof="0" dirty="0" smtClean="0">
                          <a:solidFill>
                            <a:schemeClr val="dk1"/>
                          </a:solidFill>
                          <a:latin typeface="+mn-lt"/>
                          <a:ea typeface="+mn-ea"/>
                          <a:cs typeface="+mn-cs"/>
                        </a:rPr>
                        <a:t>end of</a:t>
                      </a:r>
                      <a:r>
                        <a:rPr lang="en-US" sz="1400" kern="1200" baseline="0" noProof="0" dirty="0" smtClean="0">
                          <a:solidFill>
                            <a:schemeClr val="dk1"/>
                          </a:solidFill>
                          <a:latin typeface="+mn-lt"/>
                          <a:ea typeface="+mn-ea"/>
                          <a:cs typeface="+mn-cs"/>
                        </a:rPr>
                        <a:t> </a:t>
                      </a:r>
                      <a:r>
                        <a:rPr lang="en-US" sz="1400" kern="1200" noProof="0" dirty="0" smtClean="0">
                          <a:solidFill>
                            <a:schemeClr val="dk1"/>
                          </a:solidFill>
                          <a:latin typeface="+mn-lt"/>
                          <a:ea typeface="+mn-ea"/>
                          <a:cs typeface="+mn-cs"/>
                        </a:rPr>
                        <a:t>monopoly, competition and higher</a:t>
                      </a:r>
                      <a:r>
                        <a:rPr lang="en-US" sz="1400" kern="1200" baseline="0" noProof="0" dirty="0" smtClean="0">
                          <a:solidFill>
                            <a:schemeClr val="dk1"/>
                          </a:solidFill>
                          <a:latin typeface="+mn-lt"/>
                          <a:ea typeface="+mn-ea"/>
                          <a:cs typeface="+mn-cs"/>
                        </a:rPr>
                        <a:t> </a:t>
                      </a:r>
                      <a:r>
                        <a:rPr lang="en-US" sz="1400" kern="1200" noProof="0" dirty="0" smtClean="0">
                          <a:solidFill>
                            <a:schemeClr val="dk1"/>
                          </a:solidFill>
                          <a:latin typeface="+mn-lt"/>
                          <a:ea typeface="+mn-ea"/>
                          <a:cs typeface="+mn-cs"/>
                        </a:rPr>
                        <a:t>uncertainty</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4F7ED"/>
                    </a:solidFill>
                  </a:tcPr>
                </a:tc>
                <a:tc>
                  <a:txBody>
                    <a:bodyPr/>
                    <a:lstStyle/>
                    <a:p>
                      <a:pPr algn="l"/>
                      <a:r>
                        <a:rPr lang="en-US" sz="1400" kern="1200" dirty="0" smtClean="0">
                          <a:solidFill>
                            <a:schemeClr val="dk1"/>
                          </a:solidFill>
                          <a:latin typeface="+mn-lt"/>
                          <a:ea typeface="+mn-ea"/>
                          <a:cs typeface="+mn-cs"/>
                        </a:rPr>
                        <a:t>Public policies aligned with  the scenarios </a:t>
                      </a:r>
                    </a:p>
                    <a:p>
                      <a:pPr algn="l"/>
                      <a:endParaRPr lang="en-US" sz="1400" kern="1200" dirty="0" smtClean="0">
                        <a:solidFill>
                          <a:schemeClr val="dk1"/>
                        </a:solidFill>
                        <a:latin typeface="+mn-lt"/>
                        <a:ea typeface="+mn-ea"/>
                        <a:cs typeface="+mn-cs"/>
                      </a:endParaRPr>
                    </a:p>
                    <a:p>
                      <a:pPr algn="l"/>
                      <a:r>
                        <a:rPr lang="en-US" sz="1400" kern="1200" dirty="0" smtClean="0">
                          <a:solidFill>
                            <a:schemeClr val="dk1"/>
                          </a:solidFill>
                          <a:latin typeface="+mn-lt"/>
                          <a:ea typeface="+mn-ea"/>
                          <a:cs typeface="+mn-cs"/>
                        </a:rPr>
                        <a:t>“The shock of management” in state government</a:t>
                      </a:r>
                      <a:endParaRPr lang="pt-BR" sz="1400" kern="1200" dirty="0" smtClean="0">
                        <a:solidFill>
                          <a:schemeClr val="dk1"/>
                        </a:solidFill>
                        <a:latin typeface="+mn-lt"/>
                        <a:ea typeface="+mn-ea"/>
                        <a:cs typeface="+mn-cs"/>
                      </a:endParaRP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BF3F3"/>
                    </a:solidFill>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Conclusions</a:t>
            </a:r>
            <a:endParaRPr lang="pt-BR" dirty="0"/>
          </a:p>
        </p:txBody>
      </p:sp>
      <p:sp>
        <p:nvSpPr>
          <p:cNvPr id="4" name="Espaço Reservado para Conteúdo 3"/>
          <p:cNvSpPr>
            <a:spLocks noGrp="1"/>
          </p:cNvSpPr>
          <p:nvPr>
            <p:ph idx="1"/>
          </p:nvPr>
        </p:nvSpPr>
        <p:spPr>
          <a:xfrm>
            <a:off x="323528" y="1312440"/>
            <a:ext cx="8568952" cy="5284912"/>
          </a:xfrm>
        </p:spPr>
        <p:txBody>
          <a:bodyPr/>
          <a:lstStyle/>
          <a:p>
            <a:r>
              <a:rPr lang="pt-BR" sz="1800" dirty="0" smtClean="0"/>
              <a:t>The </a:t>
            </a:r>
            <a:r>
              <a:rPr lang="pt-BR" sz="1800" dirty="0"/>
              <a:t>use and dissemination of prospective foresight in Brazil </a:t>
            </a:r>
            <a:r>
              <a:rPr lang="pt-BR" sz="1800" dirty="0" smtClean="0"/>
              <a:t>made significant progress during </a:t>
            </a:r>
            <a:r>
              <a:rPr lang="pt-BR" sz="1800" dirty="0"/>
              <a:t>the last 30 years. </a:t>
            </a:r>
          </a:p>
          <a:p>
            <a:r>
              <a:rPr lang="pt-BR" sz="1800" dirty="0"/>
              <a:t>Unfortunately, we are still missing a long term prospective and strategic view for the country. We – society, state, companies – are </a:t>
            </a:r>
            <a:r>
              <a:rPr lang="pt-BR" sz="1800" dirty="0" smtClean="0"/>
              <a:t>excessively </a:t>
            </a:r>
            <a:r>
              <a:rPr lang="pt-BR" sz="1800" dirty="0"/>
              <a:t>focused on short term tactic questions.</a:t>
            </a:r>
          </a:p>
          <a:p>
            <a:r>
              <a:rPr lang="pt-BR" sz="1800" dirty="0"/>
              <a:t>However, there has been an increasing demand for a long term view </a:t>
            </a:r>
            <a:r>
              <a:rPr lang="pt-BR" sz="1800" dirty="0" smtClean="0"/>
              <a:t>from </a:t>
            </a:r>
            <a:r>
              <a:rPr lang="pt-BR" sz="1800" dirty="0"/>
              <a:t>new leaderships. Our current development stage itself requires such view.</a:t>
            </a:r>
          </a:p>
          <a:p>
            <a:r>
              <a:rPr lang="pt-BR" sz="1800" dirty="0"/>
              <a:t>I am, therefore, optimistic: this is likely the decade when Brazil – as a nation and a society – will pursue and build a long term vision of development.</a:t>
            </a:r>
          </a:p>
          <a:p>
            <a:r>
              <a:rPr lang="pt-BR" sz="1800" dirty="0"/>
              <a:t>And all of us, with the methods and tools of prospective foresight , will be able to make relevant contributions to this project.</a:t>
            </a:r>
          </a:p>
          <a:p>
            <a:pPr marL="0" indent="0" algn="r">
              <a:buNone/>
            </a:pPr>
            <a:r>
              <a:rPr lang="pt-BR" sz="1800" i="1" dirty="0" err="1"/>
              <a:t>Thank</a:t>
            </a:r>
            <a:r>
              <a:rPr lang="pt-BR" sz="1800" i="1" dirty="0"/>
              <a:t> </a:t>
            </a:r>
            <a:r>
              <a:rPr lang="pt-BR" sz="1800" i="1" dirty="0" err="1" smtClean="0"/>
              <a:t>you</a:t>
            </a:r>
            <a:r>
              <a:rPr lang="pt-BR" sz="1800" dirty="0" smtClean="0"/>
              <a:t>.                  cporto@macroplan.com.br</a:t>
            </a:r>
            <a:endParaRPr lang="pt-BR" sz="18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p:cNvSpPr>
            <a:spLocks noGrp="1"/>
          </p:cNvSpPr>
          <p:nvPr>
            <p:ph type="body" idx="1"/>
          </p:nvPr>
        </p:nvSpPr>
        <p:spPr>
          <a:xfrm>
            <a:off x="128712" y="3487589"/>
            <a:ext cx="4392488" cy="996131"/>
          </a:xfrm>
        </p:spPr>
        <p:txBody>
          <a:bodyPr/>
          <a:lstStyle/>
          <a:p>
            <a:pPr algn="r"/>
            <a:r>
              <a:rPr lang="pt-BR" sz="6000" dirty="0" err="1" smtClean="0"/>
              <a:t>References</a:t>
            </a:r>
            <a:endParaRPr lang="pt-BR" sz="6000" dirty="0"/>
          </a:p>
        </p:txBody>
      </p:sp>
    </p:spTree>
    <p:extLst>
      <p:ext uri="{BB962C8B-B14F-4D97-AF65-F5344CB8AC3E}">
        <p14:creationId xmlns:p14="http://schemas.microsoft.com/office/powerpoint/2010/main" xmlns="" val="2280758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nSpc>
                <a:spcPct val="150000"/>
              </a:lnSpc>
            </a:pPr>
            <a:r>
              <a:rPr lang="en-US" dirty="0" smtClean="0"/>
              <a:t>Remarkable  Prospective Projects supported by Macroplan</a:t>
            </a:r>
            <a:endParaRPr lang="en-US" dirty="0"/>
          </a:p>
        </p:txBody>
      </p:sp>
      <p:sp>
        <p:nvSpPr>
          <p:cNvPr id="5" name="Espaço Reservado para Conteúdo 2"/>
          <p:cNvSpPr>
            <a:spLocks noGrp="1"/>
          </p:cNvSpPr>
          <p:nvPr/>
        </p:nvSpPr>
        <p:spPr>
          <a:xfrm>
            <a:off x="35496" y="1595933"/>
            <a:ext cx="4172272" cy="514543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pt-BR" sz="1200" dirty="0" smtClean="0"/>
              <a:t>Cenários do ambiente de atuação das micro e pequenas empresas do Rio de Janeiro 2012-2013 (2012)</a:t>
            </a:r>
          </a:p>
          <a:p>
            <a:pPr marL="514350" indent="-514350">
              <a:buFont typeface="+mj-lt"/>
              <a:buAutoNum type="arabicPeriod"/>
            </a:pPr>
            <a:r>
              <a:rPr lang="pt-BR" sz="1200" dirty="0" smtClean="0"/>
              <a:t>Análise de tendências de longo prazo e elaboração do Plano Mineiro de Desenvolvimento Integrado horizonte 2030 (2011)</a:t>
            </a:r>
          </a:p>
          <a:p>
            <a:pPr marL="514350" indent="-514350">
              <a:buFont typeface="+mj-lt"/>
              <a:buAutoNum type="arabicPeriod"/>
            </a:pPr>
            <a:r>
              <a:rPr lang="pt-BR" sz="1200" dirty="0" smtClean="0"/>
              <a:t>Quatro cenários da cidade de Belo Horizonte 2010-2030 (2009)</a:t>
            </a:r>
          </a:p>
          <a:p>
            <a:pPr marL="514350" indent="-514350">
              <a:buFont typeface="+mj-lt"/>
              <a:buAutoNum type="arabicPeriod"/>
            </a:pPr>
            <a:r>
              <a:rPr lang="pt-BR" sz="1200" dirty="0" smtClean="0"/>
              <a:t>Cenários do Ambiente de Atuação do </a:t>
            </a:r>
            <a:r>
              <a:rPr lang="pt-BR" sz="1200" dirty="0" err="1" smtClean="0"/>
              <a:t>do</a:t>
            </a:r>
            <a:r>
              <a:rPr lang="pt-BR" sz="1200" dirty="0" smtClean="0"/>
              <a:t> Sistema Eletrobras 2020 (2010)</a:t>
            </a:r>
          </a:p>
          <a:p>
            <a:pPr marL="514350" indent="-514350">
              <a:buFont typeface="+mj-lt"/>
              <a:buAutoNum type="arabicPeriod"/>
            </a:pPr>
            <a:r>
              <a:rPr lang="pt-BR" sz="1200" dirty="0" smtClean="0"/>
              <a:t>Quatro Cenários Econômicos para o Brasil 2008-2014 </a:t>
            </a:r>
          </a:p>
          <a:p>
            <a:pPr marL="514350" indent="-514350">
              <a:buFont typeface="+mj-lt"/>
              <a:buAutoNum type="arabicPeriod"/>
            </a:pPr>
            <a:r>
              <a:rPr lang="pt-BR" sz="1200" dirty="0" smtClean="0"/>
              <a:t>Cenários Exploratórios do Rio de Janeiro no Horizonte 2007-2027 (2007)</a:t>
            </a:r>
          </a:p>
          <a:p>
            <a:pPr marL="514350" indent="-514350">
              <a:buFont typeface="+mj-lt"/>
              <a:buAutoNum type="arabicPeriod"/>
            </a:pPr>
            <a:r>
              <a:rPr lang="pt-BR" sz="1200" dirty="0" smtClean="0"/>
              <a:t>Cenários Exploratórios de Minas Gerais no Horizonte 2007-2023 (2007)</a:t>
            </a:r>
          </a:p>
          <a:p>
            <a:pPr marL="514350" indent="-514350">
              <a:buFont typeface="+mj-lt"/>
              <a:buAutoNum type="arabicPeriod"/>
            </a:pPr>
            <a:r>
              <a:rPr lang="pt-BR" sz="1200" dirty="0" smtClean="0"/>
              <a:t>Cenários do ambiente de atuação das organizações públicas de </a:t>
            </a:r>
            <a:r>
              <a:rPr lang="pt-BR" sz="1200" dirty="0" err="1" smtClean="0"/>
              <a:t>PD&amp;I</a:t>
            </a:r>
            <a:r>
              <a:rPr lang="pt-BR" sz="1200" dirty="0" smtClean="0"/>
              <a:t> do Agronegócio no Horizonte 2023 (Embrapa, 2007)</a:t>
            </a:r>
          </a:p>
          <a:p>
            <a:pPr marL="514350" indent="-514350">
              <a:buFont typeface="+mj-lt"/>
              <a:buAutoNum type="arabicPeriod"/>
            </a:pPr>
            <a:r>
              <a:rPr lang="pt-BR" sz="1200" dirty="0" smtClean="0"/>
              <a:t>Três Cenários para o Desenvolvimento do Estado do Espírito Santo (2006)</a:t>
            </a:r>
          </a:p>
          <a:p>
            <a:pPr marL="514350" indent="-514350">
              <a:buFont typeface="+mj-lt"/>
              <a:buAutoNum type="arabicPeriod"/>
            </a:pPr>
            <a:r>
              <a:rPr lang="pt-BR" sz="1200" dirty="0" smtClean="0"/>
              <a:t>“O Ensino Superior no Mundo e no Brasil – Condicionantes, Tendências e Cenários para o Horizonte 2003-2025” (2003) </a:t>
            </a:r>
          </a:p>
          <a:p>
            <a:pPr marL="514350" indent="-514350">
              <a:buFont typeface="+mj-lt"/>
              <a:buAutoNum type="arabicPeriod"/>
            </a:pPr>
            <a:r>
              <a:rPr lang="pt-BR" sz="1200" dirty="0"/>
              <a:t> Cenários de Desenvolvimento para a elaboração do Plano Estratégico do Sistema Petrobras – 2004-2015 (2003 – 2004)</a:t>
            </a:r>
          </a:p>
          <a:p>
            <a:pPr marL="514350" indent="-514350">
              <a:buFont typeface="+mj-lt"/>
              <a:buAutoNum type="arabicPeriod"/>
            </a:pPr>
            <a:endParaRPr lang="pt-BR" sz="1200" dirty="0" smtClean="0"/>
          </a:p>
          <a:p>
            <a:endParaRPr lang="pt-BR" sz="1200" dirty="0"/>
          </a:p>
        </p:txBody>
      </p:sp>
      <p:sp>
        <p:nvSpPr>
          <p:cNvPr id="6" name="Espaço Reservado para Conteúdo 3"/>
          <p:cNvSpPr>
            <a:spLocks noGrp="1"/>
          </p:cNvSpPr>
          <p:nvPr/>
        </p:nvSpPr>
        <p:spPr>
          <a:xfrm>
            <a:off x="4432176" y="1340768"/>
            <a:ext cx="4604320" cy="54726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514350" indent="-514350">
              <a:buFont typeface="+mj-lt"/>
              <a:buAutoNum type="arabicPeriod" startAt="12"/>
            </a:pPr>
            <a:r>
              <a:rPr lang="pt-BR" sz="1200" dirty="0" smtClean="0"/>
              <a:t>Construção de Cenários para o Setor Energético e o segmento de Óleo e Gás 2002-2010 e elaboração da Visão de Futuro do Projeto Tendências Tecnológicas para o CTPETRO – Fundo Setorial do Petróleo (</a:t>
            </a:r>
            <a:r>
              <a:rPr lang="pt-BR" sz="1200" dirty="0" err="1" smtClean="0"/>
              <a:t>Mar-Jul</a:t>
            </a:r>
            <a:r>
              <a:rPr lang="pt-BR" sz="1200" dirty="0" smtClean="0"/>
              <a:t>, 2002).</a:t>
            </a:r>
          </a:p>
          <a:p>
            <a:pPr marL="514350" indent="-514350">
              <a:buFont typeface="+mj-lt"/>
              <a:buAutoNum type="arabicPeriod" startAt="12"/>
            </a:pPr>
            <a:r>
              <a:rPr lang="pt-BR" sz="1200" dirty="0" smtClean="0"/>
              <a:t>Atualização dos Cenários </a:t>
            </a:r>
            <a:r>
              <a:rPr lang="pt-BR" sz="1200" dirty="0" err="1" smtClean="0"/>
              <a:t>Sócio-Econômicos</a:t>
            </a:r>
            <a:r>
              <a:rPr lang="pt-BR" sz="1200" dirty="0" smtClean="0"/>
              <a:t> e Energéticos da Amazônia para o Horizonte 1998/2020 - ELETRONORTE (Out, 2000 - Abril, 2001)</a:t>
            </a:r>
          </a:p>
          <a:p>
            <a:pPr marL="514350" indent="-514350">
              <a:buFont typeface="+mj-lt"/>
              <a:buAutoNum type="arabicPeriod" startAt="12"/>
            </a:pPr>
            <a:r>
              <a:rPr lang="pt-BR" sz="1200" dirty="0" smtClean="0"/>
              <a:t>Elaboração dos cenários focalizados no mercado de distribuição de combustíveis no Brasil – horizonte 2002/2006 (2001) </a:t>
            </a:r>
          </a:p>
          <a:p>
            <a:pPr marL="514350" indent="-514350">
              <a:buFont typeface="+mj-lt"/>
              <a:buAutoNum type="arabicPeriod" startAt="12"/>
            </a:pPr>
            <a:r>
              <a:rPr lang="pt-BR" sz="1200" dirty="0" smtClean="0"/>
              <a:t>Mapeamento das Incertezas e Construção dos Cenários do Mercado de Energia Elétrica – Horizonte 2001-2011 ( 2001).</a:t>
            </a:r>
          </a:p>
          <a:p>
            <a:pPr marL="514350" indent="-514350">
              <a:buFont typeface="+mj-lt"/>
              <a:buAutoNum type="arabicPeriod" startAt="12"/>
            </a:pPr>
            <a:r>
              <a:rPr lang="pt-BR" sz="1200" dirty="0" smtClean="0"/>
              <a:t>Cenários da Educação a Distância no Brasil – Horizonte 2010; como etapa integrante do processo de planejamento estratégico do desenvolvimento da Educação à Distância do SENAC São Paulo para o horizonte 2000-2005 (</a:t>
            </a:r>
            <a:r>
              <a:rPr lang="pt-BR" sz="1200" dirty="0" err="1" smtClean="0"/>
              <a:t>Fev-Abril</a:t>
            </a:r>
            <a:r>
              <a:rPr lang="pt-BR" sz="1200" dirty="0" smtClean="0"/>
              <a:t> 2000)</a:t>
            </a:r>
          </a:p>
          <a:p>
            <a:pPr marL="514350" indent="-514350">
              <a:buFont typeface="+mj-lt"/>
              <a:buAutoNum type="arabicPeriod" startAt="12"/>
            </a:pPr>
            <a:r>
              <a:rPr lang="pt-BR" sz="1200" dirty="0" smtClean="0"/>
              <a:t>Cenários do setor de Telecomunicações no Brasil no Horizonte 1996/2010 para a EMBRATEL (1996)</a:t>
            </a:r>
          </a:p>
          <a:p>
            <a:pPr marL="514350" indent="-514350">
              <a:buFont typeface="+mj-lt"/>
              <a:buAutoNum type="arabicPeriod" startAt="12"/>
            </a:pPr>
            <a:r>
              <a:rPr lang="pt-BR" sz="1200" dirty="0" smtClean="0"/>
              <a:t>Consultoria metodológica à Secretaria de Assuntos Estratégicos da Presidência da República na construção de Cenários Exploratórios do Brasil no Horizonte 2020 (Jan - Jun, 1996) </a:t>
            </a:r>
          </a:p>
          <a:p>
            <a:pPr marL="514350" indent="-514350">
              <a:buFont typeface="+mj-lt"/>
              <a:buAutoNum type="arabicPeriod" startAt="12"/>
            </a:pPr>
            <a:r>
              <a:rPr lang="pt-BR" sz="1200" dirty="0" smtClean="0"/>
              <a:t>Consultoria à elaboração de análise prospectiva e Cenários de Educação Profissional e do ambiente de atuação do SENAI – Horizonte 1995-2010 ( 1995)</a:t>
            </a:r>
          </a:p>
          <a:p>
            <a:pPr marL="514350" indent="-514350">
              <a:buFont typeface="+mj-lt"/>
              <a:buAutoNum type="arabicPeriod" startAt="12"/>
            </a:pPr>
            <a:r>
              <a:rPr lang="pt-BR" sz="1200" dirty="0" smtClean="0"/>
              <a:t>Cenários para o Mato Grosso do Sul no horizonte 1995-2010 (Mar-Set, 1995) </a:t>
            </a:r>
          </a:p>
          <a:p>
            <a:pPr marL="514350" indent="-514350">
              <a:buFont typeface="+mj-lt"/>
              <a:buAutoNum type="arabicPeriod" startAt="12"/>
            </a:pPr>
            <a:endParaRPr lang="pt-BR" sz="1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Bibliography</a:t>
            </a:r>
            <a:endParaRPr lang="pt-BR" dirty="0"/>
          </a:p>
        </p:txBody>
      </p:sp>
      <p:sp>
        <p:nvSpPr>
          <p:cNvPr id="3" name="Espaço Reservado para Conteúdo 2"/>
          <p:cNvSpPr>
            <a:spLocks noGrp="1"/>
          </p:cNvSpPr>
          <p:nvPr>
            <p:ph idx="1"/>
          </p:nvPr>
        </p:nvSpPr>
        <p:spPr>
          <a:xfrm>
            <a:off x="323528" y="1427290"/>
            <a:ext cx="8568952" cy="5068888"/>
          </a:xfrm>
        </p:spPr>
        <p:txBody>
          <a:bodyPr/>
          <a:lstStyle/>
          <a:p>
            <a:pPr marL="174625" indent="-174625">
              <a:lnSpc>
                <a:spcPct val="110000"/>
              </a:lnSpc>
              <a:spcBef>
                <a:spcPts val="200"/>
              </a:spcBef>
              <a:spcAft>
                <a:spcPts val="100"/>
              </a:spcAft>
            </a:pPr>
            <a:r>
              <a:rPr lang="pt-BR" sz="800" dirty="0"/>
              <a:t>BELFORT-SANTOS – “Avaliação do Modelo de Planejamento Estratégico  de  uma  Empresa  -  O  Caso  Petrobras”. Dissertação de Mestrado. </a:t>
            </a:r>
            <a:r>
              <a:rPr lang="pt-BR" sz="800" u="sng" dirty="0"/>
              <a:t>Departamento de Engenharia Industrial – PUC-Rio</a:t>
            </a:r>
            <a:r>
              <a:rPr lang="pt-BR" sz="800" dirty="0"/>
              <a:t>, 1996.</a:t>
            </a:r>
          </a:p>
          <a:p>
            <a:pPr marL="174625" indent="-174625">
              <a:lnSpc>
                <a:spcPct val="110000"/>
              </a:lnSpc>
              <a:spcBef>
                <a:spcPts val="200"/>
              </a:spcBef>
              <a:spcAft>
                <a:spcPts val="100"/>
              </a:spcAft>
            </a:pPr>
            <a:r>
              <a:rPr lang="pt-BR" sz="800" dirty="0"/>
              <a:t>BNDES – “BNDES Trimestral”, BNDES: 28 de janeiro de 2010. Disponível em </a:t>
            </a:r>
            <a:r>
              <a:rPr lang="pt-BR" sz="800" dirty="0">
                <a:hlinkClick r:id="rId2"/>
              </a:rPr>
              <a:t>www.bndes.gov.br</a:t>
            </a:r>
            <a:r>
              <a:rPr lang="pt-BR" sz="800" dirty="0"/>
              <a:t>. Acessado em 09.02.2010.</a:t>
            </a:r>
          </a:p>
          <a:p>
            <a:pPr marL="174625" indent="-174625">
              <a:lnSpc>
                <a:spcPct val="110000"/>
              </a:lnSpc>
              <a:spcBef>
                <a:spcPts val="200"/>
              </a:spcBef>
              <a:spcAft>
                <a:spcPts val="100"/>
              </a:spcAft>
            </a:pPr>
            <a:r>
              <a:rPr lang="pt-BR" sz="800" dirty="0"/>
              <a:t>BNDES – “Cenários para a economia brasileira até o ano 2000”. BNDES, </a:t>
            </a:r>
            <a:r>
              <a:rPr lang="pt-BR" sz="800" dirty="0" err="1"/>
              <a:t>Depto</a:t>
            </a:r>
            <a:r>
              <a:rPr lang="pt-BR" sz="800" dirty="0"/>
              <a:t>. de Planejamento. Rio de Janeiro, 1987.</a:t>
            </a:r>
          </a:p>
          <a:p>
            <a:pPr marL="174625" indent="-174625">
              <a:lnSpc>
                <a:spcPct val="110000"/>
              </a:lnSpc>
              <a:spcBef>
                <a:spcPts val="200"/>
              </a:spcBef>
              <a:spcAft>
                <a:spcPts val="100"/>
              </a:spcAft>
            </a:pPr>
            <a:r>
              <a:rPr lang="pt-BR" sz="800" dirty="0"/>
              <a:t>BNDES – “Cenários para a economia brasileira 1984-1990”. BNDES, </a:t>
            </a:r>
            <a:r>
              <a:rPr lang="pt-BR" sz="800" dirty="0" err="1"/>
              <a:t>Depto</a:t>
            </a:r>
            <a:r>
              <a:rPr lang="pt-BR" sz="800" dirty="0"/>
              <a:t>. de Planejamento. Rio de Janeiro: agosto, 1984.</a:t>
            </a:r>
          </a:p>
          <a:p>
            <a:pPr marL="174625" indent="-174625">
              <a:lnSpc>
                <a:spcPct val="110000"/>
              </a:lnSpc>
              <a:spcBef>
                <a:spcPts val="200"/>
              </a:spcBef>
              <a:spcAft>
                <a:spcPts val="100"/>
              </a:spcAft>
            </a:pPr>
            <a:r>
              <a:rPr lang="pt-BR" sz="800" dirty="0"/>
              <a:t>ELETRONORTE – “Dez Anos de Cenários Exploratórios da Amazônia. Eletronorte, maio, 1998.</a:t>
            </a:r>
          </a:p>
          <a:p>
            <a:pPr marL="174625" indent="-174625">
              <a:lnSpc>
                <a:spcPct val="110000"/>
              </a:lnSpc>
              <a:spcBef>
                <a:spcPts val="200"/>
              </a:spcBef>
              <a:spcAft>
                <a:spcPts val="100"/>
              </a:spcAft>
            </a:pPr>
            <a:r>
              <a:rPr lang="pt-BR" sz="800" dirty="0"/>
              <a:t>ELETRONORTE – “Cenários </a:t>
            </a:r>
            <a:r>
              <a:rPr lang="pt-BR" sz="800" dirty="0" err="1"/>
              <a:t>Socioenergéticos</a:t>
            </a:r>
            <a:r>
              <a:rPr lang="pt-BR" sz="800" dirty="0"/>
              <a:t> para a Amazônia – 1998-2020”. </a:t>
            </a:r>
            <a:r>
              <a:rPr lang="fr-FR" sz="800" dirty="0"/>
              <a:t>Eletronorte, janeiro, 1999.</a:t>
            </a:r>
            <a:endParaRPr lang="pt-BR" sz="800" dirty="0"/>
          </a:p>
          <a:p>
            <a:pPr marL="174625" indent="-174625">
              <a:lnSpc>
                <a:spcPct val="110000"/>
              </a:lnSpc>
              <a:spcBef>
                <a:spcPts val="200"/>
              </a:spcBef>
              <a:spcAft>
                <a:spcPts val="100"/>
              </a:spcAft>
            </a:pPr>
            <a:r>
              <a:rPr lang="fr-FR" sz="800" dirty="0"/>
              <a:t>GODET, Michel. – “Prospective et Planification Stratégique”. Paris: Economica, 1985.</a:t>
            </a:r>
            <a:endParaRPr lang="pt-BR" sz="800" dirty="0"/>
          </a:p>
          <a:p>
            <a:pPr marL="174625" indent="-174625">
              <a:lnSpc>
                <a:spcPct val="110000"/>
              </a:lnSpc>
              <a:spcBef>
                <a:spcPts val="200"/>
              </a:spcBef>
              <a:spcAft>
                <a:spcPts val="100"/>
              </a:spcAft>
            </a:pPr>
            <a:r>
              <a:rPr lang="fr-FR" sz="800" dirty="0"/>
              <a:t>GODET, Michel – “De L’anticipation à l’action - Manuel de Prospective et de Stratégie”. Paris: Dunod, 1991.</a:t>
            </a:r>
            <a:endParaRPr lang="pt-BR" sz="800" dirty="0"/>
          </a:p>
          <a:p>
            <a:pPr marL="174625" indent="-174625">
              <a:lnSpc>
                <a:spcPct val="110000"/>
              </a:lnSpc>
              <a:spcBef>
                <a:spcPts val="200"/>
              </a:spcBef>
              <a:spcAft>
                <a:spcPts val="100"/>
              </a:spcAft>
            </a:pPr>
            <a:r>
              <a:rPr lang="fr-FR" sz="800" dirty="0"/>
              <a:t>GODET, Michel &amp; DURANCE, Philippe – “Prospective Stratégique – Problèmes et Méthodes”. </a:t>
            </a:r>
            <a:r>
              <a:rPr lang="en-US" sz="800" dirty="0"/>
              <a:t>Cahier du </a:t>
            </a:r>
            <a:r>
              <a:rPr lang="en-US" sz="800" dirty="0" err="1"/>
              <a:t>Lipsor</a:t>
            </a:r>
            <a:r>
              <a:rPr lang="en-US" sz="800" dirty="0"/>
              <a:t> nº 20, </a:t>
            </a:r>
            <a:r>
              <a:rPr lang="en-US" sz="800" dirty="0" err="1"/>
              <a:t>Janvier</a:t>
            </a:r>
            <a:r>
              <a:rPr lang="en-US" sz="800" dirty="0"/>
              <a:t>, 2007, 2ème </a:t>
            </a:r>
            <a:r>
              <a:rPr lang="en-US" sz="800" dirty="0" err="1"/>
              <a:t>édition</a:t>
            </a:r>
            <a:r>
              <a:rPr lang="en-US" sz="800" dirty="0"/>
              <a:t>.</a:t>
            </a:r>
            <a:endParaRPr lang="pt-BR" sz="800" dirty="0"/>
          </a:p>
          <a:p>
            <a:pPr marL="174625" indent="-174625">
              <a:lnSpc>
                <a:spcPct val="110000"/>
              </a:lnSpc>
              <a:spcBef>
                <a:spcPts val="200"/>
              </a:spcBef>
              <a:spcAft>
                <a:spcPts val="100"/>
              </a:spcAft>
            </a:pPr>
            <a:r>
              <a:rPr lang="en-US" sz="800" dirty="0"/>
              <a:t>HEIJDEN, </a:t>
            </a:r>
            <a:r>
              <a:rPr lang="en-US" sz="800" dirty="0" err="1"/>
              <a:t>Kees</a:t>
            </a:r>
            <a:r>
              <a:rPr lang="en-US" sz="800" dirty="0"/>
              <a:t> Van Der – “Scenarios: the art of strategic conversation”. England: John Wiley &amp; Sons, 1996.</a:t>
            </a:r>
            <a:endParaRPr lang="pt-BR" sz="800" dirty="0"/>
          </a:p>
          <a:p>
            <a:pPr marL="174625" indent="-174625">
              <a:lnSpc>
                <a:spcPct val="110000"/>
              </a:lnSpc>
              <a:spcBef>
                <a:spcPts val="200"/>
              </a:spcBef>
              <a:spcAft>
                <a:spcPts val="100"/>
              </a:spcAft>
            </a:pPr>
            <a:r>
              <a:rPr lang="en-US" sz="800" dirty="0"/>
              <a:t>KAHN, Herman &amp; WIENER, Anthony – “The Year 2000”. </a:t>
            </a:r>
            <a:r>
              <a:rPr lang="pt-BR" sz="800" dirty="0"/>
              <a:t>The Hudson </a:t>
            </a:r>
            <a:r>
              <a:rPr lang="pt-BR" sz="800" dirty="0" err="1"/>
              <a:t>Institute</a:t>
            </a:r>
            <a:r>
              <a:rPr lang="pt-BR" sz="800" dirty="0"/>
              <a:t>, 1967.</a:t>
            </a:r>
          </a:p>
          <a:p>
            <a:pPr marL="174625" indent="-174625">
              <a:lnSpc>
                <a:spcPct val="110000"/>
              </a:lnSpc>
              <a:spcBef>
                <a:spcPts val="200"/>
              </a:spcBef>
              <a:spcAft>
                <a:spcPts val="100"/>
              </a:spcAft>
            </a:pPr>
            <a:r>
              <a:rPr lang="pt-BR" sz="800" dirty="0"/>
              <a:t>MARQUES, E. – “Geração de cenários para o planejamento estratégico”. BNDES, </a:t>
            </a:r>
            <a:r>
              <a:rPr lang="pt-BR" sz="800" dirty="0" err="1"/>
              <a:t>Depto</a:t>
            </a:r>
            <a:r>
              <a:rPr lang="pt-BR" sz="800" dirty="0"/>
              <a:t>. de Planejamento. Rio de Janeiro, maio, 1984.</a:t>
            </a:r>
          </a:p>
          <a:p>
            <a:pPr marL="174625" indent="-174625">
              <a:lnSpc>
                <a:spcPct val="110000"/>
              </a:lnSpc>
              <a:spcBef>
                <a:spcPts val="200"/>
              </a:spcBef>
              <a:spcAft>
                <a:spcPts val="100"/>
              </a:spcAft>
            </a:pPr>
            <a:r>
              <a:rPr lang="pt-BR" sz="800" dirty="0"/>
              <a:t>MARQUES, E. – “Um modelo de geração de cenários em planejamento estratégico”. </a:t>
            </a:r>
            <a:r>
              <a:rPr lang="pt-BR" sz="800" dirty="0" err="1"/>
              <a:t>In:Monteiro</a:t>
            </a:r>
            <a:r>
              <a:rPr lang="pt-BR" sz="800" dirty="0"/>
              <a:t> Filha, D. &amp; </a:t>
            </a:r>
            <a:r>
              <a:rPr lang="pt-BR" sz="800" dirty="0" err="1"/>
              <a:t>Modenesi</a:t>
            </a:r>
            <a:r>
              <a:rPr lang="pt-BR" sz="800" dirty="0"/>
              <a:t>, R. (org.) – “BNDES, um banco de </a:t>
            </a:r>
            <a:r>
              <a:rPr lang="pt-BR" sz="800" dirty="0" err="1"/>
              <a:t>idéias</a:t>
            </a:r>
            <a:r>
              <a:rPr lang="pt-BR" sz="800" dirty="0"/>
              <a:t>. 50 anos refletindo o Brasil”. BNDES, Rio de Janeiro, p. 291. 2002.</a:t>
            </a:r>
          </a:p>
          <a:p>
            <a:pPr marL="174625" indent="-174625">
              <a:lnSpc>
                <a:spcPct val="110000"/>
              </a:lnSpc>
              <a:spcBef>
                <a:spcPts val="200"/>
              </a:spcBef>
              <a:spcAft>
                <a:spcPts val="100"/>
              </a:spcAft>
            </a:pPr>
            <a:r>
              <a:rPr lang="pt-BR" sz="800" dirty="0"/>
              <a:t>MOURÃO, Júlio – “A Integração Competitiva e o Planejamento Estratégico no BNDES”. Revista do BNDES, V. 1, Nº 2, pp 3-26, dez, 1994.</a:t>
            </a:r>
          </a:p>
          <a:p>
            <a:pPr marL="174625" indent="-174625">
              <a:lnSpc>
                <a:spcPct val="110000"/>
              </a:lnSpc>
              <a:spcBef>
                <a:spcPts val="200"/>
              </a:spcBef>
              <a:spcAft>
                <a:spcPts val="100"/>
              </a:spcAft>
            </a:pPr>
            <a:r>
              <a:rPr lang="pt-BR" sz="800" dirty="0"/>
              <a:t>MOURÃO, Júlio (coord.) – “Vitória do Futuro - Plano estratégico da cidade 1996-2020”. Prefeitura de Vitória, 1996.</a:t>
            </a:r>
          </a:p>
          <a:p>
            <a:pPr marL="174625" indent="-174625">
              <a:lnSpc>
                <a:spcPct val="110000"/>
              </a:lnSpc>
              <a:spcBef>
                <a:spcPts val="200"/>
              </a:spcBef>
              <a:spcAft>
                <a:spcPts val="100"/>
              </a:spcAft>
            </a:pPr>
            <a:r>
              <a:rPr lang="pt-BR" sz="800" dirty="0"/>
              <a:t>PETROBRAS – “Plano Estratégico de Negócios 2009-2013”. Disponível em </a:t>
            </a:r>
            <a:r>
              <a:rPr lang="pt-BR" sz="800" dirty="0">
                <a:hlinkClick r:id="rId3"/>
              </a:rPr>
              <a:t>www.petrobras.com.br</a:t>
            </a:r>
            <a:r>
              <a:rPr lang="pt-BR" sz="800" dirty="0"/>
              <a:t>. Acessado em 09.02.2010</a:t>
            </a:r>
            <a:r>
              <a:rPr lang="pt-BR" sz="800" dirty="0" smtClean="0"/>
              <a:t>. </a:t>
            </a:r>
            <a:endParaRPr lang="pt-BR" sz="800" dirty="0"/>
          </a:p>
          <a:p>
            <a:pPr marL="174625" indent="-174625">
              <a:lnSpc>
                <a:spcPct val="110000"/>
              </a:lnSpc>
              <a:spcBef>
                <a:spcPts val="200"/>
              </a:spcBef>
              <a:spcAft>
                <a:spcPts val="100"/>
              </a:spcAft>
            </a:pPr>
            <a:r>
              <a:rPr lang="pt-BR" sz="800" dirty="0"/>
              <a:t>PMDI 2003-2023 – “Plano Mineiro de Desenvolvimento Integrado 2003-2023”. Disponível em:</a:t>
            </a:r>
          </a:p>
          <a:p>
            <a:pPr marL="174625" indent="-174625">
              <a:lnSpc>
                <a:spcPct val="110000"/>
              </a:lnSpc>
              <a:spcBef>
                <a:spcPts val="200"/>
              </a:spcBef>
              <a:spcAft>
                <a:spcPts val="100"/>
              </a:spcAft>
            </a:pPr>
            <a:r>
              <a:rPr lang="pt-BR" sz="800" dirty="0">
                <a:hlinkClick r:id="rId4"/>
              </a:rPr>
              <a:t>http://www.planejamento.mg.gov.br/governo/publicacoes/plano_mineiro_des_integrado.asp. Acessado em 04.02.10</a:t>
            </a:r>
            <a:r>
              <a:rPr lang="pt-BR" sz="800" dirty="0"/>
              <a:t>.</a:t>
            </a:r>
          </a:p>
          <a:p>
            <a:pPr marL="174625" indent="-174625">
              <a:lnSpc>
                <a:spcPct val="110000"/>
              </a:lnSpc>
              <a:spcBef>
                <a:spcPts val="200"/>
              </a:spcBef>
              <a:spcAft>
                <a:spcPts val="100"/>
              </a:spcAft>
            </a:pPr>
            <a:r>
              <a:rPr lang="pt-BR" sz="800" dirty="0"/>
              <a:t>PMDI 2007-2023 – “Plano Mineiro de Desenvolvimento Integrado de Minas Gerais 2007-2023”. Disponível em:</a:t>
            </a:r>
          </a:p>
          <a:p>
            <a:pPr marL="174625" indent="-174625">
              <a:lnSpc>
                <a:spcPct val="110000"/>
              </a:lnSpc>
              <a:spcBef>
                <a:spcPts val="200"/>
              </a:spcBef>
              <a:spcAft>
                <a:spcPts val="100"/>
              </a:spcAft>
            </a:pPr>
            <a:r>
              <a:rPr lang="pt-BR" sz="800" dirty="0">
                <a:hlinkClick r:id="rId4"/>
              </a:rPr>
              <a:t>http://www.planejamento.mg.gov.br/governo/publicacoes/plano_mineiro_des_integrado.asp. Acessado em 04.02.10</a:t>
            </a:r>
            <a:r>
              <a:rPr lang="pt-BR" sz="800" dirty="0"/>
              <a:t>.</a:t>
            </a:r>
          </a:p>
          <a:p>
            <a:pPr marL="174625" indent="-174625">
              <a:lnSpc>
                <a:spcPct val="110000"/>
              </a:lnSpc>
              <a:spcBef>
                <a:spcPts val="200"/>
              </a:spcBef>
              <a:spcAft>
                <a:spcPts val="100"/>
              </a:spcAft>
            </a:pPr>
            <a:r>
              <a:rPr lang="pt-BR" sz="800" dirty="0"/>
              <a:t>PORTO, Claudio – “Cenários no Brasil”, Seminário Internacional MILLENIUM: Prospectiva e Estratégia para a Era da Nova Economia. Rio de Janeiro, Fundação Getúlio Vargas, set, 2000.</a:t>
            </a:r>
          </a:p>
          <a:p>
            <a:pPr marL="174625" indent="-174625">
              <a:lnSpc>
                <a:spcPct val="110000"/>
              </a:lnSpc>
              <a:spcBef>
                <a:spcPts val="200"/>
              </a:spcBef>
              <a:spcAft>
                <a:spcPts val="100"/>
              </a:spcAft>
            </a:pPr>
            <a:r>
              <a:rPr lang="pt-BR" sz="800" dirty="0"/>
              <a:t>PORTO, Claudio – “</a:t>
            </a:r>
            <a:r>
              <a:rPr lang="pt-BR" sz="800" dirty="0" err="1"/>
              <a:t>Macrocenários</a:t>
            </a:r>
            <a:r>
              <a:rPr lang="pt-BR" sz="800" dirty="0"/>
              <a:t> da Amazônia 2000 – 2020”. PARCERIAS ESTRATÉGICAS, N. 12 ISSN 1413-9375, setembro, 2001</a:t>
            </a:r>
            <a:r>
              <a:rPr lang="pt-BR" sz="800" dirty="0" smtClean="0"/>
              <a:t>.</a:t>
            </a:r>
          </a:p>
          <a:p>
            <a:pPr marL="174625" indent="-174625">
              <a:lnSpc>
                <a:spcPct val="110000"/>
              </a:lnSpc>
              <a:spcBef>
                <a:spcPts val="200"/>
              </a:spcBef>
              <a:spcAft>
                <a:spcPts val="100"/>
              </a:spcAft>
            </a:pPr>
            <a:r>
              <a:rPr lang="pt-BR" sz="800" dirty="0" smtClean="0"/>
              <a:t>PORTO, Claudio e GIAMBIAGI, Fabio, </a:t>
            </a:r>
            <a:r>
              <a:rPr lang="pt-BR" sz="800" dirty="0" err="1" smtClean="0"/>
              <a:t>orgs</a:t>
            </a:r>
            <a:r>
              <a:rPr lang="pt-BR" sz="800" dirty="0" smtClean="0"/>
              <a:t> – “2022  - Propostas para um Brasil Melhor no Ano do Bicentenário”</a:t>
            </a:r>
            <a:endParaRPr lang="pt-BR" sz="800" dirty="0"/>
          </a:p>
          <a:p>
            <a:pPr marL="174625" indent="-174625">
              <a:lnSpc>
                <a:spcPct val="110000"/>
              </a:lnSpc>
              <a:spcBef>
                <a:spcPts val="200"/>
              </a:spcBef>
              <a:spcAft>
                <a:spcPts val="100"/>
              </a:spcAft>
            </a:pPr>
            <a:r>
              <a:rPr lang="pt-BR" sz="800" dirty="0"/>
              <a:t>PREFEITURA DE BELO HORIZONTE – “Planejamento Estratégico de Belo Horizonte 2030 – A Cidade que Queremos”. Belo Horizonte, 2009.</a:t>
            </a:r>
          </a:p>
          <a:p>
            <a:pPr marL="174625" indent="-174625">
              <a:lnSpc>
                <a:spcPct val="110000"/>
              </a:lnSpc>
              <a:spcBef>
                <a:spcPts val="200"/>
              </a:spcBef>
              <a:spcAft>
                <a:spcPts val="100"/>
              </a:spcAft>
            </a:pPr>
            <a:r>
              <a:rPr lang="pt-BR" sz="800" dirty="0"/>
              <a:t>REVISTA SENHOR – “Sem Mudança o Brasil Acaba”. São Paulo, Brasil, Nº 175, julho, 1984.</a:t>
            </a:r>
          </a:p>
          <a:p>
            <a:pPr marL="174625" indent="-174625">
              <a:lnSpc>
                <a:spcPct val="110000"/>
              </a:lnSpc>
              <a:spcBef>
                <a:spcPts val="200"/>
              </a:spcBef>
              <a:spcAft>
                <a:spcPts val="100"/>
              </a:spcAft>
            </a:pPr>
            <a:r>
              <a:rPr lang="pt-BR" sz="800" dirty="0"/>
              <a:t>SAE/PR – “Cenários Exploratórios do Brasil 2020”. Secretaria de Assuntos Estratégicos da Presidência da República. Brasília, setembro, 1997.</a:t>
            </a:r>
          </a:p>
          <a:p>
            <a:pPr marL="174625" indent="-174625">
              <a:lnSpc>
                <a:spcPct val="110000"/>
              </a:lnSpc>
              <a:spcBef>
                <a:spcPts val="200"/>
              </a:spcBef>
              <a:spcAft>
                <a:spcPts val="100"/>
              </a:spcAft>
            </a:pPr>
            <a:r>
              <a:rPr lang="pt-BR" sz="800" dirty="0"/>
              <a:t>SAE/PR – “Projeto Brasil 3 Tempos – Cenários Prospectivos”. Cadernos NAE, </a:t>
            </a:r>
            <a:r>
              <a:rPr lang="pt-BR" sz="800" dirty="0" err="1"/>
              <a:t>Nov</a:t>
            </a:r>
            <a:r>
              <a:rPr lang="pt-BR" sz="800" dirty="0"/>
              <a:t>, 2006. Disponível em </a:t>
            </a:r>
            <a:r>
              <a:rPr lang="pt-BR" sz="800" dirty="0">
                <a:hlinkClick r:id="rId5"/>
              </a:rPr>
              <a:t>www.sae.gov.br</a:t>
            </a:r>
            <a:r>
              <a:rPr lang="pt-BR" sz="800" dirty="0"/>
              <a:t>. Acessado em 05.02.10.</a:t>
            </a:r>
          </a:p>
          <a:p>
            <a:pPr marL="174625" indent="-174625">
              <a:lnSpc>
                <a:spcPct val="110000"/>
              </a:lnSpc>
              <a:spcBef>
                <a:spcPts val="200"/>
              </a:spcBef>
              <a:spcAft>
                <a:spcPts val="100"/>
              </a:spcAft>
            </a:pPr>
            <a:r>
              <a:rPr lang="pt-BR" sz="800" dirty="0"/>
              <a:t>WACK, Pierre – “Cenários: Águas Desconhecidas Adiante”. Harvard Business </a:t>
            </a:r>
            <a:r>
              <a:rPr lang="pt-BR" sz="800" dirty="0" err="1"/>
              <a:t>Review</a:t>
            </a:r>
            <a:r>
              <a:rPr lang="pt-BR" sz="800" dirty="0"/>
              <a:t>, Boston, Set/Out 1985. </a:t>
            </a:r>
          </a:p>
          <a:p>
            <a:pPr marL="174625" indent="-174625">
              <a:lnSpc>
                <a:spcPct val="110000"/>
              </a:lnSpc>
              <a:spcBef>
                <a:spcPts val="200"/>
              </a:spcBef>
              <a:spcAft>
                <a:spcPts val="100"/>
              </a:spcAft>
            </a:pPr>
            <a:r>
              <a:rPr lang="pt-BR" sz="800" dirty="0"/>
              <a:t>WACK, Pierre – “Cenários: Atravessando as Torrentes”. </a:t>
            </a:r>
            <a:r>
              <a:rPr lang="en-US" sz="800" dirty="0"/>
              <a:t>Harvard Business Review, Boston, Nov/</a:t>
            </a:r>
            <a:r>
              <a:rPr lang="en-US" sz="800" dirty="0" err="1"/>
              <a:t>Dez</a:t>
            </a:r>
            <a:r>
              <a:rPr lang="en-US" sz="800" dirty="0"/>
              <a:t> 1985</a:t>
            </a:r>
            <a:r>
              <a:rPr lang="en-US" sz="800" dirty="0" smtClean="0"/>
              <a:t>.</a:t>
            </a:r>
            <a:endParaRPr lang="pt-BR" sz="800"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AME" val="McK Disclaimer"/>
  <p:tag name="LLEFT" val=" 210.125"/>
  <p:tag name="LTOP" val=" 469.875"/>
  <p:tag name="RESIZE" val="Yes"/>
  <p:tag name="THINKCELLSHAPEDONOTDELETE" val="pEEPcQU8ikEquHBwR1iaqtQ"/>
</p:tagLst>
</file>

<file path=ppt/tags/tag2.xml><?xml version="1.0" encoding="utf-8"?>
<p:tagLst xmlns:a="http://schemas.openxmlformats.org/drawingml/2006/main" xmlns:r="http://schemas.openxmlformats.org/officeDocument/2006/relationships" xmlns:p="http://schemas.openxmlformats.org/presentationml/2006/main">
  <p:tag name="NAME" val="McK Disclaimer"/>
  <p:tag name="LLEFT" val=" 210.125"/>
  <p:tag name="LTOP" val=" 469.875"/>
  <p:tag name="RESIZE" val="Yes"/>
  <p:tag name="THINKCELLSHAPEDONOTDELETE" val="pEEPcQU8ikEquHBwR1iaqtQ"/>
</p:tagLst>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TotalTime>
  <Words>3707</Words>
  <Application>Microsoft Office PowerPoint</Application>
  <PresentationFormat>Apresentação na tela (4:3)</PresentationFormat>
  <Paragraphs>491</Paragraphs>
  <Slides>36</Slides>
  <Notes>1</Notes>
  <HiddenSlides>4</HiddenSlides>
  <MMClips>0</MMClips>
  <ScaleCrop>false</ScaleCrop>
  <HeadingPairs>
    <vt:vector size="4" baseType="variant">
      <vt:variant>
        <vt:lpstr>Tema</vt:lpstr>
      </vt:variant>
      <vt:variant>
        <vt:i4>1</vt:i4>
      </vt:variant>
      <vt:variant>
        <vt:lpstr>Títulos de slides</vt:lpstr>
      </vt:variant>
      <vt:variant>
        <vt:i4>36</vt:i4>
      </vt:variant>
    </vt:vector>
  </HeadingPairs>
  <TitlesOfParts>
    <vt:vector size="37" baseType="lpstr">
      <vt:lpstr>Tema do Office</vt:lpstr>
      <vt:lpstr>Prospective Foresight in Brazil: An overview and cases</vt:lpstr>
      <vt:lpstr>Claudio Porto</vt:lpstr>
      <vt:lpstr>Contents </vt:lpstr>
      <vt:lpstr>The Evolution of Prospective Foresight in Brazil - From the 1970’s to today</vt:lpstr>
      <vt:lpstr>The choice of cases</vt:lpstr>
      <vt:lpstr>Slide 6</vt:lpstr>
      <vt:lpstr>1980’s - The Brazilian Context</vt:lpstr>
      <vt:lpstr>First Case BNDES economy scenarios (1984)  </vt:lpstr>
      <vt:lpstr>Slide 9</vt:lpstr>
      <vt:lpstr>Slide 10</vt:lpstr>
      <vt:lpstr>Slide 11</vt:lpstr>
      <vt:lpstr>Slide 12</vt:lpstr>
      <vt:lpstr>1990’s - The Brazilian Context</vt:lpstr>
      <vt:lpstr>Slide 14</vt:lpstr>
      <vt:lpstr>Slide 15</vt:lpstr>
      <vt:lpstr>Slide 16</vt:lpstr>
      <vt:lpstr>Slide 17</vt:lpstr>
      <vt:lpstr>Slide 18</vt:lpstr>
      <vt:lpstr>Slide 19</vt:lpstr>
      <vt:lpstr>Slide 20</vt:lpstr>
      <vt:lpstr>Morphological Analisys -  Amazon Region - 2000-2020 </vt:lpstr>
      <vt:lpstr>Slide 22</vt:lpstr>
      <vt:lpstr>2000’s to Today –  The Brazilian Context</vt:lpstr>
      <vt:lpstr>Slide 24</vt:lpstr>
      <vt:lpstr>Slide 25</vt:lpstr>
      <vt:lpstr>Slide 26</vt:lpstr>
      <vt:lpstr>Slide 27</vt:lpstr>
      <vt:lpstr>Slide 28</vt:lpstr>
      <vt:lpstr>Slide 29</vt:lpstr>
      <vt:lpstr>Brazil in transition - current landscape and future trends 2011-2022</vt:lpstr>
      <vt:lpstr>Slide 31</vt:lpstr>
      <vt:lpstr>Slide 32</vt:lpstr>
      <vt:lpstr>Conclusions</vt:lpstr>
      <vt:lpstr>Slide 34</vt:lpstr>
      <vt:lpstr>Remarkable  Prospective Projects supported by Macroplan</vt:lpstr>
      <vt:lpstr>Bibliography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Prospective Foresight in Brazil: An overview and cases</dc:title>
  <dc:creator>claudio</dc:creator>
  <cp:lastModifiedBy>mariellenromero</cp:lastModifiedBy>
  <cp:revision>214</cp:revision>
  <dcterms:created xsi:type="dcterms:W3CDTF">2012-11-25T21:10:40Z</dcterms:created>
  <dcterms:modified xsi:type="dcterms:W3CDTF">2012-12-27T13:15:51Z</dcterms:modified>
</cp:coreProperties>
</file>